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1" r:id="rId7"/>
    <p:sldId id="263" r:id="rId8"/>
    <p:sldId id="262" r:id="rId9"/>
    <p:sldId id="264" r:id="rId10"/>
    <p:sldId id="260" r:id="rId11"/>
    <p:sldId id="265" r:id="rId12"/>
    <p:sldId id="266" r:id="rId13"/>
    <p:sldId id="268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94704" autoAdjust="0"/>
  </p:normalViewPr>
  <p:slideViewPr>
    <p:cSldViewPr snapToGrid="0">
      <p:cViewPr varScale="1">
        <p:scale>
          <a:sx n="98" d="100"/>
          <a:sy n="98" d="100"/>
        </p:scale>
        <p:origin x="90" y="726"/>
      </p:cViewPr>
      <p:guideLst>
        <p:guide orient="horz" pos="2160"/>
        <p:guide pos="3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2239381\Desktop\TPGIS\soil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2239381\Desktop\TPGIS\soil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2239381\Desktop\TPGIS\soil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2239381\Desktop\TPGIS\soil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2239381\Desktop\TPGIS\soil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2239381\Desktop\TPGIS\soil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2239381\Desktop\TPGIS\soil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2239381\Desktop\TPGIS\soil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2239381\Desktop\TPGIS\soil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2239381\Desktop\TPGIS\soil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2239381\Desktop\TPGIS\soil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02239381\Desktop\TPGIS\soil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AEDC90-B022-4498-883C-33D8AD7812E4}" type="CATEGORYNAME">
                      <a:rPr lang="en-US" sz="1400" smtClean="0"/>
                      <a:pPr>
                        <a:defRPr sz="1400"/>
                      </a:pPr>
                      <a:t>[CATEGORY NAME]</a:t>
                    </a:fld>
                    <a:r>
                      <a:rPr lang="en-US" sz="1400" baseline="0" dirty="0"/>
                      <a:t>
</a:t>
                    </a:r>
                    <a:fld id="{14475458-1F56-4FE6-AFC4-74F64C62222F}" type="PERCENTAGE">
                      <a:rPr lang="en-US" sz="1400" baseline="0"/>
                      <a:pPr>
                        <a:defRPr sz="140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94799868766405"/>
                      <c:h val="0.16470324803149605"/>
                    </c:manualLayout>
                  </c15:layout>
                  <c15:dlblFieldTable/>
                  <c15:showDataLabelsRange val="0"/>
                </c:ext>
              </c:extLst>
            </c:dLbl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Organic carbon</c:v>
                </c:pt>
                <c:pt idx="1">
                  <c:v>Inorganic carbon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1500</c:v>
                </c:pt>
                <c:pt idx="1">
                  <c:v>748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Drop</a:t>
            </a:r>
            <a:r>
              <a:rPr lang="en-US" baseline="0"/>
              <a:t> </a:t>
            </a:r>
            <a:r>
              <a:rPr lang="en-US"/>
              <a:t>x CaCO3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Drop x CaCO3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2851010023018242"/>
                  <c:y val="-0.2209023430830243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Sheet4!$AD$3:$AD$3882</c:f>
              <c:numCache>
                <c:formatCode>0.00E+00</c:formatCode>
                <c:ptCount val="3880"/>
                <c:pt idx="0">
                  <c:v>7.2054861745195068E-10</c:v>
                </c:pt>
                <c:pt idx="1">
                  <c:v>1.4338652903958157E-9</c:v>
                </c:pt>
                <c:pt idx="2">
                  <c:v>1.893299553698104E-9</c:v>
                </c:pt>
                <c:pt idx="3">
                  <c:v>4.3515139271822823E-10</c:v>
                </c:pt>
                <c:pt idx="4">
                  <c:v>6.6933704292721397E-10</c:v>
                </c:pt>
                <c:pt idx="5">
                  <c:v>2.0066000176581129E-9</c:v>
                </c:pt>
                <c:pt idx="6">
                  <c:v>4.958879673267852E-10</c:v>
                </c:pt>
                <c:pt idx="7">
                  <c:v>4.1915879998490055E-10</c:v>
                </c:pt>
                <c:pt idx="8">
                  <c:v>1.9730273321774873E-9</c:v>
                </c:pt>
                <c:pt idx="9">
                  <c:v>4.0692917024761712E-10</c:v>
                </c:pt>
                <c:pt idx="10">
                  <c:v>1.0865555651171743E-10</c:v>
                </c:pt>
                <c:pt idx="11">
                  <c:v>1.3899444566758659E-10</c:v>
                </c:pt>
                <c:pt idx="12">
                  <c:v>2.8158722470019443E-9</c:v>
                </c:pt>
                <c:pt idx="13">
                  <c:v>2.5508185409657633E-9</c:v>
                </c:pt>
                <c:pt idx="14">
                  <c:v>8.2632315541980542E-10</c:v>
                </c:pt>
                <c:pt idx="15">
                  <c:v>1.9471569615794578E-9</c:v>
                </c:pt>
                <c:pt idx="16">
                  <c:v>1.0475148240328777E-9</c:v>
                </c:pt>
                <c:pt idx="17">
                  <c:v>9.8519074941043552E-10</c:v>
                </c:pt>
                <c:pt idx="18">
                  <c:v>2.4605074290599131E-9</c:v>
                </c:pt>
                <c:pt idx="19">
                  <c:v>1.4959541798310879E-9</c:v>
                </c:pt>
                <c:pt idx="20">
                  <c:v>9.8436760125504376E-10</c:v>
                </c:pt>
                <c:pt idx="21">
                  <c:v>2.1784027969477578E-10</c:v>
                </c:pt>
                <c:pt idx="22">
                  <c:v>5.4221944921598441E-10</c:v>
                </c:pt>
                <c:pt idx="23">
                  <c:v>7.0764870993102395E-9</c:v>
                </c:pt>
                <c:pt idx="24">
                  <c:v>7.8828195138133847E-10</c:v>
                </c:pt>
                <c:pt idx="25">
                  <c:v>3.3966620669277185E-10</c:v>
                </c:pt>
                <c:pt idx="26">
                  <c:v>1.365543993498291E-9</c:v>
                </c:pt>
                <c:pt idx="27">
                  <c:v>6.6216389471594191E-9</c:v>
                </c:pt>
                <c:pt idx="28">
                  <c:v>1.136291352591975E-8</c:v>
                </c:pt>
                <c:pt idx="29">
                  <c:v>9.7043287891019568E-10</c:v>
                </c:pt>
                <c:pt idx="30">
                  <c:v>5.0144421737568031E-9</c:v>
                </c:pt>
                <c:pt idx="31">
                  <c:v>1.8924293685052609E-8</c:v>
                </c:pt>
                <c:pt idx="32">
                  <c:v>2.3979481692501313E-9</c:v>
                </c:pt>
                <c:pt idx="33">
                  <c:v>2.2480176123751844E-9</c:v>
                </c:pt>
                <c:pt idx="34">
                  <c:v>0</c:v>
                </c:pt>
                <c:pt idx="35">
                  <c:v>0</c:v>
                </c:pt>
                <c:pt idx="36">
                  <c:v>1.4019682993743812E-8</c:v>
                </c:pt>
                <c:pt idx="37">
                  <c:v>7.4160994093975992E-8</c:v>
                </c:pt>
                <c:pt idx="38">
                  <c:v>5.0113553681740838E-9</c:v>
                </c:pt>
                <c:pt idx="39">
                  <c:v>8.5288928219679787E-10</c:v>
                </c:pt>
                <c:pt idx="40">
                  <c:v>8.1352516148002237E-9</c:v>
                </c:pt>
                <c:pt idx="41">
                  <c:v>5.6119105432120662E-9</c:v>
                </c:pt>
                <c:pt idx="42">
                  <c:v>1.3303054129412777E-8</c:v>
                </c:pt>
                <c:pt idx="43">
                  <c:v>1.1506435286442008E-9</c:v>
                </c:pt>
                <c:pt idx="44">
                  <c:v>5.0921022824649056E-9</c:v>
                </c:pt>
                <c:pt idx="45">
                  <c:v>7.2334095158146178E-8</c:v>
                </c:pt>
                <c:pt idx="46">
                  <c:v>4.1731014641924981E-8</c:v>
                </c:pt>
                <c:pt idx="47">
                  <c:v>2.7554884501742703E-9</c:v>
                </c:pt>
                <c:pt idx="48">
                  <c:v>4.7438812145857394E-10</c:v>
                </c:pt>
                <c:pt idx="49">
                  <c:v>8.6045930541156224E-9</c:v>
                </c:pt>
                <c:pt idx="50">
                  <c:v>3.8642445170301065E-8</c:v>
                </c:pt>
                <c:pt idx="51">
                  <c:v>2.2215494794262152E-8</c:v>
                </c:pt>
                <c:pt idx="52">
                  <c:v>5.4806968074894816E-9</c:v>
                </c:pt>
                <c:pt idx="53">
                  <c:v>4.3906134645633969E-10</c:v>
                </c:pt>
                <c:pt idx="54">
                  <c:v>3.7850116073822394E-10</c:v>
                </c:pt>
                <c:pt idx="55">
                  <c:v>3.4367905395030733E-9</c:v>
                </c:pt>
                <c:pt idx="56">
                  <c:v>2.2634369412145789E-8</c:v>
                </c:pt>
                <c:pt idx="57">
                  <c:v>4.8029273956609024E-8</c:v>
                </c:pt>
                <c:pt idx="58">
                  <c:v>5.2389607328313364E-8</c:v>
                </c:pt>
                <c:pt idx="59">
                  <c:v>4.1453447124050279E-8</c:v>
                </c:pt>
                <c:pt idx="60">
                  <c:v>2.9775424644740278E-10</c:v>
                </c:pt>
                <c:pt idx="61">
                  <c:v>1.0244764750647927E-9</c:v>
                </c:pt>
                <c:pt idx="62">
                  <c:v>5.5917238146393599E-9</c:v>
                </c:pt>
                <c:pt idx="63">
                  <c:v>1.6760031397488553E-8</c:v>
                </c:pt>
                <c:pt idx="64">
                  <c:v>9.2354283220126626E-10</c:v>
                </c:pt>
                <c:pt idx="65">
                  <c:v>2.1145598179908778E-9</c:v>
                </c:pt>
                <c:pt idx="66">
                  <c:v>1.0744386282822381E-8</c:v>
                </c:pt>
                <c:pt idx="67">
                  <c:v>1.9025991679774721E-9</c:v>
                </c:pt>
                <c:pt idx="68">
                  <c:v>8.9830942148538474E-10</c:v>
                </c:pt>
                <c:pt idx="69">
                  <c:v>2.4173607465814568E-9</c:v>
                </c:pt>
                <c:pt idx="70">
                  <c:v>5.9046181075162921E-9</c:v>
                </c:pt>
                <c:pt idx="71">
                  <c:v>2.2407268715702852E-9</c:v>
                </c:pt>
                <c:pt idx="72">
                  <c:v>1.1097654032844725E-8</c:v>
                </c:pt>
                <c:pt idx="73">
                  <c:v>1.5897048751005402E-9</c:v>
                </c:pt>
                <c:pt idx="74">
                  <c:v>4.0151403131110787E-8</c:v>
                </c:pt>
                <c:pt idx="75">
                  <c:v>4.8952816788810287E-8</c:v>
                </c:pt>
                <c:pt idx="76">
                  <c:v>2.930608320542488E-8</c:v>
                </c:pt>
                <c:pt idx="77">
                  <c:v>2.4728742501563965E-10</c:v>
                </c:pt>
                <c:pt idx="78">
                  <c:v>8.5793596433997414E-10</c:v>
                </c:pt>
                <c:pt idx="79">
                  <c:v>4.3250065967021048E-9</c:v>
                </c:pt>
                <c:pt idx="80">
                  <c:v>8.2412319398069274E-9</c:v>
                </c:pt>
                <c:pt idx="81">
                  <c:v>7.2268488290284872E-9</c:v>
                </c:pt>
                <c:pt idx="82">
                  <c:v>5.0567755074626711E-9</c:v>
                </c:pt>
                <c:pt idx="83">
                  <c:v>5.2440074149745124E-8</c:v>
                </c:pt>
                <c:pt idx="84">
                  <c:v>4.8750949503083244E-9</c:v>
                </c:pt>
                <c:pt idx="85">
                  <c:v>9.2530917095137801E-8</c:v>
                </c:pt>
                <c:pt idx="86">
                  <c:v>2.1751200037089933E-9</c:v>
                </c:pt>
                <c:pt idx="87">
                  <c:v>7.2318955111716644E-9</c:v>
                </c:pt>
                <c:pt idx="88">
                  <c:v>1.3928842715166639E-8</c:v>
                </c:pt>
                <c:pt idx="89">
                  <c:v>3.6337220938766768E-8</c:v>
                </c:pt>
                <c:pt idx="90">
                  <c:v>1.4742090554113354E-7</c:v>
                </c:pt>
                <c:pt idx="91">
                  <c:v>5.8345165894096848E-9</c:v>
                </c:pt>
                <c:pt idx="92">
                  <c:v>6.8890749920368667E-11</c:v>
                </c:pt>
                <c:pt idx="93">
                  <c:v>5.0306145307235371E-8</c:v>
                </c:pt>
                <c:pt idx="94">
                  <c:v>2.5966513431523578E-10</c:v>
                </c:pt>
                <c:pt idx="95">
                  <c:v>9.4904956947990977E-8</c:v>
                </c:pt>
                <c:pt idx="96">
                  <c:v>6.7873286536929388E-8</c:v>
                </c:pt>
                <c:pt idx="97">
                  <c:v>7.2901720051687224E-8</c:v>
                </c:pt>
                <c:pt idx="98">
                  <c:v>1.517401217914198E-8</c:v>
                </c:pt>
                <c:pt idx="99">
                  <c:v>2.2439842626311859E-7</c:v>
                </c:pt>
                <c:pt idx="100">
                  <c:v>2.2121657755542001E-7</c:v>
                </c:pt>
                <c:pt idx="101">
                  <c:v>3.694802844585656E-10</c:v>
                </c:pt>
                <c:pt idx="102">
                  <c:v>3.2864298986051363E-9</c:v>
                </c:pt>
                <c:pt idx="103">
                  <c:v>6.5401080822444158E-9</c:v>
                </c:pt>
                <c:pt idx="104">
                  <c:v>2.7736608611707255E-9</c:v>
                </c:pt>
                <c:pt idx="105">
                  <c:v>2.2107407601951168E-10</c:v>
                </c:pt>
                <c:pt idx="106">
                  <c:v>9.2830642106348755E-10</c:v>
                </c:pt>
                <c:pt idx="107">
                  <c:v>4.2249712305954543E-9</c:v>
                </c:pt>
                <c:pt idx="108">
                  <c:v>2.556680749522152E-9</c:v>
                </c:pt>
                <c:pt idx="109">
                  <c:v>3.2373023261560898E-9</c:v>
                </c:pt>
                <c:pt idx="110">
                  <c:v>1.4830385932976775E-9</c:v>
                </c:pt>
                <c:pt idx="111">
                  <c:v>3.5115979389951138E-9</c:v>
                </c:pt>
                <c:pt idx="112">
                  <c:v>8.4028618709274892E-10</c:v>
                </c:pt>
                <c:pt idx="113">
                  <c:v>6.2187318791414488E-9</c:v>
                </c:pt>
                <c:pt idx="114">
                  <c:v>1.9139283433172237E-10</c:v>
                </c:pt>
                <c:pt idx="115">
                  <c:v>4.748998670049153E-10</c:v>
                </c:pt>
                <c:pt idx="116">
                  <c:v>2.5546337673367861E-9</c:v>
                </c:pt>
                <c:pt idx="117">
                  <c:v>1.8832236105365811E-9</c:v>
                </c:pt>
                <c:pt idx="118">
                  <c:v>8.5973251785365661E-10</c:v>
                </c:pt>
                <c:pt idx="119">
                  <c:v>7.0723234504395808E-10</c:v>
                </c:pt>
                <c:pt idx="120">
                  <c:v>1.1780382476780462E-9</c:v>
                </c:pt>
                <c:pt idx="121">
                  <c:v>1.4791493271453623E-8</c:v>
                </c:pt>
                <c:pt idx="122">
                  <c:v>2.0612087115541416E-8</c:v>
                </c:pt>
                <c:pt idx="123">
                  <c:v>2.4471672026048723E-9</c:v>
                </c:pt>
                <c:pt idx="124">
                  <c:v>1.0746656473170707E-9</c:v>
                </c:pt>
                <c:pt idx="125">
                  <c:v>2.107368159834312E-9</c:v>
                </c:pt>
                <c:pt idx="126">
                  <c:v>5.2689321451321213E-9</c:v>
                </c:pt>
                <c:pt idx="127">
                  <c:v>5.3221536819512066E-11</c:v>
                </c:pt>
                <c:pt idx="128">
                  <c:v>3.0315806165270676E-9</c:v>
                </c:pt>
                <c:pt idx="129">
                  <c:v>7.1245214961658381E-9</c:v>
                </c:pt>
                <c:pt idx="130">
                  <c:v>1.0859240493366708E-9</c:v>
                </c:pt>
                <c:pt idx="131">
                  <c:v>3.2403727994344009E-9</c:v>
                </c:pt>
                <c:pt idx="132">
                  <c:v>1.4175351633658504E-9</c:v>
                </c:pt>
                <c:pt idx="133">
                  <c:v>1.0214441104975587E-9</c:v>
                </c:pt>
                <c:pt idx="134">
                  <c:v>1.40218279697572E-9</c:v>
                </c:pt>
                <c:pt idx="135">
                  <c:v>2.8373220071356033E-8</c:v>
                </c:pt>
                <c:pt idx="136">
                  <c:v>4.9915660590146225E-9</c:v>
                </c:pt>
                <c:pt idx="137">
                  <c:v>1.8678712441463374E-9</c:v>
                </c:pt>
                <c:pt idx="138">
                  <c:v>1.2118134537365825E-9</c:v>
                </c:pt>
                <c:pt idx="139">
                  <c:v>4.3426727062539994E-9</c:v>
                </c:pt>
                <c:pt idx="140">
                  <c:v>7.3384311345371627E-10</c:v>
                </c:pt>
                <c:pt idx="141">
                  <c:v>4.1553738362930096E-10</c:v>
                </c:pt>
                <c:pt idx="142">
                  <c:v>4.6159448280003621E-10</c:v>
                </c:pt>
                <c:pt idx="143">
                  <c:v>1.3755720285659618E-9</c:v>
                </c:pt>
                <c:pt idx="144">
                  <c:v>1.8397252390975569E-8</c:v>
                </c:pt>
                <c:pt idx="145">
                  <c:v>5.1481601961955259E-10</c:v>
                </c:pt>
                <c:pt idx="146">
                  <c:v>4.5586293268097465E-9</c:v>
                </c:pt>
                <c:pt idx="147">
                  <c:v>3.1728223873170661E-9</c:v>
                </c:pt>
                <c:pt idx="148">
                  <c:v>7.9115861464390073E-10</c:v>
                </c:pt>
                <c:pt idx="149">
                  <c:v>3.3775206058536514E-10</c:v>
                </c:pt>
                <c:pt idx="150">
                  <c:v>4.6261797389268188E-10</c:v>
                </c:pt>
                <c:pt idx="151">
                  <c:v>1.6918307762048744E-9</c:v>
                </c:pt>
                <c:pt idx="152">
                  <c:v>1.3929713771415729E-9</c:v>
                </c:pt>
                <c:pt idx="153">
                  <c:v>7.514471602478033E-9</c:v>
                </c:pt>
                <c:pt idx="154">
                  <c:v>4.2474880346344802E-10</c:v>
                </c:pt>
                <c:pt idx="155">
                  <c:v>2.1114621242048734E-9</c:v>
                </c:pt>
                <c:pt idx="156">
                  <c:v>4.3088975001954604E-10</c:v>
                </c:pt>
                <c:pt idx="157">
                  <c:v>1.6027870511415892E-9</c:v>
                </c:pt>
                <c:pt idx="158">
                  <c:v>4.042789816097879E-10</c:v>
                </c:pt>
                <c:pt idx="159">
                  <c:v>2.4492141847904363E-9</c:v>
                </c:pt>
                <c:pt idx="160">
                  <c:v>2.8453052376587606E-10</c:v>
                </c:pt>
                <c:pt idx="161">
                  <c:v>5.8543690501468014E-10</c:v>
                </c:pt>
                <c:pt idx="162">
                  <c:v>1.5505890054147559E-9</c:v>
                </c:pt>
                <c:pt idx="163">
                  <c:v>4.3846358410540034E-9</c:v>
                </c:pt>
                <c:pt idx="164">
                  <c:v>3.0704732780487735E-10</c:v>
                </c:pt>
                <c:pt idx="165">
                  <c:v>2.0961097578147988E-9</c:v>
                </c:pt>
                <c:pt idx="166">
                  <c:v>4.3303908131418041E-9</c:v>
                </c:pt>
                <c:pt idx="167">
                  <c:v>6.6833968352194977E-9</c:v>
                </c:pt>
                <c:pt idx="168">
                  <c:v>6.1122888055024251E-9</c:v>
                </c:pt>
                <c:pt idx="169">
                  <c:v>1.3878539216781578E-9</c:v>
                </c:pt>
                <c:pt idx="170">
                  <c:v>1.2169309092000956E-9</c:v>
                </c:pt>
                <c:pt idx="171">
                  <c:v>3.9179239027905522E-9</c:v>
                </c:pt>
                <c:pt idx="172">
                  <c:v>2.0285593456975562E-9</c:v>
                </c:pt>
                <c:pt idx="173">
                  <c:v>3.9895682792783615E-9</c:v>
                </c:pt>
                <c:pt idx="174">
                  <c:v>2.9138791408682863E-9</c:v>
                </c:pt>
                <c:pt idx="175">
                  <c:v>1.0948284218430128E-8</c:v>
                </c:pt>
                <c:pt idx="176">
                  <c:v>2.2785982196399945E-8</c:v>
                </c:pt>
                <c:pt idx="177">
                  <c:v>4.8718176011707196E-10</c:v>
                </c:pt>
                <c:pt idx="178">
                  <c:v>1.0910415048000857E-9</c:v>
                </c:pt>
                <c:pt idx="179">
                  <c:v>1.0234910926830073E-9</c:v>
                </c:pt>
                <c:pt idx="180">
                  <c:v>2.4870833552195067E-9</c:v>
                </c:pt>
                <c:pt idx="181">
                  <c:v>1.4216291277366972E-9</c:v>
                </c:pt>
                <c:pt idx="182">
                  <c:v>8.5256808020494497E-10</c:v>
                </c:pt>
                <c:pt idx="183">
                  <c:v>9.3956482308300055E-10</c:v>
                </c:pt>
                <c:pt idx="184">
                  <c:v>4.1041992816588587E-9</c:v>
                </c:pt>
                <c:pt idx="185">
                  <c:v>4.4931258968780382E-10</c:v>
                </c:pt>
                <c:pt idx="186">
                  <c:v>4.1451389253661791E-10</c:v>
                </c:pt>
                <c:pt idx="187">
                  <c:v>7.1337329160005606E-10</c:v>
                </c:pt>
                <c:pt idx="188">
                  <c:v>1.3817129751220597E-10</c:v>
                </c:pt>
                <c:pt idx="189">
                  <c:v>9.5287020728787985E-10</c:v>
                </c:pt>
                <c:pt idx="190">
                  <c:v>5.475677345853646E-10</c:v>
                </c:pt>
                <c:pt idx="191">
                  <c:v>5.4040329693662794E-10</c:v>
                </c:pt>
                <c:pt idx="192">
                  <c:v>2.7603554769660706E-9</c:v>
                </c:pt>
                <c:pt idx="193">
                  <c:v>2.9578892578536517E-10</c:v>
                </c:pt>
                <c:pt idx="194">
                  <c:v>2.41646246982458E-9</c:v>
                </c:pt>
                <c:pt idx="195">
                  <c:v>8.7140031631024198E-9</c:v>
                </c:pt>
                <c:pt idx="196">
                  <c:v>2.5177880879999941E-9</c:v>
                </c:pt>
                <c:pt idx="197">
                  <c:v>2.2312105820489559E-10</c:v>
                </c:pt>
                <c:pt idx="198">
                  <c:v>2.2926200476099364E-10</c:v>
                </c:pt>
                <c:pt idx="199">
                  <c:v>1.5976695956780454E-9</c:v>
                </c:pt>
                <c:pt idx="200">
                  <c:v>6.3251749527809855E-10</c:v>
                </c:pt>
                <c:pt idx="201">
                  <c:v>7.5943039077079141E-10</c:v>
                </c:pt>
                <c:pt idx="202">
                  <c:v>2.2404220018831029E-9</c:v>
                </c:pt>
                <c:pt idx="203">
                  <c:v>1.2476356419805858E-9</c:v>
                </c:pt>
                <c:pt idx="204">
                  <c:v>4.3498371439024292E-10</c:v>
                </c:pt>
                <c:pt idx="205">
                  <c:v>3.2649365856587928E-10</c:v>
                </c:pt>
                <c:pt idx="206">
                  <c:v>1.5096493617074357E-9</c:v>
                </c:pt>
                <c:pt idx="207">
                  <c:v>2.2107407601952955E-10</c:v>
                </c:pt>
                <c:pt idx="208">
                  <c:v>3.5085274657173487E-9</c:v>
                </c:pt>
                <c:pt idx="209">
                  <c:v>7.9115861464390073E-10</c:v>
                </c:pt>
                <c:pt idx="210">
                  <c:v>3.4389300714149046E-10</c:v>
                </c:pt>
                <c:pt idx="211">
                  <c:v>1.7030891782245241E-9</c:v>
                </c:pt>
                <c:pt idx="212">
                  <c:v>1.5925521402146305E-9</c:v>
                </c:pt>
                <c:pt idx="213">
                  <c:v>1.3377028581366904E-9</c:v>
                </c:pt>
                <c:pt idx="214">
                  <c:v>7.665948284195105E-10</c:v>
                </c:pt>
                <c:pt idx="215">
                  <c:v>9.47752751824388E-10</c:v>
                </c:pt>
                <c:pt idx="216">
                  <c:v>3.5822188243905255E-10</c:v>
                </c:pt>
                <c:pt idx="217">
                  <c:v>8.1981636523908871E-10</c:v>
                </c:pt>
                <c:pt idx="218">
                  <c:v>4.298662589268283E-10</c:v>
                </c:pt>
                <c:pt idx="219">
                  <c:v>1.0634072452975586E-9</c:v>
                </c:pt>
                <c:pt idx="220">
                  <c:v>1.6560085879609717E-9</c:v>
                </c:pt>
                <c:pt idx="221">
                  <c:v>1.4768976467415795E-9</c:v>
                </c:pt>
                <c:pt idx="222">
                  <c:v>4.6231092656491442E-9</c:v>
                </c:pt>
                <c:pt idx="223">
                  <c:v>2.7634259502441194E-10</c:v>
                </c:pt>
                <c:pt idx="224">
                  <c:v>9.4979973400975389E-10</c:v>
                </c:pt>
                <c:pt idx="225">
                  <c:v>1.3888774127708409E-9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3.1883620308011229E-9</c:v>
                </c:pt>
                <c:pt idx="256">
                  <c:v>3.6413722542663582E-9</c:v>
                </c:pt>
                <c:pt idx="257">
                  <c:v>1.19304219156875E-9</c:v>
                </c:pt>
                <c:pt idx="258">
                  <c:v>3.703617933826467E-9</c:v>
                </c:pt>
                <c:pt idx="259">
                  <c:v>1.4178182566468055E-9</c:v>
                </c:pt>
                <c:pt idx="260">
                  <c:v>4.2707452364852342E-9</c:v>
                </c:pt>
                <c:pt idx="261">
                  <c:v>1.0685508324485325E-9</c:v>
                </c:pt>
                <c:pt idx="262">
                  <c:v>1.1065898588463765E-9</c:v>
                </c:pt>
                <c:pt idx="263">
                  <c:v>1.5723950275543963E-8</c:v>
                </c:pt>
                <c:pt idx="264">
                  <c:v>1.4143601633380253E-9</c:v>
                </c:pt>
                <c:pt idx="265">
                  <c:v>7.0060970438211216E-9</c:v>
                </c:pt>
                <c:pt idx="266">
                  <c:v>1.4396042444929581E-8</c:v>
                </c:pt>
                <c:pt idx="267">
                  <c:v>3.0811611382253796E-8</c:v>
                </c:pt>
                <c:pt idx="268">
                  <c:v>2.1059788251168403E-9</c:v>
                </c:pt>
                <c:pt idx="269">
                  <c:v>1.2103326581132246E-9</c:v>
                </c:pt>
                <c:pt idx="270">
                  <c:v>6.3870983415289297E-9</c:v>
                </c:pt>
                <c:pt idx="271">
                  <c:v>1.1536890897134323E-7</c:v>
                </c:pt>
                <c:pt idx="272">
                  <c:v>6.4666344876335132E-10</c:v>
                </c:pt>
                <c:pt idx="273">
                  <c:v>8.4377476737036221E-9</c:v>
                </c:pt>
                <c:pt idx="274">
                  <c:v>3.7796959866221548E-9</c:v>
                </c:pt>
                <c:pt idx="275">
                  <c:v>5.0867507306345462E-10</c:v>
                </c:pt>
                <c:pt idx="276">
                  <c:v>8.4847411583421299E-10</c:v>
                </c:pt>
                <c:pt idx="277">
                  <c:v>4.1451389253661791E-10</c:v>
                </c:pt>
                <c:pt idx="278">
                  <c:v>9.5194906530446508E-9</c:v>
                </c:pt>
                <c:pt idx="279">
                  <c:v>6.6322222805858861E-10</c:v>
                </c:pt>
                <c:pt idx="280">
                  <c:v>2.5290464900195064E-8</c:v>
                </c:pt>
                <c:pt idx="281">
                  <c:v>1.2384242221464388E-10</c:v>
                </c:pt>
                <c:pt idx="282">
                  <c:v>1.6713609543513507E-9</c:v>
                </c:pt>
                <c:pt idx="283">
                  <c:v>1.3315619115805924E-9</c:v>
                </c:pt>
                <c:pt idx="284">
                  <c:v>1.6478206592196416E-10</c:v>
                </c:pt>
                <c:pt idx="285">
                  <c:v>4.0018501723905587E-10</c:v>
                </c:pt>
                <c:pt idx="286">
                  <c:v>2.5269995078341402E-9</c:v>
                </c:pt>
                <c:pt idx="287">
                  <c:v>8.0037003447811174E-10</c:v>
                </c:pt>
                <c:pt idx="288">
                  <c:v>1.2916457589658506E-9</c:v>
                </c:pt>
                <c:pt idx="289">
                  <c:v>2.968124168780721E-10</c:v>
                </c:pt>
                <c:pt idx="290">
                  <c:v>8.3926269600006598E-10</c:v>
                </c:pt>
                <c:pt idx="291">
                  <c:v>1.8729886996099034E-10</c:v>
                </c:pt>
                <c:pt idx="292">
                  <c:v>4.9946365322930761E-10</c:v>
                </c:pt>
                <c:pt idx="293">
                  <c:v>4.0018501723905587E-10</c:v>
                </c:pt>
                <c:pt idx="294">
                  <c:v>3.1943157002636655E-9</c:v>
                </c:pt>
                <c:pt idx="295">
                  <c:v>2.1595662055611454E-10</c:v>
                </c:pt>
                <c:pt idx="296">
                  <c:v>3.0500034561953617E-10</c:v>
                </c:pt>
                <c:pt idx="297">
                  <c:v>2.4492141847904363E-9</c:v>
                </c:pt>
                <c:pt idx="298">
                  <c:v>2.1964118848977335E-9</c:v>
                </c:pt>
                <c:pt idx="299">
                  <c:v>1.4226526188292649E-9</c:v>
                </c:pt>
                <c:pt idx="300">
                  <c:v>1.0582897898342295E-9</c:v>
                </c:pt>
                <c:pt idx="301">
                  <c:v>1.4747509286155732E-7</c:v>
                </c:pt>
                <c:pt idx="302">
                  <c:v>9.0979212048903872E-9</c:v>
                </c:pt>
                <c:pt idx="303">
                  <c:v>4.1594242478509507E-9</c:v>
                </c:pt>
                <c:pt idx="304">
                  <c:v>4.977787691266889E-7</c:v>
                </c:pt>
                <c:pt idx="305">
                  <c:v>9.9959148684846675E-8</c:v>
                </c:pt>
                <c:pt idx="306">
                  <c:v>7.9986046657232806E-9</c:v>
                </c:pt>
                <c:pt idx="307">
                  <c:v>5.0766247017388518E-10</c:v>
                </c:pt>
                <c:pt idx="308">
                  <c:v>2.6357835451428121E-9</c:v>
                </c:pt>
                <c:pt idx="309">
                  <c:v>1.3605354200660123E-9</c:v>
                </c:pt>
                <c:pt idx="310">
                  <c:v>3.6348632864450181E-10</c:v>
                </c:pt>
                <c:pt idx="311">
                  <c:v>9.0648210674248943E-9</c:v>
                </c:pt>
                <c:pt idx="312">
                  <c:v>3.6023728883538896E-9</c:v>
                </c:pt>
                <c:pt idx="313">
                  <c:v>1.8005772492127363E-8</c:v>
                </c:pt>
                <c:pt idx="314">
                  <c:v>1.5863436867993563E-8</c:v>
                </c:pt>
                <c:pt idx="315">
                  <c:v>1.9098262127941565E-8</c:v>
                </c:pt>
                <c:pt idx="316">
                  <c:v>7.6149370526082782E-10</c:v>
                </c:pt>
                <c:pt idx="317">
                  <c:v>6.4371601218048649E-10</c:v>
                </c:pt>
                <c:pt idx="318">
                  <c:v>8.3114499616868489E-9</c:v>
                </c:pt>
                <c:pt idx="319">
                  <c:v>1.0336007892740301E-9</c:v>
                </c:pt>
                <c:pt idx="320">
                  <c:v>3.0236376723556601E-9</c:v>
                </c:pt>
                <c:pt idx="321">
                  <c:v>3.443982197659637E-9</c:v>
                </c:pt>
                <c:pt idx="322">
                  <c:v>6.3662904409685896E-8</c:v>
                </c:pt>
                <c:pt idx="323">
                  <c:v>1.0573593928781682E-8</c:v>
                </c:pt>
                <c:pt idx="324">
                  <c:v>4.0436331074290304E-8</c:v>
                </c:pt>
                <c:pt idx="325">
                  <c:v>8.7074266884224792E-9</c:v>
                </c:pt>
                <c:pt idx="326">
                  <c:v>4.8329467160553866E-10</c:v>
                </c:pt>
                <c:pt idx="327">
                  <c:v>6.0655511936375802E-9</c:v>
                </c:pt>
                <c:pt idx="328">
                  <c:v>3.5536372912171965E-10</c:v>
                </c:pt>
                <c:pt idx="329">
                  <c:v>1.1655930315192404E-9</c:v>
                </c:pt>
                <c:pt idx="330">
                  <c:v>3.1272008162711325E-10</c:v>
                </c:pt>
                <c:pt idx="331">
                  <c:v>2.1423356241337956E-9</c:v>
                </c:pt>
                <c:pt idx="332">
                  <c:v>4.8908719566200004E-9</c:v>
                </c:pt>
                <c:pt idx="333">
                  <c:v>3.1131463236920351E-8</c:v>
                </c:pt>
                <c:pt idx="334">
                  <c:v>1.6228365883550627E-8</c:v>
                </c:pt>
                <c:pt idx="335">
                  <c:v>3.6602654643088656E-9</c:v>
                </c:pt>
                <c:pt idx="336">
                  <c:v>4.656274732332942E-9</c:v>
                </c:pt>
                <c:pt idx="337">
                  <c:v>3.7782500332483562E-9</c:v>
                </c:pt>
                <c:pt idx="338">
                  <c:v>8.2023969857608114E-8</c:v>
                </c:pt>
                <c:pt idx="339">
                  <c:v>4.4526827552330637E-8</c:v>
                </c:pt>
                <c:pt idx="340">
                  <c:v>3.7745184282775521E-7</c:v>
                </c:pt>
                <c:pt idx="341">
                  <c:v>8.0738486821611127E-8</c:v>
                </c:pt>
                <c:pt idx="342">
                  <c:v>7.6689969810669258E-10</c:v>
                </c:pt>
                <c:pt idx="343">
                  <c:v>8.3812945181999742E-8</c:v>
                </c:pt>
                <c:pt idx="344">
                  <c:v>1.8383642137084991E-10</c:v>
                </c:pt>
                <c:pt idx="345">
                  <c:v>5.9609645586294249E-10</c:v>
                </c:pt>
                <c:pt idx="346">
                  <c:v>1.2059120476490829E-9</c:v>
                </c:pt>
                <c:pt idx="347">
                  <c:v>2.4852214724872733E-9</c:v>
                </c:pt>
                <c:pt idx="348">
                  <c:v>1.1290848864791753E-9</c:v>
                </c:pt>
                <c:pt idx="349">
                  <c:v>4.8840123886580069E-10</c:v>
                </c:pt>
                <c:pt idx="350">
                  <c:v>4.1843364565749772E-10</c:v>
                </c:pt>
                <c:pt idx="351">
                  <c:v>1.6133703845680561E-9</c:v>
                </c:pt>
                <c:pt idx="352">
                  <c:v>2.9688210137799944E-9</c:v>
                </c:pt>
                <c:pt idx="353">
                  <c:v>3.4640818206074332E-9</c:v>
                </c:pt>
                <c:pt idx="354">
                  <c:v>1.5591797976714249E-9</c:v>
                </c:pt>
                <c:pt idx="355">
                  <c:v>8.4235494568434223E-10</c:v>
                </c:pt>
                <c:pt idx="356">
                  <c:v>5.8512114712438435E-10</c:v>
                </c:pt>
                <c:pt idx="357">
                  <c:v>1.3376157525116732E-10</c:v>
                </c:pt>
                <c:pt idx="358">
                  <c:v>1.7011728544765219E-9</c:v>
                </c:pt>
                <c:pt idx="359">
                  <c:v>5.9129475828982336E-10</c:v>
                </c:pt>
                <c:pt idx="360">
                  <c:v>6.7360957382900981E-10</c:v>
                </c:pt>
                <c:pt idx="361">
                  <c:v>1.3465331908618598E-9</c:v>
                </c:pt>
                <c:pt idx="362">
                  <c:v>6.8019475907214474E-9</c:v>
                </c:pt>
                <c:pt idx="363">
                  <c:v>4.0334259614201404E-10</c:v>
                </c:pt>
                <c:pt idx="364">
                  <c:v>1.8932407574012903E-10</c:v>
                </c:pt>
                <c:pt idx="365">
                  <c:v>3.0902353667002944E-9</c:v>
                </c:pt>
                <c:pt idx="366">
                  <c:v>3.9785494177273492E-10</c:v>
                </c:pt>
                <c:pt idx="367">
                  <c:v>1.8726620535164938E-10</c:v>
                </c:pt>
                <c:pt idx="368">
                  <c:v>1.0220756262782328E-9</c:v>
                </c:pt>
                <c:pt idx="369">
                  <c:v>1.1592669855101167E-10</c:v>
                </c:pt>
                <c:pt idx="370">
                  <c:v>3.944251577919355E-10</c:v>
                </c:pt>
                <c:pt idx="371">
                  <c:v>1.4432530991204038E-9</c:v>
                </c:pt>
                <c:pt idx="372">
                  <c:v>1.3280123573655429E-9</c:v>
                </c:pt>
                <c:pt idx="373">
                  <c:v>1.7903472379773073E-10</c:v>
                </c:pt>
                <c:pt idx="374">
                  <c:v>1.0488279413284685E-9</c:v>
                </c:pt>
                <c:pt idx="375">
                  <c:v>7.3746757850618774E-9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2.4890040342489554E-7</c:v>
                </c:pt>
                <c:pt idx="389">
                  <c:v>7.2593827799320692E-9</c:v>
                </c:pt>
                <c:pt idx="390">
                  <c:v>2.6889506409467602E-9</c:v>
                </c:pt>
                <c:pt idx="391">
                  <c:v>1.2135555662348644E-8</c:v>
                </c:pt>
                <c:pt idx="392">
                  <c:v>5.8012346189521943E-10</c:v>
                </c:pt>
                <c:pt idx="393">
                  <c:v>2.0029938447868724E-9</c:v>
                </c:pt>
                <c:pt idx="394">
                  <c:v>1.2112037143623161E-9</c:v>
                </c:pt>
                <c:pt idx="395">
                  <c:v>1.0340308732970193E-8</c:v>
                </c:pt>
                <c:pt idx="396">
                  <c:v>3.8695802809659499E-8</c:v>
                </c:pt>
                <c:pt idx="397">
                  <c:v>1.9630341393597806E-9</c:v>
                </c:pt>
                <c:pt idx="398">
                  <c:v>6.1822400664065575E-9</c:v>
                </c:pt>
                <c:pt idx="399">
                  <c:v>1.1033832830294068E-9</c:v>
                </c:pt>
                <c:pt idx="400">
                  <c:v>3.9718504507616767E-8</c:v>
                </c:pt>
                <c:pt idx="401">
                  <c:v>5.5498532295658228E-9</c:v>
                </c:pt>
                <c:pt idx="402">
                  <c:v>3.5011833727171928E-9</c:v>
                </c:pt>
                <c:pt idx="403">
                  <c:v>3.9323262734591307E-8</c:v>
                </c:pt>
                <c:pt idx="404">
                  <c:v>6.9075087199082746E-8</c:v>
                </c:pt>
                <c:pt idx="405">
                  <c:v>1.4506690542611105E-7</c:v>
                </c:pt>
                <c:pt idx="406">
                  <c:v>8.9588135219104075E-9</c:v>
                </c:pt>
                <c:pt idx="407">
                  <c:v>1.0849386669548855E-8</c:v>
                </c:pt>
                <c:pt idx="408">
                  <c:v>7.921303867718578E-9</c:v>
                </c:pt>
                <c:pt idx="409">
                  <c:v>2.8941578829789252E-8</c:v>
                </c:pt>
                <c:pt idx="410">
                  <c:v>0</c:v>
                </c:pt>
                <c:pt idx="411">
                  <c:v>3.5232047635145478E-8</c:v>
                </c:pt>
                <c:pt idx="412">
                  <c:v>5.4186231615385686E-8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5.5046595649019997E-9</c:v>
                </c:pt>
                <c:pt idx="419">
                  <c:v>6.8444099496342119E-8</c:v>
                </c:pt>
                <c:pt idx="420">
                  <c:v>5.9628754382758714E-9</c:v>
                </c:pt>
                <c:pt idx="421">
                  <c:v>2.2576994025838413E-9</c:v>
                </c:pt>
                <c:pt idx="422">
                  <c:v>5.0009255584115184E-9</c:v>
                </c:pt>
                <c:pt idx="423">
                  <c:v>1.851070746742128E-8</c:v>
                </c:pt>
                <c:pt idx="424">
                  <c:v>2.9344023149174389E-9</c:v>
                </c:pt>
                <c:pt idx="425">
                  <c:v>3.6808996980298381E-9</c:v>
                </c:pt>
                <c:pt idx="426">
                  <c:v>1.8510707467421281E-10</c:v>
                </c:pt>
                <c:pt idx="427">
                  <c:v>6.3361241298320698E-9</c:v>
                </c:pt>
                <c:pt idx="428">
                  <c:v>1.3027289697973697E-8</c:v>
                </c:pt>
                <c:pt idx="429">
                  <c:v>2.5830023272572116E-8</c:v>
                </c:pt>
                <c:pt idx="430">
                  <c:v>4.3202777412078159E-8</c:v>
                </c:pt>
                <c:pt idx="431">
                  <c:v>1.4565802597315107E-9</c:v>
                </c:pt>
                <c:pt idx="432">
                  <c:v>1.7236199740156204E-9</c:v>
                </c:pt>
                <c:pt idx="433">
                  <c:v>5.6715593863295694E-9</c:v>
                </c:pt>
                <c:pt idx="434">
                  <c:v>4.8036803149062109E-9</c:v>
                </c:pt>
                <c:pt idx="435">
                  <c:v>1.3018186071350374E-9</c:v>
                </c:pt>
                <c:pt idx="436">
                  <c:v>2.0634887012863063E-9</c:v>
                </c:pt>
                <c:pt idx="437">
                  <c:v>6.008393571392481E-9</c:v>
                </c:pt>
                <c:pt idx="438">
                  <c:v>4.1269774025726133E-10</c:v>
                </c:pt>
                <c:pt idx="439">
                  <c:v>1.7418272272622646E-9</c:v>
                </c:pt>
                <c:pt idx="440">
                  <c:v>6.0093039340548131E-8</c:v>
                </c:pt>
                <c:pt idx="441">
                  <c:v>1.4201657532382226E-9</c:v>
                </c:pt>
                <c:pt idx="442">
                  <c:v>1.2292930483692391E-8</c:v>
                </c:pt>
                <c:pt idx="443">
                  <c:v>1.5203056460947641E-9</c:v>
                </c:pt>
                <c:pt idx="444">
                  <c:v>4.5518133116609704E-10</c:v>
                </c:pt>
                <c:pt idx="445">
                  <c:v>9.4647371460470449E-9</c:v>
                </c:pt>
                <c:pt idx="446">
                  <c:v>7.1918650324243318E-9</c:v>
                </c:pt>
                <c:pt idx="447">
                  <c:v>1.7800624590802166E-8</c:v>
                </c:pt>
                <c:pt idx="448">
                  <c:v>6.2450878635988506E-9</c:v>
                </c:pt>
                <c:pt idx="449">
                  <c:v>1.990659688299731E-9</c:v>
                </c:pt>
                <c:pt idx="450">
                  <c:v>3.0041967856962404E-10</c:v>
                </c:pt>
                <c:pt idx="451">
                  <c:v>7.9292587889134099E-9</c:v>
                </c:pt>
                <c:pt idx="452">
                  <c:v>1.0954697370064069E-9</c:v>
                </c:pt>
                <c:pt idx="453">
                  <c:v>2.8251587954375751E-9</c:v>
                </c:pt>
                <c:pt idx="454">
                  <c:v>6.5876876788565322E-8</c:v>
                </c:pt>
                <c:pt idx="455">
                  <c:v>5.5862887502911203E-8</c:v>
                </c:pt>
                <c:pt idx="456">
                  <c:v>1.287768676713044E-7</c:v>
                </c:pt>
                <c:pt idx="457">
                  <c:v>2.5490154545301433E-9</c:v>
                </c:pt>
                <c:pt idx="458">
                  <c:v>3.3562036817980217E-9</c:v>
                </c:pt>
                <c:pt idx="459">
                  <c:v>3.2287529090715146E-9</c:v>
                </c:pt>
                <c:pt idx="460">
                  <c:v>2.2485957759605194E-9</c:v>
                </c:pt>
                <c:pt idx="461">
                  <c:v>1.7982697123268605E-8</c:v>
                </c:pt>
                <c:pt idx="462">
                  <c:v>4.1178737759492914E-9</c:v>
                </c:pt>
                <c:pt idx="463">
                  <c:v>5.9173573051592616E-10</c:v>
                </c:pt>
                <c:pt idx="464">
                  <c:v>5.5926612889274451E-9</c:v>
                </c:pt>
                <c:pt idx="465">
                  <c:v>1.0463101532404685E-8</c:v>
                </c:pt>
                <c:pt idx="466">
                  <c:v>1.0229441782406087E-8</c:v>
                </c:pt>
                <c:pt idx="467">
                  <c:v>1.1531260389541125E-10</c:v>
                </c:pt>
                <c:pt idx="468">
                  <c:v>2.1939740162205875E-9</c:v>
                </c:pt>
                <c:pt idx="469">
                  <c:v>8.6484452921558432E-10</c:v>
                </c:pt>
                <c:pt idx="470">
                  <c:v>9.5193589057869748E-9</c:v>
                </c:pt>
                <c:pt idx="471">
                  <c:v>6.7366837012582357E-10</c:v>
                </c:pt>
                <c:pt idx="472">
                  <c:v>1.7691381071322306E-9</c:v>
                </c:pt>
                <c:pt idx="473">
                  <c:v>1.3172947723946847E-8</c:v>
                </c:pt>
                <c:pt idx="474">
                  <c:v>2.0179705681696967E-9</c:v>
                </c:pt>
                <c:pt idx="475">
                  <c:v>1.232024136356236E-9</c:v>
                </c:pt>
                <c:pt idx="476">
                  <c:v>1.9238997597287035E-9</c:v>
                </c:pt>
                <c:pt idx="477">
                  <c:v>1.9936942305075051E-9</c:v>
                </c:pt>
                <c:pt idx="478">
                  <c:v>4.7338858441274091E-10</c:v>
                </c:pt>
                <c:pt idx="479">
                  <c:v>1.1834714610318523E-10</c:v>
                </c:pt>
                <c:pt idx="480">
                  <c:v>1.2559970197976505E-8</c:v>
                </c:pt>
                <c:pt idx="481">
                  <c:v>8.9215540908555015E-10</c:v>
                </c:pt>
                <c:pt idx="482">
                  <c:v>3.905455821404797E-9</c:v>
                </c:pt>
                <c:pt idx="483">
                  <c:v>2.8919187240086034E-9</c:v>
                </c:pt>
                <c:pt idx="484">
                  <c:v>1.7448617694700386E-9</c:v>
                </c:pt>
                <c:pt idx="485">
                  <c:v>2.1970085584283616E-9</c:v>
                </c:pt>
                <c:pt idx="486">
                  <c:v>1.9421070129753469E-9</c:v>
                </c:pt>
                <c:pt idx="487">
                  <c:v>2.4458410194658277E-9</c:v>
                </c:pt>
                <c:pt idx="488">
                  <c:v>2.6703971428411022E-9</c:v>
                </c:pt>
                <c:pt idx="489">
                  <c:v>7.4498011200851207E-9</c:v>
                </c:pt>
                <c:pt idx="490">
                  <c:v>7.2829012986575534E-10</c:v>
                </c:pt>
                <c:pt idx="491">
                  <c:v>1.4808565973935824E-9</c:v>
                </c:pt>
                <c:pt idx="492">
                  <c:v>9.4950825681247835E-9</c:v>
                </c:pt>
                <c:pt idx="493">
                  <c:v>3.1528893538771656E-9</c:v>
                </c:pt>
                <c:pt idx="494">
                  <c:v>4.7035404220496691E-10</c:v>
                </c:pt>
                <c:pt idx="495">
                  <c:v>6.251156948014398E-10</c:v>
                </c:pt>
                <c:pt idx="496">
                  <c:v>3.211152564266426E-8</c:v>
                </c:pt>
                <c:pt idx="497">
                  <c:v>4.7247822175040874E-9</c:v>
                </c:pt>
                <c:pt idx="498">
                  <c:v>1.9117615908976072E-10</c:v>
                </c:pt>
                <c:pt idx="499">
                  <c:v>1.0077714672017389E-8</c:v>
                </c:pt>
                <c:pt idx="500">
                  <c:v>7.9565696687833765E-9</c:v>
                </c:pt>
                <c:pt idx="501">
                  <c:v>3.0891639675139118E-9</c:v>
                </c:pt>
                <c:pt idx="502">
                  <c:v>3.5868288895888448E-9</c:v>
                </c:pt>
                <c:pt idx="503">
                  <c:v>3.4138599837457277E-9</c:v>
                </c:pt>
                <c:pt idx="504">
                  <c:v>5.5714194934730276E-9</c:v>
                </c:pt>
                <c:pt idx="505">
                  <c:v>2.2297816142723208E-8</c:v>
                </c:pt>
                <c:pt idx="506">
                  <c:v>1.0256752662276053E-9</c:v>
                </c:pt>
                <c:pt idx="507">
                  <c:v>1.1130700818114959E-8</c:v>
                </c:pt>
                <c:pt idx="508">
                  <c:v>2.2637684869993891E-9</c:v>
                </c:pt>
                <c:pt idx="509">
                  <c:v>7.3678684804752235E-9</c:v>
                </c:pt>
                <c:pt idx="510">
                  <c:v>1.4869256818092504E-10</c:v>
                </c:pt>
                <c:pt idx="511">
                  <c:v>1.8146562402488401E-9</c:v>
                </c:pt>
                <c:pt idx="512">
                  <c:v>2.9859895324495967E-8</c:v>
                </c:pt>
                <c:pt idx="513">
                  <c:v>7.5620791817727581E-9</c:v>
                </c:pt>
                <c:pt idx="514">
                  <c:v>3.1671343900107528E-8</c:v>
                </c:pt>
                <c:pt idx="515">
                  <c:v>9.0737058411656337E-9</c:v>
                </c:pt>
                <c:pt idx="516">
                  <c:v>1.5653926063680733E-8</c:v>
                </c:pt>
                <c:pt idx="517">
                  <c:v>2.7054658674293247E-8</c:v>
                </c:pt>
                <c:pt idx="518">
                  <c:v>2.0094980217986797E-8</c:v>
                </c:pt>
                <c:pt idx="519">
                  <c:v>4.1497119706735768E-10</c:v>
                </c:pt>
                <c:pt idx="520">
                  <c:v>3.4580933088946476E-10</c:v>
                </c:pt>
                <c:pt idx="521">
                  <c:v>2.313464423650706E-9</c:v>
                </c:pt>
                <c:pt idx="522">
                  <c:v>2.8598431664558733E-9</c:v>
                </c:pt>
                <c:pt idx="523">
                  <c:v>5.3980836551849806E-9</c:v>
                </c:pt>
                <c:pt idx="524">
                  <c:v>3.7693217066954704E-10</c:v>
                </c:pt>
                <c:pt idx="525">
                  <c:v>5.173307590106392E-9</c:v>
                </c:pt>
                <c:pt idx="526">
                  <c:v>4.6545935937725721E-9</c:v>
                </c:pt>
                <c:pt idx="527">
                  <c:v>6.1657803697596548E-9</c:v>
                </c:pt>
                <c:pt idx="528">
                  <c:v>1.4835220295158036E-9</c:v>
                </c:pt>
                <c:pt idx="529">
                  <c:v>8.0608155030340746E-9</c:v>
                </c:pt>
                <c:pt idx="530">
                  <c:v>2.8390946066025058E-9</c:v>
                </c:pt>
                <c:pt idx="531">
                  <c:v>1.9676550927610545E-9</c:v>
                </c:pt>
                <c:pt idx="532">
                  <c:v>5.8372615054141645E-9</c:v>
                </c:pt>
                <c:pt idx="533">
                  <c:v>7.4003196810345452E-10</c:v>
                </c:pt>
                <c:pt idx="534">
                  <c:v>1.7082980945939559E-9</c:v>
                </c:pt>
                <c:pt idx="535">
                  <c:v>6.5012154207224621E-10</c:v>
                </c:pt>
                <c:pt idx="536">
                  <c:v>2.2512187440904153E-9</c:v>
                </c:pt>
                <c:pt idx="537">
                  <c:v>6.5012154207219369E-10</c:v>
                </c:pt>
                <c:pt idx="538">
                  <c:v>5.5329492942318824E-10</c:v>
                </c:pt>
                <c:pt idx="539">
                  <c:v>3.6448303475749581E-9</c:v>
                </c:pt>
                <c:pt idx="540">
                  <c:v>1.0305118060506048E-8</c:v>
                </c:pt>
                <c:pt idx="541">
                  <c:v>1.4731477495891197E-9</c:v>
                </c:pt>
                <c:pt idx="542">
                  <c:v>8.0262345699444757E-9</c:v>
                </c:pt>
                <c:pt idx="543">
                  <c:v>4.1275801734966516E-8</c:v>
                </c:pt>
                <c:pt idx="544">
                  <c:v>3.0604125783720106E-9</c:v>
                </c:pt>
                <c:pt idx="545">
                  <c:v>1.3797792302490759E-9</c:v>
                </c:pt>
                <c:pt idx="546">
                  <c:v>1.881202760038688E-9</c:v>
                </c:pt>
                <c:pt idx="547">
                  <c:v>1.6253038551806158E-9</c:v>
                </c:pt>
                <c:pt idx="548">
                  <c:v>1.3749378996165118E-8</c:v>
                </c:pt>
                <c:pt idx="549">
                  <c:v>5.6366920934982753E-10</c:v>
                </c:pt>
                <c:pt idx="550">
                  <c:v>2.4275815028440422E-9</c:v>
                </c:pt>
                <c:pt idx="551">
                  <c:v>6.1484899032146833E-9</c:v>
                </c:pt>
                <c:pt idx="552">
                  <c:v>2.3860843831374997E-10</c:v>
                </c:pt>
                <c:pt idx="553">
                  <c:v>3.7520312401506921E-9</c:v>
                </c:pt>
                <c:pt idx="554">
                  <c:v>5.9686690511521616E-9</c:v>
                </c:pt>
                <c:pt idx="555">
                  <c:v>7.1859178958830767E-9</c:v>
                </c:pt>
                <c:pt idx="556">
                  <c:v>1.7497952143008332E-9</c:v>
                </c:pt>
                <c:pt idx="557">
                  <c:v>4.5785155409768834E-9</c:v>
                </c:pt>
                <c:pt idx="558">
                  <c:v>1.0547184592129528E-9</c:v>
                </c:pt>
                <c:pt idx="559">
                  <c:v>1.3624887637044911E-9</c:v>
                </c:pt>
                <c:pt idx="560">
                  <c:v>1.0809999683604667E-8</c:v>
                </c:pt>
                <c:pt idx="561">
                  <c:v>2.6834804077022468E-9</c:v>
                </c:pt>
                <c:pt idx="562">
                  <c:v>1.7152142812118837E-9</c:v>
                </c:pt>
                <c:pt idx="563">
                  <c:v>3.1053677913873935E-9</c:v>
                </c:pt>
                <c:pt idx="564">
                  <c:v>1.2103326581132246E-9</c:v>
                </c:pt>
                <c:pt idx="565">
                  <c:v>4.388320408987308E-9</c:v>
                </c:pt>
                <c:pt idx="566">
                  <c:v>6.2384003292459437E-9</c:v>
                </c:pt>
                <c:pt idx="567">
                  <c:v>3.4961323352927712E-9</c:v>
                </c:pt>
                <c:pt idx="568">
                  <c:v>1.0488397005877466E-8</c:v>
                </c:pt>
                <c:pt idx="569">
                  <c:v>1.0927574856107969E-9</c:v>
                </c:pt>
                <c:pt idx="570">
                  <c:v>4.9623638982642204E-9</c:v>
                </c:pt>
                <c:pt idx="571">
                  <c:v>4.3727589890972819E-8</c:v>
                </c:pt>
                <c:pt idx="572">
                  <c:v>1.044689988617073E-8</c:v>
                </c:pt>
                <c:pt idx="573">
                  <c:v>6.0170823574766858E-10</c:v>
                </c:pt>
                <c:pt idx="574">
                  <c:v>1.1757517250242751E-10</c:v>
                </c:pt>
                <c:pt idx="575">
                  <c:v>4.2499966766315213E-9</c:v>
                </c:pt>
                <c:pt idx="576">
                  <c:v>9.2607738812198668E-9</c:v>
                </c:pt>
                <c:pt idx="577">
                  <c:v>2.0264426790122635E-9</c:v>
                </c:pt>
                <c:pt idx="578">
                  <c:v>1.1792098183331702E-9</c:v>
                </c:pt>
                <c:pt idx="579">
                  <c:v>1.5838067354738766E-9</c:v>
                </c:pt>
                <c:pt idx="580">
                  <c:v>1.6287619484893788E-9</c:v>
                </c:pt>
                <c:pt idx="581">
                  <c:v>3.9629749319932665E-9</c:v>
                </c:pt>
                <c:pt idx="582">
                  <c:v>1.5768905488560869E-9</c:v>
                </c:pt>
                <c:pt idx="583">
                  <c:v>4.4263594353855059E-9</c:v>
                </c:pt>
                <c:pt idx="584">
                  <c:v>1.8085828005519003E-9</c:v>
                </c:pt>
                <c:pt idx="585">
                  <c:v>4.2188738368518113E-10</c:v>
                </c:pt>
                <c:pt idx="586">
                  <c:v>1.1518908811929003E-8</c:v>
                </c:pt>
                <c:pt idx="587">
                  <c:v>6.6741200861672089E-10</c:v>
                </c:pt>
                <c:pt idx="588">
                  <c:v>1.7300840824399922E-8</c:v>
                </c:pt>
                <c:pt idx="589">
                  <c:v>9.509756599461049E-10</c:v>
                </c:pt>
                <c:pt idx="590">
                  <c:v>1.2172488447310143E-9</c:v>
                </c:pt>
                <c:pt idx="591">
                  <c:v>7.8498718111908505E-10</c:v>
                </c:pt>
                <c:pt idx="592">
                  <c:v>3.2713562702146007E-9</c:v>
                </c:pt>
                <c:pt idx="593">
                  <c:v>2.1001000664918892E-8</c:v>
                </c:pt>
                <c:pt idx="594">
                  <c:v>1.6564266949605361E-9</c:v>
                </c:pt>
                <c:pt idx="595">
                  <c:v>2.8218041400582606E-9</c:v>
                </c:pt>
                <c:pt idx="596">
                  <c:v>9.9247277965276369E-9</c:v>
                </c:pt>
                <c:pt idx="597">
                  <c:v>6.0516632905656333E-9</c:v>
                </c:pt>
                <c:pt idx="598">
                  <c:v>6.3628916883661514E-10</c:v>
                </c:pt>
                <c:pt idx="599">
                  <c:v>1.1356378426410941E-8</c:v>
                </c:pt>
                <c:pt idx="600">
                  <c:v>1.8535380135675312E-9</c:v>
                </c:pt>
                <c:pt idx="601">
                  <c:v>2.7803070203512968E-9</c:v>
                </c:pt>
                <c:pt idx="602">
                  <c:v>2.3515034500483606E-9</c:v>
                </c:pt>
                <c:pt idx="603">
                  <c:v>5.9133395582103249E-10</c:v>
                </c:pt>
                <c:pt idx="604">
                  <c:v>1.6910076280496193E-9</c:v>
                </c:pt>
                <c:pt idx="605">
                  <c:v>6.7017848326383685E-9</c:v>
                </c:pt>
                <c:pt idx="606">
                  <c:v>2.0468454295347419E-8</c:v>
                </c:pt>
                <c:pt idx="607">
                  <c:v>7.0960074698518163E-9</c:v>
                </c:pt>
                <c:pt idx="608">
                  <c:v>3.8177350130196911E-9</c:v>
                </c:pt>
                <c:pt idx="609">
                  <c:v>1.334824017233334E-9</c:v>
                </c:pt>
                <c:pt idx="610">
                  <c:v>2.0126103057766847E-9</c:v>
                </c:pt>
                <c:pt idx="611">
                  <c:v>3.0742449516075902E-9</c:v>
                </c:pt>
                <c:pt idx="612">
                  <c:v>2.2892577704882568E-9</c:v>
                </c:pt>
                <c:pt idx="613">
                  <c:v>2.0575655187923153E-9</c:v>
                </c:pt>
                <c:pt idx="614">
                  <c:v>5.5986530671004343E-9</c:v>
                </c:pt>
                <c:pt idx="615">
                  <c:v>3.0707868582984469E-9</c:v>
                </c:pt>
                <c:pt idx="616">
                  <c:v>1.0754670190662353E-9</c:v>
                </c:pt>
                <c:pt idx="617">
                  <c:v>3.6344560676482742E-9</c:v>
                </c:pt>
                <c:pt idx="618">
                  <c:v>4.851704912379583E-9</c:v>
                </c:pt>
                <c:pt idx="619">
                  <c:v>9.7172421979947447E-10</c:v>
                </c:pt>
                <c:pt idx="620">
                  <c:v>1.7255885611385686E-9</c:v>
                </c:pt>
                <c:pt idx="621">
                  <c:v>7.2066664557364463E-9</c:v>
                </c:pt>
                <c:pt idx="622">
                  <c:v>2.9670440590316073E-9</c:v>
                </c:pt>
                <c:pt idx="623">
                  <c:v>1.2238192220179146E-8</c:v>
                </c:pt>
                <c:pt idx="624">
                  <c:v>3.0258316452830615E-9</c:v>
                </c:pt>
                <c:pt idx="625">
                  <c:v>5.2148047098135505E-9</c:v>
                </c:pt>
                <c:pt idx="626">
                  <c:v>5.7364280340197548E-8</c:v>
                </c:pt>
                <c:pt idx="627">
                  <c:v>2.657853932853964E-9</c:v>
                </c:pt>
                <c:pt idx="628">
                  <c:v>7.1723642606477864E-9</c:v>
                </c:pt>
                <c:pt idx="629">
                  <c:v>6.7223766023663568E-9</c:v>
                </c:pt>
                <c:pt idx="630">
                  <c:v>7.2802881299102758E-9</c:v>
                </c:pt>
                <c:pt idx="631">
                  <c:v>2.6680975543432838E-8</c:v>
                </c:pt>
                <c:pt idx="632">
                  <c:v>5.046081114364444E-8</c:v>
                </c:pt>
                <c:pt idx="633">
                  <c:v>2.5115164830065328E-9</c:v>
                </c:pt>
                <c:pt idx="634">
                  <c:v>1.435936226628032E-9</c:v>
                </c:pt>
                <c:pt idx="635">
                  <c:v>2.7804115471014119E-9</c:v>
                </c:pt>
                <c:pt idx="636">
                  <c:v>3.0712572286729557E-9</c:v>
                </c:pt>
                <c:pt idx="637">
                  <c:v>3.8596502397263023E-9</c:v>
                </c:pt>
                <c:pt idx="638">
                  <c:v>1.6444670926606381E-9</c:v>
                </c:pt>
                <c:pt idx="639">
                  <c:v>1.0049724368273129E-8</c:v>
                </c:pt>
                <c:pt idx="640">
                  <c:v>8.103436285302142E-9</c:v>
                </c:pt>
                <c:pt idx="641">
                  <c:v>8.107094721547671E-9</c:v>
                </c:pt>
                <c:pt idx="642">
                  <c:v>2.7562658678763612E-8</c:v>
                </c:pt>
                <c:pt idx="643">
                  <c:v>5.414485644355381E-10</c:v>
                </c:pt>
                <c:pt idx="644">
                  <c:v>4.6443848145332138E-9</c:v>
                </c:pt>
                <c:pt idx="645">
                  <c:v>3.4846605244922302E-9</c:v>
                </c:pt>
                <c:pt idx="646">
                  <c:v>1.1688703806564486E-9</c:v>
                </c:pt>
                <c:pt idx="647">
                  <c:v>1.2676481593034727E-9</c:v>
                </c:pt>
                <c:pt idx="648">
                  <c:v>2.4767613386677679E-9</c:v>
                </c:pt>
                <c:pt idx="649">
                  <c:v>1.6836123604948286E-8</c:v>
                </c:pt>
                <c:pt idx="650">
                  <c:v>9.4936420588528481E-10</c:v>
                </c:pt>
                <c:pt idx="651">
                  <c:v>4.9791317310592391E-9</c:v>
                </c:pt>
                <c:pt idx="652">
                  <c:v>8.0686811409627204E-9</c:v>
                </c:pt>
                <c:pt idx="653">
                  <c:v>1.1235057712037416E-8</c:v>
                </c:pt>
                <c:pt idx="654">
                  <c:v>8.3961111849963487E-10</c:v>
                </c:pt>
                <c:pt idx="655">
                  <c:v>1.1213107094560299E-9</c:v>
                </c:pt>
                <c:pt idx="656">
                  <c:v>2.2863397320539831E-8</c:v>
                </c:pt>
                <c:pt idx="657">
                  <c:v>6.5083580819650161E-9</c:v>
                </c:pt>
                <c:pt idx="658">
                  <c:v>1.0847263469940818E-9</c:v>
                </c:pt>
                <c:pt idx="659">
                  <c:v>4.5620699989940265E-9</c:v>
                </c:pt>
                <c:pt idx="660">
                  <c:v>2.4877366474065263E-9</c:v>
                </c:pt>
                <c:pt idx="661">
                  <c:v>1.7011728544765219E-10</c:v>
                </c:pt>
                <c:pt idx="662">
                  <c:v>2.5645638085762264E-9</c:v>
                </c:pt>
                <c:pt idx="663">
                  <c:v>3.2907634034443682E-9</c:v>
                </c:pt>
                <c:pt idx="664">
                  <c:v>5.615699637895161E-10</c:v>
                </c:pt>
                <c:pt idx="665">
                  <c:v>1.9700679185710387E-9</c:v>
                </c:pt>
                <c:pt idx="666">
                  <c:v>6.9565165221228086E-9</c:v>
                </c:pt>
                <c:pt idx="667">
                  <c:v>3.2925926215671955E-11</c:v>
                </c:pt>
                <c:pt idx="668">
                  <c:v>1.1963086525028444E-9</c:v>
                </c:pt>
                <c:pt idx="669">
                  <c:v>8.5241564536135393E-10</c:v>
                </c:pt>
                <c:pt idx="670">
                  <c:v>1.926166683616809E-9</c:v>
                </c:pt>
                <c:pt idx="671">
                  <c:v>3.6200226656008225E-9</c:v>
                </c:pt>
                <c:pt idx="672">
                  <c:v>6.599818988119667E-9</c:v>
                </c:pt>
                <c:pt idx="673">
                  <c:v>1.141432108809961E-9</c:v>
                </c:pt>
                <c:pt idx="674">
                  <c:v>8.5973251785372609E-10</c:v>
                </c:pt>
                <c:pt idx="675">
                  <c:v>3.5249033232002774E-9</c:v>
                </c:pt>
                <c:pt idx="676">
                  <c:v>1.4030103004122439E-9</c:v>
                </c:pt>
                <c:pt idx="677">
                  <c:v>4.371831314192351E-10</c:v>
                </c:pt>
                <c:pt idx="678">
                  <c:v>4.9151090967509832E-9</c:v>
                </c:pt>
                <c:pt idx="679">
                  <c:v>6.6016482062422264E-9</c:v>
                </c:pt>
                <c:pt idx="680">
                  <c:v>2.1420144221419432E-9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9.1506636607729052E-10</c:v>
                </c:pt>
                <c:pt idx="734">
                  <c:v>1.6979063935424274E-10</c:v>
                </c:pt>
                <c:pt idx="735">
                  <c:v>2.9750926187734565E-10</c:v>
                </c:pt>
                <c:pt idx="736">
                  <c:v>1.7174398299283135E-9</c:v>
                </c:pt>
                <c:pt idx="737">
                  <c:v>4.0945087808877113E-10</c:v>
                </c:pt>
                <c:pt idx="738">
                  <c:v>3.0952983811478908E-10</c:v>
                </c:pt>
                <c:pt idx="739">
                  <c:v>4.8082304949874038E-10</c:v>
                </c:pt>
                <c:pt idx="740">
                  <c:v>3.9142001373256837E-10</c:v>
                </c:pt>
                <c:pt idx="741">
                  <c:v>2.316214783757214E-9</c:v>
                </c:pt>
                <c:pt idx="742">
                  <c:v>1.67386524106749E-9</c:v>
                </c:pt>
                <c:pt idx="743">
                  <c:v>6.5136497486777223E-10</c:v>
                </c:pt>
                <c:pt idx="744">
                  <c:v>5.2289506632988026E-10</c:v>
                </c:pt>
                <c:pt idx="745">
                  <c:v>4.8608205160263294E-10</c:v>
                </c:pt>
                <c:pt idx="746">
                  <c:v>1.8857278972528727E-10</c:v>
                </c:pt>
                <c:pt idx="747">
                  <c:v>2.5243210098683873E-9</c:v>
                </c:pt>
                <c:pt idx="748">
                  <c:v>1.996918227449295E-9</c:v>
                </c:pt>
                <c:pt idx="749">
                  <c:v>3.4934799690142865E-10</c:v>
                </c:pt>
                <c:pt idx="750">
                  <c:v>2.1126162737350909E-9</c:v>
                </c:pt>
                <c:pt idx="751">
                  <c:v>1.9075151916832843E-9</c:v>
                </c:pt>
                <c:pt idx="752">
                  <c:v>2.3590380866031952E-10</c:v>
                </c:pt>
                <c:pt idx="753">
                  <c:v>4.9359491175105068E-10</c:v>
                </c:pt>
                <c:pt idx="754">
                  <c:v>4.913410537065254E-10</c:v>
                </c:pt>
                <c:pt idx="755">
                  <c:v>6.6038040704592639E-10</c:v>
                </c:pt>
                <c:pt idx="756">
                  <c:v>7.4752958476757302E-10</c:v>
                </c:pt>
                <c:pt idx="757">
                  <c:v>1.3147505259731183E-10</c:v>
                </c:pt>
                <c:pt idx="758">
                  <c:v>1.5476491905739454E-10</c:v>
                </c:pt>
                <c:pt idx="759">
                  <c:v>7.0696013996611683E-10</c:v>
                </c:pt>
                <c:pt idx="760">
                  <c:v>2.3552816565289865E-9</c:v>
                </c:pt>
                <c:pt idx="761">
                  <c:v>1.7512477005960521E-9</c:v>
                </c:pt>
                <c:pt idx="762">
                  <c:v>1.1419547425595084E-10</c:v>
                </c:pt>
                <c:pt idx="763">
                  <c:v>3.0952983811481416E-10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2.3497613375501761E-9</c:v>
                </c:pt>
                <c:pt idx="793">
                  <c:v>9.759662637325522E-9</c:v>
                </c:pt>
                <c:pt idx="794">
                  <c:v>1.273553920672316E-8</c:v>
                </c:pt>
                <c:pt idx="795">
                  <c:v>2.4041152474937018E-9</c:v>
                </c:pt>
                <c:pt idx="796">
                  <c:v>3.1295308917372014E-9</c:v>
                </c:pt>
                <c:pt idx="797">
                  <c:v>5.3444527219279585E-9</c:v>
                </c:pt>
                <c:pt idx="798">
                  <c:v>7.3011934798884823E-9</c:v>
                </c:pt>
                <c:pt idx="799">
                  <c:v>1.7369210029392542E-8</c:v>
                </c:pt>
                <c:pt idx="800">
                  <c:v>4.052711146774708E-8</c:v>
                </c:pt>
                <c:pt idx="801">
                  <c:v>2.123042817036721E-7</c:v>
                </c:pt>
                <c:pt idx="802">
                  <c:v>1.4311802595079899E-8</c:v>
                </c:pt>
                <c:pt idx="803">
                  <c:v>3.2342666951282665E-8</c:v>
                </c:pt>
                <c:pt idx="804">
                  <c:v>1.2585020686880077E-8</c:v>
                </c:pt>
                <c:pt idx="805">
                  <c:v>1.4717366384655909E-8</c:v>
                </c:pt>
                <c:pt idx="806">
                  <c:v>1.2635160862217407E-8</c:v>
                </c:pt>
                <c:pt idx="807">
                  <c:v>2.0035164785361659E-8</c:v>
                </c:pt>
                <c:pt idx="808">
                  <c:v>3.765576164824071E-9</c:v>
                </c:pt>
                <c:pt idx="809">
                  <c:v>2.7866341551806376E-8</c:v>
                </c:pt>
                <c:pt idx="810">
                  <c:v>1.1321880243664739E-8</c:v>
                </c:pt>
                <c:pt idx="811">
                  <c:v>2.8453814550803259E-8</c:v>
                </c:pt>
                <c:pt idx="812">
                  <c:v>5.9986921824177342E-9</c:v>
                </c:pt>
                <c:pt idx="813">
                  <c:v>3.8563021172685437E-8</c:v>
                </c:pt>
                <c:pt idx="814">
                  <c:v>7.4503074215299065E-8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1.975555572940477E-9</c:v>
                </c:pt>
                <c:pt idx="834">
                  <c:v>7.6429611097821885E-8</c:v>
                </c:pt>
                <c:pt idx="835">
                  <c:v>6.8286541753186061E-8</c:v>
                </c:pt>
                <c:pt idx="836">
                  <c:v>1.2517949355699999E-8</c:v>
                </c:pt>
                <c:pt idx="837">
                  <c:v>7.8278340880894569E-9</c:v>
                </c:pt>
                <c:pt idx="838">
                  <c:v>1.4120344431529497E-8</c:v>
                </c:pt>
                <c:pt idx="839">
                  <c:v>4.315125552376468E-9</c:v>
                </c:pt>
                <c:pt idx="840">
                  <c:v>9.9107037909180615E-9</c:v>
                </c:pt>
                <c:pt idx="841">
                  <c:v>3.2770442675211715E-8</c:v>
                </c:pt>
                <c:pt idx="842">
                  <c:v>1.0043626974529488E-8</c:v>
                </c:pt>
                <c:pt idx="843">
                  <c:v>1.2518559095074362E-8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2.3041441217854223E-8</c:v>
                </c:pt>
                <c:pt idx="889">
                  <c:v>3.4058490971868915E-7</c:v>
                </c:pt>
                <c:pt idx="890">
                  <c:v>1.9620542010795521E-9</c:v>
                </c:pt>
                <c:pt idx="891">
                  <c:v>6.6063519099878562E-9</c:v>
                </c:pt>
                <c:pt idx="892">
                  <c:v>1.5484070095107805E-8</c:v>
                </c:pt>
                <c:pt idx="893">
                  <c:v>9.9713902797922934E-8</c:v>
                </c:pt>
                <c:pt idx="894">
                  <c:v>5.3225325914199928E-9</c:v>
                </c:pt>
                <c:pt idx="895">
                  <c:v>2.3914984332537301E-8</c:v>
                </c:pt>
                <c:pt idx="896">
                  <c:v>2.0992499155927753E-9</c:v>
                </c:pt>
                <c:pt idx="897">
                  <c:v>7.5041060331144458E-10</c:v>
                </c:pt>
                <c:pt idx="898">
                  <c:v>1.1082013129071069E-10</c:v>
                </c:pt>
                <c:pt idx="899">
                  <c:v>1.6553361325368065E-8</c:v>
                </c:pt>
                <c:pt idx="900">
                  <c:v>7.7099148483686387E-9</c:v>
                </c:pt>
                <c:pt idx="901">
                  <c:v>6.6637728089842452E-8</c:v>
                </c:pt>
                <c:pt idx="902">
                  <c:v>5.2560405126451354E-9</c:v>
                </c:pt>
                <c:pt idx="903">
                  <c:v>3.8248776742625517E-9</c:v>
                </c:pt>
                <c:pt idx="904">
                  <c:v>2.5330315723593061E-9</c:v>
                </c:pt>
                <c:pt idx="905">
                  <c:v>1.9751313685470094E-8</c:v>
                </c:pt>
                <c:pt idx="906">
                  <c:v>6.4003375254588767E-8</c:v>
                </c:pt>
                <c:pt idx="907">
                  <c:v>2.8981047477255915E-8</c:v>
                </c:pt>
                <c:pt idx="908">
                  <c:v>3.5969048327502147E-9</c:v>
                </c:pt>
                <c:pt idx="909">
                  <c:v>5.1262226445621466E-9</c:v>
                </c:pt>
                <c:pt idx="910">
                  <c:v>5.2275439074565178E-9</c:v>
                </c:pt>
                <c:pt idx="911">
                  <c:v>5.5061773804160417E-9</c:v>
                </c:pt>
                <c:pt idx="912">
                  <c:v>1.1391992867739434E-7</c:v>
                </c:pt>
                <c:pt idx="913">
                  <c:v>9.7205086589288377E-10</c:v>
                </c:pt>
                <c:pt idx="914">
                  <c:v>4.2554930415636345E-8</c:v>
                </c:pt>
                <c:pt idx="915">
                  <c:v>2.1657419943672067E-9</c:v>
                </c:pt>
                <c:pt idx="916">
                  <c:v>1.5926436011209138E-9</c:v>
                </c:pt>
                <c:pt idx="917">
                  <c:v>4.0243539105858477E-9</c:v>
                </c:pt>
                <c:pt idx="918">
                  <c:v>3.8628731478479423E-10</c:v>
                </c:pt>
                <c:pt idx="919">
                  <c:v>1.0026372221291224E-7</c:v>
                </c:pt>
                <c:pt idx="920">
                  <c:v>6.0159499843533527E-10</c:v>
                </c:pt>
                <c:pt idx="921">
                  <c:v>2.8179976242497283E-10</c:v>
                </c:pt>
                <c:pt idx="922">
                  <c:v>2.384215967483197E-9</c:v>
                </c:pt>
                <c:pt idx="923">
                  <c:v>1.7034637324116334E-9</c:v>
                </c:pt>
                <c:pt idx="924">
                  <c:v>5.9399590371825733E-9</c:v>
                </c:pt>
                <c:pt idx="925">
                  <c:v>1.5821948458849316E-8</c:v>
                </c:pt>
                <c:pt idx="926">
                  <c:v>1.5198189434155839E-9</c:v>
                </c:pt>
                <c:pt idx="927">
                  <c:v>1.7066300218770825E-9</c:v>
                </c:pt>
                <c:pt idx="928">
                  <c:v>3.6269845826719813E-8</c:v>
                </c:pt>
                <c:pt idx="929">
                  <c:v>3.1124625445364975E-9</c:v>
                </c:pt>
                <c:pt idx="930">
                  <c:v>5.6993210378084391E-10</c:v>
                </c:pt>
                <c:pt idx="931">
                  <c:v>3.4227589121505126E-9</c:v>
                </c:pt>
                <c:pt idx="932">
                  <c:v>6.2217587996075461E-9</c:v>
                </c:pt>
                <c:pt idx="933">
                  <c:v>2.4003640437569877E-8</c:v>
                </c:pt>
                <c:pt idx="934">
                  <c:v>1.909272547665827E-9</c:v>
                </c:pt>
                <c:pt idx="935">
                  <c:v>3.6371167089614185E-8</c:v>
                </c:pt>
                <c:pt idx="936">
                  <c:v>1.6369716536372016E-9</c:v>
                </c:pt>
                <c:pt idx="937">
                  <c:v>3.4037611753578179E-9</c:v>
                </c:pt>
                <c:pt idx="938">
                  <c:v>7.8397327164520535E-9</c:v>
                </c:pt>
                <c:pt idx="939">
                  <c:v>6.2692531415892832E-9</c:v>
                </c:pt>
                <c:pt idx="940">
                  <c:v>7.9157236636228321E-10</c:v>
                </c:pt>
                <c:pt idx="941">
                  <c:v>5.4966785120196949E-9</c:v>
                </c:pt>
                <c:pt idx="942">
                  <c:v>5.920961300389879E-10</c:v>
                </c:pt>
                <c:pt idx="943">
                  <c:v>1.3330078649540849E-9</c:v>
                </c:pt>
                <c:pt idx="944">
                  <c:v>4.3124862519417191E-9</c:v>
                </c:pt>
                <c:pt idx="945">
                  <c:v>1.9915960737675046E-9</c:v>
                </c:pt>
                <c:pt idx="946">
                  <c:v>7.4882745857871995E-9</c:v>
                </c:pt>
                <c:pt idx="947">
                  <c:v>6.3325789308982653E-10</c:v>
                </c:pt>
                <c:pt idx="948">
                  <c:v>1.720878324471604E-8</c:v>
                </c:pt>
                <c:pt idx="949">
                  <c:v>2.5653277249066799E-8</c:v>
                </c:pt>
                <c:pt idx="950">
                  <c:v>2.7546718349407453E-10</c:v>
                </c:pt>
                <c:pt idx="951">
                  <c:v>1.3977584845225199E-7</c:v>
                </c:pt>
                <c:pt idx="952">
                  <c:v>4.3694794623198034E-10</c:v>
                </c:pt>
                <c:pt idx="953">
                  <c:v>9.9168186057866831E-9</c:v>
                </c:pt>
                <c:pt idx="954">
                  <c:v>1.2940625045290608E-8</c:v>
                </c:pt>
                <c:pt idx="955">
                  <c:v>7.8207349796593583E-10</c:v>
                </c:pt>
                <c:pt idx="956">
                  <c:v>5.8892984057353877E-10</c:v>
                </c:pt>
                <c:pt idx="957">
                  <c:v>1.2316866020597127E-9</c:v>
                </c:pt>
                <c:pt idx="958">
                  <c:v>4.9204138293079529E-9</c:v>
                </c:pt>
                <c:pt idx="959">
                  <c:v>1.2063562863361197E-9</c:v>
                </c:pt>
                <c:pt idx="960">
                  <c:v>1.2285203125942638E-9</c:v>
                </c:pt>
                <c:pt idx="961">
                  <c:v>6.4956428383688965E-8</c:v>
                </c:pt>
                <c:pt idx="962">
                  <c:v>2.096083626127326E-9</c:v>
                </c:pt>
                <c:pt idx="963">
                  <c:v>1.5419829696737276E-9</c:v>
                </c:pt>
                <c:pt idx="964">
                  <c:v>2.0295915473528941E-9</c:v>
                </c:pt>
                <c:pt idx="965">
                  <c:v>6.1426015629713188E-10</c:v>
                </c:pt>
                <c:pt idx="966">
                  <c:v>1.1082013129071966E-10</c:v>
                </c:pt>
                <c:pt idx="967">
                  <c:v>4.3682129465336236E-8</c:v>
                </c:pt>
                <c:pt idx="968">
                  <c:v>2.282894704588825E-9</c:v>
                </c:pt>
                <c:pt idx="969">
                  <c:v>1.7987690453216525E-8</c:v>
                </c:pt>
                <c:pt idx="970">
                  <c:v>5.6898221694120922E-9</c:v>
                </c:pt>
                <c:pt idx="971">
                  <c:v>5.2465416442492138E-9</c:v>
                </c:pt>
                <c:pt idx="972">
                  <c:v>2.0865847577309784E-9</c:v>
                </c:pt>
                <c:pt idx="973">
                  <c:v>5.2338764863874173E-9</c:v>
                </c:pt>
                <c:pt idx="974">
                  <c:v>5.4460178805725081E-10</c:v>
                </c:pt>
                <c:pt idx="975">
                  <c:v>9.4672055016929077E-10</c:v>
                </c:pt>
                <c:pt idx="976">
                  <c:v>9.6571828696198573E-10</c:v>
                </c:pt>
                <c:pt idx="977">
                  <c:v>6.9911671397116854E-9</c:v>
                </c:pt>
                <c:pt idx="978">
                  <c:v>5.594833485448618E-9</c:v>
                </c:pt>
                <c:pt idx="979">
                  <c:v>7.029162613297076E-10</c:v>
                </c:pt>
                <c:pt idx="980">
                  <c:v>2.8135648189980992E-8</c:v>
                </c:pt>
                <c:pt idx="981">
                  <c:v>1.7446254954624724E-9</c:v>
                </c:pt>
                <c:pt idx="982">
                  <c:v>1.4406617067793556E-9</c:v>
                </c:pt>
                <c:pt idx="983">
                  <c:v>2.146744257574512E-9</c:v>
                </c:pt>
                <c:pt idx="984">
                  <c:v>2.9397414541962476E-7</c:v>
                </c:pt>
                <c:pt idx="985">
                  <c:v>6.6428752985122812E-9</c:v>
                </c:pt>
                <c:pt idx="986">
                  <c:v>1.0565907946202903E-8</c:v>
                </c:pt>
                <c:pt idx="987">
                  <c:v>2.379466533285023E-8</c:v>
                </c:pt>
                <c:pt idx="988">
                  <c:v>1.0103629684248183E-8</c:v>
                </c:pt>
                <c:pt idx="989">
                  <c:v>2.0232589684219959E-9</c:v>
                </c:pt>
                <c:pt idx="990">
                  <c:v>7.8239012691241745E-9</c:v>
                </c:pt>
                <c:pt idx="991">
                  <c:v>2.647017993115475E-9</c:v>
                </c:pt>
                <c:pt idx="992">
                  <c:v>1.1924562755827979E-7</c:v>
                </c:pt>
                <c:pt idx="993">
                  <c:v>3.6032374116811126E-8</c:v>
                </c:pt>
                <c:pt idx="994">
                  <c:v>2.6675988746408943E-8</c:v>
                </c:pt>
                <c:pt idx="995">
                  <c:v>4.3156525414071672E-9</c:v>
                </c:pt>
                <c:pt idx="996">
                  <c:v>2.0859514998378889E-8</c:v>
                </c:pt>
                <c:pt idx="997">
                  <c:v>3.1156288340019468E-9</c:v>
                </c:pt>
                <c:pt idx="998">
                  <c:v>4.2111649890473466E-10</c:v>
                </c:pt>
                <c:pt idx="999">
                  <c:v>1.2000237074052214E-9</c:v>
                </c:pt>
                <c:pt idx="1000">
                  <c:v>1.1841922600779758E-7</c:v>
                </c:pt>
                <c:pt idx="1001">
                  <c:v>7.4724431384599535E-10</c:v>
                </c:pt>
                <c:pt idx="1002">
                  <c:v>1.6068602408207804E-7</c:v>
                </c:pt>
                <c:pt idx="1003">
                  <c:v>1.1715271022161793E-9</c:v>
                </c:pt>
                <c:pt idx="1004">
                  <c:v>9.2772281337659581E-10</c:v>
                </c:pt>
                <c:pt idx="1005">
                  <c:v>1.3235089965577375E-9</c:v>
                </c:pt>
                <c:pt idx="1006">
                  <c:v>1.9630994685784623E-9</c:v>
                </c:pt>
                <c:pt idx="1007">
                  <c:v>1.3463062807089713E-8</c:v>
                </c:pt>
                <c:pt idx="1008">
                  <c:v>1.2918461019032463E-9</c:v>
                </c:pt>
                <c:pt idx="1009">
                  <c:v>2.3873822569486463E-9</c:v>
                </c:pt>
                <c:pt idx="1010">
                  <c:v>9.334221344144044E-9</c:v>
                </c:pt>
                <c:pt idx="1011">
                  <c:v>2.1530768365054102E-10</c:v>
                </c:pt>
                <c:pt idx="1012">
                  <c:v>1.4691583119683977E-9</c:v>
                </c:pt>
                <c:pt idx="1013">
                  <c:v>5.066063144718612E-10</c:v>
                </c:pt>
                <c:pt idx="1014">
                  <c:v>1.2633494967142039E-9</c:v>
                </c:pt>
                <c:pt idx="1015">
                  <c:v>2.311391309777867E-10</c:v>
                </c:pt>
                <c:pt idx="1016">
                  <c:v>2.2987261519160704E-9</c:v>
                </c:pt>
                <c:pt idx="1017">
                  <c:v>3.7868822006771631E-9</c:v>
                </c:pt>
                <c:pt idx="1018">
                  <c:v>1.0417092341327647E-9</c:v>
                </c:pt>
                <c:pt idx="1019">
                  <c:v>3.0459704657620657E-9</c:v>
                </c:pt>
                <c:pt idx="1020">
                  <c:v>4.7810970928281897E-10</c:v>
                </c:pt>
                <c:pt idx="1021">
                  <c:v>6.2692531415892828E-10</c:v>
                </c:pt>
                <c:pt idx="1022">
                  <c:v>1.8047849953060058E-9</c:v>
                </c:pt>
                <c:pt idx="1023">
                  <c:v>1.1335316286307894E-9</c:v>
                </c:pt>
                <c:pt idx="1024">
                  <c:v>4.4581355673523793E-9</c:v>
                </c:pt>
                <c:pt idx="1025">
                  <c:v>8.2893458205458297E-9</c:v>
                </c:pt>
                <c:pt idx="1026">
                  <c:v>1.9947623632329535E-9</c:v>
                </c:pt>
                <c:pt idx="1027">
                  <c:v>2.4969358724531861E-8</c:v>
                </c:pt>
                <c:pt idx="1028">
                  <c:v>2.0568216367557568E-8</c:v>
                </c:pt>
                <c:pt idx="1029">
                  <c:v>2.7800021506643387E-9</c:v>
                </c:pt>
                <c:pt idx="1030">
                  <c:v>3.4512555173395544E-10</c:v>
                </c:pt>
                <c:pt idx="1031">
                  <c:v>1.8079512847714549E-9</c:v>
                </c:pt>
                <c:pt idx="1032">
                  <c:v>1.7857872585133111E-9</c:v>
                </c:pt>
                <c:pt idx="1033">
                  <c:v>3.8945360425024335E-10</c:v>
                </c:pt>
                <c:pt idx="1034">
                  <c:v>3.5589093591648252E-9</c:v>
                </c:pt>
                <c:pt idx="1035">
                  <c:v>3.1631231759836839E-9</c:v>
                </c:pt>
                <c:pt idx="1036">
                  <c:v>1.9219377055276235E-9</c:v>
                </c:pt>
                <c:pt idx="1037">
                  <c:v>4.0813471209639324E-9</c:v>
                </c:pt>
                <c:pt idx="1038">
                  <c:v>1.1335316286307894E-9</c:v>
                </c:pt>
                <c:pt idx="1039">
                  <c:v>6.300916036243775E-10</c:v>
                </c:pt>
                <c:pt idx="1040">
                  <c:v>5.2782045389037046E-9</c:v>
                </c:pt>
                <c:pt idx="1041">
                  <c:v>1.830115311029599E-9</c:v>
                </c:pt>
                <c:pt idx="1042">
                  <c:v>1.003713760547375E-9</c:v>
                </c:pt>
                <c:pt idx="1043">
                  <c:v>1.2126888652670181E-9</c:v>
                </c:pt>
                <c:pt idx="1044">
                  <c:v>2.5646944670137978E-10</c:v>
                </c:pt>
                <c:pt idx="1045">
                  <c:v>7.9663842950700185E-9</c:v>
                </c:pt>
                <c:pt idx="1046">
                  <c:v>4.5024636198686666E-9</c:v>
                </c:pt>
                <c:pt idx="1047">
                  <c:v>8.9922620818755376E-9</c:v>
                </c:pt>
                <c:pt idx="1048">
                  <c:v>2.2673798862081245E-8</c:v>
                </c:pt>
                <c:pt idx="1049">
                  <c:v>4.0718482525675848E-9</c:v>
                </c:pt>
                <c:pt idx="1050">
                  <c:v>1.5416663407271828E-8</c:v>
                </c:pt>
                <c:pt idx="1051">
                  <c:v>4.4929647514723191E-9</c:v>
                </c:pt>
                <c:pt idx="1052">
                  <c:v>5.9526241950443692E-10</c:v>
                </c:pt>
                <c:pt idx="1053">
                  <c:v>1.4998713197832544E-8</c:v>
                </c:pt>
                <c:pt idx="1054">
                  <c:v>1.5068371566072425E-8</c:v>
                </c:pt>
                <c:pt idx="1055">
                  <c:v>2.7071774929590082E-9</c:v>
                </c:pt>
                <c:pt idx="1056">
                  <c:v>1.2301034573269882E-8</c:v>
                </c:pt>
                <c:pt idx="1057">
                  <c:v>1.4374954173139064E-9</c:v>
                </c:pt>
                <c:pt idx="1058">
                  <c:v>3.0143075711075744E-9</c:v>
                </c:pt>
                <c:pt idx="1059">
                  <c:v>3.7615518849535701E-9</c:v>
                </c:pt>
                <c:pt idx="1060">
                  <c:v>2.2708628046201183E-8</c:v>
                </c:pt>
                <c:pt idx="1061">
                  <c:v>7.5167711909762423E-9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1.448588318646092E-10</c:v>
                </c:pt>
                <c:pt idx="1226">
                  <c:v>3.4092357638833609E-9</c:v>
                </c:pt>
                <c:pt idx="1227">
                  <c:v>1.0055897979438569E-8</c:v>
                </c:pt>
                <c:pt idx="1228">
                  <c:v>8.3883370079738818E-10</c:v>
                </c:pt>
                <c:pt idx="1229">
                  <c:v>5.1879674667790277E-10</c:v>
                </c:pt>
                <c:pt idx="1230">
                  <c:v>2.3985927508744595E-9</c:v>
                </c:pt>
                <c:pt idx="1231">
                  <c:v>2.5030258622187126E-9</c:v>
                </c:pt>
                <c:pt idx="1232">
                  <c:v>1.2801478164779419E-9</c:v>
                </c:pt>
                <c:pt idx="1233">
                  <c:v>1.404793788082373E-9</c:v>
                </c:pt>
                <c:pt idx="1234">
                  <c:v>7.3709563748782548E-9</c:v>
                </c:pt>
                <c:pt idx="1235">
                  <c:v>6.9060605888941602E-10</c:v>
                </c:pt>
                <c:pt idx="1236">
                  <c:v>1.0938526210799676E-8</c:v>
                </c:pt>
                <c:pt idx="1237">
                  <c:v>2.2402586788363982E-9</c:v>
                </c:pt>
                <c:pt idx="1238">
                  <c:v>7.9167036019030621E-10</c:v>
                </c:pt>
                <c:pt idx="1239">
                  <c:v>4.7601285912719258E-9</c:v>
                </c:pt>
                <c:pt idx="1240">
                  <c:v>2.5434515827390688E-9</c:v>
                </c:pt>
                <c:pt idx="1241">
                  <c:v>4.3188144755913726E-9</c:v>
                </c:pt>
                <c:pt idx="1242">
                  <c:v>2.0549741264514332E-9</c:v>
                </c:pt>
                <c:pt idx="1243">
                  <c:v>8.0110302831172266E-9</c:v>
                </c:pt>
                <c:pt idx="1244">
                  <c:v>4.0223591917754274E-9</c:v>
                </c:pt>
                <c:pt idx="1245">
                  <c:v>8.3546489075402517E-10</c:v>
                </c:pt>
                <c:pt idx="1246">
                  <c:v>6.1918728597012033E-9</c:v>
                </c:pt>
                <c:pt idx="1247">
                  <c:v>2.7017856547771296E-9</c:v>
                </c:pt>
                <c:pt idx="1248">
                  <c:v>4.6691707201011243E-9</c:v>
                </c:pt>
                <c:pt idx="1249">
                  <c:v>1.9741226854107205E-9</c:v>
                </c:pt>
                <c:pt idx="1250">
                  <c:v>3.2509016918453E-9</c:v>
                </c:pt>
                <c:pt idx="1251">
                  <c:v>5.4776851305082458E-9</c:v>
                </c:pt>
                <c:pt idx="1252">
                  <c:v>7.7694866030080971E-8</c:v>
                </c:pt>
                <c:pt idx="1253">
                  <c:v>1.4364606024899852E-8</c:v>
                </c:pt>
                <c:pt idx="1254">
                  <c:v>6.3502069317392646E-9</c:v>
                </c:pt>
                <c:pt idx="1255">
                  <c:v>1.056121948594302E-8</c:v>
                </c:pt>
                <c:pt idx="1256">
                  <c:v>1.6540857312912354E-9</c:v>
                </c:pt>
                <c:pt idx="1257">
                  <c:v>1.391318547908921E-9</c:v>
                </c:pt>
                <c:pt idx="1258">
                  <c:v>1.0510687335292574E-9</c:v>
                </c:pt>
                <c:pt idx="1259">
                  <c:v>8.5904656105756636E-10</c:v>
                </c:pt>
                <c:pt idx="1260">
                  <c:v>1.5607696930900802E-8</c:v>
                </c:pt>
                <c:pt idx="1261">
                  <c:v>1.781763631934693E-8</c:v>
                </c:pt>
                <c:pt idx="1262">
                  <c:v>2.5468203927824317E-9</c:v>
                </c:pt>
                <c:pt idx="1263">
                  <c:v>2.1664817388867483E-8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2.2730925997357624E-8</c:v>
                </c:pt>
                <c:pt idx="1322">
                  <c:v>2.5693328415402125E-9</c:v>
                </c:pt>
                <c:pt idx="1323">
                  <c:v>7.6597436416514106E-8</c:v>
                </c:pt>
                <c:pt idx="1324">
                  <c:v>3.1707612504679088E-8</c:v>
                </c:pt>
                <c:pt idx="1325">
                  <c:v>2.9080757286089467E-8</c:v>
                </c:pt>
                <c:pt idx="1326">
                  <c:v>7.7399554007591955E-9</c:v>
                </c:pt>
                <c:pt idx="1327">
                  <c:v>3.0873538037462673E-8</c:v>
                </c:pt>
                <c:pt idx="1328">
                  <c:v>1.5521135171737134E-7</c:v>
                </c:pt>
                <c:pt idx="1329">
                  <c:v>2.8825102276980984E-9</c:v>
                </c:pt>
                <c:pt idx="1330">
                  <c:v>2.4127441484612689E-9</c:v>
                </c:pt>
                <c:pt idx="1331">
                  <c:v>5.0364036794370328E-9</c:v>
                </c:pt>
                <c:pt idx="1332">
                  <c:v>3.8969662894373992E-9</c:v>
                </c:pt>
                <c:pt idx="1333">
                  <c:v>1.5243484359108617E-9</c:v>
                </c:pt>
                <c:pt idx="1334">
                  <c:v>4.6608477776410506E-9</c:v>
                </c:pt>
                <c:pt idx="1335">
                  <c:v>5.8144746739383916E-10</c:v>
                </c:pt>
                <c:pt idx="1336">
                  <c:v>2.8877256769895362E-10</c:v>
                </c:pt>
                <c:pt idx="1337">
                  <c:v>3.3321037330262708E-9</c:v>
                </c:pt>
                <c:pt idx="1338">
                  <c:v>6.6227451885957666E-9</c:v>
                </c:pt>
                <c:pt idx="1339">
                  <c:v>2.9267489969488543E-9</c:v>
                </c:pt>
                <c:pt idx="1340">
                  <c:v>1.8243402080981194E-10</c:v>
                </c:pt>
                <c:pt idx="1341">
                  <c:v>2.8730919320047922E-10</c:v>
                </c:pt>
                <c:pt idx="1342">
                  <c:v>2.8096790370709001E-10</c:v>
                </c:pt>
                <c:pt idx="1343">
                  <c:v>1.41800988902172E-9</c:v>
                </c:pt>
                <c:pt idx="1344">
                  <c:v>5.097421169685922E-10</c:v>
                </c:pt>
                <c:pt idx="1345">
                  <c:v>1.2902085161549533E-9</c:v>
                </c:pt>
                <c:pt idx="1346">
                  <c:v>7.126633807570461E-10</c:v>
                </c:pt>
                <c:pt idx="1347">
                  <c:v>2.3014002946007829E-9</c:v>
                </c:pt>
                <c:pt idx="1348">
                  <c:v>1.005826071951423E-9</c:v>
                </c:pt>
                <c:pt idx="1349">
                  <c:v>5.5837492946789234E-9</c:v>
                </c:pt>
                <c:pt idx="1350">
                  <c:v>8.2924554913550872E-11</c:v>
                </c:pt>
                <c:pt idx="1351">
                  <c:v>5.5852126691773977E-10</c:v>
                </c:pt>
                <c:pt idx="1352">
                  <c:v>1.2731358136727516E-10</c:v>
                </c:pt>
                <c:pt idx="1353">
                  <c:v>6.7071331180077924E-10</c:v>
                </c:pt>
                <c:pt idx="1354">
                  <c:v>2.796996458084122E-9</c:v>
                </c:pt>
                <c:pt idx="1355">
                  <c:v>1.8975089330218405E-10</c:v>
                </c:pt>
                <c:pt idx="1356">
                  <c:v>1.6243456933066141E-10</c:v>
                </c:pt>
                <c:pt idx="1357">
                  <c:v>1.1536268962973401E-9</c:v>
                </c:pt>
                <c:pt idx="1358">
                  <c:v>1.1146035763380223E-9</c:v>
                </c:pt>
                <c:pt idx="1359">
                  <c:v>2.476029651418731E-9</c:v>
                </c:pt>
                <c:pt idx="1360">
                  <c:v>4.0730590207538225E-10</c:v>
                </c:pt>
                <c:pt idx="1361">
                  <c:v>3.2252773946376377E-9</c:v>
                </c:pt>
                <c:pt idx="1362">
                  <c:v>1.3272806701163054E-9</c:v>
                </c:pt>
                <c:pt idx="1363">
                  <c:v>3.8194074410182555E-9</c:v>
                </c:pt>
                <c:pt idx="1364">
                  <c:v>5.8973992288519411E-10</c:v>
                </c:pt>
                <c:pt idx="1365">
                  <c:v>1.2287467872190271E-9</c:v>
                </c:pt>
                <c:pt idx="1366">
                  <c:v>6.0339808487095554E-10</c:v>
                </c:pt>
                <c:pt idx="1367">
                  <c:v>3.0311363778400304E-9</c:v>
                </c:pt>
                <c:pt idx="1368">
                  <c:v>1.4189854720207031E-9</c:v>
                </c:pt>
                <c:pt idx="1369">
                  <c:v>4.8242579299706956E-10</c:v>
                </c:pt>
                <c:pt idx="1370">
                  <c:v>7.0729767426263979E-11</c:v>
                </c:pt>
                <c:pt idx="1371">
                  <c:v>8.3363567263093208E-10</c:v>
                </c:pt>
                <c:pt idx="1372">
                  <c:v>1.331670793611729E-10</c:v>
                </c:pt>
                <c:pt idx="1373">
                  <c:v>8.1948971914567931E-10</c:v>
                </c:pt>
                <c:pt idx="1374">
                  <c:v>3.8047736960335111E-10</c:v>
                </c:pt>
                <c:pt idx="1375">
                  <c:v>1.9204351334979401E-9</c:v>
                </c:pt>
                <c:pt idx="1376">
                  <c:v>3.8779424209572322E-10</c:v>
                </c:pt>
                <c:pt idx="1377">
                  <c:v>7.0485871676518238E-10</c:v>
                </c:pt>
                <c:pt idx="1378">
                  <c:v>5.1705898946096426E-11</c:v>
                </c:pt>
                <c:pt idx="1379">
                  <c:v>1.2204543317276725E-9</c:v>
                </c:pt>
                <c:pt idx="1380">
                  <c:v>7.8436873118229305E-10</c:v>
                </c:pt>
                <c:pt idx="1381">
                  <c:v>1.2346002852129252E-9</c:v>
                </c:pt>
                <c:pt idx="1382">
                  <c:v>3.6535583311911534E-10</c:v>
                </c:pt>
                <c:pt idx="1383">
                  <c:v>1.1365541938151387E-10</c:v>
                </c:pt>
                <c:pt idx="1384">
                  <c:v>2.9950398068776614E-10</c:v>
                </c:pt>
                <c:pt idx="1385">
                  <c:v>2.4292016674675491E-10</c:v>
                </c:pt>
                <c:pt idx="1386">
                  <c:v>3.2828367915776318E-10</c:v>
                </c:pt>
                <c:pt idx="1387">
                  <c:v>3.8535528459826587E-10</c:v>
                </c:pt>
                <c:pt idx="1388">
                  <c:v>8.4339150262076159E-10</c:v>
                </c:pt>
                <c:pt idx="1389">
                  <c:v>1.4682524134693422E-10</c:v>
                </c:pt>
                <c:pt idx="1390">
                  <c:v>3.72184914111996E-10</c:v>
                </c:pt>
                <c:pt idx="1391">
                  <c:v>2.1316488527777491E-10</c:v>
                </c:pt>
                <c:pt idx="1392">
                  <c:v>2.6291961822590544E-10</c:v>
                </c:pt>
                <c:pt idx="1393">
                  <c:v>7.2524840144392621E-9</c:v>
                </c:pt>
                <c:pt idx="1394">
                  <c:v>2.0999424053108031E-9</c:v>
                </c:pt>
                <c:pt idx="1395">
                  <c:v>3.119524197547886E-8</c:v>
                </c:pt>
                <c:pt idx="1396">
                  <c:v>1.1252862101768854E-8</c:v>
                </c:pt>
                <c:pt idx="1397">
                  <c:v>1.6481499184817984E-8</c:v>
                </c:pt>
                <c:pt idx="1398">
                  <c:v>9.219259340388891E-11</c:v>
                </c:pt>
                <c:pt idx="1399">
                  <c:v>3.4730754763793076E-10</c:v>
                </c:pt>
                <c:pt idx="1400">
                  <c:v>1.6973193016305392E-8</c:v>
                </c:pt>
                <c:pt idx="1401">
                  <c:v>1.8204378761021875E-9</c:v>
                </c:pt>
                <c:pt idx="1402">
                  <c:v>3.2160093561472996E-9</c:v>
                </c:pt>
                <c:pt idx="1403">
                  <c:v>2.2492066041551951E-9</c:v>
                </c:pt>
                <c:pt idx="1404">
                  <c:v>1.4574234421806313E-8</c:v>
                </c:pt>
                <c:pt idx="1405">
                  <c:v>9.0680439755465348E-10</c:v>
                </c:pt>
                <c:pt idx="1406">
                  <c:v>1.8306814975915083E-9</c:v>
                </c:pt>
                <c:pt idx="1407">
                  <c:v>3.5120987963386252E-11</c:v>
                </c:pt>
                <c:pt idx="1408">
                  <c:v>2.4779808174166964E-9</c:v>
                </c:pt>
                <c:pt idx="1409">
                  <c:v>4.5349975707722503E-9</c:v>
                </c:pt>
                <c:pt idx="1410">
                  <c:v>5.9120329738366857E-10</c:v>
                </c:pt>
                <c:pt idx="1411">
                  <c:v>2.3657887725336576E-9</c:v>
                </c:pt>
                <c:pt idx="1412">
                  <c:v>3.3652735549916915E-9</c:v>
                </c:pt>
                <c:pt idx="1413">
                  <c:v>5.5559451792079087E-10</c:v>
                </c:pt>
                <c:pt idx="1414">
                  <c:v>2.3945684710036546E-9</c:v>
                </c:pt>
                <c:pt idx="1415">
                  <c:v>4.1691539461536427E-9</c:v>
                </c:pt>
                <c:pt idx="1416">
                  <c:v>8.5168395811211665E-10</c:v>
                </c:pt>
                <c:pt idx="1417">
                  <c:v>1.6650762835141526E-8</c:v>
                </c:pt>
                <c:pt idx="1418">
                  <c:v>1.1822602573174898E-8</c:v>
                </c:pt>
                <c:pt idx="1419">
                  <c:v>3.6925816511504714E-10</c:v>
                </c:pt>
                <c:pt idx="1420">
                  <c:v>3.3116164900476287E-9</c:v>
                </c:pt>
                <c:pt idx="1421">
                  <c:v>1.4228878040166349E-9</c:v>
                </c:pt>
                <c:pt idx="1422">
                  <c:v>1.0828971288710762E-10</c:v>
                </c:pt>
                <c:pt idx="1423">
                  <c:v>1.1606998730399666E-8</c:v>
                </c:pt>
                <c:pt idx="1424">
                  <c:v>2.3974952200006029E-9</c:v>
                </c:pt>
                <c:pt idx="1425">
                  <c:v>6.7851797579264275E-10</c:v>
                </c:pt>
                <c:pt idx="1426">
                  <c:v>1.4614721116264104E-8</c:v>
                </c:pt>
                <c:pt idx="1427">
                  <c:v>2.5638321213271966E-9</c:v>
                </c:pt>
                <c:pt idx="1428">
                  <c:v>5.2193690445587908E-11</c:v>
                </c:pt>
                <c:pt idx="1429">
                  <c:v>2.8340686120454742E-10</c:v>
                </c:pt>
                <c:pt idx="1430">
                  <c:v>8.5509849860855701E-10</c:v>
                </c:pt>
                <c:pt idx="1431">
                  <c:v>3.1121097667556156E-10</c:v>
                </c:pt>
                <c:pt idx="1432">
                  <c:v>8.8680494607550301E-10</c:v>
                </c:pt>
                <c:pt idx="1433">
                  <c:v>1.9853114029303062E-10</c:v>
                </c:pt>
                <c:pt idx="1434">
                  <c:v>1.7804389731438866E-10</c:v>
                </c:pt>
                <c:pt idx="1435">
                  <c:v>9.5119342400837778E-11</c:v>
                </c:pt>
                <c:pt idx="1436">
                  <c:v>9.1704801904397435E-11</c:v>
                </c:pt>
                <c:pt idx="1437">
                  <c:v>3.8340411860029996E-10</c:v>
                </c:pt>
                <c:pt idx="1438">
                  <c:v>3.7267270561148745E-10</c:v>
                </c:pt>
                <c:pt idx="1439">
                  <c:v>3.2730809615878018E-10</c:v>
                </c:pt>
                <c:pt idx="1440">
                  <c:v>1.0731412988812467E-10</c:v>
                </c:pt>
                <c:pt idx="1441">
                  <c:v>1.2097229187388598E-10</c:v>
                </c:pt>
                <c:pt idx="1442">
                  <c:v>5.7071605440502664E-10</c:v>
                </c:pt>
                <c:pt idx="1443">
                  <c:v>5.3315610894418303E-10</c:v>
                </c:pt>
                <c:pt idx="1444">
                  <c:v>2.1950617477116407E-10</c:v>
                </c:pt>
                <c:pt idx="1445">
                  <c:v>2.1267709377828341E-10</c:v>
                </c:pt>
                <c:pt idx="1446">
                  <c:v>3.2345454331279759E-9</c:v>
                </c:pt>
                <c:pt idx="1447">
                  <c:v>1.8633635280574372E-10</c:v>
                </c:pt>
                <c:pt idx="1448">
                  <c:v>3.9023319959318064E-11</c:v>
                </c:pt>
                <c:pt idx="1449">
                  <c:v>1.8804362305396391E-9</c:v>
                </c:pt>
                <c:pt idx="1450">
                  <c:v>1.0633854688914171E-10</c:v>
                </c:pt>
                <c:pt idx="1451">
                  <c:v>2.712120737172605E-10</c:v>
                </c:pt>
                <c:pt idx="1452">
                  <c:v>1.6814172987471168E-9</c:v>
                </c:pt>
                <c:pt idx="1453">
                  <c:v>9.3168176402871867E-10</c:v>
                </c:pt>
                <c:pt idx="1454">
                  <c:v>8.4144033662279569E-10</c:v>
                </c:pt>
                <c:pt idx="1455">
                  <c:v>7.4973553471839825E-10</c:v>
                </c:pt>
                <c:pt idx="1456">
                  <c:v>2.1414046827675784E-10</c:v>
                </c:pt>
                <c:pt idx="1457">
                  <c:v>8.4485487711923604E-10</c:v>
                </c:pt>
                <c:pt idx="1458">
                  <c:v>4.6779204801232524E-10</c:v>
                </c:pt>
                <c:pt idx="1459">
                  <c:v>3.2535693016081438E-10</c:v>
                </c:pt>
                <c:pt idx="1460">
                  <c:v>3.7169712261250455E-10</c:v>
                </c:pt>
                <c:pt idx="1461">
                  <c:v>3.1950343216691662E-10</c:v>
                </c:pt>
                <c:pt idx="1462">
                  <c:v>6.3071440884247818E-10</c:v>
                </c:pt>
                <c:pt idx="1463">
                  <c:v>1.6243456933066141E-10</c:v>
                </c:pt>
                <c:pt idx="1464">
                  <c:v>1.0194842339371844E-9</c:v>
                </c:pt>
                <c:pt idx="1465">
                  <c:v>3.4047846664505005E-10</c:v>
                </c:pt>
                <c:pt idx="1466">
                  <c:v>7.9510014417110547E-10</c:v>
                </c:pt>
                <c:pt idx="1467">
                  <c:v>3.5608779462877727E-11</c:v>
                </c:pt>
                <c:pt idx="1468">
                  <c:v>4.9901070397977968E-10</c:v>
                </c:pt>
                <c:pt idx="1469">
                  <c:v>8.1948971914567933E-11</c:v>
                </c:pt>
                <c:pt idx="1470">
                  <c:v>3.0291852118420645E-10</c:v>
                </c:pt>
                <c:pt idx="1471">
                  <c:v>5.9998354437451526E-11</c:v>
                </c:pt>
                <c:pt idx="1472">
                  <c:v>1.0453371834102327E-9</c:v>
                </c:pt>
                <c:pt idx="1473">
                  <c:v>1.5755665433574668E-10</c:v>
                </c:pt>
                <c:pt idx="1474">
                  <c:v>1.4584965834795124E-10</c:v>
                </c:pt>
                <c:pt idx="1475">
                  <c:v>3.711117728131147E-9</c:v>
                </c:pt>
                <c:pt idx="1476">
                  <c:v>2.8516291060271673E-9</c:v>
                </c:pt>
                <c:pt idx="1477">
                  <c:v>2.2057931607004533E-9</c:v>
                </c:pt>
                <c:pt idx="1478">
                  <c:v>7.1217558925755455E-11</c:v>
                </c:pt>
                <c:pt idx="1479">
                  <c:v>1.0243621489320991E-10</c:v>
                </c:pt>
                <c:pt idx="1480">
                  <c:v>1.1691386659811691E-8</c:v>
                </c:pt>
                <c:pt idx="1481">
                  <c:v>5.6339918191265448E-10</c:v>
                </c:pt>
                <c:pt idx="1482">
                  <c:v>2.5467594188449948E-9</c:v>
                </c:pt>
                <c:pt idx="1483">
                  <c:v>4.3330518899827789E-9</c:v>
                </c:pt>
                <c:pt idx="1484">
                  <c:v>6.9754184427281027E-11</c:v>
                </c:pt>
                <c:pt idx="1485">
                  <c:v>1.5448356788895038E-9</c:v>
                </c:pt>
                <c:pt idx="1486">
                  <c:v>1.1861172943884688E-8</c:v>
                </c:pt>
                <c:pt idx="1487">
                  <c:v>2.1644876733685145E-8</c:v>
                </c:pt>
                <c:pt idx="1488">
                  <c:v>1.9549115398369983E-8</c:v>
                </c:pt>
                <c:pt idx="1489">
                  <c:v>1.6572716195222887E-8</c:v>
                </c:pt>
                <c:pt idx="1490">
                  <c:v>2.260390966393535E-8</c:v>
                </c:pt>
                <c:pt idx="1491">
                  <c:v>2.1407796999088556E-8</c:v>
                </c:pt>
                <c:pt idx="1492">
                  <c:v>1.9618364370172791E-8</c:v>
                </c:pt>
                <c:pt idx="1493">
                  <c:v>1.7954306678059924E-7</c:v>
                </c:pt>
                <c:pt idx="1494">
                  <c:v>1.9881858885523099E-9</c:v>
                </c:pt>
                <c:pt idx="1495">
                  <c:v>7.4642307112614846E-8</c:v>
                </c:pt>
                <c:pt idx="1496">
                  <c:v>9.8720615580677188E-9</c:v>
                </c:pt>
                <c:pt idx="1497">
                  <c:v>1.1451531522240505E-8</c:v>
                </c:pt>
                <c:pt idx="1498">
                  <c:v>5.4869738565840563E-9</c:v>
                </c:pt>
                <c:pt idx="1499">
                  <c:v>9.8120267281498374E-8</c:v>
                </c:pt>
                <c:pt idx="1500">
                  <c:v>8.1503426643157433E-8</c:v>
                </c:pt>
                <c:pt idx="1501">
                  <c:v>5.5170525176859554E-9</c:v>
                </c:pt>
                <c:pt idx="1502">
                  <c:v>1.4401172966236732E-8</c:v>
                </c:pt>
                <c:pt idx="1503">
                  <c:v>3.7094583659766276E-8</c:v>
                </c:pt>
                <c:pt idx="1504">
                  <c:v>1.1465277878672413E-8</c:v>
                </c:pt>
                <c:pt idx="1505">
                  <c:v>1.3105694559774771E-8</c:v>
                </c:pt>
                <c:pt idx="1506">
                  <c:v>1.2315864305910673E-8</c:v>
                </c:pt>
                <c:pt idx="1507">
                  <c:v>6.3245216605941671E-9</c:v>
                </c:pt>
                <c:pt idx="1508">
                  <c:v>1.3115493942577056E-8</c:v>
                </c:pt>
                <c:pt idx="1509">
                  <c:v>2.8202623704973679E-9</c:v>
                </c:pt>
                <c:pt idx="1510">
                  <c:v>9.07052104175489E-8</c:v>
                </c:pt>
                <c:pt idx="1511">
                  <c:v>9.7183691270170048E-8</c:v>
                </c:pt>
                <c:pt idx="1512">
                  <c:v>5.8150844133127552E-8</c:v>
                </c:pt>
                <c:pt idx="1513">
                  <c:v>1.7201014511794445E-7</c:v>
                </c:pt>
                <c:pt idx="1514">
                  <c:v>1.4007771299537476E-7</c:v>
                </c:pt>
                <c:pt idx="1515">
                  <c:v>2.054974126451433E-8</c:v>
                </c:pt>
                <c:pt idx="1516">
                  <c:v>2.7008786674577627E-8</c:v>
                </c:pt>
                <c:pt idx="1517">
                  <c:v>9.892640261952515E-9</c:v>
                </c:pt>
                <c:pt idx="1518">
                  <c:v>4.733825959010283E-8</c:v>
                </c:pt>
                <c:pt idx="1519">
                  <c:v>1.9678031723235591E-9</c:v>
                </c:pt>
                <c:pt idx="1520">
                  <c:v>5.8480538923408852E-9</c:v>
                </c:pt>
                <c:pt idx="1521">
                  <c:v>6.3462545140090087E-9</c:v>
                </c:pt>
                <c:pt idx="1522">
                  <c:v>2.7799237556019206E-8</c:v>
                </c:pt>
                <c:pt idx="1523">
                  <c:v>3.0588446771236444E-9</c:v>
                </c:pt>
                <c:pt idx="1524">
                  <c:v>4.1427435206811767E-9</c:v>
                </c:pt>
                <c:pt idx="1525">
                  <c:v>5.1707510400157249E-8</c:v>
                </c:pt>
                <c:pt idx="1526">
                  <c:v>5.9761396650729804E-7</c:v>
                </c:pt>
                <c:pt idx="1527">
                  <c:v>7.9569246242048802E-9</c:v>
                </c:pt>
                <c:pt idx="1528">
                  <c:v>2.8909921379236317E-9</c:v>
                </c:pt>
                <c:pt idx="1529">
                  <c:v>2.9909893953193841E-9</c:v>
                </c:pt>
                <c:pt idx="1530">
                  <c:v>1.0733634182247651E-8</c:v>
                </c:pt>
                <c:pt idx="1531">
                  <c:v>1.7706657220290751E-8</c:v>
                </c:pt>
                <c:pt idx="1532">
                  <c:v>5.7641276227408789E-9</c:v>
                </c:pt>
                <c:pt idx="1533">
                  <c:v>7.4212250310133484E-9</c:v>
                </c:pt>
                <c:pt idx="1534">
                  <c:v>5.7141289940430018E-10</c:v>
                </c:pt>
                <c:pt idx="1535">
                  <c:v>1.6317409608614048E-8</c:v>
                </c:pt>
                <c:pt idx="1536">
                  <c:v>9.3568862277454157E-10</c:v>
                </c:pt>
                <c:pt idx="1537">
                  <c:v>1.3892476116767049E-9</c:v>
                </c:pt>
                <c:pt idx="1538">
                  <c:v>1.9328041322350454E-8</c:v>
                </c:pt>
                <c:pt idx="1539">
                  <c:v>2.7749238927321328E-9</c:v>
                </c:pt>
                <c:pt idx="1540">
                  <c:v>5.0177195228940114E-10</c:v>
                </c:pt>
                <c:pt idx="1541">
                  <c:v>2.3767205284597613E-9</c:v>
                </c:pt>
                <c:pt idx="1542">
                  <c:v>1.251751382757545E-9</c:v>
                </c:pt>
                <c:pt idx="1543">
                  <c:v>1.5785281346043794E-9</c:v>
                </c:pt>
                <c:pt idx="1544">
                  <c:v>3.8570370709790263E-9</c:v>
                </c:pt>
                <c:pt idx="1545">
                  <c:v>6.7016019108260578E-9</c:v>
                </c:pt>
                <c:pt idx="1546">
                  <c:v>9.3122445949794549E-9</c:v>
                </c:pt>
                <c:pt idx="1547">
                  <c:v>1.7338810166299235E-9</c:v>
                </c:pt>
                <c:pt idx="1548">
                  <c:v>7.5408646068261254E-9</c:v>
                </c:pt>
                <c:pt idx="1549">
                  <c:v>1.8000536355250007E-8</c:v>
                </c:pt>
                <c:pt idx="1550">
                  <c:v>2.05166955680644E-9</c:v>
                </c:pt>
                <c:pt idx="1551">
                  <c:v>2.0535441787365174E-8</c:v>
                </c:pt>
                <c:pt idx="1552">
                  <c:v>5.232278098170333E-9</c:v>
                </c:pt>
                <c:pt idx="1553">
                  <c:v>4.0595979352444177E-9</c:v>
                </c:pt>
                <c:pt idx="1554">
                  <c:v>1.6850768238136143E-9</c:v>
                </c:pt>
                <c:pt idx="1555">
                  <c:v>1.5413558091743814E-9</c:v>
                </c:pt>
                <c:pt idx="1556">
                  <c:v>4.2710462953013271E-8</c:v>
                </c:pt>
                <c:pt idx="1557">
                  <c:v>3.8711400160619811E-8</c:v>
                </c:pt>
                <c:pt idx="1558">
                  <c:v>9.4072441671460433E-10</c:v>
                </c:pt>
                <c:pt idx="1559">
                  <c:v>1.4839042054452128E-9</c:v>
                </c:pt>
                <c:pt idx="1560">
                  <c:v>2.4876059889691629E-9</c:v>
                </c:pt>
                <c:pt idx="1561">
                  <c:v>5.4632865707107573E-9</c:v>
                </c:pt>
                <c:pt idx="1562">
                  <c:v>7.7934491426565541E-10</c:v>
                </c:pt>
                <c:pt idx="1563">
                  <c:v>7.4864344794609924E-9</c:v>
                </c:pt>
                <c:pt idx="1564">
                  <c:v>1.9090014314082976E-9</c:v>
                </c:pt>
                <c:pt idx="1565">
                  <c:v>3.1095074862114538E-9</c:v>
                </c:pt>
                <c:pt idx="1566">
                  <c:v>1.3351201763581332E-8</c:v>
                </c:pt>
                <c:pt idx="1567">
                  <c:v>5.6286021585852888E-10</c:v>
                </c:pt>
                <c:pt idx="1568">
                  <c:v>1.9873295313774217E-8</c:v>
                </c:pt>
                <c:pt idx="1569">
                  <c:v>1.9641066273664751E-9</c:v>
                </c:pt>
                <c:pt idx="1570">
                  <c:v>3.4243943202581837E-10</c:v>
                </c:pt>
                <c:pt idx="1571">
                  <c:v>4.8768098422987229E-9</c:v>
                </c:pt>
                <c:pt idx="1572">
                  <c:v>8.7066209613920709E-9</c:v>
                </c:pt>
                <c:pt idx="1573">
                  <c:v>2.7710041396112196E-9</c:v>
                </c:pt>
                <c:pt idx="1574">
                  <c:v>2.4403729638621534E-10</c:v>
                </c:pt>
                <c:pt idx="1575">
                  <c:v>1.2674195070380861E-9</c:v>
                </c:pt>
                <c:pt idx="1576">
                  <c:v>1.1493369442705626E-9</c:v>
                </c:pt>
                <c:pt idx="1577">
                  <c:v>3.9557658527120396E-9</c:v>
                </c:pt>
                <c:pt idx="1578">
                  <c:v>3.1331239987649586E-9</c:v>
                </c:pt>
                <c:pt idx="1579">
                  <c:v>2.6529215768436959E-9</c:v>
                </c:pt>
                <c:pt idx="1580">
                  <c:v>2.4521812201389057E-9</c:v>
                </c:pt>
                <c:pt idx="1581">
                  <c:v>1.098167833737969E-9</c:v>
                </c:pt>
                <c:pt idx="1582">
                  <c:v>3.0937631445091172E-9</c:v>
                </c:pt>
                <c:pt idx="1583">
                  <c:v>2.1215500443896686E-9</c:v>
                </c:pt>
                <c:pt idx="1584">
                  <c:v>5.0932945407058492E-9</c:v>
                </c:pt>
                <c:pt idx="1585">
                  <c:v>1.3107164467195114E-9</c:v>
                </c:pt>
                <c:pt idx="1586">
                  <c:v>4.0514127285537333E-8</c:v>
                </c:pt>
                <c:pt idx="1587">
                  <c:v>1.3107164467195114E-9</c:v>
                </c:pt>
                <c:pt idx="1588">
                  <c:v>1.0312543815030391E-9</c:v>
                </c:pt>
                <c:pt idx="1589">
                  <c:v>6.827927387760771E-8</c:v>
                </c:pt>
                <c:pt idx="1590">
                  <c:v>1.1355606452809265E-8</c:v>
                </c:pt>
                <c:pt idx="1591">
                  <c:v>5.4357339727316671E-9</c:v>
                </c:pt>
                <c:pt idx="1592">
                  <c:v>3.1685487675952154E-9</c:v>
                </c:pt>
                <c:pt idx="1593">
                  <c:v>9.7496835991718628E-9</c:v>
                </c:pt>
                <c:pt idx="1594">
                  <c:v>1.9932336595157977E-8</c:v>
                </c:pt>
                <c:pt idx="1595">
                  <c:v>5.5105195958177667E-10</c:v>
                </c:pt>
                <c:pt idx="1596">
                  <c:v>6.0851880679530477E-9</c:v>
                </c:pt>
                <c:pt idx="1597">
                  <c:v>7.9508925596799196E-10</c:v>
                </c:pt>
                <c:pt idx="1598">
                  <c:v>5.3215874953897292E-9</c:v>
                </c:pt>
                <c:pt idx="1599">
                  <c:v>2.3459069136481352E-9</c:v>
                </c:pt>
                <c:pt idx="1600">
                  <c:v>1.8027271249175265E-9</c:v>
                </c:pt>
                <c:pt idx="1601">
                  <c:v>3.1646126821693753E-9</c:v>
                </c:pt>
                <c:pt idx="1602">
                  <c:v>3.1882291947231359E-10</c:v>
                </c:pt>
                <c:pt idx="1603">
                  <c:v>2.5037439392140579E-8</c:v>
                </c:pt>
                <c:pt idx="1604">
                  <c:v>2.4954781598203312E-9</c:v>
                </c:pt>
                <c:pt idx="1605">
                  <c:v>1.4606813014342663E-8</c:v>
                </c:pt>
                <c:pt idx="1606">
                  <c:v>3.3574808680232532E-9</c:v>
                </c:pt>
                <c:pt idx="1607">
                  <c:v>4.2863970284611055E-9</c:v>
                </c:pt>
                <c:pt idx="1608">
                  <c:v>1.495712461721965E-9</c:v>
                </c:pt>
                <c:pt idx="1609">
                  <c:v>7.3447354041399651E-9</c:v>
                </c:pt>
                <c:pt idx="1610">
                  <c:v>1.4917763762963809E-9</c:v>
                </c:pt>
                <c:pt idx="1611">
                  <c:v>1.8460240645989514E-9</c:v>
                </c:pt>
                <c:pt idx="1612">
                  <c:v>2.5584555266296775E-10</c:v>
                </c:pt>
                <c:pt idx="1613">
                  <c:v>5.0145728321941673E-9</c:v>
                </c:pt>
                <c:pt idx="1614">
                  <c:v>2.0113396524734848E-9</c:v>
                </c:pt>
                <c:pt idx="1615">
                  <c:v>1.2949721050170702E-9</c:v>
                </c:pt>
                <c:pt idx="1616">
                  <c:v>5.6089217314573692E-9</c:v>
                </c:pt>
                <c:pt idx="1617">
                  <c:v>1.9011292605571293E-9</c:v>
                </c:pt>
                <c:pt idx="1618">
                  <c:v>4.4910734705914799E-9</c:v>
                </c:pt>
                <c:pt idx="1619">
                  <c:v>1.9719787982176438E-9</c:v>
                </c:pt>
                <c:pt idx="1620">
                  <c:v>1.7791106123640217E-9</c:v>
                </c:pt>
                <c:pt idx="1621">
                  <c:v>1.8066632103431103E-9</c:v>
                </c:pt>
                <c:pt idx="1622">
                  <c:v>4.0462958175004736E-9</c:v>
                </c:pt>
                <c:pt idx="1623">
                  <c:v>3.4598190890884404E-9</c:v>
                </c:pt>
                <c:pt idx="1624">
                  <c:v>7.990253413935761E-10</c:v>
                </c:pt>
                <c:pt idx="1625">
                  <c:v>4.731174681552111E-9</c:v>
                </c:pt>
                <c:pt idx="1626">
                  <c:v>1.9798509690688121E-9</c:v>
                </c:pt>
                <c:pt idx="1627">
                  <c:v>7.1439950474351754E-9</c:v>
                </c:pt>
                <c:pt idx="1628">
                  <c:v>2.6647298331204483E-9</c:v>
                </c:pt>
                <c:pt idx="1629">
                  <c:v>1.1021039191635533E-9</c:v>
                </c:pt>
                <c:pt idx="1630">
                  <c:v>1.1139121754403056E-9</c:v>
                </c:pt>
                <c:pt idx="1631">
                  <c:v>3.9045967421794454E-9</c:v>
                </c:pt>
                <c:pt idx="1632">
                  <c:v>3.4047138931302625E-8</c:v>
                </c:pt>
                <c:pt idx="1633">
                  <c:v>1.1572091151217309E-9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1.0556875092900675E-9</c:v>
                </c:pt>
                <c:pt idx="1669">
                  <c:v>3.1048854439897096E-9</c:v>
                </c:pt>
                <c:pt idx="1670">
                  <c:v>2.4950208552895576E-9</c:v>
                </c:pt>
                <c:pt idx="1671">
                  <c:v>1.9023541834074148E-9</c:v>
                </c:pt>
                <c:pt idx="1672">
                  <c:v>2.6326041898336265E-10</c:v>
                </c:pt>
                <c:pt idx="1673">
                  <c:v>8.4137500740411393E-10</c:v>
                </c:pt>
                <c:pt idx="1674">
                  <c:v>6.1118750537846014E-10</c:v>
                </c:pt>
                <c:pt idx="1675">
                  <c:v>1.2255500107848602E-8</c:v>
                </c:pt>
                <c:pt idx="1676">
                  <c:v>1.1992239688865238E-8</c:v>
                </c:pt>
                <c:pt idx="1677">
                  <c:v>1.4571927211566531E-8</c:v>
                </c:pt>
                <c:pt idx="1678">
                  <c:v>1.1959166771907532E-9</c:v>
                </c:pt>
                <c:pt idx="1679">
                  <c:v>7.3554167313944554E-10</c:v>
                </c:pt>
                <c:pt idx="1680">
                  <c:v>2.6352500231902434E-9</c:v>
                </c:pt>
                <c:pt idx="1681">
                  <c:v>3.5216041976568418E-9</c:v>
                </c:pt>
                <c:pt idx="1682">
                  <c:v>4.4529375391859231E-9</c:v>
                </c:pt>
                <c:pt idx="1683">
                  <c:v>1.7740312656115043E-9</c:v>
                </c:pt>
                <c:pt idx="1684">
                  <c:v>1.8123958492824464E-10</c:v>
                </c:pt>
                <c:pt idx="1685">
                  <c:v>2.0769791849441173E-9</c:v>
                </c:pt>
                <c:pt idx="1686">
                  <c:v>1.0436489675174613E-8</c:v>
                </c:pt>
                <c:pt idx="1687">
                  <c:v>1.9486562671482071E-9</c:v>
                </c:pt>
                <c:pt idx="1688">
                  <c:v>7.9110417362839628E-10</c:v>
                </c:pt>
                <c:pt idx="1689">
                  <c:v>1.3983229289719313E-9</c:v>
                </c:pt>
                <c:pt idx="1690">
                  <c:v>1.437878137653351E-8</c:v>
                </c:pt>
                <c:pt idx="1691">
                  <c:v>4.8418750426085789E-10</c:v>
                </c:pt>
                <c:pt idx="1692">
                  <c:v>2.5677812725965175E-9</c:v>
                </c:pt>
                <c:pt idx="1693">
                  <c:v>2.5874927311033117E-8</c:v>
                </c:pt>
                <c:pt idx="1694">
                  <c:v>3.4964687807689822E-9</c:v>
                </c:pt>
                <c:pt idx="1695">
                  <c:v>2.2574250198653768E-8</c:v>
                </c:pt>
                <c:pt idx="1696">
                  <c:v>1.0014479254794248E-9</c:v>
                </c:pt>
                <c:pt idx="1697">
                  <c:v>3.1750000279400521E-9</c:v>
                </c:pt>
                <c:pt idx="1698">
                  <c:v>1.885156266589406E-9</c:v>
                </c:pt>
                <c:pt idx="1699">
                  <c:v>8.715375076695443E-9</c:v>
                </c:pt>
                <c:pt idx="1700">
                  <c:v>9.9086459205295806E-10</c:v>
                </c:pt>
                <c:pt idx="1701">
                  <c:v>2.0902083517272011E-10</c:v>
                </c:pt>
                <c:pt idx="1702">
                  <c:v>4.2822812876841453E-9</c:v>
                </c:pt>
                <c:pt idx="1703">
                  <c:v>1.1721041769812026E-9</c:v>
                </c:pt>
                <c:pt idx="1704">
                  <c:v>1.5816791805854693E-8</c:v>
                </c:pt>
                <c:pt idx="1705">
                  <c:v>8.1822396553371756E-9</c:v>
                </c:pt>
                <c:pt idx="1706">
                  <c:v>9.4667917499745893E-9</c:v>
                </c:pt>
                <c:pt idx="1707">
                  <c:v>1.4684375129222741E-10</c:v>
                </c:pt>
                <c:pt idx="1708">
                  <c:v>7.2231250635636192E-10</c:v>
                </c:pt>
                <c:pt idx="1709">
                  <c:v>1.997604184245616E-10</c:v>
                </c:pt>
                <c:pt idx="1710">
                  <c:v>2.6061458562674596E-10</c:v>
                </c:pt>
                <c:pt idx="1711">
                  <c:v>1.2713229278543292E-9</c:v>
                </c:pt>
                <c:pt idx="1712">
                  <c:v>2.1103166852374877E-8</c:v>
                </c:pt>
                <c:pt idx="1713">
                  <c:v>2.9104166922783812E-10</c:v>
                </c:pt>
                <c:pt idx="1714">
                  <c:v>2.4619479383318485E-9</c:v>
                </c:pt>
                <c:pt idx="1715">
                  <c:v>2.3058437702914629E-9</c:v>
                </c:pt>
                <c:pt idx="1716">
                  <c:v>1.8044583492125965E-9</c:v>
                </c:pt>
                <c:pt idx="1717">
                  <c:v>1.5901458473266429E-9</c:v>
                </c:pt>
                <c:pt idx="1718">
                  <c:v>3.8536562839122385E-9</c:v>
                </c:pt>
                <c:pt idx="1719">
                  <c:v>8.3013021563849283E-9</c:v>
                </c:pt>
                <c:pt idx="1720">
                  <c:v>1.5279687634461501E-9</c:v>
                </c:pt>
                <c:pt idx="1721">
                  <c:v>4.7770521253714703E-9</c:v>
                </c:pt>
                <c:pt idx="1722">
                  <c:v>5.048250044424683E-9</c:v>
                </c:pt>
                <c:pt idx="1723">
                  <c:v>6.3632292226631876E-10</c:v>
                </c:pt>
                <c:pt idx="1724">
                  <c:v>1.475052096313816E-9</c:v>
                </c:pt>
                <c:pt idx="1725">
                  <c:v>1.2356041775400037E-9</c:v>
                </c:pt>
                <c:pt idx="1726">
                  <c:v>4.6037500405130759E-10</c:v>
                </c:pt>
                <c:pt idx="1727">
                  <c:v>2.1206354353282934E-9</c:v>
                </c:pt>
                <c:pt idx="1728">
                  <c:v>9.1810417474599853E-10</c:v>
                </c:pt>
                <c:pt idx="1729">
                  <c:v>1.516062513341375E-9</c:v>
                </c:pt>
                <c:pt idx="1730">
                  <c:v>3.4131250300355561E-9</c:v>
                </c:pt>
                <c:pt idx="1731">
                  <c:v>4.2664062875444446E-9</c:v>
                </c:pt>
                <c:pt idx="1732">
                  <c:v>2.3151041870396214E-10</c:v>
                </c:pt>
                <c:pt idx="1733">
                  <c:v>7.1996065448375537E-9</c:v>
                </c:pt>
                <c:pt idx="1734">
                  <c:v>1.858126302359622E-9</c:v>
                </c:pt>
                <c:pt idx="1735">
                  <c:v>1.1991749719724152E-8</c:v>
                </c:pt>
                <c:pt idx="1736">
                  <c:v>1.2085415487009313E-8</c:v>
                </c:pt>
                <c:pt idx="1737">
                  <c:v>1.8657208240313913E-9</c:v>
                </c:pt>
                <c:pt idx="1738">
                  <c:v>1.2811958060275269E-8</c:v>
                </c:pt>
                <c:pt idx="1739">
                  <c:v>4.4098855840741976E-9</c:v>
                </c:pt>
                <c:pt idx="1740">
                  <c:v>3.6200553302104547E-9</c:v>
                </c:pt>
                <c:pt idx="1741">
                  <c:v>3.4820881865063483E-8</c:v>
                </c:pt>
                <c:pt idx="1742">
                  <c:v>6.9464558224452344E-9</c:v>
                </c:pt>
                <c:pt idx="1743">
                  <c:v>5.0579514333985347E-9</c:v>
                </c:pt>
                <c:pt idx="1744">
                  <c:v>1.5338402269751854E-8</c:v>
                </c:pt>
                <c:pt idx="1745">
                  <c:v>2.0682414019454139E-8</c:v>
                </c:pt>
                <c:pt idx="1746">
                  <c:v>1.6864901125777657E-8</c:v>
                </c:pt>
                <c:pt idx="1747">
                  <c:v>1.360685132858715E-8</c:v>
                </c:pt>
                <c:pt idx="1748">
                  <c:v>4.8807459277239112E-9</c:v>
                </c:pt>
                <c:pt idx="1749">
                  <c:v>7.8147628002515205E-9</c:v>
                </c:pt>
                <c:pt idx="1750">
                  <c:v>1.9821701563318584E-9</c:v>
                </c:pt>
                <c:pt idx="1751">
                  <c:v>1.6786424401834675E-8</c:v>
                </c:pt>
                <c:pt idx="1752">
                  <c:v>1.0581700195999791E-9</c:v>
                </c:pt>
                <c:pt idx="1753">
                  <c:v>3.0327456542602272E-9</c:v>
                </c:pt>
                <c:pt idx="1754">
                  <c:v>5.7743679777692646E-9</c:v>
                </c:pt>
                <c:pt idx="1755">
                  <c:v>3.6706854746886259E-10</c:v>
                </c:pt>
                <c:pt idx="1756">
                  <c:v>2.1340605897672499E-9</c:v>
                </c:pt>
                <c:pt idx="1757">
                  <c:v>1.0994335873498417E-8</c:v>
                </c:pt>
                <c:pt idx="1758">
                  <c:v>1.6454796955502069E-10</c:v>
                </c:pt>
                <c:pt idx="1759">
                  <c:v>1.7821810856419262E-9</c:v>
                </c:pt>
                <c:pt idx="1760">
                  <c:v>9.9817329839291402E-9</c:v>
                </c:pt>
                <c:pt idx="1761">
                  <c:v>5.0376993756071488E-9</c:v>
                </c:pt>
                <c:pt idx="1762">
                  <c:v>2.7087127295980333E-10</c:v>
                </c:pt>
                <c:pt idx="1763">
                  <c:v>1.9720441274363251E-9</c:v>
                </c:pt>
                <c:pt idx="1764">
                  <c:v>8.4046039834256718E-10</c:v>
                </c:pt>
                <c:pt idx="1765">
                  <c:v>3.9491512693201769E-9</c:v>
                </c:pt>
                <c:pt idx="1766">
                  <c:v>7.5451572809036798E-8</c:v>
                </c:pt>
                <c:pt idx="1767">
                  <c:v>3.3155150111722027E-8</c:v>
                </c:pt>
                <c:pt idx="1768">
                  <c:v>1.6024440727435091E-9</c:v>
                </c:pt>
                <c:pt idx="1769">
                  <c:v>1.1085470133560548E-8</c:v>
                </c:pt>
                <c:pt idx="1770">
                  <c:v>1.0447530313131007E-8</c:v>
                </c:pt>
                <c:pt idx="1771">
                  <c:v>1.0905733120661987E-8</c:v>
                </c:pt>
                <c:pt idx="1772">
                  <c:v>1.2100604530353827E-9</c:v>
                </c:pt>
                <c:pt idx="1773">
                  <c:v>1.7416769700591549E-9</c:v>
                </c:pt>
                <c:pt idx="1774">
                  <c:v>4.5681047855693974E-8</c:v>
                </c:pt>
                <c:pt idx="1775">
                  <c:v>1.6378851738783046E-9</c:v>
                </c:pt>
                <c:pt idx="1776">
                  <c:v>3.2490882616167206E-7</c:v>
                </c:pt>
                <c:pt idx="1777">
                  <c:v>1.5064999489566908E-8</c:v>
                </c:pt>
                <c:pt idx="1778">
                  <c:v>4.0149704571425056E-9</c:v>
                </c:pt>
                <c:pt idx="1779">
                  <c:v>2.1608945663408355E-8</c:v>
                </c:pt>
                <c:pt idx="1780">
                  <c:v>1.4708056970994925E-8</c:v>
                </c:pt>
                <c:pt idx="1781">
                  <c:v>1.0227289184650516E-9</c:v>
                </c:pt>
                <c:pt idx="1782">
                  <c:v>5.0326363611597097E-9</c:v>
                </c:pt>
                <c:pt idx="1783">
                  <c:v>2.5061921516841612E-10</c:v>
                </c:pt>
                <c:pt idx="1784">
                  <c:v>2.0196364632459214E-8</c:v>
                </c:pt>
                <c:pt idx="1785">
                  <c:v>2.7894678100409641E-8</c:v>
                </c:pt>
                <c:pt idx="1786">
                  <c:v>7.5489545417395642E-9</c:v>
                </c:pt>
                <c:pt idx="1787">
                  <c:v>2.2251948498284842E-9</c:v>
                </c:pt>
                <c:pt idx="1788">
                  <c:v>2.0512803035449612E-8</c:v>
                </c:pt>
                <c:pt idx="1789">
                  <c:v>1.0657645412716632E-9</c:v>
                </c:pt>
                <c:pt idx="1790">
                  <c:v>1.1158883843054326E-8</c:v>
                </c:pt>
                <c:pt idx="1791">
                  <c:v>1.2999289594845584E-8</c:v>
                </c:pt>
                <c:pt idx="1792">
                  <c:v>5.5414693131678647E-9</c:v>
                </c:pt>
                <c:pt idx="1793">
                  <c:v>1.4505536393079882E-8</c:v>
                </c:pt>
                <c:pt idx="1794">
                  <c:v>1.8044583492124501E-8</c:v>
                </c:pt>
                <c:pt idx="1795">
                  <c:v>1.885972881822777E-8</c:v>
                </c:pt>
                <c:pt idx="1796">
                  <c:v>3.8402964586917907E-9</c:v>
                </c:pt>
                <c:pt idx="1797">
                  <c:v>7.9489326831188176E-10</c:v>
                </c:pt>
                <c:pt idx="1798">
                  <c:v>7.9342499412207069E-8</c:v>
                </c:pt>
                <c:pt idx="1799">
                  <c:v>1.2404385397223634E-10</c:v>
                </c:pt>
                <c:pt idx="1800">
                  <c:v>8.9590040654641712E-9</c:v>
                </c:pt>
                <c:pt idx="1801">
                  <c:v>2.2150688209329708E-8</c:v>
                </c:pt>
                <c:pt idx="1802">
                  <c:v>8.1236066815695185E-9</c:v>
                </c:pt>
                <c:pt idx="1803">
                  <c:v>3.6613188979604064E-8</c:v>
                </c:pt>
                <c:pt idx="1804">
                  <c:v>2.2902545854833102E-8</c:v>
                </c:pt>
                <c:pt idx="1805">
                  <c:v>4.8030286559498573E-8</c:v>
                </c:pt>
                <c:pt idx="1806">
                  <c:v>5.3288227063583155E-9</c:v>
                </c:pt>
                <c:pt idx="1807">
                  <c:v>1.5290303632497306E-9</c:v>
                </c:pt>
                <c:pt idx="1808">
                  <c:v>2.9618634519901329E-10</c:v>
                </c:pt>
                <c:pt idx="1809">
                  <c:v>1.5391563921454244E-8</c:v>
                </c:pt>
                <c:pt idx="1810">
                  <c:v>1.5923180438476868E-9</c:v>
                </c:pt>
                <c:pt idx="1811">
                  <c:v>6.86291608405577E-9</c:v>
                </c:pt>
                <c:pt idx="1812">
                  <c:v>3.7927041228820309E-8</c:v>
                </c:pt>
                <c:pt idx="1813">
                  <c:v>8.9109054282103506E-10</c:v>
                </c:pt>
                <c:pt idx="1814">
                  <c:v>3.3669046078178435E-9</c:v>
                </c:pt>
                <c:pt idx="1815">
                  <c:v>8.1413272321376393E-9</c:v>
                </c:pt>
                <c:pt idx="1816">
                  <c:v>2.3492387038007213E-9</c:v>
                </c:pt>
                <c:pt idx="1817">
                  <c:v>1.1351278392072504E-8</c:v>
                </c:pt>
                <c:pt idx="1818">
                  <c:v>2.3801230919327762E-8</c:v>
                </c:pt>
                <c:pt idx="1819">
                  <c:v>1.1670248302286852E-9</c:v>
                </c:pt>
                <c:pt idx="1820">
                  <c:v>7.8147628002515205E-9</c:v>
                </c:pt>
                <c:pt idx="1821">
                  <c:v>1.5897865366238922E-9</c:v>
                </c:pt>
                <c:pt idx="1822">
                  <c:v>6.3540831320472089E-9</c:v>
                </c:pt>
                <c:pt idx="1823">
                  <c:v>1.979385498385703E-8</c:v>
                </c:pt>
                <c:pt idx="1824">
                  <c:v>1.2632221047376722E-9</c:v>
                </c:pt>
                <c:pt idx="1825">
                  <c:v>1.3242314288342211E-8</c:v>
                </c:pt>
                <c:pt idx="1826">
                  <c:v>7.3666860216170798E-10</c:v>
                </c:pt>
                <c:pt idx="1827">
                  <c:v>9.7209877398650503E-10</c:v>
                </c:pt>
                <c:pt idx="1828">
                  <c:v>2.0733044163930931E-9</c:v>
                </c:pt>
                <c:pt idx="1829">
                  <c:v>9.3665767285165627E-10</c:v>
                </c:pt>
                <c:pt idx="1830">
                  <c:v>1.8606578095836955E-9</c:v>
                </c:pt>
                <c:pt idx="1831">
                  <c:v>7.0299955608346997E-9</c:v>
                </c:pt>
                <c:pt idx="1832">
                  <c:v>2.2606359509634095E-9</c:v>
                </c:pt>
                <c:pt idx="1833">
                  <c:v>2.8403511052420495E-9</c:v>
                </c:pt>
                <c:pt idx="1834">
                  <c:v>5.3414802424779313E-10</c:v>
                </c:pt>
                <c:pt idx="1835">
                  <c:v>1.4586544624245424E-8</c:v>
                </c:pt>
                <c:pt idx="1836">
                  <c:v>2.5264442094755482E-9</c:v>
                </c:pt>
                <c:pt idx="1837">
                  <c:v>4.9921322455769355E-9</c:v>
                </c:pt>
                <c:pt idx="1838">
                  <c:v>5.0883295200860246E-10</c:v>
                </c:pt>
                <c:pt idx="1839">
                  <c:v>2.3441756893528744E-9</c:v>
                </c:pt>
                <c:pt idx="1840">
                  <c:v>2.5998579189693272E-9</c:v>
                </c:pt>
                <c:pt idx="1841">
                  <c:v>2.8960442641683639E-9</c:v>
                </c:pt>
                <c:pt idx="1842">
                  <c:v>2.966926466438219E-9</c:v>
                </c:pt>
                <c:pt idx="1843">
                  <c:v>2.0378633152581687E-9</c:v>
                </c:pt>
                <c:pt idx="1844">
                  <c:v>1.3138522492162421E-9</c:v>
                </c:pt>
                <c:pt idx="1845">
                  <c:v>3.0732497698430015E-9</c:v>
                </c:pt>
                <c:pt idx="1846">
                  <c:v>4.2529321361909604E-10</c:v>
                </c:pt>
                <c:pt idx="1847">
                  <c:v>3.3365265211307651E-9</c:v>
                </c:pt>
                <c:pt idx="1848">
                  <c:v>1.5786479048386291E-8</c:v>
                </c:pt>
                <c:pt idx="1849">
                  <c:v>2.0176112574667828E-9</c:v>
                </c:pt>
                <c:pt idx="1850">
                  <c:v>1.7442084772832191E-9</c:v>
                </c:pt>
                <c:pt idx="1851">
                  <c:v>1.0070335736766452E-8</c:v>
                </c:pt>
                <c:pt idx="1852">
                  <c:v>1.5735848903907825E-8</c:v>
                </c:pt>
                <c:pt idx="1853">
                  <c:v>2.5770743539540162E-9</c:v>
                </c:pt>
                <c:pt idx="1854">
                  <c:v>1.9624243999852573E-8</c:v>
                </c:pt>
                <c:pt idx="1855">
                  <c:v>9.5944123786688906E-10</c:v>
                </c:pt>
                <c:pt idx="1856">
                  <c:v>4.2428061072956111E-9</c:v>
                </c:pt>
                <c:pt idx="1857">
                  <c:v>8.8349602114926484E-10</c:v>
                </c:pt>
                <c:pt idx="1858">
                  <c:v>1.4211881555105941E-8</c:v>
                </c:pt>
                <c:pt idx="1859">
                  <c:v>2.2720277334712471E-8</c:v>
                </c:pt>
                <c:pt idx="1860">
                  <c:v>3.3542470716982275E-9</c:v>
                </c:pt>
                <c:pt idx="1861">
                  <c:v>2.0505208513777842E-9</c:v>
                </c:pt>
                <c:pt idx="1862">
                  <c:v>8.1514532610333319E-10</c:v>
                </c:pt>
                <c:pt idx="1863">
                  <c:v>7.6679353812639642E-9</c:v>
                </c:pt>
                <c:pt idx="1864">
                  <c:v>5.4290703924256743E-8</c:v>
                </c:pt>
                <c:pt idx="1865">
                  <c:v>1.6667443562311635E-8</c:v>
                </c:pt>
                <c:pt idx="1866">
                  <c:v>7.6704668884878875E-10</c:v>
                </c:pt>
                <c:pt idx="1867">
                  <c:v>1.5768758497818829E-8</c:v>
                </c:pt>
                <c:pt idx="1868">
                  <c:v>4.1491403400101097E-9</c:v>
                </c:pt>
                <c:pt idx="1869">
                  <c:v>5.3592007930458278E-9</c:v>
                </c:pt>
                <c:pt idx="1870">
                  <c:v>5.7541159199778771E-9</c:v>
                </c:pt>
                <c:pt idx="1871">
                  <c:v>4.7144259031125385E-8</c:v>
                </c:pt>
                <c:pt idx="1872">
                  <c:v>1.2943596435919273E-8</c:v>
                </c:pt>
                <c:pt idx="1873">
                  <c:v>2.9043982380073113E-8</c:v>
                </c:pt>
                <c:pt idx="1874">
                  <c:v>1.5419410500916153E-8</c:v>
                </c:pt>
                <c:pt idx="1875">
                  <c:v>1.3239782781118285E-9</c:v>
                </c:pt>
                <c:pt idx="1876">
                  <c:v>1.090826462788591E-8</c:v>
                </c:pt>
                <c:pt idx="1877">
                  <c:v>6.5133149364325046E-8</c:v>
                </c:pt>
                <c:pt idx="1878">
                  <c:v>6.8527900551600762E-9</c:v>
                </c:pt>
                <c:pt idx="1879">
                  <c:v>6.9692393874605437E-9</c:v>
                </c:pt>
                <c:pt idx="1880">
                  <c:v>1.9138194612860868E-9</c:v>
                </c:pt>
                <c:pt idx="1881">
                  <c:v>9.7665548698964584E-9</c:v>
                </c:pt>
                <c:pt idx="1882">
                  <c:v>1.1923399024679192E-8</c:v>
                </c:pt>
                <c:pt idx="1883">
                  <c:v>9.827311043270621E-9</c:v>
                </c:pt>
                <c:pt idx="1884">
                  <c:v>6.3237050453601292E-9</c:v>
                </c:pt>
                <c:pt idx="1885">
                  <c:v>3.3896881728331524E-9</c:v>
                </c:pt>
                <c:pt idx="1886">
                  <c:v>2.2935455448745958E-9</c:v>
                </c:pt>
                <c:pt idx="1887">
                  <c:v>3.1694470443520905E-9</c:v>
                </c:pt>
                <c:pt idx="1888">
                  <c:v>1.0956363265139569E-8</c:v>
                </c:pt>
                <c:pt idx="1889">
                  <c:v>2.0100167357950133E-9</c:v>
                </c:pt>
                <c:pt idx="1890">
                  <c:v>4.0833211521881068E-9</c:v>
                </c:pt>
                <c:pt idx="1891">
                  <c:v>5.9996721206979619E-9</c:v>
                </c:pt>
                <c:pt idx="1892">
                  <c:v>1.271069777131834E-8</c:v>
                </c:pt>
                <c:pt idx="1893">
                  <c:v>6.2781379153300189E-10</c:v>
                </c:pt>
                <c:pt idx="1894">
                  <c:v>3.9694033271115628E-9</c:v>
                </c:pt>
                <c:pt idx="1895">
                  <c:v>8.9665985871366677E-9</c:v>
                </c:pt>
                <c:pt idx="1896">
                  <c:v>3.4301922884162004E-9</c:v>
                </c:pt>
                <c:pt idx="1897">
                  <c:v>1.6986413472524607E-9</c:v>
                </c:pt>
                <c:pt idx="1898">
                  <c:v>1.4125810309491405E-9</c:v>
                </c:pt>
                <c:pt idx="1899">
                  <c:v>1.926476997405548E-9</c:v>
                </c:pt>
                <c:pt idx="1900">
                  <c:v>5.5389378059443887E-9</c:v>
                </c:pt>
                <c:pt idx="1901">
                  <c:v>4.4807677863440473E-9</c:v>
                </c:pt>
                <c:pt idx="1902">
                  <c:v>4.2554636434152275E-9</c:v>
                </c:pt>
                <c:pt idx="1903">
                  <c:v>4.7896116676630636E-9</c:v>
                </c:pt>
                <c:pt idx="1904">
                  <c:v>4.5820280753013453E-10</c:v>
                </c:pt>
                <c:pt idx="1905">
                  <c:v>7.3337764277054828E-9</c:v>
                </c:pt>
                <c:pt idx="1906">
                  <c:v>5.7414583838577958E-9</c:v>
                </c:pt>
                <c:pt idx="1907">
                  <c:v>1.4910577548908796E-9</c:v>
                </c:pt>
                <c:pt idx="1908">
                  <c:v>6.6578639989179911E-10</c:v>
                </c:pt>
                <c:pt idx="1909">
                  <c:v>5.0225103322636106E-9</c:v>
                </c:pt>
                <c:pt idx="1910">
                  <c:v>2.5011291372361121E-8</c:v>
                </c:pt>
                <c:pt idx="1911">
                  <c:v>7.5717381067548751E-9</c:v>
                </c:pt>
                <c:pt idx="1912">
                  <c:v>7.7059079896228158E-9</c:v>
                </c:pt>
                <c:pt idx="1913">
                  <c:v>1.4885262476669564E-8</c:v>
                </c:pt>
                <c:pt idx="1914">
                  <c:v>6.8553215623845539E-9</c:v>
                </c:pt>
                <c:pt idx="1915">
                  <c:v>3.1340059432171632E-9</c:v>
                </c:pt>
                <c:pt idx="1916">
                  <c:v>1.025260425688975E-9</c:v>
                </c:pt>
                <c:pt idx="1917">
                  <c:v>2.3694907615922978E-9</c:v>
                </c:pt>
                <c:pt idx="1918">
                  <c:v>2.0935564741846477E-9</c:v>
                </c:pt>
                <c:pt idx="1919">
                  <c:v>8.8349602114926484E-10</c:v>
                </c:pt>
                <c:pt idx="1920">
                  <c:v>2.0530523586018733E-8</c:v>
                </c:pt>
                <c:pt idx="1921">
                  <c:v>1.222717989154901E-9</c:v>
                </c:pt>
                <c:pt idx="1922">
                  <c:v>3.3162744633396477E-10</c:v>
                </c:pt>
                <c:pt idx="1923">
                  <c:v>7.3641545143931571E-9</c:v>
                </c:pt>
                <c:pt idx="1924">
                  <c:v>5.1414911717879999E-9</c:v>
                </c:pt>
                <c:pt idx="1925">
                  <c:v>1.3822029442621737E-9</c:v>
                </c:pt>
                <c:pt idx="1926">
                  <c:v>3.1238799143212171E-9</c:v>
                </c:pt>
                <c:pt idx="1927">
                  <c:v>7.771727177444823E-10</c:v>
                </c:pt>
                <c:pt idx="1928">
                  <c:v>1.4429591176363353E-10</c:v>
                </c:pt>
                <c:pt idx="1929">
                  <c:v>4.8579623627089956E-9</c:v>
                </c:pt>
                <c:pt idx="1930">
                  <c:v>2.6327675128801181E-9</c:v>
                </c:pt>
                <c:pt idx="1931">
                  <c:v>6.1262474818941224E-10</c:v>
                </c:pt>
                <c:pt idx="1932">
                  <c:v>4.2655896723105764E-9</c:v>
                </c:pt>
                <c:pt idx="1933">
                  <c:v>8.986850644928052E-9</c:v>
                </c:pt>
                <c:pt idx="1934">
                  <c:v>4.8301157832454482E-9</c:v>
                </c:pt>
                <c:pt idx="1935">
                  <c:v>4.6832883642579027E-9</c:v>
                </c:pt>
                <c:pt idx="1936">
                  <c:v>1.6378851738784367E-9</c:v>
                </c:pt>
                <c:pt idx="1937">
                  <c:v>2.0664693468886677E-8</c:v>
                </c:pt>
                <c:pt idx="1938">
                  <c:v>7.7210970329657317E-10</c:v>
                </c:pt>
                <c:pt idx="1939">
                  <c:v>2.2859510232028259E-9</c:v>
                </c:pt>
                <c:pt idx="1940">
                  <c:v>9.5311246980715834E-9</c:v>
                </c:pt>
                <c:pt idx="1941">
                  <c:v>8.330546781127879E-9</c:v>
                </c:pt>
                <c:pt idx="1942">
                  <c:v>1.3517686744469177E-8</c:v>
                </c:pt>
                <c:pt idx="1943">
                  <c:v>6.6395391530777229E-9</c:v>
                </c:pt>
                <c:pt idx="1944">
                  <c:v>1.3047386054459504E-8</c:v>
                </c:pt>
                <c:pt idx="1945">
                  <c:v>2.2823415838704672E-9</c:v>
                </c:pt>
                <c:pt idx="1946">
                  <c:v>1.3050844147768399E-8</c:v>
                </c:pt>
                <c:pt idx="1947">
                  <c:v>8.6106523391476726E-9</c:v>
                </c:pt>
                <c:pt idx="1948">
                  <c:v>1.7006902893143876E-8</c:v>
                </c:pt>
                <c:pt idx="1949">
                  <c:v>5.0453581376776987E-9</c:v>
                </c:pt>
                <c:pt idx="1950">
                  <c:v>1.9590098594888176E-8</c:v>
                </c:pt>
                <c:pt idx="1951">
                  <c:v>4.2015833703069967E-9</c:v>
                </c:pt>
                <c:pt idx="1952">
                  <c:v>3.8824013578960206E-8</c:v>
                </c:pt>
                <c:pt idx="1953">
                  <c:v>1.1332171773248675E-8</c:v>
                </c:pt>
                <c:pt idx="1954">
                  <c:v>1.5181029626047503E-9</c:v>
                </c:pt>
                <c:pt idx="1955">
                  <c:v>2.0160683990857425E-9</c:v>
                </c:pt>
                <c:pt idx="1956">
                  <c:v>3.5272551750725402E-9</c:v>
                </c:pt>
                <c:pt idx="1957">
                  <c:v>1.6910076280496193E-9</c:v>
                </c:pt>
                <c:pt idx="1958">
                  <c:v>3.0216819333121432E-8</c:v>
                </c:pt>
                <c:pt idx="1959">
                  <c:v>4.7099230867148912E-9</c:v>
                </c:pt>
                <c:pt idx="1960">
                  <c:v>1.1902757169215376E-8</c:v>
                </c:pt>
                <c:pt idx="1961">
                  <c:v>2.6886675476655883E-8</c:v>
                </c:pt>
                <c:pt idx="1962">
                  <c:v>4.8482468190702957E-9</c:v>
                </c:pt>
                <c:pt idx="1963">
                  <c:v>5.2355532696664966E-9</c:v>
                </c:pt>
                <c:pt idx="1964">
                  <c:v>2.7630584733888103E-8</c:v>
                </c:pt>
                <c:pt idx="1965">
                  <c:v>1.0983883198509315E-8</c:v>
                </c:pt>
                <c:pt idx="1966">
                  <c:v>7.3862847872210523E-10</c:v>
                </c:pt>
                <c:pt idx="1967">
                  <c:v>9.9659723099221365E-9</c:v>
                </c:pt>
                <c:pt idx="1968">
                  <c:v>2.5613136799470095E-9</c:v>
                </c:pt>
                <c:pt idx="1969">
                  <c:v>2.1861198109043799E-8</c:v>
                </c:pt>
                <c:pt idx="1970">
                  <c:v>1.507022582706146E-8</c:v>
                </c:pt>
                <c:pt idx="1971">
                  <c:v>6.6697049198046235E-9</c:v>
                </c:pt>
                <c:pt idx="1972">
                  <c:v>2.2055960842240964E-8</c:v>
                </c:pt>
                <c:pt idx="1973">
                  <c:v>2.0824913377704023E-8</c:v>
                </c:pt>
                <c:pt idx="1974">
                  <c:v>4.2406829076881065E-9</c:v>
                </c:pt>
                <c:pt idx="1975">
                  <c:v>8.7239005397334311E-9</c:v>
                </c:pt>
                <c:pt idx="1976">
                  <c:v>2.2044936536586613E-8</c:v>
                </c:pt>
                <c:pt idx="1977">
                  <c:v>1.4202980449060532E-8</c:v>
                </c:pt>
                <c:pt idx="1978">
                  <c:v>4.5052662433501198E-9</c:v>
                </c:pt>
                <c:pt idx="1979">
                  <c:v>3.5285127625321662E-8</c:v>
                </c:pt>
                <c:pt idx="1980">
                  <c:v>4.8433449500289222E-9</c:v>
                </c:pt>
                <c:pt idx="1981">
                  <c:v>1.4827691102706147E-8</c:v>
                </c:pt>
                <c:pt idx="1982">
                  <c:v>1.1009606578366199E-8</c:v>
                </c:pt>
                <c:pt idx="1983">
                  <c:v>2.952309053757907E-8</c:v>
                </c:pt>
                <c:pt idx="1984">
                  <c:v>8.0697917376803138E-9</c:v>
                </c:pt>
                <c:pt idx="1985">
                  <c:v>1.4217679523263959E-8</c:v>
                </c:pt>
                <c:pt idx="1986">
                  <c:v>2.5061921516839589E-9</c:v>
                </c:pt>
                <c:pt idx="1987">
                  <c:v>1.0473090369940297E-8</c:v>
                </c:pt>
                <c:pt idx="1988">
                  <c:v>1.2295775571164994E-8</c:v>
                </c:pt>
                <c:pt idx="1989">
                  <c:v>7.7905093278158694E-10</c:v>
                </c:pt>
                <c:pt idx="1990">
                  <c:v>2.4558478225372284E-8</c:v>
                </c:pt>
                <c:pt idx="1991">
                  <c:v>1.1876851956367383E-8</c:v>
                </c:pt>
                <c:pt idx="1992">
                  <c:v>2.4646672670592831E-8</c:v>
                </c:pt>
                <c:pt idx="1993">
                  <c:v>3.4763310491102883E-9</c:v>
                </c:pt>
                <c:pt idx="1994">
                  <c:v>5.0528067574277455E-9</c:v>
                </c:pt>
                <c:pt idx="1995">
                  <c:v>6.3940972784903829E-9</c:v>
                </c:pt>
                <c:pt idx="1996">
                  <c:v>2.7094068525465283E-8</c:v>
                </c:pt>
                <c:pt idx="1997">
                  <c:v>1.9759230497955627E-8</c:v>
                </c:pt>
                <c:pt idx="1998">
                  <c:v>2.1313657594966222E-10</c:v>
                </c:pt>
                <c:pt idx="1999">
                  <c:v>5.7326389393357417E-8</c:v>
                </c:pt>
                <c:pt idx="2000">
                  <c:v>1.8373842754282705E-11</c:v>
                </c:pt>
                <c:pt idx="2001">
                  <c:v>2.2526331216748784E-9</c:v>
                </c:pt>
                <c:pt idx="2002">
                  <c:v>4.3656250384172186E-9</c:v>
                </c:pt>
                <c:pt idx="2003">
                  <c:v>1.2023842698401632E-8</c:v>
                </c:pt>
                <c:pt idx="2004">
                  <c:v>4.5971354571211622E-9</c:v>
                </c:pt>
                <c:pt idx="2005">
                  <c:v>2.2048611305139251E-11</c:v>
                </c:pt>
                <c:pt idx="2006">
                  <c:v>1.6720196906395912E-9</c:v>
                </c:pt>
                <c:pt idx="2007">
                  <c:v>3.6321412356666056E-8</c:v>
                </c:pt>
                <c:pt idx="2008">
                  <c:v>7.7758102536118142E-9</c:v>
                </c:pt>
                <c:pt idx="2009">
                  <c:v>2.4841435403790221E-8</c:v>
                </c:pt>
                <c:pt idx="2010">
                  <c:v>5.3982350012078237E-9</c:v>
                </c:pt>
                <c:pt idx="2011">
                  <c:v>1.6723871674946766E-8</c:v>
                </c:pt>
                <c:pt idx="2012">
                  <c:v>1.8256250160655298E-8</c:v>
                </c:pt>
                <c:pt idx="2013">
                  <c:v>4.5824363829177371E-9</c:v>
                </c:pt>
                <c:pt idx="2014">
                  <c:v>1.0359172544863753E-8</c:v>
                </c:pt>
                <c:pt idx="2015">
                  <c:v>7.9191262270958463E-9</c:v>
                </c:pt>
                <c:pt idx="2016">
                  <c:v>7.8934028472398523E-9</c:v>
                </c:pt>
                <c:pt idx="2017">
                  <c:v>7.4193577041787593E-9</c:v>
                </c:pt>
                <c:pt idx="2018">
                  <c:v>1.3589294101067493E-8</c:v>
                </c:pt>
                <c:pt idx="2019">
                  <c:v>1.8502459653561192E-8</c:v>
                </c:pt>
                <c:pt idx="2020">
                  <c:v>1.3192419097574985E-9</c:v>
                </c:pt>
                <c:pt idx="2021">
                  <c:v>8.0844908118837386E-10</c:v>
                </c:pt>
                <c:pt idx="2022">
                  <c:v>2.6127604396587899E-9</c:v>
                </c:pt>
                <c:pt idx="2023">
                  <c:v>6.3940972784898659E-9</c:v>
                </c:pt>
                <c:pt idx="2024">
                  <c:v>6.2471065364561203E-10</c:v>
                </c:pt>
                <c:pt idx="2025">
                  <c:v>2.8663194696678709E-10</c:v>
                </c:pt>
                <c:pt idx="2026">
                  <c:v>2.0170804575649927E-8</c:v>
                </c:pt>
                <c:pt idx="2027">
                  <c:v>9.366985036133326E-9</c:v>
                </c:pt>
                <c:pt idx="2028">
                  <c:v>2.8001736357524585E-9</c:v>
                </c:pt>
                <c:pt idx="2029">
                  <c:v>7.6177952059249955E-9</c:v>
                </c:pt>
                <c:pt idx="2030">
                  <c:v>1.5360532542580345E-9</c:v>
                </c:pt>
                <c:pt idx="2031">
                  <c:v>9.5727720749812913E-9</c:v>
                </c:pt>
                <c:pt idx="2032">
                  <c:v>7.4671296953404932E-9</c:v>
                </c:pt>
                <c:pt idx="2033">
                  <c:v>1.9538744384904233E-8</c:v>
                </c:pt>
                <c:pt idx="2034">
                  <c:v>8.6467304001647426E-9</c:v>
                </c:pt>
                <c:pt idx="2035">
                  <c:v>5.1226273598940191E-9</c:v>
                </c:pt>
                <c:pt idx="2036">
                  <c:v>1.8373842754281223E-9</c:v>
                </c:pt>
                <c:pt idx="2037">
                  <c:v>2.8442708583629635E-9</c:v>
                </c:pt>
                <c:pt idx="2038">
                  <c:v>1.0417968841677455E-8</c:v>
                </c:pt>
                <c:pt idx="2039">
                  <c:v>1.5507523284614607E-9</c:v>
                </c:pt>
                <c:pt idx="2040">
                  <c:v>2.1170341621482827E-8</c:v>
                </c:pt>
                <c:pt idx="2041">
                  <c:v>7.3127894162045184E-9</c:v>
                </c:pt>
                <c:pt idx="2042">
                  <c:v>1.925578720648828E-9</c:v>
                </c:pt>
                <c:pt idx="2043">
                  <c:v>4.9462384694529049E-9</c:v>
                </c:pt>
                <c:pt idx="2044">
                  <c:v>1.4919560316477558E-8</c:v>
                </c:pt>
                <c:pt idx="2045">
                  <c:v>5.5562500488950907E-9</c:v>
                </c:pt>
                <c:pt idx="2046">
                  <c:v>4.6890046708929466E-9</c:v>
                </c:pt>
                <c:pt idx="2047">
                  <c:v>1.9862124017379607E-8</c:v>
                </c:pt>
                <c:pt idx="2048">
                  <c:v>2.7428631975768843E-7</c:v>
                </c:pt>
                <c:pt idx="2049">
                  <c:v>3.4918982941889811E-7</c:v>
                </c:pt>
                <c:pt idx="2050">
                  <c:v>1.3731510366036419E-8</c:v>
                </c:pt>
                <c:pt idx="2051">
                  <c:v>9.1010243427777788E-9</c:v>
                </c:pt>
                <c:pt idx="2052">
                  <c:v>3.4556701392919841E-8</c:v>
                </c:pt>
                <c:pt idx="2053">
                  <c:v>6.7817826385549704E-9</c:v>
                </c:pt>
                <c:pt idx="2054">
                  <c:v>2.5686001743526947E-7</c:v>
                </c:pt>
                <c:pt idx="2055">
                  <c:v>5.0303552826074011E-9</c:v>
                </c:pt>
                <c:pt idx="2056">
                  <c:v>3.0150142154896502E-9</c:v>
                </c:pt>
                <c:pt idx="2057">
                  <c:v>3.5148507896756009E-8</c:v>
                </c:pt>
                <c:pt idx="2058">
                  <c:v>1.5658880196097441E-8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4.0228426279936731E-10</c:v>
                </c:pt>
                <c:pt idx="2117">
                  <c:v>1.056334268555018E-9</c:v>
                </c:pt>
                <c:pt idx="2118">
                  <c:v>3.9686912386282517E-9</c:v>
                </c:pt>
                <c:pt idx="2119">
                  <c:v>5.1387963415177872E-10</c:v>
                </c:pt>
                <c:pt idx="2120">
                  <c:v>9.1675185991928317E-10</c:v>
                </c:pt>
                <c:pt idx="2121">
                  <c:v>3.3992491039875217E-9</c:v>
                </c:pt>
                <c:pt idx="2122">
                  <c:v>8.657443738737088E-8</c:v>
                </c:pt>
                <c:pt idx="2123">
                  <c:v>4.662086855155008E-9</c:v>
                </c:pt>
                <c:pt idx="2124">
                  <c:v>5.3113686990035059E-8</c:v>
                </c:pt>
                <c:pt idx="2125">
                  <c:v>7.8648757550820911E-10</c:v>
                </c:pt>
                <c:pt idx="2126">
                  <c:v>1.3034544507707266E-8</c:v>
                </c:pt>
                <c:pt idx="2127">
                  <c:v>6.9924693688035135E-10</c:v>
                </c:pt>
                <c:pt idx="2128">
                  <c:v>6.6752306828842612E-10</c:v>
                </c:pt>
                <c:pt idx="2129">
                  <c:v>4.2404237684540021E-9</c:v>
                </c:pt>
                <c:pt idx="2130">
                  <c:v>9.1536579166291582E-9</c:v>
                </c:pt>
                <c:pt idx="2131">
                  <c:v>1.2574548413124352E-8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2.2538580445251634E-9</c:v>
                </c:pt>
                <c:pt idx="2136">
                  <c:v>2.8467207040633043E-10</c:v>
                </c:pt>
                <c:pt idx="2137">
                  <c:v>3.8315586756927782E-10</c:v>
                </c:pt>
                <c:pt idx="2138">
                  <c:v>1.9326832731804841E-9</c:v>
                </c:pt>
                <c:pt idx="2139">
                  <c:v>7.9497492983529855E-10</c:v>
                </c:pt>
                <c:pt idx="2140">
                  <c:v>7.20254635967824E-10</c:v>
                </c:pt>
                <c:pt idx="2141">
                  <c:v>4.1426890796652733E-10</c:v>
                </c:pt>
                <c:pt idx="2142">
                  <c:v>3.1186535768266663E-10</c:v>
                </c:pt>
                <c:pt idx="2143">
                  <c:v>2.8638696239675322E-10</c:v>
                </c:pt>
                <c:pt idx="2144">
                  <c:v>6.0805170288172924E-10</c:v>
                </c:pt>
                <c:pt idx="2145">
                  <c:v>4.4979167062480441E-10</c:v>
                </c:pt>
                <c:pt idx="2146">
                  <c:v>2.8148727099561109E-10</c:v>
                </c:pt>
                <c:pt idx="2147">
                  <c:v>2.5267708555687538E-9</c:v>
                </c:pt>
                <c:pt idx="2148">
                  <c:v>5.6395448027145059E-10</c:v>
                </c:pt>
                <c:pt idx="2149">
                  <c:v>4.0275463317387699E-10</c:v>
                </c:pt>
                <c:pt idx="2150">
                  <c:v>2.0377816537349811E-9</c:v>
                </c:pt>
                <c:pt idx="2151">
                  <c:v>3.7806018851209048E-9</c:v>
                </c:pt>
                <c:pt idx="2152">
                  <c:v>2.1803626735082149E-10</c:v>
                </c:pt>
                <c:pt idx="2153">
                  <c:v>4.5241300552445176E-9</c:v>
                </c:pt>
                <c:pt idx="2154">
                  <c:v>4.3533758099147165E-10</c:v>
                </c:pt>
                <c:pt idx="2155">
                  <c:v>2.3224537241413347E-10</c:v>
                </c:pt>
                <c:pt idx="2156">
                  <c:v>3.0868055827194952E-10</c:v>
                </c:pt>
                <c:pt idx="2157">
                  <c:v>6.6635803055531951E-10</c:v>
                </c:pt>
                <c:pt idx="2158">
                  <c:v>1.1215393617214167E-9</c:v>
                </c:pt>
                <c:pt idx="2159">
                  <c:v>1.4532484695787338E-9</c:v>
                </c:pt>
                <c:pt idx="2160">
                  <c:v>1.9451774862533963E-10</c:v>
                </c:pt>
                <c:pt idx="2161">
                  <c:v>3.4959298147145739E-10</c:v>
                </c:pt>
                <c:pt idx="2162">
                  <c:v>7.5210263007530557E-11</c:v>
                </c:pt>
                <c:pt idx="2163">
                  <c:v>1.2788194556980766E-9</c:v>
                </c:pt>
                <c:pt idx="2164">
                  <c:v>9.9880209212280819E-10</c:v>
                </c:pt>
                <c:pt idx="2165">
                  <c:v>8.9419368070842513E-10</c:v>
                </c:pt>
                <c:pt idx="2166">
                  <c:v>5.6885417167259272E-10</c:v>
                </c:pt>
                <c:pt idx="2167">
                  <c:v>1.8300347383265579E-10</c:v>
                </c:pt>
                <c:pt idx="2168">
                  <c:v>1.8199903709540697E-9</c:v>
                </c:pt>
                <c:pt idx="2169">
                  <c:v>2.5723379855995799E-10</c:v>
                </c:pt>
                <c:pt idx="2170">
                  <c:v>7.5215162698931692E-9</c:v>
                </c:pt>
                <c:pt idx="2171">
                  <c:v>1.7148919903997196E-10</c:v>
                </c:pt>
                <c:pt idx="2172">
                  <c:v>4.8996914011420554E-11</c:v>
                </c:pt>
                <c:pt idx="2173">
                  <c:v>3.187249256442907E-10</c:v>
                </c:pt>
                <c:pt idx="2174">
                  <c:v>1.2861689927997899E-10</c:v>
                </c:pt>
                <c:pt idx="2175">
                  <c:v>2.7075694682711002E-9</c:v>
                </c:pt>
                <c:pt idx="2176">
                  <c:v>8.2167824797152273E-10</c:v>
                </c:pt>
                <c:pt idx="2177">
                  <c:v>1.0669078025986827E-9</c:v>
                </c:pt>
                <c:pt idx="2178">
                  <c:v>6.6390818485474857E-11</c:v>
                </c:pt>
                <c:pt idx="2179">
                  <c:v>5.080734998413844E-9</c:v>
                </c:pt>
                <c:pt idx="2180">
                  <c:v>7.4475309297359253E-11</c:v>
                </c:pt>
                <c:pt idx="2181">
                  <c:v>3.5282677779623947E-9</c:v>
                </c:pt>
                <c:pt idx="2182">
                  <c:v>1.2094888223719165E-9</c:v>
                </c:pt>
                <c:pt idx="2183">
                  <c:v>1.4022916790068563E-9</c:v>
                </c:pt>
                <c:pt idx="2184">
                  <c:v>8.6606945206586976E-9</c:v>
                </c:pt>
                <c:pt idx="2185">
                  <c:v>4.0716435543490487E-10</c:v>
                </c:pt>
                <c:pt idx="2186">
                  <c:v>8.2606347177554497E-9</c:v>
                </c:pt>
                <c:pt idx="2187">
                  <c:v>1.2259027885657423E-9</c:v>
                </c:pt>
                <c:pt idx="2188">
                  <c:v>1.2224730045849431E-10</c:v>
                </c:pt>
                <c:pt idx="2189">
                  <c:v>2.1681134450053598E-10</c:v>
                </c:pt>
                <c:pt idx="2190">
                  <c:v>5.6713927968219293E-10</c:v>
                </c:pt>
                <c:pt idx="2191">
                  <c:v>9.9218750873126628E-11</c:v>
                </c:pt>
                <c:pt idx="2192">
                  <c:v>2.0186728572705267E-10</c:v>
                </c:pt>
                <c:pt idx="2193">
                  <c:v>7.4671296953404936E-10</c:v>
                </c:pt>
                <c:pt idx="2194">
                  <c:v>9.7332369683686945E-10</c:v>
                </c:pt>
                <c:pt idx="2195">
                  <c:v>2.9006173094760972E-10</c:v>
                </c:pt>
                <c:pt idx="2196">
                  <c:v>4.8261960301249244E-11</c:v>
                </c:pt>
                <c:pt idx="2197">
                  <c:v>3.8707562069022241E-10</c:v>
                </c:pt>
                <c:pt idx="2198">
                  <c:v>1.2244328811453998E-9</c:v>
                </c:pt>
                <c:pt idx="2199">
                  <c:v>6.9649113267234336E-10</c:v>
                </c:pt>
                <c:pt idx="2200">
                  <c:v>6.3377508273772491E-10</c:v>
                </c:pt>
                <c:pt idx="2201">
                  <c:v>2.0799189997846346E-10</c:v>
                </c:pt>
                <c:pt idx="2202">
                  <c:v>5.781635853347626E-11</c:v>
                </c:pt>
                <c:pt idx="2203">
                  <c:v>3.1808796576214223E-9</c:v>
                </c:pt>
                <c:pt idx="2204">
                  <c:v>1.0122762434759487E-9</c:v>
                </c:pt>
                <c:pt idx="2205">
                  <c:v>1.7957368985185635E-10</c:v>
                </c:pt>
                <c:pt idx="2206">
                  <c:v>1.0002719995431508E-9</c:v>
                </c:pt>
                <c:pt idx="2207">
                  <c:v>6.8595679615988795E-11</c:v>
                </c:pt>
                <c:pt idx="2208">
                  <c:v>4.0008266812978747E-9</c:v>
                </c:pt>
                <c:pt idx="2209">
                  <c:v>1.9215021774030775E-8</c:v>
                </c:pt>
                <c:pt idx="2210">
                  <c:v>3.470248898851004E-8</c:v>
                </c:pt>
                <c:pt idx="2211">
                  <c:v>1.0930884869854516E-8</c:v>
                </c:pt>
                <c:pt idx="2212">
                  <c:v>1.6365622572001286E-9</c:v>
                </c:pt>
                <c:pt idx="2213">
                  <c:v>1.0565498549766682E-8</c:v>
                </c:pt>
                <c:pt idx="2214">
                  <c:v>2.8923858279221781E-9</c:v>
                </c:pt>
                <c:pt idx="2215">
                  <c:v>3.8534439639515218E-9</c:v>
                </c:pt>
                <c:pt idx="2216">
                  <c:v>3.1779398427807372E-9</c:v>
                </c:pt>
                <c:pt idx="2217">
                  <c:v>1.7335278033209165E-7</c:v>
                </c:pt>
                <c:pt idx="2218">
                  <c:v>6.2447285528961003E-8</c:v>
                </c:pt>
                <c:pt idx="2219">
                  <c:v>8.2472912248396708E-9</c:v>
                </c:pt>
                <c:pt idx="2220">
                  <c:v>5.5452747401565326E-9</c:v>
                </c:pt>
                <c:pt idx="2221">
                  <c:v>2.7944377303524142E-8</c:v>
                </c:pt>
                <c:pt idx="2222">
                  <c:v>2.2045998136391974E-9</c:v>
                </c:pt>
                <c:pt idx="2223">
                  <c:v>6.3221044795029348E-9</c:v>
                </c:pt>
                <c:pt idx="2224">
                  <c:v>4.0950902109339806E-8</c:v>
                </c:pt>
                <c:pt idx="2225">
                  <c:v>4.4878651526620101E-7</c:v>
                </c:pt>
                <c:pt idx="2226">
                  <c:v>1.06668241679423E-8</c:v>
                </c:pt>
                <c:pt idx="2227">
                  <c:v>4.2679578564881401E-10</c:v>
                </c:pt>
                <c:pt idx="2228">
                  <c:v>1.1934929631776545E-8</c:v>
                </c:pt>
                <c:pt idx="2229">
                  <c:v>2.2067491449338315E-8</c:v>
                </c:pt>
                <c:pt idx="2230">
                  <c:v>8.4652948275811511E-9</c:v>
                </c:pt>
                <c:pt idx="2231">
                  <c:v>1.0973871495747205E-8</c:v>
                </c:pt>
                <c:pt idx="2232">
                  <c:v>1.6402468251337873E-7</c:v>
                </c:pt>
                <c:pt idx="2233">
                  <c:v>5.8338992282931405E-10</c:v>
                </c:pt>
                <c:pt idx="2234">
                  <c:v>6.1673526262892638E-8</c:v>
                </c:pt>
                <c:pt idx="2235">
                  <c:v>2.7852263105182673E-8</c:v>
                </c:pt>
                <c:pt idx="2236">
                  <c:v>4.5135957187320615E-10</c:v>
                </c:pt>
                <c:pt idx="2237">
                  <c:v>4.5289480851223067E-9</c:v>
                </c:pt>
                <c:pt idx="2238">
                  <c:v>4.25229844277009E-8</c:v>
                </c:pt>
                <c:pt idx="2239">
                  <c:v>2.2475864395318836E-9</c:v>
                </c:pt>
                <c:pt idx="2240">
                  <c:v>5.8934664098872915E-8</c:v>
                </c:pt>
                <c:pt idx="2241">
                  <c:v>5.465442434927258E-10</c:v>
                </c:pt>
                <c:pt idx="2242">
                  <c:v>1.8554870019250235E-8</c:v>
                </c:pt>
                <c:pt idx="2243">
                  <c:v>1.965190003576283E-9</c:v>
                </c:pt>
                <c:pt idx="2244">
                  <c:v>4.2200062099756305E-9</c:v>
                </c:pt>
                <c:pt idx="2245">
                  <c:v>1.8966411432336834E-8</c:v>
                </c:pt>
                <c:pt idx="2246">
                  <c:v>5.6525779818415448E-9</c:v>
                </c:pt>
                <c:pt idx="2247">
                  <c:v>1.2236979274352284E-9</c:v>
                </c:pt>
                <c:pt idx="2248">
                  <c:v>1.4833031766333391E-8</c:v>
                </c:pt>
                <c:pt idx="2249">
                  <c:v>2.5017824294231336E-10</c:v>
                </c:pt>
                <c:pt idx="2250">
                  <c:v>1.4938179143801901E-9</c:v>
                </c:pt>
                <c:pt idx="2251">
                  <c:v>4.0246065168980847E-10</c:v>
                </c:pt>
                <c:pt idx="2252">
                  <c:v>9.7351968449291523E-10</c:v>
                </c:pt>
                <c:pt idx="2253">
                  <c:v>3.2903877604369472E-9</c:v>
                </c:pt>
                <c:pt idx="2254">
                  <c:v>1.2481718859839331E-8</c:v>
                </c:pt>
                <c:pt idx="2255">
                  <c:v>9.6445525540080236E-10</c:v>
                </c:pt>
                <c:pt idx="2256">
                  <c:v>1.7385574998672355E-9</c:v>
                </c:pt>
                <c:pt idx="2257">
                  <c:v>2.550730346520543E-9</c:v>
                </c:pt>
                <c:pt idx="2258">
                  <c:v>2.0539996322727618E-9</c:v>
                </c:pt>
                <c:pt idx="2259">
                  <c:v>4.0082905445322809E-9</c:v>
                </c:pt>
                <c:pt idx="2260">
                  <c:v>4.4868924005958384E-9</c:v>
                </c:pt>
                <c:pt idx="2261">
                  <c:v>6.132992723723523E-9</c:v>
                </c:pt>
                <c:pt idx="2262">
                  <c:v>4.2058950987403407E-10</c:v>
                </c:pt>
                <c:pt idx="2263">
                  <c:v>7.4636509144456831E-9</c:v>
                </c:pt>
                <c:pt idx="2264">
                  <c:v>3.6620293532135732E-10</c:v>
                </c:pt>
                <c:pt idx="2265">
                  <c:v>3.1507955524184103E-9</c:v>
                </c:pt>
                <c:pt idx="2266">
                  <c:v>2.9713198563945772E-9</c:v>
                </c:pt>
                <c:pt idx="2267">
                  <c:v>1.1384922939693682E-9</c:v>
                </c:pt>
                <c:pt idx="2268">
                  <c:v>1.4992565718354576E-9</c:v>
                </c:pt>
                <c:pt idx="2269">
                  <c:v>1.3868576510932589E-8</c:v>
                </c:pt>
                <c:pt idx="2270">
                  <c:v>2.3658159930414415E-9</c:v>
                </c:pt>
                <c:pt idx="2271">
                  <c:v>1.0659768612324658E-9</c:v>
                </c:pt>
                <c:pt idx="2272">
                  <c:v>5.8012346189521943E-10</c:v>
                </c:pt>
                <c:pt idx="2273">
                  <c:v>5.8664985084154066E-9</c:v>
                </c:pt>
                <c:pt idx="2274">
                  <c:v>8.6293364956913895E-10</c:v>
                </c:pt>
                <c:pt idx="2275">
                  <c:v>8.8541343371757872E-9</c:v>
                </c:pt>
                <c:pt idx="2276">
                  <c:v>4.7243804428091935E-9</c:v>
                </c:pt>
                <c:pt idx="2277">
                  <c:v>8.9919136593759015E-10</c:v>
                </c:pt>
                <c:pt idx="2278">
                  <c:v>2.2099078126571017E-9</c:v>
                </c:pt>
                <c:pt idx="2279">
                  <c:v>3.1145378360499592E-9</c:v>
                </c:pt>
                <c:pt idx="2280">
                  <c:v>2.3319150282369398E-8</c:v>
                </c:pt>
                <c:pt idx="2281">
                  <c:v>2.2099078126571017E-9</c:v>
                </c:pt>
                <c:pt idx="2282">
                  <c:v>6.3632292226631876E-10</c:v>
                </c:pt>
                <c:pt idx="2283">
                  <c:v>8.7924962193494192E-10</c:v>
                </c:pt>
                <c:pt idx="2284">
                  <c:v>9.7351968449291523E-10</c:v>
                </c:pt>
                <c:pt idx="2285">
                  <c:v>1.0244617759905891E-8</c:v>
                </c:pt>
                <c:pt idx="2286">
                  <c:v>1.9796713137174364E-9</c:v>
                </c:pt>
                <c:pt idx="2287">
                  <c:v>9.1188156666654808E-10</c:v>
                </c:pt>
                <c:pt idx="2288">
                  <c:v>3.6366489517556564E-9</c:v>
                </c:pt>
                <c:pt idx="2289">
                  <c:v>1.2798973878063278E-9</c:v>
                </c:pt>
                <c:pt idx="2290">
                  <c:v>1.0043387434060986E-9</c:v>
                </c:pt>
                <c:pt idx="2291">
                  <c:v>1.4901921427433449E-9</c:v>
                </c:pt>
                <c:pt idx="2292">
                  <c:v>6.2907137899262866E-10</c:v>
                </c:pt>
                <c:pt idx="2293">
                  <c:v>3.4626119131870909E-10</c:v>
                </c:pt>
                <c:pt idx="2294">
                  <c:v>9.8983565685871821E-10</c:v>
                </c:pt>
                <c:pt idx="2295">
                  <c:v>2.6725562735185386E-8</c:v>
                </c:pt>
                <c:pt idx="2296">
                  <c:v>1.8636466213383924E-9</c:v>
                </c:pt>
                <c:pt idx="2297">
                  <c:v>6.5155116314106842E-9</c:v>
                </c:pt>
                <c:pt idx="2298">
                  <c:v>1.2563298721668345E-9</c:v>
                </c:pt>
                <c:pt idx="2299">
                  <c:v>3.8342535059637162E-9</c:v>
                </c:pt>
                <c:pt idx="2300">
                  <c:v>3.1725501822394814E-10</c:v>
                </c:pt>
                <c:pt idx="2301">
                  <c:v>1.2200721557983834E-9</c:v>
                </c:pt>
                <c:pt idx="2302">
                  <c:v>4.3146682478456935E-9</c:v>
                </c:pt>
                <c:pt idx="2303">
                  <c:v>9.8620988522187306E-10</c:v>
                </c:pt>
                <c:pt idx="2304">
                  <c:v>8.66559421205984E-10</c:v>
                </c:pt>
                <c:pt idx="2305">
                  <c:v>1.9851099711727039E-9</c:v>
                </c:pt>
                <c:pt idx="2306">
                  <c:v>4.439757369316851E-9</c:v>
                </c:pt>
                <c:pt idx="2307">
                  <c:v>3.9520910841611822E-10</c:v>
                </c:pt>
                <c:pt idx="2308">
                  <c:v>5.6271975803836291E-9</c:v>
                </c:pt>
                <c:pt idx="2309">
                  <c:v>3.3629031931738506E-9</c:v>
                </c:pt>
                <c:pt idx="2310">
                  <c:v>7.3240587064271465E-10</c:v>
                </c:pt>
                <c:pt idx="2311">
                  <c:v>3.3900964804501891E-9</c:v>
                </c:pt>
                <c:pt idx="2312">
                  <c:v>2.3495000206756385E-9</c:v>
                </c:pt>
                <c:pt idx="2313">
                  <c:v>1.244410556218323E-9</c:v>
                </c:pt>
                <c:pt idx="2314">
                  <c:v>5.1821814756444341E-9</c:v>
                </c:pt>
                <c:pt idx="2315">
                  <c:v>2.9572316103858269E-9</c:v>
                </c:pt>
                <c:pt idx="2316">
                  <c:v>1.2006922430763994E-9</c:v>
                </c:pt>
                <c:pt idx="2317">
                  <c:v>1.4809578576826593E-8</c:v>
                </c:pt>
                <c:pt idx="2318">
                  <c:v>1.3610447702076689E-8</c:v>
                </c:pt>
                <c:pt idx="2319">
                  <c:v>1.3490222340936401E-9</c:v>
                </c:pt>
                <c:pt idx="2320">
                  <c:v>1.7815212605333835E-9</c:v>
                </c:pt>
                <c:pt idx="2321">
                  <c:v>1.5847888513947275E-9</c:v>
                </c:pt>
                <c:pt idx="2322">
                  <c:v>2.9728452936507993E-9</c:v>
                </c:pt>
                <c:pt idx="2323">
                  <c:v>5.449175459475467E-10</c:v>
                </c:pt>
                <c:pt idx="2324">
                  <c:v>4.4030586807222979E-10</c:v>
                </c:pt>
                <c:pt idx="2325">
                  <c:v>5.8504471193852652E-9</c:v>
                </c:pt>
                <c:pt idx="2326">
                  <c:v>1.2462685845268549E-7</c:v>
                </c:pt>
                <c:pt idx="2327">
                  <c:v>4.278149214602516E-10</c:v>
                </c:pt>
                <c:pt idx="2328">
                  <c:v>7.1885397751934246E-9</c:v>
                </c:pt>
                <c:pt idx="2329">
                  <c:v>5.6833807084500574E-10</c:v>
                </c:pt>
                <c:pt idx="2330">
                  <c:v>4.6325798247173951E-9</c:v>
                </c:pt>
                <c:pt idx="2331">
                  <c:v>1.5441932749057988E-9</c:v>
                </c:pt>
                <c:pt idx="2332">
                  <c:v>9.5868015246932302E-10</c:v>
                </c:pt>
                <c:pt idx="2333">
                  <c:v>2.8604267741429958E-9</c:v>
                </c:pt>
                <c:pt idx="2334">
                  <c:v>4.3649717462307538E-10</c:v>
                </c:pt>
                <c:pt idx="2335">
                  <c:v>1.8932407574012906E-10</c:v>
                </c:pt>
                <c:pt idx="2336">
                  <c:v>1.5398358160197164E-9</c:v>
                </c:pt>
                <c:pt idx="2337">
                  <c:v>2.9608181844914628E-10</c:v>
                </c:pt>
                <c:pt idx="2338">
                  <c:v>3.4435945776287919E-9</c:v>
                </c:pt>
                <c:pt idx="2339">
                  <c:v>8.9508215808249895E-10</c:v>
                </c:pt>
                <c:pt idx="2340">
                  <c:v>3.7470389990233872E-9</c:v>
                </c:pt>
                <c:pt idx="2341">
                  <c:v>2.1283181514452845E-9</c:v>
                </c:pt>
                <c:pt idx="2342">
                  <c:v>6.4054645625410337E-10</c:v>
                </c:pt>
                <c:pt idx="2343">
                  <c:v>3.8338125337376134E-10</c:v>
                </c:pt>
                <c:pt idx="2344">
                  <c:v>1.0060471024746303E-9</c:v>
                </c:pt>
                <c:pt idx="2345">
                  <c:v>1.2574274030406904E-9</c:v>
                </c:pt>
                <c:pt idx="2346">
                  <c:v>1.3536671415419228E-9</c:v>
                </c:pt>
                <c:pt idx="2347">
                  <c:v>1.4163701256328044E-8</c:v>
                </c:pt>
                <c:pt idx="2348">
                  <c:v>2.4164788021292503E-8</c:v>
                </c:pt>
                <c:pt idx="2349">
                  <c:v>2.0885152361430286E-8</c:v>
                </c:pt>
                <c:pt idx="2350">
                  <c:v>3.1931397743273908E-9</c:v>
                </c:pt>
                <c:pt idx="2351">
                  <c:v>2.382240847438381E-9</c:v>
                </c:pt>
                <c:pt idx="2352">
                  <c:v>2.7311075857621865E-8</c:v>
                </c:pt>
                <c:pt idx="2353">
                  <c:v>1.4680153772875579E-7</c:v>
                </c:pt>
                <c:pt idx="2354">
                  <c:v>1.0307426359566974E-9</c:v>
                </c:pt>
                <c:pt idx="2355">
                  <c:v>1.2575983478295746E-8</c:v>
                </c:pt>
                <c:pt idx="2356">
                  <c:v>4.4837239334897663E-8</c:v>
                </c:pt>
                <c:pt idx="2357">
                  <c:v>3.1365483386442009E-8</c:v>
                </c:pt>
                <c:pt idx="2358">
                  <c:v>2.8517837185111505E-9</c:v>
                </c:pt>
                <c:pt idx="2359">
                  <c:v>3.7641062574040316E-8</c:v>
                </c:pt>
                <c:pt idx="2360">
                  <c:v>5.4035974412412945E-9</c:v>
                </c:pt>
                <c:pt idx="2361">
                  <c:v>2.0294521783528754E-9</c:v>
                </c:pt>
                <c:pt idx="2362">
                  <c:v>4.1551016312148316E-9</c:v>
                </c:pt>
                <c:pt idx="2363">
                  <c:v>6.3541920140783454E-9</c:v>
                </c:pt>
                <c:pt idx="2364">
                  <c:v>1.3073519919572881E-8</c:v>
                </c:pt>
                <c:pt idx="2365">
                  <c:v>3.8851286350119276E-9</c:v>
                </c:pt>
                <c:pt idx="2366">
                  <c:v>9.0580594932905857E-9</c:v>
                </c:pt>
                <c:pt idx="2367">
                  <c:v>1.5143312890461822E-9</c:v>
                </c:pt>
                <c:pt idx="2368">
                  <c:v>2.6252546527317011E-9</c:v>
                </c:pt>
                <c:pt idx="2369">
                  <c:v>3.6151556388090214E-9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9.4727367088746408E-10</c:v>
                </c:pt>
                <c:pt idx="2382">
                  <c:v>3.6460563592458491E-9</c:v>
                </c:pt>
                <c:pt idx="2383">
                  <c:v>2.9460211164600131E-10</c:v>
                </c:pt>
                <c:pt idx="2384">
                  <c:v>2.4913297544340305E-10</c:v>
                </c:pt>
                <c:pt idx="2385">
                  <c:v>1.0533683220268601E-9</c:v>
                </c:pt>
                <c:pt idx="2386">
                  <c:v>8.9744707579878352E-9</c:v>
                </c:pt>
                <c:pt idx="2387">
                  <c:v>2.2449732707846079E-9</c:v>
                </c:pt>
                <c:pt idx="2388">
                  <c:v>1.4909956921331321E-8</c:v>
                </c:pt>
                <c:pt idx="2389">
                  <c:v>3.5442407719301173E-9</c:v>
                </c:pt>
                <c:pt idx="2390">
                  <c:v>2.7508827402571954E-9</c:v>
                </c:pt>
                <c:pt idx="2391">
                  <c:v>3.317156407791853E-9</c:v>
                </c:pt>
                <c:pt idx="2392">
                  <c:v>4.4407928374329581E-8</c:v>
                </c:pt>
                <c:pt idx="2393">
                  <c:v>6.5423292756796003E-9</c:v>
                </c:pt>
                <c:pt idx="2394">
                  <c:v>4.2829835767849755E-10</c:v>
                </c:pt>
                <c:pt idx="2395">
                  <c:v>1.5780926064798332E-8</c:v>
                </c:pt>
                <c:pt idx="2396">
                  <c:v>2.8655747165751289E-8</c:v>
                </c:pt>
                <c:pt idx="2397">
                  <c:v>2.2995884976026712E-9</c:v>
                </c:pt>
                <c:pt idx="2398">
                  <c:v>9.1408642779706202E-10</c:v>
                </c:pt>
                <c:pt idx="2399">
                  <c:v>1.2823080359756898E-8</c:v>
                </c:pt>
                <c:pt idx="2400">
                  <c:v>1.9948930216703173E-9</c:v>
                </c:pt>
                <c:pt idx="2401">
                  <c:v>1.1181749069592988E-9</c:v>
                </c:pt>
                <c:pt idx="2402">
                  <c:v>2.2593456988946248E-9</c:v>
                </c:pt>
                <c:pt idx="2403">
                  <c:v>2.5649035205135794E-8</c:v>
                </c:pt>
                <c:pt idx="2404">
                  <c:v>2.4999401454563043E-8</c:v>
                </c:pt>
                <c:pt idx="2405">
                  <c:v>8.4366153005798018E-9</c:v>
                </c:pt>
                <c:pt idx="2406">
                  <c:v>1.1526687344233391E-9</c:v>
                </c:pt>
                <c:pt idx="2407">
                  <c:v>6.1801440873071784E-10</c:v>
                </c:pt>
                <c:pt idx="2408">
                  <c:v>7.9422037735952266E-9</c:v>
                </c:pt>
                <c:pt idx="2409">
                  <c:v>2.1328683315264776E-9</c:v>
                </c:pt>
                <c:pt idx="2410">
                  <c:v>1.8396707980821368E-9</c:v>
                </c:pt>
                <c:pt idx="2411">
                  <c:v>1.0578107088972288E-9</c:v>
                </c:pt>
                <c:pt idx="2412">
                  <c:v>2.1587387021245079E-9</c:v>
                </c:pt>
                <c:pt idx="2413">
                  <c:v>1.8109259418621037E-9</c:v>
                </c:pt>
                <c:pt idx="2414">
                  <c:v>6.51645890508157E-9</c:v>
                </c:pt>
                <c:pt idx="2415">
                  <c:v>2.4490617499468453E-9</c:v>
                </c:pt>
                <c:pt idx="2416">
                  <c:v>5.2574342026441074E-9</c:v>
                </c:pt>
                <c:pt idx="2417">
                  <c:v>1.6278212077404911E-8</c:v>
                </c:pt>
                <c:pt idx="2418">
                  <c:v>7.5081564446727215E-9</c:v>
                </c:pt>
                <c:pt idx="2419">
                  <c:v>5.9645576656569296E-9</c:v>
                </c:pt>
                <c:pt idx="2420">
                  <c:v>1.7074444594699835E-9</c:v>
                </c:pt>
                <c:pt idx="2421">
                  <c:v>6.6630576718037415E-9</c:v>
                </c:pt>
                <c:pt idx="2422">
                  <c:v>1.4047611234730319E-8</c:v>
                </c:pt>
                <c:pt idx="2423">
                  <c:v>1.1368590635023207E-8</c:v>
                </c:pt>
                <c:pt idx="2424">
                  <c:v>3.317156407791853E-9</c:v>
                </c:pt>
                <c:pt idx="2425">
                  <c:v>2.6042839735350256E-9</c:v>
                </c:pt>
                <c:pt idx="2426">
                  <c:v>3.9581667014985981E-9</c:v>
                </c:pt>
                <c:pt idx="2427">
                  <c:v>3.8501992794236552E-9</c:v>
                </c:pt>
                <c:pt idx="2428">
                  <c:v>3.3661424336001613E-9</c:v>
                </c:pt>
                <c:pt idx="2429">
                  <c:v>9.2669066616243768E-8</c:v>
                </c:pt>
                <c:pt idx="2430">
                  <c:v>8.0008476355653412E-9</c:v>
                </c:pt>
                <c:pt idx="2431">
                  <c:v>4.5011722789793881E-9</c:v>
                </c:pt>
                <c:pt idx="2432">
                  <c:v>2.5538171521032627E-9</c:v>
                </c:pt>
                <c:pt idx="2433">
                  <c:v>1.8416415628457079E-9</c:v>
                </c:pt>
                <c:pt idx="2434">
                  <c:v>1.7470557423974391E-9</c:v>
                </c:pt>
                <c:pt idx="2435">
                  <c:v>1.4580126028511112E-8</c:v>
                </c:pt>
                <c:pt idx="2436">
                  <c:v>8.2706954174324614E-9</c:v>
                </c:pt>
                <c:pt idx="2437">
                  <c:v>7.3999494821292785E-10</c:v>
                </c:pt>
                <c:pt idx="2438">
                  <c:v>3.4646229643021821E-8</c:v>
                </c:pt>
                <c:pt idx="2439">
                  <c:v>4.4427516251731052E-9</c:v>
                </c:pt>
                <c:pt idx="2440">
                  <c:v>7.6753611357874747E-9</c:v>
                </c:pt>
                <c:pt idx="2441">
                  <c:v>6.4457454699599776E-9</c:v>
                </c:pt>
                <c:pt idx="2442">
                  <c:v>3.8412970845579358E-8</c:v>
                </c:pt>
                <c:pt idx="2443">
                  <c:v>7.1481842835831506E-8</c:v>
                </c:pt>
                <c:pt idx="2444">
                  <c:v>7.183793063046029E-8</c:v>
                </c:pt>
                <c:pt idx="2445">
                  <c:v>1.7693112295617376E-9</c:v>
                </c:pt>
                <c:pt idx="2446">
                  <c:v>1.3436750375445271E-9</c:v>
                </c:pt>
                <c:pt idx="2447">
                  <c:v>8.2984113384582535E-9</c:v>
                </c:pt>
                <c:pt idx="2448">
                  <c:v>2.3050108227532686E-9</c:v>
                </c:pt>
                <c:pt idx="2449">
                  <c:v>1.6522347367619147E-8</c:v>
                </c:pt>
                <c:pt idx="2450">
                  <c:v>1.6600546442381375E-8</c:v>
                </c:pt>
                <c:pt idx="2451">
                  <c:v>2.4781659168696292E-9</c:v>
                </c:pt>
                <c:pt idx="2452">
                  <c:v>1.0595974630281785E-8</c:v>
                </c:pt>
                <c:pt idx="2453">
                  <c:v>2.3493236317851972E-8</c:v>
                </c:pt>
                <c:pt idx="2454">
                  <c:v>5.956535237602792E-8</c:v>
                </c:pt>
                <c:pt idx="2455">
                  <c:v>2.2100548033991359E-9</c:v>
                </c:pt>
                <c:pt idx="2456">
                  <c:v>1.0728168304284598E-8</c:v>
                </c:pt>
                <c:pt idx="2457">
                  <c:v>1.7151663731181831E-8</c:v>
                </c:pt>
                <c:pt idx="2458">
                  <c:v>5.3063657874368461E-10</c:v>
                </c:pt>
                <c:pt idx="2459">
                  <c:v>3.6520829796692543E-8</c:v>
                </c:pt>
                <c:pt idx="2460">
                  <c:v>2.37576236658576E-9</c:v>
                </c:pt>
                <c:pt idx="2461">
                  <c:v>1.7967168367987918E-9</c:v>
                </c:pt>
                <c:pt idx="2462">
                  <c:v>4.9060609999635402E-9</c:v>
                </c:pt>
                <c:pt idx="2463">
                  <c:v>3.295346248134903E-8</c:v>
                </c:pt>
                <c:pt idx="2464">
                  <c:v>4.0272523502547018E-9</c:v>
                </c:pt>
                <c:pt idx="2465">
                  <c:v>1.5596991649598197E-8</c:v>
                </c:pt>
                <c:pt idx="2466">
                  <c:v>1.9884721394120068E-7</c:v>
                </c:pt>
                <c:pt idx="2467">
                  <c:v>3.2463787322716271E-8</c:v>
                </c:pt>
                <c:pt idx="2468">
                  <c:v>1.0482399783602465E-8</c:v>
                </c:pt>
                <c:pt idx="2469">
                  <c:v>2.2984942331897497E-8</c:v>
                </c:pt>
                <c:pt idx="2470">
                  <c:v>1.4370010928924303E-8</c:v>
                </c:pt>
                <c:pt idx="2471">
                  <c:v>2.2826682299638759E-9</c:v>
                </c:pt>
                <c:pt idx="2472">
                  <c:v>5.7102081521013149E-8</c:v>
                </c:pt>
                <c:pt idx="2473">
                  <c:v>1.1111716147165102E-8</c:v>
                </c:pt>
                <c:pt idx="2474">
                  <c:v>1.3502373575610136E-7</c:v>
                </c:pt>
                <c:pt idx="2475">
                  <c:v>3.8647099877129018E-8</c:v>
                </c:pt>
                <c:pt idx="2476">
                  <c:v>9.1768476116198638E-8</c:v>
                </c:pt>
                <c:pt idx="2477">
                  <c:v>6.7584481304621069E-8</c:v>
                </c:pt>
                <c:pt idx="2478">
                  <c:v>3.4305189345096098E-8</c:v>
                </c:pt>
                <c:pt idx="2479">
                  <c:v>1.4133924198452838E-7</c:v>
                </c:pt>
                <c:pt idx="2480">
                  <c:v>9.4956019354133039E-10</c:v>
                </c:pt>
                <c:pt idx="2481">
                  <c:v>7.3533196634747654E-8</c:v>
                </c:pt>
                <c:pt idx="2482">
                  <c:v>5.7159799885723211E-9</c:v>
                </c:pt>
                <c:pt idx="2483">
                  <c:v>6.5761698109568205E-8</c:v>
                </c:pt>
                <c:pt idx="2484">
                  <c:v>1.4759144420004167E-8</c:v>
                </c:pt>
                <c:pt idx="2485">
                  <c:v>2.0201427646908695E-8</c:v>
                </c:pt>
                <c:pt idx="2486">
                  <c:v>3.0564666935636235E-8</c:v>
                </c:pt>
                <c:pt idx="2487">
                  <c:v>1.4051256605132768E-7</c:v>
                </c:pt>
                <c:pt idx="2488">
                  <c:v>6.2676852403409173E-10</c:v>
                </c:pt>
                <c:pt idx="2489">
                  <c:v>4.0425720520356058E-10</c:v>
                </c:pt>
                <c:pt idx="2490">
                  <c:v>4.9018733970460313E-8</c:v>
                </c:pt>
                <c:pt idx="2491">
                  <c:v>1.367340547012043E-9</c:v>
                </c:pt>
                <c:pt idx="2492">
                  <c:v>8.2566986323298652E-9</c:v>
                </c:pt>
                <c:pt idx="2493">
                  <c:v>9.0006677746792742E-9</c:v>
                </c:pt>
                <c:pt idx="2494">
                  <c:v>7.8473457480691169E-10</c:v>
                </c:pt>
                <c:pt idx="2495">
                  <c:v>4.1716625881510282E-9</c:v>
                </c:pt>
                <c:pt idx="2496">
                  <c:v>5.0039568341583588E-9</c:v>
                </c:pt>
                <c:pt idx="2497">
                  <c:v>1.5365170917106762E-8</c:v>
                </c:pt>
                <c:pt idx="2498">
                  <c:v>6.9027767068350824E-8</c:v>
                </c:pt>
                <c:pt idx="2499">
                  <c:v>1.3972351974808776E-8</c:v>
                </c:pt>
                <c:pt idx="2500">
                  <c:v>6.7772531460596922E-10</c:v>
                </c:pt>
                <c:pt idx="2501">
                  <c:v>4.7559671200418895E-10</c:v>
                </c:pt>
                <c:pt idx="2502">
                  <c:v>1.1570588579187624E-8</c:v>
                </c:pt>
                <c:pt idx="2503">
                  <c:v>1.2518384883824543E-9</c:v>
                </c:pt>
                <c:pt idx="2504">
                  <c:v>1.3962160616694403E-9</c:v>
                </c:pt>
                <c:pt idx="2505">
                  <c:v>5.3414606437127597E-8</c:v>
                </c:pt>
                <c:pt idx="2506">
                  <c:v>1.4437757328698588E-10</c:v>
                </c:pt>
                <c:pt idx="2507">
                  <c:v>9.2741358840816843E-10</c:v>
                </c:pt>
                <c:pt idx="2508">
                  <c:v>1.5915504255283036E-9</c:v>
                </c:pt>
                <c:pt idx="2509">
                  <c:v>6.5224691932003052E-9</c:v>
                </c:pt>
                <c:pt idx="2510">
                  <c:v>1.5473878736993432E-9</c:v>
                </c:pt>
                <c:pt idx="2511">
                  <c:v>6.4205556120565496E-10</c:v>
                </c:pt>
                <c:pt idx="2512">
                  <c:v>1.0191358114375477E-10</c:v>
                </c:pt>
                <c:pt idx="2513">
                  <c:v>1.7580092747297696E-9</c:v>
                </c:pt>
                <c:pt idx="2514">
                  <c:v>2.2930555757344824E-9</c:v>
                </c:pt>
                <c:pt idx="2515">
                  <c:v>4.989009508923942E-8</c:v>
                </c:pt>
                <c:pt idx="2516">
                  <c:v>8.8104290898775992E-9</c:v>
                </c:pt>
                <c:pt idx="2517">
                  <c:v>7.7794033606399472E-10</c:v>
                </c:pt>
                <c:pt idx="2518">
                  <c:v>1.5745648286710111E-9</c:v>
                </c:pt>
                <c:pt idx="2519">
                  <c:v>1.1210493925813024E-9</c:v>
                </c:pt>
                <c:pt idx="2520">
                  <c:v>1.222962973725057E-9</c:v>
                </c:pt>
                <c:pt idx="2521">
                  <c:v>2.7839393249102343E-8</c:v>
                </c:pt>
                <c:pt idx="2522">
                  <c:v>1.5949475448997621E-9</c:v>
                </c:pt>
                <c:pt idx="2523">
                  <c:v>1.5117181202990288E-9</c:v>
                </c:pt>
                <c:pt idx="2524">
                  <c:v>1.4828426056416317E-9</c:v>
                </c:pt>
                <c:pt idx="2525">
                  <c:v>1.4556656506699638E-9</c:v>
                </c:pt>
                <c:pt idx="2526">
                  <c:v>4.9733827598152322E-9</c:v>
                </c:pt>
                <c:pt idx="2527">
                  <c:v>4.9258230886148134E-10</c:v>
                </c:pt>
                <c:pt idx="2528">
                  <c:v>1.3522233658090529E-8</c:v>
                </c:pt>
                <c:pt idx="2529">
                  <c:v>1.4335843747554836E-9</c:v>
                </c:pt>
                <c:pt idx="2530">
                  <c:v>4.9597942823293978E-10</c:v>
                </c:pt>
                <c:pt idx="2531">
                  <c:v>7.3887346329222202E-10</c:v>
                </c:pt>
                <c:pt idx="2532">
                  <c:v>1.3012665752371752E-8</c:v>
                </c:pt>
                <c:pt idx="2533">
                  <c:v>1.0463127664092156E-9</c:v>
                </c:pt>
                <c:pt idx="2534">
                  <c:v>5.1924969592743051E-9</c:v>
                </c:pt>
                <c:pt idx="2535">
                  <c:v>5.1874012802171163E-9</c:v>
                </c:pt>
                <c:pt idx="2536">
                  <c:v>7.9832305229274552E-11</c:v>
                </c:pt>
                <c:pt idx="2537">
                  <c:v>4.1631697897223828E-9</c:v>
                </c:pt>
                <c:pt idx="2538">
                  <c:v>1.3248765548688119E-10</c:v>
                </c:pt>
                <c:pt idx="2539">
                  <c:v>8.730596784648324E-10</c:v>
                </c:pt>
                <c:pt idx="2540">
                  <c:v>2.4781985814789703E-9</c:v>
                </c:pt>
                <c:pt idx="2541">
                  <c:v>1.090475318238176E-9</c:v>
                </c:pt>
                <c:pt idx="2542">
                  <c:v>6.6311770130869776E-9</c:v>
                </c:pt>
                <c:pt idx="2543">
                  <c:v>3.6349177274605867E-10</c:v>
                </c:pt>
                <c:pt idx="2544">
                  <c:v>4.4655134137821877E-9</c:v>
                </c:pt>
                <c:pt idx="2545">
                  <c:v>1.1686090637817212E-9</c:v>
                </c:pt>
                <c:pt idx="2546">
                  <c:v>2.3457109259920886E-9</c:v>
                </c:pt>
                <c:pt idx="2547">
                  <c:v>7.6605041826388993E-10</c:v>
                </c:pt>
                <c:pt idx="2548">
                  <c:v>1.788583349072896E-9</c:v>
                </c:pt>
                <c:pt idx="2549">
                  <c:v>3.7538169054616335E-10</c:v>
                </c:pt>
                <c:pt idx="2550">
                  <c:v>2.4629115443074067E-10</c:v>
                </c:pt>
                <c:pt idx="2551">
                  <c:v>3.7181471520613196E-9</c:v>
                </c:pt>
                <c:pt idx="2552">
                  <c:v>1.1939176030990871E-8</c:v>
                </c:pt>
                <c:pt idx="2553">
                  <c:v>3.4803487960592254E-9</c:v>
                </c:pt>
                <c:pt idx="2554">
                  <c:v>2.0552572197323878E-10</c:v>
                </c:pt>
                <c:pt idx="2555">
                  <c:v>8.90045275322125E-10</c:v>
                </c:pt>
                <c:pt idx="2556">
                  <c:v>2.4781985814789703E-9</c:v>
                </c:pt>
                <c:pt idx="2557">
                  <c:v>4.2973560048949928E-10</c:v>
                </c:pt>
                <c:pt idx="2558">
                  <c:v>1.6136317014427837E-10</c:v>
                </c:pt>
                <c:pt idx="2559">
                  <c:v>1.7597078344154988E-9</c:v>
                </c:pt>
                <c:pt idx="2560">
                  <c:v>6.7670617879453159E-9</c:v>
                </c:pt>
                <c:pt idx="2561">
                  <c:v>6.5904115806294745E-10</c:v>
                </c:pt>
                <c:pt idx="2562">
                  <c:v>2.2217160689338541E-9</c:v>
                </c:pt>
                <c:pt idx="2563">
                  <c:v>1.7919804684443546E-9</c:v>
                </c:pt>
                <c:pt idx="2564">
                  <c:v>7.4396914234940972E-10</c:v>
                </c:pt>
                <c:pt idx="2565">
                  <c:v>2.2590843820198971E-10</c:v>
                </c:pt>
                <c:pt idx="2566">
                  <c:v>7.1849074706347098E-10</c:v>
                </c:pt>
                <c:pt idx="2567">
                  <c:v>2.8179105186248189E-9</c:v>
                </c:pt>
                <c:pt idx="2568">
                  <c:v>6.6413683712013516E-10</c:v>
                </c:pt>
                <c:pt idx="2569">
                  <c:v>3.5058271913451638E-9</c:v>
                </c:pt>
                <c:pt idx="2570">
                  <c:v>2.2081275914480198E-10</c:v>
                </c:pt>
                <c:pt idx="2571">
                  <c:v>1.4658570087843392E-9</c:v>
                </c:pt>
                <c:pt idx="2572">
                  <c:v>3.142335418599105E-10</c:v>
                </c:pt>
                <c:pt idx="2573">
                  <c:v>2.8943457044826352E-9</c:v>
                </c:pt>
                <c:pt idx="2574">
                  <c:v>1.01404013238036E-9</c:v>
                </c:pt>
                <c:pt idx="2575">
                  <c:v>3.0064506437407655E-10</c:v>
                </c:pt>
                <c:pt idx="2576">
                  <c:v>7.2358642612065879E-10</c:v>
                </c:pt>
                <c:pt idx="2577">
                  <c:v>5.1958940786457642E-9</c:v>
                </c:pt>
                <c:pt idx="2578">
                  <c:v>1.5558806721279894E-9</c:v>
                </c:pt>
                <c:pt idx="2579">
                  <c:v>3.4837459154306834E-9</c:v>
                </c:pt>
                <c:pt idx="2580">
                  <c:v>4.8239095074710583E-10</c:v>
                </c:pt>
                <c:pt idx="2581">
                  <c:v>1.110858034466927E-9</c:v>
                </c:pt>
                <c:pt idx="2582">
                  <c:v>3.1763066123136904E-10</c:v>
                </c:pt>
                <c:pt idx="2583">
                  <c:v>1.696011846200652E-8</c:v>
                </c:pt>
                <c:pt idx="2584">
                  <c:v>1.0097937331660366E-8</c:v>
                </c:pt>
                <c:pt idx="2585">
                  <c:v>1.6679856113861194E-9</c:v>
                </c:pt>
                <c:pt idx="2586">
                  <c:v>2.836594675167841E-10</c:v>
                </c:pt>
                <c:pt idx="2587">
                  <c:v>4.7559671200418895E-10</c:v>
                </c:pt>
                <c:pt idx="2588">
                  <c:v>1.5949475448997621E-9</c:v>
                </c:pt>
                <c:pt idx="2589">
                  <c:v>1.0751882810666129E-9</c:v>
                </c:pt>
                <c:pt idx="2590">
                  <c:v>1.5117181202990291E-10</c:v>
                </c:pt>
                <c:pt idx="2591">
                  <c:v>4.0255864551783136E-10</c:v>
                </c:pt>
                <c:pt idx="2592">
                  <c:v>3.7283385101756946E-9</c:v>
                </c:pt>
                <c:pt idx="2593">
                  <c:v>1.1686090637817212E-9</c:v>
                </c:pt>
                <c:pt idx="2594">
                  <c:v>2.8603745107680498E-9</c:v>
                </c:pt>
                <c:pt idx="2595">
                  <c:v>8.2040432820722596E-10</c:v>
                </c:pt>
                <c:pt idx="2596">
                  <c:v>1.7700690484984471E-8</c:v>
                </c:pt>
                <c:pt idx="2597">
                  <c:v>3.1746080526279609E-9</c:v>
                </c:pt>
                <c:pt idx="2598">
                  <c:v>1.698559685729246E-10</c:v>
                </c:pt>
                <c:pt idx="2599">
                  <c:v>6.063858078053408E-10</c:v>
                </c:pt>
                <c:pt idx="2600">
                  <c:v>9.7667181929431644E-10</c:v>
                </c:pt>
                <c:pt idx="2601">
                  <c:v>1.3554506292119384E-9</c:v>
                </c:pt>
                <c:pt idx="2602">
                  <c:v>7.2698354549211733E-10</c:v>
                </c:pt>
                <c:pt idx="2603">
                  <c:v>8.1768663271005906E-9</c:v>
                </c:pt>
                <c:pt idx="2604">
                  <c:v>5.2145782351887853E-10</c:v>
                </c:pt>
                <c:pt idx="2605">
                  <c:v>6.9810803083472015E-10</c:v>
                </c:pt>
                <c:pt idx="2606">
                  <c:v>1.8191574234160225E-9</c:v>
                </c:pt>
                <c:pt idx="2607">
                  <c:v>3.0574074343126425E-10</c:v>
                </c:pt>
                <c:pt idx="2608">
                  <c:v>5.9959156906242382E-10</c:v>
                </c:pt>
                <c:pt idx="2609">
                  <c:v>1.5066224412418411E-9</c:v>
                </c:pt>
                <c:pt idx="2610">
                  <c:v>9.5459054337983624E-10</c:v>
                </c:pt>
                <c:pt idx="2611">
                  <c:v>1.4998282024989242E-9</c:v>
                </c:pt>
                <c:pt idx="2612">
                  <c:v>3.7708025023189262E-10</c:v>
                </c:pt>
                <c:pt idx="2613">
                  <c:v>5.8260597220513132E-10</c:v>
                </c:pt>
                <c:pt idx="2614">
                  <c:v>7.0048601439474101E-9</c:v>
                </c:pt>
                <c:pt idx="2615">
                  <c:v>3.7521183457759045E-9</c:v>
                </c:pt>
                <c:pt idx="2616">
                  <c:v>2.2217160689338541E-9</c:v>
                </c:pt>
                <c:pt idx="2617">
                  <c:v>5.3776399650187929E-9</c:v>
                </c:pt>
                <c:pt idx="2618">
                  <c:v>2.0467644213037412E-9</c:v>
                </c:pt>
                <c:pt idx="2619">
                  <c:v>8.1021297009285033E-10</c:v>
                </c:pt>
                <c:pt idx="2620">
                  <c:v>1.73422943912956E-9</c:v>
                </c:pt>
                <c:pt idx="2621">
                  <c:v>3.5958508546888138E-9</c:v>
                </c:pt>
                <c:pt idx="2622">
                  <c:v>1.8446358187019612E-9</c:v>
                </c:pt>
                <c:pt idx="2623">
                  <c:v>5.6562037534783893E-10</c:v>
                </c:pt>
                <c:pt idx="2624">
                  <c:v>1.3656419873263139E-9</c:v>
                </c:pt>
                <c:pt idx="2625">
                  <c:v>1.5117181202990291E-10</c:v>
                </c:pt>
                <c:pt idx="2626">
                  <c:v>2.5631265657654319E-9</c:v>
                </c:pt>
                <c:pt idx="2627">
                  <c:v>1.9873148323032178E-10</c:v>
                </c:pt>
                <c:pt idx="2628">
                  <c:v>4.3041502436379098E-9</c:v>
                </c:pt>
                <c:pt idx="2629">
                  <c:v>2.9996564049978485E-9</c:v>
                </c:pt>
                <c:pt idx="2630">
                  <c:v>6.6413683712013516E-10</c:v>
                </c:pt>
                <c:pt idx="2631">
                  <c:v>7.1679218737774181E-10</c:v>
                </c:pt>
                <c:pt idx="2632">
                  <c:v>2.113008249047182E-9</c:v>
                </c:pt>
                <c:pt idx="2633">
                  <c:v>8.287272706672991E-9</c:v>
                </c:pt>
                <c:pt idx="2634">
                  <c:v>1.1414321088100535E-9</c:v>
                </c:pt>
                <c:pt idx="2635">
                  <c:v>2.9673837709689931E-9</c:v>
                </c:pt>
                <c:pt idx="2636">
                  <c:v>6.3645031424274856E-9</c:v>
                </c:pt>
                <c:pt idx="2637">
                  <c:v>2.5274568123651182E-9</c:v>
                </c:pt>
                <c:pt idx="2638">
                  <c:v>1.9193724448740483E-10</c:v>
                </c:pt>
                <c:pt idx="2639">
                  <c:v>4.5181687640397943E-10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3.6736252895296089E-10</c:v>
                </c:pt>
                <c:pt idx="2679">
                  <c:v>1.3632248062350838E-9</c:v>
                </c:pt>
                <c:pt idx="2680">
                  <c:v>9.8701016815072634E-9</c:v>
                </c:pt>
                <c:pt idx="2681">
                  <c:v>1.0582696466584693E-8</c:v>
                </c:pt>
                <c:pt idx="2682">
                  <c:v>2.770710158127151E-8</c:v>
                </c:pt>
                <c:pt idx="2683">
                  <c:v>3.6886738750529829E-8</c:v>
                </c:pt>
                <c:pt idx="2684">
                  <c:v>3.7621463808435752E-9</c:v>
                </c:pt>
                <c:pt idx="2685">
                  <c:v>4.4083503474355313E-9</c:v>
                </c:pt>
                <c:pt idx="2686">
                  <c:v>6.1123813552293857E-9</c:v>
                </c:pt>
                <c:pt idx="2687">
                  <c:v>3.5408436525586592E-10</c:v>
                </c:pt>
                <c:pt idx="2688">
                  <c:v>8.586545857454749E-10</c:v>
                </c:pt>
                <c:pt idx="2689">
                  <c:v>1.0843833685960895E-9</c:v>
                </c:pt>
                <c:pt idx="2690">
                  <c:v>1.4561719521147486E-9</c:v>
                </c:pt>
                <c:pt idx="2691">
                  <c:v>1.6730486258339665E-9</c:v>
                </c:pt>
                <c:pt idx="2692">
                  <c:v>5.0191458775018995E-9</c:v>
                </c:pt>
                <c:pt idx="2693">
                  <c:v>1.6996049532281564E-9</c:v>
                </c:pt>
                <c:pt idx="2694">
                  <c:v>1.4428937884176536E-9</c:v>
                </c:pt>
                <c:pt idx="2695">
                  <c:v>5.1917620055641343E-9</c:v>
                </c:pt>
                <c:pt idx="2696">
                  <c:v>1.9386118997758663E-9</c:v>
                </c:pt>
                <c:pt idx="2697">
                  <c:v>3.6125457365229719E-8</c:v>
                </c:pt>
                <c:pt idx="2698">
                  <c:v>2.0094287728270393E-9</c:v>
                </c:pt>
                <c:pt idx="2699">
                  <c:v>4.7801389309541896E-9</c:v>
                </c:pt>
                <c:pt idx="2700">
                  <c:v>1.2614255512240225E-9</c:v>
                </c:pt>
                <c:pt idx="2701">
                  <c:v>4.8642339677024583E-9</c:v>
                </c:pt>
                <c:pt idx="2702">
                  <c:v>7.7500215445377651E-9</c:v>
                </c:pt>
                <c:pt idx="2703">
                  <c:v>2.2174533374148604E-9</c:v>
                </c:pt>
                <c:pt idx="2704">
                  <c:v>1.9740203363014527E-8</c:v>
                </c:pt>
                <c:pt idx="2705">
                  <c:v>2.3369568106887154E-9</c:v>
                </c:pt>
                <c:pt idx="2706">
                  <c:v>7.701334944315084E-10</c:v>
                </c:pt>
                <c:pt idx="2707">
                  <c:v>1.2078702909790726E-8</c:v>
                </c:pt>
                <c:pt idx="2708">
                  <c:v>2.6476658412007373E-8</c:v>
                </c:pt>
                <c:pt idx="2709">
                  <c:v>4.9173466224908381E-9</c:v>
                </c:pt>
                <c:pt idx="2710">
                  <c:v>1.0095830464357878E-8</c:v>
                </c:pt>
                <c:pt idx="2711">
                  <c:v>4.4083503474355313E-9</c:v>
                </c:pt>
                <c:pt idx="2712">
                  <c:v>1.1507741870815643E-9</c:v>
                </c:pt>
                <c:pt idx="2713">
                  <c:v>5.0324240411989938E-9</c:v>
                </c:pt>
                <c:pt idx="2714">
                  <c:v>1.0746460485515532E-8</c:v>
                </c:pt>
                <c:pt idx="2715">
                  <c:v>5.0368500957646931E-9</c:v>
                </c:pt>
                <c:pt idx="2716">
                  <c:v>1.3145382060124021E-9</c:v>
                </c:pt>
                <c:pt idx="2717">
                  <c:v>2.7308756670358656E-9</c:v>
                </c:pt>
                <c:pt idx="2718">
                  <c:v>4.7270262761658098E-9</c:v>
                </c:pt>
                <c:pt idx="2719">
                  <c:v>9.3699575155833534E-9</c:v>
                </c:pt>
                <c:pt idx="2720">
                  <c:v>1.7416524716022907E-8</c:v>
                </c:pt>
                <c:pt idx="2721">
                  <c:v>5.6365804894168161E-8</c:v>
                </c:pt>
                <c:pt idx="2722">
                  <c:v>3.0291917447639331E-8</c:v>
                </c:pt>
                <c:pt idx="2723">
                  <c:v>3.7842766536720672E-9</c:v>
                </c:pt>
                <c:pt idx="2724">
                  <c:v>3.5541218162557545E-9</c:v>
                </c:pt>
                <c:pt idx="2725">
                  <c:v>2.571537702670726E-9</c:v>
                </c:pt>
                <c:pt idx="2726">
                  <c:v>2.7530059398643576E-9</c:v>
                </c:pt>
                <c:pt idx="2727">
                  <c:v>7.0684091414202235E-9</c:v>
                </c:pt>
                <c:pt idx="2728">
                  <c:v>1.9341858452101679E-9</c:v>
                </c:pt>
                <c:pt idx="2729">
                  <c:v>1.1596262962129609E-9</c:v>
                </c:pt>
                <c:pt idx="2730">
                  <c:v>3.7577203262778768E-9</c:v>
                </c:pt>
                <c:pt idx="2731">
                  <c:v>1.8102563173706146E-9</c:v>
                </c:pt>
                <c:pt idx="2732">
                  <c:v>2.4830166113567598E-9</c:v>
                </c:pt>
                <c:pt idx="2733">
                  <c:v>1.0078126246095083E-8</c:v>
                </c:pt>
                <c:pt idx="2734">
                  <c:v>1.3740686399209336E-7</c:v>
                </c:pt>
                <c:pt idx="2735">
                  <c:v>4.8465297494396647E-9</c:v>
                </c:pt>
                <c:pt idx="2736">
                  <c:v>7.4623279977673746E-9</c:v>
                </c:pt>
                <c:pt idx="2737">
                  <c:v>1.6845563677047818E-8</c:v>
                </c:pt>
                <c:pt idx="2738">
                  <c:v>8.143940400884916E-10</c:v>
                </c:pt>
                <c:pt idx="2739">
                  <c:v>1.0091404409792178E-9</c:v>
                </c:pt>
                <c:pt idx="2740">
                  <c:v>8.2811480924215622E-9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1.9491312867854463E-7</c:v>
                </c:pt>
                <c:pt idx="2833">
                  <c:v>3.8366848417189943E-9</c:v>
                </c:pt>
                <c:pt idx="2834">
                  <c:v>2.6390456507956615E-9</c:v>
                </c:pt>
                <c:pt idx="2835">
                  <c:v>1.9054121570282895E-7</c:v>
                </c:pt>
                <c:pt idx="2836">
                  <c:v>1.8764780420617344E-8</c:v>
                </c:pt>
                <c:pt idx="2837">
                  <c:v>8.5583508554919546E-9</c:v>
                </c:pt>
                <c:pt idx="2838">
                  <c:v>5.5165592820849066E-9</c:v>
                </c:pt>
                <c:pt idx="2839">
                  <c:v>1.5898925223930005E-7</c:v>
                </c:pt>
                <c:pt idx="2840">
                  <c:v>1.4493553925554488E-7</c:v>
                </c:pt>
                <c:pt idx="2841">
                  <c:v>2.485366285588685E-9</c:v>
                </c:pt>
                <c:pt idx="2842">
                  <c:v>5.3210155380801685E-8</c:v>
                </c:pt>
                <c:pt idx="2843">
                  <c:v>5.0862095869397982E-8</c:v>
                </c:pt>
                <c:pt idx="2844">
                  <c:v>9.4780937048065586E-9</c:v>
                </c:pt>
                <c:pt idx="2845">
                  <c:v>2.9252072273879621E-9</c:v>
                </c:pt>
                <c:pt idx="2846">
                  <c:v>1.0840224464392782E-7</c:v>
                </c:pt>
                <c:pt idx="2847">
                  <c:v>4.307473628097883E-7</c:v>
                </c:pt>
                <c:pt idx="2848">
                  <c:v>3.2855588423560442E-9</c:v>
                </c:pt>
                <c:pt idx="2849">
                  <c:v>2.5477389107088965E-7</c:v>
                </c:pt>
                <c:pt idx="2850">
                  <c:v>1.3486689119026021E-8</c:v>
                </c:pt>
                <c:pt idx="2851">
                  <c:v>2.9146086504771364E-8</c:v>
                </c:pt>
                <c:pt idx="2852">
                  <c:v>6.707309398016203E-8</c:v>
                </c:pt>
                <c:pt idx="2853">
                  <c:v>5.7762244164001422E-10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8.1131267860732885E-10</c:v>
                </c:pt>
                <c:pt idx="2862">
                  <c:v>2.9582159039473004E-10</c:v>
                </c:pt>
                <c:pt idx="2863">
                  <c:v>7.5273414585589712E-10</c:v>
                </c:pt>
                <c:pt idx="2864">
                  <c:v>5.1842001485017052E-10</c:v>
                </c:pt>
                <c:pt idx="2865">
                  <c:v>1.301614997736812E-8</c:v>
                </c:pt>
                <c:pt idx="2866">
                  <c:v>1.3326616200949632E-9</c:v>
                </c:pt>
                <c:pt idx="2867">
                  <c:v>4.1180708524256479E-9</c:v>
                </c:pt>
                <c:pt idx="2868">
                  <c:v>5.8842136148813144E-9</c:v>
                </c:pt>
                <c:pt idx="2869">
                  <c:v>2.6102594194037962E-8</c:v>
                </c:pt>
                <c:pt idx="2870">
                  <c:v>4.2674461109417989E-9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1.7711023389737891E-8</c:v>
                </c:pt>
                <c:pt idx="2876">
                  <c:v>4.0871592437856666E-10</c:v>
                </c:pt>
                <c:pt idx="2877">
                  <c:v>2.5733179238798073E-9</c:v>
                </c:pt>
                <c:pt idx="2878">
                  <c:v>5.4746701870656333E-9</c:v>
                </c:pt>
                <c:pt idx="2879">
                  <c:v>3.8079584954442532E-9</c:v>
                </c:pt>
                <c:pt idx="2880">
                  <c:v>2.6894215557312076E-8</c:v>
                </c:pt>
                <c:pt idx="2881">
                  <c:v>1.1472709077297475E-8</c:v>
                </c:pt>
                <c:pt idx="2882">
                  <c:v>6.3059028332693148E-10</c:v>
                </c:pt>
                <c:pt idx="2883">
                  <c:v>7.7178305720316367E-10</c:v>
                </c:pt>
                <c:pt idx="2884">
                  <c:v>4.1625682165003517E-8</c:v>
                </c:pt>
                <c:pt idx="2885">
                  <c:v>1.3922173690758399E-8</c:v>
                </c:pt>
                <c:pt idx="2886">
                  <c:v>1.5726539490244384E-8</c:v>
                </c:pt>
                <c:pt idx="2887">
                  <c:v>6.9297696511735692E-9</c:v>
                </c:pt>
                <c:pt idx="2888">
                  <c:v>5.1432033417280366E-8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8.3889652572935405E-9</c:v>
                </c:pt>
                <c:pt idx="2942">
                  <c:v>4.1091751904817967E-9</c:v>
                </c:pt>
                <c:pt idx="2943">
                  <c:v>3.3642369980552726E-10</c:v>
                </c:pt>
                <c:pt idx="2944">
                  <c:v>6.4713501684020353E-9</c:v>
                </c:pt>
                <c:pt idx="2945">
                  <c:v>1.1558557114747041E-9</c:v>
                </c:pt>
                <c:pt idx="2946">
                  <c:v>2.0161391724059812E-9</c:v>
                </c:pt>
                <c:pt idx="2947">
                  <c:v>2.8495087373528155E-8</c:v>
                </c:pt>
                <c:pt idx="2948">
                  <c:v>1.504294543416143E-9</c:v>
                </c:pt>
                <c:pt idx="2949">
                  <c:v>4.7820225900928512E-9</c:v>
                </c:pt>
                <c:pt idx="2950">
                  <c:v>1.5174390979728305E-7</c:v>
                </c:pt>
                <c:pt idx="2951">
                  <c:v>1.3024403235328271E-9</c:v>
                </c:pt>
                <c:pt idx="2952">
                  <c:v>5.6615302624415869E-9</c:v>
                </c:pt>
                <c:pt idx="2953">
                  <c:v>6.9901635740307007E-8</c:v>
                </c:pt>
                <c:pt idx="2954">
                  <c:v>3.7090712903559372E-8</c:v>
                </c:pt>
                <c:pt idx="2955">
                  <c:v>9.6361359730011749E-10</c:v>
                </c:pt>
                <c:pt idx="2956">
                  <c:v>1.054688298890328E-8</c:v>
                </c:pt>
                <c:pt idx="2957">
                  <c:v>3.7487212264044463E-10</c:v>
                </c:pt>
                <c:pt idx="2958">
                  <c:v>1.1318254472028809E-9</c:v>
                </c:pt>
                <c:pt idx="2959">
                  <c:v>1.64847612904695E-8</c:v>
                </c:pt>
                <c:pt idx="2960">
                  <c:v>1.2736040064066388E-10</c:v>
                </c:pt>
                <c:pt idx="2961">
                  <c:v>1.0200847183389023E-8</c:v>
                </c:pt>
                <c:pt idx="2962">
                  <c:v>6.6323529390232515E-9</c:v>
                </c:pt>
                <c:pt idx="2963">
                  <c:v>7.425351659993422E-10</c:v>
                </c:pt>
                <c:pt idx="2964">
                  <c:v>1.8383152167944881E-9</c:v>
                </c:pt>
                <c:pt idx="2965">
                  <c:v>2.4510869557259841E-8</c:v>
                </c:pt>
                <c:pt idx="2966">
                  <c:v>3.4411338437251068E-9</c:v>
                </c:pt>
                <c:pt idx="2967">
                  <c:v>4.3014173046563835E-10</c:v>
                </c:pt>
                <c:pt idx="2968">
                  <c:v>8.4346227594100036E-10</c:v>
                </c:pt>
                <c:pt idx="2969">
                  <c:v>7.0528825637801608E-9</c:v>
                </c:pt>
                <c:pt idx="2970">
                  <c:v>4.9814737835489846E-9</c:v>
                </c:pt>
                <c:pt idx="2971">
                  <c:v>7.9299872097017133E-10</c:v>
                </c:pt>
                <c:pt idx="2972">
                  <c:v>2.5520140656676423E-9</c:v>
                </c:pt>
                <c:pt idx="2973">
                  <c:v>1.0861679450864166E-9</c:v>
                </c:pt>
                <c:pt idx="2974">
                  <c:v>1.7061487632994592E-10</c:v>
                </c:pt>
                <c:pt idx="2975">
                  <c:v>4.9718616778402561E-9</c:v>
                </c:pt>
                <c:pt idx="2976">
                  <c:v>2.2612478679785795E-9</c:v>
                </c:pt>
                <c:pt idx="2977">
                  <c:v>1.06934676009614E-9</c:v>
                </c:pt>
                <c:pt idx="2978">
                  <c:v>1.9512574588720582E-9</c:v>
                </c:pt>
                <c:pt idx="2979">
                  <c:v>5.0295343120926326E-9</c:v>
                </c:pt>
                <c:pt idx="2980">
                  <c:v>5.1977461619953958E-9</c:v>
                </c:pt>
                <c:pt idx="2981">
                  <c:v>1.1870950550280747E-9</c:v>
                </c:pt>
                <c:pt idx="2982">
                  <c:v>8.2159473545364118E-9</c:v>
                </c:pt>
                <c:pt idx="2983">
                  <c:v>9.3045183260500102E-9</c:v>
                </c:pt>
                <c:pt idx="2984">
                  <c:v>7.9924658968084553E-9</c:v>
                </c:pt>
                <c:pt idx="2985">
                  <c:v>2.7010017041529469E-9</c:v>
                </c:pt>
                <c:pt idx="2986">
                  <c:v>1.8479273225030681E-9</c:v>
                </c:pt>
                <c:pt idx="2987">
                  <c:v>2.4318627443085259E-9</c:v>
                </c:pt>
                <c:pt idx="2988">
                  <c:v>1.5956095476490721E-9</c:v>
                </c:pt>
                <c:pt idx="2989">
                  <c:v>5.7216059231211448E-9</c:v>
                </c:pt>
                <c:pt idx="2990">
                  <c:v>1.0119144284864824E-8</c:v>
                </c:pt>
                <c:pt idx="2991">
                  <c:v>8.4105924951381814E-10</c:v>
                </c:pt>
                <c:pt idx="2992">
                  <c:v>3.7222879357054407E-9</c:v>
                </c:pt>
                <c:pt idx="2993">
                  <c:v>2.4246536650269785E-9</c:v>
                </c:pt>
                <c:pt idx="2994">
                  <c:v>2.1338874673379157E-9</c:v>
                </c:pt>
                <c:pt idx="2995">
                  <c:v>4.5921835023454463E-9</c:v>
                </c:pt>
                <c:pt idx="2996">
                  <c:v>1.6725063933189068E-9</c:v>
                </c:pt>
                <c:pt idx="2997">
                  <c:v>1.0275341002631676E-8</c:v>
                </c:pt>
                <c:pt idx="2998">
                  <c:v>4.5393169209474352E-9</c:v>
                </c:pt>
                <c:pt idx="2999">
                  <c:v>4.0106511069673207E-9</c:v>
                </c:pt>
                <c:pt idx="3000">
                  <c:v>3.4411338437251068E-9</c:v>
                </c:pt>
                <c:pt idx="3001">
                  <c:v>8.7950767234873546E-10</c:v>
                </c:pt>
                <c:pt idx="3002">
                  <c:v>3.0470375096672039E-9</c:v>
                </c:pt>
                <c:pt idx="3003">
                  <c:v>1.0236892579796757E-9</c:v>
                </c:pt>
                <c:pt idx="3004">
                  <c:v>8.5067135522254742E-10</c:v>
                </c:pt>
                <c:pt idx="3005">
                  <c:v>1.1652275145407154E-8</c:v>
                </c:pt>
                <c:pt idx="3006">
                  <c:v>6.1441041350010011E-10</c:v>
                </c:pt>
                <c:pt idx="3007">
                  <c:v>9.9526070406009364E-9</c:v>
                </c:pt>
                <c:pt idx="3008">
                  <c:v>1.0966805051926446E-8</c:v>
                </c:pt>
                <c:pt idx="3009">
                  <c:v>7.9915436660047262E-9</c:v>
                </c:pt>
                <c:pt idx="3010">
                  <c:v>1.312986637068707E-9</c:v>
                </c:pt>
                <c:pt idx="3011">
                  <c:v>1.6180876985670441E-8</c:v>
                </c:pt>
                <c:pt idx="3012">
                  <c:v>1.6812120561184246E-8</c:v>
                </c:pt>
                <c:pt idx="3013">
                  <c:v>7.3140088949532459E-9</c:v>
                </c:pt>
                <c:pt idx="3014">
                  <c:v>2.0704789276852691E-9</c:v>
                </c:pt>
                <c:pt idx="3015">
                  <c:v>1.0268228828357838E-9</c:v>
                </c:pt>
                <c:pt idx="3016">
                  <c:v>8.1640835766451656E-10</c:v>
                </c:pt>
                <c:pt idx="3017">
                  <c:v>2.8237629277984052E-9</c:v>
                </c:pt>
                <c:pt idx="3018">
                  <c:v>5.2687797102885287E-9</c:v>
                </c:pt>
                <c:pt idx="3019">
                  <c:v>1.1320301454214175E-9</c:v>
                </c:pt>
                <c:pt idx="3020">
                  <c:v>2.3482261009113415E-9</c:v>
                </c:pt>
                <c:pt idx="3021">
                  <c:v>9.6369852528440355E-10</c:v>
                </c:pt>
                <c:pt idx="3022">
                  <c:v>5.0499486041104121E-10</c:v>
                </c:pt>
                <c:pt idx="3023">
                  <c:v>2.9458033523977404E-10</c:v>
                </c:pt>
                <c:pt idx="3024">
                  <c:v>2.163061318760626E-9</c:v>
                </c:pt>
                <c:pt idx="3025">
                  <c:v>8.2482493867136723E-10</c:v>
                </c:pt>
                <c:pt idx="3026">
                  <c:v>4.4187050285966104E-10</c:v>
                </c:pt>
                <c:pt idx="3027">
                  <c:v>1.5991503913016304E-9</c:v>
                </c:pt>
                <c:pt idx="3028">
                  <c:v>3.5349640228772883E-10</c:v>
                </c:pt>
                <c:pt idx="3029">
                  <c:v>3.5728386374081164E-9</c:v>
                </c:pt>
                <c:pt idx="3030">
                  <c:v>1.9741090751568284E-8</c:v>
                </c:pt>
                <c:pt idx="3031">
                  <c:v>6.6196409618880648E-9</c:v>
                </c:pt>
                <c:pt idx="3032">
                  <c:v>3.3960904362642517E-9</c:v>
                </c:pt>
                <c:pt idx="3033">
                  <c:v>6.7332648054805485E-10</c:v>
                </c:pt>
                <c:pt idx="3034">
                  <c:v>1.1867379219658508E-9</c:v>
                </c:pt>
                <c:pt idx="3035">
                  <c:v>3.982305303391402E-8</c:v>
                </c:pt>
                <c:pt idx="3036">
                  <c:v>2.5165577210483551E-9</c:v>
                </c:pt>
                <c:pt idx="3037">
                  <c:v>1.1194052739111413E-9</c:v>
                </c:pt>
                <c:pt idx="3038">
                  <c:v>1.2515455957186971E-8</c:v>
                </c:pt>
                <c:pt idx="3039">
                  <c:v>9.5107365377412759E-10</c:v>
                </c:pt>
                <c:pt idx="3040">
                  <c:v>2.5249743020552061E-10</c:v>
                </c:pt>
                <c:pt idx="3041">
                  <c:v>2.3734758439318939E-9</c:v>
                </c:pt>
                <c:pt idx="3042">
                  <c:v>1.5360260337501259E-9</c:v>
                </c:pt>
                <c:pt idx="3043">
                  <c:v>1.7969400449624763E-9</c:v>
                </c:pt>
                <c:pt idx="3044">
                  <c:v>3.8042946150965104E-9</c:v>
                </c:pt>
                <c:pt idx="3045">
                  <c:v>1.6622747488530104E-9</c:v>
                </c:pt>
                <c:pt idx="3046">
                  <c:v>5.6475258555968105E-9</c:v>
                </c:pt>
                <c:pt idx="3047">
                  <c:v>1.1909462124693721E-9</c:v>
                </c:pt>
                <c:pt idx="3048">
                  <c:v>1.4266104806611913E-9</c:v>
                </c:pt>
                <c:pt idx="3049">
                  <c:v>1.523401162239851E-9</c:v>
                </c:pt>
                <c:pt idx="3050">
                  <c:v>5.9126481573126067E-9</c:v>
                </c:pt>
                <c:pt idx="3051">
                  <c:v>1.4299771130639316E-8</c:v>
                </c:pt>
                <c:pt idx="3052">
                  <c:v>5.3487372298531785E-9</c:v>
                </c:pt>
                <c:pt idx="3053">
                  <c:v>5.9926056768776883E-9</c:v>
                </c:pt>
                <c:pt idx="3054">
                  <c:v>1.607566972308481E-9</c:v>
                </c:pt>
                <c:pt idx="3055">
                  <c:v>8.420789297354111E-9</c:v>
                </c:pt>
                <c:pt idx="3056">
                  <c:v>1.0045189431675483E-8</c:v>
                </c:pt>
                <c:pt idx="3057">
                  <c:v>5.2603631292816785E-10</c:v>
                </c:pt>
                <c:pt idx="3058">
                  <c:v>1.3352905767368613E-8</c:v>
                </c:pt>
                <c:pt idx="3059">
                  <c:v>1.9989379891270379E-9</c:v>
                </c:pt>
                <c:pt idx="3060">
                  <c:v>9.8473997780153029E-10</c:v>
                </c:pt>
                <c:pt idx="3061">
                  <c:v>5.988397386373779E-9</c:v>
                </c:pt>
                <c:pt idx="3062">
                  <c:v>4.8353257884357185E-9</c:v>
                </c:pt>
                <c:pt idx="3063">
                  <c:v>1.5675882125259404E-8</c:v>
                </c:pt>
                <c:pt idx="3064">
                  <c:v>5.7064419226447651E-9</c:v>
                </c:pt>
                <c:pt idx="3065">
                  <c:v>1.3929441566337886E-9</c:v>
                </c:pt>
                <c:pt idx="3066">
                  <c:v>4.6291195537678773E-10</c:v>
                </c:pt>
                <c:pt idx="3067">
                  <c:v>1.3146699532700771E-8</c:v>
                </c:pt>
                <c:pt idx="3068">
                  <c:v>6.2240616545660823E-9</c:v>
                </c:pt>
                <c:pt idx="3069">
                  <c:v>1.3533862259015902E-8</c:v>
                </c:pt>
                <c:pt idx="3070">
                  <c:v>3.2445919781409397E-9</c:v>
                </c:pt>
                <c:pt idx="3071">
                  <c:v>4.6038698107473262E-9</c:v>
                </c:pt>
                <c:pt idx="3072">
                  <c:v>1.5246636493908783E-8</c:v>
                </c:pt>
                <c:pt idx="3073">
                  <c:v>2.3608509724216177E-9</c:v>
                </c:pt>
                <c:pt idx="3074">
                  <c:v>7.0278451407203237E-10</c:v>
                </c:pt>
                <c:pt idx="3075">
                  <c:v>4.157791017384239E-9</c:v>
                </c:pt>
                <c:pt idx="3076">
                  <c:v>2.6512230171579657E-10</c:v>
                </c:pt>
                <c:pt idx="3077">
                  <c:v>2.3507510752133967E-8</c:v>
                </c:pt>
                <c:pt idx="3078">
                  <c:v>1.1741130504556707E-8</c:v>
                </c:pt>
                <c:pt idx="3079">
                  <c:v>5.3403206488467611E-9</c:v>
                </c:pt>
                <c:pt idx="3080">
                  <c:v>1.3310822862333284E-8</c:v>
                </c:pt>
                <c:pt idx="3081">
                  <c:v>3.6738376094903245E-9</c:v>
                </c:pt>
                <c:pt idx="3082">
                  <c:v>1.5360260337502504E-9</c:v>
                </c:pt>
                <c:pt idx="3083">
                  <c:v>8.753244247124714E-10</c:v>
                </c:pt>
                <c:pt idx="3084">
                  <c:v>3.4495357256577533E-8</c:v>
                </c:pt>
                <c:pt idx="3085">
                  <c:v>3.3329660787128716E-9</c:v>
                </c:pt>
                <c:pt idx="3086">
                  <c:v>8.2398328057068209E-9</c:v>
                </c:pt>
                <c:pt idx="3087">
                  <c:v>9.1319903924329939E-10</c:v>
                </c:pt>
                <c:pt idx="3088">
                  <c:v>1.7990441902143342E-8</c:v>
                </c:pt>
                <c:pt idx="3089">
                  <c:v>2.541807464068907E-9</c:v>
                </c:pt>
                <c:pt idx="3090">
                  <c:v>8.4881219454089173E-9</c:v>
                </c:pt>
                <c:pt idx="3091">
                  <c:v>2.0822621410948595E-8</c:v>
                </c:pt>
                <c:pt idx="3092">
                  <c:v>6.4933922467853039E-9</c:v>
                </c:pt>
                <c:pt idx="3093">
                  <c:v>1.0899472403871638E-9</c:v>
                </c:pt>
                <c:pt idx="3094">
                  <c:v>2.1462281567469249E-9</c:v>
                </c:pt>
                <c:pt idx="3095">
                  <c:v>4.0820417883225828E-9</c:v>
                </c:pt>
                <c:pt idx="3096">
                  <c:v>2.5207660115517801E-9</c:v>
                </c:pt>
                <c:pt idx="3097">
                  <c:v>3.2698417211614916E-9</c:v>
                </c:pt>
                <c:pt idx="3098">
                  <c:v>2.6091401121237123E-10</c:v>
                </c:pt>
                <c:pt idx="3099">
                  <c:v>1.5823172292879288E-9</c:v>
                </c:pt>
                <c:pt idx="3100">
                  <c:v>7.1120109507882546E-10</c:v>
                </c:pt>
                <c:pt idx="3101">
                  <c:v>1.8853141455345536E-9</c:v>
                </c:pt>
                <c:pt idx="3102">
                  <c:v>4.5870366487336239E-10</c:v>
                </c:pt>
                <c:pt idx="3103">
                  <c:v>7.280342570925843E-10</c:v>
                </c:pt>
                <c:pt idx="3104">
                  <c:v>2.7774717322607264E-10</c:v>
                </c:pt>
                <c:pt idx="3105">
                  <c:v>1.9189804695619567E-9</c:v>
                </c:pt>
                <c:pt idx="3106">
                  <c:v>7.8695032414047544E-10</c:v>
                </c:pt>
                <c:pt idx="3107">
                  <c:v>2.5165577210483551E-9</c:v>
                </c:pt>
                <c:pt idx="3108">
                  <c:v>6.1398958444975761E-9</c:v>
                </c:pt>
                <c:pt idx="3109">
                  <c:v>3.1814676205895593E-9</c:v>
                </c:pt>
                <c:pt idx="3110">
                  <c:v>1.9080389142530503E-8</c:v>
                </c:pt>
                <c:pt idx="3111">
                  <c:v>4.713285363836384E-10</c:v>
                </c:pt>
                <c:pt idx="3112">
                  <c:v>2.2101941723989903E-8</c:v>
                </c:pt>
                <c:pt idx="3113">
                  <c:v>1.7700069857406992E-8</c:v>
                </c:pt>
                <c:pt idx="3114">
                  <c:v>4.2419568274527451E-9</c:v>
                </c:pt>
                <c:pt idx="3115">
                  <c:v>5.8579403807680775E-9</c:v>
                </c:pt>
                <c:pt idx="3116">
                  <c:v>1.2675370996317134E-8</c:v>
                </c:pt>
                <c:pt idx="3117">
                  <c:v>8.1220006716109127E-10</c:v>
                </c:pt>
                <c:pt idx="3118">
                  <c:v>2.1420198662434995E-9</c:v>
                </c:pt>
                <c:pt idx="3119">
                  <c:v>7.4065912860286036E-10</c:v>
                </c:pt>
                <c:pt idx="3120">
                  <c:v>7.1793435988436359E-9</c:v>
                </c:pt>
                <c:pt idx="3121">
                  <c:v>2.6638478886682425E-9</c:v>
                </c:pt>
                <c:pt idx="3122">
                  <c:v>6.3966015652065204E-10</c:v>
                </c:pt>
                <c:pt idx="3123">
                  <c:v>2.7648468607504502E-9</c:v>
                </c:pt>
                <c:pt idx="3124">
                  <c:v>5.5284312343494254E-8</c:v>
                </c:pt>
                <c:pt idx="3125">
                  <c:v>1.0983638213940144E-9</c:v>
                </c:pt>
                <c:pt idx="3126">
                  <c:v>7.5202151296210875E-9</c:v>
                </c:pt>
                <c:pt idx="3127">
                  <c:v>1.3340280895858337E-9</c:v>
                </c:pt>
                <c:pt idx="3128">
                  <c:v>9.7800671299604971E-9</c:v>
                </c:pt>
                <c:pt idx="3129">
                  <c:v>1.3538070549519329E-8</c:v>
                </c:pt>
                <c:pt idx="3130">
                  <c:v>2.7004600160478244E-8</c:v>
                </c:pt>
                <c:pt idx="3131">
                  <c:v>3.404507017270827E-9</c:v>
                </c:pt>
                <c:pt idx="3132">
                  <c:v>4.3530556967431751E-8</c:v>
                </c:pt>
                <c:pt idx="3133">
                  <c:v>7.9452524704670469E-9</c:v>
                </c:pt>
                <c:pt idx="3134">
                  <c:v>9.1446152639432715E-9</c:v>
                </c:pt>
                <c:pt idx="3135">
                  <c:v>1.4013607376406391E-9</c:v>
                </c:pt>
                <c:pt idx="3136">
                  <c:v>6.0809797774496199E-9</c:v>
                </c:pt>
                <c:pt idx="3137">
                  <c:v>2.3692675534284681E-9</c:v>
                </c:pt>
                <c:pt idx="3138">
                  <c:v>4.2377485369493206E-9</c:v>
                </c:pt>
                <c:pt idx="3139">
                  <c:v>7.4402576100560068E-9</c:v>
                </c:pt>
                <c:pt idx="3140">
                  <c:v>1.1804254862108088E-8</c:v>
                </c:pt>
                <c:pt idx="3141">
                  <c:v>2.6806810506819436E-9</c:v>
                </c:pt>
                <c:pt idx="3142">
                  <c:v>7.9494607609704723E-9</c:v>
                </c:pt>
                <c:pt idx="3143">
                  <c:v>3.800086324593085E-9</c:v>
                </c:pt>
                <c:pt idx="3144">
                  <c:v>1.3382363800892593E-9</c:v>
                </c:pt>
                <c:pt idx="3145">
                  <c:v>8.3029571632582034E-9</c:v>
                </c:pt>
                <c:pt idx="3146">
                  <c:v>1.2077793744829759E-9</c:v>
                </c:pt>
                <c:pt idx="3147">
                  <c:v>4.7974511739045031E-10</c:v>
                </c:pt>
                <c:pt idx="3148">
                  <c:v>4.4986625481616923E-9</c:v>
                </c:pt>
                <c:pt idx="3149">
                  <c:v>8.6312038225253789E-9</c:v>
                </c:pt>
                <c:pt idx="3150">
                  <c:v>4.1792532989517083E-8</c:v>
                </c:pt>
                <c:pt idx="3151">
                  <c:v>1.3424446705926845E-9</c:v>
                </c:pt>
                <c:pt idx="3152">
                  <c:v>1.5010972225716988E-8</c:v>
                </c:pt>
                <c:pt idx="3153">
                  <c:v>1.5691031971070467E-7</c:v>
                </c:pt>
                <c:pt idx="3154">
                  <c:v>5.8326906377475252E-9</c:v>
                </c:pt>
                <c:pt idx="3155">
                  <c:v>1.5486509052605263E-9</c:v>
                </c:pt>
                <c:pt idx="3156">
                  <c:v>4.5323288721890945E-9</c:v>
                </c:pt>
                <c:pt idx="3157">
                  <c:v>1.0230354213827011E-8</c:v>
                </c:pt>
                <c:pt idx="3158">
                  <c:v>1.2835286035447297E-9</c:v>
                </c:pt>
                <c:pt idx="3159">
                  <c:v>2.1251867042297979E-9</c:v>
                </c:pt>
                <c:pt idx="3160">
                  <c:v>2.1756861902709022E-9</c:v>
                </c:pt>
                <c:pt idx="3161">
                  <c:v>1.2919451845515802E-9</c:v>
                </c:pt>
                <c:pt idx="3162">
                  <c:v>3.5728386374081164E-9</c:v>
                </c:pt>
                <c:pt idx="3163">
                  <c:v>2.7311805367230479E-9</c:v>
                </c:pt>
                <c:pt idx="3164">
                  <c:v>3.3144496004978001E-8</c:v>
                </c:pt>
                <c:pt idx="3165">
                  <c:v>1.2161959554899243E-9</c:v>
                </c:pt>
                <c:pt idx="3166">
                  <c:v>1.1173011286594285E-8</c:v>
                </c:pt>
                <c:pt idx="3167">
                  <c:v>7.4995945061543049E-8</c:v>
                </c:pt>
                <c:pt idx="3168">
                  <c:v>1.3592778326063859E-9</c:v>
                </c:pt>
                <c:pt idx="3169">
                  <c:v>6.6617238669223179E-9</c:v>
                </c:pt>
                <c:pt idx="3170">
                  <c:v>6.1735621685249784E-9</c:v>
                </c:pt>
                <c:pt idx="3171">
                  <c:v>1.1295051711193621E-8</c:v>
                </c:pt>
                <c:pt idx="3172">
                  <c:v>1.245233159963559E-8</c:v>
                </c:pt>
                <c:pt idx="3173">
                  <c:v>9.3844878226385142E-10</c:v>
                </c:pt>
                <c:pt idx="3174">
                  <c:v>3.8968770061718681E-9</c:v>
                </c:pt>
                <c:pt idx="3175">
                  <c:v>3.0661604607957044E-8</c:v>
                </c:pt>
                <c:pt idx="3176">
                  <c:v>8.9215758672617275E-10</c:v>
                </c:pt>
                <c:pt idx="3177">
                  <c:v>2.1134034908200363E-8</c:v>
                </c:pt>
                <c:pt idx="3178">
                  <c:v>1.1917878705700572E-8</c:v>
                </c:pt>
                <c:pt idx="3179">
                  <c:v>5.3958700834919751E-8</c:v>
                </c:pt>
                <c:pt idx="3180">
                  <c:v>7.1078026602854051E-9</c:v>
                </c:pt>
                <c:pt idx="3181">
                  <c:v>5.2603631292812536E-10</c:v>
                </c:pt>
                <c:pt idx="3182">
                  <c:v>4.2167070844321936E-9</c:v>
                </c:pt>
                <c:pt idx="3183">
                  <c:v>1.9989379891270379E-9</c:v>
                </c:pt>
                <c:pt idx="3184">
                  <c:v>1.494784786816682E-8</c:v>
                </c:pt>
                <c:pt idx="3185">
                  <c:v>1.2161959554899243E-9</c:v>
                </c:pt>
                <c:pt idx="3186">
                  <c:v>5.0246988610898594E-9</c:v>
                </c:pt>
                <c:pt idx="3187">
                  <c:v>2.7648468607504502E-9</c:v>
                </c:pt>
                <c:pt idx="3188">
                  <c:v>5.3996575449446214E-8</c:v>
                </c:pt>
                <c:pt idx="3189">
                  <c:v>3.0615313412419373E-8</c:v>
                </c:pt>
                <c:pt idx="3190">
                  <c:v>2.5754737880963097E-9</c:v>
                </c:pt>
                <c:pt idx="3191">
                  <c:v>8.934200738772002E-9</c:v>
                </c:pt>
                <c:pt idx="3192">
                  <c:v>1.1400258973779254E-8</c:v>
                </c:pt>
                <c:pt idx="3193">
                  <c:v>1.2262958526981451E-8</c:v>
                </c:pt>
                <c:pt idx="3194">
                  <c:v>1.6273459376745803E-8</c:v>
                </c:pt>
                <c:pt idx="3195">
                  <c:v>1.4013607376406391E-9</c:v>
                </c:pt>
                <c:pt idx="3196">
                  <c:v>1.3125658080183646E-8</c:v>
                </c:pt>
                <c:pt idx="3197">
                  <c:v>4.0399588832883294E-10</c:v>
                </c:pt>
                <c:pt idx="3198">
                  <c:v>7.2424679563950151E-9</c:v>
                </c:pt>
                <c:pt idx="3199">
                  <c:v>4.4187050285962531E-10</c:v>
                </c:pt>
                <c:pt idx="3200">
                  <c:v>1.0533351130073634E-8</c:v>
                </c:pt>
                <c:pt idx="3201">
                  <c:v>5.664359017610512E-9</c:v>
                </c:pt>
                <c:pt idx="3202">
                  <c:v>5.2814045817983789E-9</c:v>
                </c:pt>
                <c:pt idx="3203">
                  <c:v>6.9563042021620927E-9</c:v>
                </c:pt>
                <c:pt idx="3204">
                  <c:v>1.3298197990824085E-9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3.6829363364222465E-8</c:v>
                </c:pt>
                <c:pt idx="3231">
                  <c:v>1.7555294864706361E-8</c:v>
                </c:pt>
                <c:pt idx="3232">
                  <c:v>2.9544703620762055E-9</c:v>
                </c:pt>
                <c:pt idx="3233">
                  <c:v>2.7087312395433265E-8</c:v>
                </c:pt>
                <c:pt idx="3234">
                  <c:v>1.4737346237370644E-9</c:v>
                </c:pt>
                <c:pt idx="3235">
                  <c:v>1.8104882360969352E-8</c:v>
                </c:pt>
                <c:pt idx="3236">
                  <c:v>1.4663834534048843E-8</c:v>
                </c:pt>
                <c:pt idx="3237">
                  <c:v>2.0093198907959028E-9</c:v>
                </c:pt>
                <c:pt idx="3238">
                  <c:v>1.5997546865744383E-9</c:v>
                </c:pt>
                <c:pt idx="3239">
                  <c:v>7.5647043275434603E-9</c:v>
                </c:pt>
                <c:pt idx="3240">
                  <c:v>8.4713486685123425E-10</c:v>
                </c:pt>
                <c:pt idx="3241">
                  <c:v>1.2097926032387875E-8</c:v>
                </c:pt>
                <c:pt idx="3242">
                  <c:v>3.6948382312457759E-8</c:v>
                </c:pt>
                <c:pt idx="3243">
                  <c:v>3.0699887530104648E-9</c:v>
                </c:pt>
                <c:pt idx="3244">
                  <c:v>1.0631192523252885E-8</c:v>
                </c:pt>
                <c:pt idx="3245">
                  <c:v>9.9065771619379867E-10</c:v>
                </c:pt>
                <c:pt idx="3246">
                  <c:v>7.2636563996541783E-9</c:v>
                </c:pt>
                <c:pt idx="3247">
                  <c:v>1.0011593880969133E-9</c:v>
                </c:pt>
                <c:pt idx="3248">
                  <c:v>4.5283209246229619E-8</c:v>
                </c:pt>
                <c:pt idx="3249">
                  <c:v>6.1959864228375397E-9</c:v>
                </c:pt>
                <c:pt idx="3250">
                  <c:v>1.2153934949204485E-8</c:v>
                </c:pt>
                <c:pt idx="3251">
                  <c:v>4.533221704844415E-9</c:v>
                </c:pt>
                <c:pt idx="3252">
                  <c:v>3.1855071439447239E-10</c:v>
                </c:pt>
                <c:pt idx="3253">
                  <c:v>4.7327534710035892E-8</c:v>
                </c:pt>
                <c:pt idx="3254">
                  <c:v>1.0494670788512397E-8</c:v>
                </c:pt>
                <c:pt idx="3255">
                  <c:v>2.3558750635986805E-9</c:v>
                </c:pt>
                <c:pt idx="3256">
                  <c:v>1.3970724188443287E-8</c:v>
                </c:pt>
                <c:pt idx="3257">
                  <c:v>2.2218037189689186E-8</c:v>
                </c:pt>
                <c:pt idx="3258">
                  <c:v>8.1212929384085271E-10</c:v>
                </c:pt>
                <c:pt idx="3259">
                  <c:v>3.7350946402077147E-9</c:v>
                </c:pt>
                <c:pt idx="3260">
                  <c:v>7.5093955221870559E-8</c:v>
                </c:pt>
                <c:pt idx="3261">
                  <c:v>5.4258638166091445E-10</c:v>
                </c:pt>
                <c:pt idx="3262">
                  <c:v>2.1108360525260091E-9</c:v>
                </c:pt>
                <c:pt idx="3263">
                  <c:v>1.0550679705329009E-8</c:v>
                </c:pt>
                <c:pt idx="3264">
                  <c:v>2.3873800793080242E-9</c:v>
                </c:pt>
                <c:pt idx="3265">
                  <c:v>8.3313263764708162E-10</c:v>
                </c:pt>
                <c:pt idx="3266">
                  <c:v>1.7467780932180409E-9</c:v>
                </c:pt>
                <c:pt idx="3267">
                  <c:v>7.2356519412458724E-9</c:v>
                </c:pt>
                <c:pt idx="3268">
                  <c:v>1.2496989564706224E-9</c:v>
                </c:pt>
                <c:pt idx="3269">
                  <c:v>3.6510812649827991E-9</c:v>
                </c:pt>
                <c:pt idx="3270">
                  <c:v>1.0956744352249435E-9</c:v>
                </c:pt>
                <c:pt idx="3271">
                  <c:v>1.301857260256091E-8</c:v>
                </c:pt>
                <c:pt idx="3272">
                  <c:v>3.500557301038158E-10</c:v>
                </c:pt>
                <c:pt idx="3273">
                  <c:v>8.2578146731490149E-9</c:v>
                </c:pt>
                <c:pt idx="3274">
                  <c:v>3.3395316651904027E-9</c:v>
                </c:pt>
                <c:pt idx="3275">
                  <c:v>1.218193940761279E-9</c:v>
                </c:pt>
                <c:pt idx="3276">
                  <c:v>4.1971682039447509E-9</c:v>
                </c:pt>
                <c:pt idx="3277">
                  <c:v>9.3114824207614998E-10</c:v>
                </c:pt>
                <c:pt idx="3278">
                  <c:v>2.0327736247128586E-8</c:v>
                </c:pt>
                <c:pt idx="3279">
                  <c:v>1.4733845680069606E-8</c:v>
                </c:pt>
                <c:pt idx="3280">
                  <c:v>5.5098771918340613E-9</c:v>
                </c:pt>
                <c:pt idx="3281">
                  <c:v>6.4760310069205929E-10</c:v>
                </c:pt>
                <c:pt idx="3282">
                  <c:v>1.3053578175571292E-8</c:v>
                </c:pt>
                <c:pt idx="3283">
                  <c:v>3.8814179353911098E-8</c:v>
                </c:pt>
                <c:pt idx="3284">
                  <c:v>2.2473577872664976E-9</c:v>
                </c:pt>
                <c:pt idx="3285">
                  <c:v>9.8015604429068427E-10</c:v>
                </c:pt>
                <c:pt idx="3286">
                  <c:v>6.0419619015918602E-9</c:v>
                </c:pt>
                <c:pt idx="3287">
                  <c:v>3.700089067197333E-9</c:v>
                </c:pt>
                <c:pt idx="3288">
                  <c:v>5.5658861086506719E-10</c:v>
                </c:pt>
                <c:pt idx="3289">
                  <c:v>6.9626084717648955E-9</c:v>
                </c:pt>
                <c:pt idx="3290">
                  <c:v>6.7560755910036456E-10</c:v>
                </c:pt>
                <c:pt idx="3291">
                  <c:v>2.3803789647059475E-9</c:v>
                </c:pt>
                <c:pt idx="3292">
                  <c:v>2.5274023713495503E-9</c:v>
                </c:pt>
                <c:pt idx="3293">
                  <c:v>3.1294982271281135E-9</c:v>
                </c:pt>
                <c:pt idx="3294">
                  <c:v>1.4562318372318739E-8</c:v>
                </c:pt>
                <c:pt idx="3295">
                  <c:v>2.8004458408305264E-9</c:v>
                </c:pt>
                <c:pt idx="3296">
                  <c:v>1.3407134462976145E-9</c:v>
                </c:pt>
                <c:pt idx="3297">
                  <c:v>3.6860868379931804E-9</c:v>
                </c:pt>
                <c:pt idx="3298">
                  <c:v>2.0303232346021316E-9</c:v>
                </c:pt>
                <c:pt idx="3299">
                  <c:v>1.1481827947405158E-8</c:v>
                </c:pt>
                <c:pt idx="3300">
                  <c:v>7.7187288487891365E-9</c:v>
                </c:pt>
                <c:pt idx="3301">
                  <c:v>2.8354514138409074E-10</c:v>
                </c:pt>
                <c:pt idx="3302">
                  <c:v>6.3815159597925628E-9</c:v>
                </c:pt>
                <c:pt idx="3303">
                  <c:v>5.240334279654123E-9</c:v>
                </c:pt>
                <c:pt idx="3304">
                  <c:v>3.6510812649827991E-9</c:v>
                </c:pt>
                <c:pt idx="3305">
                  <c:v>1.0186621746021041E-9</c:v>
                </c:pt>
                <c:pt idx="3306">
                  <c:v>2.6324190903806948E-9</c:v>
                </c:pt>
                <c:pt idx="3307">
                  <c:v>6.9661090290659347E-10</c:v>
                </c:pt>
                <c:pt idx="3308">
                  <c:v>3.3990411393080518E-9</c:v>
                </c:pt>
                <c:pt idx="3309">
                  <c:v>5.0268002842907956E-9</c:v>
                </c:pt>
                <c:pt idx="3310">
                  <c:v>1.904303171764758E-9</c:v>
                </c:pt>
                <c:pt idx="3311">
                  <c:v>2.2928650321799937E-9</c:v>
                </c:pt>
                <c:pt idx="3312">
                  <c:v>7.3161647591697501E-10</c:v>
                </c:pt>
                <c:pt idx="3313">
                  <c:v>5.5308805356402895E-10</c:v>
                </c:pt>
                <c:pt idx="3314">
                  <c:v>4.0081381096886908E-9</c:v>
                </c:pt>
                <c:pt idx="3315">
                  <c:v>3.3605350089966319E-9</c:v>
                </c:pt>
                <c:pt idx="3316">
                  <c:v>4.4807133453288422E-10</c:v>
                </c:pt>
                <c:pt idx="3317">
                  <c:v>3.6230768065744936E-9</c:v>
                </c:pt>
                <c:pt idx="3318">
                  <c:v>1.1831883677508975E-9</c:v>
                </c:pt>
                <c:pt idx="3319">
                  <c:v>2.2193533288581921E-9</c:v>
                </c:pt>
                <c:pt idx="3320">
                  <c:v>9.6265325778549339E-10</c:v>
                </c:pt>
                <c:pt idx="3321">
                  <c:v>3.850613031141974E-10</c:v>
                </c:pt>
                <c:pt idx="3322">
                  <c:v>3.6545818222838368E-9</c:v>
                </c:pt>
                <c:pt idx="3323">
                  <c:v>5.240334279654123E-9</c:v>
                </c:pt>
                <c:pt idx="3324">
                  <c:v>9.1644590141178978E-9</c:v>
                </c:pt>
                <c:pt idx="3325">
                  <c:v>9.9100777192390256E-9</c:v>
                </c:pt>
                <c:pt idx="3326">
                  <c:v>4.4842139026298803E-9</c:v>
                </c:pt>
                <c:pt idx="3327">
                  <c:v>7.3686731186853232E-9</c:v>
                </c:pt>
                <c:pt idx="3328">
                  <c:v>3.3899396903253527E-8</c:v>
                </c:pt>
                <c:pt idx="3329">
                  <c:v>4.3896988555018503E-9</c:v>
                </c:pt>
                <c:pt idx="3330">
                  <c:v>1.7243745264913965E-8</c:v>
                </c:pt>
                <c:pt idx="3331">
                  <c:v>6.4795315642216306E-9</c:v>
                </c:pt>
                <c:pt idx="3332">
                  <c:v>2.4227357080485094E-8</c:v>
                </c:pt>
                <c:pt idx="3333">
                  <c:v>1.0046599453979514E-9</c:v>
                </c:pt>
                <c:pt idx="3334">
                  <c:v>6.8050833932181791E-9</c:v>
                </c:pt>
                <c:pt idx="3335">
                  <c:v>1.9645127573426144E-8</c:v>
                </c:pt>
                <c:pt idx="3336">
                  <c:v>2.3110679301453918E-8</c:v>
                </c:pt>
                <c:pt idx="3337">
                  <c:v>6.9171012268514002E-9</c:v>
                </c:pt>
                <c:pt idx="3338">
                  <c:v>6.896097883045171E-10</c:v>
                </c:pt>
                <c:pt idx="3339">
                  <c:v>6.6335560854673101E-9</c:v>
                </c:pt>
                <c:pt idx="3340">
                  <c:v>1.3907714157024602E-8</c:v>
                </c:pt>
                <c:pt idx="3341">
                  <c:v>7.6802227184777208E-9</c:v>
                </c:pt>
                <c:pt idx="3342">
                  <c:v>2.297765812401447E-8</c:v>
                </c:pt>
                <c:pt idx="3343">
                  <c:v>3.4732529540900605E-8</c:v>
                </c:pt>
                <c:pt idx="3344">
                  <c:v>1.4492307226297975E-9</c:v>
                </c:pt>
                <c:pt idx="3345">
                  <c:v>2.9194647890658242E-9</c:v>
                </c:pt>
                <c:pt idx="3346">
                  <c:v>1.0694202554671573E-8</c:v>
                </c:pt>
                <c:pt idx="3347">
                  <c:v>2.3243700478893373E-9</c:v>
                </c:pt>
                <c:pt idx="3348">
                  <c:v>1.7940356167820558E-8</c:v>
                </c:pt>
                <c:pt idx="3349">
                  <c:v>1.4415294965675135E-8</c:v>
                </c:pt>
                <c:pt idx="3350">
                  <c:v>1.433128159045022E-8</c:v>
                </c:pt>
                <c:pt idx="3351">
                  <c:v>6.2309919958479219E-9</c:v>
                </c:pt>
                <c:pt idx="3352">
                  <c:v>1.7701300224358838E-8</c:v>
                </c:pt>
                <c:pt idx="3353">
                  <c:v>3.820777786709326E-7</c:v>
                </c:pt>
                <c:pt idx="3354">
                  <c:v>2.8295800591939032E-8</c:v>
                </c:pt>
                <c:pt idx="3355">
                  <c:v>1.0433067512935993E-8</c:v>
                </c:pt>
                <c:pt idx="3356">
                  <c:v>8.7474081702557986E-10</c:v>
                </c:pt>
                <c:pt idx="3357">
                  <c:v>1.2276405457826807E-9</c:v>
                </c:pt>
                <c:pt idx="3358">
                  <c:v>6.1945165154171957E-10</c:v>
                </c:pt>
                <c:pt idx="3359">
                  <c:v>7.8088450618592523E-10</c:v>
                </c:pt>
                <c:pt idx="3360">
                  <c:v>1.5264790394961405E-8</c:v>
                </c:pt>
                <c:pt idx="3361">
                  <c:v>3.0034019468689436E-10</c:v>
                </c:pt>
                <c:pt idx="3362">
                  <c:v>3.866880006593765E-10</c:v>
                </c:pt>
                <c:pt idx="3363">
                  <c:v>1.5505062550710921E-9</c:v>
                </c:pt>
                <c:pt idx="3364">
                  <c:v>3.1085210150093567E-8</c:v>
                </c:pt>
                <c:pt idx="3365">
                  <c:v>1.8883889740938485E-9</c:v>
                </c:pt>
                <c:pt idx="3366">
                  <c:v>1.1518046466242399E-8</c:v>
                </c:pt>
                <c:pt idx="3367">
                  <c:v>7.9214726348668384E-10</c:v>
                </c:pt>
                <c:pt idx="3368">
                  <c:v>5.6689211747151311E-10</c:v>
                </c:pt>
                <c:pt idx="3369">
                  <c:v>4.3928507725391883E-8</c:v>
                </c:pt>
                <c:pt idx="3370">
                  <c:v>1.0050133764710202E-8</c:v>
                </c:pt>
                <c:pt idx="3371">
                  <c:v>8.2593553538895946E-10</c:v>
                </c:pt>
                <c:pt idx="3372">
                  <c:v>9.0102058406068304E-10</c:v>
                </c:pt>
                <c:pt idx="3373">
                  <c:v>1.588048779406954E-9</c:v>
                </c:pt>
                <c:pt idx="3374">
                  <c:v>1.2434084060037425E-8</c:v>
                </c:pt>
                <c:pt idx="3375">
                  <c:v>2.0550777821450747E-8</c:v>
                </c:pt>
                <c:pt idx="3376">
                  <c:v>1.5092094783016441E-9</c:v>
                </c:pt>
                <c:pt idx="3377">
                  <c:v>1.7720071486526765E-9</c:v>
                </c:pt>
                <c:pt idx="3378">
                  <c:v>4.7754090955216205E-9</c:v>
                </c:pt>
                <c:pt idx="3379">
                  <c:v>5.9467358548005084E-9</c:v>
                </c:pt>
                <c:pt idx="3380">
                  <c:v>1.1900980214468188E-8</c:v>
                </c:pt>
                <c:pt idx="3381">
                  <c:v>1.433711461862226E-7</c:v>
                </c:pt>
                <c:pt idx="3382">
                  <c:v>1.8362048652670006E-8</c:v>
                </c:pt>
                <c:pt idx="3383">
                  <c:v>1.1825895165796465E-9</c:v>
                </c:pt>
                <c:pt idx="3384">
                  <c:v>6.6400336517108673E-7</c:v>
                </c:pt>
                <c:pt idx="3385">
                  <c:v>2.2765411332023234E-7</c:v>
                </c:pt>
                <c:pt idx="3386">
                  <c:v>3.8781427638945242E-9</c:v>
                </c:pt>
                <c:pt idx="3387">
                  <c:v>7.9139641299996661E-9</c:v>
                </c:pt>
                <c:pt idx="3388">
                  <c:v>4.3774583375614856E-9</c:v>
                </c:pt>
                <c:pt idx="3389">
                  <c:v>2.8204947683046246E-7</c:v>
                </c:pt>
                <c:pt idx="3390">
                  <c:v>8.8784315801879554E-8</c:v>
                </c:pt>
                <c:pt idx="3391">
                  <c:v>1.3853191479931882E-8</c:v>
                </c:pt>
                <c:pt idx="3392">
                  <c:v>1.2250125690791702E-8</c:v>
                </c:pt>
                <c:pt idx="3393">
                  <c:v>2.7954914470969408E-7</c:v>
                </c:pt>
                <c:pt idx="3394">
                  <c:v>1.4829297112665408E-9</c:v>
                </c:pt>
                <c:pt idx="3395">
                  <c:v>1.2426575555170254E-9</c:v>
                </c:pt>
                <c:pt idx="3396">
                  <c:v>1.4153531674619896E-9</c:v>
                </c:pt>
                <c:pt idx="3397">
                  <c:v>1.2614288176849564E-9</c:v>
                </c:pt>
                <c:pt idx="3398">
                  <c:v>3.6190993459770764E-9</c:v>
                </c:pt>
                <c:pt idx="3399">
                  <c:v>1.3109849498082937E-8</c:v>
                </c:pt>
                <c:pt idx="3400">
                  <c:v>2.1579442988253357E-8</c:v>
                </c:pt>
                <c:pt idx="3401">
                  <c:v>1.0586991862713026E-9</c:v>
                </c:pt>
                <c:pt idx="3402">
                  <c:v>4.3173902986241062E-10</c:v>
                </c:pt>
                <c:pt idx="3403">
                  <c:v>3.2098858307161835E-9</c:v>
                </c:pt>
                <c:pt idx="3404">
                  <c:v>4.1672202012806595E-10</c:v>
                </c:pt>
                <c:pt idx="3405">
                  <c:v>8.185021155704589E-8</c:v>
                </c:pt>
                <c:pt idx="3406">
                  <c:v>4.3399158132256237E-9</c:v>
                </c:pt>
                <c:pt idx="3407">
                  <c:v>1.219381190428791E-8</c:v>
                </c:pt>
                <c:pt idx="3408">
                  <c:v>1.3965819052940586E-9</c:v>
                </c:pt>
                <c:pt idx="3409">
                  <c:v>4.118414919644039E-9</c:v>
                </c:pt>
                <c:pt idx="3410">
                  <c:v>7.2081646724854643E-10</c:v>
                </c:pt>
                <c:pt idx="3411">
                  <c:v>1.2820772060696802E-8</c:v>
                </c:pt>
                <c:pt idx="3412">
                  <c:v>4.1934999683157628E-9</c:v>
                </c:pt>
                <c:pt idx="3413">
                  <c:v>3.5027175205359049E-9</c:v>
                </c:pt>
                <c:pt idx="3414">
                  <c:v>1.0924874581735783E-9</c:v>
                </c:pt>
                <c:pt idx="3415">
                  <c:v>3.4914547632351466E-10</c:v>
                </c:pt>
                <c:pt idx="3416">
                  <c:v>1.322623132352411E-8</c:v>
                </c:pt>
                <c:pt idx="3417">
                  <c:v>5.0306982610054803E-9</c:v>
                </c:pt>
                <c:pt idx="3418">
                  <c:v>9.7610563273240672E-10</c:v>
                </c:pt>
                <c:pt idx="3419">
                  <c:v>2.4139843147959133E-9</c:v>
                </c:pt>
                <c:pt idx="3420">
                  <c:v>2.4965778683348092E-9</c:v>
                </c:pt>
                <c:pt idx="3421">
                  <c:v>6.5549247490414687E-9</c:v>
                </c:pt>
                <c:pt idx="3422">
                  <c:v>3.3975984523954922E-9</c:v>
                </c:pt>
                <c:pt idx="3423">
                  <c:v>5.2184108826847898E-9</c:v>
                </c:pt>
                <c:pt idx="3424">
                  <c:v>1.5993115367077126E-9</c:v>
                </c:pt>
                <c:pt idx="3425">
                  <c:v>1.3327596139230937E-9</c:v>
                </c:pt>
                <c:pt idx="3426">
                  <c:v>9.7610563273240672E-10</c:v>
                </c:pt>
                <c:pt idx="3427">
                  <c:v>2.9658594225330819E-10</c:v>
                </c:pt>
                <c:pt idx="3428">
                  <c:v>2.5040863732019818E-9</c:v>
                </c:pt>
                <c:pt idx="3429">
                  <c:v>5.4849628054694081E-9</c:v>
                </c:pt>
                <c:pt idx="3430">
                  <c:v>1.2088692836147496E-9</c:v>
                </c:pt>
                <c:pt idx="3431">
                  <c:v>6.8327394291268464E-10</c:v>
                </c:pt>
                <c:pt idx="3432">
                  <c:v>4.5801879689751396E-10</c:v>
                </c:pt>
                <c:pt idx="3433">
                  <c:v>4.0895071759054252E-8</c:v>
                </c:pt>
                <c:pt idx="3434">
                  <c:v>2.5866799267408773E-9</c:v>
                </c:pt>
                <c:pt idx="3435">
                  <c:v>2.7030617521820492E-9</c:v>
                </c:pt>
                <c:pt idx="3436">
                  <c:v>5.4436660286999599E-10</c:v>
                </c:pt>
                <c:pt idx="3437">
                  <c:v>3.4989632681023194E-9</c:v>
                </c:pt>
                <c:pt idx="3438">
                  <c:v>1.6068200415748849E-9</c:v>
                </c:pt>
                <c:pt idx="3439">
                  <c:v>1.7532358864847458E-9</c:v>
                </c:pt>
                <c:pt idx="3440">
                  <c:v>7.6586749645158066E-10</c:v>
                </c:pt>
                <c:pt idx="3441">
                  <c:v>1.3477766236574383E-9</c:v>
                </c:pt>
                <c:pt idx="3442">
                  <c:v>1.7232018670160562E-9</c:v>
                </c:pt>
                <c:pt idx="3443">
                  <c:v>1.6443625659107464E-9</c:v>
                </c:pt>
                <c:pt idx="3444">
                  <c:v>1.1822140913362878E-8</c:v>
                </c:pt>
                <c:pt idx="3445">
                  <c:v>5.5938361260434077E-10</c:v>
                </c:pt>
                <c:pt idx="3446">
                  <c:v>6.3634578749285742E-9</c:v>
                </c:pt>
                <c:pt idx="3447">
                  <c:v>1.4453871869306789E-9</c:v>
                </c:pt>
                <c:pt idx="3448">
                  <c:v>1.6781508378130224E-9</c:v>
                </c:pt>
                <c:pt idx="3449">
                  <c:v>9.4982586569730344E-10</c:v>
                </c:pt>
                <c:pt idx="3450">
                  <c:v>1.5129637307352302E-9</c:v>
                </c:pt>
                <c:pt idx="3451">
                  <c:v>1.654874472724788E-8</c:v>
                </c:pt>
                <c:pt idx="3452">
                  <c:v>2.2412887028509489E-9</c:v>
                </c:pt>
                <c:pt idx="3453">
                  <c:v>4.064729109843756E-8</c:v>
                </c:pt>
                <c:pt idx="3454">
                  <c:v>5.2446906497198925E-9</c:v>
                </c:pt>
                <c:pt idx="3455">
                  <c:v>1.426615924762748E-9</c:v>
                </c:pt>
                <c:pt idx="3456">
                  <c:v>1.0136481570682684E-10</c:v>
                </c:pt>
                <c:pt idx="3457">
                  <c:v>4.1972542207493478E-9</c:v>
                </c:pt>
                <c:pt idx="3458">
                  <c:v>5.2221651351183757E-9</c:v>
                </c:pt>
                <c:pt idx="3459">
                  <c:v>4.8805281636620336E-10</c:v>
                </c:pt>
                <c:pt idx="3460">
                  <c:v>1.8583549546251587E-9</c:v>
                </c:pt>
                <c:pt idx="3461">
                  <c:v>4.5801879689751396E-10</c:v>
                </c:pt>
                <c:pt idx="3462">
                  <c:v>3.6930581189187254E-8</c:v>
                </c:pt>
                <c:pt idx="3463">
                  <c:v>2.7068160046156355E-9</c:v>
                </c:pt>
                <c:pt idx="3464">
                  <c:v>1.5689020919956643E-8</c:v>
                </c:pt>
                <c:pt idx="3465">
                  <c:v>6.0068038937378873E-10</c:v>
                </c:pt>
                <c:pt idx="3466">
                  <c:v>9.7186332748245421E-8</c:v>
                </c:pt>
                <c:pt idx="3467">
                  <c:v>7.9590151592027001E-10</c:v>
                </c:pt>
                <c:pt idx="3468">
                  <c:v>4.3812125899950706E-9</c:v>
                </c:pt>
                <c:pt idx="3469">
                  <c:v>5.0742475892350799E-8</c:v>
                </c:pt>
                <c:pt idx="3470">
                  <c:v>1.0061396522010961E-9</c:v>
                </c:pt>
                <c:pt idx="3471">
                  <c:v>5.5187510773716843E-10</c:v>
                </c:pt>
                <c:pt idx="3472">
                  <c:v>3.9502244106193782E-8</c:v>
                </c:pt>
                <c:pt idx="3473">
                  <c:v>1.940948508164055E-8</c:v>
                </c:pt>
                <c:pt idx="3474">
                  <c:v>3.9945245893356948E-8</c:v>
                </c:pt>
                <c:pt idx="3475">
                  <c:v>4.8561255228437234E-8</c:v>
                </c:pt>
                <c:pt idx="3476">
                  <c:v>5.3310384556923749E-10</c:v>
                </c:pt>
                <c:pt idx="3477">
                  <c:v>1.9672282751991581E-9</c:v>
                </c:pt>
                <c:pt idx="3478">
                  <c:v>2.1459306910378603E-8</c:v>
                </c:pt>
                <c:pt idx="3479">
                  <c:v>8.0641342273431136E-9</c:v>
                </c:pt>
                <c:pt idx="3480">
                  <c:v>1.2348862529795018E-7</c:v>
                </c:pt>
                <c:pt idx="3481">
                  <c:v>4.2873562791554175E-9</c:v>
                </c:pt>
                <c:pt idx="3482">
                  <c:v>2.2636640473551226E-7</c:v>
                </c:pt>
                <c:pt idx="3483">
                  <c:v>1.1938522738804051E-9</c:v>
                </c:pt>
                <c:pt idx="3484">
                  <c:v>3.5928195789419737E-9</c:v>
                </c:pt>
                <c:pt idx="3485">
                  <c:v>1.2978450662907422E-8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2.0016464296513966E-8</c:v>
                </c:pt>
                <c:pt idx="3632">
                  <c:v>2.4951678460313904E-9</c:v>
                </c:pt>
                <c:pt idx="3633">
                  <c:v>5.357812547148838E-9</c:v>
                </c:pt>
                <c:pt idx="3634">
                  <c:v>3.5755497999831264E-9</c:v>
                </c:pt>
                <c:pt idx="3635">
                  <c:v>7.3568866388142016E-9</c:v>
                </c:pt>
                <c:pt idx="3636">
                  <c:v>3.5204282717205675E-9</c:v>
                </c:pt>
                <c:pt idx="3637">
                  <c:v>9.1501736916320484E-10</c:v>
                </c:pt>
                <c:pt idx="3638">
                  <c:v>3.9650752663742092E-9</c:v>
                </c:pt>
                <c:pt idx="3639">
                  <c:v>1.6058738567243089E-9</c:v>
                </c:pt>
                <c:pt idx="3640">
                  <c:v>1.3512123961499504E-8</c:v>
                </c:pt>
                <c:pt idx="3641">
                  <c:v>4.3362268900107192E-10</c:v>
                </c:pt>
                <c:pt idx="3642">
                  <c:v>4.4427951779851998E-9</c:v>
                </c:pt>
                <c:pt idx="3643">
                  <c:v>5.1226273598940191E-9</c:v>
                </c:pt>
                <c:pt idx="3644">
                  <c:v>1.0546585740957422E-9</c:v>
                </c:pt>
                <c:pt idx="3645">
                  <c:v>2.3371527983445717E-9</c:v>
                </c:pt>
                <c:pt idx="3646">
                  <c:v>1.3559895952659542E-9</c:v>
                </c:pt>
                <c:pt idx="3647">
                  <c:v>3.1309028053295202E-9</c:v>
                </c:pt>
                <c:pt idx="3648">
                  <c:v>9.517650546717674E-10</c:v>
                </c:pt>
                <c:pt idx="3649">
                  <c:v>1.2494213072911233E-9</c:v>
                </c:pt>
                <c:pt idx="3650">
                  <c:v>5.8098090789037229E-9</c:v>
                </c:pt>
                <c:pt idx="3651">
                  <c:v>4.519965317553181E-9</c:v>
                </c:pt>
                <c:pt idx="3652">
                  <c:v>1.5654514026647601E-9</c:v>
                </c:pt>
                <c:pt idx="3653">
                  <c:v>2.0137731658693851E-9</c:v>
                </c:pt>
                <c:pt idx="3654">
                  <c:v>8.804745447851563E-9</c:v>
                </c:pt>
                <c:pt idx="3655">
                  <c:v>2.4878183089298788E-9</c:v>
                </c:pt>
                <c:pt idx="3656">
                  <c:v>3.843807904195943E-8</c:v>
                </c:pt>
                <c:pt idx="3657">
                  <c:v>1.1363854266667851E-7</c:v>
                </c:pt>
                <c:pt idx="3658">
                  <c:v>1.0730324168500234E-9</c:v>
                </c:pt>
                <c:pt idx="3659">
                  <c:v>1.3082176041048233E-9</c:v>
                </c:pt>
                <c:pt idx="3660">
                  <c:v>1.278819455697973E-9</c:v>
                </c:pt>
                <c:pt idx="3661">
                  <c:v>7.6067709002730406E-10</c:v>
                </c:pt>
                <c:pt idx="3662">
                  <c:v>9.0399306351063618E-10</c:v>
                </c:pt>
                <c:pt idx="3663">
                  <c:v>3.2962673901180511E-9</c:v>
                </c:pt>
                <c:pt idx="3664">
                  <c:v>1.7749132100637097E-9</c:v>
                </c:pt>
                <c:pt idx="3665">
                  <c:v>3.2043981763469045E-9</c:v>
                </c:pt>
                <c:pt idx="3666">
                  <c:v>6.8718171901011773E-10</c:v>
                </c:pt>
                <c:pt idx="3667">
                  <c:v>6.5116898721172655E-9</c:v>
                </c:pt>
                <c:pt idx="3668">
                  <c:v>1.2824942242488293E-9</c:v>
                </c:pt>
                <c:pt idx="3669">
                  <c:v>9.2971644336662999E-10</c:v>
                </c:pt>
                <c:pt idx="3670">
                  <c:v>6.2985532961681128E-9</c:v>
                </c:pt>
                <c:pt idx="3671">
                  <c:v>2.1828125192086093E-9</c:v>
                </c:pt>
                <c:pt idx="3672">
                  <c:v>5.7363137078870612E-9</c:v>
                </c:pt>
                <c:pt idx="3673">
                  <c:v>9.1869213771413547E-10</c:v>
                </c:pt>
                <c:pt idx="3674">
                  <c:v>4.0789930914507616E-9</c:v>
                </c:pt>
                <c:pt idx="3675">
                  <c:v>2.0982928425390851E-9</c:v>
                </c:pt>
                <c:pt idx="3676">
                  <c:v>7.0812789975005566E-9</c:v>
                </c:pt>
                <c:pt idx="3677">
                  <c:v>2.7671007187949761E-9</c:v>
                </c:pt>
                <c:pt idx="3678">
                  <c:v>2.296730344285153E-9</c:v>
                </c:pt>
                <c:pt idx="3679">
                  <c:v>1.81827547896367E-8</c:v>
                </c:pt>
                <c:pt idx="3680">
                  <c:v>5.338703750683953E-8</c:v>
                </c:pt>
                <c:pt idx="3681">
                  <c:v>3.6931423936105259E-9</c:v>
                </c:pt>
                <c:pt idx="3682">
                  <c:v>9.2604167481584846E-10</c:v>
                </c:pt>
                <c:pt idx="3683">
                  <c:v>2.0799189997848024E-9</c:v>
                </c:pt>
                <c:pt idx="3684">
                  <c:v>1.1277864682578728E-8</c:v>
                </c:pt>
                <c:pt idx="3685">
                  <c:v>1.6018316113182372E-8</c:v>
                </c:pt>
                <c:pt idx="3686">
                  <c:v>9.8851274018032998E-9</c:v>
                </c:pt>
                <c:pt idx="3687">
                  <c:v>1.0833217687925085E-8</c:v>
                </c:pt>
                <c:pt idx="3688">
                  <c:v>2.1497396022509031E-9</c:v>
                </c:pt>
                <c:pt idx="3689">
                  <c:v>3.8585069783990568E-9</c:v>
                </c:pt>
                <c:pt idx="3690">
                  <c:v>1.6308622828700017E-8</c:v>
                </c:pt>
                <c:pt idx="3691">
                  <c:v>3.0316840544564021E-9</c:v>
                </c:pt>
                <c:pt idx="3692">
                  <c:v>1.3853877436728041E-9</c:v>
                </c:pt>
                <c:pt idx="3693">
                  <c:v>2.9155613682495807E-8</c:v>
                </c:pt>
                <c:pt idx="3694">
                  <c:v>1.0620081111975406E-9</c:v>
                </c:pt>
                <c:pt idx="3695">
                  <c:v>7.312789416204518E-10</c:v>
                </c:pt>
                <c:pt idx="3696">
                  <c:v>9.8116320307869669E-10</c:v>
                </c:pt>
                <c:pt idx="3697">
                  <c:v>1.6995804547711504E-8</c:v>
                </c:pt>
                <c:pt idx="3698">
                  <c:v>1.3287963079896182E-8</c:v>
                </c:pt>
                <c:pt idx="3699">
                  <c:v>3.619647022593401E-9</c:v>
                </c:pt>
                <c:pt idx="3700">
                  <c:v>8.0628096774336864E-8</c:v>
                </c:pt>
                <c:pt idx="3701">
                  <c:v>1.4074363549780556E-9</c:v>
                </c:pt>
                <c:pt idx="3702">
                  <c:v>4.494241937697551E-9</c:v>
                </c:pt>
                <c:pt idx="3703">
                  <c:v>1.6124884401157203E-8</c:v>
                </c:pt>
                <c:pt idx="3704">
                  <c:v>2.9908941235418975E-8</c:v>
                </c:pt>
                <c:pt idx="3705">
                  <c:v>5.548900511793378E-8</c:v>
                </c:pt>
                <c:pt idx="3706">
                  <c:v>2.8295717841593084E-9</c:v>
                </c:pt>
                <c:pt idx="3707">
                  <c:v>1.7396354319753461E-8</c:v>
                </c:pt>
                <c:pt idx="3708">
                  <c:v>3.2742187788129138E-8</c:v>
                </c:pt>
                <c:pt idx="3709">
                  <c:v>2.9802372947444145E-9</c:v>
                </c:pt>
                <c:pt idx="3710">
                  <c:v>1.4441840404866209E-9</c:v>
                </c:pt>
                <c:pt idx="3711">
                  <c:v>6.6513310770498031E-10</c:v>
                </c:pt>
                <c:pt idx="3712">
                  <c:v>6.7027778367623334E-9</c:v>
                </c:pt>
                <c:pt idx="3713">
                  <c:v>1.6683449220887353E-9</c:v>
                </c:pt>
                <c:pt idx="3714">
                  <c:v>1.2971932984522543E-9</c:v>
                </c:pt>
                <c:pt idx="3715">
                  <c:v>1.4074363549780556E-8</c:v>
                </c:pt>
                <c:pt idx="3716">
                  <c:v>6.8324971666070154E-8</c:v>
                </c:pt>
                <c:pt idx="3717">
                  <c:v>1.5187818420688861E-8</c:v>
                </c:pt>
                <c:pt idx="3718">
                  <c:v>4.5530382345112557E-8</c:v>
                </c:pt>
                <c:pt idx="3719">
                  <c:v>4.494241937697551E-9</c:v>
                </c:pt>
                <c:pt idx="3720">
                  <c:v>1.9002228176479179E-8</c:v>
                </c:pt>
                <c:pt idx="3721">
                  <c:v>9.7307871226673358E-9</c:v>
                </c:pt>
                <c:pt idx="3722">
                  <c:v>7.0155006404402226E-8</c:v>
                </c:pt>
                <c:pt idx="3723">
                  <c:v>9.201620451344037E-9</c:v>
                </c:pt>
                <c:pt idx="3724">
                  <c:v>2.6377488658048255E-8</c:v>
                </c:pt>
                <c:pt idx="3725">
                  <c:v>7.1404427711687692E-8</c:v>
                </c:pt>
                <c:pt idx="3726">
                  <c:v>9.6499422145484974E-9</c:v>
                </c:pt>
                <c:pt idx="3727">
                  <c:v>5.4496817609202518E-9</c:v>
                </c:pt>
                <c:pt idx="3728">
                  <c:v>4.0936921656541876E-9</c:v>
                </c:pt>
                <c:pt idx="3729">
                  <c:v>1.0326099627906882E-9</c:v>
                </c:pt>
                <c:pt idx="3730">
                  <c:v>8.6309288953967596E-8</c:v>
                </c:pt>
                <c:pt idx="3731">
                  <c:v>1.4557963091072098E-7</c:v>
                </c:pt>
                <c:pt idx="3732">
                  <c:v>2.7498293066057277E-8</c:v>
                </c:pt>
                <c:pt idx="3733">
                  <c:v>1.3559895952660638E-9</c:v>
                </c:pt>
                <c:pt idx="3734">
                  <c:v>1.278819455697973E-9</c:v>
                </c:pt>
                <c:pt idx="3735">
                  <c:v>2.9287905350324269E-9</c:v>
                </c:pt>
                <c:pt idx="3736">
                  <c:v>3.4910301233137151E-9</c:v>
                </c:pt>
                <c:pt idx="3737">
                  <c:v>6.0449942661590117E-9</c:v>
                </c:pt>
                <c:pt idx="3738">
                  <c:v>1.3372482756566954E-8</c:v>
                </c:pt>
                <c:pt idx="3739">
                  <c:v>4.0546293759582547E-7</c:v>
                </c:pt>
                <c:pt idx="3740">
                  <c:v>5.2659433333774242E-9</c:v>
                </c:pt>
                <c:pt idx="3741">
                  <c:v>7.9411748384009873E-9</c:v>
                </c:pt>
                <c:pt idx="3742">
                  <c:v>3.9110561686766175E-8</c:v>
                </c:pt>
                <c:pt idx="3743">
                  <c:v>3.2448206304063265E-9</c:v>
                </c:pt>
                <c:pt idx="3744">
                  <c:v>3.2558449360586327E-9</c:v>
                </c:pt>
                <c:pt idx="3745">
                  <c:v>5.1325492349813321E-8</c:v>
                </c:pt>
                <c:pt idx="3746">
                  <c:v>4.9932755069034653E-8</c:v>
                </c:pt>
                <c:pt idx="3747">
                  <c:v>4.4317708723326318E-9</c:v>
                </c:pt>
                <c:pt idx="3748">
                  <c:v>2.5870370598030056E-9</c:v>
                </c:pt>
                <c:pt idx="3749">
                  <c:v>1.1024305652569624E-9</c:v>
                </c:pt>
                <c:pt idx="3750">
                  <c:v>1.576475708317329E-8</c:v>
                </c:pt>
                <c:pt idx="3751">
                  <c:v>1.3118923726557853E-9</c:v>
                </c:pt>
                <c:pt idx="3752">
                  <c:v>1.0105613514855489E-9</c:v>
                </c:pt>
                <c:pt idx="3753">
                  <c:v>3.0610822028634989E-9</c:v>
                </c:pt>
                <c:pt idx="3754">
                  <c:v>2.8369213212610209E-8</c:v>
                </c:pt>
                <c:pt idx="3755">
                  <c:v>6.8288223980561601E-8</c:v>
                </c:pt>
                <c:pt idx="3756">
                  <c:v>5.7840856990481963E-9</c:v>
                </c:pt>
                <c:pt idx="3757">
                  <c:v>3.2521701675077765E-9</c:v>
                </c:pt>
                <c:pt idx="3758">
                  <c:v>1.745147584801772E-8</c:v>
                </c:pt>
                <c:pt idx="3759">
                  <c:v>1.7896122842671359E-8</c:v>
                </c:pt>
                <c:pt idx="3760">
                  <c:v>7.6067709002730406E-10</c:v>
                </c:pt>
                <c:pt idx="3761">
                  <c:v>2.8846933124223851E-9</c:v>
                </c:pt>
                <c:pt idx="3762">
                  <c:v>2.0615451570305202E-9</c:v>
                </c:pt>
                <c:pt idx="3763">
                  <c:v>1.918229183547115E-9</c:v>
                </c:pt>
                <c:pt idx="3764">
                  <c:v>1.2361921405081407E-8</c:v>
                </c:pt>
                <c:pt idx="3765">
                  <c:v>1.7389004782651749E-8</c:v>
                </c:pt>
                <c:pt idx="3766">
                  <c:v>1.4261776745873085E-8</c:v>
                </c:pt>
                <c:pt idx="3767">
                  <c:v>1.2971932984522543E-9</c:v>
                </c:pt>
                <c:pt idx="3768">
                  <c:v>5.3431134729449802E-9</c:v>
                </c:pt>
                <c:pt idx="3769">
                  <c:v>1.0171759348770907E-8</c:v>
                </c:pt>
                <c:pt idx="3770">
                  <c:v>4.2259838334850228E-10</c:v>
                </c:pt>
                <c:pt idx="3771">
                  <c:v>2.0321470086235036E-8</c:v>
                </c:pt>
                <c:pt idx="3772">
                  <c:v>8.3251881519654953E-8</c:v>
                </c:pt>
                <c:pt idx="3773">
                  <c:v>2.631134282413071E-9</c:v>
                </c:pt>
                <c:pt idx="3774">
                  <c:v>1.2354571867979694E-8</c:v>
                </c:pt>
                <c:pt idx="3775">
                  <c:v>1.2227792352974154E-7</c:v>
                </c:pt>
                <c:pt idx="3776">
                  <c:v>7.8713542359347129E-9</c:v>
                </c:pt>
                <c:pt idx="3777">
                  <c:v>1.6227777920582489E-8</c:v>
                </c:pt>
                <c:pt idx="3778">
                  <c:v>2.7597511816932627E-9</c:v>
                </c:pt>
                <c:pt idx="3779">
                  <c:v>5.717939865132779E-9</c:v>
                </c:pt>
                <c:pt idx="3780">
                  <c:v>4.3722396218087598E-8</c:v>
                </c:pt>
                <c:pt idx="3781">
                  <c:v>2.6252546527319135E-8</c:v>
                </c:pt>
                <c:pt idx="3782">
                  <c:v>1.1329311442289802E-8</c:v>
                </c:pt>
                <c:pt idx="3783">
                  <c:v>1.574638324041901E-8</c:v>
                </c:pt>
                <c:pt idx="3784">
                  <c:v>6.6442167251358816E-9</c:v>
                </c:pt>
                <c:pt idx="3785">
                  <c:v>1.5095420040247348E-8</c:v>
                </c:pt>
                <c:pt idx="3786">
                  <c:v>7.1893171928957379E-10</c:v>
                </c:pt>
                <c:pt idx="3787">
                  <c:v>8.9984498477050247E-9</c:v>
                </c:pt>
                <c:pt idx="3788">
                  <c:v>6.3094306110786479E-10</c:v>
                </c:pt>
                <c:pt idx="3789">
                  <c:v>1.4981678604060026E-8</c:v>
                </c:pt>
                <c:pt idx="3790">
                  <c:v>2.1572243708354613E-8</c:v>
                </c:pt>
                <c:pt idx="3791">
                  <c:v>1.4378634385791476E-9</c:v>
                </c:pt>
                <c:pt idx="3792">
                  <c:v>4.8222076813243944E-9</c:v>
                </c:pt>
                <c:pt idx="3793">
                  <c:v>1.8391775624810887E-9</c:v>
                </c:pt>
                <c:pt idx="3794">
                  <c:v>2.7469629871362817E-10</c:v>
                </c:pt>
                <c:pt idx="3795">
                  <c:v>4.3200285102381939E-9</c:v>
                </c:pt>
                <c:pt idx="3796">
                  <c:v>3.8951076731655842E-9</c:v>
                </c:pt>
                <c:pt idx="3797">
                  <c:v>1.9014134426583951E-9</c:v>
                </c:pt>
                <c:pt idx="3798">
                  <c:v>9.9792014767060258E-10</c:v>
                </c:pt>
                <c:pt idx="3799">
                  <c:v>1.2307681821270762E-8</c:v>
                </c:pt>
                <c:pt idx="3800">
                  <c:v>5.794375050990595E-10</c:v>
                </c:pt>
                <c:pt idx="3801">
                  <c:v>9.8568757811851106E-9</c:v>
                </c:pt>
                <c:pt idx="3802">
                  <c:v>2.017300943678207E-10</c:v>
                </c:pt>
                <c:pt idx="3803">
                  <c:v>2.2748287237222334E-10</c:v>
                </c:pt>
                <c:pt idx="3804">
                  <c:v>3.9745120720124863E-9</c:v>
                </c:pt>
                <c:pt idx="3805">
                  <c:v>1.5387284857630579E-8</c:v>
                </c:pt>
                <c:pt idx="3806">
                  <c:v>4.1783882312139912E-9</c:v>
                </c:pt>
                <c:pt idx="3807">
                  <c:v>6.1184308408793277E-9</c:v>
                </c:pt>
                <c:pt idx="3808">
                  <c:v>6.0154197288617165E-9</c:v>
                </c:pt>
                <c:pt idx="3809">
                  <c:v>8.8632477631819096E-10</c:v>
                </c:pt>
                <c:pt idx="3810">
                  <c:v>3.088187295694617E-9</c:v>
                </c:pt>
                <c:pt idx="3811">
                  <c:v>2.3188230528130882E-8</c:v>
                </c:pt>
                <c:pt idx="3812">
                  <c:v>9.8075162900100071E-10</c:v>
                </c:pt>
                <c:pt idx="3813">
                  <c:v>1.4657622814172505E-9</c:v>
                </c:pt>
                <c:pt idx="3814">
                  <c:v>2.3198960852299381E-9</c:v>
                </c:pt>
                <c:pt idx="3815">
                  <c:v>1.0429875091783069E-9</c:v>
                </c:pt>
                <c:pt idx="3816">
                  <c:v>1.7039754779579749E-9</c:v>
                </c:pt>
                <c:pt idx="3817">
                  <c:v>9.442685268280969E-10</c:v>
                </c:pt>
                <c:pt idx="3818">
                  <c:v>1.6310092736121672E-9</c:v>
                </c:pt>
                <c:pt idx="3819">
                  <c:v>8.423304472273364E-9</c:v>
                </c:pt>
                <c:pt idx="3820">
                  <c:v>3.9427503124740442E-8</c:v>
                </c:pt>
                <c:pt idx="3821">
                  <c:v>2.7963224783113869E-9</c:v>
                </c:pt>
                <c:pt idx="3822">
                  <c:v>3.648310217290374E-10</c:v>
                </c:pt>
                <c:pt idx="3823">
                  <c:v>9.7860556416730063E-10</c:v>
                </c:pt>
                <c:pt idx="3824">
                  <c:v>1.8584921459843906E-9</c:v>
                </c:pt>
                <c:pt idx="3825">
                  <c:v>2.9830301188433058E-10</c:v>
                </c:pt>
                <c:pt idx="3826">
                  <c:v>7.5970695112987807E-10</c:v>
                </c:pt>
                <c:pt idx="3827">
                  <c:v>6.7601042261556933E-10</c:v>
                </c:pt>
                <c:pt idx="3828">
                  <c:v>1.723290061461277E-9</c:v>
                </c:pt>
                <c:pt idx="3829">
                  <c:v>8.9490903565299179E-10</c:v>
                </c:pt>
                <c:pt idx="3830">
                  <c:v>1.4842184389870722E-8</c:v>
                </c:pt>
                <c:pt idx="3831">
                  <c:v>8.176507016397839E-10</c:v>
                </c:pt>
                <c:pt idx="3832">
                  <c:v>9.303191054090454E-9</c:v>
                </c:pt>
                <c:pt idx="3833">
                  <c:v>4.3844104552495496E-8</c:v>
                </c:pt>
                <c:pt idx="3834">
                  <c:v>4.6247697166239748E-9</c:v>
                </c:pt>
                <c:pt idx="3835">
                  <c:v>1.0275358423756655E-8</c:v>
                </c:pt>
                <c:pt idx="3836">
                  <c:v>2.1705299728044026E-8</c:v>
                </c:pt>
                <c:pt idx="3837">
                  <c:v>3.3693217889093457E-10</c:v>
                </c:pt>
                <c:pt idx="3838">
                  <c:v>1.2210030971646005E-10</c:v>
                </c:pt>
                <c:pt idx="3839">
                  <c:v>5.8894290641727508E-10</c:v>
                </c:pt>
                <c:pt idx="3840">
                  <c:v>2.8633796548274172E-10</c:v>
                </c:pt>
                <c:pt idx="3841">
                  <c:v>4.7154630044591141E-10</c:v>
                </c:pt>
                <c:pt idx="3842">
                  <c:v>1.9971142151055018E-10</c:v>
                </c:pt>
                <c:pt idx="3843">
                  <c:v>1.0152160583166338E-10</c:v>
                </c:pt>
                <c:pt idx="3844">
                  <c:v>2.0970679196887999E-10</c:v>
                </c:pt>
                <c:pt idx="3845">
                  <c:v>2.8712191610692445E-10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</c:numCache>
            </c:numRef>
          </c:xVal>
          <c:yVal>
            <c:numRef>
              <c:f>Sheet4!$AK$3:$AK$3882</c:f>
              <c:numCache>
                <c:formatCode>General</c:formatCode>
                <c:ptCount val="3880"/>
                <c:pt idx="0">
                  <c:v>1703294.9816401468</c:v>
                </c:pt>
                <c:pt idx="1">
                  <c:v>1618981.4245294624</c:v>
                </c:pt>
                <c:pt idx="2">
                  <c:v>2213243.688084221</c:v>
                </c:pt>
                <c:pt idx="3">
                  <c:v>2990247.2638832591</c:v>
                </c:pt>
                <c:pt idx="4">
                  <c:v>1827575.5446240336</c:v>
                </c:pt>
                <c:pt idx="5">
                  <c:v>2367441.9831223628</c:v>
                </c:pt>
                <c:pt idx="6">
                  <c:v>2011223.61868627</c:v>
                </c:pt>
                <c:pt idx="7">
                  <c:v>2737646.233693365</c:v>
                </c:pt>
                <c:pt idx="8">
                  <c:v>4165516.5837232172</c:v>
                </c:pt>
                <c:pt idx="9">
                  <c:v>3824785.4356306894</c:v>
                </c:pt>
                <c:pt idx="10">
                  <c:v>5309025.9740259741</c:v>
                </c:pt>
                <c:pt idx="11">
                  <c:v>4772131.9796954319</c:v>
                </c:pt>
                <c:pt idx="12">
                  <c:v>4022800.0501127536</c:v>
                </c:pt>
                <c:pt idx="13">
                  <c:v>4953108.9377352716</c:v>
                </c:pt>
                <c:pt idx="14">
                  <c:v>4969916.0381386084</c:v>
                </c:pt>
                <c:pt idx="15">
                  <c:v>4849803.4242232088</c:v>
                </c:pt>
                <c:pt idx="16">
                  <c:v>4402513.4710372696</c:v>
                </c:pt>
                <c:pt idx="17">
                  <c:v>4660685.1277154451</c:v>
                </c:pt>
                <c:pt idx="18">
                  <c:v>3832015.3890269548</c:v>
                </c:pt>
                <c:pt idx="19">
                  <c:v>4817679.5189246554</c:v>
                </c:pt>
                <c:pt idx="20">
                  <c:v>5175370.923426114</c:v>
                </c:pt>
                <c:pt idx="21">
                  <c:v>5644032.3886639681</c:v>
                </c:pt>
                <c:pt idx="22">
                  <c:v>4509212.7521145092</c:v>
                </c:pt>
                <c:pt idx="23">
                  <c:v>3989043.8366180332</c:v>
                </c:pt>
                <c:pt idx="24">
                  <c:v>4624000.8950548219</c:v>
                </c:pt>
                <c:pt idx="25">
                  <c:v>5025324.562921932</c:v>
                </c:pt>
                <c:pt idx="26">
                  <c:v>3615461.7868675995</c:v>
                </c:pt>
                <c:pt idx="27">
                  <c:v>5152582.31220032</c:v>
                </c:pt>
                <c:pt idx="28">
                  <c:v>4050627.2929074452</c:v>
                </c:pt>
                <c:pt idx="29">
                  <c:v>6956713.7231142074</c:v>
                </c:pt>
                <c:pt idx="30">
                  <c:v>4799646.1276895115</c:v>
                </c:pt>
                <c:pt idx="31">
                  <c:v>4728966.5099644559</c:v>
                </c:pt>
                <c:pt idx="32">
                  <c:v>1538950.5688505296</c:v>
                </c:pt>
                <c:pt idx="33">
                  <c:v>1286266.5503405018</c:v>
                </c:pt>
                <c:pt idx="34">
                  <c:v>3226255.9241706161</c:v>
                </c:pt>
                <c:pt idx="35">
                  <c:v>3275292.5939927306</c:v>
                </c:pt>
                <c:pt idx="36">
                  <c:v>455961.12311015121</c:v>
                </c:pt>
                <c:pt idx="37">
                  <c:v>484363.46310580766</c:v>
                </c:pt>
                <c:pt idx="38">
                  <c:v>467129.90936555894</c:v>
                </c:pt>
                <c:pt idx="39">
                  <c:v>472899.4082840237</c:v>
                </c:pt>
                <c:pt idx="40">
                  <c:v>121498.02797379032</c:v>
                </c:pt>
                <c:pt idx="41">
                  <c:v>458495.58437254105</c:v>
                </c:pt>
                <c:pt idx="42">
                  <c:v>479855.95057615708</c:v>
                </c:pt>
                <c:pt idx="43">
                  <c:v>38351.259808456685</c:v>
                </c:pt>
                <c:pt idx="44">
                  <c:v>467593.940256442</c:v>
                </c:pt>
                <c:pt idx="45">
                  <c:v>256883.21201054004</c:v>
                </c:pt>
                <c:pt idx="46">
                  <c:v>438791.54976087267</c:v>
                </c:pt>
                <c:pt idx="47">
                  <c:v>483296.70329670329</c:v>
                </c:pt>
                <c:pt idx="48">
                  <c:v>469531.91489361704</c:v>
                </c:pt>
                <c:pt idx="49">
                  <c:v>106228.46285797746</c:v>
                </c:pt>
                <c:pt idx="50">
                  <c:v>381158.81397434539</c:v>
                </c:pt>
                <c:pt idx="51">
                  <c:v>293444.33409219177</c:v>
                </c:pt>
                <c:pt idx="52">
                  <c:v>96374.510441845079</c:v>
                </c:pt>
                <c:pt idx="53">
                  <c:v>27801.455818965518</c:v>
                </c:pt>
                <c:pt idx="54">
                  <c:v>54431.166458333333</c:v>
                </c:pt>
                <c:pt idx="55">
                  <c:v>989074.88986784138</c:v>
                </c:pt>
                <c:pt idx="56">
                  <c:v>467540.46822742478</c:v>
                </c:pt>
                <c:pt idx="57">
                  <c:v>470291.77862312179</c:v>
                </c:pt>
                <c:pt idx="58">
                  <c:v>426031.25784486078</c:v>
                </c:pt>
                <c:pt idx="59">
                  <c:v>435961.8462868749</c:v>
                </c:pt>
                <c:pt idx="60">
                  <c:v>434745.76271186443</c:v>
                </c:pt>
                <c:pt idx="61">
                  <c:v>459310.3448275862</c:v>
                </c:pt>
                <c:pt idx="62">
                  <c:v>471281.58844765346</c:v>
                </c:pt>
                <c:pt idx="63">
                  <c:v>449027.74065369996</c:v>
                </c:pt>
                <c:pt idx="64">
                  <c:v>478032.78688524588</c:v>
                </c:pt>
                <c:pt idx="65">
                  <c:v>474272.07637231506</c:v>
                </c:pt>
                <c:pt idx="66">
                  <c:v>115920.51855193533</c:v>
                </c:pt>
                <c:pt idx="67">
                  <c:v>483660.47745358088</c:v>
                </c:pt>
                <c:pt idx="68">
                  <c:v>464536.51685393258</c:v>
                </c:pt>
                <c:pt idx="69">
                  <c:v>487390.39665970771</c:v>
                </c:pt>
                <c:pt idx="70">
                  <c:v>458957.07328392094</c:v>
                </c:pt>
                <c:pt idx="71">
                  <c:v>464591.78661669482</c:v>
                </c:pt>
                <c:pt idx="72">
                  <c:v>458501.07192900183</c:v>
                </c:pt>
                <c:pt idx="73">
                  <c:v>478693.8775793651</c:v>
                </c:pt>
                <c:pt idx="74">
                  <c:v>491427.13127597293</c:v>
                </c:pt>
                <c:pt idx="75">
                  <c:v>473598.6892493557</c:v>
                </c:pt>
                <c:pt idx="76">
                  <c:v>437078.86895143386</c:v>
                </c:pt>
                <c:pt idx="77">
                  <c:v>448163.26530612243</c:v>
                </c:pt>
                <c:pt idx="78">
                  <c:v>469588.23529411765</c:v>
                </c:pt>
                <c:pt idx="79">
                  <c:v>15472.717479443188</c:v>
                </c:pt>
                <c:pt idx="80">
                  <c:v>462605.19639849971</c:v>
                </c:pt>
                <c:pt idx="81">
                  <c:v>478118.71508379886</c:v>
                </c:pt>
                <c:pt idx="82">
                  <c:v>22868.236769624811</c:v>
                </c:pt>
                <c:pt idx="83">
                  <c:v>361222.33815508912</c:v>
                </c:pt>
                <c:pt idx="84">
                  <c:v>452049.68944099377</c:v>
                </c:pt>
                <c:pt idx="85">
                  <c:v>459130.89610845037</c:v>
                </c:pt>
                <c:pt idx="86">
                  <c:v>451781.99298506381</c:v>
                </c:pt>
                <c:pt idx="87">
                  <c:v>479757.35053755232</c:v>
                </c:pt>
                <c:pt idx="88">
                  <c:v>387190.5683331918</c:v>
                </c:pt>
                <c:pt idx="89">
                  <c:v>468420.61248456186</c:v>
                </c:pt>
                <c:pt idx="90">
                  <c:v>456788.73427839339</c:v>
                </c:pt>
                <c:pt idx="91">
                  <c:v>467574.93188010901</c:v>
                </c:pt>
                <c:pt idx="92">
                  <c:v>540000</c:v>
                </c:pt>
                <c:pt idx="93">
                  <c:v>396219.41102325398</c:v>
                </c:pt>
                <c:pt idx="94">
                  <c:v>532653.06122448982</c:v>
                </c:pt>
                <c:pt idx="95">
                  <c:v>467336.5213086821</c:v>
                </c:pt>
                <c:pt idx="96">
                  <c:v>472606.24856733216</c:v>
                </c:pt>
                <c:pt idx="97">
                  <c:v>1671869.5870179597</c:v>
                </c:pt>
                <c:pt idx="98">
                  <c:v>664004.37996167538</c:v>
                </c:pt>
                <c:pt idx="99">
                  <c:v>1126492.5641130062</c:v>
                </c:pt>
                <c:pt idx="100">
                  <c:v>1210818.295813892</c:v>
                </c:pt>
                <c:pt idx="101">
                  <c:v>529030.47091412742</c:v>
                </c:pt>
                <c:pt idx="102">
                  <c:v>617078.79165369039</c:v>
                </c:pt>
                <c:pt idx="103">
                  <c:v>462056.338028169</c:v>
                </c:pt>
                <c:pt idx="104">
                  <c:v>408686.34686346864</c:v>
                </c:pt>
                <c:pt idx="105">
                  <c:v>550833.33333333337</c:v>
                </c:pt>
                <c:pt idx="106">
                  <c:v>1128026.4608599779</c:v>
                </c:pt>
                <c:pt idx="107">
                  <c:v>492688.95348837209</c:v>
                </c:pt>
                <c:pt idx="108">
                  <c:v>485610.88871096878</c:v>
                </c:pt>
                <c:pt idx="109">
                  <c:v>582510.27505532722</c:v>
                </c:pt>
                <c:pt idx="110">
                  <c:v>681366.45962732914</c:v>
                </c:pt>
                <c:pt idx="111">
                  <c:v>493308.07344797434</c:v>
                </c:pt>
                <c:pt idx="112">
                  <c:v>392228.98903775885</c:v>
                </c:pt>
                <c:pt idx="113">
                  <c:v>534637.91968400264</c:v>
                </c:pt>
                <c:pt idx="114">
                  <c:v>417754.01069518714</c:v>
                </c:pt>
                <c:pt idx="115">
                  <c:v>540775.86206896557</c:v>
                </c:pt>
                <c:pt idx="116">
                  <c:v>508125</c:v>
                </c:pt>
                <c:pt idx="117">
                  <c:v>607793.47826086951</c:v>
                </c:pt>
                <c:pt idx="118">
                  <c:v>604928.57142857148</c:v>
                </c:pt>
                <c:pt idx="119">
                  <c:v>575426.91751085385</c:v>
                </c:pt>
                <c:pt idx="120">
                  <c:v>452893.13640312769</c:v>
                </c:pt>
                <c:pt idx="121">
                  <c:v>464198.72681981733</c:v>
                </c:pt>
                <c:pt idx="122">
                  <c:v>451269.17920452851</c:v>
                </c:pt>
                <c:pt idx="123">
                  <c:v>462910.91593475535</c:v>
                </c:pt>
                <c:pt idx="124">
                  <c:v>533657.14285714284</c:v>
                </c:pt>
                <c:pt idx="125">
                  <c:v>573482.27294803306</c:v>
                </c:pt>
                <c:pt idx="126">
                  <c:v>419569.98857566045</c:v>
                </c:pt>
                <c:pt idx="127">
                  <c:v>446538.46153846156</c:v>
                </c:pt>
                <c:pt idx="128">
                  <c:v>477419.31127616478</c:v>
                </c:pt>
                <c:pt idx="129">
                  <c:v>504915.38572044246</c:v>
                </c:pt>
                <c:pt idx="130">
                  <c:v>672497.64373232797</c:v>
                </c:pt>
                <c:pt idx="131">
                  <c:v>752463.67656348704</c:v>
                </c:pt>
                <c:pt idx="132">
                  <c:v>436808.66425992781</c:v>
                </c:pt>
                <c:pt idx="133">
                  <c:v>407975.95190380764</c:v>
                </c:pt>
                <c:pt idx="134">
                  <c:v>465240.87591240875</c:v>
                </c:pt>
                <c:pt idx="135">
                  <c:v>465740.73220121313</c:v>
                </c:pt>
                <c:pt idx="136">
                  <c:v>516858.72462579457</c:v>
                </c:pt>
                <c:pt idx="137">
                  <c:v>463857.53424657532</c:v>
                </c:pt>
                <c:pt idx="138">
                  <c:v>452736.48648648651</c:v>
                </c:pt>
                <c:pt idx="139">
                  <c:v>471529.57812868251</c:v>
                </c:pt>
                <c:pt idx="140">
                  <c:v>1077991.6317991631</c:v>
                </c:pt>
                <c:pt idx="141">
                  <c:v>491674.87684729067</c:v>
                </c:pt>
                <c:pt idx="142">
                  <c:v>475343.68070953438</c:v>
                </c:pt>
                <c:pt idx="143">
                  <c:v>468214.28571428574</c:v>
                </c:pt>
                <c:pt idx="144">
                  <c:v>502067.31571627263</c:v>
                </c:pt>
                <c:pt idx="145">
                  <c:v>616580.5168986083</c:v>
                </c:pt>
                <c:pt idx="146">
                  <c:v>481885.94521778176</c:v>
                </c:pt>
                <c:pt idx="147">
                  <c:v>449558.70967741933</c:v>
                </c:pt>
                <c:pt idx="148">
                  <c:v>708357.05045278138</c:v>
                </c:pt>
                <c:pt idx="149">
                  <c:v>536727.27272727271</c:v>
                </c:pt>
                <c:pt idx="150">
                  <c:v>483451.32743362832</c:v>
                </c:pt>
                <c:pt idx="151">
                  <c:v>1019673.3212341198</c:v>
                </c:pt>
                <c:pt idx="152">
                  <c:v>882409.9926524614</c:v>
                </c:pt>
                <c:pt idx="153">
                  <c:v>475619.72214655409</c:v>
                </c:pt>
                <c:pt idx="154">
                  <c:v>872891.56626506022</c:v>
                </c:pt>
                <c:pt idx="155">
                  <c:v>489394.08628211345</c:v>
                </c:pt>
                <c:pt idx="156">
                  <c:v>422850.35629453679</c:v>
                </c:pt>
                <c:pt idx="157">
                  <c:v>689080.45977011498</c:v>
                </c:pt>
                <c:pt idx="158">
                  <c:v>722734.17721518991</c:v>
                </c:pt>
                <c:pt idx="159">
                  <c:v>509912.24404513161</c:v>
                </c:pt>
                <c:pt idx="160">
                  <c:v>1300143.8848920863</c:v>
                </c:pt>
                <c:pt idx="161">
                  <c:v>423878.20272891171</c:v>
                </c:pt>
                <c:pt idx="162">
                  <c:v>484158.41584158415</c:v>
                </c:pt>
                <c:pt idx="163">
                  <c:v>477899.15966386552</c:v>
                </c:pt>
                <c:pt idx="164">
                  <c:v>814200</c:v>
                </c:pt>
                <c:pt idx="165">
                  <c:v>448857.421875</c:v>
                </c:pt>
                <c:pt idx="166">
                  <c:v>964793.19309855823</c:v>
                </c:pt>
                <c:pt idx="167">
                  <c:v>479053.59877488512</c:v>
                </c:pt>
                <c:pt idx="168">
                  <c:v>446533.82451440056</c:v>
                </c:pt>
                <c:pt idx="169">
                  <c:v>632654.8672566372</c:v>
                </c:pt>
                <c:pt idx="170">
                  <c:v>838082.42220353242</c:v>
                </c:pt>
                <c:pt idx="171">
                  <c:v>526974.92163009406</c:v>
                </c:pt>
                <c:pt idx="172">
                  <c:v>678678.10292633704</c:v>
                </c:pt>
                <c:pt idx="173">
                  <c:v>512709.08158029761</c:v>
                </c:pt>
                <c:pt idx="174">
                  <c:v>487586.93361433089</c:v>
                </c:pt>
                <c:pt idx="175">
                  <c:v>404053.47293633729</c:v>
                </c:pt>
                <c:pt idx="176">
                  <c:v>562509.09580919018</c:v>
                </c:pt>
                <c:pt idx="177">
                  <c:v>592184.87394957978</c:v>
                </c:pt>
                <c:pt idx="178">
                  <c:v>510787.99249530956</c:v>
                </c:pt>
                <c:pt idx="179">
                  <c:v>525060</c:v>
                </c:pt>
                <c:pt idx="180">
                  <c:v>466962.96296296298</c:v>
                </c:pt>
                <c:pt idx="181">
                  <c:v>1147775.3779697623</c:v>
                </c:pt>
                <c:pt idx="182">
                  <c:v>1227370.9483793518</c:v>
                </c:pt>
                <c:pt idx="183">
                  <c:v>544705.8823529412</c:v>
                </c:pt>
                <c:pt idx="184">
                  <c:v>513650.8728179551</c:v>
                </c:pt>
                <c:pt idx="185">
                  <c:v>586742.5968109339</c:v>
                </c:pt>
                <c:pt idx="186">
                  <c:v>562222.22222222225</c:v>
                </c:pt>
                <c:pt idx="187">
                  <c:v>378077.47489239596</c:v>
                </c:pt>
                <c:pt idx="188">
                  <c:v>2633333.3333333335</c:v>
                </c:pt>
                <c:pt idx="189">
                  <c:v>647110.63372717507</c:v>
                </c:pt>
                <c:pt idx="190">
                  <c:v>499962.61682242993</c:v>
                </c:pt>
                <c:pt idx="191">
                  <c:v>898977.27272727271</c:v>
                </c:pt>
                <c:pt idx="192">
                  <c:v>757575.08342602896</c:v>
                </c:pt>
                <c:pt idx="193">
                  <c:v>751764.70588235289</c:v>
                </c:pt>
                <c:pt idx="194">
                  <c:v>1063532.4015247775</c:v>
                </c:pt>
                <c:pt idx="195">
                  <c:v>525877.37843551801</c:v>
                </c:pt>
                <c:pt idx="196">
                  <c:v>947707.31707317068</c:v>
                </c:pt>
                <c:pt idx="197">
                  <c:v>1263302.7522935779</c:v>
                </c:pt>
                <c:pt idx="198">
                  <c:v>1980803.5714285714</c:v>
                </c:pt>
                <c:pt idx="199">
                  <c:v>793798.8468930173</c:v>
                </c:pt>
                <c:pt idx="200">
                  <c:v>639902.91262135922</c:v>
                </c:pt>
                <c:pt idx="201">
                  <c:v>793504.04312668461</c:v>
                </c:pt>
                <c:pt idx="202">
                  <c:v>1268880.7674737324</c:v>
                </c:pt>
                <c:pt idx="203">
                  <c:v>1067448.7284659557</c:v>
                </c:pt>
                <c:pt idx="204">
                  <c:v>653082.3529411765</c:v>
                </c:pt>
                <c:pt idx="205">
                  <c:v>960376.17554858932</c:v>
                </c:pt>
                <c:pt idx="206">
                  <c:v>723661.01694915257</c:v>
                </c:pt>
                <c:pt idx="207">
                  <c:v>1037500</c:v>
                </c:pt>
                <c:pt idx="208">
                  <c:v>492217.03617269546</c:v>
                </c:pt>
                <c:pt idx="209">
                  <c:v>1375265.2005174644</c:v>
                </c:pt>
                <c:pt idx="210">
                  <c:v>475714.28571428574</c:v>
                </c:pt>
                <c:pt idx="211">
                  <c:v>563473.55769230775</c:v>
                </c:pt>
                <c:pt idx="212">
                  <c:v>508888.35843107325</c:v>
                </c:pt>
                <c:pt idx="213">
                  <c:v>509109.41086457536</c:v>
                </c:pt>
                <c:pt idx="214">
                  <c:v>524138.85180240322</c:v>
                </c:pt>
                <c:pt idx="215">
                  <c:v>977559.39524838014</c:v>
                </c:pt>
                <c:pt idx="216">
                  <c:v>1001314.2857142857</c:v>
                </c:pt>
                <c:pt idx="217">
                  <c:v>577752.80898876407</c:v>
                </c:pt>
                <c:pt idx="218">
                  <c:v>945428.57142857148</c:v>
                </c:pt>
                <c:pt idx="219">
                  <c:v>1253416.7468719922</c:v>
                </c:pt>
                <c:pt idx="220">
                  <c:v>557466.00741656369</c:v>
                </c:pt>
                <c:pt idx="221">
                  <c:v>738336.79833679833</c:v>
                </c:pt>
                <c:pt idx="222">
                  <c:v>945866.72570290021</c:v>
                </c:pt>
                <c:pt idx="223">
                  <c:v>3864666.6666666665</c:v>
                </c:pt>
                <c:pt idx="224">
                  <c:v>837931.03448275861</c:v>
                </c:pt>
                <c:pt idx="225">
                  <c:v>582313.92778187175</c:v>
                </c:pt>
                <c:pt idx="226">
                  <c:v>794293.80530973454</c:v>
                </c:pt>
                <c:pt idx="227">
                  <c:v>898115.18324607331</c:v>
                </c:pt>
                <c:pt idx="228">
                  <c:v>910308.37004405283</c:v>
                </c:pt>
                <c:pt idx="229">
                  <c:v>741386.1386138614</c:v>
                </c:pt>
                <c:pt idx="230">
                  <c:v>1414084.5070422536</c:v>
                </c:pt>
                <c:pt idx="231">
                  <c:v>1648990.3846153845</c:v>
                </c:pt>
                <c:pt idx="232">
                  <c:v>2993592.2330097086</c:v>
                </c:pt>
                <c:pt idx="233">
                  <c:v>1276578.9473684211</c:v>
                </c:pt>
                <c:pt idx="234">
                  <c:v>1109831.4606741574</c:v>
                </c:pt>
                <c:pt idx="235">
                  <c:v>844842.2330097087</c:v>
                </c:pt>
                <c:pt idx="236">
                  <c:v>1336823.4250221828</c:v>
                </c:pt>
                <c:pt idx="237">
                  <c:v>1669230.7692307692</c:v>
                </c:pt>
                <c:pt idx="238">
                  <c:v>1428316.8316831684</c:v>
                </c:pt>
                <c:pt idx="239">
                  <c:v>1743157.894736842</c:v>
                </c:pt>
                <c:pt idx="240">
                  <c:v>1204374.0095087164</c:v>
                </c:pt>
                <c:pt idx="241">
                  <c:v>1741675.9776536312</c:v>
                </c:pt>
                <c:pt idx="242">
                  <c:v>441818.18181818182</c:v>
                </c:pt>
                <c:pt idx="243">
                  <c:v>495272.72727272729</c:v>
                </c:pt>
                <c:pt idx="244">
                  <c:v>493988.76404494385</c:v>
                </c:pt>
                <c:pt idx="245">
                  <c:v>960000</c:v>
                </c:pt>
                <c:pt idx="246">
                  <c:v>909418.60465116275</c:v>
                </c:pt>
                <c:pt idx="247">
                  <c:v>727510.79136690649</c:v>
                </c:pt>
                <c:pt idx="248">
                  <c:v>813773.98720682308</c:v>
                </c:pt>
                <c:pt idx="249">
                  <c:v>717464.78873239434</c:v>
                </c:pt>
                <c:pt idx="250">
                  <c:v>797202.55368543242</c:v>
                </c:pt>
                <c:pt idx="251">
                  <c:v>1218032.7868852459</c:v>
                </c:pt>
                <c:pt idx="252">
                  <c:v>2496754.9668874172</c:v>
                </c:pt>
                <c:pt idx="253">
                  <c:v>1074290.0302114803</c:v>
                </c:pt>
                <c:pt idx="254">
                  <c:v>508438.35616438359</c:v>
                </c:pt>
                <c:pt idx="255">
                  <c:v>654989.15401301521</c:v>
                </c:pt>
                <c:pt idx="256">
                  <c:v>1174358.9743589743</c:v>
                </c:pt>
                <c:pt idx="257">
                  <c:v>1668000</c:v>
                </c:pt>
                <c:pt idx="258">
                  <c:v>854957.98319327726</c:v>
                </c:pt>
                <c:pt idx="259">
                  <c:v>696292.68292682932</c:v>
                </c:pt>
                <c:pt idx="260">
                  <c:v>795352.22672064777</c:v>
                </c:pt>
                <c:pt idx="261">
                  <c:v>1126601.9417475727</c:v>
                </c:pt>
                <c:pt idx="262">
                  <c:v>709312.5</c:v>
                </c:pt>
                <c:pt idx="263">
                  <c:v>756459.20387068402</c:v>
                </c:pt>
                <c:pt idx="264">
                  <c:v>971735.94132029335</c:v>
                </c:pt>
                <c:pt idx="265">
                  <c:v>745231.98420533072</c:v>
                </c:pt>
                <c:pt idx="266">
                  <c:v>534854.67211145803</c:v>
                </c:pt>
                <c:pt idx="267">
                  <c:v>771898.98989898991</c:v>
                </c:pt>
                <c:pt idx="268">
                  <c:v>1019113.3004926108</c:v>
                </c:pt>
                <c:pt idx="269">
                  <c:v>1205485.7142857143</c:v>
                </c:pt>
                <c:pt idx="270">
                  <c:v>563486.7352463454</c:v>
                </c:pt>
                <c:pt idx="271">
                  <c:v>554148.17542694532</c:v>
                </c:pt>
                <c:pt idx="272">
                  <c:v>797005.34759358293</c:v>
                </c:pt>
                <c:pt idx="273">
                  <c:v>754450.8196721311</c:v>
                </c:pt>
                <c:pt idx="274">
                  <c:v>621848.12442817935</c:v>
                </c:pt>
                <c:pt idx="275">
                  <c:v>1497223.3400402414</c:v>
                </c:pt>
                <c:pt idx="276">
                  <c:v>1448033.7756332932</c:v>
                </c:pt>
                <c:pt idx="277">
                  <c:v>2698666.6666666665</c:v>
                </c:pt>
                <c:pt idx="278">
                  <c:v>1667394.9037737877</c:v>
                </c:pt>
                <c:pt idx="279">
                  <c:v>1123888.888888889</c:v>
                </c:pt>
                <c:pt idx="280">
                  <c:v>1827076.4872521246</c:v>
                </c:pt>
                <c:pt idx="281">
                  <c:v>2281983.47107438</c:v>
                </c:pt>
                <c:pt idx="282">
                  <c:v>1359865.2786282916</c:v>
                </c:pt>
                <c:pt idx="283">
                  <c:v>942475.01921598765</c:v>
                </c:pt>
                <c:pt idx="284">
                  <c:v>758012.4223602484</c:v>
                </c:pt>
                <c:pt idx="285">
                  <c:v>1663273.6572890026</c:v>
                </c:pt>
                <c:pt idx="286">
                  <c:v>582794.65370595385</c:v>
                </c:pt>
                <c:pt idx="287">
                  <c:v>853043.47826086951</c:v>
                </c:pt>
                <c:pt idx="288">
                  <c:v>791743.26465927099</c:v>
                </c:pt>
                <c:pt idx="289">
                  <c:v>631862.06896551722</c:v>
                </c:pt>
                <c:pt idx="290">
                  <c:v>1484560.9756097561</c:v>
                </c:pt>
                <c:pt idx="291">
                  <c:v>992459.01639344264</c:v>
                </c:pt>
                <c:pt idx="292">
                  <c:v>653606.55737704923</c:v>
                </c:pt>
                <c:pt idx="293">
                  <c:v>464961.63682864449</c:v>
                </c:pt>
                <c:pt idx="294">
                  <c:v>484344.7612944569</c:v>
                </c:pt>
                <c:pt idx="295">
                  <c:v>1574786.7298578199</c:v>
                </c:pt>
                <c:pt idx="296">
                  <c:v>2085704.6979865772</c:v>
                </c:pt>
                <c:pt idx="297">
                  <c:v>1422849.979105725</c:v>
                </c:pt>
                <c:pt idx="298">
                  <c:v>1081258.1547064306</c:v>
                </c:pt>
                <c:pt idx="299">
                  <c:v>1095539.5683453237</c:v>
                </c:pt>
                <c:pt idx="300">
                  <c:v>1977736.9439071566</c:v>
                </c:pt>
                <c:pt idx="301">
                  <c:v>2557980.8754619225</c:v>
                </c:pt>
                <c:pt idx="302">
                  <c:v>2678583.7793330587</c:v>
                </c:pt>
                <c:pt idx="303">
                  <c:v>7344583.5209365152</c:v>
                </c:pt>
                <c:pt idx="304">
                  <c:v>2648402.9977652202</c:v>
                </c:pt>
                <c:pt idx="305">
                  <c:v>2728182.8571428573</c:v>
                </c:pt>
                <c:pt idx="306">
                  <c:v>6355715.2891594479</c:v>
                </c:pt>
                <c:pt idx="307">
                  <c:v>438480</c:v>
                </c:pt>
                <c:pt idx="308">
                  <c:v>469858.24345146382</c:v>
                </c:pt>
                <c:pt idx="309">
                  <c:v>427701.49253731343</c:v>
                </c:pt>
                <c:pt idx="310">
                  <c:v>504301.67597765365</c:v>
                </c:pt>
                <c:pt idx="311">
                  <c:v>489798.38709677418</c:v>
                </c:pt>
                <c:pt idx="312">
                  <c:v>505501.69109357387</c:v>
                </c:pt>
                <c:pt idx="313">
                  <c:v>503764.52013082214</c:v>
                </c:pt>
                <c:pt idx="314">
                  <c:v>464797.23502304149</c:v>
                </c:pt>
                <c:pt idx="315">
                  <c:v>489448.8038277512</c:v>
                </c:pt>
                <c:pt idx="316">
                  <c:v>482880</c:v>
                </c:pt>
                <c:pt idx="317">
                  <c:v>450283.91167192429</c:v>
                </c:pt>
                <c:pt idx="318">
                  <c:v>473374.05326166627</c:v>
                </c:pt>
                <c:pt idx="319">
                  <c:v>550962.67190569744</c:v>
                </c:pt>
                <c:pt idx="320">
                  <c:v>442081.93418401614</c:v>
                </c:pt>
                <c:pt idx="321">
                  <c:v>471120.28301886795</c:v>
                </c:pt>
                <c:pt idx="322">
                  <c:v>444783.89844024112</c:v>
                </c:pt>
                <c:pt idx="323">
                  <c:v>460145.95736508549</c:v>
                </c:pt>
                <c:pt idx="324">
                  <c:v>682445.23677999293</c:v>
                </c:pt>
                <c:pt idx="325">
                  <c:v>649897.38805970154</c:v>
                </c:pt>
                <c:pt idx="326">
                  <c:v>450000</c:v>
                </c:pt>
                <c:pt idx="327">
                  <c:v>613518.58051556745</c:v>
                </c:pt>
                <c:pt idx="328">
                  <c:v>455657.14285714284</c:v>
                </c:pt>
                <c:pt idx="329">
                  <c:v>448745.64459930314</c:v>
                </c:pt>
                <c:pt idx="330">
                  <c:v>496753.24675324676</c:v>
                </c:pt>
                <c:pt idx="331">
                  <c:v>833289.09952606633</c:v>
                </c:pt>
                <c:pt idx="332">
                  <c:v>3782978.9621318374</c:v>
                </c:pt>
                <c:pt idx="333">
                  <c:v>3923733.4743521945</c:v>
                </c:pt>
                <c:pt idx="334">
                  <c:v>2608272.8886634544</c:v>
                </c:pt>
                <c:pt idx="335">
                  <c:v>4300569.7151424289</c:v>
                </c:pt>
                <c:pt idx="336">
                  <c:v>4931225.6923983498</c:v>
                </c:pt>
                <c:pt idx="337">
                  <c:v>7213071.8954248363</c:v>
                </c:pt>
                <c:pt idx="338">
                  <c:v>5301425.7041546796</c:v>
                </c:pt>
                <c:pt idx="339">
                  <c:v>4345333.9906334728</c:v>
                </c:pt>
                <c:pt idx="340">
                  <c:v>3434079.2649239628</c:v>
                </c:pt>
                <c:pt idx="341">
                  <c:v>4807453.7391038388</c:v>
                </c:pt>
                <c:pt idx="342">
                  <c:v>6462933.8103756709</c:v>
                </c:pt>
                <c:pt idx="343">
                  <c:v>4051199.1750147319</c:v>
                </c:pt>
                <c:pt idx="344">
                  <c:v>523880.59701492538</c:v>
                </c:pt>
                <c:pt idx="345">
                  <c:v>542692.75028768694</c:v>
                </c:pt>
                <c:pt idx="346">
                  <c:v>1241877.1331058021</c:v>
                </c:pt>
                <c:pt idx="347">
                  <c:v>573038.91802373726</c:v>
                </c:pt>
                <c:pt idx="348">
                  <c:v>416318.34750911302</c:v>
                </c:pt>
                <c:pt idx="349">
                  <c:v>524073.03370786516</c:v>
                </c:pt>
                <c:pt idx="350">
                  <c:v>670721.31147540989</c:v>
                </c:pt>
                <c:pt idx="351">
                  <c:v>588443.87755102036</c:v>
                </c:pt>
                <c:pt idx="352">
                  <c:v>517084.10351201479</c:v>
                </c:pt>
                <c:pt idx="353">
                  <c:v>1320772.2772277228</c:v>
                </c:pt>
                <c:pt idx="354">
                  <c:v>500404.75142982841</c:v>
                </c:pt>
                <c:pt idx="355">
                  <c:v>1559169.3811074919</c:v>
                </c:pt>
                <c:pt idx="356">
                  <c:v>458124.26729191089</c:v>
                </c:pt>
                <c:pt idx="357">
                  <c:v>848307.69230769225</c:v>
                </c:pt>
                <c:pt idx="358">
                  <c:v>1797967.7419354839</c:v>
                </c:pt>
                <c:pt idx="359">
                  <c:v>980394.43155452434</c:v>
                </c:pt>
                <c:pt idx="360">
                  <c:v>1377494.9083503054</c:v>
                </c:pt>
                <c:pt idx="361">
                  <c:v>1297687.2134488029</c:v>
                </c:pt>
                <c:pt idx="362">
                  <c:v>716877.77329568379</c:v>
                </c:pt>
                <c:pt idx="363">
                  <c:v>888367.3469387755</c:v>
                </c:pt>
                <c:pt idx="364">
                  <c:v>2225217.3913043477</c:v>
                </c:pt>
                <c:pt idx="365">
                  <c:v>1094104.3285238624</c:v>
                </c:pt>
                <c:pt idx="366">
                  <c:v>858724.13793103443</c:v>
                </c:pt>
                <c:pt idx="367">
                  <c:v>1022637.3626373627</c:v>
                </c:pt>
                <c:pt idx="368">
                  <c:v>927060.40268456377</c:v>
                </c:pt>
                <c:pt idx="369">
                  <c:v>1133254.4378698224</c:v>
                </c:pt>
                <c:pt idx="370">
                  <c:v>858991.30434782605</c:v>
                </c:pt>
                <c:pt idx="371">
                  <c:v>1640446.7680608365</c:v>
                </c:pt>
                <c:pt idx="372">
                  <c:v>1123233.4710743802</c:v>
                </c:pt>
                <c:pt idx="373">
                  <c:v>727586.20689655177</c:v>
                </c:pt>
                <c:pt idx="374">
                  <c:v>1743257.0307390452</c:v>
                </c:pt>
                <c:pt idx="375">
                  <c:v>883016.17223930941</c:v>
                </c:pt>
                <c:pt idx="376">
                  <c:v>4304031.7478912836</c:v>
                </c:pt>
                <c:pt idx="377">
                  <c:v>4365036.8464147849</c:v>
                </c:pt>
                <c:pt idx="378">
                  <c:v>5577774.7901364118</c:v>
                </c:pt>
                <c:pt idx="379">
                  <c:v>3846068.6952794953</c:v>
                </c:pt>
                <c:pt idx="380">
                  <c:v>2519036.3288718928</c:v>
                </c:pt>
                <c:pt idx="381">
                  <c:v>3080793.4990439769</c:v>
                </c:pt>
                <c:pt idx="382">
                  <c:v>6421813.2041697381</c:v>
                </c:pt>
                <c:pt idx="383">
                  <c:v>6077036.3219500426</c:v>
                </c:pt>
                <c:pt idx="384">
                  <c:v>3469167.8335667131</c:v>
                </c:pt>
                <c:pt idx="385">
                  <c:v>3580397.6810966027</c:v>
                </c:pt>
                <c:pt idx="386">
                  <c:v>3930539.3339768341</c:v>
                </c:pt>
                <c:pt idx="387">
                  <c:v>3726385.166890908</c:v>
                </c:pt>
                <c:pt idx="388">
                  <c:v>339020.45335410361</c:v>
                </c:pt>
                <c:pt idx="389">
                  <c:v>78562.610145387589</c:v>
                </c:pt>
                <c:pt idx="390">
                  <c:v>469941.69096209912</c:v>
                </c:pt>
                <c:pt idx="391">
                  <c:v>498401.16279069765</c:v>
                </c:pt>
                <c:pt idx="392">
                  <c:v>48411.12009079392</c:v>
                </c:pt>
                <c:pt idx="393">
                  <c:v>116020.04279293053</c:v>
                </c:pt>
                <c:pt idx="394">
                  <c:v>473592.23300970875</c:v>
                </c:pt>
                <c:pt idx="395">
                  <c:v>18145.52745462205</c:v>
                </c:pt>
                <c:pt idx="396">
                  <c:v>260740.43570337034</c:v>
                </c:pt>
                <c:pt idx="397">
                  <c:v>439127.51677852351</c:v>
                </c:pt>
                <c:pt idx="398">
                  <c:v>474310.06925945659</c:v>
                </c:pt>
                <c:pt idx="399">
                  <c:v>198808.90019822761</c:v>
                </c:pt>
                <c:pt idx="400">
                  <c:v>488100.174143793</c:v>
                </c:pt>
                <c:pt idx="401">
                  <c:v>130693.38413853857</c:v>
                </c:pt>
                <c:pt idx="402">
                  <c:v>449170.27281279396</c:v>
                </c:pt>
                <c:pt idx="403">
                  <c:v>465823.3379032216</c:v>
                </c:pt>
                <c:pt idx="404">
                  <c:v>455994.90065674431</c:v>
                </c:pt>
                <c:pt idx="405">
                  <c:v>458303.57871966454</c:v>
                </c:pt>
                <c:pt idx="406">
                  <c:v>502544.1176470588</c:v>
                </c:pt>
                <c:pt idx="407">
                  <c:v>501748.63387978141</c:v>
                </c:pt>
                <c:pt idx="408">
                  <c:v>460519.86932172556</c:v>
                </c:pt>
                <c:pt idx="409">
                  <c:v>459391.67163616617</c:v>
                </c:pt>
                <c:pt idx="410">
                  <c:v>578531.57772081101</c:v>
                </c:pt>
                <c:pt idx="411">
                  <c:v>1996677.1741145931</c:v>
                </c:pt>
                <c:pt idx="412">
                  <c:v>1768568.9024635293</c:v>
                </c:pt>
                <c:pt idx="413">
                  <c:v>1321768.2981751366</c:v>
                </c:pt>
                <c:pt idx="414">
                  <c:v>2123094.8608329096</c:v>
                </c:pt>
                <c:pt idx="415">
                  <c:v>2074469.0529051821</c:v>
                </c:pt>
                <c:pt idx="416">
                  <c:v>3583188.0977683314</c:v>
                </c:pt>
                <c:pt idx="417">
                  <c:v>2438932.358969789</c:v>
                </c:pt>
                <c:pt idx="418">
                  <c:v>478180.81587651599</c:v>
                </c:pt>
                <c:pt idx="419">
                  <c:v>468566.61494125472</c:v>
                </c:pt>
                <c:pt idx="420">
                  <c:v>482326.71755725192</c:v>
                </c:pt>
                <c:pt idx="421">
                  <c:v>461612.90322580643</c:v>
                </c:pt>
                <c:pt idx="422">
                  <c:v>474684.46601941745</c:v>
                </c:pt>
                <c:pt idx="423">
                  <c:v>447757.37704918033</c:v>
                </c:pt>
                <c:pt idx="424">
                  <c:v>443019.64839710447</c:v>
                </c:pt>
                <c:pt idx="425">
                  <c:v>520857.37840065954</c:v>
                </c:pt>
                <c:pt idx="426">
                  <c:v>483934.42622950819</c:v>
                </c:pt>
                <c:pt idx="427">
                  <c:v>490775.86206896551</c:v>
                </c:pt>
                <c:pt idx="428">
                  <c:v>462331.83588108548</c:v>
                </c:pt>
                <c:pt idx="429">
                  <c:v>435155.07518796995</c:v>
                </c:pt>
                <c:pt idx="430">
                  <c:v>139947.17608751898</c:v>
                </c:pt>
                <c:pt idx="431">
                  <c:v>480000</c:v>
                </c:pt>
                <c:pt idx="432">
                  <c:v>422112.67605633801</c:v>
                </c:pt>
                <c:pt idx="433">
                  <c:v>463283.19193084538</c:v>
                </c:pt>
                <c:pt idx="434">
                  <c:v>406081.84412014374</c:v>
                </c:pt>
                <c:pt idx="435">
                  <c:v>464895.10489510489</c:v>
                </c:pt>
                <c:pt idx="436">
                  <c:v>469323.5294117647</c:v>
                </c:pt>
                <c:pt idx="437">
                  <c:v>1023727.2727272727</c:v>
                </c:pt>
                <c:pt idx="438">
                  <c:v>444705.8823529412</c:v>
                </c:pt>
                <c:pt idx="439">
                  <c:v>465365.85365853657</c:v>
                </c:pt>
                <c:pt idx="440">
                  <c:v>456634.35692982125</c:v>
                </c:pt>
                <c:pt idx="441">
                  <c:v>447692.30769230769</c:v>
                </c:pt>
                <c:pt idx="442">
                  <c:v>399901.25894840778</c:v>
                </c:pt>
                <c:pt idx="443">
                  <c:v>464191.61676646705</c:v>
                </c:pt>
                <c:pt idx="444">
                  <c:v>460800</c:v>
                </c:pt>
                <c:pt idx="445">
                  <c:v>461092.01667201024</c:v>
                </c:pt>
                <c:pt idx="446">
                  <c:v>434278.48101265822</c:v>
                </c:pt>
                <c:pt idx="447">
                  <c:v>489353.90385271056</c:v>
                </c:pt>
                <c:pt idx="448">
                  <c:v>453617.24281766277</c:v>
                </c:pt>
                <c:pt idx="449">
                  <c:v>24922.063987173686</c:v>
                </c:pt>
                <c:pt idx="450">
                  <c:v>494545.45454545453</c:v>
                </c:pt>
                <c:pt idx="451">
                  <c:v>468337.54305396095</c:v>
                </c:pt>
                <c:pt idx="452">
                  <c:v>448753.46260387811</c:v>
                </c:pt>
                <c:pt idx="453">
                  <c:v>463243.8238453276</c:v>
                </c:pt>
                <c:pt idx="454">
                  <c:v>418347.16771917755</c:v>
                </c:pt>
                <c:pt idx="455">
                  <c:v>442231.51719267748</c:v>
                </c:pt>
                <c:pt idx="456">
                  <c:v>469052.71447279572</c:v>
                </c:pt>
                <c:pt idx="457">
                  <c:v>442500</c:v>
                </c:pt>
                <c:pt idx="458">
                  <c:v>474249.54792043398</c:v>
                </c:pt>
                <c:pt idx="459">
                  <c:v>498552.63157894736</c:v>
                </c:pt>
                <c:pt idx="460">
                  <c:v>312848.36168132169</c:v>
                </c:pt>
                <c:pt idx="461">
                  <c:v>460752.61559230508</c:v>
                </c:pt>
                <c:pt idx="462">
                  <c:v>474764.92262343405</c:v>
                </c:pt>
                <c:pt idx="463">
                  <c:v>91875.999879807699</c:v>
                </c:pt>
                <c:pt idx="464">
                  <c:v>466102.20436279167</c:v>
                </c:pt>
                <c:pt idx="465">
                  <c:v>502465.19721577724</c:v>
                </c:pt>
                <c:pt idx="466">
                  <c:v>484627.7069118956</c:v>
                </c:pt>
                <c:pt idx="467">
                  <c:v>435789.4736842105</c:v>
                </c:pt>
                <c:pt idx="468">
                  <c:v>559668.04979253106</c:v>
                </c:pt>
                <c:pt idx="469">
                  <c:v>202084.2908991228</c:v>
                </c:pt>
                <c:pt idx="470">
                  <c:v>516359.57921581127</c:v>
                </c:pt>
                <c:pt idx="471">
                  <c:v>425675.67567567568</c:v>
                </c:pt>
                <c:pt idx="472">
                  <c:v>463430.53173241852</c:v>
                </c:pt>
                <c:pt idx="473">
                  <c:v>439094.67864547338</c:v>
                </c:pt>
                <c:pt idx="474">
                  <c:v>416842.10526315792</c:v>
                </c:pt>
                <c:pt idx="475">
                  <c:v>477931.03448275861</c:v>
                </c:pt>
                <c:pt idx="476">
                  <c:v>498832.80757097789</c:v>
                </c:pt>
                <c:pt idx="477">
                  <c:v>449041.09589041094</c:v>
                </c:pt>
                <c:pt idx="478">
                  <c:v>491538.46153846156</c:v>
                </c:pt>
                <c:pt idx="479">
                  <c:v>512307.69230769231</c:v>
                </c:pt>
                <c:pt idx="480">
                  <c:v>471505.19449142303</c:v>
                </c:pt>
                <c:pt idx="481">
                  <c:v>557142.85714285716</c:v>
                </c:pt>
                <c:pt idx="482">
                  <c:v>487132.8671328671</c:v>
                </c:pt>
                <c:pt idx="483">
                  <c:v>489831.95924055611</c:v>
                </c:pt>
                <c:pt idx="484">
                  <c:v>480834.78260869568</c:v>
                </c:pt>
                <c:pt idx="485">
                  <c:v>470386.74033149169</c:v>
                </c:pt>
                <c:pt idx="486">
                  <c:v>458797.09824218752</c:v>
                </c:pt>
                <c:pt idx="487">
                  <c:v>407350.58034468052</c:v>
                </c:pt>
                <c:pt idx="488">
                  <c:v>462068.18181818182</c:v>
                </c:pt>
                <c:pt idx="489">
                  <c:v>474525.45824847248</c:v>
                </c:pt>
                <c:pt idx="490">
                  <c:v>447750</c:v>
                </c:pt>
                <c:pt idx="491">
                  <c:v>395369.13098744879</c:v>
                </c:pt>
                <c:pt idx="492">
                  <c:v>449850.43144774687</c:v>
                </c:pt>
                <c:pt idx="493">
                  <c:v>484735.32242540905</c:v>
                </c:pt>
                <c:pt idx="494">
                  <c:v>515612.90322580643</c:v>
                </c:pt>
                <c:pt idx="495">
                  <c:v>472718.44660194177</c:v>
                </c:pt>
                <c:pt idx="496">
                  <c:v>431969.381969382</c:v>
                </c:pt>
                <c:pt idx="497">
                  <c:v>448786.12716763007</c:v>
                </c:pt>
                <c:pt idx="498">
                  <c:v>451428.57142857142</c:v>
                </c:pt>
                <c:pt idx="499">
                  <c:v>463143.63143631438</c:v>
                </c:pt>
                <c:pt idx="500">
                  <c:v>466819.22196796339</c:v>
                </c:pt>
                <c:pt idx="501">
                  <c:v>492612.96660117881</c:v>
                </c:pt>
                <c:pt idx="502">
                  <c:v>504670.05076142133</c:v>
                </c:pt>
                <c:pt idx="503">
                  <c:v>542560</c:v>
                </c:pt>
                <c:pt idx="504">
                  <c:v>382941.17647058825</c:v>
                </c:pt>
                <c:pt idx="505">
                  <c:v>470968.97114861186</c:v>
                </c:pt>
                <c:pt idx="506">
                  <c:v>450000</c:v>
                </c:pt>
                <c:pt idx="507">
                  <c:v>484310.13397968921</c:v>
                </c:pt>
                <c:pt idx="508">
                  <c:v>482332.43967828416</c:v>
                </c:pt>
                <c:pt idx="509">
                  <c:v>479728.17133443162</c:v>
                </c:pt>
                <c:pt idx="510">
                  <c:v>215478.0983737245</c:v>
                </c:pt>
                <c:pt idx="511">
                  <c:v>455117.05685618729</c:v>
                </c:pt>
                <c:pt idx="512">
                  <c:v>453191.86243886559</c:v>
                </c:pt>
                <c:pt idx="513">
                  <c:v>464243.98073836276</c:v>
                </c:pt>
                <c:pt idx="514">
                  <c:v>486436.74283735454</c:v>
                </c:pt>
                <c:pt idx="515">
                  <c:v>478135.52976413327</c:v>
                </c:pt>
                <c:pt idx="516">
                  <c:v>530937.5</c:v>
                </c:pt>
                <c:pt idx="517">
                  <c:v>458724.25916624814</c:v>
                </c:pt>
                <c:pt idx="518">
                  <c:v>472689.72638100153</c:v>
                </c:pt>
                <c:pt idx="519">
                  <c:v>502500</c:v>
                </c:pt>
                <c:pt idx="520">
                  <c:v>444600</c:v>
                </c:pt>
                <c:pt idx="521">
                  <c:v>458475.33632286993</c:v>
                </c:pt>
                <c:pt idx="522">
                  <c:v>471874.24425634823</c:v>
                </c:pt>
                <c:pt idx="523">
                  <c:v>450980.14093529788</c:v>
                </c:pt>
                <c:pt idx="524">
                  <c:v>470642.20183486241</c:v>
                </c:pt>
                <c:pt idx="525">
                  <c:v>547580.21390374331</c:v>
                </c:pt>
                <c:pt idx="526">
                  <c:v>2160401.1887072809</c:v>
                </c:pt>
                <c:pt idx="527">
                  <c:v>451584.96915311273</c:v>
                </c:pt>
                <c:pt idx="528">
                  <c:v>522377.62237762235</c:v>
                </c:pt>
                <c:pt idx="529">
                  <c:v>502471.04247104248</c:v>
                </c:pt>
                <c:pt idx="530">
                  <c:v>448136.41900121805</c:v>
                </c:pt>
                <c:pt idx="531">
                  <c:v>470087.87346221443</c:v>
                </c:pt>
                <c:pt idx="532">
                  <c:v>661350.71090047399</c:v>
                </c:pt>
                <c:pt idx="533">
                  <c:v>470186.91588785045</c:v>
                </c:pt>
                <c:pt idx="534">
                  <c:v>444898.78542510123</c:v>
                </c:pt>
                <c:pt idx="535">
                  <c:v>443297.87234042556</c:v>
                </c:pt>
                <c:pt idx="536">
                  <c:v>1105990.7834101382</c:v>
                </c:pt>
                <c:pt idx="537">
                  <c:v>555319.14893617027</c:v>
                </c:pt>
                <c:pt idx="538">
                  <c:v>514125</c:v>
                </c:pt>
                <c:pt idx="539">
                  <c:v>474421.25237191649</c:v>
                </c:pt>
                <c:pt idx="540">
                  <c:v>611939.59731543623</c:v>
                </c:pt>
                <c:pt idx="541">
                  <c:v>439436.61971830984</c:v>
                </c:pt>
                <c:pt idx="542">
                  <c:v>679284.79103834555</c:v>
                </c:pt>
                <c:pt idx="543">
                  <c:v>630859.58445040218</c:v>
                </c:pt>
                <c:pt idx="544">
                  <c:v>413694.9152542373</c:v>
                </c:pt>
                <c:pt idx="545">
                  <c:v>576541.35338345869</c:v>
                </c:pt>
                <c:pt idx="546">
                  <c:v>825220.5882352941</c:v>
                </c:pt>
                <c:pt idx="547">
                  <c:v>623393.61702127662</c:v>
                </c:pt>
                <c:pt idx="548">
                  <c:v>1403013.078470825</c:v>
                </c:pt>
                <c:pt idx="549">
                  <c:v>1614478.527607362</c:v>
                </c:pt>
                <c:pt idx="550">
                  <c:v>728717.94871794875</c:v>
                </c:pt>
                <c:pt idx="551">
                  <c:v>614510.68616422953</c:v>
                </c:pt>
                <c:pt idx="552">
                  <c:v>1398260.8695652173</c:v>
                </c:pt>
                <c:pt idx="553">
                  <c:v>904479.26267281105</c:v>
                </c:pt>
                <c:pt idx="554">
                  <c:v>581923.52259559673</c:v>
                </c:pt>
                <c:pt idx="555">
                  <c:v>521289.70163618866</c:v>
                </c:pt>
                <c:pt idx="556">
                  <c:v>763754.9407114624</c:v>
                </c:pt>
                <c:pt idx="557">
                  <c:v>472894.25981873111</c:v>
                </c:pt>
                <c:pt idx="558">
                  <c:v>550032.78688524594</c:v>
                </c:pt>
                <c:pt idx="559">
                  <c:v>519898.47715736041</c:v>
                </c:pt>
                <c:pt idx="560">
                  <c:v>741593.09021113242</c:v>
                </c:pt>
                <c:pt idx="561">
                  <c:v>1129175.2577319588</c:v>
                </c:pt>
                <c:pt idx="562">
                  <c:v>730161.29032258061</c:v>
                </c:pt>
                <c:pt idx="563">
                  <c:v>708173.71937639196</c:v>
                </c:pt>
                <c:pt idx="564">
                  <c:v>1340228.5714285714</c:v>
                </c:pt>
                <c:pt idx="565">
                  <c:v>540709.21985815605</c:v>
                </c:pt>
                <c:pt idx="566">
                  <c:v>1162716.1862527716</c:v>
                </c:pt>
                <c:pt idx="567">
                  <c:v>754183.97626112762</c:v>
                </c:pt>
                <c:pt idx="568">
                  <c:v>575014.83679525228</c:v>
                </c:pt>
                <c:pt idx="569">
                  <c:v>693227.84810126584</c:v>
                </c:pt>
                <c:pt idx="570">
                  <c:v>540125.43554006971</c:v>
                </c:pt>
                <c:pt idx="571">
                  <c:v>785580.07117437723</c:v>
                </c:pt>
                <c:pt idx="572">
                  <c:v>593386.29592850048</c:v>
                </c:pt>
                <c:pt idx="573">
                  <c:v>446896.55172413791</c:v>
                </c:pt>
                <c:pt idx="574">
                  <c:v>1672941.1764705882</c:v>
                </c:pt>
                <c:pt idx="575">
                  <c:v>1130968.2668836452</c:v>
                </c:pt>
                <c:pt idx="576">
                  <c:v>659775.95220313664</c:v>
                </c:pt>
                <c:pt idx="577">
                  <c:v>1496825.9385665529</c:v>
                </c:pt>
                <c:pt idx="578">
                  <c:v>2155777.1260997066</c:v>
                </c:pt>
                <c:pt idx="579">
                  <c:v>1517030.5676855894</c:v>
                </c:pt>
                <c:pt idx="580">
                  <c:v>506751.59235668788</c:v>
                </c:pt>
                <c:pt idx="581">
                  <c:v>919005.23560209421</c:v>
                </c:pt>
                <c:pt idx="582">
                  <c:v>1142763.1578947369</c:v>
                </c:pt>
                <c:pt idx="583">
                  <c:v>1001390.625</c:v>
                </c:pt>
                <c:pt idx="584">
                  <c:v>1774531.5487571701</c:v>
                </c:pt>
                <c:pt idx="585">
                  <c:v>436721.31147540984</c:v>
                </c:pt>
                <c:pt idx="586">
                  <c:v>863686.58060642448</c:v>
                </c:pt>
                <c:pt idx="587">
                  <c:v>1080932.6424870465</c:v>
                </c:pt>
                <c:pt idx="588">
                  <c:v>973395.96242254646</c:v>
                </c:pt>
                <c:pt idx="589">
                  <c:v>1599054.5454545454</c:v>
                </c:pt>
                <c:pt idx="590">
                  <c:v>957784.09090909094</c:v>
                </c:pt>
                <c:pt idx="591">
                  <c:v>434537.44493392069</c:v>
                </c:pt>
                <c:pt idx="592">
                  <c:v>1576427.0613107823</c:v>
                </c:pt>
                <c:pt idx="593">
                  <c:v>782983.69833690103</c:v>
                </c:pt>
                <c:pt idx="594">
                  <c:v>1524926.9311064719</c:v>
                </c:pt>
                <c:pt idx="595">
                  <c:v>444428.64860026044</c:v>
                </c:pt>
                <c:pt idx="596">
                  <c:v>2293714.2857142859</c:v>
                </c:pt>
                <c:pt idx="597">
                  <c:v>1430537.142857143</c:v>
                </c:pt>
                <c:pt idx="598">
                  <c:v>1302065.2173913044</c:v>
                </c:pt>
                <c:pt idx="599">
                  <c:v>890572.47259439703</c:v>
                </c:pt>
                <c:pt idx="600">
                  <c:v>659216.41791044781</c:v>
                </c:pt>
                <c:pt idx="601">
                  <c:v>1829104.4776119404</c:v>
                </c:pt>
                <c:pt idx="602">
                  <c:v>500029.4117647059</c:v>
                </c:pt>
                <c:pt idx="603">
                  <c:v>1126315.7894736843</c:v>
                </c:pt>
                <c:pt idx="604">
                  <c:v>472638.03680981597</c:v>
                </c:pt>
                <c:pt idx="605">
                  <c:v>427284.45650013705</c:v>
                </c:pt>
                <c:pt idx="606">
                  <c:v>924693.36036492651</c:v>
                </c:pt>
                <c:pt idx="607">
                  <c:v>1681578.9473684211</c:v>
                </c:pt>
                <c:pt idx="608">
                  <c:v>1623750</c:v>
                </c:pt>
                <c:pt idx="609">
                  <c:v>505492.22797927458</c:v>
                </c:pt>
                <c:pt idx="610">
                  <c:v>1137216.4948453608</c:v>
                </c:pt>
                <c:pt idx="611">
                  <c:v>581709.78627671546</c:v>
                </c:pt>
                <c:pt idx="612">
                  <c:v>557673.71601208462</c:v>
                </c:pt>
                <c:pt idx="613">
                  <c:v>1423058.8235294118</c:v>
                </c:pt>
                <c:pt idx="614">
                  <c:v>1449894.9969116738</c:v>
                </c:pt>
                <c:pt idx="615">
                  <c:v>774527.02702702698</c:v>
                </c:pt>
                <c:pt idx="616">
                  <c:v>1235112.5401929261</c:v>
                </c:pt>
                <c:pt idx="617">
                  <c:v>1283634.6336822074</c:v>
                </c:pt>
                <c:pt idx="618">
                  <c:v>827127.58374910906</c:v>
                </c:pt>
                <c:pt idx="619">
                  <c:v>764839.85765124555</c:v>
                </c:pt>
                <c:pt idx="620">
                  <c:v>995951.90380761528</c:v>
                </c:pt>
                <c:pt idx="621">
                  <c:v>1336266.7946257198</c:v>
                </c:pt>
                <c:pt idx="622">
                  <c:v>714545.45454545459</c:v>
                </c:pt>
                <c:pt idx="623">
                  <c:v>1184165.0183667704</c:v>
                </c:pt>
                <c:pt idx="624">
                  <c:v>966857.14285714284</c:v>
                </c:pt>
                <c:pt idx="625">
                  <c:v>517917.7718832891</c:v>
                </c:pt>
                <c:pt idx="626">
                  <c:v>472597.57653061225</c:v>
                </c:pt>
                <c:pt idx="627">
                  <c:v>469263.59256710252</c:v>
                </c:pt>
                <c:pt idx="628">
                  <c:v>443504.20811017597</c:v>
                </c:pt>
                <c:pt idx="629">
                  <c:v>474587.75510204083</c:v>
                </c:pt>
                <c:pt idx="630">
                  <c:v>449502.51256281405</c:v>
                </c:pt>
                <c:pt idx="631">
                  <c:v>493512.95763060468</c:v>
                </c:pt>
                <c:pt idx="632">
                  <c:v>458214.10446308815</c:v>
                </c:pt>
                <c:pt idx="633">
                  <c:v>490706.48215586308</c:v>
                </c:pt>
                <c:pt idx="634">
                  <c:v>889141.99730294582</c:v>
                </c:pt>
                <c:pt idx="635">
                  <c:v>593237.03007812495</c:v>
                </c:pt>
                <c:pt idx="636">
                  <c:v>533261.66853060783</c:v>
                </c:pt>
                <c:pt idx="637">
                  <c:v>499393.36492890993</c:v>
                </c:pt>
                <c:pt idx="638">
                  <c:v>466518.35372636263</c:v>
                </c:pt>
                <c:pt idx="639">
                  <c:v>464203.70274390245</c:v>
                </c:pt>
                <c:pt idx="640">
                  <c:v>490510.15801354405</c:v>
                </c:pt>
                <c:pt idx="641">
                  <c:v>448720.66787003609</c:v>
                </c:pt>
                <c:pt idx="642">
                  <c:v>448315.63578444388</c:v>
                </c:pt>
                <c:pt idx="643">
                  <c:v>481013.51351351349</c:v>
                </c:pt>
                <c:pt idx="644">
                  <c:v>460669.55494289089</c:v>
                </c:pt>
                <c:pt idx="645">
                  <c:v>479811.02362204727</c:v>
                </c:pt>
                <c:pt idx="646">
                  <c:v>447605.63380281691</c:v>
                </c:pt>
                <c:pt idx="647">
                  <c:v>676623.37662337662</c:v>
                </c:pt>
                <c:pt idx="648">
                  <c:v>505887.74002954212</c:v>
                </c:pt>
                <c:pt idx="649">
                  <c:v>476870.925684485</c:v>
                </c:pt>
                <c:pt idx="650">
                  <c:v>468901.73410404625</c:v>
                </c:pt>
                <c:pt idx="651">
                  <c:v>432476.12049963261</c:v>
                </c:pt>
                <c:pt idx="652">
                  <c:v>500935.38880072546</c:v>
                </c:pt>
                <c:pt idx="653">
                  <c:v>548557.47313578636</c:v>
                </c:pt>
                <c:pt idx="654">
                  <c:v>408463.65619893791</c:v>
                </c:pt>
                <c:pt idx="655">
                  <c:v>390831.97389885806</c:v>
                </c:pt>
                <c:pt idx="656">
                  <c:v>438183.85470837669</c:v>
                </c:pt>
                <c:pt idx="657">
                  <c:v>455666.10455311975</c:v>
                </c:pt>
                <c:pt idx="658">
                  <c:v>443473.86172006745</c:v>
                </c:pt>
                <c:pt idx="659">
                  <c:v>439823.57658380113</c:v>
                </c:pt>
                <c:pt idx="660">
                  <c:v>465697.0588235294</c:v>
                </c:pt>
                <c:pt idx="661">
                  <c:v>540000</c:v>
                </c:pt>
                <c:pt idx="662">
                  <c:v>440499.28673323826</c:v>
                </c:pt>
                <c:pt idx="663">
                  <c:v>688082.26792662591</c:v>
                </c:pt>
                <c:pt idx="664">
                  <c:v>457915.30944625405</c:v>
                </c:pt>
                <c:pt idx="665">
                  <c:v>489693.59331476322</c:v>
                </c:pt>
                <c:pt idx="666">
                  <c:v>516476.46594793582</c:v>
                </c:pt>
                <c:pt idx="667">
                  <c:v>590000</c:v>
                </c:pt>
                <c:pt idx="668">
                  <c:v>446972.47706422018</c:v>
                </c:pt>
                <c:pt idx="669">
                  <c:v>502145.92274678114</c:v>
                </c:pt>
                <c:pt idx="670">
                  <c:v>435042.73504273506</c:v>
                </c:pt>
                <c:pt idx="671">
                  <c:v>561192.52147549263</c:v>
                </c:pt>
                <c:pt idx="672">
                  <c:v>754373.61419068731</c:v>
                </c:pt>
                <c:pt idx="673">
                  <c:v>514615.38461538462</c:v>
                </c:pt>
                <c:pt idx="674">
                  <c:v>444255.31914893619</c:v>
                </c:pt>
                <c:pt idx="675">
                  <c:v>537384.53554748313</c:v>
                </c:pt>
                <c:pt idx="676">
                  <c:v>689960.88657105609</c:v>
                </c:pt>
                <c:pt idx="677">
                  <c:v>822426.7782426778</c:v>
                </c:pt>
                <c:pt idx="678">
                  <c:v>596203.94491998514</c:v>
                </c:pt>
                <c:pt idx="679">
                  <c:v>493167.08229426434</c:v>
                </c:pt>
                <c:pt idx="680">
                  <c:v>532621.6908625107</c:v>
                </c:pt>
                <c:pt idx="681">
                  <c:v>698571.42857142852</c:v>
                </c:pt>
                <c:pt idx="682">
                  <c:v>482753.46851654217</c:v>
                </c:pt>
                <c:pt idx="683">
                  <c:v>1044800</c:v>
                </c:pt>
                <c:pt idx="684">
                  <c:v>425670.60458651843</c:v>
                </c:pt>
                <c:pt idx="685">
                  <c:v>428890.54355919582</c:v>
                </c:pt>
                <c:pt idx="686">
                  <c:v>681943.73401534522</c:v>
                </c:pt>
                <c:pt idx="687">
                  <c:v>473978.49462365592</c:v>
                </c:pt>
                <c:pt idx="688">
                  <c:v>674688.22170900693</c:v>
                </c:pt>
                <c:pt idx="689">
                  <c:v>1331936.61971831</c:v>
                </c:pt>
                <c:pt idx="690">
                  <c:v>568332.12996389891</c:v>
                </c:pt>
                <c:pt idx="691">
                  <c:v>583495.14563106792</c:v>
                </c:pt>
                <c:pt idx="692">
                  <c:v>767051.67173252278</c:v>
                </c:pt>
                <c:pt idx="693">
                  <c:v>747975.04254112311</c:v>
                </c:pt>
                <c:pt idx="694">
                  <c:v>674045.56166535744</c:v>
                </c:pt>
                <c:pt idx="695">
                  <c:v>619508.32672482159</c:v>
                </c:pt>
                <c:pt idx="696">
                  <c:v>739726.0273972603</c:v>
                </c:pt>
                <c:pt idx="697">
                  <c:v>745659.57446808508</c:v>
                </c:pt>
                <c:pt idx="698">
                  <c:v>556337.11507293349</c:v>
                </c:pt>
                <c:pt idx="699">
                  <c:v>812945.45454545459</c:v>
                </c:pt>
                <c:pt idx="700">
                  <c:v>627233.00970873784</c:v>
                </c:pt>
                <c:pt idx="701">
                  <c:v>548342.4980361351</c:v>
                </c:pt>
                <c:pt idx="702">
                  <c:v>629452.17391304346</c:v>
                </c:pt>
                <c:pt idx="703">
                  <c:v>1516620.6336311942</c:v>
                </c:pt>
                <c:pt idx="704">
                  <c:v>734597.01492537314</c:v>
                </c:pt>
                <c:pt idx="705">
                  <c:v>601815.87531714386</c:v>
                </c:pt>
                <c:pt idx="706">
                  <c:v>615000</c:v>
                </c:pt>
                <c:pt idx="707">
                  <c:v>567317.58093057142</c:v>
                </c:pt>
                <c:pt idx="708">
                  <c:v>1086600.3729024238</c:v>
                </c:pt>
                <c:pt idx="709">
                  <c:v>1240242.9386799356</c:v>
                </c:pt>
                <c:pt idx="710">
                  <c:v>864449.64871194377</c:v>
                </c:pt>
                <c:pt idx="711">
                  <c:v>1720424.7104247105</c:v>
                </c:pt>
                <c:pt idx="712">
                  <c:v>1208523.1539424281</c:v>
                </c:pt>
                <c:pt idx="713">
                  <c:v>1095030.181086519</c:v>
                </c:pt>
                <c:pt idx="714">
                  <c:v>617662.56590509671</c:v>
                </c:pt>
                <c:pt idx="715">
                  <c:v>1283253.5885167464</c:v>
                </c:pt>
                <c:pt idx="716">
                  <c:v>1008597.7859778597</c:v>
                </c:pt>
                <c:pt idx="717">
                  <c:v>835750.70821529743</c:v>
                </c:pt>
                <c:pt idx="718">
                  <c:v>2172668.6217008797</c:v>
                </c:pt>
                <c:pt idx="719">
                  <c:v>807339.90147783246</c:v>
                </c:pt>
                <c:pt idx="720">
                  <c:v>1349059.829059829</c:v>
                </c:pt>
                <c:pt idx="721">
                  <c:v>2850981.308411215</c:v>
                </c:pt>
                <c:pt idx="722">
                  <c:v>1197335.7015985791</c:v>
                </c:pt>
                <c:pt idx="723">
                  <c:v>898942.06549118389</c:v>
                </c:pt>
                <c:pt idx="724">
                  <c:v>1219215.3016184403</c:v>
                </c:pt>
                <c:pt idx="725">
                  <c:v>1041136.3636363636</c:v>
                </c:pt>
                <c:pt idx="726">
                  <c:v>1001659.3886462882</c:v>
                </c:pt>
                <c:pt idx="727">
                  <c:v>2082471.2778429075</c:v>
                </c:pt>
                <c:pt idx="728">
                  <c:v>1927797.1128529492</c:v>
                </c:pt>
                <c:pt idx="729">
                  <c:v>2187225.8647976485</c:v>
                </c:pt>
                <c:pt idx="730">
                  <c:v>1467489.0505530399</c:v>
                </c:pt>
                <c:pt idx="731">
                  <c:v>2641847.9685452161</c:v>
                </c:pt>
                <c:pt idx="732">
                  <c:v>2287897.4029106698</c:v>
                </c:pt>
                <c:pt idx="733">
                  <c:v>1019704.4334975369</c:v>
                </c:pt>
                <c:pt idx="734">
                  <c:v>1157256.6371681415</c:v>
                </c:pt>
                <c:pt idx="735">
                  <c:v>529545.45454545459</c:v>
                </c:pt>
                <c:pt idx="736">
                  <c:v>1051102.3622047245</c:v>
                </c:pt>
                <c:pt idx="737">
                  <c:v>628844.03669724776</c:v>
                </c:pt>
                <c:pt idx="738">
                  <c:v>751019.4174757282</c:v>
                </c:pt>
                <c:pt idx="739">
                  <c:v>579937.5</c:v>
                </c:pt>
                <c:pt idx="740">
                  <c:v>1376775.4318618043</c:v>
                </c:pt>
                <c:pt idx="741">
                  <c:v>877229.9708076549</c:v>
                </c:pt>
                <c:pt idx="742">
                  <c:v>628949.73070017959</c:v>
                </c:pt>
                <c:pt idx="743">
                  <c:v>506159.16955017298</c:v>
                </c:pt>
                <c:pt idx="744">
                  <c:v>556810.3448275862</c:v>
                </c:pt>
                <c:pt idx="745">
                  <c:v>565595.05409582693</c:v>
                </c:pt>
                <c:pt idx="746">
                  <c:v>854820.71713147406</c:v>
                </c:pt>
                <c:pt idx="747">
                  <c:v>1085785.7142857143</c:v>
                </c:pt>
                <c:pt idx="748">
                  <c:v>1230203.1602708804</c:v>
                </c:pt>
                <c:pt idx="749">
                  <c:v>1763612.9032258065</c:v>
                </c:pt>
                <c:pt idx="750">
                  <c:v>1754551.9203413939</c:v>
                </c:pt>
                <c:pt idx="751">
                  <c:v>1715423.3950374164</c:v>
                </c:pt>
                <c:pt idx="752">
                  <c:v>1927261.1464968154</c:v>
                </c:pt>
                <c:pt idx="753">
                  <c:v>1585479.4520547944</c:v>
                </c:pt>
                <c:pt idx="754">
                  <c:v>1889449.5412844038</c:v>
                </c:pt>
                <c:pt idx="755">
                  <c:v>1175836.1774744028</c:v>
                </c:pt>
                <c:pt idx="756">
                  <c:v>1680783.9195979899</c:v>
                </c:pt>
                <c:pt idx="757">
                  <c:v>872228.57142857148</c:v>
                </c:pt>
                <c:pt idx="758">
                  <c:v>924466.01941747568</c:v>
                </c:pt>
                <c:pt idx="759">
                  <c:v>1708756.6418703506</c:v>
                </c:pt>
                <c:pt idx="760">
                  <c:v>1954047.8468899522</c:v>
                </c:pt>
                <c:pt idx="761">
                  <c:v>1313436.2934362935</c:v>
                </c:pt>
                <c:pt idx="762">
                  <c:v>1097763.1578947369</c:v>
                </c:pt>
                <c:pt idx="763">
                  <c:v>1585048.5436893203</c:v>
                </c:pt>
                <c:pt idx="764">
                  <c:v>7121189.1139631979</c:v>
                </c:pt>
                <c:pt idx="765">
                  <c:v>7474826.7490620175</c:v>
                </c:pt>
                <c:pt idx="766">
                  <c:v>7760088.6917960085</c:v>
                </c:pt>
                <c:pt idx="767">
                  <c:v>5787895.7915831665</c:v>
                </c:pt>
                <c:pt idx="768">
                  <c:v>6923933.378308136</c:v>
                </c:pt>
                <c:pt idx="769">
                  <c:v>6404644.5055229999</c:v>
                </c:pt>
                <c:pt idx="770">
                  <c:v>6838939.5103743551</c:v>
                </c:pt>
                <c:pt idx="771">
                  <c:v>4723481.2193794232</c:v>
                </c:pt>
                <c:pt idx="772">
                  <c:v>5056001.2135922331</c:v>
                </c:pt>
                <c:pt idx="773">
                  <c:v>6956489.8553361846</c:v>
                </c:pt>
                <c:pt idx="774">
                  <c:v>4927665.830188306</c:v>
                </c:pt>
                <c:pt idx="775">
                  <c:v>5549443.5159598235</c:v>
                </c:pt>
                <c:pt idx="776">
                  <c:v>7233229.3762575453</c:v>
                </c:pt>
                <c:pt idx="777">
                  <c:v>4372854.1579607185</c:v>
                </c:pt>
                <c:pt idx="778">
                  <c:v>5813587.7862595422</c:v>
                </c:pt>
                <c:pt idx="779">
                  <c:v>6048342.3642596481</c:v>
                </c:pt>
                <c:pt idx="780">
                  <c:v>4003579.377697025</c:v>
                </c:pt>
                <c:pt idx="781">
                  <c:v>4121903.3674963396</c:v>
                </c:pt>
                <c:pt idx="782">
                  <c:v>3392635.9039190896</c:v>
                </c:pt>
                <c:pt idx="783">
                  <c:v>6338517.6886284314</c:v>
                </c:pt>
                <c:pt idx="784">
                  <c:v>4685226.6812765375</c:v>
                </c:pt>
                <c:pt idx="785">
                  <c:v>5155263.550472402</c:v>
                </c:pt>
                <c:pt idx="786">
                  <c:v>4929077.6243464267</c:v>
                </c:pt>
                <c:pt idx="787">
                  <c:v>4029953.2412327309</c:v>
                </c:pt>
                <c:pt idx="788">
                  <c:v>3522835.1836037575</c:v>
                </c:pt>
                <c:pt idx="789">
                  <c:v>4339679.1214339817</c:v>
                </c:pt>
                <c:pt idx="790">
                  <c:v>4337023.0505149579</c:v>
                </c:pt>
                <c:pt idx="791">
                  <c:v>3858106.777735706</c:v>
                </c:pt>
                <c:pt idx="792">
                  <c:v>4305507.1174377222</c:v>
                </c:pt>
                <c:pt idx="793">
                  <c:v>2074405.0551569026</c:v>
                </c:pt>
                <c:pt idx="794">
                  <c:v>3476789.231779383</c:v>
                </c:pt>
                <c:pt idx="795">
                  <c:v>3998739.1304347827</c:v>
                </c:pt>
                <c:pt idx="796">
                  <c:v>3080621.24248497</c:v>
                </c:pt>
                <c:pt idx="797">
                  <c:v>4722139.644044592</c:v>
                </c:pt>
                <c:pt idx="798">
                  <c:v>3917403.0064423764</c:v>
                </c:pt>
                <c:pt idx="799">
                  <c:v>3077299.1514713848</c:v>
                </c:pt>
                <c:pt idx="800">
                  <c:v>3343825.4410399259</c:v>
                </c:pt>
                <c:pt idx="801">
                  <c:v>3364030.5207863813</c:v>
                </c:pt>
                <c:pt idx="802">
                  <c:v>3249728.3085013148</c:v>
                </c:pt>
                <c:pt idx="803">
                  <c:v>2208755.0901687029</c:v>
                </c:pt>
                <c:pt idx="804">
                  <c:v>3246817.2757475083</c:v>
                </c:pt>
                <c:pt idx="805">
                  <c:v>4979333.49609375</c:v>
                </c:pt>
                <c:pt idx="806">
                  <c:v>4016024.4561353619</c:v>
                </c:pt>
                <c:pt idx="807">
                  <c:v>4427383.4289813489</c:v>
                </c:pt>
                <c:pt idx="808">
                  <c:v>3769866.4122137404</c:v>
                </c:pt>
                <c:pt idx="809">
                  <c:v>4648296.0479659596</c:v>
                </c:pt>
                <c:pt idx="810">
                  <c:v>4611821.6439225646</c:v>
                </c:pt>
                <c:pt idx="811">
                  <c:v>3185231.7211769163</c:v>
                </c:pt>
                <c:pt idx="812">
                  <c:v>5266469.002695418</c:v>
                </c:pt>
                <c:pt idx="813">
                  <c:v>4139505.2410901468</c:v>
                </c:pt>
                <c:pt idx="814">
                  <c:v>2212150.9524957803</c:v>
                </c:pt>
                <c:pt idx="815">
                  <c:v>4379394.4491169052</c:v>
                </c:pt>
                <c:pt idx="816">
                  <c:v>1989970.3508806378</c:v>
                </c:pt>
                <c:pt idx="817">
                  <c:v>1216612.2884586065</c:v>
                </c:pt>
                <c:pt idx="818">
                  <c:v>2564567.2371638143</c:v>
                </c:pt>
                <c:pt idx="819">
                  <c:v>4069327.7500151563</c:v>
                </c:pt>
                <c:pt idx="820">
                  <c:v>2021418.0321503456</c:v>
                </c:pt>
                <c:pt idx="821">
                  <c:v>1823931.1190856542</c:v>
                </c:pt>
                <c:pt idx="822">
                  <c:v>1228478.0562922405</c:v>
                </c:pt>
                <c:pt idx="823">
                  <c:v>2155401.3775829682</c:v>
                </c:pt>
                <c:pt idx="824">
                  <c:v>1471191.3937536268</c:v>
                </c:pt>
                <c:pt idx="825">
                  <c:v>1040058.7958607714</c:v>
                </c:pt>
                <c:pt idx="826">
                  <c:v>1256776.6599597586</c:v>
                </c:pt>
                <c:pt idx="827">
                  <c:v>1353732.9350053843</c:v>
                </c:pt>
                <c:pt idx="828">
                  <c:v>1227930.6445533358</c:v>
                </c:pt>
                <c:pt idx="829">
                  <c:v>1035066.0486674391</c:v>
                </c:pt>
                <c:pt idx="830">
                  <c:v>1961399.1477272727</c:v>
                </c:pt>
                <c:pt idx="831">
                  <c:v>1022761.2456747405</c:v>
                </c:pt>
                <c:pt idx="832">
                  <c:v>2188331.206984214</c:v>
                </c:pt>
                <c:pt idx="833">
                  <c:v>2409500</c:v>
                </c:pt>
                <c:pt idx="834">
                  <c:v>1387835.7851740753</c:v>
                </c:pt>
                <c:pt idx="835">
                  <c:v>1451649.2995097907</c:v>
                </c:pt>
                <c:pt idx="836">
                  <c:v>977523.62396492937</c:v>
                </c:pt>
                <c:pt idx="837">
                  <c:v>1306338.9936127122</c:v>
                </c:pt>
                <c:pt idx="838">
                  <c:v>646618.01537265745</c:v>
                </c:pt>
                <c:pt idx="839">
                  <c:v>1648944.467994913</c:v>
                </c:pt>
                <c:pt idx="840">
                  <c:v>2234784.0531561463</c:v>
                </c:pt>
                <c:pt idx="841">
                  <c:v>694774.21155456326</c:v>
                </c:pt>
                <c:pt idx="842">
                  <c:v>1349508.2564351626</c:v>
                </c:pt>
                <c:pt idx="843">
                  <c:v>1166804.3446495542</c:v>
                </c:pt>
                <c:pt idx="844">
                  <c:v>676216.21621621621</c:v>
                </c:pt>
                <c:pt idx="845">
                  <c:v>1334057.142857143</c:v>
                </c:pt>
                <c:pt idx="846">
                  <c:v>2245970.1492537311</c:v>
                </c:pt>
                <c:pt idx="847">
                  <c:v>429428.57142857142</c:v>
                </c:pt>
                <c:pt idx="848">
                  <c:v>727384.61538461538</c:v>
                </c:pt>
                <c:pt idx="849">
                  <c:v>1093484.3205574914</c:v>
                </c:pt>
                <c:pt idx="850">
                  <c:v>459759.03614457831</c:v>
                </c:pt>
                <c:pt idx="851">
                  <c:v>485217.39130434784</c:v>
                </c:pt>
                <c:pt idx="852">
                  <c:v>662400</c:v>
                </c:pt>
                <c:pt idx="853">
                  <c:v>920869.56521739135</c:v>
                </c:pt>
                <c:pt idx="854">
                  <c:v>485553.71900826448</c:v>
                </c:pt>
                <c:pt idx="855">
                  <c:v>672361.33122028527</c:v>
                </c:pt>
                <c:pt idx="856">
                  <c:v>2002727.2727272727</c:v>
                </c:pt>
                <c:pt idx="857">
                  <c:v>1013142.8571428572</c:v>
                </c:pt>
                <c:pt idx="858">
                  <c:v>1475753.4246575343</c:v>
                </c:pt>
                <c:pt idx="859">
                  <c:v>1809461.2352168199</c:v>
                </c:pt>
                <c:pt idx="860">
                  <c:v>1024363.6363636364</c:v>
                </c:pt>
                <c:pt idx="861">
                  <c:v>710147.36842105258</c:v>
                </c:pt>
                <c:pt idx="862">
                  <c:v>1168301.8867924528</c:v>
                </c:pt>
                <c:pt idx="863">
                  <c:v>2281621.6216216218</c:v>
                </c:pt>
                <c:pt idx="864">
                  <c:v>1318744.7698744771</c:v>
                </c:pt>
                <c:pt idx="865">
                  <c:v>727500</c:v>
                </c:pt>
                <c:pt idx="866">
                  <c:v>1198025.3164556962</c:v>
                </c:pt>
                <c:pt idx="867">
                  <c:v>462857.14285714284</c:v>
                </c:pt>
                <c:pt idx="868">
                  <c:v>813069.3069306931</c:v>
                </c:pt>
                <c:pt idx="869">
                  <c:v>3125537.2945638434</c:v>
                </c:pt>
                <c:pt idx="870">
                  <c:v>865301.20481927716</c:v>
                </c:pt>
                <c:pt idx="871">
                  <c:v>1308292.6829268292</c:v>
                </c:pt>
                <c:pt idx="872">
                  <c:v>1217872.3404255318</c:v>
                </c:pt>
                <c:pt idx="873">
                  <c:v>1815652.1739130435</c:v>
                </c:pt>
                <c:pt idx="874">
                  <c:v>1266118.9801699717</c:v>
                </c:pt>
                <c:pt idx="875">
                  <c:v>1597714.2857142857</c:v>
                </c:pt>
                <c:pt idx="876">
                  <c:v>664782.97161936562</c:v>
                </c:pt>
                <c:pt idx="877">
                  <c:v>841453.28719723178</c:v>
                </c:pt>
                <c:pt idx="878">
                  <c:v>825951.85995623632</c:v>
                </c:pt>
                <c:pt idx="879">
                  <c:v>1706823.5294117648</c:v>
                </c:pt>
                <c:pt idx="880">
                  <c:v>1602650.6024096385</c:v>
                </c:pt>
                <c:pt idx="881">
                  <c:v>464914.28571428574</c:v>
                </c:pt>
                <c:pt idx="882">
                  <c:v>1473522.2672064777</c:v>
                </c:pt>
                <c:pt idx="883">
                  <c:v>4314461.538461538</c:v>
                </c:pt>
                <c:pt idx="884">
                  <c:v>430221.06631989597</c:v>
                </c:pt>
                <c:pt idx="885">
                  <c:v>517342.65734265733</c:v>
                </c:pt>
                <c:pt idx="886">
                  <c:v>587710.84337349399</c:v>
                </c:pt>
                <c:pt idx="887">
                  <c:v>1876920.8633093524</c:v>
                </c:pt>
                <c:pt idx="888">
                  <c:v>495640.15227409336</c:v>
                </c:pt>
                <c:pt idx="889">
                  <c:v>482299.18399436114</c:v>
                </c:pt>
                <c:pt idx="890">
                  <c:v>584470.5882352941</c:v>
                </c:pt>
                <c:pt idx="891">
                  <c:v>1202515.7232704402</c:v>
                </c:pt>
                <c:pt idx="892">
                  <c:v>429660.10733452596</c:v>
                </c:pt>
                <c:pt idx="893">
                  <c:v>517507.29200425948</c:v>
                </c:pt>
                <c:pt idx="894">
                  <c:v>441404.95618075179</c:v>
                </c:pt>
                <c:pt idx="895">
                  <c:v>467740.97331358399</c:v>
                </c:pt>
                <c:pt idx="896">
                  <c:v>391221.71945701359</c:v>
                </c:pt>
                <c:pt idx="897">
                  <c:v>449620.25316455698</c:v>
                </c:pt>
                <c:pt idx="898">
                  <c:v>519428.57142857142</c:v>
                </c:pt>
                <c:pt idx="899">
                  <c:v>420011.47666411632</c:v>
                </c:pt>
                <c:pt idx="900">
                  <c:v>494327.83807751542</c:v>
                </c:pt>
                <c:pt idx="901">
                  <c:v>490613.323196807</c:v>
                </c:pt>
                <c:pt idx="902">
                  <c:v>479254.30082125374</c:v>
                </c:pt>
                <c:pt idx="903">
                  <c:v>437043.12837916496</c:v>
                </c:pt>
                <c:pt idx="904">
                  <c:v>443300.37825683592</c:v>
                </c:pt>
                <c:pt idx="905">
                  <c:v>453722.34690605965</c:v>
                </c:pt>
                <c:pt idx="906">
                  <c:v>494746.21549421194</c:v>
                </c:pt>
                <c:pt idx="907">
                  <c:v>492251.72074729594</c:v>
                </c:pt>
                <c:pt idx="908">
                  <c:v>467904.92957746476</c:v>
                </c:pt>
                <c:pt idx="909">
                  <c:v>500086.4731315627</c:v>
                </c:pt>
                <c:pt idx="910">
                  <c:v>478619.01877649908</c:v>
                </c:pt>
                <c:pt idx="911">
                  <c:v>474790.10925819434</c:v>
                </c:pt>
                <c:pt idx="912">
                  <c:v>469875.21190768399</c:v>
                </c:pt>
                <c:pt idx="913">
                  <c:v>459087.94788273616</c:v>
                </c:pt>
                <c:pt idx="914">
                  <c:v>464629.60158139182</c:v>
                </c:pt>
                <c:pt idx="915">
                  <c:v>424594.7255345395</c:v>
                </c:pt>
                <c:pt idx="916">
                  <c:v>436785.85636182904</c:v>
                </c:pt>
                <c:pt idx="917">
                  <c:v>412384.95477386162</c:v>
                </c:pt>
                <c:pt idx="918">
                  <c:v>470655.73770491802</c:v>
                </c:pt>
                <c:pt idx="919">
                  <c:v>476636.77130044845</c:v>
                </c:pt>
                <c:pt idx="920">
                  <c:v>257655.48527960526</c:v>
                </c:pt>
                <c:pt idx="921">
                  <c:v>398426.96629213484</c:v>
                </c:pt>
                <c:pt idx="922">
                  <c:v>488605.57768924301</c:v>
                </c:pt>
                <c:pt idx="923">
                  <c:v>475427.50929368031</c:v>
                </c:pt>
                <c:pt idx="924">
                  <c:v>497302.77185501065</c:v>
                </c:pt>
                <c:pt idx="925">
                  <c:v>473143.88633179909</c:v>
                </c:pt>
                <c:pt idx="926">
                  <c:v>438000</c:v>
                </c:pt>
                <c:pt idx="927">
                  <c:v>488571.42857142858</c:v>
                </c:pt>
                <c:pt idx="928">
                  <c:v>464401.57136621565</c:v>
                </c:pt>
                <c:pt idx="929">
                  <c:v>453366.60701456002</c:v>
                </c:pt>
                <c:pt idx="930">
                  <c:v>462000</c:v>
                </c:pt>
                <c:pt idx="931">
                  <c:v>104981.9668718562</c:v>
                </c:pt>
                <c:pt idx="932">
                  <c:v>466557.90621819341</c:v>
                </c:pt>
                <c:pt idx="933">
                  <c:v>431019.01790506282</c:v>
                </c:pt>
                <c:pt idx="934">
                  <c:v>423348.51157623343</c:v>
                </c:pt>
                <c:pt idx="935">
                  <c:v>463071.94647447928</c:v>
                </c:pt>
                <c:pt idx="936">
                  <c:v>427543.52030947775</c:v>
                </c:pt>
                <c:pt idx="937">
                  <c:v>14874.01543150436</c:v>
                </c:pt>
                <c:pt idx="938">
                  <c:v>477552.5040387722</c:v>
                </c:pt>
                <c:pt idx="939">
                  <c:v>471636.36363636365</c:v>
                </c:pt>
                <c:pt idx="940">
                  <c:v>437760</c:v>
                </c:pt>
                <c:pt idx="941">
                  <c:v>457445.44108222926</c:v>
                </c:pt>
                <c:pt idx="942">
                  <c:v>448556.14973262034</c:v>
                </c:pt>
                <c:pt idx="943">
                  <c:v>470736.34204275534</c:v>
                </c:pt>
                <c:pt idx="944">
                  <c:v>35133.203910121832</c:v>
                </c:pt>
                <c:pt idx="945">
                  <c:v>435548.48966613674</c:v>
                </c:pt>
                <c:pt idx="946">
                  <c:v>446993.6575052854</c:v>
                </c:pt>
                <c:pt idx="947">
                  <c:v>465930</c:v>
                </c:pt>
                <c:pt idx="948">
                  <c:v>450877.64489420422</c:v>
                </c:pt>
                <c:pt idx="949">
                  <c:v>484917.10337797576</c:v>
                </c:pt>
                <c:pt idx="950">
                  <c:v>527586.20689655177</c:v>
                </c:pt>
                <c:pt idx="951">
                  <c:v>446982.24227696017</c:v>
                </c:pt>
                <c:pt idx="952">
                  <c:v>547826.08695652173</c:v>
                </c:pt>
                <c:pt idx="953">
                  <c:v>478448.27586206899</c:v>
                </c:pt>
                <c:pt idx="954">
                  <c:v>458772.34436934179</c:v>
                </c:pt>
                <c:pt idx="955">
                  <c:v>506477.73279352224</c:v>
                </c:pt>
                <c:pt idx="956">
                  <c:v>452903.22580645164</c:v>
                </c:pt>
                <c:pt idx="957">
                  <c:v>420452.64958226221</c:v>
                </c:pt>
                <c:pt idx="958">
                  <c:v>282571.04545477399</c:v>
                </c:pt>
                <c:pt idx="959">
                  <c:v>562204.7244094488</c:v>
                </c:pt>
                <c:pt idx="960">
                  <c:v>456030.92783505155</c:v>
                </c:pt>
                <c:pt idx="961">
                  <c:v>452639.50786167325</c:v>
                </c:pt>
                <c:pt idx="962">
                  <c:v>459788.51963746222</c:v>
                </c:pt>
                <c:pt idx="963">
                  <c:v>568090.34907597536</c:v>
                </c:pt>
                <c:pt idx="964">
                  <c:v>469235.56942277693</c:v>
                </c:pt>
                <c:pt idx="965">
                  <c:v>454639.17525773199</c:v>
                </c:pt>
                <c:pt idx="966">
                  <c:v>478285.71428571426</c:v>
                </c:pt>
                <c:pt idx="967">
                  <c:v>446659.90142070164</c:v>
                </c:pt>
                <c:pt idx="968">
                  <c:v>447122.28735859483</c:v>
                </c:pt>
                <c:pt idx="969">
                  <c:v>424061.58214367245</c:v>
                </c:pt>
                <c:pt idx="970">
                  <c:v>488213.6894824708</c:v>
                </c:pt>
                <c:pt idx="971">
                  <c:v>428980.08449004224</c:v>
                </c:pt>
                <c:pt idx="972">
                  <c:v>459969.65098634292</c:v>
                </c:pt>
                <c:pt idx="973">
                  <c:v>417168.7840290381</c:v>
                </c:pt>
                <c:pt idx="974">
                  <c:v>479302.32558139536</c:v>
                </c:pt>
                <c:pt idx="975">
                  <c:v>473117.05685618729</c:v>
                </c:pt>
                <c:pt idx="976">
                  <c:v>483639.34426229505</c:v>
                </c:pt>
                <c:pt idx="977">
                  <c:v>48026.280137214111</c:v>
                </c:pt>
                <c:pt idx="978">
                  <c:v>439660.44142614602</c:v>
                </c:pt>
                <c:pt idx="979">
                  <c:v>247054.77561936938</c:v>
                </c:pt>
                <c:pt idx="980">
                  <c:v>488441.9311276165</c:v>
                </c:pt>
                <c:pt idx="981">
                  <c:v>484464.60980036296</c:v>
                </c:pt>
                <c:pt idx="982">
                  <c:v>247734.63200120191</c:v>
                </c:pt>
                <c:pt idx="983">
                  <c:v>415221.23893805308</c:v>
                </c:pt>
                <c:pt idx="984">
                  <c:v>481860.99285380711</c:v>
                </c:pt>
                <c:pt idx="985">
                  <c:v>455405.14775977121</c:v>
                </c:pt>
                <c:pt idx="986">
                  <c:v>478575.45271763561</c:v>
                </c:pt>
                <c:pt idx="987">
                  <c:v>439377.24550898204</c:v>
                </c:pt>
                <c:pt idx="988">
                  <c:v>467571.29426512064</c:v>
                </c:pt>
                <c:pt idx="989">
                  <c:v>565633.80281690136</c:v>
                </c:pt>
                <c:pt idx="990">
                  <c:v>452950.2225819506</c:v>
                </c:pt>
                <c:pt idx="991">
                  <c:v>510933.01435406698</c:v>
                </c:pt>
                <c:pt idx="992">
                  <c:v>449644.55983456859</c:v>
                </c:pt>
                <c:pt idx="993">
                  <c:v>473441.12478031637</c:v>
                </c:pt>
                <c:pt idx="994">
                  <c:v>544999.40652818989</c:v>
                </c:pt>
                <c:pt idx="995">
                  <c:v>463652.22396884172</c:v>
                </c:pt>
                <c:pt idx="996">
                  <c:v>460000</c:v>
                </c:pt>
                <c:pt idx="997">
                  <c:v>467195.12195121951</c:v>
                </c:pt>
                <c:pt idx="998">
                  <c:v>417112.78195488721</c:v>
                </c:pt>
                <c:pt idx="999">
                  <c:v>512453.82585751981</c:v>
                </c:pt>
                <c:pt idx="1000">
                  <c:v>461920.17871615977</c:v>
                </c:pt>
                <c:pt idx="1001">
                  <c:v>479745.76271186443</c:v>
                </c:pt>
                <c:pt idx="1002">
                  <c:v>472380.19555973395</c:v>
                </c:pt>
                <c:pt idx="1003">
                  <c:v>480162.16216216219</c:v>
                </c:pt>
                <c:pt idx="1004">
                  <c:v>63595.599302741044</c:v>
                </c:pt>
                <c:pt idx="1005">
                  <c:v>1251387.5598086123</c:v>
                </c:pt>
                <c:pt idx="1006">
                  <c:v>304377.82626008062</c:v>
                </c:pt>
                <c:pt idx="1007">
                  <c:v>434167.45061147696</c:v>
                </c:pt>
                <c:pt idx="1008">
                  <c:v>548382.3529411765</c:v>
                </c:pt>
                <c:pt idx="1009">
                  <c:v>412997.34748010611</c:v>
                </c:pt>
                <c:pt idx="1010">
                  <c:v>328667.24858815828</c:v>
                </c:pt>
                <c:pt idx="1011">
                  <c:v>2538529.411764706</c:v>
                </c:pt>
                <c:pt idx="1012">
                  <c:v>595474.13793103443</c:v>
                </c:pt>
                <c:pt idx="1013">
                  <c:v>909000</c:v>
                </c:pt>
                <c:pt idx="1014">
                  <c:v>439849.62406015035</c:v>
                </c:pt>
                <c:pt idx="1015">
                  <c:v>466027.39726027398</c:v>
                </c:pt>
                <c:pt idx="1016">
                  <c:v>480000</c:v>
                </c:pt>
                <c:pt idx="1017">
                  <c:v>385284.28093645483</c:v>
                </c:pt>
                <c:pt idx="1018">
                  <c:v>484244.26637300535</c:v>
                </c:pt>
                <c:pt idx="1019">
                  <c:v>483679.83367983368</c:v>
                </c:pt>
                <c:pt idx="1020">
                  <c:v>487549.6688741722</c:v>
                </c:pt>
                <c:pt idx="1021">
                  <c:v>472727.27272727271</c:v>
                </c:pt>
                <c:pt idx="1022">
                  <c:v>469894.73684210528</c:v>
                </c:pt>
                <c:pt idx="1023">
                  <c:v>504804.46927374305</c:v>
                </c:pt>
                <c:pt idx="1024">
                  <c:v>506929.59028902923</c:v>
                </c:pt>
                <c:pt idx="1025">
                  <c:v>436111.53552330023</c:v>
                </c:pt>
                <c:pt idx="1026">
                  <c:v>532285.71428571432</c:v>
                </c:pt>
                <c:pt idx="1027">
                  <c:v>465475.52624904894</c:v>
                </c:pt>
                <c:pt idx="1028">
                  <c:v>473497.53694581281</c:v>
                </c:pt>
                <c:pt idx="1029">
                  <c:v>524009.11161731207</c:v>
                </c:pt>
                <c:pt idx="1030">
                  <c:v>464036.69724770641</c:v>
                </c:pt>
                <c:pt idx="1031">
                  <c:v>572469.35201401054</c:v>
                </c:pt>
                <c:pt idx="1032">
                  <c:v>745531.91489361704</c:v>
                </c:pt>
                <c:pt idx="1033">
                  <c:v>739024.39024390245</c:v>
                </c:pt>
                <c:pt idx="1034">
                  <c:v>607580.07117437723</c:v>
                </c:pt>
                <c:pt idx="1035">
                  <c:v>659459.45945945941</c:v>
                </c:pt>
                <c:pt idx="1036">
                  <c:v>669884.67874794069</c:v>
                </c:pt>
                <c:pt idx="1037">
                  <c:v>688021.72226532199</c:v>
                </c:pt>
                <c:pt idx="1038">
                  <c:v>454525.13966480445</c:v>
                </c:pt>
                <c:pt idx="1039">
                  <c:v>167731.57157859611</c:v>
                </c:pt>
                <c:pt idx="1040">
                  <c:v>377377.08717240929</c:v>
                </c:pt>
                <c:pt idx="1041">
                  <c:v>413564.01384083048</c:v>
                </c:pt>
                <c:pt idx="1042">
                  <c:v>1587066.2460567823</c:v>
                </c:pt>
                <c:pt idx="1043">
                  <c:v>457754.56919060054</c:v>
                </c:pt>
                <c:pt idx="1044">
                  <c:v>462222.22222222225</c:v>
                </c:pt>
                <c:pt idx="1045">
                  <c:v>590365.65977742453</c:v>
                </c:pt>
                <c:pt idx="1046">
                  <c:v>493417.72151898732</c:v>
                </c:pt>
                <c:pt idx="1047">
                  <c:v>463816.90140845068</c:v>
                </c:pt>
                <c:pt idx="1048">
                  <c:v>427870.55322613375</c:v>
                </c:pt>
                <c:pt idx="1049">
                  <c:v>456858.47589424573</c:v>
                </c:pt>
                <c:pt idx="1050">
                  <c:v>439741.36342164717</c:v>
                </c:pt>
                <c:pt idx="1051">
                  <c:v>469598.30866807612</c:v>
                </c:pt>
                <c:pt idx="1052">
                  <c:v>201276.38464095743</c:v>
                </c:pt>
                <c:pt idx="1053">
                  <c:v>357556.58241470077</c:v>
                </c:pt>
                <c:pt idx="1054">
                  <c:v>420025.21538138262</c:v>
                </c:pt>
                <c:pt idx="1055">
                  <c:v>466689.22306286549</c:v>
                </c:pt>
                <c:pt idx="1056">
                  <c:v>431029.85548182111</c:v>
                </c:pt>
                <c:pt idx="1057">
                  <c:v>446828.19383259909</c:v>
                </c:pt>
                <c:pt idx="1058">
                  <c:v>441113.44537815126</c:v>
                </c:pt>
                <c:pt idx="1059">
                  <c:v>463939.39393939392</c:v>
                </c:pt>
                <c:pt idx="1060">
                  <c:v>459991.83875335508</c:v>
                </c:pt>
                <c:pt idx="1061">
                  <c:v>457809.60404380789</c:v>
                </c:pt>
                <c:pt idx="1062">
                  <c:v>480590.67357512953</c:v>
                </c:pt>
                <c:pt idx="1063">
                  <c:v>792857.14285714284</c:v>
                </c:pt>
                <c:pt idx="1064">
                  <c:v>382787.41756484861</c:v>
                </c:pt>
                <c:pt idx="1065">
                  <c:v>1449801.9801980199</c:v>
                </c:pt>
                <c:pt idx="1066">
                  <c:v>566332.66533066134</c:v>
                </c:pt>
                <c:pt idx="1067">
                  <c:v>551199.09502262447</c:v>
                </c:pt>
                <c:pt idx="1068">
                  <c:v>466980.22447888827</c:v>
                </c:pt>
                <c:pt idx="1069">
                  <c:v>610950.76400679117</c:v>
                </c:pt>
                <c:pt idx="1070">
                  <c:v>454112.90322580643</c:v>
                </c:pt>
                <c:pt idx="1071">
                  <c:v>1005829.1457286432</c:v>
                </c:pt>
                <c:pt idx="1072">
                  <c:v>1391635.5140186916</c:v>
                </c:pt>
                <c:pt idx="1073">
                  <c:v>488790.99121395865</c:v>
                </c:pt>
                <c:pt idx="1074">
                  <c:v>380559.75794251135</c:v>
                </c:pt>
                <c:pt idx="1075">
                  <c:v>666572.43816254416</c:v>
                </c:pt>
                <c:pt idx="1076">
                  <c:v>493721.3432353891</c:v>
                </c:pt>
                <c:pt idx="1077">
                  <c:v>917475.72815533984</c:v>
                </c:pt>
                <c:pt idx="1078">
                  <c:v>646283.61858190713</c:v>
                </c:pt>
                <c:pt idx="1079">
                  <c:v>688992.1875</c:v>
                </c:pt>
                <c:pt idx="1080">
                  <c:v>1095230.7692307692</c:v>
                </c:pt>
                <c:pt idx="1081">
                  <c:v>464850.70717653219</c:v>
                </c:pt>
                <c:pt idx="1082">
                  <c:v>1109610.3896103897</c:v>
                </c:pt>
                <c:pt idx="1083">
                  <c:v>491599.04534606205</c:v>
                </c:pt>
                <c:pt idx="1084">
                  <c:v>547224.08026755857</c:v>
                </c:pt>
                <c:pt idx="1085">
                  <c:v>453832.41758241761</c:v>
                </c:pt>
                <c:pt idx="1086">
                  <c:v>490490.47893825738</c:v>
                </c:pt>
                <c:pt idx="1087">
                  <c:v>493522.62644188112</c:v>
                </c:pt>
                <c:pt idx="1088">
                  <c:v>483713.82636655949</c:v>
                </c:pt>
                <c:pt idx="1089">
                  <c:v>470958.90410958906</c:v>
                </c:pt>
                <c:pt idx="1090">
                  <c:v>741243.3392539965</c:v>
                </c:pt>
                <c:pt idx="1091">
                  <c:v>961500</c:v>
                </c:pt>
                <c:pt idx="1092">
                  <c:v>946966.01941747568</c:v>
                </c:pt>
                <c:pt idx="1093">
                  <c:v>473959.04436860071</c:v>
                </c:pt>
                <c:pt idx="1094">
                  <c:v>968155.33980582526</c:v>
                </c:pt>
                <c:pt idx="1095">
                  <c:v>634500</c:v>
                </c:pt>
                <c:pt idx="1096">
                  <c:v>795348.83720930235</c:v>
                </c:pt>
                <c:pt idx="1097">
                  <c:v>391910.11235955055</c:v>
                </c:pt>
                <c:pt idx="1098">
                  <c:v>708779.63125548721</c:v>
                </c:pt>
                <c:pt idx="1099">
                  <c:v>1206435.2406033038</c:v>
                </c:pt>
                <c:pt idx="1100">
                  <c:v>779481.52562574495</c:v>
                </c:pt>
                <c:pt idx="1101">
                  <c:v>555965.46310832025</c:v>
                </c:pt>
                <c:pt idx="1102">
                  <c:v>799946.80851063831</c:v>
                </c:pt>
                <c:pt idx="1103">
                  <c:v>734459.83379501384</c:v>
                </c:pt>
                <c:pt idx="1104">
                  <c:v>1053666.9874879692</c:v>
                </c:pt>
                <c:pt idx="1105">
                  <c:v>731117.16621253407</c:v>
                </c:pt>
                <c:pt idx="1106">
                  <c:v>1183787.2340425532</c:v>
                </c:pt>
                <c:pt idx="1107">
                  <c:v>433654.26695842453</c:v>
                </c:pt>
                <c:pt idx="1108">
                  <c:v>768597.64089121891</c:v>
                </c:pt>
                <c:pt idx="1109">
                  <c:v>894386.69438669435</c:v>
                </c:pt>
                <c:pt idx="1110">
                  <c:v>576201.1173184358</c:v>
                </c:pt>
                <c:pt idx="1111">
                  <c:v>558218.62348178134</c:v>
                </c:pt>
                <c:pt idx="1112">
                  <c:v>642669.90291262139</c:v>
                </c:pt>
                <c:pt idx="1113">
                  <c:v>435573.5294117647</c:v>
                </c:pt>
                <c:pt idx="1114">
                  <c:v>651644.17177914106</c:v>
                </c:pt>
                <c:pt idx="1115">
                  <c:v>626608.18189956131</c:v>
                </c:pt>
                <c:pt idx="1116">
                  <c:v>2259633.027522936</c:v>
                </c:pt>
                <c:pt idx="1117">
                  <c:v>655096.15384615387</c:v>
                </c:pt>
                <c:pt idx="1118">
                  <c:v>666442.43208279426</c:v>
                </c:pt>
                <c:pt idx="1119">
                  <c:v>567937.63288447913</c:v>
                </c:pt>
                <c:pt idx="1120">
                  <c:v>535549.45054945059</c:v>
                </c:pt>
                <c:pt idx="1121">
                  <c:v>871008.8495575221</c:v>
                </c:pt>
                <c:pt idx="1122">
                  <c:v>626569.64656964655</c:v>
                </c:pt>
                <c:pt idx="1123">
                  <c:v>629953.48837209307</c:v>
                </c:pt>
                <c:pt idx="1124">
                  <c:v>1943448.2758620689</c:v>
                </c:pt>
                <c:pt idx="1125">
                  <c:v>1185757.5757575757</c:v>
                </c:pt>
                <c:pt idx="1126">
                  <c:v>1600139.0446288406</c:v>
                </c:pt>
                <c:pt idx="1127">
                  <c:v>782613.7841352406</c:v>
                </c:pt>
                <c:pt idx="1128">
                  <c:v>893972.09302325582</c:v>
                </c:pt>
                <c:pt idx="1129">
                  <c:v>576405.48481880513</c:v>
                </c:pt>
                <c:pt idx="1130">
                  <c:v>815977.85977859783</c:v>
                </c:pt>
                <c:pt idx="1131">
                  <c:v>818000</c:v>
                </c:pt>
                <c:pt idx="1132">
                  <c:v>818269.79472140758</c:v>
                </c:pt>
                <c:pt idx="1133">
                  <c:v>1230090.4853304084</c:v>
                </c:pt>
                <c:pt idx="1134">
                  <c:v>1543404.255319149</c:v>
                </c:pt>
                <c:pt idx="1135">
                  <c:v>861769.91150442476</c:v>
                </c:pt>
                <c:pt idx="1136">
                  <c:v>980136.98630136985</c:v>
                </c:pt>
                <c:pt idx="1137">
                  <c:v>999908.87111772364</c:v>
                </c:pt>
                <c:pt idx="1138">
                  <c:v>1131353.8640325393</c:v>
                </c:pt>
                <c:pt idx="1139">
                  <c:v>862446.04316546768</c:v>
                </c:pt>
                <c:pt idx="1140">
                  <c:v>1519766.7638483965</c:v>
                </c:pt>
                <c:pt idx="1141">
                  <c:v>1637402.5974025973</c:v>
                </c:pt>
                <c:pt idx="1142">
                  <c:v>1296722.2222222222</c:v>
                </c:pt>
                <c:pt idx="1143">
                  <c:v>707116.65817626077</c:v>
                </c:pt>
                <c:pt idx="1144">
                  <c:v>951230.76923076925</c:v>
                </c:pt>
                <c:pt idx="1145">
                  <c:v>1360936.093609361</c:v>
                </c:pt>
                <c:pt idx="1146">
                  <c:v>1615178.5714285714</c:v>
                </c:pt>
                <c:pt idx="1147">
                  <c:v>931063.82978723408</c:v>
                </c:pt>
                <c:pt idx="1148">
                  <c:v>1266458.6583463338</c:v>
                </c:pt>
                <c:pt idx="1149">
                  <c:v>1178250</c:v>
                </c:pt>
                <c:pt idx="1150">
                  <c:v>899639.42542588187</c:v>
                </c:pt>
                <c:pt idx="1151">
                  <c:v>1056113.1694173121</c:v>
                </c:pt>
                <c:pt idx="1152">
                  <c:v>691304.34782608692</c:v>
                </c:pt>
                <c:pt idx="1153">
                  <c:v>1251648.3516483516</c:v>
                </c:pt>
                <c:pt idx="1154">
                  <c:v>1071688.4906960716</c:v>
                </c:pt>
                <c:pt idx="1155">
                  <c:v>986697.247706422</c:v>
                </c:pt>
                <c:pt idx="1156">
                  <c:v>1557585.1393188855</c:v>
                </c:pt>
                <c:pt idx="1157">
                  <c:v>1123528.3993115318</c:v>
                </c:pt>
                <c:pt idx="1158">
                  <c:v>806654.1176470588</c:v>
                </c:pt>
                <c:pt idx="1159">
                  <c:v>542225.65687789803</c:v>
                </c:pt>
                <c:pt idx="1160">
                  <c:v>1407418.1010549695</c:v>
                </c:pt>
                <c:pt idx="1161">
                  <c:v>836711.22994652402</c:v>
                </c:pt>
                <c:pt idx="1162">
                  <c:v>1197900</c:v>
                </c:pt>
                <c:pt idx="1163">
                  <c:v>849689.44099378877</c:v>
                </c:pt>
                <c:pt idx="1164">
                  <c:v>1027030.9414088216</c:v>
                </c:pt>
                <c:pt idx="1165">
                  <c:v>659825.58139534888</c:v>
                </c:pt>
                <c:pt idx="1166">
                  <c:v>889460.70878274273</c:v>
                </c:pt>
                <c:pt idx="1167">
                  <c:v>922827.06766917289</c:v>
                </c:pt>
                <c:pt idx="1168">
                  <c:v>894636.17463617469</c:v>
                </c:pt>
                <c:pt idx="1169">
                  <c:v>757131.63064833009</c:v>
                </c:pt>
                <c:pt idx="1170">
                  <c:v>787902.61073628627</c:v>
                </c:pt>
                <c:pt idx="1171">
                  <c:v>445702.59208731243</c:v>
                </c:pt>
                <c:pt idx="1172">
                  <c:v>773015.13387660065</c:v>
                </c:pt>
                <c:pt idx="1173">
                  <c:v>492820.51282051281</c:v>
                </c:pt>
                <c:pt idx="1174">
                  <c:v>534824.28115015978</c:v>
                </c:pt>
                <c:pt idx="1175">
                  <c:v>460631.66529942577</c:v>
                </c:pt>
                <c:pt idx="1176">
                  <c:v>560769.23076923075</c:v>
                </c:pt>
                <c:pt idx="1177">
                  <c:v>795272.72727272729</c:v>
                </c:pt>
                <c:pt idx="1178">
                  <c:v>1093712.9770992366</c:v>
                </c:pt>
                <c:pt idx="1179">
                  <c:v>1516925.2468265162</c:v>
                </c:pt>
                <c:pt idx="1180">
                  <c:v>596435.64356435649</c:v>
                </c:pt>
                <c:pt idx="1181">
                  <c:v>879501.77935943066</c:v>
                </c:pt>
                <c:pt idx="1182">
                  <c:v>1045054.9450549451</c:v>
                </c:pt>
                <c:pt idx="1183">
                  <c:v>999238.09523809527</c:v>
                </c:pt>
                <c:pt idx="1184">
                  <c:v>1077297.2972972973</c:v>
                </c:pt>
                <c:pt idx="1185">
                  <c:v>1438243.9024390243</c:v>
                </c:pt>
                <c:pt idx="1186">
                  <c:v>524828.30385015614</c:v>
                </c:pt>
                <c:pt idx="1187">
                  <c:v>999130.43478260865</c:v>
                </c:pt>
                <c:pt idx="1188">
                  <c:v>817536.94581280788</c:v>
                </c:pt>
                <c:pt idx="1189">
                  <c:v>1889786.2232779097</c:v>
                </c:pt>
                <c:pt idx="1190">
                  <c:v>2079167.2862453531</c:v>
                </c:pt>
                <c:pt idx="1191">
                  <c:v>1930777.3386034255</c:v>
                </c:pt>
                <c:pt idx="1192">
                  <c:v>954463.20868516283</c:v>
                </c:pt>
                <c:pt idx="1193">
                  <c:v>1154783.021105051</c:v>
                </c:pt>
                <c:pt idx="1194">
                  <c:v>1694349.9809378574</c:v>
                </c:pt>
                <c:pt idx="1195">
                  <c:v>557500</c:v>
                </c:pt>
                <c:pt idx="1196">
                  <c:v>1244608.0760095012</c:v>
                </c:pt>
                <c:pt idx="1197">
                  <c:v>2626813.1868131869</c:v>
                </c:pt>
                <c:pt idx="1198">
                  <c:v>1713375</c:v>
                </c:pt>
                <c:pt idx="1199">
                  <c:v>1267338.8740787203</c:v>
                </c:pt>
                <c:pt idx="1200">
                  <c:v>599538.4615384615</c:v>
                </c:pt>
                <c:pt idx="1201">
                  <c:v>1111376.1467889908</c:v>
                </c:pt>
                <c:pt idx="1202">
                  <c:v>2352934.9775784751</c:v>
                </c:pt>
                <c:pt idx="1203">
                  <c:v>1351531.7818687044</c:v>
                </c:pt>
                <c:pt idx="1204">
                  <c:v>1053062.8803245437</c:v>
                </c:pt>
                <c:pt idx="1205">
                  <c:v>1771298.7569652807</c:v>
                </c:pt>
                <c:pt idx="1206">
                  <c:v>1444258.064516129</c:v>
                </c:pt>
                <c:pt idx="1207">
                  <c:v>1576020.9424083771</c:v>
                </c:pt>
                <c:pt idx="1208">
                  <c:v>923027.71855010663</c:v>
                </c:pt>
                <c:pt idx="1209">
                  <c:v>596479.59183673467</c:v>
                </c:pt>
                <c:pt idx="1210">
                  <c:v>447464.78873239434</c:v>
                </c:pt>
                <c:pt idx="1211">
                  <c:v>1600207.468879668</c:v>
                </c:pt>
                <c:pt idx="1212">
                  <c:v>583278.68852459011</c:v>
                </c:pt>
                <c:pt idx="1213">
                  <c:v>2037911.247130834</c:v>
                </c:pt>
                <c:pt idx="1214">
                  <c:v>738525.34562211984</c:v>
                </c:pt>
                <c:pt idx="1215">
                  <c:v>1388035.7142857143</c:v>
                </c:pt>
                <c:pt idx="1216">
                  <c:v>573861.38613861392</c:v>
                </c:pt>
                <c:pt idx="1217">
                  <c:v>1029209.9322799097</c:v>
                </c:pt>
                <c:pt idx="1218">
                  <c:v>954230.76923076925</c:v>
                </c:pt>
                <c:pt idx="1219">
                  <c:v>507789.4736842105</c:v>
                </c:pt>
                <c:pt idx="1220">
                  <c:v>787933.88429752062</c:v>
                </c:pt>
                <c:pt idx="1221">
                  <c:v>1136600.566572238</c:v>
                </c:pt>
                <c:pt idx="1222">
                  <c:v>457200</c:v>
                </c:pt>
                <c:pt idx="1223">
                  <c:v>1791683.1683168316</c:v>
                </c:pt>
                <c:pt idx="1224">
                  <c:v>1409331.352154532</c:v>
                </c:pt>
                <c:pt idx="1225">
                  <c:v>489767.4418604651</c:v>
                </c:pt>
                <c:pt idx="1226">
                  <c:v>1343241.1067193677</c:v>
                </c:pt>
                <c:pt idx="1227">
                  <c:v>1986572.8643216081</c:v>
                </c:pt>
                <c:pt idx="1228">
                  <c:v>1077108.4337349397</c:v>
                </c:pt>
                <c:pt idx="1229">
                  <c:v>1590779.2207792208</c:v>
                </c:pt>
                <c:pt idx="1230">
                  <c:v>1012752.8089887641</c:v>
                </c:pt>
                <c:pt idx="1231">
                  <c:v>1072974.4279946163</c:v>
                </c:pt>
                <c:pt idx="1232">
                  <c:v>2217789.4736842103</c:v>
                </c:pt>
                <c:pt idx="1233">
                  <c:v>2458273.3812949639</c:v>
                </c:pt>
                <c:pt idx="1234">
                  <c:v>2585978.0621572211</c:v>
                </c:pt>
                <c:pt idx="1235">
                  <c:v>1897463.4146341463</c:v>
                </c:pt>
                <c:pt idx="1236">
                  <c:v>2305962.426855559</c:v>
                </c:pt>
                <c:pt idx="1237">
                  <c:v>1255398.4962406014</c:v>
                </c:pt>
                <c:pt idx="1238">
                  <c:v>715404.25531914888</c:v>
                </c:pt>
                <c:pt idx="1239">
                  <c:v>800254.77707006375</c:v>
                </c:pt>
                <c:pt idx="1240">
                  <c:v>947443.70860927156</c:v>
                </c:pt>
                <c:pt idx="1241">
                  <c:v>1015413.4165366614</c:v>
                </c:pt>
                <c:pt idx="1242">
                  <c:v>1662491.8032786886</c:v>
                </c:pt>
                <c:pt idx="1243">
                  <c:v>861698.90664423886</c:v>
                </c:pt>
                <c:pt idx="1244">
                  <c:v>1124321.608040201</c:v>
                </c:pt>
                <c:pt idx="1245">
                  <c:v>1571370.9677419355</c:v>
                </c:pt>
                <c:pt idx="1246">
                  <c:v>1837214.3634385201</c:v>
                </c:pt>
                <c:pt idx="1247">
                  <c:v>762867.83042394021</c:v>
                </c:pt>
                <c:pt idx="1248">
                  <c:v>2830129.8701298703</c:v>
                </c:pt>
                <c:pt idx="1249">
                  <c:v>1705699.6587030718</c:v>
                </c:pt>
                <c:pt idx="1250">
                  <c:v>1054072.5388601036</c:v>
                </c:pt>
                <c:pt idx="1251">
                  <c:v>520627.30627306271</c:v>
                </c:pt>
                <c:pt idx="1252">
                  <c:v>960837.70541560079</c:v>
                </c:pt>
                <c:pt idx="1253">
                  <c:v>1466341.4634146341</c:v>
                </c:pt>
                <c:pt idx="1254">
                  <c:v>805941.64456233417</c:v>
                </c:pt>
                <c:pt idx="1255">
                  <c:v>723617.22488038277</c:v>
                </c:pt>
                <c:pt idx="1256">
                  <c:v>1017678.2077393075</c:v>
                </c:pt>
                <c:pt idx="1257">
                  <c:v>1782130.7506053268</c:v>
                </c:pt>
                <c:pt idx="1258">
                  <c:v>946153.84615384613</c:v>
                </c:pt>
                <c:pt idx="1259">
                  <c:v>658588.23529411759</c:v>
                </c:pt>
                <c:pt idx="1260">
                  <c:v>2063531.1892941939</c:v>
                </c:pt>
                <c:pt idx="1261">
                  <c:v>647203.63017583662</c:v>
                </c:pt>
                <c:pt idx="1262">
                  <c:v>2725714.2857142859</c:v>
                </c:pt>
                <c:pt idx="1263">
                  <c:v>710791.47877468506</c:v>
                </c:pt>
                <c:pt idx="1264">
                  <c:v>614125.98425196845</c:v>
                </c:pt>
                <c:pt idx="1265">
                  <c:v>807142.0011983224</c:v>
                </c:pt>
                <c:pt idx="1266">
                  <c:v>659843.7729206396</c:v>
                </c:pt>
                <c:pt idx="1267">
                  <c:v>700900.96798212954</c:v>
                </c:pt>
                <c:pt idx="1268">
                  <c:v>792205.64900031732</c:v>
                </c:pt>
                <c:pt idx="1269">
                  <c:v>2392711.9984186599</c:v>
                </c:pt>
                <c:pt idx="1270">
                  <c:v>3396773.6155811409</c:v>
                </c:pt>
                <c:pt idx="1271">
                  <c:v>2945198.6379114641</c:v>
                </c:pt>
                <c:pt idx="1272">
                  <c:v>4249896.3957390925</c:v>
                </c:pt>
                <c:pt idx="1273">
                  <c:v>2457148.8912354806</c:v>
                </c:pt>
                <c:pt idx="1274">
                  <c:v>3990689.3995552263</c:v>
                </c:pt>
                <c:pt idx="1275">
                  <c:v>4555677.2812046697</c:v>
                </c:pt>
                <c:pt idx="1276">
                  <c:v>3562474.551022097</c:v>
                </c:pt>
                <c:pt idx="1277">
                  <c:v>4988176.7128416328</c:v>
                </c:pt>
                <c:pt idx="1278">
                  <c:v>3193702.8461418389</c:v>
                </c:pt>
                <c:pt idx="1279">
                  <c:v>2753745.6804164299</c:v>
                </c:pt>
                <c:pt idx="1280">
                  <c:v>3743260.3332447717</c:v>
                </c:pt>
                <c:pt idx="1281">
                  <c:v>6412794.3643072797</c:v>
                </c:pt>
                <c:pt idx="1282">
                  <c:v>6895110.3565365029</c:v>
                </c:pt>
                <c:pt idx="1283">
                  <c:v>6140607.3298429316</c:v>
                </c:pt>
                <c:pt idx="1284">
                  <c:v>6909728.0656747054</c:v>
                </c:pt>
                <c:pt idx="1285">
                  <c:v>6399893.1297709923</c:v>
                </c:pt>
                <c:pt idx="1286">
                  <c:v>6140279.4292508923</c:v>
                </c:pt>
                <c:pt idx="1287">
                  <c:v>6389062.8904623073</c:v>
                </c:pt>
                <c:pt idx="1288">
                  <c:v>6275945.9927297905</c:v>
                </c:pt>
                <c:pt idx="1289">
                  <c:v>493722.3974763407</c:v>
                </c:pt>
                <c:pt idx="1290">
                  <c:v>506951.871657754</c:v>
                </c:pt>
                <c:pt idx="1291">
                  <c:v>565723.3480176212</c:v>
                </c:pt>
                <c:pt idx="1292">
                  <c:v>1099726.0273972603</c:v>
                </c:pt>
                <c:pt idx="1293">
                  <c:v>522834.37952679867</c:v>
                </c:pt>
                <c:pt idx="1294">
                  <c:v>1350000</c:v>
                </c:pt>
                <c:pt idx="1295">
                  <c:v>942685.06900878297</c:v>
                </c:pt>
                <c:pt idx="1296">
                  <c:v>1530000</c:v>
                </c:pt>
                <c:pt idx="1297">
                  <c:v>1218461.5384615385</c:v>
                </c:pt>
                <c:pt idx="1298">
                  <c:v>626956.52173913049</c:v>
                </c:pt>
                <c:pt idx="1299">
                  <c:v>670574.45621862798</c:v>
                </c:pt>
                <c:pt idx="1300">
                  <c:v>705952.6066350711</c:v>
                </c:pt>
                <c:pt idx="1301">
                  <c:v>1758750</c:v>
                </c:pt>
                <c:pt idx="1302">
                  <c:v>1308381.6013628619</c:v>
                </c:pt>
                <c:pt idx="1303">
                  <c:v>818942.18415417557</c:v>
                </c:pt>
                <c:pt idx="1304">
                  <c:v>1724879.8252002914</c:v>
                </c:pt>
                <c:pt idx="1305">
                  <c:v>1104601.3667425967</c:v>
                </c:pt>
                <c:pt idx="1306">
                  <c:v>819564.03269754769</c:v>
                </c:pt>
                <c:pt idx="1307">
                  <c:v>1241368.5307398401</c:v>
                </c:pt>
                <c:pt idx="1308">
                  <c:v>780509.91501416429</c:v>
                </c:pt>
                <c:pt idx="1309">
                  <c:v>1031742.6900584796</c:v>
                </c:pt>
                <c:pt idx="1310">
                  <c:v>1425542.1686746988</c:v>
                </c:pt>
                <c:pt idx="1311">
                  <c:v>1242522.3214285714</c:v>
                </c:pt>
                <c:pt idx="1312">
                  <c:v>974029.72027972026</c:v>
                </c:pt>
                <c:pt idx="1313">
                  <c:v>594866.9201520913</c:v>
                </c:pt>
                <c:pt idx="1314">
                  <c:v>1063880.5970149254</c:v>
                </c:pt>
                <c:pt idx="1315">
                  <c:v>631875.90887057688</c:v>
                </c:pt>
                <c:pt idx="1316">
                  <c:v>539612.7366609294</c:v>
                </c:pt>
                <c:pt idx="1317">
                  <c:v>464907.97546012269</c:v>
                </c:pt>
                <c:pt idx="1318">
                  <c:v>501555.59040301084</c:v>
                </c:pt>
                <c:pt idx="1319">
                  <c:v>1450588.2352941176</c:v>
                </c:pt>
                <c:pt idx="1320">
                  <c:v>628866.00436152169</c:v>
                </c:pt>
                <c:pt idx="1321">
                  <c:v>361410.2791911597</c:v>
                </c:pt>
                <c:pt idx="1322">
                  <c:v>455574.62686567166</c:v>
                </c:pt>
                <c:pt idx="1323">
                  <c:v>381259.40492341673</c:v>
                </c:pt>
                <c:pt idx="1324">
                  <c:v>439894.05643393472</c:v>
                </c:pt>
                <c:pt idx="1325">
                  <c:v>471544.65419557004</c:v>
                </c:pt>
                <c:pt idx="1326">
                  <c:v>482388.10900082579</c:v>
                </c:pt>
                <c:pt idx="1327">
                  <c:v>483420.89225284004</c:v>
                </c:pt>
                <c:pt idx="1328">
                  <c:v>371709.75127263373</c:v>
                </c:pt>
                <c:pt idx="1329">
                  <c:v>458980.04434589803</c:v>
                </c:pt>
                <c:pt idx="1330">
                  <c:v>466331.12582781457</c:v>
                </c:pt>
                <c:pt idx="1331">
                  <c:v>468274.11167512689</c:v>
                </c:pt>
                <c:pt idx="1332">
                  <c:v>466963.66669307015</c:v>
                </c:pt>
                <c:pt idx="1333">
                  <c:v>476179.20000000001</c:v>
                </c:pt>
                <c:pt idx="1334">
                  <c:v>492943.17111459968</c:v>
                </c:pt>
                <c:pt idx="1335">
                  <c:v>347614.16344969062</c:v>
                </c:pt>
                <c:pt idx="1336">
                  <c:v>414325.35235430743</c:v>
                </c:pt>
                <c:pt idx="1337">
                  <c:v>480094.42249487631</c:v>
                </c:pt>
                <c:pt idx="1338">
                  <c:v>480206.45056609984</c:v>
                </c:pt>
                <c:pt idx="1339">
                  <c:v>340037.40914339194</c:v>
                </c:pt>
                <c:pt idx="1340">
                  <c:v>604973.26203208556</c:v>
                </c:pt>
                <c:pt idx="1341">
                  <c:v>1086417.6570458405</c:v>
                </c:pt>
                <c:pt idx="1342">
                  <c:v>478750</c:v>
                </c:pt>
                <c:pt idx="1343">
                  <c:v>502445.82043343654</c:v>
                </c:pt>
                <c:pt idx="1344">
                  <c:v>507444.97607655503</c:v>
                </c:pt>
                <c:pt idx="1345">
                  <c:v>484400.75614366727</c:v>
                </c:pt>
                <c:pt idx="1346">
                  <c:v>459301.84804928134</c:v>
                </c:pt>
                <c:pt idx="1347">
                  <c:v>501367.87748715025</c:v>
                </c:pt>
                <c:pt idx="1348">
                  <c:v>535870.99903006793</c:v>
                </c:pt>
                <c:pt idx="1349">
                  <c:v>477126.64599417424</c:v>
                </c:pt>
                <c:pt idx="1350">
                  <c:v>404470.5882352941</c:v>
                </c:pt>
                <c:pt idx="1351">
                  <c:v>410462.88209606986</c:v>
                </c:pt>
                <c:pt idx="1352">
                  <c:v>558620.68965517241</c:v>
                </c:pt>
                <c:pt idx="1353">
                  <c:v>628429.09090909094</c:v>
                </c:pt>
                <c:pt idx="1354">
                  <c:v>461990.19394592562</c:v>
                </c:pt>
                <c:pt idx="1355">
                  <c:v>622182.6644240038</c:v>
                </c:pt>
                <c:pt idx="1356">
                  <c:v>487567.56756756757</c:v>
                </c:pt>
                <c:pt idx="1357">
                  <c:v>447602.53699788585</c:v>
                </c:pt>
                <c:pt idx="1358">
                  <c:v>468630.19693654269</c:v>
                </c:pt>
                <c:pt idx="1359">
                  <c:v>523851.06382978725</c:v>
                </c:pt>
                <c:pt idx="1360">
                  <c:v>682922.15568862273</c:v>
                </c:pt>
                <c:pt idx="1361">
                  <c:v>475080.67329464894</c:v>
                </c:pt>
                <c:pt idx="1362">
                  <c:v>467196.72389516723</c:v>
                </c:pt>
                <c:pt idx="1363">
                  <c:v>454217.89494881465</c:v>
                </c:pt>
                <c:pt idx="1364">
                  <c:v>514243.17617866007</c:v>
                </c:pt>
                <c:pt idx="1365">
                  <c:v>535657.56281169364</c:v>
                </c:pt>
                <c:pt idx="1366">
                  <c:v>528795.47291835083</c:v>
                </c:pt>
                <c:pt idx="1367">
                  <c:v>477644.37445687159</c:v>
                </c:pt>
                <c:pt idx="1368">
                  <c:v>546264.78945997334</c:v>
                </c:pt>
                <c:pt idx="1369">
                  <c:v>503053.58948432759</c:v>
                </c:pt>
                <c:pt idx="1370">
                  <c:v>499034.4827586207</c:v>
                </c:pt>
                <c:pt idx="1371">
                  <c:v>455181.9777647747</c:v>
                </c:pt>
                <c:pt idx="1372">
                  <c:v>619780.21978021984</c:v>
                </c:pt>
                <c:pt idx="1373">
                  <c:v>536142.85714285716</c:v>
                </c:pt>
                <c:pt idx="1374">
                  <c:v>600000</c:v>
                </c:pt>
                <c:pt idx="1375">
                  <c:v>497345.20963078644</c:v>
                </c:pt>
                <c:pt idx="1376">
                  <c:v>487924.52830188681</c:v>
                </c:pt>
                <c:pt idx="1377">
                  <c:v>429911.18771085638</c:v>
                </c:pt>
                <c:pt idx="1378">
                  <c:v>472075.47169811319</c:v>
                </c:pt>
                <c:pt idx="1379">
                  <c:v>503893.79924810154</c:v>
                </c:pt>
                <c:pt idx="1380">
                  <c:v>278967.27037541784</c:v>
                </c:pt>
                <c:pt idx="1381">
                  <c:v>565815.88305017783</c:v>
                </c:pt>
                <c:pt idx="1382">
                  <c:v>727114.17293631088</c:v>
                </c:pt>
                <c:pt idx="1383">
                  <c:v>656652.36051502149</c:v>
                </c:pt>
                <c:pt idx="1384">
                  <c:v>627361.56351791532</c:v>
                </c:pt>
                <c:pt idx="1385">
                  <c:v>530313.2530120482</c:v>
                </c:pt>
                <c:pt idx="1386">
                  <c:v>476612.18424962851</c:v>
                </c:pt>
                <c:pt idx="1387">
                  <c:v>706101.26582278486</c:v>
                </c:pt>
                <c:pt idx="1388">
                  <c:v>1162660.4973973394</c:v>
                </c:pt>
                <c:pt idx="1389">
                  <c:v>484983.38870431896</c:v>
                </c:pt>
                <c:pt idx="1390">
                  <c:v>706081.25819134992</c:v>
                </c:pt>
                <c:pt idx="1391">
                  <c:v>855926.77345537755</c:v>
                </c:pt>
                <c:pt idx="1392">
                  <c:v>630500.92764378479</c:v>
                </c:pt>
                <c:pt idx="1393">
                  <c:v>461442.66870990762</c:v>
                </c:pt>
                <c:pt idx="1394">
                  <c:v>431550.5335456591</c:v>
                </c:pt>
                <c:pt idx="1395">
                  <c:v>475827.22518500203</c:v>
                </c:pt>
                <c:pt idx="1396">
                  <c:v>378599.58000395889</c:v>
                </c:pt>
                <c:pt idx="1397">
                  <c:v>465231.44004545576</c:v>
                </c:pt>
                <c:pt idx="1398">
                  <c:v>576547.61904761905</c:v>
                </c:pt>
                <c:pt idx="1399">
                  <c:v>424719.10112359549</c:v>
                </c:pt>
                <c:pt idx="1400">
                  <c:v>460307.39277851174</c:v>
                </c:pt>
                <c:pt idx="1401">
                  <c:v>436480.70739549841</c:v>
                </c:pt>
                <c:pt idx="1402">
                  <c:v>456385.6750838958</c:v>
                </c:pt>
                <c:pt idx="1403">
                  <c:v>462161.56663540652</c:v>
                </c:pt>
                <c:pt idx="1404">
                  <c:v>441100.24398633547</c:v>
                </c:pt>
                <c:pt idx="1405">
                  <c:v>468610.00537923613</c:v>
                </c:pt>
                <c:pt idx="1406">
                  <c:v>486695.44364508393</c:v>
                </c:pt>
                <c:pt idx="1407">
                  <c:v>427500</c:v>
                </c:pt>
                <c:pt idx="1408">
                  <c:v>434002.0372587429</c:v>
                </c:pt>
                <c:pt idx="1409">
                  <c:v>476105.06112270762</c:v>
                </c:pt>
                <c:pt idx="1410">
                  <c:v>475767.32673267327</c:v>
                </c:pt>
                <c:pt idx="1411">
                  <c:v>472788.14946923323</c:v>
                </c:pt>
                <c:pt idx="1412">
                  <c:v>470579.06943035225</c:v>
                </c:pt>
                <c:pt idx="1413">
                  <c:v>478525.02194907813</c:v>
                </c:pt>
                <c:pt idx="1414">
                  <c:v>464751.27317172539</c:v>
                </c:pt>
                <c:pt idx="1415">
                  <c:v>440800.47830196266</c:v>
                </c:pt>
                <c:pt idx="1416">
                  <c:v>404071.58127953176</c:v>
                </c:pt>
                <c:pt idx="1417">
                  <c:v>464020.31002582231</c:v>
                </c:pt>
                <c:pt idx="1418">
                  <c:v>449104.00655578572</c:v>
                </c:pt>
                <c:pt idx="1419">
                  <c:v>476036.98811096436</c:v>
                </c:pt>
                <c:pt idx="1420">
                  <c:v>449910.78934774426</c:v>
                </c:pt>
                <c:pt idx="1421">
                  <c:v>388337.62341312779</c:v>
                </c:pt>
                <c:pt idx="1422">
                  <c:v>441081.08108108107</c:v>
                </c:pt>
                <c:pt idx="1423">
                  <c:v>425893.12028015999</c:v>
                </c:pt>
                <c:pt idx="1424">
                  <c:v>451067.97265942907</c:v>
                </c:pt>
                <c:pt idx="1425">
                  <c:v>464865.38804142701</c:v>
                </c:pt>
                <c:pt idx="1426">
                  <c:v>361866.66040778143</c:v>
                </c:pt>
                <c:pt idx="1427">
                  <c:v>479672.5125619084</c:v>
                </c:pt>
                <c:pt idx="1428">
                  <c:v>395327.10280373832</c:v>
                </c:pt>
                <c:pt idx="1429">
                  <c:v>436523.23580034421</c:v>
                </c:pt>
                <c:pt idx="1430">
                  <c:v>412264.68910439248</c:v>
                </c:pt>
                <c:pt idx="1431">
                  <c:v>466645.76802507835</c:v>
                </c:pt>
                <c:pt idx="1432">
                  <c:v>402088.83317218442</c:v>
                </c:pt>
                <c:pt idx="1433">
                  <c:v>483832.92383292381</c:v>
                </c:pt>
                <c:pt idx="1434">
                  <c:v>500054.79452054796</c:v>
                </c:pt>
                <c:pt idx="1435">
                  <c:v>455076.92307692306</c:v>
                </c:pt>
                <c:pt idx="1436">
                  <c:v>1101063.8297872341</c:v>
                </c:pt>
                <c:pt idx="1437">
                  <c:v>468320.61068702291</c:v>
                </c:pt>
                <c:pt idx="1438">
                  <c:v>224637.72054462534</c:v>
                </c:pt>
                <c:pt idx="1439">
                  <c:v>480715.35022354696</c:v>
                </c:pt>
                <c:pt idx="1440">
                  <c:v>459760.87295809662</c:v>
                </c:pt>
                <c:pt idx="1441">
                  <c:v>534991.93548387091</c:v>
                </c:pt>
                <c:pt idx="1442">
                  <c:v>472000</c:v>
                </c:pt>
                <c:pt idx="1443">
                  <c:v>459304.66605672461</c:v>
                </c:pt>
                <c:pt idx="1444">
                  <c:v>467200</c:v>
                </c:pt>
                <c:pt idx="1445">
                  <c:v>475596.33027522935</c:v>
                </c:pt>
                <c:pt idx="1446">
                  <c:v>426234.35379279143</c:v>
                </c:pt>
                <c:pt idx="1447">
                  <c:v>441631.34075384488</c:v>
                </c:pt>
                <c:pt idx="1448">
                  <c:v>551250</c:v>
                </c:pt>
                <c:pt idx="1449">
                  <c:v>493362.59406614787</c:v>
                </c:pt>
                <c:pt idx="1450">
                  <c:v>1043669.7247706422</c:v>
                </c:pt>
                <c:pt idx="1451">
                  <c:v>477194.24460431654</c:v>
                </c:pt>
                <c:pt idx="1452">
                  <c:v>457661.88466760045</c:v>
                </c:pt>
                <c:pt idx="1453">
                  <c:v>502916.5928317245</c:v>
                </c:pt>
                <c:pt idx="1454">
                  <c:v>444289.39339673915</c:v>
                </c:pt>
                <c:pt idx="1455">
                  <c:v>414083.6101781067</c:v>
                </c:pt>
                <c:pt idx="1456">
                  <c:v>610113.89521640097</c:v>
                </c:pt>
                <c:pt idx="1457">
                  <c:v>494883.0831408776</c:v>
                </c:pt>
                <c:pt idx="1458">
                  <c:v>543941.60583941604</c:v>
                </c:pt>
                <c:pt idx="1459">
                  <c:v>500059.97001499252</c:v>
                </c:pt>
                <c:pt idx="1460">
                  <c:v>418616.75687438482</c:v>
                </c:pt>
                <c:pt idx="1461">
                  <c:v>421820.28354007634</c:v>
                </c:pt>
                <c:pt idx="1462">
                  <c:v>655545.2436194896</c:v>
                </c:pt>
                <c:pt idx="1463">
                  <c:v>464324.32432432432</c:v>
                </c:pt>
                <c:pt idx="1464">
                  <c:v>661228.70813397132</c:v>
                </c:pt>
                <c:pt idx="1465">
                  <c:v>565014.32664756442</c:v>
                </c:pt>
                <c:pt idx="1466">
                  <c:v>595766.87116564414</c:v>
                </c:pt>
                <c:pt idx="1467">
                  <c:v>678082.19178082189</c:v>
                </c:pt>
                <c:pt idx="1468">
                  <c:v>459977.3774743402</c:v>
                </c:pt>
                <c:pt idx="1469">
                  <c:v>499287.02920386905</c:v>
                </c:pt>
                <c:pt idx="1470">
                  <c:v>381739.13043478259</c:v>
                </c:pt>
                <c:pt idx="1471">
                  <c:v>523902.43902439025</c:v>
                </c:pt>
                <c:pt idx="1472">
                  <c:v>538656.08959402703</c:v>
                </c:pt>
                <c:pt idx="1473">
                  <c:v>506563.46749226004</c:v>
                </c:pt>
                <c:pt idx="1474">
                  <c:v>511705.6856187291</c:v>
                </c:pt>
                <c:pt idx="1475">
                  <c:v>496644.32176656154</c:v>
                </c:pt>
                <c:pt idx="1476">
                  <c:v>609432.0903181663</c:v>
                </c:pt>
                <c:pt idx="1477">
                  <c:v>412601.207943457</c:v>
                </c:pt>
                <c:pt idx="1478">
                  <c:v>917260.27397260279</c:v>
                </c:pt>
                <c:pt idx="1479">
                  <c:v>508285.71428571426</c:v>
                </c:pt>
                <c:pt idx="1480">
                  <c:v>430042.57852413243</c:v>
                </c:pt>
                <c:pt idx="1481">
                  <c:v>465909.20754531928</c:v>
                </c:pt>
                <c:pt idx="1482">
                  <c:v>885933.729170657</c:v>
                </c:pt>
                <c:pt idx="1483">
                  <c:v>463582.91117865586</c:v>
                </c:pt>
                <c:pt idx="1484">
                  <c:v>1122797.2027972029</c:v>
                </c:pt>
                <c:pt idx="1485">
                  <c:v>672172.40290495742</c:v>
                </c:pt>
                <c:pt idx="1486">
                  <c:v>471847.35092867026</c:v>
                </c:pt>
                <c:pt idx="1487">
                  <c:v>509541.72418092779</c:v>
                </c:pt>
                <c:pt idx="1488">
                  <c:v>447689.24511575158</c:v>
                </c:pt>
                <c:pt idx="1489">
                  <c:v>509383.25623540237</c:v>
                </c:pt>
                <c:pt idx="1490">
                  <c:v>479981.27828508848</c:v>
                </c:pt>
                <c:pt idx="1491">
                  <c:v>500130.60001525906</c:v>
                </c:pt>
                <c:pt idx="1492">
                  <c:v>1242431.3186813188</c:v>
                </c:pt>
                <c:pt idx="1493">
                  <c:v>1935867.9174484052</c:v>
                </c:pt>
                <c:pt idx="1494">
                  <c:v>1678283.1325301204</c:v>
                </c:pt>
                <c:pt idx="1495">
                  <c:v>1584983.4526746494</c:v>
                </c:pt>
                <c:pt idx="1496">
                  <c:v>2251474.06733394</c:v>
                </c:pt>
                <c:pt idx="1497">
                  <c:v>2305501.3727284614</c:v>
                </c:pt>
                <c:pt idx="1498">
                  <c:v>1408321.9645293315</c:v>
                </c:pt>
                <c:pt idx="1499">
                  <c:v>1916441.5081096753</c:v>
                </c:pt>
                <c:pt idx="1500">
                  <c:v>431114.53950210108</c:v>
                </c:pt>
                <c:pt idx="1501">
                  <c:v>445398.83812791406</c:v>
                </c:pt>
                <c:pt idx="1502">
                  <c:v>458133.18129454867</c:v>
                </c:pt>
                <c:pt idx="1503">
                  <c:v>461166.11834428826</c:v>
                </c:pt>
                <c:pt idx="1504">
                  <c:v>480330.98901175213</c:v>
                </c:pt>
                <c:pt idx="1505">
                  <c:v>435362.32811360894</c:v>
                </c:pt>
                <c:pt idx="1506">
                  <c:v>460285.94095744152</c:v>
                </c:pt>
                <c:pt idx="1507">
                  <c:v>468580.10536101641</c:v>
                </c:pt>
                <c:pt idx="1508">
                  <c:v>540979.46375336219</c:v>
                </c:pt>
                <c:pt idx="1509">
                  <c:v>574774.148714385</c:v>
                </c:pt>
                <c:pt idx="1510">
                  <c:v>2801872.7233769018</c:v>
                </c:pt>
                <c:pt idx="1511">
                  <c:v>2596806.879541364</c:v>
                </c:pt>
                <c:pt idx="1512">
                  <c:v>3460648.395721925</c:v>
                </c:pt>
                <c:pt idx="1513">
                  <c:v>2314963.6548529244</c:v>
                </c:pt>
                <c:pt idx="1514">
                  <c:v>4293585.2372583477</c:v>
                </c:pt>
                <c:pt idx="1515">
                  <c:v>1645649.4325346784</c:v>
                </c:pt>
                <c:pt idx="1516">
                  <c:v>2085262.6529143678</c:v>
                </c:pt>
                <c:pt idx="1517">
                  <c:v>2214341.8467583498</c:v>
                </c:pt>
                <c:pt idx="1518">
                  <c:v>2219416.9973997539</c:v>
                </c:pt>
                <c:pt idx="1519">
                  <c:v>505698.72958257713</c:v>
                </c:pt>
                <c:pt idx="1520">
                  <c:v>478172.4509005248</c:v>
                </c:pt>
                <c:pt idx="1521">
                  <c:v>453010.48091993615</c:v>
                </c:pt>
                <c:pt idx="1522">
                  <c:v>460712.12911065191</c:v>
                </c:pt>
                <c:pt idx="1523">
                  <c:v>572112.08406304731</c:v>
                </c:pt>
                <c:pt idx="1524">
                  <c:v>429988.93213732488</c:v>
                </c:pt>
                <c:pt idx="1525">
                  <c:v>445761.44699272572</c:v>
                </c:pt>
                <c:pt idx="1526">
                  <c:v>324554.29993327177</c:v>
                </c:pt>
                <c:pt idx="1527">
                  <c:v>490677.73788150807</c:v>
                </c:pt>
                <c:pt idx="1528">
                  <c:v>871760.34589252621</c:v>
                </c:pt>
                <c:pt idx="1529">
                  <c:v>444358.2089552239</c:v>
                </c:pt>
                <c:pt idx="1530">
                  <c:v>367853.13423502224</c:v>
                </c:pt>
                <c:pt idx="1531">
                  <c:v>337859.37139737466</c:v>
                </c:pt>
                <c:pt idx="1532">
                  <c:v>432138.07402150129</c:v>
                </c:pt>
                <c:pt idx="1533">
                  <c:v>471337.82483908808</c:v>
                </c:pt>
                <c:pt idx="1534">
                  <c:v>381058.99959716795</c:v>
                </c:pt>
                <c:pt idx="1535">
                  <c:v>425562.18485725386</c:v>
                </c:pt>
                <c:pt idx="1536">
                  <c:v>593587.78625954199</c:v>
                </c:pt>
                <c:pt idx="1537">
                  <c:v>519640.10282776348</c:v>
                </c:pt>
                <c:pt idx="1538">
                  <c:v>396135.88637897407</c:v>
                </c:pt>
                <c:pt idx="1539">
                  <c:v>513590.73359073361</c:v>
                </c:pt>
                <c:pt idx="1540">
                  <c:v>465309.60854092526</c:v>
                </c:pt>
                <c:pt idx="1541">
                  <c:v>467648.38467317808</c:v>
                </c:pt>
                <c:pt idx="1542">
                  <c:v>331773.71944097715</c:v>
                </c:pt>
                <c:pt idx="1543">
                  <c:v>475347.60487994028</c:v>
                </c:pt>
                <c:pt idx="1544">
                  <c:v>437583.33333333331</c:v>
                </c:pt>
                <c:pt idx="1545">
                  <c:v>458478.8965150796</c:v>
                </c:pt>
                <c:pt idx="1546">
                  <c:v>430336.29539208562</c:v>
                </c:pt>
                <c:pt idx="1547">
                  <c:v>470854.78887744591</c:v>
                </c:pt>
                <c:pt idx="1548">
                  <c:v>456186.69856570417</c:v>
                </c:pt>
                <c:pt idx="1549">
                  <c:v>472089.18240858597</c:v>
                </c:pt>
                <c:pt idx="1550">
                  <c:v>411514.72081218276</c:v>
                </c:pt>
                <c:pt idx="1551">
                  <c:v>280037.52203015646</c:v>
                </c:pt>
                <c:pt idx="1552">
                  <c:v>357495.56634715863</c:v>
                </c:pt>
                <c:pt idx="1553">
                  <c:v>323682.69208167651</c:v>
                </c:pt>
                <c:pt idx="1554">
                  <c:v>455318.73566903587</c:v>
                </c:pt>
                <c:pt idx="1555">
                  <c:v>461918.91891891893</c:v>
                </c:pt>
                <c:pt idx="1556">
                  <c:v>417491.13079835672</c:v>
                </c:pt>
                <c:pt idx="1557">
                  <c:v>477062.35747013218</c:v>
                </c:pt>
                <c:pt idx="1558">
                  <c:v>460920.50209205021</c:v>
                </c:pt>
                <c:pt idx="1559">
                  <c:v>506100.7957559682</c:v>
                </c:pt>
                <c:pt idx="1560">
                  <c:v>492436.70886075951</c:v>
                </c:pt>
                <c:pt idx="1561">
                  <c:v>465985.19515489915</c:v>
                </c:pt>
                <c:pt idx="1562">
                  <c:v>406363.63636363635</c:v>
                </c:pt>
                <c:pt idx="1563">
                  <c:v>550883.28075709776</c:v>
                </c:pt>
                <c:pt idx="1564">
                  <c:v>449443.29896907217</c:v>
                </c:pt>
                <c:pt idx="1565">
                  <c:v>462075.94936708861</c:v>
                </c:pt>
                <c:pt idx="1566">
                  <c:v>440791.7766781213</c:v>
                </c:pt>
                <c:pt idx="1567">
                  <c:v>435524.47552447551</c:v>
                </c:pt>
                <c:pt idx="1568">
                  <c:v>450516.93404634582</c:v>
                </c:pt>
                <c:pt idx="1569">
                  <c:v>435387.34619238478</c:v>
                </c:pt>
                <c:pt idx="1570">
                  <c:v>463448.27586206899</c:v>
                </c:pt>
                <c:pt idx="1571">
                  <c:v>382245.08127143868</c:v>
                </c:pt>
                <c:pt idx="1572">
                  <c:v>368741.94493105786</c:v>
                </c:pt>
                <c:pt idx="1573">
                  <c:v>444630.68181818182</c:v>
                </c:pt>
                <c:pt idx="1574">
                  <c:v>418064.51612903224</c:v>
                </c:pt>
                <c:pt idx="1575">
                  <c:v>479068.32298136648</c:v>
                </c:pt>
                <c:pt idx="1576">
                  <c:v>462328.76712328766</c:v>
                </c:pt>
                <c:pt idx="1577">
                  <c:v>473373.13432835822</c:v>
                </c:pt>
                <c:pt idx="1578">
                  <c:v>635146.93043341709</c:v>
                </c:pt>
                <c:pt idx="1579">
                  <c:v>534124.62908011873</c:v>
                </c:pt>
                <c:pt idx="1580">
                  <c:v>464012.8410914928</c:v>
                </c:pt>
                <c:pt idx="1581">
                  <c:v>498064.51612903224</c:v>
                </c:pt>
                <c:pt idx="1582">
                  <c:v>459160.30534351146</c:v>
                </c:pt>
                <c:pt idx="1583">
                  <c:v>468534.32282003708</c:v>
                </c:pt>
                <c:pt idx="1584">
                  <c:v>466970.6336939722</c:v>
                </c:pt>
                <c:pt idx="1585">
                  <c:v>274401.57803115615</c:v>
                </c:pt>
                <c:pt idx="1586">
                  <c:v>449217.45556806657</c:v>
                </c:pt>
                <c:pt idx="1587">
                  <c:v>451135.13513513515</c:v>
                </c:pt>
                <c:pt idx="1588">
                  <c:v>429508.87288287212</c:v>
                </c:pt>
                <c:pt idx="1589">
                  <c:v>463785.21689162077</c:v>
                </c:pt>
                <c:pt idx="1590">
                  <c:v>483217.33102253033</c:v>
                </c:pt>
                <c:pt idx="1591">
                  <c:v>767710.48647379619</c:v>
                </c:pt>
                <c:pt idx="1592">
                  <c:v>436248.44720496895</c:v>
                </c:pt>
                <c:pt idx="1593">
                  <c:v>437610.01211142511</c:v>
                </c:pt>
                <c:pt idx="1594">
                  <c:v>489906.65199817339</c:v>
                </c:pt>
                <c:pt idx="1595">
                  <c:v>410142.85714285716</c:v>
                </c:pt>
                <c:pt idx="1596">
                  <c:v>512988.35705045279</c:v>
                </c:pt>
                <c:pt idx="1597">
                  <c:v>475841.58415841585</c:v>
                </c:pt>
                <c:pt idx="1598">
                  <c:v>448695.26627218933</c:v>
                </c:pt>
                <c:pt idx="1599">
                  <c:v>368526.83541644819</c:v>
                </c:pt>
                <c:pt idx="1600">
                  <c:v>465524.01746724889</c:v>
                </c:pt>
                <c:pt idx="1601">
                  <c:v>357314.04626525578</c:v>
                </c:pt>
                <c:pt idx="1602">
                  <c:v>440444.44444444444</c:v>
                </c:pt>
                <c:pt idx="1603">
                  <c:v>494064.55743863975</c:v>
                </c:pt>
                <c:pt idx="1604">
                  <c:v>483217.66561514197</c:v>
                </c:pt>
                <c:pt idx="1605">
                  <c:v>477860.95392077608</c:v>
                </c:pt>
                <c:pt idx="1606">
                  <c:v>411190.92288247362</c:v>
                </c:pt>
                <c:pt idx="1607">
                  <c:v>478347.10743801651</c:v>
                </c:pt>
                <c:pt idx="1608">
                  <c:v>423185.00592105265</c:v>
                </c:pt>
                <c:pt idx="1609">
                  <c:v>368914.45344528736</c:v>
                </c:pt>
                <c:pt idx="1610">
                  <c:v>525751.97889182053</c:v>
                </c:pt>
                <c:pt idx="1611">
                  <c:v>489722.81449893391</c:v>
                </c:pt>
                <c:pt idx="1612">
                  <c:v>127343.8875</c:v>
                </c:pt>
                <c:pt idx="1613">
                  <c:v>465832.24938677397</c:v>
                </c:pt>
                <c:pt idx="1614">
                  <c:v>476383.56164383562</c:v>
                </c:pt>
                <c:pt idx="1615">
                  <c:v>486382.97872340423</c:v>
                </c:pt>
                <c:pt idx="1616">
                  <c:v>446776.02474369516</c:v>
                </c:pt>
                <c:pt idx="1617">
                  <c:v>226997.1744387293</c:v>
                </c:pt>
                <c:pt idx="1618">
                  <c:v>63776.551164685581</c:v>
                </c:pt>
                <c:pt idx="1619">
                  <c:v>477197.60479041917</c:v>
                </c:pt>
                <c:pt idx="1620">
                  <c:v>286555.90224004426</c:v>
                </c:pt>
                <c:pt idx="1621">
                  <c:v>455294.1176470588</c:v>
                </c:pt>
                <c:pt idx="1622">
                  <c:v>457003.89105058368</c:v>
                </c:pt>
                <c:pt idx="1623">
                  <c:v>458907.84982935153</c:v>
                </c:pt>
                <c:pt idx="1624">
                  <c:v>433446.16471674875</c:v>
                </c:pt>
                <c:pt idx="1625">
                  <c:v>469467.55407653912</c:v>
                </c:pt>
                <c:pt idx="1626">
                  <c:v>466640.15904572565</c:v>
                </c:pt>
                <c:pt idx="1627">
                  <c:v>458796.69421487604</c:v>
                </c:pt>
                <c:pt idx="1628">
                  <c:v>442156.57311669126</c:v>
                </c:pt>
                <c:pt idx="1629">
                  <c:v>457714.28571428574</c:v>
                </c:pt>
                <c:pt idx="1630">
                  <c:v>486572.43816254416</c:v>
                </c:pt>
                <c:pt idx="1631">
                  <c:v>420604.83870967739</c:v>
                </c:pt>
                <c:pt idx="1632">
                  <c:v>150316.78569883489</c:v>
                </c:pt>
                <c:pt idx="1633">
                  <c:v>27322.922698767008</c:v>
                </c:pt>
                <c:pt idx="1634">
                  <c:v>1274257.4257425743</c:v>
                </c:pt>
                <c:pt idx="1635">
                  <c:v>1937950.9237061064</c:v>
                </c:pt>
                <c:pt idx="1636">
                  <c:v>2420302.1148036253</c:v>
                </c:pt>
                <c:pt idx="1637">
                  <c:v>3333095.8390423306</c:v>
                </c:pt>
                <c:pt idx="1638">
                  <c:v>1677317.3901741616</c:v>
                </c:pt>
                <c:pt idx="1639">
                  <c:v>2184625.4071661239</c:v>
                </c:pt>
                <c:pt idx="1640">
                  <c:v>1590608.9604560786</c:v>
                </c:pt>
                <c:pt idx="1641">
                  <c:v>1770441.1269502749</c:v>
                </c:pt>
                <c:pt idx="1642">
                  <c:v>2807708.20343814</c:v>
                </c:pt>
                <c:pt idx="1643">
                  <c:v>3396810.9113453194</c:v>
                </c:pt>
                <c:pt idx="1644">
                  <c:v>2321228.8999977582</c:v>
                </c:pt>
                <c:pt idx="1645">
                  <c:v>2380543.1379686929</c:v>
                </c:pt>
                <c:pt idx="1646">
                  <c:v>3582925.0871080142</c:v>
                </c:pt>
                <c:pt idx="1647">
                  <c:v>1837888.4427374301</c:v>
                </c:pt>
                <c:pt idx="1648">
                  <c:v>2562040.3202745211</c:v>
                </c:pt>
                <c:pt idx="1649">
                  <c:v>2767635.0713755093</c:v>
                </c:pt>
                <c:pt idx="1650">
                  <c:v>2512473.4231041814</c:v>
                </c:pt>
                <c:pt idx="1651">
                  <c:v>2248934.9112426033</c:v>
                </c:pt>
                <c:pt idx="1652">
                  <c:v>3671663.6722960835</c:v>
                </c:pt>
                <c:pt idx="1653">
                  <c:v>2258003.9989567939</c:v>
                </c:pt>
                <c:pt idx="1654">
                  <c:v>3929466.5334665333</c:v>
                </c:pt>
                <c:pt idx="1655">
                  <c:v>1468631.7815890794</c:v>
                </c:pt>
                <c:pt idx="1656">
                  <c:v>2001778.5894264777</c:v>
                </c:pt>
                <c:pt idx="1657">
                  <c:v>1503666.5247662074</c:v>
                </c:pt>
                <c:pt idx="1658">
                  <c:v>2327786.2140654619</c:v>
                </c:pt>
                <c:pt idx="1659">
                  <c:v>2415520.643806858</c:v>
                </c:pt>
                <c:pt idx="1660">
                  <c:v>3427535.9429513477</c:v>
                </c:pt>
                <c:pt idx="1661">
                  <c:v>1119629.2004634994</c:v>
                </c:pt>
                <c:pt idx="1662">
                  <c:v>2655847.6349937213</c:v>
                </c:pt>
                <c:pt idx="1663">
                  <c:v>4020939.6867710762</c:v>
                </c:pt>
                <c:pt idx="1664">
                  <c:v>2861570.5607888019</c:v>
                </c:pt>
                <c:pt idx="1665">
                  <c:v>3252478.3942012824</c:v>
                </c:pt>
                <c:pt idx="1666">
                  <c:v>3201335.7254989906</c:v>
                </c:pt>
                <c:pt idx="1667">
                  <c:v>3418781.7730936143</c:v>
                </c:pt>
                <c:pt idx="1668">
                  <c:v>612857.14285714284</c:v>
                </c:pt>
                <c:pt idx="1669">
                  <c:v>524431.18875159777</c:v>
                </c:pt>
                <c:pt idx="1670">
                  <c:v>1369374.3372216332</c:v>
                </c:pt>
                <c:pt idx="1671">
                  <c:v>504826.14742698194</c:v>
                </c:pt>
                <c:pt idx="1672">
                  <c:v>432361.80904522614</c:v>
                </c:pt>
                <c:pt idx="1673">
                  <c:v>711509.4339622641</c:v>
                </c:pt>
                <c:pt idx="1674">
                  <c:v>475324.67532467534</c:v>
                </c:pt>
                <c:pt idx="1675">
                  <c:v>497292.74611398962</c:v>
                </c:pt>
                <c:pt idx="1676">
                  <c:v>460255.92939878657</c:v>
                </c:pt>
                <c:pt idx="1677">
                  <c:v>455907.3990013618</c:v>
                </c:pt>
                <c:pt idx="1678">
                  <c:v>463738.93805309734</c:v>
                </c:pt>
                <c:pt idx="1679">
                  <c:v>514748.20143884892</c:v>
                </c:pt>
                <c:pt idx="1680">
                  <c:v>415843.3734939759</c:v>
                </c:pt>
                <c:pt idx="1681">
                  <c:v>724327.57325319306</c:v>
                </c:pt>
                <c:pt idx="1682">
                  <c:v>421604.27807486634</c:v>
                </c:pt>
                <c:pt idx="1683">
                  <c:v>530335.57046979864</c:v>
                </c:pt>
                <c:pt idx="1684">
                  <c:v>1430802.9197080291</c:v>
                </c:pt>
                <c:pt idx="1685">
                  <c:v>730777.07006369426</c:v>
                </c:pt>
                <c:pt idx="1686">
                  <c:v>572582.07630878442</c:v>
                </c:pt>
                <c:pt idx="1687">
                  <c:v>502118.12627291243</c:v>
                </c:pt>
                <c:pt idx="1688">
                  <c:v>581839.4648829432</c:v>
                </c:pt>
                <c:pt idx="1689">
                  <c:v>493339.64049195836</c:v>
                </c:pt>
                <c:pt idx="1690">
                  <c:v>424024.28926304169</c:v>
                </c:pt>
                <c:pt idx="1691">
                  <c:v>481967.21311475412</c:v>
                </c:pt>
                <c:pt idx="1692">
                  <c:v>502442.04018547141</c:v>
                </c:pt>
                <c:pt idx="1693">
                  <c:v>528938.08476916002</c:v>
                </c:pt>
                <c:pt idx="1694">
                  <c:v>470056.75368898979</c:v>
                </c:pt>
                <c:pt idx="1695">
                  <c:v>542521.09704641346</c:v>
                </c:pt>
                <c:pt idx="1696">
                  <c:v>437040.95112285338</c:v>
                </c:pt>
                <c:pt idx="1697">
                  <c:v>650625</c:v>
                </c:pt>
                <c:pt idx="1698">
                  <c:v>532294.73684210528</c:v>
                </c:pt>
                <c:pt idx="1699">
                  <c:v>478306.01092896174</c:v>
                </c:pt>
                <c:pt idx="1700">
                  <c:v>431134.84646194929</c:v>
                </c:pt>
                <c:pt idx="1701">
                  <c:v>909113.92405063286</c:v>
                </c:pt>
                <c:pt idx="1702">
                  <c:v>663503.24374420755</c:v>
                </c:pt>
                <c:pt idx="1703">
                  <c:v>513589.16478555306</c:v>
                </c:pt>
                <c:pt idx="1704">
                  <c:v>845981.93375710945</c:v>
                </c:pt>
                <c:pt idx="1705">
                  <c:v>538166.53193209379</c:v>
                </c:pt>
                <c:pt idx="1706">
                  <c:v>515349.35718278366</c:v>
                </c:pt>
                <c:pt idx="1707">
                  <c:v>509189.18918918917</c:v>
                </c:pt>
                <c:pt idx="1708">
                  <c:v>1020329.6703296703</c:v>
                </c:pt>
                <c:pt idx="1709">
                  <c:v>530463.57615894044</c:v>
                </c:pt>
                <c:pt idx="1710">
                  <c:v>1288324.8730964467</c:v>
                </c:pt>
                <c:pt idx="1711">
                  <c:v>581394.38085327786</c:v>
                </c:pt>
                <c:pt idx="1712">
                  <c:v>574009.52858575725</c:v>
                </c:pt>
                <c:pt idx="1713">
                  <c:v>470454.54545454547</c:v>
                </c:pt>
                <c:pt idx="1714">
                  <c:v>548027.94196668454</c:v>
                </c:pt>
                <c:pt idx="1715">
                  <c:v>496729.77624784852</c:v>
                </c:pt>
                <c:pt idx="1716">
                  <c:v>1235586.5102639296</c:v>
                </c:pt>
                <c:pt idx="1717">
                  <c:v>1188718.8019966723</c:v>
                </c:pt>
                <c:pt idx="1718">
                  <c:v>693676.62203913496</c:v>
                </c:pt>
                <c:pt idx="1719">
                  <c:v>1044631.0756972112</c:v>
                </c:pt>
                <c:pt idx="1720">
                  <c:v>556207.79220779217</c:v>
                </c:pt>
                <c:pt idx="1721">
                  <c:v>731564.6635281085</c:v>
                </c:pt>
                <c:pt idx="1722">
                  <c:v>744245.28301886795</c:v>
                </c:pt>
                <c:pt idx="1723">
                  <c:v>496216.21621621621</c:v>
                </c:pt>
                <c:pt idx="1724">
                  <c:v>521273.54260089685</c:v>
                </c:pt>
                <c:pt idx="1725">
                  <c:v>1232826.5524625268</c:v>
                </c:pt>
                <c:pt idx="1726">
                  <c:v>607241.37931034481</c:v>
                </c:pt>
                <c:pt idx="1727">
                  <c:v>600299.4385527136</c:v>
                </c:pt>
                <c:pt idx="1728">
                  <c:v>781729.10662824207</c:v>
                </c:pt>
                <c:pt idx="1729">
                  <c:v>590261.780104712</c:v>
                </c:pt>
                <c:pt idx="1730">
                  <c:v>623372.09302325582</c:v>
                </c:pt>
                <c:pt idx="1731">
                  <c:v>759237.20930232562</c:v>
                </c:pt>
                <c:pt idx="1732">
                  <c:v>946285.71428571432</c:v>
                </c:pt>
                <c:pt idx="1733">
                  <c:v>445569.62025316455</c:v>
                </c:pt>
                <c:pt idx="1734">
                  <c:v>466675.7493188011</c:v>
                </c:pt>
                <c:pt idx="1735">
                  <c:v>465294.49018366053</c:v>
                </c:pt>
                <c:pt idx="1736">
                  <c:v>501730.20527859236</c:v>
                </c:pt>
                <c:pt idx="1737">
                  <c:v>415196.7435549525</c:v>
                </c:pt>
                <c:pt idx="1738">
                  <c:v>501410.78838174272</c:v>
                </c:pt>
                <c:pt idx="1739">
                  <c:v>458886.33754305396</c:v>
                </c:pt>
                <c:pt idx="1740">
                  <c:v>613006.99300699297</c:v>
                </c:pt>
                <c:pt idx="1741">
                  <c:v>462739.36750272627</c:v>
                </c:pt>
                <c:pt idx="1742">
                  <c:v>450196.79300291545</c:v>
                </c:pt>
                <c:pt idx="1743">
                  <c:v>528468.46846846852</c:v>
                </c:pt>
                <c:pt idx="1744">
                  <c:v>433854.80952469981</c:v>
                </c:pt>
                <c:pt idx="1745">
                  <c:v>471194.61444308446</c:v>
                </c:pt>
                <c:pt idx="1746">
                  <c:v>440894.62623836688</c:v>
                </c:pt>
                <c:pt idx="1747">
                  <c:v>479118.13953488372</c:v>
                </c:pt>
                <c:pt idx="1748">
                  <c:v>587707.46887966804</c:v>
                </c:pt>
                <c:pt idx="1749">
                  <c:v>442682.21574344026</c:v>
                </c:pt>
                <c:pt idx="1750">
                  <c:v>461149.42528735631</c:v>
                </c:pt>
                <c:pt idx="1751">
                  <c:v>476109.50729527976</c:v>
                </c:pt>
                <c:pt idx="1752">
                  <c:v>488755.98086124402</c:v>
                </c:pt>
                <c:pt idx="1753">
                  <c:v>475843.07178631052</c:v>
                </c:pt>
                <c:pt idx="1754">
                  <c:v>485865.84831214382</c:v>
                </c:pt>
                <c:pt idx="1755">
                  <c:v>839172.41379310342</c:v>
                </c:pt>
                <c:pt idx="1756">
                  <c:v>520782.91814946622</c:v>
                </c:pt>
                <c:pt idx="1757">
                  <c:v>460755.23831452912</c:v>
                </c:pt>
                <c:pt idx="1758">
                  <c:v>492923.07692307694</c:v>
                </c:pt>
                <c:pt idx="1759">
                  <c:v>478380.68181818182</c:v>
                </c:pt>
                <c:pt idx="1760">
                  <c:v>438884.09840223182</c:v>
                </c:pt>
                <c:pt idx="1761">
                  <c:v>690060.30150753772</c:v>
                </c:pt>
                <c:pt idx="1762">
                  <c:v>603925.23364485987</c:v>
                </c:pt>
                <c:pt idx="1763">
                  <c:v>655070.60333761235</c:v>
                </c:pt>
                <c:pt idx="1764">
                  <c:v>489578.31325301202</c:v>
                </c:pt>
                <c:pt idx="1765">
                  <c:v>523269.23076923075</c:v>
                </c:pt>
                <c:pt idx="1766">
                  <c:v>482256.33712333289</c:v>
                </c:pt>
                <c:pt idx="1767">
                  <c:v>479435.64598554297</c:v>
                </c:pt>
                <c:pt idx="1768">
                  <c:v>511848.34123222751</c:v>
                </c:pt>
                <c:pt idx="1769">
                  <c:v>447574.07856656058</c:v>
                </c:pt>
                <c:pt idx="1770">
                  <c:v>517756.23939907923</c:v>
                </c:pt>
                <c:pt idx="1771">
                  <c:v>469270.19498607243</c:v>
                </c:pt>
                <c:pt idx="1772">
                  <c:v>523054.39330543933</c:v>
                </c:pt>
                <c:pt idx="1773">
                  <c:v>653023.25581395347</c:v>
                </c:pt>
                <c:pt idx="1774">
                  <c:v>451990.02493765583</c:v>
                </c:pt>
                <c:pt idx="1775">
                  <c:v>468778.97990726429</c:v>
                </c:pt>
                <c:pt idx="1776">
                  <c:v>456963.9100556309</c:v>
                </c:pt>
                <c:pt idx="1777">
                  <c:v>522426.482944043</c:v>
                </c:pt>
                <c:pt idx="1778">
                  <c:v>481210.59268600255</c:v>
                </c:pt>
                <c:pt idx="1779">
                  <c:v>469784.57625058573</c:v>
                </c:pt>
                <c:pt idx="1780">
                  <c:v>398509.46643717727</c:v>
                </c:pt>
                <c:pt idx="1781">
                  <c:v>409900.99009900988</c:v>
                </c:pt>
                <c:pt idx="1782">
                  <c:v>467293.76257545274</c:v>
                </c:pt>
                <c:pt idx="1783">
                  <c:v>360000</c:v>
                </c:pt>
                <c:pt idx="1784">
                  <c:v>482877.41288543493</c:v>
                </c:pt>
                <c:pt idx="1785">
                  <c:v>468793.90144296217</c:v>
                </c:pt>
                <c:pt idx="1786">
                  <c:v>500643.86317907443</c:v>
                </c:pt>
                <c:pt idx="1787">
                  <c:v>426348.12286689418</c:v>
                </c:pt>
                <c:pt idx="1788">
                  <c:v>412358.38578304334</c:v>
                </c:pt>
                <c:pt idx="1789">
                  <c:v>427553.44418052258</c:v>
                </c:pt>
                <c:pt idx="1790">
                  <c:v>456288.56624319422</c:v>
                </c:pt>
                <c:pt idx="1791">
                  <c:v>453522.88218111004</c:v>
                </c:pt>
                <c:pt idx="1792">
                  <c:v>487784.37642759254</c:v>
                </c:pt>
                <c:pt idx="1793">
                  <c:v>446764.39790575916</c:v>
                </c:pt>
                <c:pt idx="1794">
                  <c:v>480780.44811970618</c:v>
                </c:pt>
                <c:pt idx="1795">
                  <c:v>450000</c:v>
                </c:pt>
                <c:pt idx="1796">
                  <c:v>516862.22808174026</c:v>
                </c:pt>
                <c:pt idx="1797">
                  <c:v>526815.28662420379</c:v>
                </c:pt>
                <c:pt idx="1798">
                  <c:v>475215.7474477638</c:v>
                </c:pt>
                <c:pt idx="1799">
                  <c:v>558367.3469387755</c:v>
                </c:pt>
                <c:pt idx="1800">
                  <c:v>478609.77677309973</c:v>
                </c:pt>
                <c:pt idx="1801">
                  <c:v>510048</c:v>
                </c:pt>
                <c:pt idx="1802">
                  <c:v>482281.08444998442</c:v>
                </c:pt>
                <c:pt idx="1803">
                  <c:v>476474.23910568672</c:v>
                </c:pt>
                <c:pt idx="1804">
                  <c:v>448521.71990715154</c:v>
                </c:pt>
                <c:pt idx="1805">
                  <c:v>454624.99341169029</c:v>
                </c:pt>
                <c:pt idx="1806">
                  <c:v>471762.47030878859</c:v>
                </c:pt>
                <c:pt idx="1807">
                  <c:v>507516.55629139073</c:v>
                </c:pt>
                <c:pt idx="1808">
                  <c:v>603076.92307692312</c:v>
                </c:pt>
                <c:pt idx="1809">
                  <c:v>469663.81578947371</c:v>
                </c:pt>
                <c:pt idx="1810">
                  <c:v>757774.24483306834</c:v>
                </c:pt>
                <c:pt idx="1811">
                  <c:v>442530.43157506455</c:v>
                </c:pt>
                <c:pt idx="1812">
                  <c:v>470941.12935522629</c:v>
                </c:pt>
                <c:pt idx="1813">
                  <c:v>470965.90909090912</c:v>
                </c:pt>
                <c:pt idx="1814">
                  <c:v>460015.03759398498</c:v>
                </c:pt>
                <c:pt idx="1815">
                  <c:v>466958.95522388059</c:v>
                </c:pt>
                <c:pt idx="1816">
                  <c:v>1484612.0689655172</c:v>
                </c:pt>
                <c:pt idx="1817">
                  <c:v>477216.77074041037</c:v>
                </c:pt>
                <c:pt idx="1818">
                  <c:v>489763.88002552651</c:v>
                </c:pt>
                <c:pt idx="1819">
                  <c:v>522429.50108459871</c:v>
                </c:pt>
                <c:pt idx="1820">
                  <c:v>555860.05830903794</c:v>
                </c:pt>
                <c:pt idx="1821">
                  <c:v>775318.47133757966</c:v>
                </c:pt>
                <c:pt idx="1822">
                  <c:v>445840.63745019922</c:v>
                </c:pt>
                <c:pt idx="1823">
                  <c:v>524437.90766082623</c:v>
                </c:pt>
                <c:pt idx="1824">
                  <c:v>533146.29258517036</c:v>
                </c:pt>
                <c:pt idx="1825">
                  <c:v>504901.54846109729</c:v>
                </c:pt>
                <c:pt idx="1826">
                  <c:v>528247.42268041242</c:v>
                </c:pt>
                <c:pt idx="1827">
                  <c:v>443906.25</c:v>
                </c:pt>
                <c:pt idx="1828">
                  <c:v>542197.80219780223</c:v>
                </c:pt>
                <c:pt idx="1829">
                  <c:v>1039621.6216216217</c:v>
                </c:pt>
                <c:pt idx="1830">
                  <c:v>797387.75510204083</c:v>
                </c:pt>
                <c:pt idx="1831">
                  <c:v>599438.24270795821</c:v>
                </c:pt>
                <c:pt idx="1832">
                  <c:v>545845.46472564386</c:v>
                </c:pt>
                <c:pt idx="1833">
                  <c:v>993850.26737967914</c:v>
                </c:pt>
                <c:pt idx="1834">
                  <c:v>687582.93838862563</c:v>
                </c:pt>
                <c:pt idx="1835">
                  <c:v>523880.59701492538</c:v>
                </c:pt>
                <c:pt idx="1836">
                  <c:v>479038.07615230459</c:v>
                </c:pt>
                <c:pt idx="1837">
                  <c:v>497190.66937119677</c:v>
                </c:pt>
                <c:pt idx="1838">
                  <c:v>486268.65671641793</c:v>
                </c:pt>
                <c:pt idx="1839">
                  <c:v>594233.26133909286</c:v>
                </c:pt>
                <c:pt idx="1840">
                  <c:v>556650.43816942547</c:v>
                </c:pt>
                <c:pt idx="1841">
                  <c:v>509947.55244755244</c:v>
                </c:pt>
                <c:pt idx="1842">
                  <c:v>410682.59385665529</c:v>
                </c:pt>
                <c:pt idx="1843">
                  <c:v>476273.29192546586</c:v>
                </c:pt>
                <c:pt idx="1844">
                  <c:v>909364.16184971097</c:v>
                </c:pt>
                <c:pt idx="1845">
                  <c:v>486474.46457990113</c:v>
                </c:pt>
                <c:pt idx="1846">
                  <c:v>533571.42857142852</c:v>
                </c:pt>
                <c:pt idx="1847">
                  <c:v>487420.3338391502</c:v>
                </c:pt>
                <c:pt idx="1848">
                  <c:v>479672.86722257856</c:v>
                </c:pt>
                <c:pt idx="1849">
                  <c:v>554228.35633626103</c:v>
                </c:pt>
                <c:pt idx="1850">
                  <c:v>623860.66763425258</c:v>
                </c:pt>
                <c:pt idx="1851">
                  <c:v>458416.28959276021</c:v>
                </c:pt>
                <c:pt idx="1852">
                  <c:v>501457.52895752894</c:v>
                </c:pt>
                <c:pt idx="1853">
                  <c:v>410746.56188605109</c:v>
                </c:pt>
                <c:pt idx="1854">
                  <c:v>426315.78947368421</c:v>
                </c:pt>
                <c:pt idx="1855">
                  <c:v>1235303.4300791556</c:v>
                </c:pt>
                <c:pt idx="1856">
                  <c:v>1060238.663484487</c:v>
                </c:pt>
                <c:pt idx="1857">
                  <c:v>683896.84813753585</c:v>
                </c:pt>
                <c:pt idx="1858">
                  <c:v>477477.73423583899</c:v>
                </c:pt>
                <c:pt idx="1859">
                  <c:v>593829.52646239556</c:v>
                </c:pt>
                <c:pt idx="1860">
                  <c:v>493675.47169811319</c:v>
                </c:pt>
                <c:pt idx="1861">
                  <c:v>678000</c:v>
                </c:pt>
                <c:pt idx="1862">
                  <c:v>455031.05590062111</c:v>
                </c:pt>
                <c:pt idx="1863">
                  <c:v>428161.10927698913</c:v>
                </c:pt>
                <c:pt idx="1864">
                  <c:v>451485.59171873541</c:v>
                </c:pt>
                <c:pt idx="1865">
                  <c:v>456730.86269744835</c:v>
                </c:pt>
                <c:pt idx="1866">
                  <c:v>1411485.1485148515</c:v>
                </c:pt>
                <c:pt idx="1867">
                  <c:v>510900.62610370846</c:v>
                </c:pt>
                <c:pt idx="1868">
                  <c:v>544942.03782794392</c:v>
                </c:pt>
                <c:pt idx="1869">
                  <c:v>596287.19886632031</c:v>
                </c:pt>
                <c:pt idx="1870">
                  <c:v>421610.20677518699</c:v>
                </c:pt>
                <c:pt idx="1871">
                  <c:v>494340.33184771519</c:v>
                </c:pt>
                <c:pt idx="1872">
                  <c:v>508746.33105335053</c:v>
                </c:pt>
                <c:pt idx="1873">
                  <c:v>450023.53351346642</c:v>
                </c:pt>
                <c:pt idx="1874">
                  <c:v>521264.16023641441</c:v>
                </c:pt>
                <c:pt idx="1875">
                  <c:v>479082.21797323134</c:v>
                </c:pt>
                <c:pt idx="1876">
                  <c:v>496138.31515432813</c:v>
                </c:pt>
                <c:pt idx="1877">
                  <c:v>504768.16044152511</c:v>
                </c:pt>
                <c:pt idx="1878">
                  <c:v>537473.21758404141</c:v>
                </c:pt>
                <c:pt idx="1879">
                  <c:v>498350.88993824919</c:v>
                </c:pt>
                <c:pt idx="1880">
                  <c:v>694047.61904761905</c:v>
                </c:pt>
                <c:pt idx="1881">
                  <c:v>703017.10730948683</c:v>
                </c:pt>
                <c:pt idx="1882">
                  <c:v>536140.12738853507</c:v>
                </c:pt>
                <c:pt idx="1883">
                  <c:v>613029.36630602786</c:v>
                </c:pt>
                <c:pt idx="1884">
                  <c:v>469887.9103282626</c:v>
                </c:pt>
                <c:pt idx="1885">
                  <c:v>655474.2345033607</c:v>
                </c:pt>
                <c:pt idx="1886">
                  <c:v>529470.19867549674</c:v>
                </c:pt>
                <c:pt idx="1887">
                  <c:v>419808.30670926516</c:v>
                </c:pt>
                <c:pt idx="1888">
                  <c:v>1139889.0942698705</c:v>
                </c:pt>
                <c:pt idx="1889">
                  <c:v>594861.46095717885</c:v>
                </c:pt>
                <c:pt idx="1890">
                  <c:v>871878.4872907626</c:v>
                </c:pt>
                <c:pt idx="1891">
                  <c:v>633721.51898734178</c:v>
                </c:pt>
                <c:pt idx="1892">
                  <c:v>690926.11033658637</c:v>
                </c:pt>
                <c:pt idx="1893">
                  <c:v>604596.77419354836</c:v>
                </c:pt>
                <c:pt idx="1894">
                  <c:v>745140.30612244899</c:v>
                </c:pt>
                <c:pt idx="1895">
                  <c:v>630609.82495765109</c:v>
                </c:pt>
                <c:pt idx="1896">
                  <c:v>650523.98523985245</c:v>
                </c:pt>
                <c:pt idx="1897">
                  <c:v>1024202.6825633383</c:v>
                </c:pt>
                <c:pt idx="1898">
                  <c:v>979677.41935483867</c:v>
                </c:pt>
                <c:pt idx="1899">
                  <c:v>518475.68988173455</c:v>
                </c:pt>
                <c:pt idx="1900">
                  <c:v>472623.40036563069</c:v>
                </c:pt>
                <c:pt idx="1901">
                  <c:v>635186.44067796611</c:v>
                </c:pt>
                <c:pt idx="1902">
                  <c:v>507233.78941106482</c:v>
                </c:pt>
                <c:pt idx="1903">
                  <c:v>856141.64904862584</c:v>
                </c:pt>
                <c:pt idx="1904">
                  <c:v>730939.22651933704</c:v>
                </c:pt>
                <c:pt idx="1905">
                  <c:v>1397935.7956506731</c:v>
                </c:pt>
                <c:pt idx="1906">
                  <c:v>508730.15873015876</c:v>
                </c:pt>
                <c:pt idx="1907">
                  <c:v>1010322.5806451613</c:v>
                </c:pt>
                <c:pt idx="1908">
                  <c:v>537946.76806083648</c:v>
                </c:pt>
                <c:pt idx="1909">
                  <c:v>733064.51612903224</c:v>
                </c:pt>
                <c:pt idx="1910">
                  <c:v>497004.04858299595</c:v>
                </c:pt>
                <c:pt idx="1911">
                  <c:v>565516.54964894685</c:v>
                </c:pt>
                <c:pt idx="1912">
                  <c:v>435453.35085413931</c:v>
                </c:pt>
                <c:pt idx="1913">
                  <c:v>684030.61224489799</c:v>
                </c:pt>
                <c:pt idx="1914">
                  <c:v>629268.83308714919</c:v>
                </c:pt>
                <c:pt idx="1915">
                  <c:v>563554.11954765755</c:v>
                </c:pt>
                <c:pt idx="1916">
                  <c:v>546666.66666666663</c:v>
                </c:pt>
                <c:pt idx="1917">
                  <c:v>475961.53846153844</c:v>
                </c:pt>
                <c:pt idx="1918">
                  <c:v>395477.62998790812</c:v>
                </c:pt>
                <c:pt idx="1919">
                  <c:v>639541.54727793694</c:v>
                </c:pt>
                <c:pt idx="1920">
                  <c:v>618525.27743526513</c:v>
                </c:pt>
                <c:pt idx="1921">
                  <c:v>471055.90062111802</c:v>
                </c:pt>
                <c:pt idx="1922">
                  <c:v>889007.63358778623</c:v>
                </c:pt>
                <c:pt idx="1923">
                  <c:v>460116.8786524579</c:v>
                </c:pt>
                <c:pt idx="1924">
                  <c:v>557016.24815361889</c:v>
                </c:pt>
                <c:pt idx="1925">
                  <c:v>719010.98901098897</c:v>
                </c:pt>
                <c:pt idx="1926">
                  <c:v>618184.76499189623</c:v>
                </c:pt>
                <c:pt idx="1927">
                  <c:v>847008.63357593643</c:v>
                </c:pt>
                <c:pt idx="1928">
                  <c:v>404210.5263157895</c:v>
                </c:pt>
                <c:pt idx="1929">
                  <c:v>489067.22251172486</c:v>
                </c:pt>
                <c:pt idx="1930">
                  <c:v>464019.23076923075</c:v>
                </c:pt>
                <c:pt idx="1931">
                  <c:v>780991.73553719011</c:v>
                </c:pt>
                <c:pt idx="1932">
                  <c:v>694896.14243323437</c:v>
                </c:pt>
                <c:pt idx="1933">
                  <c:v>463385.91549295775</c:v>
                </c:pt>
                <c:pt idx="1934">
                  <c:v>457358.49056603771</c:v>
                </c:pt>
                <c:pt idx="1935">
                  <c:v>729048.64864864864</c:v>
                </c:pt>
                <c:pt idx="1936">
                  <c:v>1010448.2225656878</c:v>
                </c:pt>
                <c:pt idx="1937">
                  <c:v>496934.95038588753</c:v>
                </c:pt>
                <c:pt idx="1938">
                  <c:v>439081.96721311478</c:v>
                </c:pt>
                <c:pt idx="1939">
                  <c:v>456279.06976744183</c:v>
                </c:pt>
                <c:pt idx="1940">
                  <c:v>653450.19920318725</c:v>
                </c:pt>
                <c:pt idx="1941">
                  <c:v>707745.95267745957</c:v>
                </c:pt>
                <c:pt idx="1942">
                  <c:v>436577.12970069074</c:v>
                </c:pt>
                <c:pt idx="1943">
                  <c:v>551531.25</c:v>
                </c:pt>
                <c:pt idx="1944">
                  <c:v>516050.88788762258</c:v>
                </c:pt>
                <c:pt idx="1945">
                  <c:v>622363.63636363635</c:v>
                </c:pt>
                <c:pt idx="1946">
                  <c:v>487965.02384737681</c:v>
                </c:pt>
                <c:pt idx="1947">
                  <c:v>478265.06024096388</c:v>
                </c:pt>
                <c:pt idx="1948">
                  <c:v>447035.38023586822</c:v>
                </c:pt>
                <c:pt idx="1949">
                  <c:v>805250.17135023989</c:v>
                </c:pt>
                <c:pt idx="1950">
                  <c:v>498947.92586054723</c:v>
                </c:pt>
                <c:pt idx="1951">
                  <c:v>754962.96296296292</c:v>
                </c:pt>
                <c:pt idx="1952">
                  <c:v>534805.37988777051</c:v>
                </c:pt>
                <c:pt idx="1953">
                  <c:v>889673.48184314917</c:v>
                </c:pt>
                <c:pt idx="1954">
                  <c:v>628564.92027334857</c:v>
                </c:pt>
                <c:pt idx="1955">
                  <c:v>790703.25900514575</c:v>
                </c:pt>
                <c:pt idx="1956">
                  <c:v>458470.5882352941</c:v>
                </c:pt>
                <c:pt idx="1957">
                  <c:v>411165.64417177916</c:v>
                </c:pt>
                <c:pt idx="1958">
                  <c:v>491549.55367360951</c:v>
                </c:pt>
                <c:pt idx="1959">
                  <c:v>530881.05726872245</c:v>
                </c:pt>
                <c:pt idx="1960">
                  <c:v>502242.88204532251</c:v>
                </c:pt>
                <c:pt idx="1961">
                  <c:v>499277.17041800643</c:v>
                </c:pt>
                <c:pt idx="1962">
                  <c:v>631027.10413694719</c:v>
                </c:pt>
                <c:pt idx="1963">
                  <c:v>439055.93291196233</c:v>
                </c:pt>
                <c:pt idx="1964">
                  <c:v>690722.17050139641</c:v>
                </c:pt>
                <c:pt idx="1965">
                  <c:v>827313.48277015728</c:v>
                </c:pt>
                <c:pt idx="1966">
                  <c:v>1543880.5970149254</c:v>
                </c:pt>
                <c:pt idx="1967">
                  <c:v>471637.16814159293</c:v>
                </c:pt>
                <c:pt idx="1968">
                  <c:v>2203127.6901004305</c:v>
                </c:pt>
                <c:pt idx="1969">
                  <c:v>619425.11346444779</c:v>
                </c:pt>
                <c:pt idx="1970">
                  <c:v>534732.99195318215</c:v>
                </c:pt>
                <c:pt idx="1971">
                  <c:v>1080099.173553719</c:v>
                </c:pt>
                <c:pt idx="1972">
                  <c:v>906657.78073975339</c:v>
                </c:pt>
                <c:pt idx="1973">
                  <c:v>1181641.0799364743</c:v>
                </c:pt>
                <c:pt idx="1974">
                  <c:v>899064.12478336226</c:v>
                </c:pt>
                <c:pt idx="1975">
                  <c:v>826225.77927548438</c:v>
                </c:pt>
                <c:pt idx="1976">
                  <c:v>748384.73078846477</c:v>
                </c:pt>
                <c:pt idx="1977">
                  <c:v>791487.71021992236</c:v>
                </c:pt>
                <c:pt idx="1978">
                  <c:v>1542920.0652528547</c:v>
                </c:pt>
                <c:pt idx="1979">
                  <c:v>488264.01046677289</c:v>
                </c:pt>
                <c:pt idx="1980">
                  <c:v>1517981.7905918057</c:v>
                </c:pt>
                <c:pt idx="1981">
                  <c:v>871762.08178438665</c:v>
                </c:pt>
                <c:pt idx="1982">
                  <c:v>2113678.2376502003</c:v>
                </c:pt>
                <c:pt idx="1983">
                  <c:v>836572.06870799104</c:v>
                </c:pt>
                <c:pt idx="1984">
                  <c:v>857622.95081967209</c:v>
                </c:pt>
                <c:pt idx="1985">
                  <c:v>972809.51150168001</c:v>
                </c:pt>
                <c:pt idx="1986">
                  <c:v>1356598.2404692082</c:v>
                </c:pt>
                <c:pt idx="1987">
                  <c:v>526800</c:v>
                </c:pt>
                <c:pt idx="1988">
                  <c:v>615905.5588762702</c:v>
                </c:pt>
                <c:pt idx="1989">
                  <c:v>744622.64150943398</c:v>
                </c:pt>
                <c:pt idx="1990">
                  <c:v>670953.16474637145</c:v>
                </c:pt>
                <c:pt idx="1991">
                  <c:v>490711.63366336632</c:v>
                </c:pt>
                <c:pt idx="1992">
                  <c:v>824398.38974206056</c:v>
                </c:pt>
                <c:pt idx="1993">
                  <c:v>2178456.6596194501</c:v>
                </c:pt>
                <c:pt idx="1994">
                  <c:v>1371534.5454545454</c:v>
                </c:pt>
                <c:pt idx="1995">
                  <c:v>518793.10344827588</c:v>
                </c:pt>
                <c:pt idx="1996">
                  <c:v>651447.17211447167</c:v>
                </c:pt>
                <c:pt idx="1997">
                  <c:v>1355473.3122559048</c:v>
                </c:pt>
                <c:pt idx="1998">
                  <c:v>1831034.4827586208</c:v>
                </c:pt>
                <c:pt idx="1999">
                  <c:v>635353.84615384613</c:v>
                </c:pt>
                <c:pt idx="2000">
                  <c:v>504000</c:v>
                </c:pt>
                <c:pt idx="2001">
                  <c:v>461892.33278955956</c:v>
                </c:pt>
                <c:pt idx="2002">
                  <c:v>1564848.4848484849</c:v>
                </c:pt>
                <c:pt idx="2003">
                  <c:v>691448.65525672375</c:v>
                </c:pt>
                <c:pt idx="2004">
                  <c:v>861870.50359712227</c:v>
                </c:pt>
                <c:pt idx="2005">
                  <c:v>540000</c:v>
                </c:pt>
                <c:pt idx="2006">
                  <c:v>473736.26373626373</c:v>
                </c:pt>
                <c:pt idx="2007">
                  <c:v>746952.65074868477</c:v>
                </c:pt>
                <c:pt idx="2008">
                  <c:v>584319.47069943289</c:v>
                </c:pt>
                <c:pt idx="2009">
                  <c:v>789976.33136094676</c:v>
                </c:pt>
                <c:pt idx="2010">
                  <c:v>1450047.6514635808</c:v>
                </c:pt>
                <c:pt idx="2011">
                  <c:v>743612.39288068551</c:v>
                </c:pt>
                <c:pt idx="2012">
                  <c:v>562789.85507246375</c:v>
                </c:pt>
                <c:pt idx="2013">
                  <c:v>740208.50040096231</c:v>
                </c:pt>
                <c:pt idx="2014">
                  <c:v>1303547.3572188718</c:v>
                </c:pt>
                <c:pt idx="2015">
                  <c:v>641150.81206496514</c:v>
                </c:pt>
                <c:pt idx="2016">
                  <c:v>486871.50837988826</c:v>
                </c:pt>
                <c:pt idx="2017">
                  <c:v>555780.08915304602</c:v>
                </c:pt>
                <c:pt idx="2018">
                  <c:v>545646.29529475397</c:v>
                </c:pt>
                <c:pt idx="2019">
                  <c:v>552226.41509433964</c:v>
                </c:pt>
                <c:pt idx="2020">
                  <c:v>495877.43732590531</c:v>
                </c:pt>
                <c:pt idx="2021">
                  <c:v>508909.09090909088</c:v>
                </c:pt>
                <c:pt idx="2022">
                  <c:v>627341.77215189871</c:v>
                </c:pt>
                <c:pt idx="2023">
                  <c:v>1044103.448275862</c:v>
                </c:pt>
                <c:pt idx="2024">
                  <c:v>491294.1176470588</c:v>
                </c:pt>
                <c:pt idx="2025">
                  <c:v>512307.69230769231</c:v>
                </c:pt>
                <c:pt idx="2026">
                  <c:v>981949.3532519585</c:v>
                </c:pt>
                <c:pt idx="2027">
                  <c:v>678830.91408395453</c:v>
                </c:pt>
                <c:pt idx="2028">
                  <c:v>416692.91338582675</c:v>
                </c:pt>
                <c:pt idx="2029">
                  <c:v>488683.06801736611</c:v>
                </c:pt>
                <c:pt idx="2030">
                  <c:v>649489.22176846594</c:v>
                </c:pt>
                <c:pt idx="2031">
                  <c:v>807408.8291746641</c:v>
                </c:pt>
                <c:pt idx="2032">
                  <c:v>1498641.7322834646</c:v>
                </c:pt>
                <c:pt idx="2033">
                  <c:v>576832.80045138241</c:v>
                </c:pt>
                <c:pt idx="2034">
                  <c:v>725966.85082872934</c:v>
                </c:pt>
                <c:pt idx="2035">
                  <c:v>1413787.6614060258</c:v>
                </c:pt>
                <c:pt idx="2036">
                  <c:v>1805040</c:v>
                </c:pt>
                <c:pt idx="2037">
                  <c:v>545813.95348837215</c:v>
                </c:pt>
                <c:pt idx="2038">
                  <c:v>848380.95238095243</c:v>
                </c:pt>
                <c:pt idx="2039">
                  <c:v>1617440.7582938389</c:v>
                </c:pt>
                <c:pt idx="2040">
                  <c:v>741496.26800902619</c:v>
                </c:pt>
                <c:pt idx="2041">
                  <c:v>1113829.1457286433</c:v>
                </c:pt>
                <c:pt idx="2042">
                  <c:v>996183.2061068702</c:v>
                </c:pt>
                <c:pt idx="2043">
                  <c:v>1660118.8707280832</c:v>
                </c:pt>
                <c:pt idx="2044">
                  <c:v>831458.12807881774</c:v>
                </c:pt>
                <c:pt idx="2045">
                  <c:v>922023.80952380947</c:v>
                </c:pt>
                <c:pt idx="2046">
                  <c:v>1313605.0156739813</c:v>
                </c:pt>
                <c:pt idx="2047">
                  <c:v>1642712.3034227567</c:v>
                </c:pt>
                <c:pt idx="2048">
                  <c:v>436568.04477888008</c:v>
                </c:pt>
                <c:pt idx="2049">
                  <c:v>436612.23461512034</c:v>
                </c:pt>
                <c:pt idx="2050">
                  <c:v>469446.70937682001</c:v>
                </c:pt>
                <c:pt idx="2051">
                  <c:v>440193.32161687169</c:v>
                </c:pt>
                <c:pt idx="2052">
                  <c:v>459726.91506595694</c:v>
                </c:pt>
                <c:pt idx="2053">
                  <c:v>470377.35849056602</c:v>
                </c:pt>
                <c:pt idx="2054">
                  <c:v>431236.6897067065</c:v>
                </c:pt>
                <c:pt idx="2055">
                  <c:v>431255.96184419713</c:v>
                </c:pt>
                <c:pt idx="2056">
                  <c:v>493209.54907161806</c:v>
                </c:pt>
                <c:pt idx="2057">
                  <c:v>472095.56313993176</c:v>
                </c:pt>
                <c:pt idx="2058">
                  <c:v>480153.21756894793</c:v>
                </c:pt>
                <c:pt idx="2059">
                  <c:v>123086.21483403102</c:v>
                </c:pt>
                <c:pt idx="2060">
                  <c:v>462171.42857142858</c:v>
                </c:pt>
                <c:pt idx="2061">
                  <c:v>533121.63232963555</c:v>
                </c:pt>
                <c:pt idx="2062">
                  <c:v>867934.4919858186</c:v>
                </c:pt>
                <c:pt idx="2063">
                  <c:v>2339784.3137254901</c:v>
                </c:pt>
                <c:pt idx="2064">
                  <c:v>654421.32520944404</c:v>
                </c:pt>
                <c:pt idx="2065">
                  <c:v>495818.82601041027</c:v>
                </c:pt>
                <c:pt idx="2066">
                  <c:v>556079.81354857446</c:v>
                </c:pt>
                <c:pt idx="2067">
                  <c:v>223580.27916132688</c:v>
                </c:pt>
                <c:pt idx="2068">
                  <c:v>476993.55762347888</c:v>
                </c:pt>
                <c:pt idx="2069">
                  <c:v>528932.03883495147</c:v>
                </c:pt>
                <c:pt idx="2070">
                  <c:v>480274.13744768669</c:v>
                </c:pt>
                <c:pt idx="2071">
                  <c:v>330942.37564277207</c:v>
                </c:pt>
                <c:pt idx="2072">
                  <c:v>356481.99925298803</c:v>
                </c:pt>
                <c:pt idx="2073">
                  <c:v>94228.498185356235</c:v>
                </c:pt>
                <c:pt idx="2074">
                  <c:v>455134.14920124743</c:v>
                </c:pt>
                <c:pt idx="2075">
                  <c:v>189911.81470866542</c:v>
                </c:pt>
                <c:pt idx="2076">
                  <c:v>2636013.1731886864</c:v>
                </c:pt>
                <c:pt idx="2077">
                  <c:v>694149.89942781685</c:v>
                </c:pt>
                <c:pt idx="2078">
                  <c:v>515635.35911602213</c:v>
                </c:pt>
                <c:pt idx="2079">
                  <c:v>444073.36356072535</c:v>
                </c:pt>
                <c:pt idx="2080">
                  <c:v>511802.12014134275</c:v>
                </c:pt>
                <c:pt idx="2081">
                  <c:v>434692.84658191347</c:v>
                </c:pt>
                <c:pt idx="2082">
                  <c:v>532265.625</c:v>
                </c:pt>
                <c:pt idx="2083">
                  <c:v>517272.42697508266</c:v>
                </c:pt>
                <c:pt idx="2084">
                  <c:v>241675.9186244481</c:v>
                </c:pt>
                <c:pt idx="2085">
                  <c:v>484540.89424300252</c:v>
                </c:pt>
                <c:pt idx="2086">
                  <c:v>534728.97060753603</c:v>
                </c:pt>
                <c:pt idx="2087">
                  <c:v>992156.86274509807</c:v>
                </c:pt>
                <c:pt idx="2088">
                  <c:v>468478.58597598178</c:v>
                </c:pt>
                <c:pt idx="2089">
                  <c:v>474458.59872611467</c:v>
                </c:pt>
                <c:pt idx="2090">
                  <c:v>507167.07021791767</c:v>
                </c:pt>
                <c:pt idx="2091">
                  <c:v>457318.11697574891</c:v>
                </c:pt>
                <c:pt idx="2092">
                  <c:v>474974.75730177993</c:v>
                </c:pt>
                <c:pt idx="2093">
                  <c:v>426259.82562824764</c:v>
                </c:pt>
                <c:pt idx="2094">
                  <c:v>255009.09358918882</c:v>
                </c:pt>
                <c:pt idx="2095">
                  <c:v>216795.20344273324</c:v>
                </c:pt>
                <c:pt idx="2096">
                  <c:v>361764.43269920995</c:v>
                </c:pt>
                <c:pt idx="2097">
                  <c:v>523925.02756339579</c:v>
                </c:pt>
                <c:pt idx="2098">
                  <c:v>513029.95442438551</c:v>
                </c:pt>
                <c:pt idx="2099">
                  <c:v>460921.86049888795</c:v>
                </c:pt>
                <c:pt idx="2100">
                  <c:v>495461.7987031294</c:v>
                </c:pt>
                <c:pt idx="2101">
                  <c:v>480305.21849732922</c:v>
                </c:pt>
                <c:pt idx="2102">
                  <c:v>325082.03470594744</c:v>
                </c:pt>
                <c:pt idx="2103">
                  <c:v>248061.7468341997</c:v>
                </c:pt>
                <c:pt idx="2104">
                  <c:v>457038.01449363196</c:v>
                </c:pt>
                <c:pt idx="2105">
                  <c:v>504586.33975481609</c:v>
                </c:pt>
                <c:pt idx="2106">
                  <c:v>515539.30530164536</c:v>
                </c:pt>
                <c:pt idx="2107">
                  <c:v>647155.43398514239</c:v>
                </c:pt>
                <c:pt idx="2108">
                  <c:v>442051.40749847778</c:v>
                </c:pt>
                <c:pt idx="2109">
                  <c:v>428443.11377245508</c:v>
                </c:pt>
                <c:pt idx="2110">
                  <c:v>611395.86314557039</c:v>
                </c:pt>
                <c:pt idx="2111">
                  <c:v>574015.74803149607</c:v>
                </c:pt>
                <c:pt idx="2112">
                  <c:v>1110683.982717803</c:v>
                </c:pt>
                <c:pt idx="2113">
                  <c:v>187750.79992039051</c:v>
                </c:pt>
                <c:pt idx="2114">
                  <c:v>488895.34883720928</c:v>
                </c:pt>
                <c:pt idx="2115">
                  <c:v>1077293.0094199306</c:v>
                </c:pt>
                <c:pt idx="2116">
                  <c:v>1487301.958491669</c:v>
                </c:pt>
                <c:pt idx="2117">
                  <c:v>1934704.441723255</c:v>
                </c:pt>
                <c:pt idx="2118">
                  <c:v>2350685.4916369133</c:v>
                </c:pt>
                <c:pt idx="2119">
                  <c:v>4884713.9588100687</c:v>
                </c:pt>
                <c:pt idx="2120">
                  <c:v>2269394.5613134941</c:v>
                </c:pt>
                <c:pt idx="2121">
                  <c:v>2307277.8219808349</c:v>
                </c:pt>
                <c:pt idx="2122">
                  <c:v>3238315.3169659218</c:v>
                </c:pt>
                <c:pt idx="2123">
                  <c:v>2537658.0663453359</c:v>
                </c:pt>
                <c:pt idx="2124">
                  <c:v>3107667.612363745</c:v>
                </c:pt>
                <c:pt idx="2125">
                  <c:v>2842184.8739495799</c:v>
                </c:pt>
                <c:pt idx="2126">
                  <c:v>2658710.0699726194</c:v>
                </c:pt>
                <c:pt idx="2127">
                  <c:v>1645519.8487712666</c:v>
                </c:pt>
                <c:pt idx="2128">
                  <c:v>1391524.7524752475</c:v>
                </c:pt>
                <c:pt idx="2129">
                  <c:v>1572250.6234413965</c:v>
                </c:pt>
                <c:pt idx="2130">
                  <c:v>3167090.252707581</c:v>
                </c:pt>
                <c:pt idx="2131">
                  <c:v>2678524.1248817407</c:v>
                </c:pt>
                <c:pt idx="2132">
                  <c:v>1673013.0293159608</c:v>
                </c:pt>
                <c:pt idx="2133">
                  <c:v>1112134.6147860419</c:v>
                </c:pt>
                <c:pt idx="2134">
                  <c:v>405268.54261023283</c:v>
                </c:pt>
                <c:pt idx="2135">
                  <c:v>472734.78260869568</c:v>
                </c:pt>
                <c:pt idx="2136">
                  <c:v>588020.65404475038</c:v>
                </c:pt>
                <c:pt idx="2137">
                  <c:v>456329.92327365727</c:v>
                </c:pt>
                <c:pt idx="2138">
                  <c:v>558070.73139814928</c:v>
                </c:pt>
                <c:pt idx="2139">
                  <c:v>837596.30200308166</c:v>
                </c:pt>
                <c:pt idx="2140">
                  <c:v>684918.36734693882</c:v>
                </c:pt>
                <c:pt idx="2141">
                  <c:v>570230.63276167947</c:v>
                </c:pt>
                <c:pt idx="2142">
                  <c:v>838067.55695208174</c:v>
                </c:pt>
                <c:pt idx="2143">
                  <c:v>1292335.3293413173</c:v>
                </c:pt>
                <c:pt idx="2144">
                  <c:v>1025753.4246575342</c:v>
                </c:pt>
                <c:pt idx="2145">
                  <c:v>875784.31372549024</c:v>
                </c:pt>
                <c:pt idx="2146">
                  <c:v>761514.36031331588</c:v>
                </c:pt>
                <c:pt idx="2147">
                  <c:v>692739.96509598603</c:v>
                </c:pt>
                <c:pt idx="2148">
                  <c:v>787402.25890529971</c:v>
                </c:pt>
                <c:pt idx="2149">
                  <c:v>787116.78832116793</c:v>
                </c:pt>
                <c:pt idx="2150">
                  <c:v>1231781.67828805</c:v>
                </c:pt>
                <c:pt idx="2151">
                  <c:v>626594.09020217729</c:v>
                </c:pt>
                <c:pt idx="2152">
                  <c:v>1060179.7752808989</c:v>
                </c:pt>
                <c:pt idx="2153">
                  <c:v>582253.74993231171</c:v>
                </c:pt>
                <c:pt idx="2154">
                  <c:v>581834.5526167698</c:v>
                </c:pt>
                <c:pt idx="2155">
                  <c:v>455886.07594936708</c:v>
                </c:pt>
                <c:pt idx="2156">
                  <c:v>475285.71428571426</c:v>
                </c:pt>
                <c:pt idx="2157">
                  <c:v>1010911.7647058824</c:v>
                </c:pt>
                <c:pt idx="2158">
                  <c:v>1318820.4456094364</c:v>
                </c:pt>
                <c:pt idx="2159">
                  <c:v>1225134.8617666892</c:v>
                </c:pt>
                <c:pt idx="2160">
                  <c:v>1190403.0226700252</c:v>
                </c:pt>
                <c:pt idx="2161">
                  <c:v>630441.4856341976</c:v>
                </c:pt>
                <c:pt idx="2162">
                  <c:v>2151791.5309446254</c:v>
                </c:pt>
                <c:pt idx="2163">
                  <c:v>1101034.4827586208</c:v>
                </c:pt>
                <c:pt idx="2164">
                  <c:v>1488256.0706401765</c:v>
                </c:pt>
                <c:pt idx="2165">
                  <c:v>1670893.1506849315</c:v>
                </c:pt>
                <c:pt idx="2166">
                  <c:v>1625968.992248062</c:v>
                </c:pt>
                <c:pt idx="2167">
                  <c:v>1436867.469879518</c:v>
                </c:pt>
                <c:pt idx="2168">
                  <c:v>920691.88316058693</c:v>
                </c:pt>
                <c:pt idx="2169">
                  <c:v>1196914.2857142857</c:v>
                </c:pt>
                <c:pt idx="2170">
                  <c:v>1830351.7686144225</c:v>
                </c:pt>
                <c:pt idx="2171">
                  <c:v>2606142.8571428573</c:v>
                </c:pt>
                <c:pt idx="2172">
                  <c:v>2037600</c:v>
                </c:pt>
                <c:pt idx="2173">
                  <c:v>986056.87932359718</c:v>
                </c:pt>
                <c:pt idx="2174">
                  <c:v>1400914.2857142857</c:v>
                </c:pt>
                <c:pt idx="2175">
                  <c:v>1533713.35504886</c:v>
                </c:pt>
                <c:pt idx="2176">
                  <c:v>1328640.4293381039</c:v>
                </c:pt>
                <c:pt idx="2177">
                  <c:v>1074792.1928817451</c:v>
                </c:pt>
                <c:pt idx="2178">
                  <c:v>1861107.0110701106</c:v>
                </c:pt>
                <c:pt idx="2179">
                  <c:v>1196944.8864458266</c:v>
                </c:pt>
                <c:pt idx="2180">
                  <c:v>1800592.105263158</c:v>
                </c:pt>
                <c:pt idx="2181">
                  <c:v>2852616.3032912095</c:v>
                </c:pt>
                <c:pt idx="2182">
                  <c:v>2856520.1539396397</c:v>
                </c:pt>
                <c:pt idx="2183">
                  <c:v>3038427.6729559749</c:v>
                </c:pt>
                <c:pt idx="2184">
                  <c:v>1639867.6171079429</c:v>
                </c:pt>
                <c:pt idx="2185">
                  <c:v>1417039.7111913357</c:v>
                </c:pt>
                <c:pt idx="2186">
                  <c:v>1815657.0479551589</c:v>
                </c:pt>
                <c:pt idx="2187">
                  <c:v>2140611.5107913669</c:v>
                </c:pt>
                <c:pt idx="2188">
                  <c:v>883406.81362725457</c:v>
                </c:pt>
                <c:pt idx="2189">
                  <c:v>1024271.186440678</c:v>
                </c:pt>
                <c:pt idx="2190">
                  <c:v>797909.28725701943</c:v>
                </c:pt>
                <c:pt idx="2191">
                  <c:v>781333.33333333337</c:v>
                </c:pt>
                <c:pt idx="2192">
                  <c:v>2138373.7864077669</c:v>
                </c:pt>
                <c:pt idx="2193">
                  <c:v>1172598.4251968504</c:v>
                </c:pt>
                <c:pt idx="2194">
                  <c:v>1586881.4497860558</c:v>
                </c:pt>
                <c:pt idx="2195">
                  <c:v>1151452.7027027027</c:v>
                </c:pt>
                <c:pt idx="2196">
                  <c:v>2223959.3908629441</c:v>
                </c:pt>
                <c:pt idx="2197">
                  <c:v>1445696.2025316455</c:v>
                </c:pt>
                <c:pt idx="2198">
                  <c:v>1589639.8559423769</c:v>
                </c:pt>
                <c:pt idx="2199">
                  <c:v>1350284.9103060148</c:v>
                </c:pt>
                <c:pt idx="2200">
                  <c:v>1207607.2671047545</c:v>
                </c:pt>
                <c:pt idx="2201">
                  <c:v>1368763.2508833923</c:v>
                </c:pt>
                <c:pt idx="2202">
                  <c:v>1450677.9661016949</c:v>
                </c:pt>
                <c:pt idx="2203">
                  <c:v>1214958.4103512014</c:v>
                </c:pt>
                <c:pt idx="2204">
                  <c:v>1198097.7734753147</c:v>
                </c:pt>
                <c:pt idx="2205">
                  <c:v>2255034.1064120056</c:v>
                </c:pt>
                <c:pt idx="2206">
                  <c:v>1125804.5554739162</c:v>
                </c:pt>
                <c:pt idx="2207">
                  <c:v>1143000</c:v>
                </c:pt>
                <c:pt idx="2208">
                  <c:v>262346.06832340034</c:v>
                </c:pt>
                <c:pt idx="2209">
                  <c:v>448906.99904122722</c:v>
                </c:pt>
                <c:pt idx="2210">
                  <c:v>457270.39462042117</c:v>
                </c:pt>
                <c:pt idx="2211">
                  <c:v>464112.52006671351</c:v>
                </c:pt>
                <c:pt idx="2212">
                  <c:v>450844.27767354599</c:v>
                </c:pt>
                <c:pt idx="2213">
                  <c:v>466346.99215344375</c:v>
                </c:pt>
                <c:pt idx="2214">
                  <c:v>462633.30301220808</c:v>
                </c:pt>
                <c:pt idx="2215">
                  <c:v>398868.52589641436</c:v>
                </c:pt>
                <c:pt idx="2216">
                  <c:v>470260.86956521741</c:v>
                </c:pt>
                <c:pt idx="2217">
                  <c:v>468721.17326153954</c:v>
                </c:pt>
                <c:pt idx="2218">
                  <c:v>457283.90205526602</c:v>
                </c:pt>
                <c:pt idx="2219">
                  <c:v>485919.58302308264</c:v>
                </c:pt>
                <c:pt idx="2220">
                  <c:v>445813.95348837209</c:v>
                </c:pt>
                <c:pt idx="2221">
                  <c:v>457189.31985496101</c:v>
                </c:pt>
                <c:pt idx="2222">
                  <c:v>317763.41040107067</c:v>
                </c:pt>
                <c:pt idx="2223">
                  <c:v>464293.34628460417</c:v>
                </c:pt>
                <c:pt idx="2224">
                  <c:v>462830.92149658845</c:v>
                </c:pt>
                <c:pt idx="2225">
                  <c:v>447857.82326078176</c:v>
                </c:pt>
                <c:pt idx="2226">
                  <c:v>496269.43005181348</c:v>
                </c:pt>
                <c:pt idx="2227">
                  <c:v>451942.44604316546</c:v>
                </c:pt>
                <c:pt idx="2228">
                  <c:v>415894.00565989193</c:v>
                </c:pt>
                <c:pt idx="2229">
                  <c:v>452854.34013208526</c:v>
                </c:pt>
                <c:pt idx="2230">
                  <c:v>479020.67464635475</c:v>
                </c:pt>
                <c:pt idx="2231">
                  <c:v>456950.19585898152</c:v>
                </c:pt>
                <c:pt idx="2232">
                  <c:v>448918.19883602235</c:v>
                </c:pt>
                <c:pt idx="2233">
                  <c:v>467052.63157894736</c:v>
                </c:pt>
                <c:pt idx="2234">
                  <c:v>440303.69411530421</c:v>
                </c:pt>
                <c:pt idx="2235">
                  <c:v>498447.80068349687</c:v>
                </c:pt>
                <c:pt idx="2236">
                  <c:v>601224.48979591834</c:v>
                </c:pt>
                <c:pt idx="2237">
                  <c:v>447132.20338983048</c:v>
                </c:pt>
                <c:pt idx="2238">
                  <c:v>426819.26492887572</c:v>
                </c:pt>
                <c:pt idx="2239">
                  <c:v>493770.49180327868</c:v>
                </c:pt>
                <c:pt idx="2240">
                  <c:v>478705.84557674272</c:v>
                </c:pt>
                <c:pt idx="2241">
                  <c:v>472247.19101123593</c:v>
                </c:pt>
                <c:pt idx="2242">
                  <c:v>433632.30183683604</c:v>
                </c:pt>
                <c:pt idx="2243">
                  <c:v>505988.20974247594</c:v>
                </c:pt>
                <c:pt idx="2244">
                  <c:v>573237.97139141744</c:v>
                </c:pt>
                <c:pt idx="2245">
                  <c:v>409034.60141464346</c:v>
                </c:pt>
                <c:pt idx="2246">
                  <c:v>466914.68890314305</c:v>
                </c:pt>
                <c:pt idx="2247">
                  <c:v>456000</c:v>
                </c:pt>
                <c:pt idx="2248">
                  <c:v>498366.97279852116</c:v>
                </c:pt>
                <c:pt idx="2249">
                  <c:v>474782.60869565216</c:v>
                </c:pt>
                <c:pt idx="2250">
                  <c:v>650533.98058252432</c:v>
                </c:pt>
                <c:pt idx="2251">
                  <c:v>453243.24324324325</c:v>
                </c:pt>
                <c:pt idx="2252">
                  <c:v>600670.39106145257</c:v>
                </c:pt>
                <c:pt idx="2253">
                  <c:v>477024.79338842974</c:v>
                </c:pt>
                <c:pt idx="2254">
                  <c:v>471764.70588235295</c:v>
                </c:pt>
                <c:pt idx="2255">
                  <c:v>488233.0827067669</c:v>
                </c:pt>
                <c:pt idx="2256">
                  <c:v>500959.33263816475</c:v>
                </c:pt>
                <c:pt idx="2257">
                  <c:v>572878.46481876331</c:v>
                </c:pt>
                <c:pt idx="2258">
                  <c:v>475498.67608120036</c:v>
                </c:pt>
                <c:pt idx="2259">
                  <c:v>482279.51153324288</c:v>
                </c:pt>
                <c:pt idx="2260">
                  <c:v>370036.36363636365</c:v>
                </c:pt>
                <c:pt idx="2261">
                  <c:v>496370.08572273131</c:v>
                </c:pt>
                <c:pt idx="2262">
                  <c:v>456982.75862068968</c:v>
                </c:pt>
                <c:pt idx="2263">
                  <c:v>430915.71532669419</c:v>
                </c:pt>
                <c:pt idx="2264">
                  <c:v>468712.87128712871</c:v>
                </c:pt>
                <c:pt idx="2265">
                  <c:v>630828.53855005756</c:v>
                </c:pt>
                <c:pt idx="2266">
                  <c:v>485777.40266549727</c:v>
                </c:pt>
                <c:pt idx="2267">
                  <c:v>427356.68789808918</c:v>
                </c:pt>
                <c:pt idx="2268">
                  <c:v>383724.30471584038</c:v>
                </c:pt>
                <c:pt idx="2269">
                  <c:v>483954.28571486927</c:v>
                </c:pt>
                <c:pt idx="2270">
                  <c:v>505310.3448275862</c:v>
                </c:pt>
                <c:pt idx="2271">
                  <c:v>458571.42857142858</c:v>
                </c:pt>
                <c:pt idx="2272">
                  <c:v>382500</c:v>
                </c:pt>
                <c:pt idx="2273">
                  <c:v>489270.70457354758</c:v>
                </c:pt>
                <c:pt idx="2274">
                  <c:v>449243.69747899158</c:v>
                </c:pt>
                <c:pt idx="2275">
                  <c:v>422469.28746928746</c:v>
                </c:pt>
                <c:pt idx="2276">
                  <c:v>397022.25633154257</c:v>
                </c:pt>
                <c:pt idx="2277">
                  <c:v>473951.61290322582</c:v>
                </c:pt>
                <c:pt idx="2278">
                  <c:v>447268.25266611978</c:v>
                </c:pt>
                <c:pt idx="2279">
                  <c:v>524074.50523864961</c:v>
                </c:pt>
                <c:pt idx="2280">
                  <c:v>478330.09406825778</c:v>
                </c:pt>
                <c:pt idx="2281">
                  <c:v>978851.51763740776</c:v>
                </c:pt>
                <c:pt idx="2282">
                  <c:v>733333.33333333337</c:v>
                </c:pt>
                <c:pt idx="2283">
                  <c:v>629814.43298969069</c:v>
                </c:pt>
                <c:pt idx="2284">
                  <c:v>498100.5586592179</c:v>
                </c:pt>
                <c:pt idx="2285">
                  <c:v>434344.36382941075</c:v>
                </c:pt>
                <c:pt idx="2286">
                  <c:v>487252.74725274724</c:v>
                </c:pt>
                <c:pt idx="2287">
                  <c:v>657017.89264413517</c:v>
                </c:pt>
                <c:pt idx="2288">
                  <c:v>1069411.7647058824</c:v>
                </c:pt>
                <c:pt idx="2289">
                  <c:v>403597.73371104815</c:v>
                </c:pt>
                <c:pt idx="2290">
                  <c:v>485740.07220216608</c:v>
                </c:pt>
                <c:pt idx="2291">
                  <c:v>869343.0656934306</c:v>
                </c:pt>
                <c:pt idx="2292">
                  <c:v>815446.68587896251</c:v>
                </c:pt>
                <c:pt idx="2293">
                  <c:v>733193.71727748693</c:v>
                </c:pt>
                <c:pt idx="2294">
                  <c:v>521538.46153846156</c:v>
                </c:pt>
                <c:pt idx="2295">
                  <c:v>443772.89377289376</c:v>
                </c:pt>
                <c:pt idx="2296">
                  <c:v>524066.1478599222</c:v>
                </c:pt>
                <c:pt idx="2297">
                  <c:v>547813.02170283801</c:v>
                </c:pt>
                <c:pt idx="2298">
                  <c:v>883116.88311688311</c:v>
                </c:pt>
                <c:pt idx="2299">
                  <c:v>479829.78723404254</c:v>
                </c:pt>
                <c:pt idx="2300">
                  <c:v>512228.57142857142</c:v>
                </c:pt>
                <c:pt idx="2301">
                  <c:v>871114.41307578015</c:v>
                </c:pt>
                <c:pt idx="2302">
                  <c:v>584319.32773109246</c:v>
                </c:pt>
                <c:pt idx="2303">
                  <c:v>405992.64705882355</c:v>
                </c:pt>
                <c:pt idx="2304">
                  <c:v>685355.64853556489</c:v>
                </c:pt>
                <c:pt idx="2305">
                  <c:v>401260.27397260274</c:v>
                </c:pt>
                <c:pt idx="2306">
                  <c:v>387562.27031441405</c:v>
                </c:pt>
                <c:pt idx="2307">
                  <c:v>837247.70642201835</c:v>
                </c:pt>
                <c:pt idx="2308">
                  <c:v>662648.19587628869</c:v>
                </c:pt>
                <c:pt idx="2309">
                  <c:v>679536.38814016175</c:v>
                </c:pt>
                <c:pt idx="2310">
                  <c:v>1260891.0891089109</c:v>
                </c:pt>
                <c:pt idx="2311">
                  <c:v>609016.04278074868</c:v>
                </c:pt>
                <c:pt idx="2312">
                  <c:v>1043472.2222222222</c:v>
                </c:pt>
                <c:pt idx="2313">
                  <c:v>467728.98368883313</c:v>
                </c:pt>
                <c:pt idx="2314">
                  <c:v>456806.26694787585</c:v>
                </c:pt>
                <c:pt idx="2315">
                  <c:v>512629.35586061247</c:v>
                </c:pt>
                <c:pt idx="2316">
                  <c:v>724447.33420026011</c:v>
                </c:pt>
                <c:pt idx="2317">
                  <c:v>493270.2161340274</c:v>
                </c:pt>
                <c:pt idx="2318">
                  <c:v>631600.32121142594</c:v>
                </c:pt>
                <c:pt idx="2319">
                  <c:v>472291.66666666669</c:v>
                </c:pt>
                <c:pt idx="2320">
                  <c:v>454338.29973707272</c:v>
                </c:pt>
                <c:pt idx="2321">
                  <c:v>467467.98029556649</c:v>
                </c:pt>
                <c:pt idx="2322">
                  <c:v>626313.02521008404</c:v>
                </c:pt>
                <c:pt idx="2323">
                  <c:v>444068.76790830947</c:v>
                </c:pt>
                <c:pt idx="2324">
                  <c:v>489574.4680851064</c:v>
                </c:pt>
                <c:pt idx="2325">
                  <c:v>496188.95116092876</c:v>
                </c:pt>
                <c:pt idx="2326">
                  <c:v>472817.11837367981</c:v>
                </c:pt>
                <c:pt idx="2327">
                  <c:v>443430.65693430655</c:v>
                </c:pt>
                <c:pt idx="2328">
                  <c:v>462823.63162467419</c:v>
                </c:pt>
                <c:pt idx="2329">
                  <c:v>1810384.6153846155</c:v>
                </c:pt>
                <c:pt idx="2330">
                  <c:v>521193.12436804851</c:v>
                </c:pt>
                <c:pt idx="2331">
                  <c:v>581860.46511627908</c:v>
                </c:pt>
                <c:pt idx="2332">
                  <c:v>470521.17263843649</c:v>
                </c:pt>
                <c:pt idx="2333">
                  <c:v>491561.13537117903</c:v>
                </c:pt>
                <c:pt idx="2334">
                  <c:v>684216.86746987957</c:v>
                </c:pt>
                <c:pt idx="2335">
                  <c:v>782500</c:v>
                </c:pt>
                <c:pt idx="2336">
                  <c:v>548299.1803278689</c:v>
                </c:pt>
                <c:pt idx="2337">
                  <c:v>508028.41918294848</c:v>
                </c:pt>
                <c:pt idx="2338">
                  <c:v>491398.90042761149</c:v>
                </c:pt>
                <c:pt idx="2339">
                  <c:v>574371.32784958871</c:v>
                </c:pt>
                <c:pt idx="2340">
                  <c:v>413633.68421052629</c:v>
                </c:pt>
                <c:pt idx="2341">
                  <c:v>554899.92587101553</c:v>
                </c:pt>
                <c:pt idx="2342">
                  <c:v>747487.684729064</c:v>
                </c:pt>
                <c:pt idx="2343">
                  <c:v>1128888.888888889</c:v>
                </c:pt>
                <c:pt idx="2344">
                  <c:v>588081.5473078934</c:v>
                </c:pt>
                <c:pt idx="2345">
                  <c:v>584792.97365119192</c:v>
                </c:pt>
                <c:pt idx="2346">
                  <c:v>602587.41258741263</c:v>
                </c:pt>
                <c:pt idx="2347">
                  <c:v>443753.68927918258</c:v>
                </c:pt>
                <c:pt idx="2348">
                  <c:v>329965.99412154523</c:v>
                </c:pt>
                <c:pt idx="2349">
                  <c:v>452309.21719761111</c:v>
                </c:pt>
                <c:pt idx="2350">
                  <c:v>446617.43566591421</c:v>
                </c:pt>
                <c:pt idx="2351">
                  <c:v>475515.88502269291</c:v>
                </c:pt>
                <c:pt idx="2352">
                  <c:v>422038.13033204671</c:v>
                </c:pt>
                <c:pt idx="2353">
                  <c:v>440632.38350699987</c:v>
                </c:pt>
                <c:pt idx="2354">
                  <c:v>412866.33132102271</c:v>
                </c:pt>
                <c:pt idx="2355">
                  <c:v>5285971.3768711956</c:v>
                </c:pt>
                <c:pt idx="2356">
                  <c:v>5188267.8427342148</c:v>
                </c:pt>
                <c:pt idx="2357">
                  <c:v>5029113.2143917158</c:v>
                </c:pt>
                <c:pt idx="2358">
                  <c:v>3233210.0108813928</c:v>
                </c:pt>
                <c:pt idx="2359">
                  <c:v>5214722.176422094</c:v>
                </c:pt>
                <c:pt idx="2360">
                  <c:v>3831718.9892802448</c:v>
                </c:pt>
                <c:pt idx="2361">
                  <c:v>5565871.5596330278</c:v>
                </c:pt>
                <c:pt idx="2362">
                  <c:v>5208618.3719193432</c:v>
                </c:pt>
                <c:pt idx="2363">
                  <c:v>5932909.0021162303</c:v>
                </c:pt>
                <c:pt idx="2364">
                  <c:v>5687823.4037502967</c:v>
                </c:pt>
                <c:pt idx="2365">
                  <c:v>5591214.0575079871</c:v>
                </c:pt>
                <c:pt idx="2366">
                  <c:v>5923905.4470709143</c:v>
                </c:pt>
                <c:pt idx="2367">
                  <c:v>6054344.2622950822</c:v>
                </c:pt>
                <c:pt idx="2368">
                  <c:v>5748794.3262411347</c:v>
                </c:pt>
                <c:pt idx="2369">
                  <c:v>6134111.5879828325</c:v>
                </c:pt>
                <c:pt idx="2370">
                  <c:v>6578836.3636363633</c:v>
                </c:pt>
                <c:pt idx="2371">
                  <c:v>4457364.3788857739</c:v>
                </c:pt>
                <c:pt idx="2372">
                  <c:v>6203955.8058925476</c:v>
                </c:pt>
                <c:pt idx="2373">
                  <c:v>5812493.3357028617</c:v>
                </c:pt>
                <c:pt idx="2374">
                  <c:v>5283836.5896980464</c:v>
                </c:pt>
                <c:pt idx="2375">
                  <c:v>6407575.6763996789</c:v>
                </c:pt>
                <c:pt idx="2376">
                  <c:v>6242360.9226594297</c:v>
                </c:pt>
                <c:pt idx="2377">
                  <c:v>6470649.3506493503</c:v>
                </c:pt>
                <c:pt idx="2378">
                  <c:v>5843361.2720657596</c:v>
                </c:pt>
                <c:pt idx="2379">
                  <c:v>6068985.3788214447</c:v>
                </c:pt>
                <c:pt idx="2380">
                  <c:v>5583590.2439024393</c:v>
                </c:pt>
                <c:pt idx="2381">
                  <c:v>683460</c:v>
                </c:pt>
                <c:pt idx="2382">
                  <c:v>435731.66564113647</c:v>
                </c:pt>
                <c:pt idx="2383">
                  <c:v>467073.95498392283</c:v>
                </c:pt>
                <c:pt idx="2384">
                  <c:v>492091.25475285173</c:v>
                </c:pt>
                <c:pt idx="2385">
                  <c:v>486744.60431654676</c:v>
                </c:pt>
                <c:pt idx="2386">
                  <c:v>577365.24020675011</c:v>
                </c:pt>
                <c:pt idx="2387">
                  <c:v>423126.9665993118</c:v>
                </c:pt>
                <c:pt idx="2388">
                  <c:v>469172.93233082705</c:v>
                </c:pt>
                <c:pt idx="2389">
                  <c:v>472256.51720904297</c:v>
                </c:pt>
                <c:pt idx="2390">
                  <c:v>451222.57053291536</c:v>
                </c:pt>
                <c:pt idx="2391">
                  <c:v>467781.62911611784</c:v>
                </c:pt>
                <c:pt idx="2392">
                  <c:v>471094.25961581251</c:v>
                </c:pt>
                <c:pt idx="2393">
                  <c:v>473409.49033391918</c:v>
                </c:pt>
                <c:pt idx="2394">
                  <c:v>492885.90604026848</c:v>
                </c:pt>
                <c:pt idx="2395">
                  <c:v>485967.21311475412</c:v>
                </c:pt>
                <c:pt idx="2396">
                  <c:v>463191.82322386897</c:v>
                </c:pt>
                <c:pt idx="2397">
                  <c:v>458662.5</c:v>
                </c:pt>
                <c:pt idx="2398">
                  <c:v>399622.64150943398</c:v>
                </c:pt>
                <c:pt idx="2399">
                  <c:v>446711.4996637525</c:v>
                </c:pt>
                <c:pt idx="2400">
                  <c:v>463227.66570605186</c:v>
                </c:pt>
                <c:pt idx="2401">
                  <c:v>449305.912596401</c:v>
                </c:pt>
                <c:pt idx="2402">
                  <c:v>457557.25190839695</c:v>
                </c:pt>
                <c:pt idx="2403">
                  <c:v>469537.15118233778</c:v>
                </c:pt>
                <c:pt idx="2404">
                  <c:v>2065067.3631316833</c:v>
                </c:pt>
                <c:pt idx="2405">
                  <c:v>557540.03407155024</c:v>
                </c:pt>
                <c:pt idx="2406">
                  <c:v>454713.21695760597</c:v>
                </c:pt>
                <c:pt idx="2407">
                  <c:v>501655.81395348837</c:v>
                </c:pt>
                <c:pt idx="2408">
                  <c:v>476026.05863192183</c:v>
                </c:pt>
                <c:pt idx="2409">
                  <c:v>474258.76010781672</c:v>
                </c:pt>
                <c:pt idx="2410">
                  <c:v>450281.25</c:v>
                </c:pt>
                <c:pt idx="2411">
                  <c:v>465163.04347826086</c:v>
                </c:pt>
                <c:pt idx="2412">
                  <c:v>445565.9121171771</c:v>
                </c:pt>
                <c:pt idx="2413">
                  <c:v>479142.85714285716</c:v>
                </c:pt>
                <c:pt idx="2414">
                  <c:v>469889.72209969122</c:v>
                </c:pt>
                <c:pt idx="2415">
                  <c:v>407112.67605633801</c:v>
                </c:pt>
                <c:pt idx="2416">
                  <c:v>544527.0639693822</c:v>
                </c:pt>
                <c:pt idx="2417">
                  <c:v>435235.74077344162</c:v>
                </c:pt>
                <c:pt idx="2418">
                  <c:v>619042.87901990814</c:v>
                </c:pt>
                <c:pt idx="2419">
                  <c:v>460220.03442771087</c:v>
                </c:pt>
                <c:pt idx="2420">
                  <c:v>450303.03030303027</c:v>
                </c:pt>
                <c:pt idx="2421">
                  <c:v>456678.17083692836</c:v>
                </c:pt>
                <c:pt idx="2422">
                  <c:v>454659.30018416204</c:v>
                </c:pt>
                <c:pt idx="2423">
                  <c:v>486781.1811472819</c:v>
                </c:pt>
                <c:pt idx="2424">
                  <c:v>433232.45779963711</c:v>
                </c:pt>
                <c:pt idx="2425">
                  <c:v>864635.76158940396</c:v>
                </c:pt>
                <c:pt idx="2426">
                  <c:v>509934.64052287582</c:v>
                </c:pt>
                <c:pt idx="2427">
                  <c:v>306448.10183909861</c:v>
                </c:pt>
                <c:pt idx="2428">
                  <c:v>451785.12396694213</c:v>
                </c:pt>
                <c:pt idx="2429">
                  <c:v>331808.6488906747</c:v>
                </c:pt>
                <c:pt idx="2430">
                  <c:v>335501.06035298866</c:v>
                </c:pt>
                <c:pt idx="2431">
                  <c:v>465169.72011284187</c:v>
                </c:pt>
                <c:pt idx="2432">
                  <c:v>367979.69735923881</c:v>
                </c:pt>
                <c:pt idx="2433">
                  <c:v>461649.82148083457</c:v>
                </c:pt>
                <c:pt idx="2434">
                  <c:v>459745.22292993631</c:v>
                </c:pt>
                <c:pt idx="2435">
                  <c:v>371514.22276432218</c:v>
                </c:pt>
                <c:pt idx="2436">
                  <c:v>482551.53525479313</c:v>
                </c:pt>
                <c:pt idx="2437">
                  <c:v>510225.56390977441</c:v>
                </c:pt>
                <c:pt idx="2438">
                  <c:v>340834.56709409377</c:v>
                </c:pt>
                <c:pt idx="2439">
                  <c:v>554562.30432060116</c:v>
                </c:pt>
                <c:pt idx="2440">
                  <c:v>467926.77971029474</c:v>
                </c:pt>
                <c:pt idx="2441">
                  <c:v>476001.72637030645</c:v>
                </c:pt>
                <c:pt idx="2442">
                  <c:v>373896.80901745986</c:v>
                </c:pt>
                <c:pt idx="2443">
                  <c:v>435556.85708879097</c:v>
                </c:pt>
                <c:pt idx="2444">
                  <c:v>468033.68388018012</c:v>
                </c:pt>
                <c:pt idx="2445">
                  <c:v>153230.75618950225</c:v>
                </c:pt>
                <c:pt idx="2446">
                  <c:v>509068.32298136648</c:v>
                </c:pt>
                <c:pt idx="2447">
                  <c:v>3250621.4942786628</c:v>
                </c:pt>
                <c:pt idx="2448">
                  <c:v>3215428.1098546041</c:v>
                </c:pt>
                <c:pt idx="2449">
                  <c:v>5218444.387997943</c:v>
                </c:pt>
                <c:pt idx="2450">
                  <c:v>3267839.8384925975</c:v>
                </c:pt>
                <c:pt idx="2451">
                  <c:v>4334064.6130728777</c:v>
                </c:pt>
                <c:pt idx="2452">
                  <c:v>2830374.2751713232</c:v>
                </c:pt>
                <c:pt idx="2453">
                  <c:v>3682639.0870185448</c:v>
                </c:pt>
                <c:pt idx="2454">
                  <c:v>3313869.0922730681</c:v>
                </c:pt>
                <c:pt idx="2455">
                  <c:v>4351086.7733782642</c:v>
                </c:pt>
                <c:pt idx="2456">
                  <c:v>4195699.4099271083</c:v>
                </c:pt>
                <c:pt idx="2457">
                  <c:v>2768603.9947894053</c:v>
                </c:pt>
                <c:pt idx="2458">
                  <c:v>6616421.0526315793</c:v>
                </c:pt>
                <c:pt idx="2459">
                  <c:v>4189829.2123374967</c:v>
                </c:pt>
                <c:pt idx="2460">
                  <c:v>2670094.0438871472</c:v>
                </c:pt>
                <c:pt idx="2461">
                  <c:v>2993782.3834196893</c:v>
                </c:pt>
                <c:pt idx="2462">
                  <c:v>5260645.1612903224</c:v>
                </c:pt>
                <c:pt idx="2463">
                  <c:v>4498108.3677043896</c:v>
                </c:pt>
                <c:pt idx="2464">
                  <c:v>3266130.3744798889</c:v>
                </c:pt>
                <c:pt idx="2465">
                  <c:v>7360231.586486809</c:v>
                </c:pt>
                <c:pt idx="2466">
                  <c:v>5329174.0559368534</c:v>
                </c:pt>
                <c:pt idx="2467">
                  <c:v>5091741.2250516172</c:v>
                </c:pt>
                <c:pt idx="2468">
                  <c:v>7295722.9129662523</c:v>
                </c:pt>
                <c:pt idx="2469">
                  <c:v>6777200.4860267313</c:v>
                </c:pt>
                <c:pt idx="2470">
                  <c:v>6865724.2809017878</c:v>
                </c:pt>
                <c:pt idx="2471">
                  <c:v>4382104.4045676999</c:v>
                </c:pt>
                <c:pt idx="2472">
                  <c:v>5751659.9823926436</c:v>
                </c:pt>
                <c:pt idx="2473">
                  <c:v>7220509.3833780158</c:v>
                </c:pt>
                <c:pt idx="2474">
                  <c:v>7034383.6183121894</c:v>
                </c:pt>
                <c:pt idx="2475">
                  <c:v>5662165.0527532883</c:v>
                </c:pt>
                <c:pt idx="2476">
                  <c:v>3020594.8709625062</c:v>
                </c:pt>
                <c:pt idx="2477">
                  <c:v>2367332.9843797348</c:v>
                </c:pt>
                <c:pt idx="2478">
                  <c:v>2101022.5237449119</c:v>
                </c:pt>
                <c:pt idx="2479">
                  <c:v>3840761.1444830857</c:v>
                </c:pt>
                <c:pt idx="2480">
                  <c:v>5204823.5294117648</c:v>
                </c:pt>
                <c:pt idx="2481">
                  <c:v>2163363.5488935029</c:v>
                </c:pt>
                <c:pt idx="2482">
                  <c:v>2821485.342019544</c:v>
                </c:pt>
                <c:pt idx="2483">
                  <c:v>3003752.5481313705</c:v>
                </c:pt>
                <c:pt idx="2484">
                  <c:v>4560196.7957613217</c:v>
                </c:pt>
                <c:pt idx="2485">
                  <c:v>3547194.470046083</c:v>
                </c:pt>
                <c:pt idx="2486">
                  <c:v>5283947.3684210526</c:v>
                </c:pt>
                <c:pt idx="2487">
                  <c:v>4150818.890125616</c:v>
                </c:pt>
                <c:pt idx="2488">
                  <c:v>692195.12195121951</c:v>
                </c:pt>
                <c:pt idx="2489">
                  <c:v>1263025.2100840337</c:v>
                </c:pt>
                <c:pt idx="2490">
                  <c:v>538586.64541390899</c:v>
                </c:pt>
                <c:pt idx="2491">
                  <c:v>515180.12422360247</c:v>
                </c:pt>
                <c:pt idx="2492">
                  <c:v>504931.7386999203</c:v>
                </c:pt>
                <c:pt idx="2493">
                  <c:v>532431.77958105307</c:v>
                </c:pt>
                <c:pt idx="2494">
                  <c:v>457402.59740259743</c:v>
                </c:pt>
                <c:pt idx="2495">
                  <c:v>523436.48208469053</c:v>
                </c:pt>
                <c:pt idx="2496">
                  <c:v>1305702.6476578412</c:v>
                </c:pt>
                <c:pt idx="2497">
                  <c:v>494860.71191686933</c:v>
                </c:pt>
                <c:pt idx="2498">
                  <c:v>529160.09252196166</c:v>
                </c:pt>
                <c:pt idx="2499">
                  <c:v>458905.90809628007</c:v>
                </c:pt>
                <c:pt idx="2500">
                  <c:v>1352030.07518797</c:v>
                </c:pt>
                <c:pt idx="2501">
                  <c:v>1992857.142857143</c:v>
                </c:pt>
                <c:pt idx="2502">
                  <c:v>475987.96241926012</c:v>
                </c:pt>
                <c:pt idx="2503">
                  <c:v>456716.41791044775</c:v>
                </c:pt>
                <c:pt idx="2504">
                  <c:v>536058.39416058396</c:v>
                </c:pt>
                <c:pt idx="2505">
                  <c:v>555249.65815499099</c:v>
                </c:pt>
                <c:pt idx="2506">
                  <c:v>715764.70588235289</c:v>
                </c:pt>
                <c:pt idx="2507">
                  <c:v>429230.76923076925</c:v>
                </c:pt>
                <c:pt idx="2508">
                  <c:v>446446.1045891142</c:v>
                </c:pt>
                <c:pt idx="2509">
                  <c:v>546187.5</c:v>
                </c:pt>
                <c:pt idx="2510">
                  <c:v>907310.64763995609</c:v>
                </c:pt>
                <c:pt idx="2511">
                  <c:v>526190.47619047621</c:v>
                </c:pt>
                <c:pt idx="2512">
                  <c:v>846000</c:v>
                </c:pt>
                <c:pt idx="2513">
                  <c:v>473565.21739130432</c:v>
                </c:pt>
                <c:pt idx="2514">
                  <c:v>502000</c:v>
                </c:pt>
                <c:pt idx="2515">
                  <c:v>467279.92646057467</c:v>
                </c:pt>
                <c:pt idx="2516">
                  <c:v>382244.07171775593</c:v>
                </c:pt>
                <c:pt idx="2517">
                  <c:v>444104.80349344976</c:v>
                </c:pt>
                <c:pt idx="2518">
                  <c:v>757475.72815533984</c:v>
                </c:pt>
                <c:pt idx="2519">
                  <c:v>385909.09090909088</c:v>
                </c:pt>
                <c:pt idx="2520">
                  <c:v>873250</c:v>
                </c:pt>
                <c:pt idx="2521">
                  <c:v>439473.45942647959</c:v>
                </c:pt>
                <c:pt idx="2522">
                  <c:v>509137.38019169332</c:v>
                </c:pt>
                <c:pt idx="2523">
                  <c:v>732539.32584269659</c:v>
                </c:pt>
                <c:pt idx="2524">
                  <c:v>860000</c:v>
                </c:pt>
                <c:pt idx="2525">
                  <c:v>400956.82613768964</c:v>
                </c:pt>
                <c:pt idx="2526">
                  <c:v>707520.49180327868</c:v>
                </c:pt>
                <c:pt idx="2527">
                  <c:v>451862.06896551722</c:v>
                </c:pt>
                <c:pt idx="2528">
                  <c:v>741931.91810074111</c:v>
                </c:pt>
                <c:pt idx="2529">
                  <c:v>464289.09952606633</c:v>
                </c:pt>
                <c:pt idx="2530">
                  <c:v>668219.17808219173</c:v>
                </c:pt>
                <c:pt idx="2531">
                  <c:v>919448.27586206899</c:v>
                </c:pt>
                <c:pt idx="2532">
                  <c:v>534079.10194491583</c:v>
                </c:pt>
                <c:pt idx="2533">
                  <c:v>1233993.5064935065</c:v>
                </c:pt>
                <c:pt idx="2534">
                  <c:v>634398.42983316979</c:v>
                </c:pt>
                <c:pt idx="2535">
                  <c:v>666542.23968565813</c:v>
                </c:pt>
                <c:pt idx="2536">
                  <c:v>643404.25531914888</c:v>
                </c:pt>
                <c:pt idx="2537">
                  <c:v>544406.36474908201</c:v>
                </c:pt>
                <c:pt idx="2538">
                  <c:v>542307.69230769225</c:v>
                </c:pt>
                <c:pt idx="2539">
                  <c:v>413229.57198443578</c:v>
                </c:pt>
                <c:pt idx="2540">
                  <c:v>515572.3098012337</c:v>
                </c:pt>
                <c:pt idx="2541">
                  <c:v>533831.77570093458</c:v>
                </c:pt>
                <c:pt idx="2542">
                  <c:v>483288.93442622951</c:v>
                </c:pt>
                <c:pt idx="2543">
                  <c:v>454205.60747663549</c:v>
                </c:pt>
                <c:pt idx="2544">
                  <c:v>504534.04336249526</c:v>
                </c:pt>
                <c:pt idx="2545">
                  <c:v>477470.93023255817</c:v>
                </c:pt>
                <c:pt idx="2546">
                  <c:v>483562.63577118033</c:v>
                </c:pt>
                <c:pt idx="2547">
                  <c:v>511263.85809312639</c:v>
                </c:pt>
                <c:pt idx="2548">
                  <c:v>793333.33333333337</c:v>
                </c:pt>
                <c:pt idx="2549">
                  <c:v>578280.54298642534</c:v>
                </c:pt>
                <c:pt idx="2550">
                  <c:v>1016689.6551724138</c:v>
                </c:pt>
                <c:pt idx="2551">
                  <c:v>545838.28232069442</c:v>
                </c:pt>
                <c:pt idx="2552">
                  <c:v>426069.14212548017</c:v>
                </c:pt>
                <c:pt idx="2553">
                  <c:v>401815.51976573939</c:v>
                </c:pt>
                <c:pt idx="2554">
                  <c:v>538512.3966942149</c:v>
                </c:pt>
                <c:pt idx="2555">
                  <c:v>758816.7938931298</c:v>
                </c:pt>
                <c:pt idx="2556">
                  <c:v>713337.9026730638</c:v>
                </c:pt>
                <c:pt idx="2557">
                  <c:v>443241.10671936761</c:v>
                </c:pt>
                <c:pt idx="2558">
                  <c:v>1015578.947368421</c:v>
                </c:pt>
                <c:pt idx="2559">
                  <c:v>492741.31274131272</c:v>
                </c:pt>
                <c:pt idx="2560">
                  <c:v>495813.2530120482</c:v>
                </c:pt>
                <c:pt idx="2561">
                  <c:v>868917.5257731959</c:v>
                </c:pt>
                <c:pt idx="2562">
                  <c:v>488669.72477064218</c:v>
                </c:pt>
                <c:pt idx="2563">
                  <c:v>371090.04739336495</c:v>
                </c:pt>
                <c:pt idx="2564">
                  <c:v>480000</c:v>
                </c:pt>
                <c:pt idx="2565">
                  <c:v>439849.62406015035</c:v>
                </c:pt>
                <c:pt idx="2566">
                  <c:v>571489.36170212761</c:v>
                </c:pt>
                <c:pt idx="2567">
                  <c:v>500289.33092224231</c:v>
                </c:pt>
                <c:pt idx="2568">
                  <c:v>996675.19181585673</c:v>
                </c:pt>
                <c:pt idx="2569">
                  <c:v>1628284.8837209302</c:v>
                </c:pt>
                <c:pt idx="2570">
                  <c:v>1380461.5384615385</c:v>
                </c:pt>
                <c:pt idx="2571">
                  <c:v>503707.9953650058</c:v>
                </c:pt>
                <c:pt idx="2572">
                  <c:v>1116972.972972973</c:v>
                </c:pt>
                <c:pt idx="2573">
                  <c:v>1266971.8309859154</c:v>
                </c:pt>
                <c:pt idx="2574">
                  <c:v>475778.89447236183</c:v>
                </c:pt>
                <c:pt idx="2575">
                  <c:v>154804.60487288135</c:v>
                </c:pt>
                <c:pt idx="2576">
                  <c:v>429718.30985915492</c:v>
                </c:pt>
                <c:pt idx="2577">
                  <c:v>840804.18437397841</c:v>
                </c:pt>
                <c:pt idx="2578">
                  <c:v>514847.1615720524</c:v>
                </c:pt>
                <c:pt idx="2579">
                  <c:v>552549.97562164802</c:v>
                </c:pt>
                <c:pt idx="2580">
                  <c:v>457605.63380281691</c:v>
                </c:pt>
                <c:pt idx="2581">
                  <c:v>1004862.3853211009</c:v>
                </c:pt>
                <c:pt idx="2582">
                  <c:v>467807.48663101601</c:v>
                </c:pt>
                <c:pt idx="2583">
                  <c:v>492841.26189283928</c:v>
                </c:pt>
                <c:pt idx="2584">
                  <c:v>443256.36510591884</c:v>
                </c:pt>
                <c:pt idx="2585">
                  <c:v>469796.33401221997</c:v>
                </c:pt>
                <c:pt idx="2586">
                  <c:v>752335.32934131741</c:v>
                </c:pt>
                <c:pt idx="2587">
                  <c:v>1345500</c:v>
                </c:pt>
                <c:pt idx="2588">
                  <c:v>575846.64536741213</c:v>
                </c:pt>
                <c:pt idx="2589">
                  <c:v>630142.18009478669</c:v>
                </c:pt>
                <c:pt idx="2590">
                  <c:v>730112.35955056176</c:v>
                </c:pt>
                <c:pt idx="2591">
                  <c:v>505063.29113924049</c:v>
                </c:pt>
                <c:pt idx="2592">
                  <c:v>702287.01594533026</c:v>
                </c:pt>
                <c:pt idx="2593">
                  <c:v>554912.79069767438</c:v>
                </c:pt>
                <c:pt idx="2594">
                  <c:v>502695.96199524938</c:v>
                </c:pt>
                <c:pt idx="2595">
                  <c:v>760993.7888198758</c:v>
                </c:pt>
                <c:pt idx="2596">
                  <c:v>515731.6956146243</c:v>
                </c:pt>
                <c:pt idx="2597">
                  <c:v>461990.36918138043</c:v>
                </c:pt>
                <c:pt idx="2598">
                  <c:v>437400</c:v>
                </c:pt>
                <c:pt idx="2599">
                  <c:v>583361.34453781508</c:v>
                </c:pt>
                <c:pt idx="2600">
                  <c:v>1239652.1739130435</c:v>
                </c:pt>
                <c:pt idx="2601">
                  <c:v>602932.33082706772</c:v>
                </c:pt>
                <c:pt idx="2602">
                  <c:v>1935000</c:v>
                </c:pt>
                <c:pt idx="2603">
                  <c:v>906879.93352721224</c:v>
                </c:pt>
                <c:pt idx="2604">
                  <c:v>619153.0944625407</c:v>
                </c:pt>
                <c:pt idx="2605">
                  <c:v>495328.4671532847</c:v>
                </c:pt>
                <c:pt idx="2606">
                  <c:v>548739.49579831935</c:v>
                </c:pt>
                <c:pt idx="2607">
                  <c:v>748000</c:v>
                </c:pt>
                <c:pt idx="2608">
                  <c:v>447705.38243626064</c:v>
                </c:pt>
                <c:pt idx="2609">
                  <c:v>893100.33821871481</c:v>
                </c:pt>
                <c:pt idx="2610">
                  <c:v>682526.69039145904</c:v>
                </c:pt>
                <c:pt idx="2611">
                  <c:v>458052.09513023781</c:v>
                </c:pt>
                <c:pt idx="2612">
                  <c:v>606486.48648648651</c:v>
                </c:pt>
                <c:pt idx="2613">
                  <c:v>1107288.6297376093</c:v>
                </c:pt>
                <c:pt idx="2614">
                  <c:v>737895.24733268667</c:v>
                </c:pt>
                <c:pt idx="2615">
                  <c:v>643241.28564961522</c:v>
                </c:pt>
                <c:pt idx="2616">
                  <c:v>563807.33944954129</c:v>
                </c:pt>
                <c:pt idx="2617">
                  <c:v>599526.21604548325</c:v>
                </c:pt>
                <c:pt idx="2618">
                  <c:v>399734.43983402487</c:v>
                </c:pt>
                <c:pt idx="2619">
                  <c:v>560000</c:v>
                </c:pt>
                <c:pt idx="2620">
                  <c:v>858746.32713026449</c:v>
                </c:pt>
                <c:pt idx="2621">
                  <c:v>540000</c:v>
                </c:pt>
                <c:pt idx="2622">
                  <c:v>785801.10497237567</c:v>
                </c:pt>
                <c:pt idx="2623">
                  <c:v>470270.2702702703</c:v>
                </c:pt>
                <c:pt idx="2624">
                  <c:v>643208.95522388059</c:v>
                </c:pt>
                <c:pt idx="2625">
                  <c:v>596629.21348314604</c:v>
                </c:pt>
                <c:pt idx="2626">
                  <c:v>652842.94234592444</c:v>
                </c:pt>
                <c:pt idx="2627">
                  <c:v>458461.53846153844</c:v>
                </c:pt>
                <c:pt idx="2628">
                  <c:v>544901.34175217047</c:v>
                </c:pt>
                <c:pt idx="2629">
                  <c:v>534088.33522083808</c:v>
                </c:pt>
                <c:pt idx="2630">
                  <c:v>1004501.2787723786</c:v>
                </c:pt>
                <c:pt idx="2631">
                  <c:v>516966.82464454975</c:v>
                </c:pt>
                <c:pt idx="2632">
                  <c:v>521768.48874598072</c:v>
                </c:pt>
                <c:pt idx="2633">
                  <c:v>540700.96331215417</c:v>
                </c:pt>
                <c:pt idx="2634">
                  <c:v>511607.14285714284</c:v>
                </c:pt>
                <c:pt idx="2635">
                  <c:v>428517.45850028621</c:v>
                </c:pt>
                <c:pt idx="2636">
                  <c:v>503346.67734187352</c:v>
                </c:pt>
                <c:pt idx="2637">
                  <c:v>468508.06451612903</c:v>
                </c:pt>
                <c:pt idx="2638">
                  <c:v>538407.07964601775</c:v>
                </c:pt>
                <c:pt idx="2639">
                  <c:v>439849.62406015035</c:v>
                </c:pt>
                <c:pt idx="2640">
                  <c:v>457224.08026755851</c:v>
                </c:pt>
                <c:pt idx="2641">
                  <c:v>589346.48581997538</c:v>
                </c:pt>
                <c:pt idx="2642">
                  <c:v>433922.44119516847</c:v>
                </c:pt>
                <c:pt idx="2643">
                  <c:v>452016.80672268907</c:v>
                </c:pt>
                <c:pt idx="2644">
                  <c:v>445424.52830188681</c:v>
                </c:pt>
                <c:pt idx="2645">
                  <c:v>834039.09600405465</c:v>
                </c:pt>
                <c:pt idx="2646">
                  <c:v>517959.18367346941</c:v>
                </c:pt>
                <c:pt idx="2647">
                  <c:v>6983768.7366167028</c:v>
                </c:pt>
                <c:pt idx="2648">
                  <c:v>5611377.8835532311</c:v>
                </c:pt>
                <c:pt idx="2649">
                  <c:v>8367031.6878637634</c:v>
                </c:pt>
                <c:pt idx="2650">
                  <c:v>4551702.0737781031</c:v>
                </c:pt>
                <c:pt idx="2651">
                  <c:v>5729888.888888889</c:v>
                </c:pt>
                <c:pt idx="2652">
                  <c:v>5606950.9458159665</c:v>
                </c:pt>
                <c:pt idx="2653">
                  <c:v>5381019.3321616873</c:v>
                </c:pt>
                <c:pt idx="2654">
                  <c:v>5993413.0997903049</c:v>
                </c:pt>
                <c:pt idx="2655">
                  <c:v>6586113.3603238864</c:v>
                </c:pt>
                <c:pt idx="2656">
                  <c:v>4919097.0950013082</c:v>
                </c:pt>
                <c:pt idx="2657">
                  <c:v>6145267.6188981319</c:v>
                </c:pt>
                <c:pt idx="2658">
                  <c:v>7309474.6006181166</c:v>
                </c:pt>
                <c:pt idx="2659">
                  <c:v>7391274.9888938246</c:v>
                </c:pt>
                <c:pt idx="2660">
                  <c:v>5298667.133039793</c:v>
                </c:pt>
                <c:pt idx="2661">
                  <c:v>5255136.4063969897</c:v>
                </c:pt>
                <c:pt idx="2662">
                  <c:v>4262008.7815587269</c:v>
                </c:pt>
                <c:pt idx="2663">
                  <c:v>4237903.6827195464</c:v>
                </c:pt>
                <c:pt idx="2664">
                  <c:v>7046528.1173594128</c:v>
                </c:pt>
                <c:pt idx="2665">
                  <c:v>4318301.886792453</c:v>
                </c:pt>
                <c:pt idx="2666">
                  <c:v>3734461.4866003706</c:v>
                </c:pt>
                <c:pt idx="2667">
                  <c:v>7009004.1962556485</c:v>
                </c:pt>
                <c:pt idx="2668">
                  <c:v>5536841.0548823951</c:v>
                </c:pt>
                <c:pt idx="2669">
                  <c:v>5854780.1212535221</c:v>
                </c:pt>
                <c:pt idx="2670">
                  <c:v>6564648.6486486485</c:v>
                </c:pt>
                <c:pt idx="2671">
                  <c:v>5388839.8692810461</c:v>
                </c:pt>
                <c:pt idx="2672">
                  <c:v>5387678.2776831836</c:v>
                </c:pt>
                <c:pt idx="2673">
                  <c:v>5156943.9695493691</c:v>
                </c:pt>
                <c:pt idx="2674">
                  <c:v>9117036.2903225813</c:v>
                </c:pt>
                <c:pt idx="2675">
                  <c:v>6424897.3833353426</c:v>
                </c:pt>
                <c:pt idx="2676">
                  <c:v>5395094.3396226419</c:v>
                </c:pt>
                <c:pt idx="2677">
                  <c:v>5215174.2627345845</c:v>
                </c:pt>
                <c:pt idx="2678">
                  <c:v>73926.820524284645</c:v>
                </c:pt>
                <c:pt idx="2679">
                  <c:v>464610.3896103896</c:v>
                </c:pt>
                <c:pt idx="2680">
                  <c:v>471563.67713004485</c:v>
                </c:pt>
                <c:pt idx="2681">
                  <c:v>496803.01129234629</c:v>
                </c:pt>
                <c:pt idx="2682">
                  <c:v>464441.22806197585</c:v>
                </c:pt>
                <c:pt idx="2683">
                  <c:v>489329.68219792418</c:v>
                </c:pt>
                <c:pt idx="2684">
                  <c:v>470541.17647058825</c:v>
                </c:pt>
                <c:pt idx="2685">
                  <c:v>484879.51807228918</c:v>
                </c:pt>
                <c:pt idx="2686">
                  <c:v>415494.94168062095</c:v>
                </c:pt>
                <c:pt idx="2687">
                  <c:v>366750</c:v>
                </c:pt>
                <c:pt idx="2688">
                  <c:v>466701.03092783503</c:v>
                </c:pt>
                <c:pt idx="2689">
                  <c:v>412163.26530612243</c:v>
                </c:pt>
                <c:pt idx="2690">
                  <c:v>283169.9337481003</c:v>
                </c:pt>
                <c:pt idx="2691">
                  <c:v>145436.95674706515</c:v>
                </c:pt>
                <c:pt idx="2692">
                  <c:v>448730.15873015876</c:v>
                </c:pt>
                <c:pt idx="2693">
                  <c:v>453750</c:v>
                </c:pt>
                <c:pt idx="2694">
                  <c:v>491963.19018404908</c:v>
                </c:pt>
                <c:pt idx="2695">
                  <c:v>534970.40555733163</c:v>
                </c:pt>
                <c:pt idx="2696">
                  <c:v>493232.87671232875</c:v>
                </c:pt>
                <c:pt idx="2697">
                  <c:v>469526.09654496447</c:v>
                </c:pt>
                <c:pt idx="2698">
                  <c:v>410748.89867841412</c:v>
                </c:pt>
                <c:pt idx="2699">
                  <c:v>471866.66666666669</c:v>
                </c:pt>
                <c:pt idx="2700">
                  <c:v>457263.15789473685</c:v>
                </c:pt>
                <c:pt idx="2701">
                  <c:v>501019.10828025476</c:v>
                </c:pt>
                <c:pt idx="2702">
                  <c:v>440593.94631639065</c:v>
                </c:pt>
                <c:pt idx="2703">
                  <c:v>458083.83233532932</c:v>
                </c:pt>
                <c:pt idx="2704">
                  <c:v>481617.04035874439</c:v>
                </c:pt>
                <c:pt idx="2705">
                  <c:v>469772.72727272729</c:v>
                </c:pt>
                <c:pt idx="2706">
                  <c:v>370344.8275862069</c:v>
                </c:pt>
                <c:pt idx="2707">
                  <c:v>465744.22865518503</c:v>
                </c:pt>
                <c:pt idx="2708">
                  <c:v>449348.20938205242</c:v>
                </c:pt>
                <c:pt idx="2709">
                  <c:v>480864.08640864084</c:v>
                </c:pt>
                <c:pt idx="2710">
                  <c:v>387777.29066199035</c:v>
                </c:pt>
                <c:pt idx="2711">
                  <c:v>490843.3734939759</c:v>
                </c:pt>
                <c:pt idx="2712">
                  <c:v>591923.07692307688</c:v>
                </c:pt>
                <c:pt idx="2713">
                  <c:v>376768.94442955696</c:v>
                </c:pt>
                <c:pt idx="2714">
                  <c:v>453787.33890419069</c:v>
                </c:pt>
                <c:pt idx="2715">
                  <c:v>482741.65202108963</c:v>
                </c:pt>
                <c:pt idx="2716">
                  <c:v>505454.54545454547</c:v>
                </c:pt>
                <c:pt idx="2717">
                  <c:v>482528.36304700159</c:v>
                </c:pt>
                <c:pt idx="2718">
                  <c:v>520112.35955056181</c:v>
                </c:pt>
                <c:pt idx="2719">
                  <c:v>493660.84081247047</c:v>
                </c:pt>
                <c:pt idx="2720">
                  <c:v>487978.72572268109</c:v>
                </c:pt>
                <c:pt idx="2721">
                  <c:v>476692.57950530038</c:v>
                </c:pt>
                <c:pt idx="2722">
                  <c:v>488101.40268848627</c:v>
                </c:pt>
                <c:pt idx="2723">
                  <c:v>460000</c:v>
                </c:pt>
                <c:pt idx="2724">
                  <c:v>477683.68617683684</c:v>
                </c:pt>
                <c:pt idx="2725">
                  <c:v>458209.98278829607</c:v>
                </c:pt>
                <c:pt idx="2726">
                  <c:v>477202.57234726689</c:v>
                </c:pt>
                <c:pt idx="2727">
                  <c:v>380725.70030966267</c:v>
                </c:pt>
                <c:pt idx="2728">
                  <c:v>433729.9771167048</c:v>
                </c:pt>
                <c:pt idx="2729">
                  <c:v>317593.07141579199</c:v>
                </c:pt>
                <c:pt idx="2730">
                  <c:v>27371.143139447144</c:v>
                </c:pt>
                <c:pt idx="2731">
                  <c:v>458141.80929095356</c:v>
                </c:pt>
                <c:pt idx="2732">
                  <c:v>508556.14973262034</c:v>
                </c:pt>
                <c:pt idx="2733">
                  <c:v>459841.8972332016</c:v>
                </c:pt>
                <c:pt idx="2734">
                  <c:v>458961.356433768</c:v>
                </c:pt>
                <c:pt idx="2735">
                  <c:v>463232.87671232875</c:v>
                </c:pt>
                <c:pt idx="2736">
                  <c:v>491316.72597864771</c:v>
                </c:pt>
                <c:pt idx="2737">
                  <c:v>454781.08366928861</c:v>
                </c:pt>
                <c:pt idx="2738">
                  <c:v>500869.5652173913</c:v>
                </c:pt>
                <c:pt idx="2739">
                  <c:v>783157.89473684214</c:v>
                </c:pt>
                <c:pt idx="2740">
                  <c:v>490165.68679850345</c:v>
                </c:pt>
                <c:pt idx="2741">
                  <c:v>1581217.2854534388</c:v>
                </c:pt>
                <c:pt idx="2742">
                  <c:v>1778670.0767263428</c:v>
                </c:pt>
                <c:pt idx="2743">
                  <c:v>1158601.7713531826</c:v>
                </c:pt>
                <c:pt idx="2744">
                  <c:v>1242611.0840340755</c:v>
                </c:pt>
                <c:pt idx="2745">
                  <c:v>1313055.4193231976</c:v>
                </c:pt>
                <c:pt idx="2746">
                  <c:v>607773.27935222676</c:v>
                </c:pt>
                <c:pt idx="2747">
                  <c:v>1521300.2566295979</c:v>
                </c:pt>
                <c:pt idx="2748">
                  <c:v>1091514.8140059407</c:v>
                </c:pt>
                <c:pt idx="2749">
                  <c:v>3014778.3251231527</c:v>
                </c:pt>
                <c:pt idx="2750">
                  <c:v>699093.90444810549</c:v>
                </c:pt>
                <c:pt idx="2751">
                  <c:v>578028.1690140845</c:v>
                </c:pt>
                <c:pt idx="2752">
                  <c:v>740101.62847864605</c:v>
                </c:pt>
                <c:pt idx="2753">
                  <c:v>871820.8479438955</c:v>
                </c:pt>
                <c:pt idx="2754">
                  <c:v>1893785.247827959</c:v>
                </c:pt>
                <c:pt idx="2755">
                  <c:v>555026.64298401424</c:v>
                </c:pt>
                <c:pt idx="2756">
                  <c:v>964698.11320754723</c:v>
                </c:pt>
                <c:pt idx="2757">
                  <c:v>1236613.5792120704</c:v>
                </c:pt>
                <c:pt idx="2758">
                  <c:v>1438599.2217898832</c:v>
                </c:pt>
                <c:pt idx="2759">
                  <c:v>803764.99388004898</c:v>
                </c:pt>
                <c:pt idx="2760">
                  <c:v>865255.81395348837</c:v>
                </c:pt>
                <c:pt idx="2761">
                  <c:v>913517.78656126477</c:v>
                </c:pt>
                <c:pt idx="2762">
                  <c:v>2205065.5021834061</c:v>
                </c:pt>
                <c:pt idx="2763">
                  <c:v>1260363.6363636365</c:v>
                </c:pt>
                <c:pt idx="2764">
                  <c:v>1760727.2727272727</c:v>
                </c:pt>
                <c:pt idx="2765">
                  <c:v>1436983.2402234636</c:v>
                </c:pt>
                <c:pt idx="2766">
                  <c:v>663242.04293116205</c:v>
                </c:pt>
                <c:pt idx="2767">
                  <c:v>636585.36585365853</c:v>
                </c:pt>
                <c:pt idx="2768">
                  <c:v>1831655.4925219186</c:v>
                </c:pt>
                <c:pt idx="2769">
                  <c:v>1049407.1146245059</c:v>
                </c:pt>
                <c:pt idx="2770">
                  <c:v>614984.6468781986</c:v>
                </c:pt>
                <c:pt idx="2771">
                  <c:v>1553827.1604938272</c:v>
                </c:pt>
                <c:pt idx="2772">
                  <c:v>992432.43243243243</c:v>
                </c:pt>
                <c:pt idx="2773">
                  <c:v>811647.44073509891</c:v>
                </c:pt>
                <c:pt idx="2774">
                  <c:v>1732754.716981132</c:v>
                </c:pt>
                <c:pt idx="2775">
                  <c:v>1204154.1476159373</c:v>
                </c:pt>
                <c:pt idx="2776">
                  <c:v>1603241.3793103448</c:v>
                </c:pt>
                <c:pt idx="2777">
                  <c:v>1210634.5332519829</c:v>
                </c:pt>
                <c:pt idx="2778">
                  <c:v>1730863.6363636365</c:v>
                </c:pt>
                <c:pt idx="2779">
                  <c:v>950802.91171207267</c:v>
                </c:pt>
                <c:pt idx="2780">
                  <c:v>885627.37642585556</c:v>
                </c:pt>
                <c:pt idx="2781">
                  <c:v>681882.3529411765</c:v>
                </c:pt>
                <c:pt idx="2782">
                  <c:v>2085491.0658170774</c:v>
                </c:pt>
                <c:pt idx="2783">
                  <c:v>805544.5544554455</c:v>
                </c:pt>
                <c:pt idx="2784">
                  <c:v>965217.39130434778</c:v>
                </c:pt>
                <c:pt idx="2785">
                  <c:v>1057027.2373540855</c:v>
                </c:pt>
                <c:pt idx="2786">
                  <c:v>2768053.7675123061</c:v>
                </c:pt>
                <c:pt idx="2787">
                  <c:v>1674352.9411764706</c:v>
                </c:pt>
                <c:pt idx="2788">
                  <c:v>903308.10810810816</c:v>
                </c:pt>
                <c:pt idx="2789">
                  <c:v>1099509.2024539877</c:v>
                </c:pt>
                <c:pt idx="2790">
                  <c:v>5178017.4927113699</c:v>
                </c:pt>
                <c:pt idx="2791">
                  <c:v>1768913.043478261</c:v>
                </c:pt>
                <c:pt idx="2792">
                  <c:v>1349217.3913043479</c:v>
                </c:pt>
                <c:pt idx="2793">
                  <c:v>1127935.3914817821</c:v>
                </c:pt>
                <c:pt idx="2794">
                  <c:v>1020223.2418940072</c:v>
                </c:pt>
                <c:pt idx="2795">
                  <c:v>1369367.0886075948</c:v>
                </c:pt>
                <c:pt idx="2796">
                  <c:v>861892.901618929</c:v>
                </c:pt>
                <c:pt idx="2797">
                  <c:v>906272.75378033426</c:v>
                </c:pt>
                <c:pt idx="2798">
                  <c:v>1411707.3170731708</c:v>
                </c:pt>
                <c:pt idx="2799">
                  <c:v>1498116.5919282511</c:v>
                </c:pt>
                <c:pt idx="2800">
                  <c:v>983089.43089430896</c:v>
                </c:pt>
                <c:pt idx="2801">
                  <c:v>1199437.0669745959</c:v>
                </c:pt>
                <c:pt idx="2802">
                  <c:v>2622100.3241767618</c:v>
                </c:pt>
                <c:pt idx="2803">
                  <c:v>1363932.766366458</c:v>
                </c:pt>
                <c:pt idx="2804">
                  <c:v>2120781.6012450284</c:v>
                </c:pt>
                <c:pt idx="2805">
                  <c:v>1190331.7535545023</c:v>
                </c:pt>
                <c:pt idx="2806">
                  <c:v>1445834.6839546191</c:v>
                </c:pt>
                <c:pt idx="2807">
                  <c:v>1797084.2332613391</c:v>
                </c:pt>
                <c:pt idx="2808">
                  <c:v>595238.05432844174</c:v>
                </c:pt>
                <c:pt idx="2809">
                  <c:v>1162380.9523809524</c:v>
                </c:pt>
                <c:pt idx="2810">
                  <c:v>761666.66666666663</c:v>
                </c:pt>
                <c:pt idx="2811">
                  <c:v>1173197.9695431471</c:v>
                </c:pt>
                <c:pt idx="2812">
                  <c:v>1147118.6440677966</c:v>
                </c:pt>
                <c:pt idx="2813">
                  <c:v>903564.35643564351</c:v>
                </c:pt>
                <c:pt idx="2814">
                  <c:v>950011.97604790423</c:v>
                </c:pt>
                <c:pt idx="2815">
                  <c:v>1486046.5116279069</c:v>
                </c:pt>
                <c:pt idx="2816">
                  <c:v>679928.57142857148</c:v>
                </c:pt>
                <c:pt idx="2817">
                  <c:v>2389119.8584697037</c:v>
                </c:pt>
                <c:pt idx="2818">
                  <c:v>3203523.909362148</c:v>
                </c:pt>
                <c:pt idx="2819">
                  <c:v>2300450.8748317631</c:v>
                </c:pt>
                <c:pt idx="2820">
                  <c:v>2816265.7502863687</c:v>
                </c:pt>
                <c:pt idx="2821">
                  <c:v>2921823.5294117648</c:v>
                </c:pt>
                <c:pt idx="2822">
                  <c:v>1943732.5905292479</c:v>
                </c:pt>
                <c:pt idx="2823">
                  <c:v>2681973.3705925867</c:v>
                </c:pt>
                <c:pt idx="2824">
                  <c:v>3618874.0593497087</c:v>
                </c:pt>
                <c:pt idx="2825">
                  <c:v>3713869.3913816083</c:v>
                </c:pt>
                <c:pt idx="2826">
                  <c:v>2614162.6794258375</c:v>
                </c:pt>
                <c:pt idx="2827">
                  <c:v>2486851.0370835951</c:v>
                </c:pt>
                <c:pt idx="2828">
                  <c:v>3952317.5416133162</c:v>
                </c:pt>
                <c:pt idx="2829">
                  <c:v>3898686.2087232918</c:v>
                </c:pt>
                <c:pt idx="2830">
                  <c:v>3086027.87456446</c:v>
                </c:pt>
                <c:pt idx="2831">
                  <c:v>3416772.0534881311</c:v>
                </c:pt>
                <c:pt idx="2832">
                  <c:v>409588.75082663051</c:v>
                </c:pt>
                <c:pt idx="2833">
                  <c:v>460616.02209944749</c:v>
                </c:pt>
                <c:pt idx="2834">
                  <c:v>434251.98137275665</c:v>
                </c:pt>
                <c:pt idx="2835">
                  <c:v>426320.34835697623</c:v>
                </c:pt>
                <c:pt idx="2836">
                  <c:v>474410.29910777323</c:v>
                </c:pt>
                <c:pt idx="2837">
                  <c:v>376389.3559283088</c:v>
                </c:pt>
                <c:pt idx="2838">
                  <c:v>415740.72906535183</c:v>
                </c:pt>
                <c:pt idx="2839">
                  <c:v>464231.80143237847</c:v>
                </c:pt>
                <c:pt idx="2840">
                  <c:v>219316.31867837353</c:v>
                </c:pt>
                <c:pt idx="2841">
                  <c:v>469381.66311300639</c:v>
                </c:pt>
                <c:pt idx="2842">
                  <c:v>425039.62771231699</c:v>
                </c:pt>
                <c:pt idx="2843">
                  <c:v>458013.62221616961</c:v>
                </c:pt>
                <c:pt idx="2844">
                  <c:v>486717.60797342192</c:v>
                </c:pt>
                <c:pt idx="2845">
                  <c:v>463043.47826086957</c:v>
                </c:pt>
                <c:pt idx="2846">
                  <c:v>468842.06046858197</c:v>
                </c:pt>
                <c:pt idx="2847">
                  <c:v>279657.75274703559</c:v>
                </c:pt>
                <c:pt idx="2848">
                  <c:v>477000</c:v>
                </c:pt>
                <c:pt idx="2849">
                  <c:v>241559.63351436684</c:v>
                </c:pt>
                <c:pt idx="2850">
                  <c:v>444408.64861708006</c:v>
                </c:pt>
                <c:pt idx="2851">
                  <c:v>143111.75900248581</c:v>
                </c:pt>
                <c:pt idx="2852">
                  <c:v>379627.96524526941</c:v>
                </c:pt>
                <c:pt idx="2853">
                  <c:v>444904.32511467888</c:v>
                </c:pt>
                <c:pt idx="2854">
                  <c:v>2829078.3723414587</c:v>
                </c:pt>
                <c:pt idx="2855">
                  <c:v>1581920.3681425853</c:v>
                </c:pt>
                <c:pt idx="2856">
                  <c:v>3320094.4611421209</c:v>
                </c:pt>
                <c:pt idx="2857">
                  <c:v>1475387.7551020407</c:v>
                </c:pt>
                <c:pt idx="2858">
                  <c:v>1667727.2727272727</c:v>
                </c:pt>
                <c:pt idx="2859">
                  <c:v>3452469.9352451432</c:v>
                </c:pt>
                <c:pt idx="2860">
                  <c:v>5350934.8151939455</c:v>
                </c:pt>
                <c:pt idx="2861">
                  <c:v>523754.51263537904</c:v>
                </c:pt>
                <c:pt idx="2862">
                  <c:v>373923.42605198018</c:v>
                </c:pt>
                <c:pt idx="2863">
                  <c:v>238832.82347397861</c:v>
                </c:pt>
                <c:pt idx="2864">
                  <c:v>407796.6101694915</c:v>
                </c:pt>
                <c:pt idx="2865">
                  <c:v>463903.6211368207</c:v>
                </c:pt>
                <c:pt idx="2866">
                  <c:v>1432483.5164835164</c:v>
                </c:pt>
                <c:pt idx="2867">
                  <c:v>456785.20625889045</c:v>
                </c:pt>
                <c:pt idx="2868">
                  <c:v>599178.06187002244</c:v>
                </c:pt>
                <c:pt idx="2869">
                  <c:v>419473.45082440198</c:v>
                </c:pt>
                <c:pt idx="2870">
                  <c:v>446955.21809314942</c:v>
                </c:pt>
                <c:pt idx="2871">
                  <c:v>2019255.8672009159</c:v>
                </c:pt>
                <c:pt idx="2872">
                  <c:v>3238213.3051742343</c:v>
                </c:pt>
                <c:pt idx="2873">
                  <c:v>2693195.4372883677</c:v>
                </c:pt>
                <c:pt idx="2874">
                  <c:v>4009399.4845360825</c:v>
                </c:pt>
                <c:pt idx="2875">
                  <c:v>4274915.4845154844</c:v>
                </c:pt>
                <c:pt idx="2876">
                  <c:v>5983012.987012987</c:v>
                </c:pt>
                <c:pt idx="2877">
                  <c:v>3674108.9108910891</c:v>
                </c:pt>
                <c:pt idx="2878">
                  <c:v>3611215.8231529961</c:v>
                </c:pt>
                <c:pt idx="2879">
                  <c:v>3338003.902982994</c:v>
                </c:pt>
                <c:pt idx="2880">
                  <c:v>5034652.1756292684</c:v>
                </c:pt>
                <c:pt idx="2881">
                  <c:v>2660947.5340057369</c:v>
                </c:pt>
                <c:pt idx="2882">
                  <c:v>4262828.2828282826</c:v>
                </c:pt>
                <c:pt idx="2883">
                  <c:v>4070261.348005502</c:v>
                </c:pt>
                <c:pt idx="2884">
                  <c:v>3662819.6648842567</c:v>
                </c:pt>
                <c:pt idx="2885">
                  <c:v>3254210.40591719</c:v>
                </c:pt>
                <c:pt idx="2886">
                  <c:v>3530745.2409882545</c:v>
                </c:pt>
                <c:pt idx="2887">
                  <c:v>3663238.5232089055</c:v>
                </c:pt>
                <c:pt idx="2888">
                  <c:v>2858985.9848771528</c:v>
                </c:pt>
                <c:pt idx="2889">
                  <c:v>3562764.5376549093</c:v>
                </c:pt>
                <c:pt idx="2890">
                  <c:v>7190374.3315508021</c:v>
                </c:pt>
                <c:pt idx="2891">
                  <c:v>2642298.0849292255</c:v>
                </c:pt>
                <c:pt idx="2892">
                  <c:v>2254362.1558743701</c:v>
                </c:pt>
                <c:pt idx="2893">
                  <c:v>2386787.4526771228</c:v>
                </c:pt>
                <c:pt idx="2894">
                  <c:v>3579300.6052454608</c:v>
                </c:pt>
                <c:pt idx="2895">
                  <c:v>3390960.9708101018</c:v>
                </c:pt>
                <c:pt idx="2896">
                  <c:v>4202485.5794441532</c:v>
                </c:pt>
                <c:pt idx="2897">
                  <c:v>4294527.9850746272</c:v>
                </c:pt>
                <c:pt idx="2898">
                  <c:v>5880820.5414457163</c:v>
                </c:pt>
                <c:pt idx="2899">
                  <c:v>3696973.7954353341</c:v>
                </c:pt>
                <c:pt idx="2900">
                  <c:v>4999757.9948141742</c:v>
                </c:pt>
                <c:pt idx="2901">
                  <c:v>5853064.9166371049</c:v>
                </c:pt>
                <c:pt idx="2902">
                  <c:v>3642980.769230769</c:v>
                </c:pt>
                <c:pt idx="2903">
                  <c:v>5432869.1660290742</c:v>
                </c:pt>
                <c:pt idx="2904">
                  <c:v>5279384.3866171008</c:v>
                </c:pt>
                <c:pt idx="2905">
                  <c:v>5985332.4948907401</c:v>
                </c:pt>
                <c:pt idx="2906">
                  <c:v>3313729.9771167049</c:v>
                </c:pt>
                <c:pt idx="2907">
                  <c:v>4998409.2808835078</c:v>
                </c:pt>
                <c:pt idx="2908">
                  <c:v>6061956.5217391308</c:v>
                </c:pt>
                <c:pt idx="2909">
                  <c:v>5574092.7951716334</c:v>
                </c:pt>
                <c:pt idx="2910">
                  <c:v>5407624.309392265</c:v>
                </c:pt>
                <c:pt idx="2911">
                  <c:v>6415589.4590846049</c:v>
                </c:pt>
                <c:pt idx="2912">
                  <c:v>6091658.0516898604</c:v>
                </c:pt>
                <c:pt idx="2913">
                  <c:v>4600363.4850166477</c:v>
                </c:pt>
                <c:pt idx="2914">
                  <c:v>5857560.0670515923</c:v>
                </c:pt>
                <c:pt idx="2915">
                  <c:v>4648071.2090163939</c:v>
                </c:pt>
                <c:pt idx="2916">
                  <c:v>5464000</c:v>
                </c:pt>
                <c:pt idx="2917">
                  <c:v>6958275.9059122698</c:v>
                </c:pt>
                <c:pt idx="2918">
                  <c:v>5957176.6561514195</c:v>
                </c:pt>
                <c:pt idx="2919">
                  <c:v>4992566.2610034151</c:v>
                </c:pt>
                <c:pt idx="2920">
                  <c:v>5904264.7905340586</c:v>
                </c:pt>
                <c:pt idx="2921">
                  <c:v>5836918.0727790203</c:v>
                </c:pt>
                <c:pt idx="2922">
                  <c:v>3954662.0689655175</c:v>
                </c:pt>
                <c:pt idx="2923">
                  <c:v>5114563.0445240261</c:v>
                </c:pt>
                <c:pt idx="2924">
                  <c:v>7518461.538461538</c:v>
                </c:pt>
                <c:pt idx="2925">
                  <c:v>4596283.1700801421</c:v>
                </c:pt>
                <c:pt idx="2926">
                  <c:v>6951096.5727455206</c:v>
                </c:pt>
                <c:pt idx="2927">
                  <c:v>5868617.7581863981</c:v>
                </c:pt>
                <c:pt idx="2928">
                  <c:v>6413446.4475079533</c:v>
                </c:pt>
                <c:pt idx="2929">
                  <c:v>5826012.8946933374</c:v>
                </c:pt>
                <c:pt idx="2930">
                  <c:v>5746139.2405063296</c:v>
                </c:pt>
                <c:pt idx="2931">
                  <c:v>3417508.6505190311</c:v>
                </c:pt>
                <c:pt idx="2932">
                  <c:v>5306302.8682547398</c:v>
                </c:pt>
                <c:pt idx="2933">
                  <c:v>6237522.4856909243</c:v>
                </c:pt>
                <c:pt idx="2934">
                  <c:v>7677313.4328358211</c:v>
                </c:pt>
                <c:pt idx="2935">
                  <c:v>6161846.9154607765</c:v>
                </c:pt>
                <c:pt idx="2936">
                  <c:v>5930175.0452703284</c:v>
                </c:pt>
                <c:pt idx="2937">
                  <c:v>4349071.949947862</c:v>
                </c:pt>
                <c:pt idx="2938">
                  <c:v>3526238.2600098862</c:v>
                </c:pt>
                <c:pt idx="2939">
                  <c:v>4826966.9381887875</c:v>
                </c:pt>
                <c:pt idx="2940">
                  <c:v>5789733.2527624313</c:v>
                </c:pt>
                <c:pt idx="2941">
                  <c:v>602440.56144371245</c:v>
                </c:pt>
                <c:pt idx="2942">
                  <c:v>2008526.3157894737</c:v>
                </c:pt>
                <c:pt idx="2943">
                  <c:v>901285.71428571432</c:v>
                </c:pt>
                <c:pt idx="2944">
                  <c:v>909558.11362792423</c:v>
                </c:pt>
                <c:pt idx="2945">
                  <c:v>435218.29521829524</c:v>
                </c:pt>
                <c:pt idx="2946">
                  <c:v>450321.81168057211</c:v>
                </c:pt>
                <c:pt idx="2947">
                  <c:v>517048.40613931522</c:v>
                </c:pt>
                <c:pt idx="2948">
                  <c:v>457895.02510982426</c:v>
                </c:pt>
                <c:pt idx="2949">
                  <c:v>569035.17587939696</c:v>
                </c:pt>
                <c:pt idx="2950">
                  <c:v>494040.09691671812</c:v>
                </c:pt>
                <c:pt idx="2951">
                  <c:v>476900.36900369002</c:v>
                </c:pt>
                <c:pt idx="2952">
                  <c:v>408285.22920203733</c:v>
                </c:pt>
                <c:pt idx="2953">
                  <c:v>655452.09529375366</c:v>
                </c:pt>
                <c:pt idx="2954">
                  <c:v>476364.48410041101</c:v>
                </c:pt>
                <c:pt idx="2955">
                  <c:v>409376.55860349128</c:v>
                </c:pt>
                <c:pt idx="2956">
                  <c:v>790170.88174982916</c:v>
                </c:pt>
                <c:pt idx="2957">
                  <c:v>526153.84615384613</c:v>
                </c:pt>
                <c:pt idx="2958">
                  <c:v>474649.68152866245</c:v>
                </c:pt>
                <c:pt idx="2959">
                  <c:v>568469.38775510201</c:v>
                </c:pt>
                <c:pt idx="2960">
                  <c:v>984905.66037735844</c:v>
                </c:pt>
                <c:pt idx="2961">
                  <c:v>489922.26148409891</c:v>
                </c:pt>
                <c:pt idx="2962">
                  <c:v>620217.39130434778</c:v>
                </c:pt>
                <c:pt idx="2963">
                  <c:v>696699.02912621363</c:v>
                </c:pt>
                <c:pt idx="2964">
                  <c:v>440470.5882352941</c:v>
                </c:pt>
                <c:pt idx="2965">
                  <c:v>440752.9411764706</c:v>
                </c:pt>
                <c:pt idx="2966">
                  <c:v>480796.08938547486</c:v>
                </c:pt>
                <c:pt idx="2967">
                  <c:v>433407.82122905029</c:v>
                </c:pt>
                <c:pt idx="2968">
                  <c:v>1044102.5641025641</c:v>
                </c:pt>
                <c:pt idx="2969">
                  <c:v>535890.97103918227</c:v>
                </c:pt>
                <c:pt idx="2970">
                  <c:v>1526743.8494934877</c:v>
                </c:pt>
                <c:pt idx="2971">
                  <c:v>465272.72727272729</c:v>
                </c:pt>
                <c:pt idx="2972">
                  <c:v>1294406.779661017</c:v>
                </c:pt>
                <c:pt idx="2973">
                  <c:v>884070.79646017693</c:v>
                </c:pt>
                <c:pt idx="2974">
                  <c:v>669295.77464788733</c:v>
                </c:pt>
                <c:pt idx="2975">
                  <c:v>474403.09328177862</c:v>
                </c:pt>
                <c:pt idx="2976">
                  <c:v>668926.67375132837</c:v>
                </c:pt>
                <c:pt idx="2977">
                  <c:v>1187191.0112359552</c:v>
                </c:pt>
                <c:pt idx="2978">
                  <c:v>1061600.9852216749</c:v>
                </c:pt>
                <c:pt idx="2979">
                  <c:v>755346.39273769711</c:v>
                </c:pt>
                <c:pt idx="2980">
                  <c:v>1088737.8640776698</c:v>
                </c:pt>
                <c:pt idx="2981">
                  <c:v>1458947.3684210526</c:v>
                </c:pt>
                <c:pt idx="2982">
                  <c:v>1017508.043287511</c:v>
                </c:pt>
                <c:pt idx="2983">
                  <c:v>506761.36363636365</c:v>
                </c:pt>
                <c:pt idx="2984">
                  <c:v>1000390.8598917619</c:v>
                </c:pt>
                <c:pt idx="2985">
                  <c:v>1167117.4377224199</c:v>
                </c:pt>
                <c:pt idx="2986">
                  <c:v>697295.18855656695</c:v>
                </c:pt>
                <c:pt idx="2987">
                  <c:v>1131403.1620553359</c:v>
                </c:pt>
                <c:pt idx="2988">
                  <c:v>628915.6626506024</c:v>
                </c:pt>
                <c:pt idx="2989">
                  <c:v>530625.78748425026</c:v>
                </c:pt>
                <c:pt idx="2990">
                  <c:v>582360.48444549984</c:v>
                </c:pt>
                <c:pt idx="2991">
                  <c:v>459771.42857142858</c:v>
                </c:pt>
                <c:pt idx="2992">
                  <c:v>742543.57650096831</c:v>
                </c:pt>
                <c:pt idx="2993">
                  <c:v>1090168.4836471754</c:v>
                </c:pt>
                <c:pt idx="2994">
                  <c:v>903648.64864864864</c:v>
                </c:pt>
                <c:pt idx="2995">
                  <c:v>612339.08948194666</c:v>
                </c:pt>
                <c:pt idx="2996">
                  <c:v>611637.93103448278</c:v>
                </c:pt>
                <c:pt idx="2997">
                  <c:v>677357.34331150609</c:v>
                </c:pt>
                <c:pt idx="2998">
                  <c:v>571635.78613022761</c:v>
                </c:pt>
                <c:pt idx="2999">
                  <c:v>425787.89694427804</c:v>
                </c:pt>
                <c:pt idx="3000">
                  <c:v>1001941.3407821229</c:v>
                </c:pt>
                <c:pt idx="3001">
                  <c:v>1007704.9180327869</c:v>
                </c:pt>
                <c:pt idx="3002">
                  <c:v>487760.25236593059</c:v>
                </c:pt>
                <c:pt idx="3003">
                  <c:v>562816.90140845068</c:v>
                </c:pt>
                <c:pt idx="3004">
                  <c:v>485084.74576271186</c:v>
                </c:pt>
                <c:pt idx="3005">
                  <c:v>751441.53433697671</c:v>
                </c:pt>
                <c:pt idx="3006">
                  <c:v>1200821.9178082191</c:v>
                </c:pt>
                <c:pt idx="3007">
                  <c:v>545784.35517970403</c:v>
                </c:pt>
                <c:pt idx="3008">
                  <c:v>554435.91711435153</c:v>
                </c:pt>
                <c:pt idx="3009">
                  <c:v>992322.27488151658</c:v>
                </c:pt>
                <c:pt idx="3010">
                  <c:v>643846.15384615387</c:v>
                </c:pt>
                <c:pt idx="3011">
                  <c:v>638028.60858257476</c:v>
                </c:pt>
                <c:pt idx="3012">
                  <c:v>688055.0688360451</c:v>
                </c:pt>
                <c:pt idx="3013">
                  <c:v>454971.23130034521</c:v>
                </c:pt>
                <c:pt idx="3014">
                  <c:v>431341.46341463417</c:v>
                </c:pt>
                <c:pt idx="3015">
                  <c:v>560655.73770491802</c:v>
                </c:pt>
                <c:pt idx="3016">
                  <c:v>615154.63917525776</c:v>
                </c:pt>
                <c:pt idx="3017">
                  <c:v>678152.01192250371</c:v>
                </c:pt>
                <c:pt idx="3018">
                  <c:v>816469.64856230037</c:v>
                </c:pt>
                <c:pt idx="3019">
                  <c:v>646394.05204460968</c:v>
                </c:pt>
                <c:pt idx="3020">
                  <c:v>550000</c:v>
                </c:pt>
                <c:pt idx="3021">
                  <c:v>1036768.5589519651</c:v>
                </c:pt>
                <c:pt idx="3022">
                  <c:v>1261500</c:v>
                </c:pt>
                <c:pt idx="3023">
                  <c:v>1010571.4285714285</c:v>
                </c:pt>
                <c:pt idx="3024">
                  <c:v>739260.70038910501</c:v>
                </c:pt>
                <c:pt idx="3025">
                  <c:v>553775.51020408166</c:v>
                </c:pt>
                <c:pt idx="3026">
                  <c:v>810857.14285714284</c:v>
                </c:pt>
                <c:pt idx="3027">
                  <c:v>857368.42105263157</c:v>
                </c:pt>
                <c:pt idx="3028">
                  <c:v>730714.28571428568</c:v>
                </c:pt>
                <c:pt idx="3029">
                  <c:v>969964.66431095405</c:v>
                </c:pt>
                <c:pt idx="3030">
                  <c:v>614363.67512257514</c:v>
                </c:pt>
                <c:pt idx="3031">
                  <c:v>946230.13350286079</c:v>
                </c:pt>
                <c:pt idx="3032">
                  <c:v>600669.14498141268</c:v>
                </c:pt>
                <c:pt idx="3033">
                  <c:v>573750</c:v>
                </c:pt>
                <c:pt idx="3034">
                  <c:v>1140000</c:v>
                </c:pt>
                <c:pt idx="3035">
                  <c:v>1500678.4317869598</c:v>
                </c:pt>
                <c:pt idx="3036">
                  <c:v>1435183.9464882943</c:v>
                </c:pt>
                <c:pt idx="3037">
                  <c:v>1057669.1729323308</c:v>
                </c:pt>
                <c:pt idx="3038">
                  <c:v>877303.29522528581</c:v>
                </c:pt>
                <c:pt idx="3039">
                  <c:v>1128584.0707964601</c:v>
                </c:pt>
                <c:pt idx="3040">
                  <c:v>1017000</c:v>
                </c:pt>
                <c:pt idx="3041">
                  <c:v>1230638.2978723405</c:v>
                </c:pt>
                <c:pt idx="3042">
                  <c:v>1327068.493150685</c:v>
                </c:pt>
                <c:pt idx="3043">
                  <c:v>1410491.8032786886</c:v>
                </c:pt>
                <c:pt idx="3044">
                  <c:v>566283.18584070797</c:v>
                </c:pt>
                <c:pt idx="3045">
                  <c:v>1201215.1898734176</c:v>
                </c:pt>
                <c:pt idx="3046">
                  <c:v>1647764.5305514159</c:v>
                </c:pt>
                <c:pt idx="3047">
                  <c:v>788056.53710247355</c:v>
                </c:pt>
                <c:pt idx="3048">
                  <c:v>1151150.4424778761</c:v>
                </c:pt>
                <c:pt idx="3049">
                  <c:v>1155580.1104972376</c:v>
                </c:pt>
                <c:pt idx="3050">
                  <c:v>576896.79715302493</c:v>
                </c:pt>
                <c:pt idx="3051">
                  <c:v>869223.0723955268</c:v>
                </c:pt>
                <c:pt idx="3052">
                  <c:v>835562.54917387886</c:v>
                </c:pt>
                <c:pt idx="3053">
                  <c:v>627724.71910112363</c:v>
                </c:pt>
                <c:pt idx="3054">
                  <c:v>1507382.1989528795</c:v>
                </c:pt>
                <c:pt idx="3055">
                  <c:v>1441709.1454272864</c:v>
                </c:pt>
                <c:pt idx="3056">
                  <c:v>1078416.4222873901</c:v>
                </c:pt>
                <c:pt idx="3057">
                  <c:v>1199520</c:v>
                </c:pt>
                <c:pt idx="3058">
                  <c:v>861197.60479041911</c:v>
                </c:pt>
                <c:pt idx="3059">
                  <c:v>458526.31578947371</c:v>
                </c:pt>
                <c:pt idx="3060">
                  <c:v>950000</c:v>
                </c:pt>
                <c:pt idx="3061">
                  <c:v>679775.12297962047</c:v>
                </c:pt>
                <c:pt idx="3062">
                  <c:v>651383.81201044389</c:v>
                </c:pt>
                <c:pt idx="3063">
                  <c:v>1102324.832214765</c:v>
                </c:pt>
                <c:pt idx="3064">
                  <c:v>785707.96460176993</c:v>
                </c:pt>
                <c:pt idx="3065">
                  <c:v>1089788.5196374622</c:v>
                </c:pt>
                <c:pt idx="3066">
                  <c:v>620181.81818181823</c:v>
                </c:pt>
                <c:pt idx="3067">
                  <c:v>816626.12035851472</c:v>
                </c:pt>
                <c:pt idx="3068">
                  <c:v>1515578.0933062881</c:v>
                </c:pt>
                <c:pt idx="3069">
                  <c:v>752014.92537313432</c:v>
                </c:pt>
                <c:pt idx="3070">
                  <c:v>1371361.8677042802</c:v>
                </c:pt>
                <c:pt idx="3071">
                  <c:v>719506.39853747713</c:v>
                </c:pt>
                <c:pt idx="3072">
                  <c:v>1207535.1918299752</c:v>
                </c:pt>
                <c:pt idx="3073">
                  <c:v>521069.51871657756</c:v>
                </c:pt>
                <c:pt idx="3074">
                  <c:v>638083.83233532938</c:v>
                </c:pt>
                <c:pt idx="3075">
                  <c:v>693036.43724696361</c:v>
                </c:pt>
                <c:pt idx="3076">
                  <c:v>1080000</c:v>
                </c:pt>
                <c:pt idx="3077">
                  <c:v>991482.27712137485</c:v>
                </c:pt>
                <c:pt idx="3078">
                  <c:v>1262000</c:v>
                </c:pt>
                <c:pt idx="3079">
                  <c:v>1157730.4964539008</c:v>
                </c:pt>
                <c:pt idx="3080">
                  <c:v>1192051.8495099589</c:v>
                </c:pt>
                <c:pt idx="3081">
                  <c:v>477051.54639175255</c:v>
                </c:pt>
                <c:pt idx="3082">
                  <c:v>1206246.5753424657</c:v>
                </c:pt>
                <c:pt idx="3083">
                  <c:v>1136250</c:v>
                </c:pt>
                <c:pt idx="3084">
                  <c:v>1020073.1975112846</c:v>
                </c:pt>
                <c:pt idx="3085">
                  <c:v>569772.72727272729</c:v>
                </c:pt>
                <c:pt idx="3086">
                  <c:v>733237.99795709911</c:v>
                </c:pt>
                <c:pt idx="3087">
                  <c:v>881751.15207373269</c:v>
                </c:pt>
                <c:pt idx="3088">
                  <c:v>999831.57894736843</c:v>
                </c:pt>
                <c:pt idx="3089">
                  <c:v>477119.20529801323</c:v>
                </c:pt>
                <c:pt idx="3090">
                  <c:v>806921.17005453643</c:v>
                </c:pt>
                <c:pt idx="3091">
                  <c:v>914296.68552950688</c:v>
                </c:pt>
                <c:pt idx="3092">
                  <c:v>697952.04147764097</c:v>
                </c:pt>
                <c:pt idx="3093">
                  <c:v>1654749.0347490348</c:v>
                </c:pt>
                <c:pt idx="3094">
                  <c:v>1675411.7647058824</c:v>
                </c:pt>
                <c:pt idx="3095">
                  <c:v>782536.08247422683</c:v>
                </c:pt>
                <c:pt idx="3096">
                  <c:v>824273.78964941564</c:v>
                </c:pt>
                <c:pt idx="3097">
                  <c:v>762857.14285714284</c:v>
                </c:pt>
                <c:pt idx="3098">
                  <c:v>467419.3548387097</c:v>
                </c:pt>
                <c:pt idx="3099">
                  <c:v>1132180.8510638298</c:v>
                </c:pt>
                <c:pt idx="3100">
                  <c:v>889349.11242603546</c:v>
                </c:pt>
                <c:pt idx="3101">
                  <c:v>429508.92857142858</c:v>
                </c:pt>
                <c:pt idx="3102">
                  <c:v>865321.10091743118</c:v>
                </c:pt>
                <c:pt idx="3103">
                  <c:v>982196.5317919075</c:v>
                </c:pt>
                <c:pt idx="3104">
                  <c:v>616363.63636363635</c:v>
                </c:pt>
                <c:pt idx="3105">
                  <c:v>521842.10526315792</c:v>
                </c:pt>
                <c:pt idx="3106">
                  <c:v>1168556.1497326202</c:v>
                </c:pt>
                <c:pt idx="3107">
                  <c:v>611638.79598662211</c:v>
                </c:pt>
                <c:pt idx="3108">
                  <c:v>756888.27964359149</c:v>
                </c:pt>
                <c:pt idx="3109">
                  <c:v>580714.28571428568</c:v>
                </c:pt>
                <c:pt idx="3110">
                  <c:v>796422.58491398324</c:v>
                </c:pt>
                <c:pt idx="3111">
                  <c:v>613928.57142857148</c:v>
                </c:pt>
                <c:pt idx="3112">
                  <c:v>817145.8492003046</c:v>
                </c:pt>
                <c:pt idx="3113">
                  <c:v>763651.92582025682</c:v>
                </c:pt>
                <c:pt idx="3114">
                  <c:v>1384821.4285714286</c:v>
                </c:pt>
                <c:pt idx="3115">
                  <c:v>617974.13793103443</c:v>
                </c:pt>
                <c:pt idx="3116">
                  <c:v>1229342.6294820716</c:v>
                </c:pt>
                <c:pt idx="3117">
                  <c:v>1267461.139896373</c:v>
                </c:pt>
                <c:pt idx="3118">
                  <c:v>941375.24557956774</c:v>
                </c:pt>
                <c:pt idx="3119">
                  <c:v>778295.45454545459</c:v>
                </c:pt>
                <c:pt idx="3120">
                  <c:v>1131172.3329425557</c:v>
                </c:pt>
                <c:pt idx="3121">
                  <c:v>801327.01421800943</c:v>
                </c:pt>
                <c:pt idx="3122">
                  <c:v>1170000</c:v>
                </c:pt>
                <c:pt idx="3123">
                  <c:v>1724931.506849315</c:v>
                </c:pt>
                <c:pt idx="3124">
                  <c:v>1395071.9342315597</c:v>
                </c:pt>
                <c:pt idx="3125">
                  <c:v>1528965.5172413792</c:v>
                </c:pt>
                <c:pt idx="3126">
                  <c:v>660872.97146054846</c:v>
                </c:pt>
                <c:pt idx="3127">
                  <c:v>568391.16719242907</c:v>
                </c:pt>
                <c:pt idx="3128">
                  <c:v>3588149.7418244407</c:v>
                </c:pt>
                <c:pt idx="3129">
                  <c:v>1571097.2956170344</c:v>
                </c:pt>
                <c:pt idx="3130">
                  <c:v>3570406.7321178121</c:v>
                </c:pt>
                <c:pt idx="3131">
                  <c:v>2463930.7787391841</c:v>
                </c:pt>
                <c:pt idx="3132">
                  <c:v>3071850.3480278421</c:v>
                </c:pt>
                <c:pt idx="3133">
                  <c:v>1776546.6101694915</c:v>
                </c:pt>
                <c:pt idx="3134">
                  <c:v>2547169.8113207547</c:v>
                </c:pt>
                <c:pt idx="3135">
                  <c:v>2508648.6486486485</c:v>
                </c:pt>
                <c:pt idx="3136">
                  <c:v>2334269.8961937716</c:v>
                </c:pt>
                <c:pt idx="3137">
                  <c:v>2236092.3623445826</c:v>
                </c:pt>
                <c:pt idx="3138">
                  <c:v>2065799.4041708044</c:v>
                </c:pt>
                <c:pt idx="3139">
                  <c:v>1248495.4751131223</c:v>
                </c:pt>
                <c:pt idx="3140">
                  <c:v>4681860.9625668451</c:v>
                </c:pt>
                <c:pt idx="3141">
                  <c:v>3463233.9089481947</c:v>
                </c:pt>
                <c:pt idx="3142">
                  <c:v>1137649.5500264689</c:v>
                </c:pt>
                <c:pt idx="3143">
                  <c:v>1397342.19269103</c:v>
                </c:pt>
                <c:pt idx="3144">
                  <c:v>438679.24528301886</c:v>
                </c:pt>
                <c:pt idx="3145">
                  <c:v>1334718.7024835276</c:v>
                </c:pt>
                <c:pt idx="3146">
                  <c:v>1448153.3101045296</c:v>
                </c:pt>
                <c:pt idx="3147">
                  <c:v>1042105.2631578947</c:v>
                </c:pt>
                <c:pt idx="3148">
                  <c:v>1167558.4658559402</c:v>
                </c:pt>
                <c:pt idx="3149">
                  <c:v>1607888.8347147733</c:v>
                </c:pt>
                <c:pt idx="3150">
                  <c:v>1898926.5934951163</c:v>
                </c:pt>
                <c:pt idx="3151">
                  <c:v>1447335.4231974923</c:v>
                </c:pt>
                <c:pt idx="3152">
                  <c:v>2273187.5525651807</c:v>
                </c:pt>
                <c:pt idx="3153">
                  <c:v>1799826.2082282894</c:v>
                </c:pt>
                <c:pt idx="3154">
                  <c:v>1547792.2077922078</c:v>
                </c:pt>
                <c:pt idx="3155">
                  <c:v>810000</c:v>
                </c:pt>
                <c:pt idx="3156">
                  <c:v>1012980.5013927576</c:v>
                </c:pt>
                <c:pt idx="3157">
                  <c:v>1132348.8276429453</c:v>
                </c:pt>
                <c:pt idx="3158">
                  <c:v>4672327.8688524589</c:v>
                </c:pt>
                <c:pt idx="3159">
                  <c:v>1885544.5544554456</c:v>
                </c:pt>
                <c:pt idx="3160">
                  <c:v>1025338.4912959381</c:v>
                </c:pt>
                <c:pt idx="3161">
                  <c:v>1485732.8990228013</c:v>
                </c:pt>
                <c:pt idx="3162">
                  <c:v>1559151.9434628976</c:v>
                </c:pt>
                <c:pt idx="3163">
                  <c:v>2040739.5993836671</c:v>
                </c:pt>
                <c:pt idx="3164">
                  <c:v>2860619.6038598274</c:v>
                </c:pt>
                <c:pt idx="3165">
                  <c:v>1068166.089965398</c:v>
                </c:pt>
                <c:pt idx="3166">
                  <c:v>1727186.440677966</c:v>
                </c:pt>
                <c:pt idx="3167">
                  <c:v>2938794.6804331969</c:v>
                </c:pt>
                <c:pt idx="3168">
                  <c:v>1242724.4582043344</c:v>
                </c:pt>
                <c:pt idx="3169">
                  <c:v>2626999.3682880607</c:v>
                </c:pt>
                <c:pt idx="3170">
                  <c:v>763803.68098159507</c:v>
                </c:pt>
                <c:pt idx="3171">
                  <c:v>2225454.5454545454</c:v>
                </c:pt>
                <c:pt idx="3172">
                  <c:v>1493227.4417032781</c:v>
                </c:pt>
                <c:pt idx="3173">
                  <c:v>2754080.7174887895</c:v>
                </c:pt>
                <c:pt idx="3174">
                  <c:v>4021425.4859611229</c:v>
                </c:pt>
                <c:pt idx="3175">
                  <c:v>3006983.2555586058</c:v>
                </c:pt>
                <c:pt idx="3176">
                  <c:v>1384811.3207547169</c:v>
                </c:pt>
                <c:pt idx="3177">
                  <c:v>2522903.2258064514</c:v>
                </c:pt>
                <c:pt idx="3178">
                  <c:v>1902012.7118644067</c:v>
                </c:pt>
                <c:pt idx="3179">
                  <c:v>5107622.8357510529</c:v>
                </c:pt>
                <c:pt idx="3180">
                  <c:v>1414422.7353463587</c:v>
                </c:pt>
                <c:pt idx="3181">
                  <c:v>1074240</c:v>
                </c:pt>
                <c:pt idx="3182">
                  <c:v>4132275.4491017964</c:v>
                </c:pt>
                <c:pt idx="3183">
                  <c:v>3794400</c:v>
                </c:pt>
                <c:pt idx="3184">
                  <c:v>3425827.7027027025</c:v>
                </c:pt>
                <c:pt idx="3185">
                  <c:v>2048512.1107266436</c:v>
                </c:pt>
                <c:pt idx="3186">
                  <c:v>593819.09547738696</c:v>
                </c:pt>
                <c:pt idx="3187">
                  <c:v>1229863.01369863</c:v>
                </c:pt>
                <c:pt idx="3188">
                  <c:v>2267725.0409165304</c:v>
                </c:pt>
                <c:pt idx="3189">
                  <c:v>3367200</c:v>
                </c:pt>
                <c:pt idx="3190">
                  <c:v>973823.5294117647</c:v>
                </c:pt>
                <c:pt idx="3191">
                  <c:v>1288996.7027790863</c:v>
                </c:pt>
                <c:pt idx="3192">
                  <c:v>1650564.7840531562</c:v>
                </c:pt>
                <c:pt idx="3193">
                  <c:v>3539835.2779684281</c:v>
                </c:pt>
                <c:pt idx="3194">
                  <c:v>3217238.1691233516</c:v>
                </c:pt>
                <c:pt idx="3195">
                  <c:v>1070270.2702702703</c:v>
                </c:pt>
                <c:pt idx="3196">
                  <c:v>3367714.0109009296</c:v>
                </c:pt>
                <c:pt idx="3197">
                  <c:v>886875</c:v>
                </c:pt>
                <c:pt idx="3198">
                  <c:v>2003323.649041255</c:v>
                </c:pt>
                <c:pt idx="3199">
                  <c:v>1714285.7142857143</c:v>
                </c:pt>
                <c:pt idx="3200">
                  <c:v>1322924.4906112666</c:v>
                </c:pt>
                <c:pt idx="3201">
                  <c:v>3634101.0401188708</c:v>
                </c:pt>
                <c:pt idx="3202">
                  <c:v>2925466.1354581672</c:v>
                </c:pt>
                <c:pt idx="3203">
                  <c:v>1968239.5644283122</c:v>
                </c:pt>
                <c:pt idx="3204">
                  <c:v>2278481.0126582277</c:v>
                </c:pt>
                <c:pt idx="3205">
                  <c:v>540000</c:v>
                </c:pt>
                <c:pt idx="3206">
                  <c:v>1575849.0566037735</c:v>
                </c:pt>
                <c:pt idx="3207">
                  <c:v>1526032.9261816251</c:v>
                </c:pt>
                <c:pt idx="3208">
                  <c:v>733675.401893856</c:v>
                </c:pt>
                <c:pt idx="3209">
                  <c:v>936534.65346534655</c:v>
                </c:pt>
                <c:pt idx="3210">
                  <c:v>1544710.0175746924</c:v>
                </c:pt>
                <c:pt idx="3211">
                  <c:v>744362.41610738251</c:v>
                </c:pt>
                <c:pt idx="3212">
                  <c:v>675831.13456464384</c:v>
                </c:pt>
                <c:pt idx="3213">
                  <c:v>931706.93686671858</c:v>
                </c:pt>
                <c:pt idx="3214">
                  <c:v>882391.30434782605</c:v>
                </c:pt>
                <c:pt idx="3215">
                  <c:v>505144.50867052021</c:v>
                </c:pt>
                <c:pt idx="3216">
                  <c:v>545031.05590062111</c:v>
                </c:pt>
                <c:pt idx="3217">
                  <c:v>924709.41883767536</c:v>
                </c:pt>
                <c:pt idx="3218">
                  <c:v>576288.38451268361</c:v>
                </c:pt>
                <c:pt idx="3219">
                  <c:v>1129090.9090909092</c:v>
                </c:pt>
                <c:pt idx="3220">
                  <c:v>1259500</c:v>
                </c:pt>
                <c:pt idx="3221">
                  <c:v>793121.13579116098</c:v>
                </c:pt>
                <c:pt idx="3222">
                  <c:v>1062692.3076923077</c:v>
                </c:pt>
                <c:pt idx="3223">
                  <c:v>968320.86061739945</c:v>
                </c:pt>
                <c:pt idx="3224">
                  <c:v>955461.27281697094</c:v>
                </c:pt>
                <c:pt idx="3225">
                  <c:v>541659.83606557373</c:v>
                </c:pt>
                <c:pt idx="3226">
                  <c:v>1258632.6641345632</c:v>
                </c:pt>
                <c:pt idx="3227">
                  <c:v>1256146.7889908256</c:v>
                </c:pt>
                <c:pt idx="3228">
                  <c:v>783909.22401171306</c:v>
                </c:pt>
                <c:pt idx="3229">
                  <c:v>901137.27742676623</c:v>
                </c:pt>
                <c:pt idx="3230">
                  <c:v>473173.65269461076</c:v>
                </c:pt>
                <c:pt idx="3231">
                  <c:v>483074.77567298105</c:v>
                </c:pt>
                <c:pt idx="3232">
                  <c:v>632985.78199052135</c:v>
                </c:pt>
                <c:pt idx="3233">
                  <c:v>464003.61850607389</c:v>
                </c:pt>
                <c:pt idx="3234">
                  <c:v>504513.06413301663</c:v>
                </c:pt>
                <c:pt idx="3235">
                  <c:v>435974.47795823665</c:v>
                </c:pt>
                <c:pt idx="3236">
                  <c:v>422306.0396275961</c:v>
                </c:pt>
                <c:pt idx="3237">
                  <c:v>469442.50871080137</c:v>
                </c:pt>
                <c:pt idx="3238">
                  <c:v>675098.46827133477</c:v>
                </c:pt>
                <c:pt idx="3239">
                  <c:v>538027.23080315825</c:v>
                </c:pt>
                <c:pt idx="3240">
                  <c:v>512479.33884297521</c:v>
                </c:pt>
                <c:pt idx="3241">
                  <c:v>418541.66666666669</c:v>
                </c:pt>
                <c:pt idx="3242">
                  <c:v>468003.41070582659</c:v>
                </c:pt>
                <c:pt idx="3243">
                  <c:v>539794.75484606612</c:v>
                </c:pt>
                <c:pt idx="3244">
                  <c:v>523653.60553177475</c:v>
                </c:pt>
                <c:pt idx="3245">
                  <c:v>636678.44522968202</c:v>
                </c:pt>
                <c:pt idx="3246">
                  <c:v>437985.5421686747</c:v>
                </c:pt>
                <c:pt idx="3247">
                  <c:v>370699.30069930071</c:v>
                </c:pt>
                <c:pt idx="3248">
                  <c:v>502408.31235143205</c:v>
                </c:pt>
                <c:pt idx="3249">
                  <c:v>601627.11864406778</c:v>
                </c:pt>
                <c:pt idx="3250">
                  <c:v>519884.79262672813</c:v>
                </c:pt>
                <c:pt idx="3251">
                  <c:v>473559.84555984556</c:v>
                </c:pt>
                <c:pt idx="3252">
                  <c:v>1896923.076923077</c:v>
                </c:pt>
                <c:pt idx="3253">
                  <c:v>509456.31568321813</c:v>
                </c:pt>
                <c:pt idx="3254">
                  <c:v>494690.79386257502</c:v>
                </c:pt>
                <c:pt idx="3255">
                  <c:v>402526.0029717682</c:v>
                </c:pt>
                <c:pt idx="3256">
                  <c:v>544645.45226760209</c:v>
                </c:pt>
                <c:pt idx="3257">
                  <c:v>493858.51583425241</c:v>
                </c:pt>
                <c:pt idx="3258">
                  <c:v>445344.8275862069</c:v>
                </c:pt>
                <c:pt idx="3259">
                  <c:v>522455.48266166821</c:v>
                </c:pt>
                <c:pt idx="3260">
                  <c:v>440770.09136677231</c:v>
                </c:pt>
                <c:pt idx="3261">
                  <c:v>3646451.6129032257</c:v>
                </c:pt>
                <c:pt idx="3262">
                  <c:v>443462.6865671642</c:v>
                </c:pt>
                <c:pt idx="3263">
                  <c:v>534983.41074983415</c:v>
                </c:pt>
                <c:pt idx="3264">
                  <c:v>452903.22580645164</c:v>
                </c:pt>
                <c:pt idx="3265">
                  <c:v>440168.06722689077</c:v>
                </c:pt>
                <c:pt idx="3266">
                  <c:v>508617.23446893785</c:v>
                </c:pt>
                <c:pt idx="3267">
                  <c:v>500203.19303338171</c:v>
                </c:pt>
                <c:pt idx="3268">
                  <c:v>414957.98319327732</c:v>
                </c:pt>
                <c:pt idx="3269">
                  <c:v>514803.4515819751</c:v>
                </c:pt>
                <c:pt idx="3270">
                  <c:v>375527.15654952079</c:v>
                </c:pt>
                <c:pt idx="3271">
                  <c:v>451185.80263511697</c:v>
                </c:pt>
                <c:pt idx="3272">
                  <c:v>4194000</c:v>
                </c:pt>
                <c:pt idx="3273">
                  <c:v>466061.89063162357</c:v>
                </c:pt>
                <c:pt idx="3274">
                  <c:v>549056.60377358494</c:v>
                </c:pt>
                <c:pt idx="3275">
                  <c:v>405517.24137931032</c:v>
                </c:pt>
                <c:pt idx="3276">
                  <c:v>1049674.728940784</c:v>
                </c:pt>
                <c:pt idx="3277">
                  <c:v>632706.76691729319</c:v>
                </c:pt>
                <c:pt idx="3278">
                  <c:v>380830.03271913208</c:v>
                </c:pt>
                <c:pt idx="3279">
                  <c:v>572416.25089094799</c:v>
                </c:pt>
                <c:pt idx="3280">
                  <c:v>811715.37484116899</c:v>
                </c:pt>
                <c:pt idx="3281">
                  <c:v>742378.37837837834</c:v>
                </c:pt>
                <c:pt idx="3282">
                  <c:v>541303.2984714401</c:v>
                </c:pt>
                <c:pt idx="3283">
                  <c:v>525324.67532467528</c:v>
                </c:pt>
                <c:pt idx="3284">
                  <c:v>482803.73831775703</c:v>
                </c:pt>
                <c:pt idx="3285">
                  <c:v>602357.14285714284</c:v>
                </c:pt>
                <c:pt idx="3286">
                  <c:v>536975.66628041712</c:v>
                </c:pt>
                <c:pt idx="3287">
                  <c:v>745884.57899716182</c:v>
                </c:pt>
                <c:pt idx="3288">
                  <c:v>992830.1886792453</c:v>
                </c:pt>
                <c:pt idx="3289">
                  <c:v>630497.73755656113</c:v>
                </c:pt>
                <c:pt idx="3290">
                  <c:v>515751.29533678759</c:v>
                </c:pt>
                <c:pt idx="3291">
                  <c:v>453176.4705882353</c:v>
                </c:pt>
                <c:pt idx="3292">
                  <c:v>412853.18559556786</c:v>
                </c:pt>
                <c:pt idx="3293">
                  <c:v>758859.06040268461</c:v>
                </c:pt>
                <c:pt idx="3294">
                  <c:v>534331.73076923075</c:v>
                </c:pt>
                <c:pt idx="3295">
                  <c:v>543825</c:v>
                </c:pt>
                <c:pt idx="3296">
                  <c:v>581357.70234986942</c:v>
                </c:pt>
                <c:pt idx="3297">
                  <c:v>602222.22222222225</c:v>
                </c:pt>
                <c:pt idx="3298">
                  <c:v>1440000</c:v>
                </c:pt>
                <c:pt idx="3299">
                  <c:v>590103.6585365854</c:v>
                </c:pt>
                <c:pt idx="3300">
                  <c:v>625224.48979591834</c:v>
                </c:pt>
                <c:pt idx="3301">
                  <c:v>1037777.7777777778</c:v>
                </c:pt>
                <c:pt idx="3302">
                  <c:v>979484.36642896326</c:v>
                </c:pt>
                <c:pt idx="3303">
                  <c:v>1187014.0280561121</c:v>
                </c:pt>
                <c:pt idx="3304">
                  <c:v>1320402.6845637583</c:v>
                </c:pt>
                <c:pt idx="3305">
                  <c:v>1516082.4742268042</c:v>
                </c:pt>
                <c:pt idx="3306">
                  <c:v>1135053.1914893617</c:v>
                </c:pt>
                <c:pt idx="3307">
                  <c:v>2088542.7135678392</c:v>
                </c:pt>
                <c:pt idx="3308">
                  <c:v>1312461.3800205973</c:v>
                </c:pt>
                <c:pt idx="3309">
                  <c:v>579860.72423398332</c:v>
                </c:pt>
                <c:pt idx="3310">
                  <c:v>1431066.1764705882</c:v>
                </c:pt>
                <c:pt idx="3311">
                  <c:v>594961.83206106874</c:v>
                </c:pt>
                <c:pt idx="3312">
                  <c:v>1519234.4497607655</c:v>
                </c:pt>
                <c:pt idx="3313">
                  <c:v>864683.54430379742</c:v>
                </c:pt>
                <c:pt idx="3314">
                  <c:v>911947.59825327515</c:v>
                </c:pt>
                <c:pt idx="3315">
                  <c:v>1199437.5</c:v>
                </c:pt>
                <c:pt idx="3316">
                  <c:v>521718.75</c:v>
                </c:pt>
                <c:pt idx="3317">
                  <c:v>741391.30434782605</c:v>
                </c:pt>
                <c:pt idx="3318">
                  <c:v>783905.32544378703</c:v>
                </c:pt>
                <c:pt idx="3319">
                  <c:v>1322744.4794952681</c:v>
                </c:pt>
                <c:pt idx="3320">
                  <c:v>1498254.5454545454</c:v>
                </c:pt>
                <c:pt idx="3321">
                  <c:v>1729636.3636363635</c:v>
                </c:pt>
                <c:pt idx="3322">
                  <c:v>855862.06896551722</c:v>
                </c:pt>
                <c:pt idx="3323">
                  <c:v>736232.46492985974</c:v>
                </c:pt>
                <c:pt idx="3324">
                  <c:v>427448.43391902215</c:v>
                </c:pt>
                <c:pt idx="3325">
                  <c:v>465513.49852084072</c:v>
                </c:pt>
                <c:pt idx="3326">
                  <c:v>412974.23887587822</c:v>
                </c:pt>
                <c:pt idx="3327">
                  <c:v>469735.86698337289</c:v>
                </c:pt>
                <c:pt idx="3328">
                  <c:v>478990.66601078457</c:v>
                </c:pt>
                <c:pt idx="3329">
                  <c:v>459686.81440016947</c:v>
                </c:pt>
                <c:pt idx="3330">
                  <c:v>473530.71167656314</c:v>
                </c:pt>
                <c:pt idx="3331">
                  <c:v>431164.48827650171</c:v>
                </c:pt>
                <c:pt idx="3332">
                  <c:v>413581.87735173636</c:v>
                </c:pt>
                <c:pt idx="3333">
                  <c:v>725644.59930313588</c:v>
                </c:pt>
                <c:pt idx="3334">
                  <c:v>443879.62962962961</c:v>
                </c:pt>
                <c:pt idx="3335">
                  <c:v>460488.23948681395</c:v>
                </c:pt>
                <c:pt idx="3336">
                  <c:v>464013.93517116026</c:v>
                </c:pt>
                <c:pt idx="3337">
                  <c:v>557945.34412955469</c:v>
                </c:pt>
                <c:pt idx="3338">
                  <c:v>429441.62436548225</c:v>
                </c:pt>
                <c:pt idx="3339">
                  <c:v>495261.21372031665</c:v>
                </c:pt>
                <c:pt idx="3340">
                  <c:v>480332.24263780518</c:v>
                </c:pt>
                <c:pt idx="3341">
                  <c:v>466537.86947801535</c:v>
                </c:pt>
                <c:pt idx="3342">
                  <c:v>443089.5795246801</c:v>
                </c:pt>
                <c:pt idx="3343">
                  <c:v>418785.20293346699</c:v>
                </c:pt>
                <c:pt idx="3344">
                  <c:v>807391.30434782605</c:v>
                </c:pt>
                <c:pt idx="3345">
                  <c:v>461319.70961668168</c:v>
                </c:pt>
                <c:pt idx="3346">
                  <c:v>508890.34369885433</c:v>
                </c:pt>
                <c:pt idx="3347">
                  <c:v>479277.10843373492</c:v>
                </c:pt>
                <c:pt idx="3348">
                  <c:v>337232.66232850612</c:v>
                </c:pt>
                <c:pt idx="3349">
                  <c:v>466545.65409672476</c:v>
                </c:pt>
                <c:pt idx="3350">
                  <c:v>474973.13141182216</c:v>
                </c:pt>
                <c:pt idx="3351">
                  <c:v>466179.7752808989</c:v>
                </c:pt>
                <c:pt idx="3352">
                  <c:v>472338.61218683724</c:v>
                </c:pt>
                <c:pt idx="3353">
                  <c:v>438499.02604544733</c:v>
                </c:pt>
                <c:pt idx="3354">
                  <c:v>452873.39990033541</c:v>
                </c:pt>
                <c:pt idx="3355">
                  <c:v>486498.74055415619</c:v>
                </c:pt>
                <c:pt idx="3356">
                  <c:v>505236.05150214594</c:v>
                </c:pt>
                <c:pt idx="3357">
                  <c:v>478348.623853211</c:v>
                </c:pt>
                <c:pt idx="3358">
                  <c:v>472363.63636363635</c:v>
                </c:pt>
                <c:pt idx="3359">
                  <c:v>187070.26573768028</c:v>
                </c:pt>
                <c:pt idx="3360">
                  <c:v>539263.84269177704</c:v>
                </c:pt>
                <c:pt idx="3361">
                  <c:v>304755.77172851562</c:v>
                </c:pt>
                <c:pt idx="3362">
                  <c:v>26694.500739532767</c:v>
                </c:pt>
                <c:pt idx="3363">
                  <c:v>445423.72881355934</c:v>
                </c:pt>
                <c:pt idx="3364">
                  <c:v>338984.18291239714</c:v>
                </c:pt>
                <c:pt idx="3365">
                  <c:v>461630.21868787275</c:v>
                </c:pt>
                <c:pt idx="3366">
                  <c:v>469361.147327249</c:v>
                </c:pt>
                <c:pt idx="3367">
                  <c:v>493933.6492890995</c:v>
                </c:pt>
                <c:pt idx="3368">
                  <c:v>219217.43775869205</c:v>
                </c:pt>
                <c:pt idx="3369">
                  <c:v>463015.93048604287</c:v>
                </c:pt>
                <c:pt idx="3370">
                  <c:v>502816.5857302951</c:v>
                </c:pt>
                <c:pt idx="3371">
                  <c:v>921272.72727272729</c:v>
                </c:pt>
                <c:pt idx="3372">
                  <c:v>241075.94788411458</c:v>
                </c:pt>
                <c:pt idx="3373">
                  <c:v>447234.04255319148</c:v>
                </c:pt>
                <c:pt idx="3374">
                  <c:v>474728.26086956525</c:v>
                </c:pt>
                <c:pt idx="3375">
                  <c:v>539784.29795860255</c:v>
                </c:pt>
                <c:pt idx="3376">
                  <c:v>419216.18919076491</c:v>
                </c:pt>
                <c:pt idx="3377">
                  <c:v>488516.94915254239</c:v>
                </c:pt>
                <c:pt idx="3378">
                  <c:v>495566.03773584904</c:v>
                </c:pt>
                <c:pt idx="3379">
                  <c:v>257116.3443726819</c:v>
                </c:pt>
                <c:pt idx="3380">
                  <c:v>143932.1280994307</c:v>
                </c:pt>
                <c:pt idx="3381">
                  <c:v>447572.46110353788</c:v>
                </c:pt>
                <c:pt idx="3382">
                  <c:v>537412.09803082189</c:v>
                </c:pt>
                <c:pt idx="3383">
                  <c:v>236308.94858630953</c:v>
                </c:pt>
                <c:pt idx="3384">
                  <c:v>437420.90756659553</c:v>
                </c:pt>
                <c:pt idx="3385">
                  <c:v>471862.10605849785</c:v>
                </c:pt>
                <c:pt idx="3386">
                  <c:v>571713.45595353341</c:v>
                </c:pt>
                <c:pt idx="3387">
                  <c:v>51463.206227948591</c:v>
                </c:pt>
                <c:pt idx="3388">
                  <c:v>465113.20757397084</c:v>
                </c:pt>
                <c:pt idx="3389">
                  <c:v>378457.2346915041</c:v>
                </c:pt>
                <c:pt idx="3390">
                  <c:v>473483.87470416958</c:v>
                </c:pt>
                <c:pt idx="3391">
                  <c:v>433853.65853658534</c:v>
                </c:pt>
                <c:pt idx="3392">
                  <c:v>391249.8170191829</c:v>
                </c:pt>
                <c:pt idx="3393">
                  <c:v>475610.74872349948</c:v>
                </c:pt>
                <c:pt idx="3394">
                  <c:v>404918.82306170888</c:v>
                </c:pt>
                <c:pt idx="3395">
                  <c:v>461415.12719505286</c:v>
                </c:pt>
                <c:pt idx="3396">
                  <c:v>591564.98673740053</c:v>
                </c:pt>
                <c:pt idx="3397">
                  <c:v>243208.97356015159</c:v>
                </c:pt>
                <c:pt idx="3398">
                  <c:v>180044.77448598776</c:v>
                </c:pt>
                <c:pt idx="3399">
                  <c:v>332869.5972457134</c:v>
                </c:pt>
                <c:pt idx="3400">
                  <c:v>424857.94446166058</c:v>
                </c:pt>
                <c:pt idx="3401">
                  <c:v>467234.04255319148</c:v>
                </c:pt>
                <c:pt idx="3402">
                  <c:v>466434.78260869568</c:v>
                </c:pt>
                <c:pt idx="3403">
                  <c:v>475621.05263157893</c:v>
                </c:pt>
                <c:pt idx="3404">
                  <c:v>692432.43243243243</c:v>
                </c:pt>
                <c:pt idx="3405">
                  <c:v>475124.63913502777</c:v>
                </c:pt>
                <c:pt idx="3406">
                  <c:v>416846.42878527788</c:v>
                </c:pt>
                <c:pt idx="3407">
                  <c:v>465628.07881773397</c:v>
                </c:pt>
                <c:pt idx="3408">
                  <c:v>463548.38709677418</c:v>
                </c:pt>
                <c:pt idx="3409">
                  <c:v>465505.92525068368</c:v>
                </c:pt>
                <c:pt idx="3410">
                  <c:v>371250</c:v>
                </c:pt>
                <c:pt idx="3411">
                  <c:v>452978.03806734993</c:v>
                </c:pt>
                <c:pt idx="3412">
                  <c:v>477394.80752014322</c:v>
                </c:pt>
                <c:pt idx="3413">
                  <c:v>187117.43705201635</c:v>
                </c:pt>
                <c:pt idx="3414">
                  <c:v>451546.39175257733</c:v>
                </c:pt>
                <c:pt idx="3415">
                  <c:v>684400.63163642469</c:v>
                </c:pt>
                <c:pt idx="3416">
                  <c:v>508948.33948783</c:v>
                </c:pt>
                <c:pt idx="3417">
                  <c:v>459113.24869986007</c:v>
                </c:pt>
                <c:pt idx="3418">
                  <c:v>534461.5384615385</c:v>
                </c:pt>
                <c:pt idx="3419">
                  <c:v>473234.8367029549</c:v>
                </c:pt>
                <c:pt idx="3420">
                  <c:v>339726.16570136277</c:v>
                </c:pt>
                <c:pt idx="3421">
                  <c:v>137821.0309927155</c:v>
                </c:pt>
                <c:pt idx="3422">
                  <c:v>480331.49171270721</c:v>
                </c:pt>
                <c:pt idx="3423">
                  <c:v>420215.82733812951</c:v>
                </c:pt>
                <c:pt idx="3424">
                  <c:v>468883.8309859155</c:v>
                </c:pt>
                <c:pt idx="3425">
                  <c:v>481183.09859154932</c:v>
                </c:pt>
                <c:pt idx="3426">
                  <c:v>468000</c:v>
                </c:pt>
                <c:pt idx="3427">
                  <c:v>432911.39240506326</c:v>
                </c:pt>
                <c:pt idx="3428">
                  <c:v>546206.89655172417</c:v>
                </c:pt>
                <c:pt idx="3429">
                  <c:v>467871.51657683094</c:v>
                </c:pt>
                <c:pt idx="3430">
                  <c:v>467329.19254658383</c:v>
                </c:pt>
                <c:pt idx="3431">
                  <c:v>701208.7912087912</c:v>
                </c:pt>
                <c:pt idx="3432">
                  <c:v>466229.50819672132</c:v>
                </c:pt>
                <c:pt idx="3433">
                  <c:v>491130.27529971942</c:v>
                </c:pt>
                <c:pt idx="3434">
                  <c:v>517506.53120464442</c:v>
                </c:pt>
                <c:pt idx="3435">
                  <c:v>511500</c:v>
                </c:pt>
                <c:pt idx="3436">
                  <c:v>487862.06896551722</c:v>
                </c:pt>
                <c:pt idx="3437">
                  <c:v>494863.92718112929</c:v>
                </c:pt>
                <c:pt idx="3438">
                  <c:v>470607.476635514</c:v>
                </c:pt>
                <c:pt idx="3439">
                  <c:v>644453.96145610278</c:v>
                </c:pt>
                <c:pt idx="3440">
                  <c:v>602647.0588235294</c:v>
                </c:pt>
                <c:pt idx="3441">
                  <c:v>624233.98328690813</c:v>
                </c:pt>
                <c:pt idx="3442">
                  <c:v>290142.96286934911</c:v>
                </c:pt>
                <c:pt idx="3443">
                  <c:v>451232.87671232875</c:v>
                </c:pt>
                <c:pt idx="3444">
                  <c:v>459088.50282052584</c:v>
                </c:pt>
                <c:pt idx="3445">
                  <c:v>465100.67114093958</c:v>
                </c:pt>
                <c:pt idx="3446">
                  <c:v>482699.87358038349</c:v>
                </c:pt>
                <c:pt idx="3447">
                  <c:v>496519.48051948054</c:v>
                </c:pt>
                <c:pt idx="3448">
                  <c:v>466904.12276286352</c:v>
                </c:pt>
                <c:pt idx="3449">
                  <c:v>577138.33992094861</c:v>
                </c:pt>
                <c:pt idx="3450">
                  <c:v>1116625.3101736973</c:v>
                </c:pt>
                <c:pt idx="3451">
                  <c:v>829110.70780399279</c:v>
                </c:pt>
                <c:pt idx="3452">
                  <c:v>1020904.5226130653</c:v>
                </c:pt>
                <c:pt idx="3453">
                  <c:v>633993.37738985871</c:v>
                </c:pt>
                <c:pt idx="3454">
                  <c:v>700692.19756621332</c:v>
                </c:pt>
                <c:pt idx="3455">
                  <c:v>474631.57894736843</c:v>
                </c:pt>
                <c:pt idx="3456">
                  <c:v>420000</c:v>
                </c:pt>
                <c:pt idx="3457">
                  <c:v>789391.77101967798</c:v>
                </c:pt>
                <c:pt idx="3458">
                  <c:v>464397.19939847681</c:v>
                </c:pt>
                <c:pt idx="3459">
                  <c:v>923538.4615384615</c:v>
                </c:pt>
                <c:pt idx="3460">
                  <c:v>907272.72727272729</c:v>
                </c:pt>
                <c:pt idx="3461">
                  <c:v>665409.83606557373</c:v>
                </c:pt>
                <c:pt idx="3462">
                  <c:v>750602.01280878321</c:v>
                </c:pt>
                <c:pt idx="3463">
                  <c:v>397198.33564493759</c:v>
                </c:pt>
                <c:pt idx="3464">
                  <c:v>754888.72936109116</c:v>
                </c:pt>
                <c:pt idx="3465">
                  <c:v>462375</c:v>
                </c:pt>
                <c:pt idx="3466">
                  <c:v>391973.10956988245</c:v>
                </c:pt>
                <c:pt idx="3467">
                  <c:v>401463.90414946934</c:v>
                </c:pt>
                <c:pt idx="3468">
                  <c:v>525501.28534704365</c:v>
                </c:pt>
                <c:pt idx="3469">
                  <c:v>439844.9748518538</c:v>
                </c:pt>
                <c:pt idx="3470">
                  <c:v>474179.10447761195</c:v>
                </c:pt>
                <c:pt idx="3471">
                  <c:v>364662.0729698129</c:v>
                </c:pt>
                <c:pt idx="3472">
                  <c:v>77504.079626875537</c:v>
                </c:pt>
                <c:pt idx="3473">
                  <c:v>77149.14508602061</c:v>
                </c:pt>
                <c:pt idx="3474">
                  <c:v>468390.78947368421</c:v>
                </c:pt>
                <c:pt idx="3475">
                  <c:v>454341.63984307053</c:v>
                </c:pt>
                <c:pt idx="3476">
                  <c:v>428249.81013424293</c:v>
                </c:pt>
                <c:pt idx="3477">
                  <c:v>549274.8091603053</c:v>
                </c:pt>
                <c:pt idx="3478">
                  <c:v>260783.71192687604</c:v>
                </c:pt>
                <c:pt idx="3479">
                  <c:v>325310.09228970262</c:v>
                </c:pt>
                <c:pt idx="3480">
                  <c:v>462208.53634179384</c:v>
                </c:pt>
                <c:pt idx="3481">
                  <c:v>888187.64073445706</c:v>
                </c:pt>
                <c:pt idx="3482">
                  <c:v>449601.50573064806</c:v>
                </c:pt>
                <c:pt idx="3483">
                  <c:v>333600.28025501181</c:v>
                </c:pt>
                <c:pt idx="3484">
                  <c:v>249313.9449757543</c:v>
                </c:pt>
                <c:pt idx="3485">
                  <c:v>420578.97379411338</c:v>
                </c:pt>
                <c:pt idx="3486">
                  <c:v>155406.49362548973</c:v>
                </c:pt>
                <c:pt idx="3487">
                  <c:v>85760.196156647246</c:v>
                </c:pt>
                <c:pt idx="3488">
                  <c:v>151371.09016398911</c:v>
                </c:pt>
                <c:pt idx="3489">
                  <c:v>3720000</c:v>
                </c:pt>
                <c:pt idx="3490">
                  <c:v>68181.852298724683</c:v>
                </c:pt>
                <c:pt idx="3491">
                  <c:v>489130.4347826087</c:v>
                </c:pt>
                <c:pt idx="3492">
                  <c:v>475961.53846153844</c:v>
                </c:pt>
                <c:pt idx="3493">
                  <c:v>456428.57142857142</c:v>
                </c:pt>
                <c:pt idx="3494">
                  <c:v>468260.86956521741</c:v>
                </c:pt>
                <c:pt idx="3495">
                  <c:v>92863.950888087609</c:v>
                </c:pt>
                <c:pt idx="3496">
                  <c:v>63963.747807141248</c:v>
                </c:pt>
                <c:pt idx="3497">
                  <c:v>502346.93877551018</c:v>
                </c:pt>
                <c:pt idx="3498">
                  <c:v>517142.85714285716</c:v>
                </c:pt>
                <c:pt idx="3499">
                  <c:v>360533.21568032168</c:v>
                </c:pt>
                <c:pt idx="3500">
                  <c:v>464136.12565445027</c:v>
                </c:pt>
                <c:pt idx="3501">
                  <c:v>486534.09090909088</c:v>
                </c:pt>
                <c:pt idx="3502">
                  <c:v>515363.12849162013</c:v>
                </c:pt>
                <c:pt idx="3503">
                  <c:v>830769.23076923075</c:v>
                </c:pt>
                <c:pt idx="3504">
                  <c:v>160822.05627810638</c:v>
                </c:pt>
                <c:pt idx="3505">
                  <c:v>582567.56756756757</c:v>
                </c:pt>
                <c:pt idx="3506">
                  <c:v>444157.77255807206</c:v>
                </c:pt>
                <c:pt idx="3507">
                  <c:v>490212.76595744683</c:v>
                </c:pt>
                <c:pt idx="3508">
                  <c:v>91058.636303191495</c:v>
                </c:pt>
                <c:pt idx="3509">
                  <c:v>432867.44062246796</c:v>
                </c:pt>
                <c:pt idx="3510">
                  <c:v>572530.12048192776</c:v>
                </c:pt>
                <c:pt idx="3511">
                  <c:v>510000</c:v>
                </c:pt>
                <c:pt idx="3512">
                  <c:v>531617.59600831382</c:v>
                </c:pt>
                <c:pt idx="3513">
                  <c:v>720000</c:v>
                </c:pt>
                <c:pt idx="3514">
                  <c:v>1102500</c:v>
                </c:pt>
                <c:pt idx="3515">
                  <c:v>497454.54545454547</c:v>
                </c:pt>
                <c:pt idx="3516">
                  <c:v>502297.29729729728</c:v>
                </c:pt>
                <c:pt idx="3517">
                  <c:v>369618.15290743671</c:v>
                </c:pt>
                <c:pt idx="3518">
                  <c:v>288847.52952516236</c:v>
                </c:pt>
                <c:pt idx="3519">
                  <c:v>471325.30120481929</c:v>
                </c:pt>
                <c:pt idx="3520">
                  <c:v>416440.67796610168</c:v>
                </c:pt>
                <c:pt idx="3521">
                  <c:v>532104.70381506439</c:v>
                </c:pt>
                <c:pt idx="3522">
                  <c:v>1599813.0841121494</c:v>
                </c:pt>
                <c:pt idx="3523">
                  <c:v>259480.51988636365</c:v>
                </c:pt>
                <c:pt idx="3524">
                  <c:v>66221.088177083337</c:v>
                </c:pt>
                <c:pt idx="3525">
                  <c:v>454285.71428571426</c:v>
                </c:pt>
                <c:pt idx="3526">
                  <c:v>229457.79288998051</c:v>
                </c:pt>
                <c:pt idx="3527">
                  <c:v>497415.50695825048</c:v>
                </c:pt>
                <c:pt idx="3528">
                  <c:v>141008.50701925129</c:v>
                </c:pt>
                <c:pt idx="3529">
                  <c:v>474545.45454545453</c:v>
                </c:pt>
                <c:pt idx="3530">
                  <c:v>490769.23076923075</c:v>
                </c:pt>
                <c:pt idx="3531">
                  <c:v>52267.353177935162</c:v>
                </c:pt>
                <c:pt idx="3532">
                  <c:v>249371.60014783053</c:v>
                </c:pt>
                <c:pt idx="3533">
                  <c:v>492452.83018867922</c:v>
                </c:pt>
                <c:pt idx="3534">
                  <c:v>476697.247706422</c:v>
                </c:pt>
                <c:pt idx="3535">
                  <c:v>472645.16129032261</c:v>
                </c:pt>
                <c:pt idx="3536">
                  <c:v>239718.61545138888</c:v>
                </c:pt>
                <c:pt idx="3537">
                  <c:v>601000</c:v>
                </c:pt>
                <c:pt idx="3538">
                  <c:v>542861.16703345068</c:v>
                </c:pt>
                <c:pt idx="3539">
                  <c:v>508695.65217391303</c:v>
                </c:pt>
                <c:pt idx="3540">
                  <c:v>457168.14159292035</c:v>
                </c:pt>
                <c:pt idx="3541">
                  <c:v>491538.46153846156</c:v>
                </c:pt>
                <c:pt idx="3542">
                  <c:v>471891.89189189189</c:v>
                </c:pt>
                <c:pt idx="3543">
                  <c:v>469756.09756097558</c:v>
                </c:pt>
                <c:pt idx="3544">
                  <c:v>511428.57142857142</c:v>
                </c:pt>
                <c:pt idx="3545">
                  <c:v>571153.84615384613</c:v>
                </c:pt>
                <c:pt idx="3546">
                  <c:v>566023.15484804625</c:v>
                </c:pt>
                <c:pt idx="3547">
                  <c:v>490909.09090909088</c:v>
                </c:pt>
                <c:pt idx="3548">
                  <c:v>474515.3514653641</c:v>
                </c:pt>
                <c:pt idx="3549">
                  <c:v>484102.40963855421</c:v>
                </c:pt>
                <c:pt idx="3550">
                  <c:v>456545.45454545453</c:v>
                </c:pt>
                <c:pt idx="3551">
                  <c:v>289920.79451069079</c:v>
                </c:pt>
                <c:pt idx="3552">
                  <c:v>617518.2481751825</c:v>
                </c:pt>
                <c:pt idx="3553">
                  <c:v>465000</c:v>
                </c:pt>
                <c:pt idx="3554">
                  <c:v>2412000</c:v>
                </c:pt>
                <c:pt idx="3555">
                  <c:v>47094.529071514422</c:v>
                </c:pt>
                <c:pt idx="3556">
                  <c:v>238965.77004009334</c:v>
                </c:pt>
                <c:pt idx="3557">
                  <c:v>405998.77703984233</c:v>
                </c:pt>
                <c:pt idx="3558">
                  <c:v>429939.2775735294</c:v>
                </c:pt>
                <c:pt idx="3559">
                  <c:v>488181.81818181818</c:v>
                </c:pt>
                <c:pt idx="3560">
                  <c:v>452727.27272727271</c:v>
                </c:pt>
                <c:pt idx="3561">
                  <c:v>472695.65217391303</c:v>
                </c:pt>
                <c:pt idx="3562">
                  <c:v>577951.80722891563</c:v>
                </c:pt>
                <c:pt idx="3563">
                  <c:v>801627.90697674418</c:v>
                </c:pt>
                <c:pt idx="3564">
                  <c:v>472107.1012805588</c:v>
                </c:pt>
                <c:pt idx="3565">
                  <c:v>3396521.7391304346</c:v>
                </c:pt>
                <c:pt idx="3566">
                  <c:v>504000</c:v>
                </c:pt>
                <c:pt idx="3567">
                  <c:v>499024.39024390245</c:v>
                </c:pt>
                <c:pt idx="3568">
                  <c:v>74135.54781668527</c:v>
                </c:pt>
                <c:pt idx="3569">
                  <c:v>486552.90102389076</c:v>
                </c:pt>
                <c:pt idx="3570">
                  <c:v>579130.43478260865</c:v>
                </c:pt>
                <c:pt idx="3571">
                  <c:v>512307.69230769231</c:v>
                </c:pt>
                <c:pt idx="3572">
                  <c:v>468000</c:v>
                </c:pt>
                <c:pt idx="3573">
                  <c:v>410163.93442622951</c:v>
                </c:pt>
                <c:pt idx="3574">
                  <c:v>967500</c:v>
                </c:pt>
                <c:pt idx="3575">
                  <c:v>234851.10603215144</c:v>
                </c:pt>
                <c:pt idx="3576">
                  <c:v>534545.45454545459</c:v>
                </c:pt>
                <c:pt idx="3577">
                  <c:v>197325.4833984375</c:v>
                </c:pt>
                <c:pt idx="3578">
                  <c:v>540000</c:v>
                </c:pt>
                <c:pt idx="3579">
                  <c:v>504935.06493506493</c:v>
                </c:pt>
                <c:pt idx="3580">
                  <c:v>390000</c:v>
                </c:pt>
                <c:pt idx="3581">
                  <c:v>475932.20338983048</c:v>
                </c:pt>
                <c:pt idx="3582">
                  <c:v>498461.53846153844</c:v>
                </c:pt>
                <c:pt idx="3583">
                  <c:v>383934.4222230817</c:v>
                </c:pt>
                <c:pt idx="3584">
                  <c:v>144967.3816915761</c:v>
                </c:pt>
                <c:pt idx="3585">
                  <c:v>515454.54545454547</c:v>
                </c:pt>
                <c:pt idx="3586">
                  <c:v>326460.69975142047</c:v>
                </c:pt>
                <c:pt idx="3587">
                  <c:v>67764.280027374509</c:v>
                </c:pt>
                <c:pt idx="3588">
                  <c:v>434482.75862068968</c:v>
                </c:pt>
                <c:pt idx="3589">
                  <c:v>435000</c:v>
                </c:pt>
                <c:pt idx="3590">
                  <c:v>415627.23000372027</c:v>
                </c:pt>
                <c:pt idx="3591">
                  <c:v>1003636.3636363636</c:v>
                </c:pt>
                <c:pt idx="3592">
                  <c:v>675000</c:v>
                </c:pt>
                <c:pt idx="3593">
                  <c:v>493333.33333333331</c:v>
                </c:pt>
                <c:pt idx="3594">
                  <c:v>435789.4736842105</c:v>
                </c:pt>
                <c:pt idx="3595">
                  <c:v>122943.92701583404</c:v>
                </c:pt>
                <c:pt idx="3596">
                  <c:v>459574.4680851064</c:v>
                </c:pt>
                <c:pt idx="3597">
                  <c:v>753488.37209302327</c:v>
                </c:pt>
                <c:pt idx="3598">
                  <c:v>518823.5294117647</c:v>
                </c:pt>
                <c:pt idx="3599">
                  <c:v>488122.27074235806</c:v>
                </c:pt>
                <c:pt idx="3600">
                  <c:v>508235.29411764705</c:v>
                </c:pt>
                <c:pt idx="3601">
                  <c:v>527586.20689655177</c:v>
                </c:pt>
                <c:pt idx="3602">
                  <c:v>430434.78260869568</c:v>
                </c:pt>
                <c:pt idx="3603">
                  <c:v>433846.15384615387</c:v>
                </c:pt>
                <c:pt idx="3604">
                  <c:v>577118.64406779665</c:v>
                </c:pt>
                <c:pt idx="3605">
                  <c:v>498726.11464968155</c:v>
                </c:pt>
                <c:pt idx="3606">
                  <c:v>394285.71428571426</c:v>
                </c:pt>
                <c:pt idx="3607">
                  <c:v>260214.36893254388</c:v>
                </c:pt>
                <c:pt idx="3608">
                  <c:v>498461.53846153844</c:v>
                </c:pt>
                <c:pt idx="3609">
                  <c:v>472747.25274725276</c:v>
                </c:pt>
                <c:pt idx="3610">
                  <c:v>52293.303882087632</c:v>
                </c:pt>
                <c:pt idx="3611">
                  <c:v>473571.42857142858</c:v>
                </c:pt>
                <c:pt idx="3612">
                  <c:v>219857.94620798939</c:v>
                </c:pt>
                <c:pt idx="3613">
                  <c:v>579310.3448275862</c:v>
                </c:pt>
                <c:pt idx="3614">
                  <c:v>47779.894091473507</c:v>
                </c:pt>
                <c:pt idx="3615">
                  <c:v>229710.89225016374</c:v>
                </c:pt>
                <c:pt idx="3616">
                  <c:v>434295.10083000705</c:v>
                </c:pt>
                <c:pt idx="3617">
                  <c:v>441290.32258064515</c:v>
                </c:pt>
                <c:pt idx="3618">
                  <c:v>437419.3548387097</c:v>
                </c:pt>
                <c:pt idx="3619">
                  <c:v>94594.243678021594</c:v>
                </c:pt>
                <c:pt idx="3620">
                  <c:v>471130.4347826087</c:v>
                </c:pt>
                <c:pt idx="3621">
                  <c:v>523636.36363636365</c:v>
                </c:pt>
                <c:pt idx="3622">
                  <c:v>487058.82352941175</c:v>
                </c:pt>
                <c:pt idx="3623">
                  <c:v>463235.29411764705</c:v>
                </c:pt>
                <c:pt idx="3624">
                  <c:v>472500</c:v>
                </c:pt>
                <c:pt idx="3625">
                  <c:v>381109.98260692961</c:v>
                </c:pt>
                <c:pt idx="3626">
                  <c:v>475521.05662006576</c:v>
                </c:pt>
                <c:pt idx="3627">
                  <c:v>477580.6451612903</c:v>
                </c:pt>
                <c:pt idx="3628">
                  <c:v>477488.37209302327</c:v>
                </c:pt>
                <c:pt idx="3629">
                  <c:v>288664.94464093837</c:v>
                </c:pt>
                <c:pt idx="3630">
                  <c:v>107579.84420731707</c:v>
                </c:pt>
                <c:pt idx="3631">
                  <c:v>1330453.4606205251</c:v>
                </c:pt>
                <c:pt idx="3632">
                  <c:v>1573608.2474226805</c:v>
                </c:pt>
                <c:pt idx="3633">
                  <c:v>2485185.1851851852</c:v>
                </c:pt>
                <c:pt idx="3634">
                  <c:v>1328263.1038026721</c:v>
                </c:pt>
                <c:pt idx="3635">
                  <c:v>1340109.8901098901</c:v>
                </c:pt>
                <c:pt idx="3636">
                  <c:v>464843.42379958247</c:v>
                </c:pt>
                <c:pt idx="3637">
                  <c:v>1321445.7831325301</c:v>
                </c:pt>
                <c:pt idx="3638">
                  <c:v>1123540.3151065803</c:v>
                </c:pt>
                <c:pt idx="3639">
                  <c:v>1242288.3295194509</c:v>
                </c:pt>
                <c:pt idx="3640">
                  <c:v>947190.64454718516</c:v>
                </c:pt>
                <c:pt idx="3641">
                  <c:v>712372.88135593222</c:v>
                </c:pt>
                <c:pt idx="3642">
                  <c:v>802630.27295285359</c:v>
                </c:pt>
                <c:pt idx="3643">
                  <c:v>782625.53802008613</c:v>
                </c:pt>
                <c:pt idx="3644">
                  <c:v>538118.46689895471</c:v>
                </c:pt>
                <c:pt idx="3645">
                  <c:v>1979716.9811320754</c:v>
                </c:pt>
                <c:pt idx="3646">
                  <c:v>1353658.5365853659</c:v>
                </c:pt>
                <c:pt idx="3647">
                  <c:v>1273098.5915492957</c:v>
                </c:pt>
                <c:pt idx="3648">
                  <c:v>549034.74903474899</c:v>
                </c:pt>
                <c:pt idx="3649">
                  <c:v>728470.5882352941</c:v>
                </c:pt>
                <c:pt idx="3650">
                  <c:v>604212.52371916512</c:v>
                </c:pt>
                <c:pt idx="3651">
                  <c:v>1383219.512195122</c:v>
                </c:pt>
                <c:pt idx="3652">
                  <c:v>882253.52112676052</c:v>
                </c:pt>
                <c:pt idx="3653">
                  <c:v>1200547.4452554744</c:v>
                </c:pt>
                <c:pt idx="3654">
                  <c:v>1775734.5575959934</c:v>
                </c:pt>
                <c:pt idx="3655">
                  <c:v>2114268.8330871491</c:v>
                </c:pt>
                <c:pt idx="3656">
                  <c:v>1628332.3135755258</c:v>
                </c:pt>
                <c:pt idx="3657">
                  <c:v>1634487.7764842841</c:v>
                </c:pt>
                <c:pt idx="3658">
                  <c:v>572671.23287671234</c:v>
                </c:pt>
                <c:pt idx="3659">
                  <c:v>1369213.4831460675</c:v>
                </c:pt>
                <c:pt idx="3660">
                  <c:v>643448.27586206899</c:v>
                </c:pt>
                <c:pt idx="3661">
                  <c:v>806086.95652173914</c:v>
                </c:pt>
                <c:pt idx="3662">
                  <c:v>1279756.0975609757</c:v>
                </c:pt>
                <c:pt idx="3663">
                  <c:v>880133.7792642141</c:v>
                </c:pt>
                <c:pt idx="3664">
                  <c:v>1514161.4906832299</c:v>
                </c:pt>
                <c:pt idx="3665">
                  <c:v>1340917.4311926605</c:v>
                </c:pt>
                <c:pt idx="3666">
                  <c:v>1248449.1978609625</c:v>
                </c:pt>
                <c:pt idx="3667">
                  <c:v>2130237.0203160271</c:v>
                </c:pt>
                <c:pt idx="3668">
                  <c:v>2254383.954154728</c:v>
                </c:pt>
                <c:pt idx="3669">
                  <c:v>2992411.0671936758</c:v>
                </c:pt>
                <c:pt idx="3670">
                  <c:v>2382952.1586931157</c:v>
                </c:pt>
                <c:pt idx="3671">
                  <c:v>1666060.606060606</c:v>
                </c:pt>
                <c:pt idx="3672">
                  <c:v>2055336.358068746</c:v>
                </c:pt>
                <c:pt idx="3673">
                  <c:v>2167920</c:v>
                </c:pt>
                <c:pt idx="3674">
                  <c:v>2656216.2162162163</c:v>
                </c:pt>
                <c:pt idx="3675">
                  <c:v>1851698.7740805603</c:v>
                </c:pt>
                <c:pt idx="3676">
                  <c:v>2034551.1157239231</c:v>
                </c:pt>
                <c:pt idx="3677">
                  <c:v>1621673.3067729084</c:v>
                </c:pt>
                <c:pt idx="3678">
                  <c:v>1742112</c:v>
                </c:pt>
                <c:pt idx="3679">
                  <c:v>1279571.5440582053</c:v>
                </c:pt>
                <c:pt idx="3680">
                  <c:v>2679197.411894273</c:v>
                </c:pt>
                <c:pt idx="3681">
                  <c:v>2571044.7761194031</c:v>
                </c:pt>
                <c:pt idx="3682">
                  <c:v>1353571.4285714286</c:v>
                </c:pt>
                <c:pt idx="3683">
                  <c:v>2236007.067137809</c:v>
                </c:pt>
                <c:pt idx="3684">
                  <c:v>2311495.6011730204</c:v>
                </c:pt>
                <c:pt idx="3685">
                  <c:v>2327859.6008258774</c:v>
                </c:pt>
                <c:pt idx="3686">
                  <c:v>1965157.585841659</c:v>
                </c:pt>
                <c:pt idx="3687">
                  <c:v>1923032.5644504749</c:v>
                </c:pt>
                <c:pt idx="3688">
                  <c:v>2222461.5384615385</c:v>
                </c:pt>
                <c:pt idx="3689">
                  <c:v>1430057.142857143</c:v>
                </c:pt>
                <c:pt idx="3690">
                  <c:v>3082591.2573231184</c:v>
                </c:pt>
                <c:pt idx="3691">
                  <c:v>2510400</c:v>
                </c:pt>
                <c:pt idx="3692">
                  <c:v>1599469.4960212202</c:v>
                </c:pt>
                <c:pt idx="3693">
                  <c:v>3386604.4870178974</c:v>
                </c:pt>
                <c:pt idx="3694">
                  <c:v>1035778.5467128027</c:v>
                </c:pt>
                <c:pt idx="3695">
                  <c:v>2140100.502512563</c:v>
                </c:pt>
                <c:pt idx="3696">
                  <c:v>2641348.3146067415</c:v>
                </c:pt>
                <c:pt idx="3697">
                  <c:v>2698598.9189189188</c:v>
                </c:pt>
                <c:pt idx="3698">
                  <c:v>1740613.9380530973</c:v>
                </c:pt>
                <c:pt idx="3699">
                  <c:v>1893015.2284263959</c:v>
                </c:pt>
                <c:pt idx="3700">
                  <c:v>2263491.1808942165</c:v>
                </c:pt>
                <c:pt idx="3701">
                  <c:v>1556553.5248041775</c:v>
                </c:pt>
                <c:pt idx="3702">
                  <c:v>2335143.0907604252</c:v>
                </c:pt>
                <c:pt idx="3703">
                  <c:v>2210948.0401093895</c:v>
                </c:pt>
                <c:pt idx="3704">
                  <c:v>2516837.4493180979</c:v>
                </c:pt>
                <c:pt idx="3705">
                  <c:v>2044299.3377483443</c:v>
                </c:pt>
                <c:pt idx="3706">
                  <c:v>1073922.0779220778</c:v>
                </c:pt>
                <c:pt idx="3707">
                  <c:v>2403954.372623574</c:v>
                </c:pt>
                <c:pt idx="3708">
                  <c:v>2451878.7878787881</c:v>
                </c:pt>
                <c:pt idx="3709">
                  <c:v>2017065.3514180025</c:v>
                </c:pt>
                <c:pt idx="3710">
                  <c:v>3525801.5267175571</c:v>
                </c:pt>
                <c:pt idx="3711">
                  <c:v>3693480.6629834254</c:v>
                </c:pt>
                <c:pt idx="3712">
                  <c:v>3350032.8947368423</c:v>
                </c:pt>
                <c:pt idx="3713">
                  <c:v>1491938.3259911893</c:v>
                </c:pt>
                <c:pt idx="3714">
                  <c:v>1685269.1218130311</c:v>
                </c:pt>
                <c:pt idx="3715">
                  <c:v>2102569.1906005223</c:v>
                </c:pt>
                <c:pt idx="3716">
                  <c:v>2664906.1474748561</c:v>
                </c:pt>
                <c:pt idx="3717">
                  <c:v>2551096.056133559</c:v>
                </c:pt>
                <c:pt idx="3718">
                  <c:v>2491845.0363196125</c:v>
                </c:pt>
                <c:pt idx="3719">
                  <c:v>1464284.546197874</c:v>
                </c:pt>
                <c:pt idx="3720">
                  <c:v>851197.06052987813</c:v>
                </c:pt>
                <c:pt idx="3721">
                  <c:v>1038194.8640483384</c:v>
                </c:pt>
                <c:pt idx="3722">
                  <c:v>1009418.0503902362</c:v>
                </c:pt>
                <c:pt idx="3723">
                  <c:v>898202.87539936102</c:v>
                </c:pt>
                <c:pt idx="3724">
                  <c:v>1534889.9414878797</c:v>
                </c:pt>
                <c:pt idx="3725">
                  <c:v>1297498.8420565077</c:v>
                </c:pt>
                <c:pt idx="3726">
                  <c:v>761881.18811881193</c:v>
                </c:pt>
                <c:pt idx="3727">
                  <c:v>1231840.8631153067</c:v>
                </c:pt>
                <c:pt idx="3728">
                  <c:v>742136.44524236978</c:v>
                </c:pt>
                <c:pt idx="3729">
                  <c:v>1105622.7758007117</c:v>
                </c:pt>
                <c:pt idx="3730">
                  <c:v>819974.45395325078</c:v>
                </c:pt>
                <c:pt idx="3731">
                  <c:v>764345.71890145401</c:v>
                </c:pt>
                <c:pt idx="3732">
                  <c:v>1241766.671121208</c:v>
                </c:pt>
                <c:pt idx="3733">
                  <c:v>1331707.3170731708</c:v>
                </c:pt>
                <c:pt idx="3734">
                  <c:v>618620.68965517241</c:v>
                </c:pt>
                <c:pt idx="3735">
                  <c:v>1553149.3099121707</c:v>
                </c:pt>
                <c:pt idx="3736">
                  <c:v>680021.05263157899</c:v>
                </c:pt>
                <c:pt idx="3737">
                  <c:v>612656.53495440725</c:v>
                </c:pt>
                <c:pt idx="3738">
                  <c:v>1263709.8103874691</c:v>
                </c:pt>
                <c:pt idx="3739">
                  <c:v>751613.74697517604</c:v>
                </c:pt>
                <c:pt idx="3740">
                  <c:v>2301186.3224005583</c:v>
                </c:pt>
                <c:pt idx="3741">
                  <c:v>1415594.6321147617</c:v>
                </c:pt>
                <c:pt idx="3742">
                  <c:v>1185043.6906887155</c:v>
                </c:pt>
                <c:pt idx="3743">
                  <c:v>1300566.2514156285</c:v>
                </c:pt>
                <c:pt idx="3744">
                  <c:v>1685214.4469525958</c:v>
                </c:pt>
                <c:pt idx="3745">
                  <c:v>1373809.6942793727</c:v>
                </c:pt>
                <c:pt idx="3746">
                  <c:v>1028098.3220488667</c:v>
                </c:pt>
                <c:pt idx="3747">
                  <c:v>1138955.2238805969</c:v>
                </c:pt>
                <c:pt idx="3748">
                  <c:v>1998920.4545454546</c:v>
                </c:pt>
                <c:pt idx="3749">
                  <c:v>1305600</c:v>
                </c:pt>
                <c:pt idx="3750">
                  <c:v>786755.2447552447</c:v>
                </c:pt>
                <c:pt idx="3751">
                  <c:v>1575630.2521008404</c:v>
                </c:pt>
                <c:pt idx="3752">
                  <c:v>962181.81818181823</c:v>
                </c:pt>
                <c:pt idx="3753">
                  <c:v>868883.55342136859</c:v>
                </c:pt>
                <c:pt idx="3754">
                  <c:v>1273803.1088082902</c:v>
                </c:pt>
                <c:pt idx="3755">
                  <c:v>783587.54438952939</c:v>
                </c:pt>
                <c:pt idx="3756">
                  <c:v>946086.40406607371</c:v>
                </c:pt>
                <c:pt idx="3757">
                  <c:v>600610.16949152539</c:v>
                </c:pt>
                <c:pt idx="3758">
                  <c:v>1361692.9879974732</c:v>
                </c:pt>
                <c:pt idx="3759">
                  <c:v>1299585.2156057495</c:v>
                </c:pt>
                <c:pt idx="3760">
                  <c:v>2215652.1739130435</c:v>
                </c:pt>
                <c:pt idx="3761">
                  <c:v>1288662.4203821656</c:v>
                </c:pt>
                <c:pt idx="3762">
                  <c:v>1740641.7112299465</c:v>
                </c:pt>
                <c:pt idx="3763">
                  <c:v>480689.6551724138</c:v>
                </c:pt>
                <c:pt idx="3764">
                  <c:v>916961.95005945303</c:v>
                </c:pt>
                <c:pt idx="3765">
                  <c:v>1118875.7396449705</c:v>
                </c:pt>
                <c:pt idx="3766">
                  <c:v>1217145.0657047152</c:v>
                </c:pt>
                <c:pt idx="3767">
                  <c:v>1569008.4985835694</c:v>
                </c:pt>
                <c:pt idx="3768">
                  <c:v>1194511.6918844567</c:v>
                </c:pt>
                <c:pt idx="3769">
                  <c:v>1024920.5202312139</c:v>
                </c:pt>
                <c:pt idx="3770">
                  <c:v>802956.52173913049</c:v>
                </c:pt>
                <c:pt idx="3771">
                  <c:v>902115.73236889695</c:v>
                </c:pt>
                <c:pt idx="3772">
                  <c:v>789568.74862061359</c:v>
                </c:pt>
                <c:pt idx="3773">
                  <c:v>1030223.4636871509</c:v>
                </c:pt>
                <c:pt idx="3774">
                  <c:v>615008.92325996433</c:v>
                </c:pt>
                <c:pt idx="3775">
                  <c:v>801980.46581517661</c:v>
                </c:pt>
                <c:pt idx="3776">
                  <c:v>956386.55462184874</c:v>
                </c:pt>
                <c:pt idx="3777">
                  <c:v>995747.28260869568</c:v>
                </c:pt>
                <c:pt idx="3778">
                  <c:v>843195.73901464709</c:v>
                </c:pt>
                <c:pt idx="3779">
                  <c:v>612416.45244215941</c:v>
                </c:pt>
                <c:pt idx="3780">
                  <c:v>953328.29046898638</c:v>
                </c:pt>
                <c:pt idx="3781">
                  <c:v>1096326.9876819709</c:v>
                </c:pt>
                <c:pt idx="3782">
                  <c:v>1607739.2150502757</c:v>
                </c:pt>
                <c:pt idx="3783">
                  <c:v>1126543.7572928821</c:v>
                </c:pt>
                <c:pt idx="3784">
                  <c:v>470578.90365592699</c:v>
                </c:pt>
                <c:pt idx="3785">
                  <c:v>470272.39124253625</c:v>
                </c:pt>
                <c:pt idx="3786">
                  <c:v>475522.38805970148</c:v>
                </c:pt>
                <c:pt idx="3787">
                  <c:v>392614.52580985049</c:v>
                </c:pt>
                <c:pt idx="3788">
                  <c:v>433469.38775510201</c:v>
                </c:pt>
                <c:pt idx="3789">
                  <c:v>575788.56897292647</c:v>
                </c:pt>
                <c:pt idx="3790">
                  <c:v>465891.40891038475</c:v>
                </c:pt>
                <c:pt idx="3791">
                  <c:v>480895.5223880597</c:v>
                </c:pt>
                <c:pt idx="3792">
                  <c:v>445393.85847797064</c:v>
                </c:pt>
                <c:pt idx="3793">
                  <c:v>258235.00328179696</c:v>
                </c:pt>
                <c:pt idx="3794">
                  <c:v>472500</c:v>
                </c:pt>
                <c:pt idx="3795">
                  <c:v>622533.53204172873</c:v>
                </c:pt>
                <c:pt idx="3796">
                  <c:v>451636.36363636365</c:v>
                </c:pt>
                <c:pt idx="3797">
                  <c:v>505869.07449209935</c:v>
                </c:pt>
                <c:pt idx="3798">
                  <c:v>721935.48387096776</c:v>
                </c:pt>
                <c:pt idx="3799">
                  <c:v>385698.4473344186</c:v>
                </c:pt>
                <c:pt idx="3800">
                  <c:v>460333.33333333331</c:v>
                </c:pt>
                <c:pt idx="3801">
                  <c:v>510803.39647289354</c:v>
                </c:pt>
                <c:pt idx="3802">
                  <c:v>1826808.5106382978</c:v>
                </c:pt>
                <c:pt idx="3803">
                  <c:v>791320.75471698109</c:v>
                </c:pt>
                <c:pt idx="3804">
                  <c:v>482462.20302375808</c:v>
                </c:pt>
                <c:pt idx="3805">
                  <c:v>475142.83083976206</c:v>
                </c:pt>
                <c:pt idx="3806">
                  <c:v>475211.09399075503</c:v>
                </c:pt>
                <c:pt idx="3807">
                  <c:v>779600.14030164853</c:v>
                </c:pt>
                <c:pt idx="3808">
                  <c:v>489653.94220478059</c:v>
                </c:pt>
                <c:pt idx="3809">
                  <c:v>486828.08716707019</c:v>
                </c:pt>
                <c:pt idx="3810">
                  <c:v>472728.28353022935</c:v>
                </c:pt>
                <c:pt idx="3811">
                  <c:v>327635.84231837111</c:v>
                </c:pt>
                <c:pt idx="3812">
                  <c:v>459649.89059080963</c:v>
                </c:pt>
                <c:pt idx="3813">
                  <c:v>42212.872872437772</c:v>
                </c:pt>
                <c:pt idx="3814">
                  <c:v>467733.58001850138</c:v>
                </c:pt>
                <c:pt idx="3815">
                  <c:v>460687.02907986112</c:v>
                </c:pt>
                <c:pt idx="3816">
                  <c:v>469269.52141057933</c:v>
                </c:pt>
                <c:pt idx="3817">
                  <c:v>472090.90909090912</c:v>
                </c:pt>
                <c:pt idx="3818">
                  <c:v>460184.21052631579</c:v>
                </c:pt>
                <c:pt idx="3819">
                  <c:v>477768.15286624205</c:v>
                </c:pt>
                <c:pt idx="3820">
                  <c:v>670455.5573905349</c:v>
                </c:pt>
                <c:pt idx="3821">
                  <c:v>363740.58507710573</c:v>
                </c:pt>
                <c:pt idx="3822">
                  <c:v>511411.76470588235</c:v>
                </c:pt>
                <c:pt idx="3823">
                  <c:v>489078.94736842107</c:v>
                </c:pt>
                <c:pt idx="3824">
                  <c:v>351516.58128698758</c:v>
                </c:pt>
                <c:pt idx="3825">
                  <c:v>423196.74578462233</c:v>
                </c:pt>
                <c:pt idx="3826">
                  <c:v>1102372.8813559322</c:v>
                </c:pt>
                <c:pt idx="3827">
                  <c:v>1776000</c:v>
                </c:pt>
                <c:pt idx="3828">
                  <c:v>512652.55292652553</c:v>
                </c:pt>
                <c:pt idx="3829">
                  <c:v>2569208.6330935252</c:v>
                </c:pt>
                <c:pt idx="3830">
                  <c:v>535782.39560439566</c:v>
                </c:pt>
                <c:pt idx="3831">
                  <c:v>1237322.8346456692</c:v>
                </c:pt>
                <c:pt idx="3832">
                  <c:v>640027.68166089966</c:v>
                </c:pt>
                <c:pt idx="3833">
                  <c:v>450481.05726872245</c:v>
                </c:pt>
                <c:pt idx="3834">
                  <c:v>464074.24593967519</c:v>
                </c:pt>
                <c:pt idx="3835">
                  <c:v>499774.43609022559</c:v>
                </c:pt>
                <c:pt idx="3836">
                  <c:v>509495.74846747081</c:v>
                </c:pt>
                <c:pt idx="3837">
                  <c:v>3523184.7133757961</c:v>
                </c:pt>
                <c:pt idx="3838">
                  <c:v>668571.42857142852</c:v>
                </c:pt>
                <c:pt idx="3839">
                  <c:v>866396.00665557408</c:v>
                </c:pt>
                <c:pt idx="3840">
                  <c:v>1027885.0102669405</c:v>
                </c:pt>
                <c:pt idx="3841">
                  <c:v>469975.06234413967</c:v>
                </c:pt>
                <c:pt idx="3842">
                  <c:v>487713.4445534838</c:v>
                </c:pt>
                <c:pt idx="3843">
                  <c:v>1630772.2007722007</c:v>
                </c:pt>
                <c:pt idx="3844">
                  <c:v>540841.1214953271</c:v>
                </c:pt>
                <c:pt idx="3845">
                  <c:v>442566.55290102388</c:v>
                </c:pt>
                <c:pt idx="3846">
                  <c:v>1930579.4675163364</c:v>
                </c:pt>
                <c:pt idx="3847">
                  <c:v>1049292.6490984743</c:v>
                </c:pt>
                <c:pt idx="3848">
                  <c:v>1983271.7405349528</c:v>
                </c:pt>
                <c:pt idx="3849">
                  <c:v>1760136.4142538975</c:v>
                </c:pt>
                <c:pt idx="3850">
                  <c:v>767267.00251889171</c:v>
                </c:pt>
                <c:pt idx="3851">
                  <c:v>2104470.8628797745</c:v>
                </c:pt>
                <c:pt idx="3852">
                  <c:v>1726399.9418054849</c:v>
                </c:pt>
                <c:pt idx="3853">
                  <c:v>1332193.793170542</c:v>
                </c:pt>
                <c:pt idx="3854">
                  <c:v>2310444.4444444445</c:v>
                </c:pt>
                <c:pt idx="3855">
                  <c:v>1148291.4572864322</c:v>
                </c:pt>
                <c:pt idx="3856">
                  <c:v>1616596.5583173996</c:v>
                </c:pt>
                <c:pt idx="3857">
                  <c:v>2377517.980538711</c:v>
                </c:pt>
                <c:pt idx="3858">
                  <c:v>3878278.3018867923</c:v>
                </c:pt>
                <c:pt idx="3859">
                  <c:v>2107584.2696629213</c:v>
                </c:pt>
                <c:pt idx="3860">
                  <c:v>823954.80225988699</c:v>
                </c:pt>
                <c:pt idx="3861">
                  <c:v>3789975.9359427574</c:v>
                </c:pt>
                <c:pt idx="3862">
                  <c:v>3911545.8863183698</c:v>
                </c:pt>
                <c:pt idx="3863">
                  <c:v>3172419.9985487266</c:v>
                </c:pt>
                <c:pt idx="3864">
                  <c:v>3285619.0476190476</c:v>
                </c:pt>
                <c:pt idx="3865">
                  <c:v>3684732.0692497939</c:v>
                </c:pt>
                <c:pt idx="3866">
                  <c:v>2482665.1216685977</c:v>
                </c:pt>
                <c:pt idx="3867">
                  <c:v>1053072.5309145486</c:v>
                </c:pt>
                <c:pt idx="3868">
                  <c:v>1667805.8067586864</c:v>
                </c:pt>
                <c:pt idx="3869">
                  <c:v>2994576.0598503742</c:v>
                </c:pt>
                <c:pt idx="3870">
                  <c:v>1296456.453604331</c:v>
                </c:pt>
                <c:pt idx="3871">
                  <c:v>1547350.8020324798</c:v>
                </c:pt>
                <c:pt idx="3872">
                  <c:v>2281739.690010848</c:v>
                </c:pt>
                <c:pt idx="3873">
                  <c:v>1583829.8829882988</c:v>
                </c:pt>
                <c:pt idx="3874">
                  <c:v>2226376.6920576389</c:v>
                </c:pt>
                <c:pt idx="3875">
                  <c:v>2207403.9268333614</c:v>
                </c:pt>
                <c:pt idx="3876">
                  <c:v>2197225.5319148935</c:v>
                </c:pt>
                <c:pt idx="3877">
                  <c:v>513913.04347826086</c:v>
                </c:pt>
                <c:pt idx="3878">
                  <c:v>968309.14922865434</c:v>
                </c:pt>
                <c:pt idx="3879">
                  <c:v>1490813.7419026131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0101224"/>
        <c:axId val="600102400"/>
      </c:scatterChart>
      <c:valAx>
        <c:axId val="6001012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CaCO3 [km^3]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102400"/>
        <c:crosses val="autoZero"/>
        <c:crossBetween val="midCat"/>
      </c:valAx>
      <c:valAx>
        <c:axId val="6001024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Drop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101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Elevation x OC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Elevation x OM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30824950417849217"/>
                  <c:y val="-5.7161184938907081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Sheet4!$G$3:$G$3882</c:f>
              <c:numCache>
                <c:formatCode>General</c:formatCode>
                <c:ptCount val="3880"/>
                <c:pt idx="0">
                  <c:v>7.8059433557294672E-10</c:v>
                </c:pt>
                <c:pt idx="1">
                  <c:v>1.5533540645954671E-9</c:v>
                </c:pt>
                <c:pt idx="2">
                  <c:v>2.0510745165062797E-9</c:v>
                </c:pt>
                <c:pt idx="3">
                  <c:v>4.7141400877808064E-10</c:v>
                </c:pt>
                <c:pt idx="4">
                  <c:v>7.2511512983781521E-10</c:v>
                </c:pt>
                <c:pt idx="5">
                  <c:v>2.173816685796289E-9</c:v>
                </c:pt>
                <c:pt idx="6">
                  <c:v>5.3721196460401728E-10</c:v>
                </c:pt>
                <c:pt idx="7">
                  <c:v>4.5408869998364233E-10</c:v>
                </c:pt>
                <c:pt idx="8">
                  <c:v>2.1374462765256117E-9</c:v>
                </c:pt>
                <c:pt idx="9">
                  <c:v>4.4083993443491862E-10</c:v>
                </c:pt>
                <c:pt idx="10">
                  <c:v>1.1771018622102725E-10</c:v>
                </c:pt>
                <c:pt idx="11">
                  <c:v>1.5057731613988551E-10</c:v>
                </c:pt>
                <c:pt idx="12">
                  <c:v>3.0505282675854397E-9</c:v>
                </c:pt>
                <c:pt idx="13">
                  <c:v>2.7633867527129106E-9</c:v>
                </c:pt>
                <c:pt idx="14">
                  <c:v>8.9518341837145595E-10</c:v>
                </c:pt>
                <c:pt idx="15">
                  <c:v>2.1094200417110795E-9</c:v>
                </c:pt>
                <c:pt idx="16">
                  <c:v>1.1348077260356178E-9</c:v>
                </c:pt>
                <c:pt idx="17">
                  <c:v>1.067289978527972E-9</c:v>
                </c:pt>
                <c:pt idx="18">
                  <c:v>2.6655497148149062E-9</c:v>
                </c:pt>
                <c:pt idx="19">
                  <c:v>1.6206170281503453E-9</c:v>
                </c:pt>
                <c:pt idx="20">
                  <c:v>1.0663982346929641E-9</c:v>
                </c:pt>
                <c:pt idx="21">
                  <c:v>2.3599363633600716E-10</c:v>
                </c:pt>
                <c:pt idx="22">
                  <c:v>5.8740440331731656E-10</c:v>
                </c:pt>
                <c:pt idx="23">
                  <c:v>7.6661943575860938E-9</c:v>
                </c:pt>
                <c:pt idx="24">
                  <c:v>8.5397211399645012E-10</c:v>
                </c:pt>
                <c:pt idx="25">
                  <c:v>3.6797172391716961E-10</c:v>
                </c:pt>
                <c:pt idx="26">
                  <c:v>1.4793393262898155E-9</c:v>
                </c:pt>
                <c:pt idx="27">
                  <c:v>7.173442192756038E-9</c:v>
                </c:pt>
                <c:pt idx="28">
                  <c:v>1.2309822986413064E-8</c:v>
                </c:pt>
                <c:pt idx="29">
                  <c:v>1.0513022854860454E-9</c:v>
                </c:pt>
                <c:pt idx="30">
                  <c:v>5.4323123549032038E-9</c:v>
                </c:pt>
                <c:pt idx="31">
                  <c:v>2.0501318158806996E-8</c:v>
                </c:pt>
                <c:pt idx="32">
                  <c:v>2.5977771833543091E-9</c:v>
                </c:pt>
                <c:pt idx="33">
                  <c:v>2.4353524134064498E-9</c:v>
                </c:pt>
                <c:pt idx="34">
                  <c:v>1.4639101980676188E-9</c:v>
                </c:pt>
                <c:pt idx="35">
                  <c:v>1.7442552965566082E-8</c:v>
                </c:pt>
                <c:pt idx="36">
                  <c:v>2.6012788294756591E-10</c:v>
                </c:pt>
                <c:pt idx="37">
                  <c:v>1.3760184448936214E-9</c:v>
                </c:pt>
                <c:pt idx="38">
                  <c:v>9.2983076949939854E-11</c:v>
                </c:pt>
                <c:pt idx="39">
                  <c:v>1.5824914405377479E-11</c:v>
                </c:pt>
                <c:pt idx="40">
                  <c:v>1.5094533740513902E-10</c:v>
                </c:pt>
                <c:pt idx="41">
                  <c:v>1.0412606401644826E-10</c:v>
                </c:pt>
                <c:pt idx="42">
                  <c:v>2.4683120930517772E-10</c:v>
                </c:pt>
                <c:pt idx="43">
                  <c:v>2.134958866524299E-11</c:v>
                </c:pt>
                <c:pt idx="44">
                  <c:v>9.4481293698377964E-11</c:v>
                </c:pt>
                <c:pt idx="45">
                  <c:v>1.3421212909602095E-9</c:v>
                </c:pt>
                <c:pt idx="46">
                  <c:v>7.7429714330216785E-10</c:v>
                </c:pt>
                <c:pt idx="47">
                  <c:v>5.1126646540450316E-11</c:v>
                </c:pt>
                <c:pt idx="48">
                  <c:v>8.8020233970738628E-12</c:v>
                </c:pt>
                <c:pt idx="49">
                  <c:v>1.596537222554355E-10</c:v>
                </c:pt>
                <c:pt idx="50">
                  <c:v>7.169903526744103E-10</c:v>
                </c:pt>
                <c:pt idx="51">
                  <c:v>4.1219688291403342E-10</c:v>
                </c:pt>
                <c:pt idx="52">
                  <c:v>1.0169146180023634E-10</c:v>
                </c:pt>
                <c:pt idx="53">
                  <c:v>8.1465535696321931E-12</c:v>
                </c:pt>
                <c:pt idx="54">
                  <c:v>7.022891008303615E-12</c:v>
                </c:pt>
                <c:pt idx="55">
                  <c:v>6.3767850355396822E-11</c:v>
                </c:pt>
                <c:pt idx="56">
                  <c:v>4.199688822965561E-10</c:v>
                </c:pt>
                <c:pt idx="57">
                  <c:v>8.9115804968033993E-10</c:v>
                </c:pt>
                <c:pt idx="58">
                  <c:v>9.7206175409599759E-10</c:v>
                </c:pt>
                <c:pt idx="59">
                  <c:v>7.6914702322941189E-10</c:v>
                </c:pt>
                <c:pt idx="60">
                  <c:v>5.5246742598655095E-12</c:v>
                </c:pt>
                <c:pt idx="61">
                  <c:v>1.9008624995808448E-11</c:v>
                </c:pt>
                <c:pt idx="62">
                  <c:v>1.0375150982933873E-10</c:v>
                </c:pt>
                <c:pt idx="63">
                  <c:v>3.1097361384768404E-10</c:v>
                </c:pt>
                <c:pt idx="64">
                  <c:v>1.7135854060260818E-11</c:v>
                </c:pt>
                <c:pt idx="65">
                  <c:v>3.9234551099722866E-11</c:v>
                </c:pt>
                <c:pt idx="66">
                  <c:v>1.9935646608904526E-10</c:v>
                </c:pt>
                <c:pt idx="67">
                  <c:v>3.5301732135072838E-11</c:v>
                </c:pt>
                <c:pt idx="68">
                  <c:v>1.6667661326373914E-11</c:v>
                </c:pt>
                <c:pt idx="69">
                  <c:v>4.4852863906365757E-11</c:v>
                </c:pt>
                <c:pt idx="70">
                  <c:v>1.0955709972953638E-10</c:v>
                </c:pt>
                <c:pt idx="71">
                  <c:v>4.1575514769157397E-11</c:v>
                </c:pt>
                <c:pt idx="72">
                  <c:v>2.0591116436346199E-10</c:v>
                </c:pt>
                <c:pt idx="73">
                  <c:v>2.9496142234875179E-11</c:v>
                </c:pt>
                <c:pt idx="74">
                  <c:v>7.4498827816084737E-10</c:v>
                </c:pt>
                <c:pt idx="75">
                  <c:v>9.0829390374060076E-10</c:v>
                </c:pt>
                <c:pt idx="76">
                  <c:v>5.4375904113625453E-10</c:v>
                </c:pt>
                <c:pt idx="77">
                  <c:v>4.5882887920916951E-12</c:v>
                </c:pt>
                <c:pt idx="78">
                  <c:v>1.5918552952154859E-11</c:v>
                </c:pt>
                <c:pt idx="79">
                  <c:v>8.0248234588215962E-11</c:v>
                </c:pt>
                <c:pt idx="80">
                  <c:v>1.5291174688746402E-10</c:v>
                </c:pt>
                <c:pt idx="81">
                  <c:v>1.3409039898521032E-10</c:v>
                </c:pt>
                <c:pt idx="82">
                  <c:v>9.3825823870936295E-11</c:v>
                </c:pt>
                <c:pt idx="83">
                  <c:v>9.7299813956377145E-10</c:v>
                </c:pt>
                <c:pt idx="84">
                  <c:v>9.0454836186950556E-11</c:v>
                </c:pt>
                <c:pt idx="85">
                  <c:v>1.7168627551632904E-9</c:v>
                </c:pt>
                <c:pt idx="86">
                  <c:v>4.0358213661051441E-11</c:v>
                </c:pt>
                <c:pt idx="87">
                  <c:v>1.3418403753198774E-10</c:v>
                </c:pt>
                <c:pt idx="88">
                  <c:v>2.5844238910557305E-10</c:v>
                </c:pt>
                <c:pt idx="89">
                  <c:v>1.9038404231324276E-9</c:v>
                </c:pt>
                <c:pt idx="90">
                  <c:v>7.7239225216743476E-9</c:v>
                </c:pt>
                <c:pt idx="91">
                  <c:v>3.0569174651725286E-10</c:v>
                </c:pt>
                <c:pt idx="92">
                  <c:v>3.6094393321746476E-12</c:v>
                </c:pt>
                <c:pt idx="93">
                  <c:v>2.6357236600256867E-9</c:v>
                </c:pt>
                <c:pt idx="94">
                  <c:v>1.3604809790504443E-11</c:v>
                </c:pt>
                <c:pt idx="95">
                  <c:v>4.9724191538396742E-9</c:v>
                </c:pt>
                <c:pt idx="96">
                  <c:v>3.5561306897302218E-9</c:v>
                </c:pt>
                <c:pt idx="97">
                  <c:v>7.548146637068532E-9</c:v>
                </c:pt>
                <c:pt idx="98">
                  <c:v>1.5710969359793138E-9</c:v>
                </c:pt>
                <c:pt idx="99">
                  <c:v>2.3233913073114504E-8</c:v>
                </c:pt>
                <c:pt idx="100">
                  <c:v>2.2904468711504825E-8</c:v>
                </c:pt>
                <c:pt idx="101">
                  <c:v>7.9988550943955422E-11</c:v>
                </c:pt>
                <c:pt idx="102">
                  <c:v>7.1147711102781395E-10</c:v>
                </c:pt>
                <c:pt idx="103">
                  <c:v>1.4158638241880195E-9</c:v>
                </c:pt>
                <c:pt idx="104">
                  <c:v>6.0046806941302393E-10</c:v>
                </c:pt>
                <c:pt idx="105">
                  <c:v>4.7860185606351727E-11</c:v>
                </c:pt>
                <c:pt idx="106">
                  <c:v>2.0096846456002094E-10</c:v>
                </c:pt>
                <c:pt idx="107">
                  <c:v>9.1466132492146244E-10</c:v>
                </c:pt>
                <c:pt idx="108">
                  <c:v>5.5349418354016803E-10</c:v>
                </c:pt>
                <c:pt idx="109">
                  <c:v>7.0084151422634496E-10</c:v>
                </c:pt>
                <c:pt idx="110">
                  <c:v>3.2106207844263546E-10</c:v>
                </c:pt>
                <c:pt idx="111">
                  <c:v>7.6022359636755917E-10</c:v>
                </c:pt>
                <c:pt idx="112">
                  <c:v>1.8191302029082384E-10</c:v>
                </c:pt>
                <c:pt idx="113">
                  <c:v>1.346289295112005E-9</c:v>
                </c:pt>
                <c:pt idx="114">
                  <c:v>4.1434512538835629E-11</c:v>
                </c:pt>
                <c:pt idx="115">
                  <c:v>1.0281076908031942E-10</c:v>
                </c:pt>
                <c:pt idx="116">
                  <c:v>5.5305103367344241E-10</c:v>
                </c:pt>
                <c:pt idx="117">
                  <c:v>4.0769787738744063E-10</c:v>
                </c:pt>
                <c:pt idx="118">
                  <c:v>1.8612294402470116E-10</c:v>
                </c:pt>
                <c:pt idx="119">
                  <c:v>1.5310827895366537E-10</c:v>
                </c:pt>
                <c:pt idx="120">
                  <c:v>2.5503274830051312E-10</c:v>
                </c:pt>
                <c:pt idx="121">
                  <c:v>3.2022009369583105E-9</c:v>
                </c:pt>
                <c:pt idx="122">
                  <c:v>4.4622975829922106E-9</c:v>
                </c:pt>
                <c:pt idx="123">
                  <c:v>5.2978566567031006E-10</c:v>
                </c:pt>
                <c:pt idx="124">
                  <c:v>2.3265368003087643E-10</c:v>
                </c:pt>
                <c:pt idx="125">
                  <c:v>4.5622278779391745E-10</c:v>
                </c:pt>
                <c:pt idx="126">
                  <c:v>1.1406677569514752E-9</c:v>
                </c:pt>
                <c:pt idx="127">
                  <c:v>1.1521896534862453E-11</c:v>
                </c:pt>
                <c:pt idx="128">
                  <c:v>6.5630495262048732E-10</c:v>
                </c:pt>
                <c:pt idx="129">
                  <c:v>1.5423831111380297E-9</c:v>
                </c:pt>
                <c:pt idx="130">
                  <c:v>2.3509100429788562E-10</c:v>
                </c:pt>
                <c:pt idx="131">
                  <c:v>7.0150623902648999E-10</c:v>
                </c:pt>
                <c:pt idx="132">
                  <c:v>3.0688128270739414E-10</c:v>
                </c:pt>
                <c:pt idx="133">
                  <c:v>2.2113178349601401E-10</c:v>
                </c:pt>
                <c:pt idx="134">
                  <c:v>3.0355765870697769E-10</c:v>
                </c:pt>
                <c:pt idx="135">
                  <c:v>6.1425003026818638E-9</c:v>
                </c:pt>
                <c:pt idx="136">
                  <c:v>1.0806209500100805E-9</c:v>
                </c:pt>
                <c:pt idx="137">
                  <c:v>4.0437425338699957E-10</c:v>
                </c:pt>
                <c:pt idx="138">
                  <c:v>2.6234472110148351E-10</c:v>
                </c:pt>
                <c:pt idx="139">
                  <c:v>9.4014244225817964E-10</c:v>
                </c:pt>
                <c:pt idx="140">
                  <c:v>1.5886922722109707E-10</c:v>
                </c:pt>
                <c:pt idx="141">
                  <c:v>8.995942294527951E-11</c:v>
                </c:pt>
                <c:pt idx="142">
                  <c:v>9.9930294946603572E-11</c:v>
                </c:pt>
                <c:pt idx="143">
                  <c:v>2.9779671043954596E-10</c:v>
                </c:pt>
                <c:pt idx="144">
                  <c:v>3.9828094271952414E-9</c:v>
                </c:pt>
                <c:pt idx="145">
                  <c:v>1.1145219148146697E-10</c:v>
                </c:pt>
                <c:pt idx="146">
                  <c:v>9.8689475319764177E-10</c:v>
                </c:pt>
                <c:pt idx="147">
                  <c:v>6.8688229342449235E-10</c:v>
                </c:pt>
                <c:pt idx="148">
                  <c:v>1.712774234893976E-10</c:v>
                </c:pt>
                <c:pt idx="149">
                  <c:v>7.3119728009704018E-11</c:v>
                </c:pt>
                <c:pt idx="150">
                  <c:v>1.0015186987995825E-10</c:v>
                </c:pt>
                <c:pt idx="151">
                  <c:v>3.6626336484860835E-10</c:v>
                </c:pt>
                <c:pt idx="152">
                  <c:v>3.0156348430671279E-10</c:v>
                </c:pt>
                <c:pt idx="153">
                  <c:v>1.6268031607492333E-9</c:v>
                </c:pt>
                <c:pt idx="154">
                  <c:v>9.1953597345544327E-11</c:v>
                </c:pt>
                <c:pt idx="155">
                  <c:v>4.5710908752733155E-10</c:v>
                </c:pt>
                <c:pt idx="156">
                  <c:v>9.3283046945720855E-11</c:v>
                </c:pt>
                <c:pt idx="157">
                  <c:v>3.4698634564607806E-10</c:v>
                </c:pt>
                <c:pt idx="158">
                  <c:v>8.752209867828917E-11</c:v>
                </c:pt>
                <c:pt idx="159">
                  <c:v>5.3022881553707848E-10</c:v>
                </c:pt>
                <c:pt idx="160">
                  <c:v>6.1597831474846553E-11</c:v>
                </c:pt>
                <c:pt idx="161">
                  <c:v>1.2674086188349723E-10</c:v>
                </c:pt>
                <c:pt idx="162">
                  <c:v>3.3568602404457742E-10</c:v>
                </c:pt>
                <c:pt idx="163">
                  <c:v>9.4922701452605268E-10</c:v>
                </c:pt>
                <c:pt idx="164">
                  <c:v>6.6472480008821844E-11</c:v>
                </c:pt>
                <c:pt idx="165">
                  <c:v>4.5378546352692715E-10</c:v>
                </c:pt>
                <c:pt idx="166">
                  <c:v>9.3748354305782658E-10</c:v>
                </c:pt>
                <c:pt idx="167">
                  <c:v>1.446884314858689E-9</c:v>
                </c:pt>
                <c:pt idx="168">
                  <c:v>1.3232455020422802E-9</c:v>
                </c:pt>
                <c:pt idx="169">
                  <c:v>3.0045560963989902E-10</c:v>
                </c:pt>
                <c:pt idx="170">
                  <c:v>2.6345259576831853E-10</c:v>
                </c:pt>
                <c:pt idx="171">
                  <c:v>8.4818884491263532E-10</c:v>
                </c:pt>
                <c:pt idx="172">
                  <c:v>4.3916151792494961E-10</c:v>
                </c:pt>
                <c:pt idx="173">
                  <c:v>8.6369909024802825E-10</c:v>
                </c:pt>
                <c:pt idx="174">
                  <c:v>6.3082383528371925E-10</c:v>
                </c:pt>
                <c:pt idx="175">
                  <c:v>2.3701870621814157E-9</c:v>
                </c:pt>
                <c:pt idx="176">
                  <c:v>4.9329227414546688E-9</c:v>
                </c:pt>
                <c:pt idx="177">
                  <c:v>1.0546966828066397E-10</c:v>
                </c:pt>
                <c:pt idx="178">
                  <c:v>2.361988789646994E-10</c:v>
                </c:pt>
                <c:pt idx="179">
                  <c:v>2.2157493336275736E-10</c:v>
                </c:pt>
                <c:pt idx="180">
                  <c:v>5.3842708807145697E-10</c:v>
                </c:pt>
                <c:pt idx="181">
                  <c:v>3.0776758244086997E-10</c:v>
                </c:pt>
                <c:pt idx="182">
                  <c:v>1.8457191949117689E-10</c:v>
                </c:pt>
                <c:pt idx="183">
                  <c:v>2.0340578882701127E-10</c:v>
                </c:pt>
                <c:pt idx="184">
                  <c:v>8.8851548278465708E-10</c:v>
                </c:pt>
                <c:pt idx="185">
                  <c:v>9.7271395746242632E-11</c:v>
                </c:pt>
                <c:pt idx="186">
                  <c:v>8.9737848011916729E-11</c:v>
                </c:pt>
                <c:pt idx="187">
                  <c:v>1.544377285538419E-10</c:v>
                </c:pt>
                <c:pt idx="188">
                  <c:v>2.9912616003972245E-11</c:v>
                </c:pt>
                <c:pt idx="189">
                  <c:v>2.0628626296072713E-10</c:v>
                </c:pt>
                <c:pt idx="190">
                  <c:v>1.1854258934906562E-10</c:v>
                </c:pt>
                <c:pt idx="191">
                  <c:v>1.169915648155359E-10</c:v>
                </c:pt>
                <c:pt idx="192">
                  <c:v>5.9758759527935661E-10</c:v>
                </c:pt>
                <c:pt idx="193">
                  <c:v>6.4035155741831723E-11</c:v>
                </c:pt>
                <c:pt idx="194">
                  <c:v>5.2313841766947023E-10</c:v>
                </c:pt>
                <c:pt idx="195">
                  <c:v>1.8864889826503638E-9</c:v>
                </c:pt>
                <c:pt idx="196">
                  <c:v>5.450743360723391E-10</c:v>
                </c:pt>
                <c:pt idx="197">
                  <c:v>4.8303335473081107E-11</c:v>
                </c:pt>
                <c:pt idx="198">
                  <c:v>4.9632785073257654E-11</c:v>
                </c:pt>
                <c:pt idx="199">
                  <c:v>3.4587847097923637E-10</c:v>
                </c:pt>
                <c:pt idx="200">
                  <c:v>1.3693330881818408E-10</c:v>
                </c:pt>
                <c:pt idx="201">
                  <c:v>1.6440860055516596E-10</c:v>
                </c:pt>
                <c:pt idx="202">
                  <c:v>4.8502752913107591E-10</c:v>
                </c:pt>
                <c:pt idx="203">
                  <c:v>2.7009984376920122E-10</c:v>
                </c:pt>
                <c:pt idx="204">
                  <c:v>9.4169346679164274E-11</c:v>
                </c:pt>
                <c:pt idx="205">
                  <c:v>7.068240374271961E-11</c:v>
                </c:pt>
                <c:pt idx="206">
                  <c:v>3.2682302671006718E-10</c:v>
                </c:pt>
                <c:pt idx="207">
                  <c:v>4.7860185606355591E-11</c:v>
                </c:pt>
                <c:pt idx="208">
                  <c:v>7.5955887156753243E-10</c:v>
                </c:pt>
                <c:pt idx="209">
                  <c:v>1.712774234893976E-10</c:v>
                </c:pt>
                <c:pt idx="210">
                  <c:v>7.4449177609886491E-11</c:v>
                </c:pt>
                <c:pt idx="211">
                  <c:v>3.6870068911562828E-10</c:v>
                </c:pt>
                <c:pt idx="212">
                  <c:v>3.447705963124226E-10</c:v>
                </c:pt>
                <c:pt idx="213">
                  <c:v>2.8959843790512389E-10</c:v>
                </c:pt>
                <c:pt idx="214">
                  <c:v>1.6595962508869188E-10</c:v>
                </c:pt>
                <c:pt idx="215">
                  <c:v>2.0517838829389674E-10</c:v>
                </c:pt>
                <c:pt idx="216">
                  <c:v>7.7551226676965095E-11</c:v>
                </c:pt>
                <c:pt idx="217">
                  <c:v>1.7748152162356867E-10</c:v>
                </c:pt>
                <c:pt idx="218">
                  <c:v>9.3061472012350578E-11</c:v>
                </c:pt>
                <c:pt idx="219">
                  <c:v>2.3021635576388631E-10</c:v>
                </c:pt>
                <c:pt idx="220">
                  <c:v>3.5850824218091246E-10</c:v>
                </c:pt>
                <c:pt idx="221">
                  <c:v>3.1973262884245888E-10</c:v>
                </c:pt>
                <c:pt idx="222">
                  <c:v>1.0008539739995752E-9</c:v>
                </c:pt>
                <c:pt idx="223">
                  <c:v>5.982523200794449E-11</c:v>
                </c:pt>
                <c:pt idx="224">
                  <c:v>2.0562153816062225E-10</c:v>
                </c:pt>
                <c:pt idx="225">
                  <c:v>3.0067718457326183E-10</c:v>
                </c:pt>
                <c:pt idx="226">
                  <c:v>6.2594918674973896E-10</c:v>
                </c:pt>
                <c:pt idx="227">
                  <c:v>1.6928324908913297E-10</c:v>
                </c:pt>
                <c:pt idx="228">
                  <c:v>5.0297509873345924E-10</c:v>
                </c:pt>
                <c:pt idx="229">
                  <c:v>1.1189534134819247E-10</c:v>
                </c:pt>
                <c:pt idx="230">
                  <c:v>1.4158638241880195E-10</c:v>
                </c:pt>
                <c:pt idx="231">
                  <c:v>9.2175172278899624E-11</c:v>
                </c:pt>
                <c:pt idx="232">
                  <c:v>4.5644436272728019E-11</c:v>
                </c:pt>
                <c:pt idx="233">
                  <c:v>3.1995420377582169E-10</c:v>
                </c:pt>
                <c:pt idx="234">
                  <c:v>1.5776135255428327E-10</c:v>
                </c:pt>
                <c:pt idx="235">
                  <c:v>3.6515549018182415E-10</c:v>
                </c:pt>
                <c:pt idx="236">
                  <c:v>2.4971494989982759E-10</c:v>
                </c:pt>
                <c:pt idx="237">
                  <c:v>7.7772801610321555E-11</c:v>
                </c:pt>
                <c:pt idx="238">
                  <c:v>6.0423484328023946E-10</c:v>
                </c:pt>
                <c:pt idx="239">
                  <c:v>6.735877974227281E-11</c:v>
                </c:pt>
                <c:pt idx="240">
                  <c:v>1.3981378295189991E-10</c:v>
                </c:pt>
                <c:pt idx="241">
                  <c:v>7.9323826143867132E-11</c:v>
                </c:pt>
                <c:pt idx="242">
                  <c:v>2.4373242669903314E-12</c:v>
                </c:pt>
                <c:pt idx="243">
                  <c:v>7.3119728009704018E-11</c:v>
                </c:pt>
                <c:pt idx="244">
                  <c:v>1.5776135255428327E-10</c:v>
                </c:pt>
                <c:pt idx="245">
                  <c:v>1.0635596801411493E-11</c:v>
                </c:pt>
                <c:pt idx="246">
                  <c:v>3.811088853839427E-11</c:v>
                </c:pt>
                <c:pt idx="247">
                  <c:v>1.5399457868710393E-10</c:v>
                </c:pt>
                <c:pt idx="248">
                  <c:v>3.1175593124139961E-10</c:v>
                </c:pt>
                <c:pt idx="249">
                  <c:v>6.2927281075023094E-11</c:v>
                </c:pt>
                <c:pt idx="250">
                  <c:v>3.8177361018403096E-10</c:v>
                </c:pt>
                <c:pt idx="251">
                  <c:v>1.216446384161538E-10</c:v>
                </c:pt>
                <c:pt idx="252">
                  <c:v>6.691562987555273E-11</c:v>
                </c:pt>
                <c:pt idx="253">
                  <c:v>8.8009563531680127E-10</c:v>
                </c:pt>
                <c:pt idx="254">
                  <c:v>8.0874850677406453E-11</c:v>
                </c:pt>
                <c:pt idx="255">
                  <c:v>1.254865408848049E-10</c:v>
                </c:pt>
                <c:pt idx="256">
                  <c:v>1.4331597348340515E-10</c:v>
                </c:pt>
                <c:pt idx="257">
                  <c:v>4.6955375927611374E-11</c:v>
                </c:pt>
                <c:pt idx="258">
                  <c:v>1.4576581918397619E-10</c:v>
                </c:pt>
                <c:pt idx="259">
                  <c:v>5.5802040957446688E-11</c:v>
                </c:pt>
                <c:pt idx="260">
                  <c:v>1.6808663556695664E-10</c:v>
                </c:pt>
                <c:pt idx="261">
                  <c:v>4.2055684526469322E-11</c:v>
                </c:pt>
                <c:pt idx="262">
                  <c:v>4.3552812454596049E-11</c:v>
                </c:pt>
                <c:pt idx="263">
                  <c:v>6.1885824447197568E-10</c:v>
                </c:pt>
                <c:pt idx="264">
                  <c:v>5.5665938418530585E-11</c:v>
                </c:pt>
                <c:pt idx="265">
                  <c:v>2.7574374385316129E-10</c:v>
                </c:pt>
                <c:pt idx="266">
                  <c:v>5.6659486952651053E-10</c:v>
                </c:pt>
                <c:pt idx="267">
                  <c:v>1.2126736217826589E-9</c:v>
                </c:pt>
                <c:pt idx="268">
                  <c:v>8.2886446202646404E-11</c:v>
                </c:pt>
                <c:pt idx="269">
                  <c:v>4.7635888622214434E-11</c:v>
                </c:pt>
                <c:pt idx="270">
                  <c:v>2.5138138938637163E-10</c:v>
                </c:pt>
                <c:pt idx="271">
                  <c:v>4.5406529034691129E-9</c:v>
                </c:pt>
                <c:pt idx="272">
                  <c:v>2.545117477815457E-11</c:v>
                </c:pt>
                <c:pt idx="273">
                  <c:v>3.3209019496629495E-10</c:v>
                </c:pt>
                <c:pt idx="274">
                  <c:v>1.4876007504022965E-10</c:v>
                </c:pt>
                <c:pt idx="275">
                  <c:v>1.1012274188129043E-10</c:v>
                </c:pt>
                <c:pt idx="276">
                  <c:v>1.8368561975772587E-10</c:v>
                </c:pt>
                <c:pt idx="277">
                  <c:v>8.9737848011916729E-11</c:v>
                </c:pt>
                <c:pt idx="278">
                  <c:v>2.0608684552070065E-9</c:v>
                </c:pt>
                <c:pt idx="279">
                  <c:v>1.4358055681906677E-10</c:v>
                </c:pt>
                <c:pt idx="280">
                  <c:v>5.4751166033932919E-9</c:v>
                </c:pt>
                <c:pt idx="281">
                  <c:v>2.6810566936893645E-11</c:v>
                </c:pt>
                <c:pt idx="282">
                  <c:v>3.6183186618138278E-10</c:v>
                </c:pt>
                <c:pt idx="283">
                  <c:v>2.8826898830494731E-10</c:v>
                </c:pt>
                <c:pt idx="284">
                  <c:v>3.5673564271403937E-11</c:v>
                </c:pt>
                <c:pt idx="285">
                  <c:v>8.6635798944838138E-11</c:v>
                </c:pt>
                <c:pt idx="286">
                  <c:v>5.4706851047260379E-10</c:v>
                </c:pt>
                <c:pt idx="287">
                  <c:v>1.7327159788967628E-10</c:v>
                </c:pt>
                <c:pt idx="288">
                  <c:v>2.7962756590377718E-10</c:v>
                </c:pt>
                <c:pt idx="289">
                  <c:v>6.4256730675199635E-11</c:v>
                </c:pt>
                <c:pt idx="290">
                  <c:v>1.8169144535746106E-10</c:v>
                </c:pt>
                <c:pt idx="291">
                  <c:v>4.0548212805384604E-11</c:v>
                </c:pt>
                <c:pt idx="292">
                  <c:v>1.0812856748102561E-10</c:v>
                </c:pt>
                <c:pt idx="293">
                  <c:v>8.6635798944838138E-11</c:v>
                </c:pt>
                <c:pt idx="294">
                  <c:v>6.9153536702516582E-10</c:v>
                </c:pt>
                <c:pt idx="295">
                  <c:v>4.6752310939541811E-11</c:v>
                </c:pt>
                <c:pt idx="296">
                  <c:v>6.6029330142101711E-11</c:v>
                </c:pt>
                <c:pt idx="297">
                  <c:v>5.3022881553707848E-10</c:v>
                </c:pt>
                <c:pt idx="298">
                  <c:v>4.7549980699647736E-10</c:v>
                </c:pt>
                <c:pt idx="299">
                  <c:v>3.0798915737420786E-10</c:v>
                </c:pt>
                <c:pt idx="300">
                  <c:v>2.2910848109709114E-10</c:v>
                </c:pt>
                <c:pt idx="301">
                  <c:v>2.7008519913599158E-8</c:v>
                </c:pt>
                <c:pt idx="302">
                  <c:v>1.6661890578723676E-9</c:v>
                </c:pt>
                <c:pt idx="303">
                  <c:v>7.6175502213549384E-10</c:v>
                </c:pt>
                <c:pt idx="304">
                  <c:v>9.1162972252852925E-8</c:v>
                </c:pt>
                <c:pt idx="305">
                  <c:v>1.8306471997515527E-8</c:v>
                </c:pt>
                <c:pt idx="306">
                  <c:v>1.4648607381993219E-9</c:v>
                </c:pt>
                <c:pt idx="307">
                  <c:v>5.5802040957451179E-11</c:v>
                </c:pt>
                <c:pt idx="308">
                  <c:v>2.897241966510866E-10</c:v>
                </c:pt>
                <c:pt idx="309">
                  <c:v>1.4954946976596916E-10</c:v>
                </c:pt>
                <c:pt idx="310">
                  <c:v>3.9954261325535049E-11</c:v>
                </c:pt>
                <c:pt idx="311">
                  <c:v>9.9640124333624826E-10</c:v>
                </c:pt>
                <c:pt idx="312">
                  <c:v>3.9597128263407357E-10</c:v>
                </c:pt>
                <c:pt idx="313">
                  <c:v>1.9791867886788789E-9</c:v>
                </c:pt>
                <c:pt idx="314">
                  <c:v>1.7437021758384344E-9</c:v>
                </c:pt>
                <c:pt idx="315">
                  <c:v>2.0992727808193136E-9</c:v>
                </c:pt>
                <c:pt idx="316">
                  <c:v>8.3703061436176766E-11</c:v>
                </c:pt>
                <c:pt idx="317">
                  <c:v>7.0756987934048091E-11</c:v>
                </c:pt>
                <c:pt idx="318">
                  <c:v>9.1359101455539075E-10</c:v>
                </c:pt>
                <c:pt idx="319">
                  <c:v>1.136129553893706E-10</c:v>
                </c:pt>
                <c:pt idx="320">
                  <c:v>3.3235695594257925E-10</c:v>
                </c:pt>
                <c:pt idx="321">
                  <c:v>3.7856104585534884E-10</c:v>
                </c:pt>
                <c:pt idx="322">
                  <c:v>6.9977991442282088E-9</c:v>
                </c:pt>
                <c:pt idx="323">
                  <c:v>1.1622449090617932E-9</c:v>
                </c:pt>
                <c:pt idx="324">
                  <c:v>4.4447441663429016E-9</c:v>
                </c:pt>
                <c:pt idx="325">
                  <c:v>9.5711660650220256E-10</c:v>
                </c:pt>
                <c:pt idx="326">
                  <c:v>5.312354299149353E-11</c:v>
                </c:pt>
                <c:pt idx="327">
                  <c:v>6.6672278535962675E-10</c:v>
                </c:pt>
                <c:pt idx="328">
                  <c:v>3.906142867021583E-11</c:v>
                </c:pt>
                <c:pt idx="329">
                  <c:v>1.2812148603830791E-10</c:v>
                </c:pt>
                <c:pt idx="330">
                  <c:v>3.437405722978993E-11</c:v>
                </c:pt>
                <c:pt idx="331">
                  <c:v>2.3548461284044399E-10</c:v>
                </c:pt>
                <c:pt idx="332">
                  <c:v>1.2964692329453017E-9</c:v>
                </c:pt>
                <c:pt idx="333">
                  <c:v>8.2523085088344419E-9</c:v>
                </c:pt>
                <c:pt idx="334">
                  <c:v>4.3018049246872295E-9</c:v>
                </c:pt>
                <c:pt idx="335">
                  <c:v>9.7026084530092154E-10</c:v>
                </c:pt>
                <c:pt idx="336">
                  <c:v>1.2342823496819068E-9</c:v>
                </c:pt>
                <c:pt idx="337">
                  <c:v>1.0015361199245644E-9</c:v>
                </c:pt>
                <c:pt idx="338">
                  <c:v>2.1742861851143737E-8</c:v>
                </c:pt>
                <c:pt idx="339">
                  <c:v>1.1803143176570186E-8</c:v>
                </c:pt>
                <c:pt idx="340">
                  <c:v>1.0005469484481766E-7</c:v>
                </c:pt>
                <c:pt idx="341">
                  <c:v>2.1402106824141358E-8</c:v>
                </c:pt>
                <c:pt idx="342">
                  <c:v>2.0328928505367882E-10</c:v>
                </c:pt>
                <c:pt idx="343">
                  <c:v>2.221708229427612E-8</c:v>
                </c:pt>
                <c:pt idx="344">
                  <c:v>7.0178824348713345E-11</c:v>
                </c:pt>
                <c:pt idx="345">
                  <c:v>2.2755745656355186E-10</c:v>
                </c:pt>
                <c:pt idx="346">
                  <c:v>4.6035213882476897E-10</c:v>
                </c:pt>
                <c:pt idx="347">
                  <c:v>9.4872343513204667E-10</c:v>
                </c:pt>
                <c:pt idx="348">
                  <c:v>4.3102367491784391E-10</c:v>
                </c:pt>
                <c:pt idx="349">
                  <c:v>1.8644523483686518E-10</c:v>
                </c:pt>
                <c:pt idx="350">
                  <c:v>1.5973538377877497E-10</c:v>
                </c:pt>
                <c:pt idx="351">
                  <c:v>6.1589774204542469E-10</c:v>
                </c:pt>
                <c:pt idx="352">
                  <c:v>1.1333356409747438E-9</c:v>
                </c:pt>
                <c:pt idx="353">
                  <c:v>1.3223994886604568E-9</c:v>
                </c:pt>
                <c:pt idx="354">
                  <c:v>5.9521070053964722E-10</c:v>
                </c:pt>
                <c:pt idx="355">
                  <c:v>3.2156565783664183E-10</c:v>
                </c:pt>
                <c:pt idx="356">
                  <c:v>2.2336767600541974E-10</c:v>
                </c:pt>
                <c:pt idx="357">
                  <c:v>5.1062950552231334E-11</c:v>
                </c:pt>
                <c:pt idx="358">
                  <c:v>6.4941598651048186E-10</c:v>
                </c:pt>
                <c:pt idx="359">
                  <c:v>2.2572442756936907E-10</c:v>
                </c:pt>
                <c:pt idx="360">
                  <c:v>2.571477817553601E-10</c:v>
                </c:pt>
                <c:pt idx="361">
                  <c:v>5.1403370222583702E-10</c:v>
                </c:pt>
                <c:pt idx="362">
                  <c:v>2.5966165009023943E-9</c:v>
                </c:pt>
                <c:pt idx="363">
                  <c:v>1.5397443551135617E-10</c:v>
                </c:pt>
                <c:pt idx="364">
                  <c:v>7.2273714627779418E-11</c:v>
                </c:pt>
                <c:pt idx="365">
                  <c:v>1.1796850883990806E-9</c:v>
                </c:pt>
                <c:pt idx="366">
                  <c:v>1.5187954523229011E-10</c:v>
                </c:pt>
                <c:pt idx="367">
                  <c:v>7.1488130773129642E-11</c:v>
                </c:pt>
                <c:pt idx="368">
                  <c:v>3.9017331447605562E-10</c:v>
                </c:pt>
                <c:pt idx="369">
                  <c:v>4.4254557145267155E-11</c:v>
                </c:pt>
                <c:pt idx="370">
                  <c:v>1.5057023880787378E-10</c:v>
                </c:pt>
                <c:pt idx="371">
                  <c:v>5.5095614339437648E-10</c:v>
                </c:pt>
                <c:pt idx="372">
                  <c:v>5.0696344753398904E-10</c:v>
                </c:pt>
                <c:pt idx="373">
                  <c:v>6.8345795354530539E-11</c:v>
                </c:pt>
                <c:pt idx="374">
                  <c:v>4.0038590458650266E-10</c:v>
                </c:pt>
                <c:pt idx="375">
                  <c:v>4.2909199880345151E-9</c:v>
                </c:pt>
                <c:pt idx="376">
                  <c:v>4.0336698571698863E-9</c:v>
                </c:pt>
                <c:pt idx="377">
                  <c:v>1.0099532453416517E-9</c:v>
                </c:pt>
                <c:pt idx="378">
                  <c:v>3.6027060673691677E-9</c:v>
                </c:pt>
                <c:pt idx="379">
                  <c:v>3.8590633655784773E-9</c:v>
                </c:pt>
                <c:pt idx="380">
                  <c:v>6.178565297855701E-10</c:v>
                </c:pt>
                <c:pt idx="381">
                  <c:v>7.4142783574268408E-10</c:v>
                </c:pt>
                <c:pt idx="382">
                  <c:v>1.1219471249280226E-9</c:v>
                </c:pt>
                <c:pt idx="383">
                  <c:v>9.7900135035048185E-10</c:v>
                </c:pt>
                <c:pt idx="384">
                  <c:v>1.1811337638233519E-9</c:v>
                </c:pt>
                <c:pt idx="385">
                  <c:v>4.3609093576490502E-9</c:v>
                </c:pt>
                <c:pt idx="386">
                  <c:v>1.9582389747085294E-9</c:v>
                </c:pt>
                <c:pt idx="387">
                  <c:v>6.4097594142592109E-9</c:v>
                </c:pt>
                <c:pt idx="388">
                  <c:v>3.1803940437625537E-9</c:v>
                </c:pt>
                <c:pt idx="389">
                  <c:v>9.2758779965798671E-11</c:v>
                </c:pt>
                <c:pt idx="390">
                  <c:v>3.4358813745430829E-11</c:v>
                </c:pt>
                <c:pt idx="391">
                  <c:v>1.5506543346334378E-10</c:v>
                </c:pt>
                <c:pt idx="392">
                  <c:v>7.4126886797722477E-12</c:v>
                </c:pt>
                <c:pt idx="393">
                  <c:v>2.5593810238943371E-11</c:v>
                </c:pt>
                <c:pt idx="394">
                  <c:v>1.547649190574071E-11</c:v>
                </c:pt>
                <c:pt idx="395">
                  <c:v>1.3212616714350806E-10</c:v>
                </c:pt>
                <c:pt idx="396">
                  <c:v>4.9444636923453807E-10</c:v>
                </c:pt>
                <c:pt idx="397">
                  <c:v>7.5925617952097305E-11</c:v>
                </c:pt>
                <c:pt idx="398">
                  <c:v>2.3911473975853464E-10</c:v>
                </c:pt>
                <c:pt idx="399">
                  <c:v>4.2676312103947308E-11</c:v>
                </c:pt>
                <c:pt idx="400">
                  <c:v>1.5362198437656736E-9</c:v>
                </c:pt>
                <c:pt idx="401">
                  <c:v>2.1465548028403347E-10</c:v>
                </c:pt>
                <c:pt idx="402">
                  <c:v>1.3541767094476415E-10</c:v>
                </c:pt>
                <c:pt idx="403">
                  <c:v>1.52093280659411E-9</c:v>
                </c:pt>
                <c:pt idx="404">
                  <c:v>2.6716645296835314E-9</c:v>
                </c:pt>
                <c:pt idx="405">
                  <c:v>5.6108522098694192E-9</c:v>
                </c:pt>
                <c:pt idx="406">
                  <c:v>3.4650617588876622E-10</c:v>
                </c:pt>
                <c:pt idx="407">
                  <c:v>4.1962917035941029E-10</c:v>
                </c:pt>
                <c:pt idx="408">
                  <c:v>3.0637770331341279E-10</c:v>
                </c:pt>
                <c:pt idx="409">
                  <c:v>1.1193932968877164E-9</c:v>
                </c:pt>
                <c:pt idx="410">
                  <c:v>2.9901618918827461E-9</c:v>
                </c:pt>
                <c:pt idx="411">
                  <c:v>3.2765804300685289E-9</c:v>
                </c:pt>
                <c:pt idx="412">
                  <c:v>5.0393195402308677E-9</c:v>
                </c:pt>
                <c:pt idx="413">
                  <c:v>7.0112144992845355E-9</c:v>
                </c:pt>
                <c:pt idx="414">
                  <c:v>1.2674142807005913E-8</c:v>
                </c:pt>
                <c:pt idx="415">
                  <c:v>2.3324403840371732E-9</c:v>
                </c:pt>
                <c:pt idx="416">
                  <c:v>5.3483071458306214E-9</c:v>
                </c:pt>
                <c:pt idx="417">
                  <c:v>1.7006972577645175E-8</c:v>
                </c:pt>
                <c:pt idx="418">
                  <c:v>2.8441728645349405E-10</c:v>
                </c:pt>
                <c:pt idx="419">
                  <c:v>3.53640126568829E-9</c:v>
                </c:pt>
                <c:pt idx="420">
                  <c:v>3.0809259530381243E-10</c:v>
                </c:pt>
                <c:pt idx="421">
                  <c:v>1.1665185287839006E-10</c:v>
                </c:pt>
                <c:pt idx="422">
                  <c:v>2.5839012573062745E-10</c:v>
                </c:pt>
                <c:pt idx="423">
                  <c:v>9.5641976150292933E-10</c:v>
                </c:pt>
                <c:pt idx="424">
                  <c:v>1.5161605071693977E-10</c:v>
                </c:pt>
                <c:pt idx="425">
                  <c:v>1.9018642142673003E-10</c:v>
                </c:pt>
                <c:pt idx="426">
                  <c:v>9.5641976150292936E-12</c:v>
                </c:pt>
                <c:pt idx="427">
                  <c:v>3.2737778065870754E-10</c:v>
                </c:pt>
                <c:pt idx="428">
                  <c:v>6.7310000592329104E-10</c:v>
                </c:pt>
                <c:pt idx="429">
                  <c:v>1.3345975426086776E-9</c:v>
                </c:pt>
                <c:pt idx="430">
                  <c:v>2.2322210072979026E-9</c:v>
                </c:pt>
                <c:pt idx="431">
                  <c:v>7.5259259921541977E-11</c:v>
                </c:pt>
                <c:pt idx="432">
                  <c:v>8.9056790907158001E-11</c:v>
                </c:pt>
                <c:pt idx="433">
                  <c:v>2.9304074331950407E-10</c:v>
                </c:pt>
                <c:pt idx="434">
                  <c:v>2.4819876761625199E-10</c:v>
                </c:pt>
                <c:pt idx="435">
                  <c:v>6.7262963554878138E-11</c:v>
                </c:pt>
                <c:pt idx="436">
                  <c:v>1.0661728488885113E-10</c:v>
                </c:pt>
                <c:pt idx="437">
                  <c:v>3.1044444717636065E-10</c:v>
                </c:pt>
                <c:pt idx="438">
                  <c:v>2.1323456977770225E-11</c:v>
                </c:pt>
                <c:pt idx="439">
                  <c:v>8.999753165617727E-11</c:v>
                </c:pt>
                <c:pt idx="440">
                  <c:v>3.1049148421381157E-9</c:v>
                </c:pt>
                <c:pt idx="441">
                  <c:v>7.3377778423503426E-11</c:v>
                </c:pt>
                <c:pt idx="442">
                  <c:v>6.3515679571284688E-10</c:v>
                </c:pt>
                <c:pt idx="443">
                  <c:v>7.8551852543109444E-11</c:v>
                </c:pt>
                <c:pt idx="444">
                  <c:v>2.3518518725481869E-11</c:v>
                </c:pt>
                <c:pt idx="445">
                  <c:v>4.8902839936518626E-10</c:v>
                </c:pt>
                <c:pt idx="446">
                  <c:v>3.715925958626135E-10</c:v>
                </c:pt>
                <c:pt idx="447">
                  <c:v>9.1973087229117753E-10</c:v>
                </c:pt>
                <c:pt idx="448">
                  <c:v>3.226740769136112E-10</c:v>
                </c:pt>
                <c:pt idx="449">
                  <c:v>1.0285432189277402E-10</c:v>
                </c:pt>
                <c:pt idx="450">
                  <c:v>1.5522222358818033E-11</c:v>
                </c:pt>
                <c:pt idx="451">
                  <c:v>4.096925961978941E-10</c:v>
                </c:pt>
                <c:pt idx="452">
                  <c:v>5.6601235065993031E-11</c:v>
                </c:pt>
                <c:pt idx="453">
                  <c:v>1.4597160622282413E-10</c:v>
                </c:pt>
                <c:pt idx="454">
                  <c:v>3.4037568200765723E-9</c:v>
                </c:pt>
                <c:pt idx="455">
                  <c:v>2.8863494081159714E-9</c:v>
                </c:pt>
                <c:pt idx="456">
                  <c:v>6.6537025276884928E-9</c:v>
                </c:pt>
                <c:pt idx="457">
                  <c:v>1.3170370486269847E-10</c:v>
                </c:pt>
                <c:pt idx="458">
                  <c:v>1.7340987806921963E-10</c:v>
                </c:pt>
                <c:pt idx="459">
                  <c:v>1.6682469282608469E-10</c:v>
                </c:pt>
                <c:pt idx="460">
                  <c:v>1.1618148250388043E-10</c:v>
                </c:pt>
                <c:pt idx="461">
                  <c:v>9.2913827978137032E-10</c:v>
                </c:pt>
                <c:pt idx="462">
                  <c:v>2.1276419940319262E-10</c:v>
                </c:pt>
                <c:pt idx="463">
                  <c:v>3.0574074343126425E-11</c:v>
                </c:pt>
                <c:pt idx="464">
                  <c:v>2.8896420007375385E-10</c:v>
                </c:pt>
                <c:pt idx="465">
                  <c:v>5.4061235043640982E-10</c:v>
                </c:pt>
                <c:pt idx="466">
                  <c:v>5.2853951082399587E-10</c:v>
                </c:pt>
                <c:pt idx="467">
                  <c:v>5.9580247437887396E-12</c:v>
                </c:pt>
                <c:pt idx="468">
                  <c:v>1.1335926025682261E-10</c:v>
                </c:pt>
                <c:pt idx="469">
                  <c:v>4.4685185578415545E-11</c:v>
                </c:pt>
                <c:pt idx="470">
                  <c:v>4.9185062161224417E-10</c:v>
                </c:pt>
                <c:pt idx="471">
                  <c:v>3.4807407713713168E-11</c:v>
                </c:pt>
                <c:pt idx="472">
                  <c:v>9.1408642779706199E-11</c:v>
                </c:pt>
                <c:pt idx="473">
                  <c:v>6.8062593191544519E-10</c:v>
                </c:pt>
                <c:pt idx="474">
                  <c:v>1.0426543301630294E-10</c:v>
                </c:pt>
                <c:pt idx="475">
                  <c:v>6.3656790683637581E-11</c:v>
                </c:pt>
                <c:pt idx="476">
                  <c:v>9.9404939146370025E-11</c:v>
                </c:pt>
                <c:pt idx="477">
                  <c:v>1.0301111201761057E-10</c:v>
                </c:pt>
                <c:pt idx="478">
                  <c:v>2.4459259474501141E-11</c:v>
                </c:pt>
                <c:pt idx="479">
                  <c:v>6.1148148686252852E-12</c:v>
                </c:pt>
                <c:pt idx="480">
                  <c:v>6.4895432669846303E-10</c:v>
                </c:pt>
                <c:pt idx="481">
                  <c:v>4.6096296701944462E-11</c:v>
                </c:pt>
                <c:pt idx="482">
                  <c:v>2.0178889066461812E-10</c:v>
                </c:pt>
                <c:pt idx="483">
                  <c:v>1.4942098896922814E-10</c:v>
                </c:pt>
                <c:pt idx="484">
                  <c:v>9.0154321781013827E-11</c:v>
                </c:pt>
                <c:pt idx="485">
                  <c:v>1.1351605038165914E-10</c:v>
                </c:pt>
                <c:pt idx="486">
                  <c:v>1.0034567989538929E-10</c:v>
                </c:pt>
                <c:pt idx="487">
                  <c:v>1.2637284061825589E-10</c:v>
                </c:pt>
                <c:pt idx="488">
                  <c:v>1.3797530985616029E-10</c:v>
                </c:pt>
                <c:pt idx="489">
                  <c:v>3.8491975647371992E-10</c:v>
                </c:pt>
                <c:pt idx="490">
                  <c:v>3.7629629960770988E-11</c:v>
                </c:pt>
                <c:pt idx="491">
                  <c:v>7.6513580920228158E-11</c:v>
                </c:pt>
                <c:pt idx="492">
                  <c:v>4.9059630061355171E-10</c:v>
                </c:pt>
                <c:pt idx="493">
                  <c:v>1.6290493970517105E-10</c:v>
                </c:pt>
                <c:pt idx="494">
                  <c:v>2.4302469349664596E-11</c:v>
                </c:pt>
                <c:pt idx="495">
                  <c:v>3.2298765716328431E-11</c:v>
                </c:pt>
                <c:pt idx="496">
                  <c:v>1.6591531010203275E-9</c:v>
                </c:pt>
                <c:pt idx="497">
                  <c:v>2.4412222437050182E-10</c:v>
                </c:pt>
                <c:pt idx="498">
                  <c:v>9.8777778647023832E-12</c:v>
                </c:pt>
                <c:pt idx="499">
                  <c:v>5.2070000458216852E-10</c:v>
                </c:pt>
                <c:pt idx="500">
                  <c:v>4.1110370732142301E-10</c:v>
                </c:pt>
                <c:pt idx="501">
                  <c:v>1.5961234708360358E-10</c:v>
                </c:pt>
                <c:pt idx="502">
                  <c:v>1.8532592755679714E-10</c:v>
                </c:pt>
                <c:pt idx="503">
                  <c:v>1.7638889044111401E-10</c:v>
                </c:pt>
                <c:pt idx="504">
                  <c:v>2.8786666919989809E-10</c:v>
                </c:pt>
                <c:pt idx="505">
                  <c:v>1.1520938372989383E-9</c:v>
                </c:pt>
                <c:pt idx="506">
                  <c:v>5.299506219475248E-11</c:v>
                </c:pt>
                <c:pt idx="507">
                  <c:v>5.7510617790045E-10</c:v>
                </c:pt>
                <c:pt idx="508">
                  <c:v>1.1696543312806315E-10</c:v>
                </c:pt>
                <c:pt idx="509">
                  <c:v>3.8068642310313315E-10</c:v>
                </c:pt>
                <c:pt idx="510">
                  <c:v>7.6827161169907441E-12</c:v>
                </c:pt>
                <c:pt idx="511">
                  <c:v>9.3760494652254385E-11</c:v>
                </c:pt>
                <c:pt idx="512">
                  <c:v>1.5428148283916106E-9</c:v>
                </c:pt>
                <c:pt idx="513">
                  <c:v>3.9072099109267213E-10</c:v>
                </c:pt>
                <c:pt idx="514">
                  <c:v>1.2688839703568719E-9</c:v>
                </c:pt>
                <c:pt idx="515">
                  <c:v>3.6352988145695645E-10</c:v>
                </c:pt>
                <c:pt idx="516">
                  <c:v>6.271604993461832E-10</c:v>
                </c:pt>
                <c:pt idx="517">
                  <c:v>1.0839206199636719E-9</c:v>
                </c:pt>
                <c:pt idx="518">
                  <c:v>7.9089185366761628E-10</c:v>
                </c:pt>
                <c:pt idx="519">
                  <c:v>1.6332304670472201E-11</c:v>
                </c:pt>
                <c:pt idx="520">
                  <c:v>1.3610253892060165E-11</c:v>
                </c:pt>
                <c:pt idx="521">
                  <c:v>9.105259853788987E-11</c:v>
                </c:pt>
                <c:pt idx="522">
                  <c:v>1.1255679968733757E-10</c:v>
                </c:pt>
                <c:pt idx="523">
                  <c:v>2.1245606325507638E-10</c:v>
                </c:pt>
                <c:pt idx="524">
                  <c:v>1.483517674234678E-11</c:v>
                </c:pt>
                <c:pt idx="525">
                  <c:v>2.0360939822522007E-10</c:v>
                </c:pt>
                <c:pt idx="526">
                  <c:v>1.8319401738714467E-10</c:v>
                </c:pt>
                <c:pt idx="527">
                  <c:v>2.4267082689545233E-10</c:v>
                </c:pt>
                <c:pt idx="528">
                  <c:v>5.8387989196938121E-11</c:v>
                </c:pt>
                <c:pt idx="529">
                  <c:v>3.1725501822394814E-10</c:v>
                </c:pt>
                <c:pt idx="530">
                  <c:v>1.1174018445381396E-10</c:v>
                </c:pt>
                <c:pt idx="531">
                  <c:v>7.7442344645822351E-11</c:v>
                </c:pt>
                <c:pt idx="532">
                  <c:v>2.2974108569797559E-10</c:v>
                </c:pt>
                <c:pt idx="533">
                  <c:v>2.9125943329008754E-11</c:v>
                </c:pt>
                <c:pt idx="534">
                  <c:v>6.7234654226777221E-11</c:v>
                </c:pt>
                <c:pt idx="535">
                  <c:v>2.5587277317075183E-11</c:v>
                </c:pt>
                <c:pt idx="536">
                  <c:v>8.8602752837311683E-11</c:v>
                </c:pt>
                <c:pt idx="537">
                  <c:v>2.5587277317073115E-11</c:v>
                </c:pt>
                <c:pt idx="538">
                  <c:v>2.1776406227298024E-11</c:v>
                </c:pt>
                <c:pt idx="539">
                  <c:v>1.4345207602231414E-10</c:v>
                </c:pt>
                <c:pt idx="540">
                  <c:v>4.0558556598339293E-10</c:v>
                </c:pt>
                <c:pt idx="541">
                  <c:v>5.7979681580176307E-11</c:v>
                </c:pt>
                <c:pt idx="542">
                  <c:v>3.1589399283471645E-10</c:v>
                </c:pt>
                <c:pt idx="543">
                  <c:v>1.6245199045563015E-9</c:v>
                </c:pt>
                <c:pt idx="544">
                  <c:v>1.2045074694474222E-10</c:v>
                </c:pt>
                <c:pt idx="545">
                  <c:v>5.4304913029324459E-11</c:v>
                </c:pt>
                <c:pt idx="546">
                  <c:v>7.4039781172807303E-11</c:v>
                </c:pt>
                <c:pt idx="547">
                  <c:v>6.3968193292687957E-11</c:v>
                </c:pt>
                <c:pt idx="548">
                  <c:v>5.4114369474831218E-10</c:v>
                </c:pt>
                <c:pt idx="549">
                  <c:v>2.2184713844058071E-11</c:v>
                </c:pt>
                <c:pt idx="550">
                  <c:v>9.5543982322262366E-11</c:v>
                </c:pt>
                <c:pt idx="551">
                  <c:v>2.4199031420082976E-10</c:v>
                </c:pt>
                <c:pt idx="552">
                  <c:v>9.3910751855222742E-12</c:v>
                </c:pt>
                <c:pt idx="553">
                  <c:v>1.4767125472885278E-10</c:v>
                </c:pt>
                <c:pt idx="554">
                  <c:v>2.3491298217695849E-10</c:v>
                </c:pt>
                <c:pt idx="555">
                  <c:v>2.8282107587701028E-10</c:v>
                </c:pt>
                <c:pt idx="556">
                  <c:v>6.8867884693830009E-11</c:v>
                </c:pt>
                <c:pt idx="557">
                  <c:v>1.8019976153089115E-10</c:v>
                </c:pt>
                <c:pt idx="558">
                  <c:v>4.1511274370786869E-11</c:v>
                </c:pt>
                <c:pt idx="559">
                  <c:v>5.3624400334717056E-11</c:v>
                </c:pt>
                <c:pt idx="560">
                  <c:v>4.2545653666580079E-10</c:v>
                </c:pt>
                <c:pt idx="561">
                  <c:v>1.0561557020238688E-10</c:v>
                </c:pt>
                <c:pt idx="562">
                  <c:v>6.7506859304623876E-11</c:v>
                </c:pt>
                <c:pt idx="563">
                  <c:v>1.2222007995070031E-10</c:v>
                </c:pt>
                <c:pt idx="564">
                  <c:v>4.7635888622214434E-11</c:v>
                </c:pt>
                <c:pt idx="565">
                  <c:v>1.7271412189024353E-10</c:v>
                </c:pt>
                <c:pt idx="566">
                  <c:v>2.4552898021276536E-10</c:v>
                </c:pt>
                <c:pt idx="567">
                  <c:v>1.3759966684873939E-10</c:v>
                </c:pt>
                <c:pt idx="568">
                  <c:v>4.1279900054618488E-10</c:v>
                </c:pt>
                <c:pt idx="569">
                  <c:v>4.3008402298913602E-11</c:v>
                </c:pt>
                <c:pt idx="570">
                  <c:v>1.9530714335107916E-10</c:v>
                </c:pt>
                <c:pt idx="571">
                  <c:v>1.7210166046510079E-9</c:v>
                </c:pt>
                <c:pt idx="572">
                  <c:v>4.1116577007913768E-10</c:v>
                </c:pt>
                <c:pt idx="573">
                  <c:v>2.3681841772184688E-11</c:v>
                </c:pt>
                <c:pt idx="574">
                  <c:v>4.6274863233008313E-12</c:v>
                </c:pt>
                <c:pt idx="575">
                  <c:v>1.6727002033341944E-10</c:v>
                </c:pt>
                <c:pt idx="576">
                  <c:v>3.6448259922937126E-10</c:v>
                </c:pt>
                <c:pt idx="577">
                  <c:v>7.9756087807472583E-11</c:v>
                </c:pt>
                <c:pt idx="578">
                  <c:v>4.6410965771928921E-11</c:v>
                </c:pt>
                <c:pt idx="579">
                  <c:v>6.233496282564061E-11</c:v>
                </c:pt>
                <c:pt idx="580">
                  <c:v>6.4104295831603387E-11</c:v>
                </c:pt>
                <c:pt idx="581">
                  <c:v>1.559735096030095E-10</c:v>
                </c:pt>
                <c:pt idx="582">
                  <c:v>6.2062757747799384E-11</c:v>
                </c:pt>
                <c:pt idx="583">
                  <c:v>1.742112498183842E-10</c:v>
                </c:pt>
                <c:pt idx="584">
                  <c:v>7.118162785547467E-11</c:v>
                </c:pt>
                <c:pt idx="585">
                  <c:v>1.6604509748314746E-11</c:v>
                </c:pt>
                <c:pt idx="586">
                  <c:v>4.533575571445608E-10</c:v>
                </c:pt>
                <c:pt idx="587">
                  <c:v>2.6267790011678246E-11</c:v>
                </c:pt>
                <c:pt idx="588">
                  <c:v>6.8092100221977006E-10</c:v>
                </c:pt>
                <c:pt idx="589">
                  <c:v>3.7428198203168484E-11</c:v>
                </c:pt>
                <c:pt idx="590">
                  <c:v>4.7908093700055661E-11</c:v>
                </c:pt>
                <c:pt idx="591">
                  <c:v>3.0895276334976578E-11</c:v>
                </c:pt>
                <c:pt idx="592">
                  <c:v>1.2875300181889959E-10</c:v>
                </c:pt>
                <c:pt idx="593">
                  <c:v>8.2655071886488084E-10</c:v>
                </c:pt>
                <c:pt idx="594">
                  <c:v>6.5193116142968203E-11</c:v>
                </c:pt>
                <c:pt idx="595">
                  <c:v>1.1105967175921994E-10</c:v>
                </c:pt>
                <c:pt idx="596">
                  <c:v>3.9061428670212679E-10</c:v>
                </c:pt>
                <c:pt idx="597">
                  <c:v>2.3817944311105295E-10</c:v>
                </c:pt>
                <c:pt idx="598">
                  <c:v>2.5042867161390707E-11</c:v>
                </c:pt>
                <c:pt idx="599">
                  <c:v>4.4696073781529204E-10</c:v>
                </c:pt>
                <c:pt idx="600">
                  <c:v>7.2950960861442501E-11</c:v>
                </c:pt>
                <c:pt idx="601">
                  <c:v>1.0942644129216374E-10</c:v>
                </c:pt>
                <c:pt idx="602">
                  <c:v>9.2549726466009132E-11</c:v>
                </c:pt>
                <c:pt idx="603">
                  <c:v>2.3273534155424767E-11</c:v>
                </c:pt>
                <c:pt idx="604">
                  <c:v>6.6554141532179596E-11</c:v>
                </c:pt>
                <c:pt idx="605">
                  <c:v>2.6376672042814732E-10</c:v>
                </c:pt>
                <c:pt idx="606">
                  <c:v>8.0559092787104122E-10</c:v>
                </c:pt>
                <c:pt idx="607">
                  <c:v>2.7928240986507461E-10</c:v>
                </c:pt>
                <c:pt idx="608">
                  <c:v>1.5025720296834421E-10</c:v>
                </c:pt>
                <c:pt idx="609">
                  <c:v>5.2535580023352241E-11</c:v>
                </c:pt>
                <c:pt idx="610">
                  <c:v>7.9211677651790156E-11</c:v>
                </c:pt>
                <c:pt idx="611">
                  <c:v>1.2099515710042467E-10</c:v>
                </c:pt>
                <c:pt idx="612">
                  <c:v>9.0099880765438313E-11</c:v>
                </c:pt>
                <c:pt idx="613">
                  <c:v>8.0981010657757999E-11</c:v>
                </c:pt>
                <c:pt idx="614">
                  <c:v>2.2035001051245409E-10</c:v>
                </c:pt>
                <c:pt idx="615">
                  <c:v>1.2085905456149428E-10</c:v>
                </c:pt>
                <c:pt idx="616">
                  <c:v>4.2327889604307117E-11</c:v>
                </c:pt>
                <c:pt idx="617">
                  <c:v>1.4304376840555234E-10</c:v>
                </c:pt>
                <c:pt idx="618">
                  <c:v>1.9095186210561959E-10</c:v>
                </c:pt>
                <c:pt idx="619">
                  <c:v>3.8244813436692157E-11</c:v>
                </c:pt>
                <c:pt idx="620">
                  <c:v>6.7915166921385716E-11</c:v>
                </c:pt>
                <c:pt idx="621">
                  <c:v>2.8363769111053388E-10</c:v>
                </c:pt>
                <c:pt idx="622">
                  <c:v>1.1677597839387624E-10</c:v>
                </c:pt>
                <c:pt idx="623">
                  <c:v>4.8166688524004826E-10</c:v>
                </c:pt>
                <c:pt idx="624">
                  <c:v>1.1908972155553609E-10</c:v>
                </c:pt>
                <c:pt idx="625">
                  <c:v>2.0524262869228389E-10</c:v>
                </c:pt>
                <c:pt idx="626">
                  <c:v>3.7559945460843641E-9</c:v>
                </c:pt>
                <c:pt idx="627">
                  <c:v>1.7402615036543814E-10</c:v>
                </c:pt>
                <c:pt idx="628">
                  <c:v>4.6961908849479563E-10</c:v>
                </c:pt>
                <c:pt idx="629">
                  <c:v>4.4015561086922584E-10</c:v>
                </c:pt>
                <c:pt idx="630">
                  <c:v>4.7668553231555386E-10</c:v>
                </c:pt>
                <c:pt idx="631">
                  <c:v>1.7469686367723886E-9</c:v>
                </c:pt>
                <c:pt idx="632">
                  <c:v>3.3039816820243385E-9</c:v>
                </c:pt>
                <c:pt idx="633">
                  <c:v>1.6444453162542779E-10</c:v>
                </c:pt>
                <c:pt idx="634">
                  <c:v>9.4019633886359237E-11</c:v>
                </c:pt>
                <c:pt idx="635">
                  <c:v>1.8205075606021154E-10</c:v>
                </c:pt>
                <c:pt idx="636">
                  <c:v>2.0109422330596738E-10</c:v>
                </c:pt>
                <c:pt idx="637">
                  <c:v>2.5271519426779361E-10</c:v>
                </c:pt>
                <c:pt idx="638">
                  <c:v>1.0767344059087512E-10</c:v>
                </c:pt>
                <c:pt idx="639">
                  <c:v>6.5801766697026451E-10</c:v>
                </c:pt>
                <c:pt idx="640">
                  <c:v>5.3058213772811656E-10</c:v>
                </c:pt>
                <c:pt idx="641">
                  <c:v>5.3082167819657387E-10</c:v>
                </c:pt>
                <c:pt idx="642">
                  <c:v>1.8046978896809512E-9</c:v>
                </c:pt>
                <c:pt idx="643">
                  <c:v>3.5451989338041195E-11</c:v>
                </c:pt>
                <c:pt idx="644">
                  <c:v>3.0409662476110339E-10</c:v>
                </c:pt>
                <c:pt idx="645">
                  <c:v>2.2816229624651512E-10</c:v>
                </c:pt>
                <c:pt idx="646">
                  <c:v>7.6533179685838917E-11</c:v>
                </c:pt>
                <c:pt idx="647">
                  <c:v>8.300077233534643E-11</c:v>
                </c:pt>
                <c:pt idx="648">
                  <c:v>1.6216889717467531E-10</c:v>
                </c:pt>
                <c:pt idx="649">
                  <c:v>1.102365236038281E-9</c:v>
                </c:pt>
                <c:pt idx="650">
                  <c:v>6.2160751575822224E-11</c:v>
                </c:pt>
                <c:pt idx="651">
                  <c:v>3.2601457762887879E-10</c:v>
                </c:pt>
                <c:pt idx="652">
                  <c:v>5.2830650327732105E-10</c:v>
                </c:pt>
                <c:pt idx="653">
                  <c:v>7.3562877876435472E-10</c:v>
                </c:pt>
                <c:pt idx="654">
                  <c:v>5.4974537520809432E-11</c:v>
                </c:pt>
                <c:pt idx="655">
                  <c:v>7.3419153595335302E-11</c:v>
                </c:pt>
                <c:pt idx="656">
                  <c:v>1.4970081578924892E-9</c:v>
                </c:pt>
                <c:pt idx="657">
                  <c:v>4.2614249346199516E-10</c:v>
                </c:pt>
                <c:pt idx="658">
                  <c:v>7.1023748910326788E-11</c:v>
                </c:pt>
                <c:pt idx="659">
                  <c:v>2.9870696421984706E-10</c:v>
                </c:pt>
                <c:pt idx="660">
                  <c:v>1.6288751858018923E-10</c:v>
                </c:pt>
                <c:pt idx="661">
                  <c:v>1.1138631785262942E-11</c:v>
                </c:pt>
                <c:pt idx="662">
                  <c:v>1.6791786841868151E-10</c:v>
                </c:pt>
                <c:pt idx="663">
                  <c:v>2.1546665141600034E-10</c:v>
                </c:pt>
                <c:pt idx="664">
                  <c:v>3.6769461914789746E-11</c:v>
                </c:pt>
                <c:pt idx="665">
                  <c:v>1.2899254228738945E-10</c:v>
                </c:pt>
                <c:pt idx="666">
                  <c:v>4.5548620085327917E-10</c:v>
                </c:pt>
                <c:pt idx="667">
                  <c:v>2.1558642165023308E-12</c:v>
                </c:pt>
                <c:pt idx="668">
                  <c:v>7.8329733199591014E-11</c:v>
                </c:pt>
                <c:pt idx="669">
                  <c:v>5.5812929160564853E-11</c:v>
                </c:pt>
                <c:pt idx="670">
                  <c:v>1.2611805666538635E-10</c:v>
                </c:pt>
                <c:pt idx="671">
                  <c:v>2.3702529358100628E-10</c:v>
                </c:pt>
                <c:pt idx="672">
                  <c:v>4.3213100517450204E-10</c:v>
                </c:pt>
                <c:pt idx="673">
                  <c:v>7.4736626172080783E-11</c:v>
                </c:pt>
                <c:pt idx="674">
                  <c:v>5.6292010097565414E-11</c:v>
                </c:pt>
                <c:pt idx="675">
                  <c:v>2.3079724140001818E-10</c:v>
                </c:pt>
                <c:pt idx="676">
                  <c:v>9.18637696698493E-11</c:v>
                </c:pt>
                <c:pt idx="677">
                  <c:v>2.8625085985783259E-11</c:v>
                </c:pt>
                <c:pt idx="678">
                  <c:v>3.2182261943012397E-10</c:v>
                </c:pt>
                <c:pt idx="679">
                  <c:v>4.3225077540871725E-10</c:v>
                </c:pt>
                <c:pt idx="680">
                  <c:v>1.4025094430691294E-10</c:v>
                </c:pt>
                <c:pt idx="681">
                  <c:v>1.1524074175486116E-10</c:v>
                </c:pt>
                <c:pt idx="682">
                  <c:v>1.2242695580986952E-10</c:v>
                </c:pt>
                <c:pt idx="683">
                  <c:v>8.8194445220557004E-11</c:v>
                </c:pt>
                <c:pt idx="684">
                  <c:v>5.6405247409947359E-10</c:v>
                </c:pt>
                <c:pt idx="685">
                  <c:v>1.7547428137956749E-10</c:v>
                </c:pt>
                <c:pt idx="686">
                  <c:v>3.0652469405544703E-10</c:v>
                </c:pt>
                <c:pt idx="687">
                  <c:v>2.1872222414698137E-10</c:v>
                </c:pt>
                <c:pt idx="688">
                  <c:v>5.6575103378520275E-11</c:v>
                </c:pt>
                <c:pt idx="689">
                  <c:v>7.4213992422625676E-11</c:v>
                </c:pt>
                <c:pt idx="690">
                  <c:v>1.8096193574884661E-10</c:v>
                </c:pt>
                <c:pt idx="691">
                  <c:v>1.2112037143623164E-10</c:v>
                </c:pt>
                <c:pt idx="692">
                  <c:v>8.5973251785372614E-11</c:v>
                </c:pt>
                <c:pt idx="693">
                  <c:v>2.3035082507235852E-10</c:v>
                </c:pt>
                <c:pt idx="694">
                  <c:v>3.3265638152820462E-10</c:v>
                </c:pt>
                <c:pt idx="695">
                  <c:v>4.9428086854721051E-10</c:v>
                </c:pt>
                <c:pt idx="696">
                  <c:v>9.5380659275565369E-11</c:v>
                </c:pt>
                <c:pt idx="697">
                  <c:v>1.2281893112196088E-10</c:v>
                </c:pt>
                <c:pt idx="698">
                  <c:v>1.6123251170691458E-10</c:v>
                </c:pt>
                <c:pt idx="699">
                  <c:v>3.5931070275041744E-11</c:v>
                </c:pt>
                <c:pt idx="700">
                  <c:v>1.614938285816422E-10</c:v>
                </c:pt>
                <c:pt idx="701">
                  <c:v>1.6632819076410231E-10</c:v>
                </c:pt>
                <c:pt idx="702">
                  <c:v>3.0051440593668842E-10</c:v>
                </c:pt>
                <c:pt idx="703">
                  <c:v>1.6084053639482324E-10</c:v>
                </c:pt>
                <c:pt idx="704">
                  <c:v>1.3131172955060709E-9</c:v>
                </c:pt>
                <c:pt idx="705">
                  <c:v>7.2097325737338308E-10</c:v>
                </c:pt>
                <c:pt idx="706">
                  <c:v>3.7629629960770988E-11</c:v>
                </c:pt>
                <c:pt idx="707">
                  <c:v>2.5104712155078257E-9</c:v>
                </c:pt>
                <c:pt idx="708">
                  <c:v>2.1022942571833515E-10</c:v>
                </c:pt>
                <c:pt idx="709">
                  <c:v>8.9278910250676443E-10</c:v>
                </c:pt>
                <c:pt idx="710">
                  <c:v>1.6737345826301265E-10</c:v>
                </c:pt>
                <c:pt idx="711">
                  <c:v>1.3536214110888452E-10</c:v>
                </c:pt>
                <c:pt idx="712">
                  <c:v>2.087921829073335E-10</c:v>
                </c:pt>
                <c:pt idx="713">
                  <c:v>3.8962346021881626E-10</c:v>
                </c:pt>
                <c:pt idx="714">
                  <c:v>2.9737860343998188E-10</c:v>
                </c:pt>
                <c:pt idx="715">
                  <c:v>5.4615226818063452E-11</c:v>
                </c:pt>
                <c:pt idx="716">
                  <c:v>5.6653498440933967E-10</c:v>
                </c:pt>
                <c:pt idx="717">
                  <c:v>9.2244856778834447E-11</c:v>
                </c:pt>
                <c:pt idx="718">
                  <c:v>1.7821810856420707E-10</c:v>
                </c:pt>
                <c:pt idx="719">
                  <c:v>1.0609465113939599E-10</c:v>
                </c:pt>
                <c:pt idx="720">
                  <c:v>2.751666690881379E-10</c:v>
                </c:pt>
                <c:pt idx="721">
                  <c:v>5.5921811191701334E-11</c:v>
                </c:pt>
                <c:pt idx="722">
                  <c:v>4.4136420141487642E-10</c:v>
                </c:pt>
                <c:pt idx="723">
                  <c:v>1.5561419890027171E-10</c:v>
                </c:pt>
                <c:pt idx="724">
                  <c:v>2.6641255378476406E-10</c:v>
                </c:pt>
                <c:pt idx="725">
                  <c:v>1.1497942488013358E-10</c:v>
                </c:pt>
                <c:pt idx="726">
                  <c:v>8.9762346468922478E-11</c:v>
                </c:pt>
                <c:pt idx="727">
                  <c:v>1.2259681177844242E-9</c:v>
                </c:pt>
                <c:pt idx="728">
                  <c:v>2.3745407101964083E-9</c:v>
                </c:pt>
                <c:pt idx="729">
                  <c:v>1.2713849906120767E-9</c:v>
                </c:pt>
                <c:pt idx="730">
                  <c:v>3.8722195814006979E-9</c:v>
                </c:pt>
                <c:pt idx="731">
                  <c:v>3.5091720473416765E-9</c:v>
                </c:pt>
                <c:pt idx="732">
                  <c:v>2.6812483260641644E-9</c:v>
                </c:pt>
                <c:pt idx="733">
                  <c:v>1.4190159589894214E-10</c:v>
                </c:pt>
                <c:pt idx="734">
                  <c:v>2.6329852769426044E-11</c:v>
                </c:pt>
                <c:pt idx="735">
                  <c:v>4.6135494233153604E-11</c:v>
                </c:pt>
                <c:pt idx="736">
                  <c:v>2.6632762580047764E-10</c:v>
                </c:pt>
                <c:pt idx="737">
                  <c:v>6.3494556457244219E-11</c:v>
                </c:pt>
                <c:pt idx="738">
                  <c:v>4.799955460620643E-11</c:v>
                </c:pt>
                <c:pt idx="739">
                  <c:v>7.4562414922268433E-11</c:v>
                </c:pt>
                <c:pt idx="740">
                  <c:v>6.0698465897659148E-11</c:v>
                </c:pt>
                <c:pt idx="741">
                  <c:v>3.5918113313336503E-10</c:v>
                </c:pt>
                <c:pt idx="742">
                  <c:v>2.5957040694814699E-10</c:v>
                </c:pt>
                <c:pt idx="743">
                  <c:v>1.0100877146500238E-10</c:v>
                </c:pt>
                <c:pt idx="744">
                  <c:v>8.1086626227966937E-11</c:v>
                </c:pt>
                <c:pt idx="745">
                  <c:v>7.5377941335480749E-11</c:v>
                </c:pt>
                <c:pt idx="746">
                  <c:v>2.9242447102327158E-11</c:v>
                </c:pt>
                <c:pt idx="747">
                  <c:v>3.9145267834190935E-10</c:v>
                </c:pt>
                <c:pt idx="748">
                  <c:v>3.0966702947402111E-10</c:v>
                </c:pt>
                <c:pt idx="749">
                  <c:v>5.4174254591960676E-11</c:v>
                </c:pt>
                <c:pt idx="750">
                  <c:v>3.2760861056471701E-10</c:v>
                </c:pt>
                <c:pt idx="751">
                  <c:v>2.9580308044943687E-10</c:v>
                </c:pt>
                <c:pt idx="752">
                  <c:v>3.6582184821237958E-11</c:v>
                </c:pt>
                <c:pt idx="753">
                  <c:v>7.6542979068641201E-11</c:v>
                </c:pt>
                <c:pt idx="754">
                  <c:v>7.6193467748693065E-11</c:v>
                </c:pt>
                <c:pt idx="755">
                  <c:v>1.0240681674480307E-10</c:v>
                </c:pt>
                <c:pt idx="756">
                  <c:v>1.1592125444946422E-10</c:v>
                </c:pt>
                <c:pt idx="757">
                  <c:v>2.0388160330307779E-11</c:v>
                </c:pt>
                <c:pt idx="758">
                  <c:v>2.3999777303103215E-11</c:v>
                </c:pt>
                <c:pt idx="759">
                  <c:v>1.0963005069039782E-10</c:v>
                </c:pt>
                <c:pt idx="760">
                  <c:v>3.6523932934579933E-10</c:v>
                </c:pt>
                <c:pt idx="761">
                  <c:v>2.7157029559967761E-10</c:v>
                </c:pt>
                <c:pt idx="762">
                  <c:v>1.7708573544038756E-11</c:v>
                </c:pt>
                <c:pt idx="763">
                  <c:v>4.7999554606210308E-11</c:v>
                </c:pt>
                <c:pt idx="764">
                  <c:v>2.1687514937078195E-9</c:v>
                </c:pt>
                <c:pt idx="765">
                  <c:v>7.5975050394227119E-10</c:v>
                </c:pt>
                <c:pt idx="766">
                  <c:v>4.5373755543319045E-10</c:v>
                </c:pt>
                <c:pt idx="767">
                  <c:v>7.5304337082432491E-10</c:v>
                </c:pt>
                <c:pt idx="768">
                  <c:v>1.5161642091584563E-8</c:v>
                </c:pt>
                <c:pt idx="769">
                  <c:v>9.7000235935908194E-9</c:v>
                </c:pt>
                <c:pt idx="770">
                  <c:v>4.5821456678949725E-9</c:v>
                </c:pt>
                <c:pt idx="771">
                  <c:v>1.2321003537780315E-9</c:v>
                </c:pt>
                <c:pt idx="772">
                  <c:v>5.5266776892384196E-10</c:v>
                </c:pt>
                <c:pt idx="773">
                  <c:v>1.842952502500442E-9</c:v>
                </c:pt>
                <c:pt idx="774">
                  <c:v>8.4860324992314097E-9</c:v>
                </c:pt>
                <c:pt idx="775">
                  <c:v>1.0133304393014124E-8</c:v>
                </c:pt>
                <c:pt idx="776">
                  <c:v>6.6668903192997452E-10</c:v>
                </c:pt>
                <c:pt idx="777">
                  <c:v>1.2037627163544485E-9</c:v>
                </c:pt>
                <c:pt idx="778">
                  <c:v>1.0763271871123003E-9</c:v>
                </c:pt>
                <c:pt idx="779">
                  <c:v>1.5163151196536117E-9</c:v>
                </c:pt>
                <c:pt idx="780">
                  <c:v>7.3828767796470767E-10</c:v>
                </c:pt>
                <c:pt idx="781">
                  <c:v>3.4357289396994916E-10</c:v>
                </c:pt>
                <c:pt idx="782">
                  <c:v>5.3053422963441641E-10</c:v>
                </c:pt>
                <c:pt idx="783">
                  <c:v>3.891310956740171E-9</c:v>
                </c:pt>
                <c:pt idx="784">
                  <c:v>1.2242194723643724E-9</c:v>
                </c:pt>
                <c:pt idx="785">
                  <c:v>1.3488044700313669E-9</c:v>
                </c:pt>
                <c:pt idx="786">
                  <c:v>5.0028505927220122E-9</c:v>
                </c:pt>
                <c:pt idx="787">
                  <c:v>1.5778530660113331E-9</c:v>
                </c:pt>
                <c:pt idx="788">
                  <c:v>3.9270264405935621E-10</c:v>
                </c:pt>
                <c:pt idx="789">
                  <c:v>1.3283477140214431E-8</c:v>
                </c:pt>
                <c:pt idx="790">
                  <c:v>4.1027533282853661E-9</c:v>
                </c:pt>
                <c:pt idx="791">
                  <c:v>8.8567692823292896E-10</c:v>
                </c:pt>
                <c:pt idx="792">
                  <c:v>2.2273779345527707E-10</c:v>
                </c:pt>
                <c:pt idx="793">
                  <c:v>9.2513468749648142E-10</c:v>
                </c:pt>
                <c:pt idx="794">
                  <c:v>1.2072229873039659E-9</c:v>
                </c:pt>
                <c:pt idx="795">
                  <c:v>2.2789009116867379E-10</c:v>
                </c:pt>
                <c:pt idx="796">
                  <c:v>2.9665344911258882E-10</c:v>
                </c:pt>
                <c:pt idx="797">
                  <c:v>5.0660958093275436E-10</c:v>
                </c:pt>
                <c:pt idx="798">
                  <c:v>6.9209229861442889E-10</c:v>
                </c:pt>
                <c:pt idx="799">
                  <c:v>1.6464563673695012E-9</c:v>
                </c:pt>
                <c:pt idx="800">
                  <c:v>3.8416324412135246E-9</c:v>
                </c:pt>
                <c:pt idx="801">
                  <c:v>2.0124676703160582E-8</c:v>
                </c:pt>
                <c:pt idx="802">
                  <c:v>1.3566396209919487E-9</c:v>
                </c:pt>
                <c:pt idx="803">
                  <c:v>3.0658153047570018E-9</c:v>
                </c:pt>
                <c:pt idx="804">
                  <c:v>1.1929550859438403E-9</c:v>
                </c:pt>
                <c:pt idx="805">
                  <c:v>2.1942255337123356E-9</c:v>
                </c:pt>
                <c:pt idx="806">
                  <c:v>1.8837876194578682E-9</c:v>
                </c:pt>
                <c:pt idx="807">
                  <c:v>2.9870609316357381E-9</c:v>
                </c:pt>
                <c:pt idx="808">
                  <c:v>5.6141317366467955E-10</c:v>
                </c:pt>
                <c:pt idx="809">
                  <c:v>4.1546181949965868E-9</c:v>
                </c:pt>
                <c:pt idx="810">
                  <c:v>1.687989418146379E-9</c:v>
                </c:pt>
                <c:pt idx="811">
                  <c:v>4.2422050784833945E-9</c:v>
                </c:pt>
                <c:pt idx="812">
                  <c:v>8.943504708331894E-10</c:v>
                </c:pt>
                <c:pt idx="813">
                  <c:v>5.7493958839276461E-9</c:v>
                </c:pt>
                <c:pt idx="814">
                  <c:v>1.1107731064826406E-8</c:v>
                </c:pt>
                <c:pt idx="815">
                  <c:v>3.1691987933210995E-9</c:v>
                </c:pt>
                <c:pt idx="816">
                  <c:v>1.1312316046050624E-8</c:v>
                </c:pt>
                <c:pt idx="817">
                  <c:v>1.2383486580168301E-8</c:v>
                </c:pt>
                <c:pt idx="818">
                  <c:v>2.8723624223961781E-10</c:v>
                </c:pt>
                <c:pt idx="819">
                  <c:v>1.0811787526556802E-8</c:v>
                </c:pt>
                <c:pt idx="820">
                  <c:v>6.0289178342617087E-10</c:v>
                </c:pt>
                <c:pt idx="821">
                  <c:v>3.4784890909674141E-9</c:v>
                </c:pt>
                <c:pt idx="822">
                  <c:v>9.0108721986373864E-9</c:v>
                </c:pt>
                <c:pt idx="823">
                  <c:v>2.0518383239547019E-9</c:v>
                </c:pt>
                <c:pt idx="824">
                  <c:v>1.7269617813152621E-8</c:v>
                </c:pt>
                <c:pt idx="825">
                  <c:v>2.1852013909719203E-9</c:v>
                </c:pt>
                <c:pt idx="826">
                  <c:v>1.27709911960612E-9</c:v>
                </c:pt>
                <c:pt idx="827">
                  <c:v>1.4794306783139384E-8</c:v>
                </c:pt>
                <c:pt idx="828">
                  <c:v>2.0451573225241669E-9</c:v>
                </c:pt>
                <c:pt idx="829">
                  <c:v>6.6527356552520015E-9</c:v>
                </c:pt>
                <c:pt idx="830">
                  <c:v>1.0130453861438968E-8</c:v>
                </c:pt>
                <c:pt idx="831">
                  <c:v>7.4261900516331728E-10</c:v>
                </c:pt>
                <c:pt idx="832">
                  <c:v>3.5211447154854451E-9</c:v>
                </c:pt>
                <c:pt idx="833">
                  <c:v>2.6105555785284877E-10</c:v>
                </c:pt>
                <c:pt idx="834">
                  <c:v>1.0099627180783606E-8</c:v>
                </c:pt>
                <c:pt idx="835">
                  <c:v>9.0235787316710152E-9</c:v>
                </c:pt>
                <c:pt idx="836">
                  <c:v>1.6541575934317854E-9</c:v>
                </c:pt>
                <c:pt idx="837">
                  <c:v>1.0343923616403926E-9</c:v>
                </c:pt>
                <c:pt idx="838">
                  <c:v>1.8659026570235405E-9</c:v>
                </c:pt>
                <c:pt idx="839">
                  <c:v>5.7021301942117608E-10</c:v>
                </c:pt>
                <c:pt idx="840">
                  <c:v>1.3096287152284579E-9</c:v>
                </c:pt>
                <c:pt idx="841">
                  <c:v>4.3303799249386899E-9</c:v>
                </c:pt>
                <c:pt idx="842">
                  <c:v>1.3271935644913965E-9</c:v>
                </c:pt>
                <c:pt idx="843">
                  <c:v>1.6542381661348265E-9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5.869046347944E-10</c:v>
                </c:pt>
                <c:pt idx="889">
                  <c:v>8.6752760022684967E-9</c:v>
                </c:pt>
                <c:pt idx="890">
                  <c:v>4.9976852291648966E-11</c:v>
                </c:pt>
                <c:pt idx="891">
                  <c:v>1.6827500148082276E-10</c:v>
                </c:pt>
                <c:pt idx="892">
                  <c:v>3.9440555902633088E-10</c:v>
                </c:pt>
                <c:pt idx="893">
                  <c:v>2.5398824297584144E-9</c:v>
                </c:pt>
                <c:pt idx="894">
                  <c:v>2.7820665539746866E-10</c:v>
                </c:pt>
                <c:pt idx="895">
                  <c:v>1.2500266913843432E-9</c:v>
                </c:pt>
                <c:pt idx="896">
                  <c:v>1.0972695569810929E-10</c:v>
                </c:pt>
                <c:pt idx="897">
                  <c:v>3.9223662896609212E-11</c:v>
                </c:pt>
                <c:pt idx="898">
                  <c:v>5.7925240564608056E-12</c:v>
                </c:pt>
                <c:pt idx="899">
                  <c:v>8.6523759334798698E-10</c:v>
                </c:pt>
                <c:pt idx="900">
                  <c:v>4.0299417364237727E-10</c:v>
                </c:pt>
                <c:pt idx="901">
                  <c:v>3.483127465493828E-9</c:v>
                </c:pt>
                <c:pt idx="902">
                  <c:v>2.7473114096356967E-10</c:v>
                </c:pt>
                <c:pt idx="903">
                  <c:v>1.999248302915777E-10</c:v>
                </c:pt>
                <c:pt idx="904">
                  <c:v>1.3240054986197199E-10</c:v>
                </c:pt>
                <c:pt idx="905">
                  <c:v>1.0323932875486432E-9</c:v>
                </c:pt>
                <c:pt idx="906">
                  <c:v>3.3454308936373772E-9</c:v>
                </c:pt>
                <c:pt idx="907">
                  <c:v>1.5148277911082871E-9</c:v>
                </c:pt>
                <c:pt idx="908">
                  <c:v>1.8800878080400019E-10</c:v>
                </c:pt>
                <c:pt idx="909">
                  <c:v>2.6794561278316583E-10</c:v>
                </c:pt>
                <c:pt idx="910">
                  <c:v>2.7324163477764467E-10</c:v>
                </c:pt>
                <c:pt idx="911">
                  <c:v>2.8780569526246163E-10</c:v>
                </c:pt>
                <c:pt idx="912">
                  <c:v>5.9545492293548628E-9</c:v>
                </c:pt>
                <c:pt idx="913">
                  <c:v>5.0808711009531753E-11</c:v>
                </c:pt>
                <c:pt idx="914">
                  <c:v>2.2243292376811293E-9</c:v>
                </c:pt>
                <c:pt idx="915">
                  <c:v>1.1320247013198605E-10</c:v>
                </c:pt>
                <c:pt idx="916">
                  <c:v>8.3246845725714895E-11</c:v>
                </c:pt>
                <c:pt idx="917">
                  <c:v>2.1035137359320799E-10</c:v>
                </c:pt>
                <c:pt idx="918">
                  <c:v>2.0191083853950732E-11</c:v>
                </c:pt>
                <c:pt idx="919">
                  <c:v>5.2407447649115064E-9</c:v>
                </c:pt>
                <c:pt idx="920">
                  <c:v>3.1445130592218349E-11</c:v>
                </c:pt>
                <c:pt idx="921">
                  <c:v>1.4729561172144385E-11</c:v>
                </c:pt>
                <c:pt idx="922">
                  <c:v>1.2462201755758115E-10</c:v>
                </c:pt>
                <c:pt idx="923">
                  <c:v>8.9039369782176172E-11</c:v>
                </c:pt>
                <c:pt idx="924">
                  <c:v>3.1047928942632433E-10</c:v>
                </c:pt>
                <c:pt idx="925">
                  <c:v>8.2700693457534255E-10</c:v>
                </c:pt>
                <c:pt idx="926">
                  <c:v>7.9440329917183203E-11</c:v>
                </c:pt>
                <c:pt idx="927">
                  <c:v>8.9204870469503625E-11</c:v>
                </c:pt>
                <c:pt idx="928">
                  <c:v>1.8958103733361117E-9</c:v>
                </c:pt>
                <c:pt idx="929">
                  <c:v>1.626871756428981E-10</c:v>
                </c:pt>
                <c:pt idx="930">
                  <c:v>2.9790123718943695E-11</c:v>
                </c:pt>
                <c:pt idx="931">
                  <c:v>1.7890624300098966E-10</c:v>
                </c:pt>
                <c:pt idx="932">
                  <c:v>3.2520885059846869E-10</c:v>
                </c:pt>
                <c:pt idx="933">
                  <c:v>1.2546607106295119E-9</c:v>
                </c:pt>
                <c:pt idx="934">
                  <c:v>9.9796914458461387E-11</c:v>
                </c:pt>
                <c:pt idx="935">
                  <c:v>1.9011063953305902E-9</c:v>
                </c:pt>
                <c:pt idx="936">
                  <c:v>8.5563855348299398E-11</c:v>
                </c:pt>
                <c:pt idx="937">
                  <c:v>1.7791323887702484E-10</c:v>
                </c:pt>
                <c:pt idx="938">
                  <c:v>4.0977970182280334E-10</c:v>
                </c:pt>
                <c:pt idx="939">
                  <c:v>3.2769136090838069E-10</c:v>
                </c:pt>
                <c:pt idx="940">
                  <c:v>4.1375171831866243E-11</c:v>
                </c:pt>
                <c:pt idx="941">
                  <c:v>2.8730919320047922E-10</c:v>
                </c:pt>
                <c:pt idx="942">
                  <c:v>3.0948628530235959E-11</c:v>
                </c:pt>
                <c:pt idx="943">
                  <c:v>6.9675789364862755E-11</c:v>
                </c:pt>
                <c:pt idx="944">
                  <c:v>2.2541193614000733E-10</c:v>
                </c:pt>
                <c:pt idx="945">
                  <c:v>1.0409993232897548E-10</c:v>
                </c:pt>
                <c:pt idx="946">
                  <c:v>3.9140912552945466E-10</c:v>
                </c:pt>
                <c:pt idx="947">
                  <c:v>3.3100137465492997E-11</c:v>
                </c:pt>
                <c:pt idx="948">
                  <c:v>8.9949623562477223E-10</c:v>
                </c:pt>
                <c:pt idx="949">
                  <c:v>1.340886568727013E-9</c:v>
                </c:pt>
                <c:pt idx="950">
                  <c:v>1.4398559797489454E-11</c:v>
                </c:pt>
                <c:pt idx="951">
                  <c:v>7.3060278420709419E-9</c:v>
                </c:pt>
                <c:pt idx="952">
                  <c:v>2.2839094851190169E-11</c:v>
                </c:pt>
                <c:pt idx="953">
                  <c:v>5.1834815270962035E-10</c:v>
                </c:pt>
                <c:pt idx="954">
                  <c:v>6.7640130910734939E-10</c:v>
                </c:pt>
                <c:pt idx="955">
                  <c:v>4.0878669769883853E-11</c:v>
                </c:pt>
                <c:pt idx="956">
                  <c:v>3.0783127842908487E-11</c:v>
                </c:pt>
                <c:pt idx="957">
                  <c:v>6.4379767370383887E-11</c:v>
                </c:pt>
                <c:pt idx="958">
                  <c:v>2.5718806810688059E-10</c:v>
                </c:pt>
                <c:pt idx="959">
                  <c:v>6.3055761871764163E-11</c:v>
                </c:pt>
                <c:pt idx="960">
                  <c:v>6.4214266683056421E-11</c:v>
                </c:pt>
                <c:pt idx="961">
                  <c:v>3.3952466005229444E-9</c:v>
                </c:pt>
                <c:pt idx="962">
                  <c:v>1.0956145501078181E-10</c:v>
                </c:pt>
                <c:pt idx="963">
                  <c:v>8.0598834728475435E-11</c:v>
                </c:pt>
                <c:pt idx="964">
                  <c:v>1.0608594057690506E-10</c:v>
                </c:pt>
                <c:pt idx="965">
                  <c:v>3.2107133341528211E-11</c:v>
                </c:pt>
                <c:pt idx="966">
                  <c:v>5.7925240564612749E-12</c:v>
                </c:pt>
                <c:pt idx="967">
                  <c:v>2.2832474823697069E-9</c:v>
                </c:pt>
                <c:pt idx="968">
                  <c:v>1.1932599556310226E-10</c:v>
                </c:pt>
                <c:pt idx="969">
                  <c:v>9.4020940470732855E-10</c:v>
                </c:pt>
                <c:pt idx="970">
                  <c:v>2.974047351274546E-10</c:v>
                </c:pt>
                <c:pt idx="971">
                  <c:v>2.7423463890160949E-10</c:v>
                </c:pt>
                <c:pt idx="972">
                  <c:v>1.0906495294879943E-10</c:v>
                </c:pt>
                <c:pt idx="973">
                  <c:v>2.7357263615229968E-10</c:v>
                </c:pt>
                <c:pt idx="974">
                  <c:v>2.8466118220323978E-11</c:v>
                </c:pt>
                <c:pt idx="975">
                  <c:v>4.948470551091203E-11</c:v>
                </c:pt>
                <c:pt idx="976">
                  <c:v>5.0477709634876822E-11</c:v>
                </c:pt>
                <c:pt idx="977">
                  <c:v>3.654255176190427E-10</c:v>
                </c:pt>
                <c:pt idx="978">
                  <c:v>2.9243971450763061E-10</c:v>
                </c:pt>
                <c:pt idx="979">
                  <c:v>3.6741152586697224E-11</c:v>
                </c:pt>
                <c:pt idx="980">
                  <c:v>1.4706391075918537E-9</c:v>
                </c:pt>
                <c:pt idx="981">
                  <c:v>9.119087871743321E-11</c:v>
                </c:pt>
                <c:pt idx="982">
                  <c:v>7.5302812733996567E-11</c:v>
                </c:pt>
                <c:pt idx="983">
                  <c:v>1.1220946600802126E-10</c:v>
                </c:pt>
                <c:pt idx="984">
                  <c:v>1.5365911314918487E-8</c:v>
                </c:pt>
                <c:pt idx="985">
                  <c:v>3.4722044201302153E-10</c:v>
                </c:pt>
                <c:pt idx="986">
                  <c:v>5.5227579361170603E-10</c:v>
                </c:pt>
                <c:pt idx="987">
                  <c:v>1.2437376652658992E-9</c:v>
                </c:pt>
                <c:pt idx="988">
                  <c:v>5.2811269326194077E-10</c:v>
                </c:pt>
                <c:pt idx="989">
                  <c:v>1.0575493920225012E-10</c:v>
                </c:pt>
                <c:pt idx="990">
                  <c:v>4.0895219838613288E-10</c:v>
                </c:pt>
                <c:pt idx="991">
                  <c:v>1.3835857460576074E-10</c:v>
                </c:pt>
                <c:pt idx="992">
                  <c:v>6.2329213854396584E-9</c:v>
                </c:pt>
                <c:pt idx="993">
                  <c:v>1.8833978217865514E-9</c:v>
                </c:pt>
                <c:pt idx="994">
                  <c:v>1.3943432907338926E-9</c:v>
                </c:pt>
                <c:pt idx="995">
                  <c:v>2.2557743682733478E-10</c:v>
                </c:pt>
                <c:pt idx="996">
                  <c:v>1.0903185281133395E-9</c:v>
                </c:pt>
                <c:pt idx="997">
                  <c:v>1.6285267633022555E-10</c:v>
                </c:pt>
                <c:pt idx="998">
                  <c:v>2.2011591414552842E-11</c:v>
                </c:pt>
                <c:pt idx="999">
                  <c:v>6.2724760497109232E-11</c:v>
                </c:pt>
                <c:pt idx="1000">
                  <c:v>6.1897257060471905E-9</c:v>
                </c:pt>
                <c:pt idx="1001">
                  <c:v>3.9058162209281733E-11</c:v>
                </c:pt>
                <c:pt idx="1002">
                  <c:v>8.3989943811815198E-9</c:v>
                </c:pt>
                <c:pt idx="1003">
                  <c:v>6.1235254311162056E-11</c:v>
                </c:pt>
                <c:pt idx="1004">
                  <c:v>4.8491701386947237E-11</c:v>
                </c:pt>
                <c:pt idx="1005">
                  <c:v>6.9179287302880372E-11</c:v>
                </c:pt>
                <c:pt idx="1006">
                  <c:v>1.0261042614302829E-10</c:v>
                </c:pt>
                <c:pt idx="1007">
                  <c:v>7.0370892251638112E-10</c:v>
                </c:pt>
                <c:pt idx="1008">
                  <c:v>6.7524280429605717E-11</c:v>
                </c:pt>
                <c:pt idx="1009">
                  <c:v>1.247875182449086E-10</c:v>
                </c:pt>
                <c:pt idx="1010">
                  <c:v>4.8789602624136681E-10</c:v>
                </c:pt>
                <c:pt idx="1011">
                  <c:v>1.1254046738267619E-11</c:v>
                </c:pt>
                <c:pt idx="1012">
                  <c:v>7.6792318919943743E-11</c:v>
                </c:pt>
                <c:pt idx="1013">
                  <c:v>2.6480109972394396E-11</c:v>
                </c:pt>
                <c:pt idx="1014">
                  <c:v>6.6034774243658541E-11</c:v>
                </c:pt>
                <c:pt idx="1015">
                  <c:v>1.2081550174904945E-11</c:v>
                </c:pt>
                <c:pt idx="1016">
                  <c:v>1.2015349899973957E-10</c:v>
                </c:pt>
                <c:pt idx="1017">
                  <c:v>1.9793882204364812E-10</c:v>
                </c:pt>
                <c:pt idx="1018">
                  <c:v>5.4449726130735986E-11</c:v>
                </c:pt>
                <c:pt idx="1019">
                  <c:v>1.5921166120902131E-10</c:v>
                </c:pt>
                <c:pt idx="1020">
                  <c:v>2.4990603786447213E-11</c:v>
                </c:pt>
                <c:pt idx="1021">
                  <c:v>3.2769136090838066E-11</c:v>
                </c:pt>
                <c:pt idx="1022">
                  <c:v>9.4335391776655053E-11</c:v>
                </c:pt>
                <c:pt idx="1023">
                  <c:v>5.9249246063232458E-11</c:v>
                </c:pt>
                <c:pt idx="1024">
                  <c:v>2.3302496775707071E-10</c:v>
                </c:pt>
                <c:pt idx="1025">
                  <c:v>4.332807994233033E-10</c:v>
                </c:pt>
                <c:pt idx="1026">
                  <c:v>1.0426543301630293E-10</c:v>
                </c:pt>
                <c:pt idx="1027">
                  <c:v>1.3051384202643889E-9</c:v>
                </c:pt>
                <c:pt idx="1028">
                  <c:v>1.0750924648792126E-9</c:v>
                </c:pt>
                <c:pt idx="1029">
                  <c:v>1.4530960347351424E-10</c:v>
                </c:pt>
                <c:pt idx="1030">
                  <c:v>1.8039574918693684E-11</c:v>
                </c:pt>
                <c:pt idx="1031">
                  <c:v>9.4500892463982506E-11</c:v>
                </c:pt>
                <c:pt idx="1032">
                  <c:v>9.3342387652690261E-11</c:v>
                </c:pt>
                <c:pt idx="1033">
                  <c:v>2.0356584541278194E-11</c:v>
                </c:pt>
                <c:pt idx="1034">
                  <c:v>1.8602277255607063E-10</c:v>
                </c:pt>
                <c:pt idx="1035">
                  <c:v>1.6533518664013752E-10</c:v>
                </c:pt>
                <c:pt idx="1036">
                  <c:v>1.0045891720777125E-10</c:v>
                </c:pt>
                <c:pt idx="1037">
                  <c:v>2.1333038596510237E-10</c:v>
                </c:pt>
                <c:pt idx="1038">
                  <c:v>5.9249246063232458E-11</c:v>
                </c:pt>
                <c:pt idx="1039">
                  <c:v>3.2934636778165531E-11</c:v>
                </c:pt>
                <c:pt idx="1040">
                  <c:v>2.7588964577488412E-10</c:v>
                </c:pt>
                <c:pt idx="1041">
                  <c:v>9.5659397275274764E-11</c:v>
                </c:pt>
                <c:pt idx="1042">
                  <c:v>5.2463717882806401E-11</c:v>
                </c:pt>
                <c:pt idx="1043">
                  <c:v>6.3386763246419094E-11</c:v>
                </c:pt>
                <c:pt idx="1044">
                  <c:v>1.3405555673524663E-11</c:v>
                </c:pt>
                <c:pt idx="1045">
                  <c:v>4.163997293159019E-10</c:v>
                </c:pt>
                <c:pt idx="1046">
                  <c:v>2.353419773796552E-10</c:v>
                </c:pt>
                <c:pt idx="1047">
                  <c:v>4.700219520100006E-10</c:v>
                </c:pt>
                <c:pt idx="1048">
                  <c:v>1.1851504219519769E-9</c:v>
                </c:pt>
                <c:pt idx="1049">
                  <c:v>2.1283388390311996E-10</c:v>
                </c:pt>
                <c:pt idx="1050">
                  <c:v>8.0582284659742697E-10</c:v>
                </c:pt>
                <c:pt idx="1051">
                  <c:v>2.348454753176728E-10</c:v>
                </c:pt>
                <c:pt idx="1052">
                  <c:v>3.1114129217563418E-11</c:v>
                </c:pt>
                <c:pt idx="1053">
                  <c:v>7.8397675587020169E-10</c:v>
                </c:pt>
                <c:pt idx="1054">
                  <c:v>7.8761777099140596E-10</c:v>
                </c:pt>
                <c:pt idx="1055">
                  <c:v>1.4150308766498255E-10</c:v>
                </c:pt>
                <c:pt idx="1056">
                  <c:v>6.429701702672015E-10</c:v>
                </c:pt>
                <c:pt idx="1057">
                  <c:v>7.5137312046669101E-11</c:v>
                </c:pt>
                <c:pt idx="1058">
                  <c:v>1.5755665433574666E-10</c:v>
                </c:pt>
                <c:pt idx="1059">
                  <c:v>1.966148165450284E-10</c:v>
                </c:pt>
                <c:pt idx="1060">
                  <c:v>1.186970929512579E-9</c:v>
                </c:pt>
                <c:pt idx="1061">
                  <c:v>3.9289863171540189E-10</c:v>
                </c:pt>
                <c:pt idx="1062">
                  <c:v>4.686173738083399E-10</c:v>
                </c:pt>
                <c:pt idx="1063">
                  <c:v>5.0989455181218327E-11</c:v>
                </c:pt>
                <c:pt idx="1064">
                  <c:v>5.0722367558840517E-10</c:v>
                </c:pt>
                <c:pt idx="1065">
                  <c:v>1.4714099923723003E-10</c:v>
                </c:pt>
                <c:pt idx="1066">
                  <c:v>1.211606577877521E-10</c:v>
                </c:pt>
                <c:pt idx="1067">
                  <c:v>2.1464132561998573E-10</c:v>
                </c:pt>
                <c:pt idx="1068">
                  <c:v>4.5429176497171181E-10</c:v>
                </c:pt>
                <c:pt idx="1069">
                  <c:v>8.5807968862107406E-10</c:v>
                </c:pt>
                <c:pt idx="1070">
                  <c:v>7.2259342199669408E-10</c:v>
                </c:pt>
                <c:pt idx="1071">
                  <c:v>4.8318578957440228E-11</c:v>
                </c:pt>
                <c:pt idx="1072">
                  <c:v>1.0392136579791165E-10</c:v>
                </c:pt>
                <c:pt idx="1073">
                  <c:v>1.9621227967591679E-9</c:v>
                </c:pt>
                <c:pt idx="1074">
                  <c:v>6.4198152142448219E-10</c:v>
                </c:pt>
                <c:pt idx="1075">
                  <c:v>6.8714361029927554E-11</c:v>
                </c:pt>
                <c:pt idx="1076">
                  <c:v>3.0078922418327693E-9</c:v>
                </c:pt>
                <c:pt idx="1077">
                  <c:v>5.0018227463480835E-11</c:v>
                </c:pt>
                <c:pt idx="1078">
                  <c:v>1.986160682773171E-10</c:v>
                </c:pt>
                <c:pt idx="1079">
                  <c:v>6.2158573935199474E-10</c:v>
                </c:pt>
                <c:pt idx="1080">
                  <c:v>3.1564900826468491E-11</c:v>
                </c:pt>
                <c:pt idx="1081">
                  <c:v>4.6351842829018051E-10</c:v>
                </c:pt>
                <c:pt idx="1082">
                  <c:v>2.2435360279736065E-10</c:v>
                </c:pt>
                <c:pt idx="1083">
                  <c:v>3.0520831029900686E-10</c:v>
                </c:pt>
                <c:pt idx="1084">
                  <c:v>6.5339344710789773E-10</c:v>
                </c:pt>
                <c:pt idx="1085">
                  <c:v>3.5352688925644706E-10</c:v>
                </c:pt>
                <c:pt idx="1086">
                  <c:v>1.2623532261293053E-9</c:v>
                </c:pt>
                <c:pt idx="1087">
                  <c:v>5.4728681894507679E-10</c:v>
                </c:pt>
                <c:pt idx="1088">
                  <c:v>3.0205182021633559E-10</c:v>
                </c:pt>
                <c:pt idx="1089">
                  <c:v>1.0634943509224677E-10</c:v>
                </c:pt>
                <c:pt idx="1090">
                  <c:v>1.2303027114439679E-9</c:v>
                </c:pt>
                <c:pt idx="1091">
                  <c:v>6.9928395677099424E-10</c:v>
                </c:pt>
                <c:pt idx="1092">
                  <c:v>4.0014581970781432E-10</c:v>
                </c:pt>
                <c:pt idx="1093">
                  <c:v>1.4228486064853107E-10</c:v>
                </c:pt>
                <c:pt idx="1094">
                  <c:v>5.001822746347679E-11</c:v>
                </c:pt>
                <c:pt idx="1095">
                  <c:v>2.7194376096649778E-10</c:v>
                </c:pt>
                <c:pt idx="1096">
                  <c:v>9.396628169110235E-11</c:v>
                </c:pt>
                <c:pt idx="1097">
                  <c:v>1.9448835047693276E-10</c:v>
                </c:pt>
                <c:pt idx="1098">
                  <c:v>2.7655709262575079E-10</c:v>
                </c:pt>
                <c:pt idx="1099">
                  <c:v>1.0142045442472939E-9</c:v>
                </c:pt>
                <c:pt idx="1100">
                  <c:v>8.1486005518168976E-10</c:v>
                </c:pt>
                <c:pt idx="1101">
                  <c:v>1.2373441123974648E-9</c:v>
                </c:pt>
                <c:pt idx="1102">
                  <c:v>3.6518162186929693E-10</c:v>
                </c:pt>
                <c:pt idx="1103">
                  <c:v>1.4024528244129385E-9</c:v>
                </c:pt>
                <c:pt idx="1104">
                  <c:v>2.5227639968229313E-10</c:v>
                </c:pt>
                <c:pt idx="1105">
                  <c:v>2.6733042930722305E-10</c:v>
                </c:pt>
                <c:pt idx="1106">
                  <c:v>3.4235777050246594E-10</c:v>
                </c:pt>
                <c:pt idx="1107">
                  <c:v>3.3288830025452534E-10</c:v>
                </c:pt>
                <c:pt idx="1108">
                  <c:v>1.8526168715842658E-10</c:v>
                </c:pt>
                <c:pt idx="1109">
                  <c:v>4.6716053223169581E-10</c:v>
                </c:pt>
                <c:pt idx="1110">
                  <c:v>3.4769952295002207E-10</c:v>
                </c:pt>
                <c:pt idx="1111">
                  <c:v>1.1994662314057055E-9</c:v>
                </c:pt>
                <c:pt idx="1112">
                  <c:v>3.0010936478088505E-10</c:v>
                </c:pt>
                <c:pt idx="1113">
                  <c:v>3.3021742403074727E-10</c:v>
                </c:pt>
                <c:pt idx="1114">
                  <c:v>7.9155058995605589E-10</c:v>
                </c:pt>
                <c:pt idx="1115">
                  <c:v>2.7123962087111609E-9</c:v>
                </c:pt>
                <c:pt idx="1116">
                  <c:v>7.9397865925039976E-11</c:v>
                </c:pt>
                <c:pt idx="1117">
                  <c:v>1.5151152396704875E-10</c:v>
                </c:pt>
                <c:pt idx="1118">
                  <c:v>1.1261385387166217E-9</c:v>
                </c:pt>
                <c:pt idx="1119">
                  <c:v>3.426005774318726E-10</c:v>
                </c:pt>
                <c:pt idx="1120">
                  <c:v>7.0705377851289411E-10</c:v>
                </c:pt>
                <c:pt idx="1121">
                  <c:v>1.3718591513042073E-10</c:v>
                </c:pt>
                <c:pt idx="1122">
                  <c:v>3.5037039917380019E-10</c:v>
                </c:pt>
                <c:pt idx="1123">
                  <c:v>4.6983140845551172E-10</c:v>
                </c:pt>
                <c:pt idx="1124">
                  <c:v>1.2674521716474271E-10</c:v>
                </c:pt>
                <c:pt idx="1125">
                  <c:v>1.4422731608401757E-10</c:v>
                </c:pt>
                <c:pt idx="1126">
                  <c:v>1.0826760983478691E-9</c:v>
                </c:pt>
                <c:pt idx="1127">
                  <c:v>3.7343705747006565E-10</c:v>
                </c:pt>
                <c:pt idx="1128">
                  <c:v>2.6101744914195098E-10</c:v>
                </c:pt>
                <c:pt idx="1129">
                  <c:v>4.9581174990498963E-10</c:v>
                </c:pt>
                <c:pt idx="1130">
                  <c:v>1.1844122017807756E-9</c:v>
                </c:pt>
                <c:pt idx="1131">
                  <c:v>4.370524729818714E-11</c:v>
                </c:pt>
                <c:pt idx="1132">
                  <c:v>4.9678297762268701E-10</c:v>
                </c:pt>
                <c:pt idx="1133">
                  <c:v>8.8551687164715842E-10</c:v>
                </c:pt>
                <c:pt idx="1134">
                  <c:v>3.423577705024659E-11</c:v>
                </c:pt>
                <c:pt idx="1135">
                  <c:v>4.1155774539122893E-10</c:v>
                </c:pt>
                <c:pt idx="1136">
                  <c:v>1.0634943509224677E-10</c:v>
                </c:pt>
                <c:pt idx="1137">
                  <c:v>2.611145719137036E-9</c:v>
                </c:pt>
                <c:pt idx="1138">
                  <c:v>8.3574145111311182E-10</c:v>
                </c:pt>
                <c:pt idx="1139">
                  <c:v>3.3750163191375121E-11</c:v>
                </c:pt>
                <c:pt idx="1140">
                  <c:v>8.3282776795983194E-11</c:v>
                </c:pt>
                <c:pt idx="1141">
                  <c:v>1.6826520209802048E-10</c:v>
                </c:pt>
                <c:pt idx="1142">
                  <c:v>1.573388902734737E-9</c:v>
                </c:pt>
                <c:pt idx="1143">
                  <c:v>4.7663000247967421E-10</c:v>
                </c:pt>
                <c:pt idx="1144">
                  <c:v>6.3129801652936982E-11</c:v>
                </c:pt>
                <c:pt idx="1145">
                  <c:v>2.6975849860156664E-10</c:v>
                </c:pt>
                <c:pt idx="1146">
                  <c:v>8.1583128289942741E-11</c:v>
                </c:pt>
                <c:pt idx="1147">
                  <c:v>2.0541466230146296E-10</c:v>
                </c:pt>
                <c:pt idx="1148">
                  <c:v>1.556392417674205E-10</c:v>
                </c:pt>
                <c:pt idx="1149">
                  <c:v>5.827366306424952E-11</c:v>
                </c:pt>
                <c:pt idx="1150">
                  <c:v>7.4544155405646843E-9</c:v>
                </c:pt>
                <c:pt idx="1151">
                  <c:v>7.208937734906534E-10</c:v>
                </c:pt>
                <c:pt idx="1152">
                  <c:v>6.7014712523886946E-11</c:v>
                </c:pt>
                <c:pt idx="1153">
                  <c:v>1.9885887520673539E-10</c:v>
                </c:pt>
                <c:pt idx="1154">
                  <c:v>7.046257092184934E-10</c:v>
                </c:pt>
                <c:pt idx="1155">
                  <c:v>2.1172764246675612E-10</c:v>
                </c:pt>
                <c:pt idx="1156">
                  <c:v>7.0583974386572229E-10</c:v>
                </c:pt>
                <c:pt idx="1157">
                  <c:v>2.821416520027414E-10</c:v>
                </c:pt>
                <c:pt idx="1158">
                  <c:v>2.0638589001921706E-9</c:v>
                </c:pt>
                <c:pt idx="1159">
                  <c:v>7.8548041672019658E-10</c:v>
                </c:pt>
                <c:pt idx="1160">
                  <c:v>4.3729527991130576E-10</c:v>
                </c:pt>
                <c:pt idx="1161">
                  <c:v>9.0809791608448157E-10</c:v>
                </c:pt>
                <c:pt idx="1162">
                  <c:v>4.8561385886870661E-10</c:v>
                </c:pt>
                <c:pt idx="1163">
                  <c:v>3.5182724075040649E-10</c:v>
                </c:pt>
                <c:pt idx="1164">
                  <c:v>7.3764745162162519E-10</c:v>
                </c:pt>
                <c:pt idx="1165">
                  <c:v>8.3525583725424302E-11</c:v>
                </c:pt>
                <c:pt idx="1166">
                  <c:v>1.5758169720289531E-10</c:v>
                </c:pt>
                <c:pt idx="1167">
                  <c:v>4.84399824221535E-10</c:v>
                </c:pt>
                <c:pt idx="1168">
                  <c:v>3.5037039917380019E-10</c:v>
                </c:pt>
                <c:pt idx="1169">
                  <c:v>1.2358872708209585E-10</c:v>
                </c:pt>
                <c:pt idx="1170">
                  <c:v>8.2772882244177752E-10</c:v>
                </c:pt>
                <c:pt idx="1171">
                  <c:v>6.1773349309038578E-10</c:v>
                </c:pt>
                <c:pt idx="1172">
                  <c:v>2.4130653504531217E-10</c:v>
                </c:pt>
                <c:pt idx="1173">
                  <c:v>9.860138975658272E-11</c:v>
                </c:pt>
                <c:pt idx="1174">
                  <c:v>1.3188989313594187E-10</c:v>
                </c:pt>
                <c:pt idx="1175">
                  <c:v>3.4243616556488416E-10</c:v>
                </c:pt>
                <c:pt idx="1176">
                  <c:v>1.7894326289157607E-10</c:v>
                </c:pt>
                <c:pt idx="1177">
                  <c:v>2.3175540327401923E-11</c:v>
                </c:pt>
                <c:pt idx="1178">
                  <c:v>9.1999872208777338E-10</c:v>
                </c:pt>
                <c:pt idx="1179">
                  <c:v>9.9584594497745241E-11</c:v>
                </c:pt>
                <c:pt idx="1180">
                  <c:v>4.2558719510319899E-11</c:v>
                </c:pt>
                <c:pt idx="1181">
                  <c:v>1.1840594239998934E-10</c:v>
                </c:pt>
                <c:pt idx="1182">
                  <c:v>3.8344984905337731E-11</c:v>
                </c:pt>
                <c:pt idx="1183">
                  <c:v>2.6546528011387659E-10</c:v>
                </c:pt>
                <c:pt idx="1184">
                  <c:v>4.6772454115302061E-11</c:v>
                </c:pt>
                <c:pt idx="1185">
                  <c:v>1.1517541253616994E-10</c:v>
                </c:pt>
                <c:pt idx="1186">
                  <c:v>1.3497996517959542E-10</c:v>
                </c:pt>
                <c:pt idx="1187">
                  <c:v>4.8457947957294931E-11</c:v>
                </c:pt>
                <c:pt idx="1188">
                  <c:v>5.7025874987425342E-11</c:v>
                </c:pt>
                <c:pt idx="1189">
                  <c:v>2.9566371144955821E-10</c:v>
                </c:pt>
                <c:pt idx="1190">
                  <c:v>1.8891576812335193E-10</c:v>
                </c:pt>
                <c:pt idx="1191">
                  <c:v>9.5946736955436189E-10</c:v>
                </c:pt>
                <c:pt idx="1192">
                  <c:v>6.9863719750604344E-10</c:v>
                </c:pt>
                <c:pt idx="1193">
                  <c:v>5.9231062764032669E-10</c:v>
                </c:pt>
                <c:pt idx="1194">
                  <c:v>3.3157877606601995E-9</c:v>
                </c:pt>
                <c:pt idx="1195">
                  <c:v>8.0903704415657617E-11</c:v>
                </c:pt>
                <c:pt idx="1196">
                  <c:v>1.1826548457983283E-10</c:v>
                </c:pt>
                <c:pt idx="1197">
                  <c:v>7.6689969810675461E-11</c:v>
                </c:pt>
                <c:pt idx="1198">
                  <c:v>2.2473251226571559E-11</c:v>
                </c:pt>
                <c:pt idx="1199">
                  <c:v>8.9569951919904272E-10</c:v>
                </c:pt>
                <c:pt idx="1200">
                  <c:v>1.8259516621589394E-11</c:v>
                </c:pt>
                <c:pt idx="1201">
                  <c:v>3.0619804796203755E-11</c:v>
                </c:pt>
                <c:pt idx="1202">
                  <c:v>2.5057675117627293E-9</c:v>
                </c:pt>
                <c:pt idx="1203">
                  <c:v>8.0875612851624409E-10</c:v>
                </c:pt>
                <c:pt idx="1204">
                  <c:v>1.2464226961537253E-9</c:v>
                </c:pt>
                <c:pt idx="1205">
                  <c:v>3.2768809444744658E-10</c:v>
                </c:pt>
                <c:pt idx="1206">
                  <c:v>1.3062577275443665E-10</c:v>
                </c:pt>
                <c:pt idx="1207">
                  <c:v>8.0482330955159416E-11</c:v>
                </c:pt>
                <c:pt idx="1208">
                  <c:v>2.6349887063155157E-10</c:v>
                </c:pt>
                <c:pt idx="1209">
                  <c:v>5.5059465505100325E-11</c:v>
                </c:pt>
                <c:pt idx="1210">
                  <c:v>3.9890020927164514E-11</c:v>
                </c:pt>
                <c:pt idx="1211">
                  <c:v>6.770066932004683E-11</c:v>
                </c:pt>
                <c:pt idx="1212">
                  <c:v>2.5703781090391222E-11</c:v>
                </c:pt>
                <c:pt idx="1213">
                  <c:v>3.6715674191411285E-10</c:v>
                </c:pt>
                <c:pt idx="1214">
                  <c:v>9.1438040928113051E-11</c:v>
                </c:pt>
                <c:pt idx="1215">
                  <c:v>4.7193827575800282E-11</c:v>
                </c:pt>
                <c:pt idx="1216">
                  <c:v>1.276761585309597E-10</c:v>
                </c:pt>
                <c:pt idx="1217">
                  <c:v>1.2444562866714001E-10</c:v>
                </c:pt>
                <c:pt idx="1218">
                  <c:v>6.5734259837721813E-11</c:v>
                </c:pt>
                <c:pt idx="1219">
                  <c:v>4.0030478747330594E-11</c:v>
                </c:pt>
                <c:pt idx="1220">
                  <c:v>9.6873758568540041E-10</c:v>
                </c:pt>
                <c:pt idx="1221">
                  <c:v>9.9163221037247014E-11</c:v>
                </c:pt>
                <c:pt idx="1222">
                  <c:v>2.1068673024910839E-11</c:v>
                </c:pt>
                <c:pt idx="1223">
                  <c:v>2.553523170619194E-10</c:v>
                </c:pt>
                <c:pt idx="1224">
                  <c:v>2.8358433891529988E-10</c:v>
                </c:pt>
                <c:pt idx="1225">
                  <c:v>3.0900720436535896E-12</c:v>
                </c:pt>
                <c:pt idx="1226">
                  <c:v>7.2724486236684485E-11</c:v>
                </c:pt>
                <c:pt idx="1227">
                  <c:v>2.1450848954199918E-10</c:v>
                </c:pt>
                <c:pt idx="1228">
                  <c:v>1.7893672996970787E-11</c:v>
                </c:pt>
                <c:pt idx="1229">
                  <c:v>1.1066769644712855E-11</c:v>
                </c:pt>
                <c:pt idx="1230">
                  <c:v>5.116584407165944E-11</c:v>
                </c:pt>
                <c:pt idx="1231">
                  <c:v>5.3393570428712016E-11</c:v>
                </c:pt>
                <c:pt idx="1232">
                  <c:v>2.7307613409031723E-11</c:v>
                </c:pt>
                <c:pt idx="1233">
                  <c:v>2.9966512609384814E-11</c:v>
                </c:pt>
                <c:pt idx="1234">
                  <c:v>1.5723436352358266E-10</c:v>
                </c:pt>
                <c:pt idx="1235">
                  <c:v>1.4731738812767115E-11</c:v>
                </c:pt>
                <c:pt idx="1236">
                  <c:v>2.3333637036612105E-10</c:v>
                </c:pt>
                <c:pt idx="1237">
                  <c:v>4.7788323465805512E-11</c:v>
                </c:pt>
                <c:pt idx="1238">
                  <c:v>1.688760302926962E-11</c:v>
                </c:pt>
                <c:pt idx="1239">
                  <c:v>1.0154120459726795E-10</c:v>
                </c:pt>
                <c:pt idx="1240">
                  <c:v>5.4255916115313026E-11</c:v>
                </c:pt>
                <c:pt idx="1241">
                  <c:v>9.2127264185207025E-11</c:v>
                </c:pt>
                <c:pt idx="1242">
                  <c:v>4.3835905735550923E-11</c:v>
                </c:pt>
                <c:pt idx="1243">
                  <c:v>1.708881702280985E-10</c:v>
                </c:pt>
                <c:pt idx="1244">
                  <c:v>8.5803395816799669E-11</c:v>
                </c:pt>
                <c:pt idx="1245">
                  <c:v>1.7821810856420702E-11</c:v>
                </c:pt>
                <c:pt idx="1246">
                  <c:v>1.3208261433105344E-10</c:v>
                </c:pt>
                <c:pt idx="1247">
                  <c:v>5.7633436721166953E-11</c:v>
                </c:pt>
                <c:pt idx="1248">
                  <c:v>9.9600926802415706E-11</c:v>
                </c:pt>
                <c:pt idx="1249">
                  <c:v>4.2111214362348917E-11</c:v>
                </c:pt>
                <c:pt idx="1250">
                  <c:v>6.9346965630830551E-11</c:v>
                </c:pt>
                <c:pt idx="1251">
                  <c:v>1.1684784053443574E-10</c:v>
                </c:pt>
                <c:pt idx="1252">
                  <c:v>1.6573565475065752E-9</c:v>
                </c:pt>
                <c:pt idx="1253">
                  <c:v>3.0642016730555593E-10</c:v>
                </c:pt>
                <c:pt idx="1254">
                  <c:v>1.3546013493690736E-10</c:v>
                </c:pt>
                <c:pt idx="1255">
                  <c:v>2.2528781062451169E-10</c:v>
                </c:pt>
                <c:pt idx="1256">
                  <c:v>3.5284311010090984E-11</c:v>
                </c:pt>
                <c:pt idx="1257">
                  <c:v>2.967906404718448E-11</c:v>
                </c:pt>
                <c:pt idx="1258">
                  <c:v>2.2420987851626045E-11</c:v>
                </c:pt>
                <c:pt idx="1259">
                  <c:v>1.8324845840271288E-11</c:v>
                </c:pt>
                <c:pt idx="1260">
                  <c:v>3.3293729716853673E-10</c:v>
                </c:pt>
                <c:pt idx="1261">
                  <c:v>3.8007886136939149E-10</c:v>
                </c:pt>
                <c:pt idx="1262">
                  <c:v>5.4327778255863105E-11</c:v>
                </c:pt>
                <c:pt idx="1263">
                  <c:v>4.6214542587758682E-10</c:v>
                </c:pt>
                <c:pt idx="1264">
                  <c:v>5.3099588944643504E-10</c:v>
                </c:pt>
                <c:pt idx="1265">
                  <c:v>2.3260686075750658E-10</c:v>
                </c:pt>
                <c:pt idx="1266">
                  <c:v>3.8003138880381611E-9</c:v>
                </c:pt>
                <c:pt idx="1267">
                  <c:v>3.7434513360974399E-10</c:v>
                </c:pt>
                <c:pt idx="1268">
                  <c:v>4.3915171854218293E-10</c:v>
                </c:pt>
                <c:pt idx="1269">
                  <c:v>1.410135540529929E-9</c:v>
                </c:pt>
                <c:pt idx="1270">
                  <c:v>4.2004422866210252E-9</c:v>
                </c:pt>
                <c:pt idx="1271">
                  <c:v>3.315170399543924E-9</c:v>
                </c:pt>
                <c:pt idx="1272">
                  <c:v>2.8652872680129291E-9</c:v>
                </c:pt>
                <c:pt idx="1273">
                  <c:v>3.9594732858722366E-10</c:v>
                </c:pt>
                <c:pt idx="1274">
                  <c:v>1.8800878080400024E-10</c:v>
                </c:pt>
                <c:pt idx="1275">
                  <c:v>2.0176450108965983E-9</c:v>
                </c:pt>
                <c:pt idx="1276">
                  <c:v>1.683995625244429E-9</c:v>
                </c:pt>
                <c:pt idx="1277">
                  <c:v>3.7225459861192341E-10</c:v>
                </c:pt>
                <c:pt idx="1278">
                  <c:v>1.0714131232830484E-8</c:v>
                </c:pt>
                <c:pt idx="1279">
                  <c:v>2.5787615899085079E-8</c:v>
                </c:pt>
                <c:pt idx="1280">
                  <c:v>3.3047595352547778E-8</c:v>
                </c:pt>
                <c:pt idx="1281">
                  <c:v>8.3091797713369816E-10</c:v>
                </c:pt>
                <c:pt idx="1282">
                  <c:v>9.8506009097299197E-10</c:v>
                </c:pt>
                <c:pt idx="1283">
                  <c:v>3.9929218458370433E-10</c:v>
                </c:pt>
                <c:pt idx="1284">
                  <c:v>2.7163018071680266E-10</c:v>
                </c:pt>
                <c:pt idx="1285">
                  <c:v>1.8257338980965189E-10</c:v>
                </c:pt>
                <c:pt idx="1286">
                  <c:v>2.8130238930671866E-9</c:v>
                </c:pt>
                <c:pt idx="1287">
                  <c:v>3.346249686511253E-10</c:v>
                </c:pt>
                <c:pt idx="1288">
                  <c:v>8.051347121605794E-10</c:v>
                </c:pt>
                <c:pt idx="1289">
                  <c:v>2.7405389472992292E-10</c:v>
                </c:pt>
                <c:pt idx="1290">
                  <c:v>3.6374818992935563E-10</c:v>
                </c:pt>
                <c:pt idx="1291">
                  <c:v>2.4530849409973383E-9</c:v>
                </c:pt>
                <c:pt idx="1292">
                  <c:v>9.4665304330998595E-11</c:v>
                </c:pt>
                <c:pt idx="1293">
                  <c:v>8.9521390534017407E-10</c:v>
                </c:pt>
                <c:pt idx="1294">
                  <c:v>8.6452332722373153E-13</c:v>
                </c:pt>
                <c:pt idx="1295">
                  <c:v>1.7225627294931458E-10</c:v>
                </c:pt>
                <c:pt idx="1296">
                  <c:v>2.8097008134771277E-11</c:v>
                </c:pt>
                <c:pt idx="1297">
                  <c:v>1.4048504067385639E-11</c:v>
                </c:pt>
                <c:pt idx="1298">
                  <c:v>8.9478164367648977E-11</c:v>
                </c:pt>
                <c:pt idx="1299">
                  <c:v>1.1625677442841129E-9</c:v>
                </c:pt>
                <c:pt idx="1300">
                  <c:v>6.8405408266577751E-10</c:v>
                </c:pt>
                <c:pt idx="1301">
                  <c:v>1.0374279926683939E-10</c:v>
                </c:pt>
                <c:pt idx="1302">
                  <c:v>1.1418191844307435E-9</c:v>
                </c:pt>
                <c:pt idx="1303">
                  <c:v>1.0093309845337065E-9</c:v>
                </c:pt>
                <c:pt idx="1304">
                  <c:v>2.9674763206954584E-10</c:v>
                </c:pt>
                <c:pt idx="1305">
                  <c:v>9.4881435162796868E-11</c:v>
                </c:pt>
                <c:pt idx="1306">
                  <c:v>7.9320015272777366E-11</c:v>
                </c:pt>
                <c:pt idx="1307">
                  <c:v>6.222406647692808E-10</c:v>
                </c:pt>
                <c:pt idx="1308">
                  <c:v>2.2888255088248291E-10</c:v>
                </c:pt>
                <c:pt idx="1309">
                  <c:v>1.6631267507466538E-9</c:v>
                </c:pt>
                <c:pt idx="1310">
                  <c:v>5.3816577119677286E-10</c:v>
                </c:pt>
                <c:pt idx="1311">
                  <c:v>3.8730645059620039E-10</c:v>
                </c:pt>
                <c:pt idx="1312">
                  <c:v>9.8901468634394884E-10</c:v>
                </c:pt>
                <c:pt idx="1313">
                  <c:v>3.4105445258976208E-10</c:v>
                </c:pt>
                <c:pt idx="1314">
                  <c:v>8.6884594385978E-11</c:v>
                </c:pt>
                <c:pt idx="1315">
                  <c:v>8.9175581203127897E-10</c:v>
                </c:pt>
                <c:pt idx="1316">
                  <c:v>5.0228805311698801E-10</c:v>
                </c:pt>
                <c:pt idx="1317">
                  <c:v>3.5229325584367058E-11</c:v>
                </c:pt>
                <c:pt idx="1318">
                  <c:v>1.3782663144263224E-9</c:v>
                </c:pt>
                <c:pt idx="1319">
                  <c:v>1.8738543117574382E-10</c:v>
                </c:pt>
                <c:pt idx="1320">
                  <c:v>1.7839438857261701E-9</c:v>
                </c:pt>
                <c:pt idx="1321">
                  <c:v>3.6787699655008077E-10</c:v>
                </c:pt>
                <c:pt idx="1322">
                  <c:v>4.1582047691025578E-11</c:v>
                </c:pt>
                <c:pt idx="1323">
                  <c:v>1.2396518670475027E-9</c:v>
                </c:pt>
                <c:pt idx="1324">
                  <c:v>5.1315556864472115E-10</c:v>
                </c:pt>
                <c:pt idx="1325">
                  <c:v>4.7064257958747857E-10</c:v>
                </c:pt>
                <c:pt idx="1326">
                  <c:v>1.2526333272097507E-10</c:v>
                </c:pt>
                <c:pt idx="1327">
                  <c:v>4.9965691883457473E-10</c:v>
                </c:pt>
                <c:pt idx="1328">
                  <c:v>2.5119384008773899E-9</c:v>
                </c:pt>
                <c:pt idx="1329">
                  <c:v>4.6650506240429192E-11</c:v>
                </c:pt>
                <c:pt idx="1330">
                  <c:v>3.9047818416323767E-11</c:v>
                </c:pt>
                <c:pt idx="1331">
                  <c:v>8.1509088508776501E-11</c:v>
                </c:pt>
                <c:pt idx="1332">
                  <c:v>7.3068117926951245E-10</c:v>
                </c:pt>
                <c:pt idx="1333">
                  <c:v>2.8581533173328659E-10</c:v>
                </c:pt>
                <c:pt idx="1334">
                  <c:v>8.7390895830769699E-10</c:v>
                </c:pt>
                <c:pt idx="1335">
                  <c:v>1.0902140013634484E-10</c:v>
                </c:pt>
                <c:pt idx="1336">
                  <c:v>5.4144856443553804E-11</c:v>
                </c:pt>
                <c:pt idx="1337">
                  <c:v>6.2476944994242578E-10</c:v>
                </c:pt>
                <c:pt idx="1338">
                  <c:v>1.2417647228617062E-9</c:v>
                </c:pt>
                <c:pt idx="1339">
                  <c:v>5.4876543692791026E-10</c:v>
                </c:pt>
                <c:pt idx="1340">
                  <c:v>3.4206378901839744E-11</c:v>
                </c:pt>
                <c:pt idx="1341">
                  <c:v>5.3870473725089851E-11</c:v>
                </c:pt>
                <c:pt idx="1342">
                  <c:v>5.2681481945079377E-11</c:v>
                </c:pt>
                <c:pt idx="1343">
                  <c:v>2.6587685419157252E-10</c:v>
                </c:pt>
                <c:pt idx="1344">
                  <c:v>9.5576646931611038E-11</c:v>
                </c:pt>
                <c:pt idx="1345">
                  <c:v>2.4191409677905373E-10</c:v>
                </c:pt>
                <c:pt idx="1346">
                  <c:v>1.3362438389194612E-10</c:v>
                </c:pt>
                <c:pt idx="1347">
                  <c:v>4.3151255523764677E-10</c:v>
                </c:pt>
                <c:pt idx="1348">
                  <c:v>1.8859238849089181E-10</c:v>
                </c:pt>
                <c:pt idx="1349">
                  <c:v>1.046952992752298E-9</c:v>
                </c:pt>
                <c:pt idx="1350">
                  <c:v>1.5548354046290788E-11</c:v>
                </c:pt>
                <c:pt idx="1351">
                  <c:v>1.047227375470762E-10</c:v>
                </c:pt>
                <c:pt idx="1352">
                  <c:v>2.3871296506364091E-11</c:v>
                </c:pt>
                <c:pt idx="1353">
                  <c:v>1.257587459626461E-10</c:v>
                </c:pt>
                <c:pt idx="1354">
                  <c:v>5.2443683589077288E-10</c:v>
                </c:pt>
                <c:pt idx="1355">
                  <c:v>3.5578292494159505E-11</c:v>
                </c:pt>
                <c:pt idx="1356">
                  <c:v>3.045648174949901E-11</c:v>
                </c:pt>
                <c:pt idx="1357">
                  <c:v>2.1630504305575126E-10</c:v>
                </c:pt>
                <c:pt idx="1358">
                  <c:v>2.0898817056337913E-10</c:v>
                </c:pt>
                <c:pt idx="1359">
                  <c:v>4.6425555964101207E-10</c:v>
                </c:pt>
                <c:pt idx="1360">
                  <c:v>7.6369856639134178E-11</c:v>
                </c:pt>
                <c:pt idx="1361">
                  <c:v>6.0473951149455708E-10</c:v>
                </c:pt>
                <c:pt idx="1362">
                  <c:v>2.4886512564680725E-10</c:v>
                </c:pt>
                <c:pt idx="1363">
                  <c:v>7.1613889519092291E-10</c:v>
                </c:pt>
                <c:pt idx="1364">
                  <c:v>1.105762355409739E-10</c:v>
                </c:pt>
                <c:pt idx="1365">
                  <c:v>2.303900226035676E-10</c:v>
                </c:pt>
                <c:pt idx="1366">
                  <c:v>1.1313714091330415E-10</c:v>
                </c:pt>
                <c:pt idx="1367">
                  <c:v>5.6833807084500564E-10</c:v>
                </c:pt>
                <c:pt idx="1368">
                  <c:v>2.6605977600388184E-10</c:v>
                </c:pt>
                <c:pt idx="1369">
                  <c:v>9.045483618695053E-11</c:v>
                </c:pt>
                <c:pt idx="1370">
                  <c:v>1.3261831392424498E-11</c:v>
                </c:pt>
                <c:pt idx="1371">
                  <c:v>1.5630668861829975E-10</c:v>
                </c:pt>
                <c:pt idx="1372">
                  <c:v>2.4968827380219915E-11</c:v>
                </c:pt>
                <c:pt idx="1373">
                  <c:v>1.5365432233981485E-10</c:v>
                </c:pt>
                <c:pt idx="1374">
                  <c:v>7.133950680062833E-11</c:v>
                </c:pt>
                <c:pt idx="1375">
                  <c:v>3.6008158753086371E-10</c:v>
                </c:pt>
                <c:pt idx="1376">
                  <c:v>7.2711420392948097E-11</c:v>
                </c:pt>
                <c:pt idx="1377">
                  <c:v>1.3216100939347172E-10</c:v>
                </c:pt>
                <c:pt idx="1378">
                  <c:v>9.6948560523930815E-12</c:v>
                </c:pt>
                <c:pt idx="1379">
                  <c:v>2.2883518719893857E-10</c:v>
                </c:pt>
                <c:pt idx="1380">
                  <c:v>1.4706913709667994E-10</c:v>
                </c:pt>
                <c:pt idx="1381">
                  <c:v>2.3148755347742347E-10</c:v>
                </c:pt>
                <c:pt idx="1382">
                  <c:v>6.8504218709834122E-11</c:v>
                </c:pt>
                <c:pt idx="1383">
                  <c:v>2.1310391134033847E-11</c:v>
                </c:pt>
                <c:pt idx="1384">
                  <c:v>5.6156996378956145E-11</c:v>
                </c:pt>
                <c:pt idx="1385">
                  <c:v>4.5547531265016548E-11</c:v>
                </c:pt>
                <c:pt idx="1386">
                  <c:v>6.1553189842080587E-11</c:v>
                </c:pt>
                <c:pt idx="1387">
                  <c:v>7.2254115862174837E-11</c:v>
                </c:pt>
                <c:pt idx="1388">
                  <c:v>1.5813590674139279E-10</c:v>
                </c:pt>
                <c:pt idx="1389">
                  <c:v>2.7529732752550159E-11</c:v>
                </c:pt>
                <c:pt idx="1390">
                  <c:v>6.9784671395999256E-11</c:v>
                </c:pt>
                <c:pt idx="1391">
                  <c:v>3.9968415989582793E-11</c:v>
                </c:pt>
                <c:pt idx="1392">
                  <c:v>4.9297428417357263E-11</c:v>
                </c:pt>
                <c:pt idx="1393">
                  <c:v>1.3598407527073615E-9</c:v>
                </c:pt>
                <c:pt idx="1394">
                  <c:v>3.9373920099577556E-10</c:v>
                </c:pt>
                <c:pt idx="1395">
                  <c:v>5.8491078704022862E-9</c:v>
                </c:pt>
                <c:pt idx="1396">
                  <c:v>2.1099116440816599E-9</c:v>
                </c:pt>
                <c:pt idx="1397">
                  <c:v>3.0902810971533718E-9</c:v>
                </c:pt>
                <c:pt idx="1398">
                  <c:v>1.7286111263229172E-11</c:v>
                </c:pt>
                <c:pt idx="1399">
                  <c:v>6.5120165182112008E-11</c:v>
                </c:pt>
                <c:pt idx="1400">
                  <c:v>3.1824736905572606E-9</c:v>
                </c:pt>
                <c:pt idx="1401">
                  <c:v>3.4133210176916014E-10</c:v>
                </c:pt>
                <c:pt idx="1402">
                  <c:v>6.0300175427761867E-10</c:v>
                </c:pt>
                <c:pt idx="1403">
                  <c:v>4.2172623827909902E-10</c:v>
                </c:pt>
                <c:pt idx="1404">
                  <c:v>2.7326689540886834E-9</c:v>
                </c:pt>
                <c:pt idx="1405">
                  <c:v>1.700258245414975E-10</c:v>
                </c:pt>
                <c:pt idx="1406">
                  <c:v>3.4325278079840776E-10</c:v>
                </c:pt>
                <c:pt idx="1407">
                  <c:v>6.5851852431349222E-12</c:v>
                </c:pt>
                <c:pt idx="1408">
                  <c:v>4.6462140326563061E-10</c:v>
                </c:pt>
                <c:pt idx="1409">
                  <c:v>8.5031204451979688E-10</c:v>
                </c:pt>
                <c:pt idx="1410">
                  <c:v>1.1085061825943786E-10</c:v>
                </c:pt>
                <c:pt idx="1411">
                  <c:v>4.4358539485006077E-10</c:v>
                </c:pt>
                <c:pt idx="1412">
                  <c:v>6.3098879156094213E-10</c:v>
                </c:pt>
                <c:pt idx="1413">
                  <c:v>1.0417397211014828E-10</c:v>
                </c:pt>
                <c:pt idx="1414">
                  <c:v>4.4898158831318521E-10</c:v>
                </c:pt>
                <c:pt idx="1415">
                  <c:v>7.81716364903808E-10</c:v>
                </c:pt>
                <c:pt idx="1416">
                  <c:v>1.5969074214602185E-10</c:v>
                </c:pt>
                <c:pt idx="1417">
                  <c:v>3.1220180315890359E-9</c:v>
                </c:pt>
                <c:pt idx="1418">
                  <c:v>2.2167379824702935E-9</c:v>
                </c:pt>
                <c:pt idx="1419">
                  <c:v>6.9235905959071349E-11</c:v>
                </c:pt>
                <c:pt idx="1420">
                  <c:v>6.2092809188393033E-10</c:v>
                </c:pt>
                <c:pt idx="1421">
                  <c:v>2.6679146325311901E-10</c:v>
                </c:pt>
                <c:pt idx="1422">
                  <c:v>2.0304321166332677E-11</c:v>
                </c:pt>
                <c:pt idx="1423">
                  <c:v>2.1763122619499369E-9</c:v>
                </c:pt>
                <c:pt idx="1424">
                  <c:v>4.4953035375011311E-10</c:v>
                </c:pt>
                <c:pt idx="1425">
                  <c:v>1.272221204611205E-10</c:v>
                </c:pt>
                <c:pt idx="1426">
                  <c:v>2.7402602092995192E-9</c:v>
                </c:pt>
                <c:pt idx="1427">
                  <c:v>4.8071852274884928E-10</c:v>
                </c:pt>
                <c:pt idx="1428">
                  <c:v>9.7863169585477315E-12</c:v>
                </c:pt>
                <c:pt idx="1429">
                  <c:v>5.3138786475852637E-11</c:v>
                </c:pt>
                <c:pt idx="1430">
                  <c:v>1.6033096848910442E-10</c:v>
                </c:pt>
                <c:pt idx="1431">
                  <c:v>5.8352058126667792E-11</c:v>
                </c:pt>
                <c:pt idx="1432">
                  <c:v>1.6627592738915679E-10</c:v>
                </c:pt>
                <c:pt idx="1433">
                  <c:v>3.7224588804943245E-11</c:v>
                </c:pt>
                <c:pt idx="1434">
                  <c:v>3.3383230746447871E-11</c:v>
                </c:pt>
                <c:pt idx="1435">
                  <c:v>1.7834876700157082E-11</c:v>
                </c:pt>
                <c:pt idx="1436">
                  <c:v>1.7194650357074519E-11</c:v>
                </c:pt>
                <c:pt idx="1437">
                  <c:v>7.1888272237556237E-11</c:v>
                </c:pt>
                <c:pt idx="1438">
                  <c:v>6.987613230215389E-11</c:v>
                </c:pt>
                <c:pt idx="1439">
                  <c:v>6.137026802977128E-11</c:v>
                </c:pt>
                <c:pt idx="1440">
                  <c:v>2.0121399354023373E-11</c:v>
                </c:pt>
                <c:pt idx="1441">
                  <c:v>2.2682304726353621E-11</c:v>
                </c:pt>
                <c:pt idx="1442">
                  <c:v>1.0700926020094248E-10</c:v>
                </c:pt>
                <c:pt idx="1443">
                  <c:v>9.9966770427034306E-11</c:v>
                </c:pt>
                <c:pt idx="1444">
                  <c:v>4.115740776959326E-11</c:v>
                </c:pt>
                <c:pt idx="1445">
                  <c:v>3.987695508342814E-11</c:v>
                </c:pt>
                <c:pt idx="1446">
                  <c:v>6.0647726871149548E-10</c:v>
                </c:pt>
                <c:pt idx="1447">
                  <c:v>3.4938066151076945E-11</c:v>
                </c:pt>
                <c:pt idx="1448">
                  <c:v>7.3168724923721357E-12</c:v>
                </c:pt>
                <c:pt idx="1449">
                  <c:v>3.5258179322618228E-10</c:v>
                </c:pt>
                <c:pt idx="1450">
                  <c:v>1.993847754171407E-11</c:v>
                </c:pt>
                <c:pt idx="1451">
                  <c:v>5.085226382198635E-11</c:v>
                </c:pt>
                <c:pt idx="1452">
                  <c:v>3.152657435150844E-10</c:v>
                </c:pt>
                <c:pt idx="1453">
                  <c:v>1.7469033075538476E-10</c:v>
                </c:pt>
                <c:pt idx="1454">
                  <c:v>1.577700631167742E-10</c:v>
                </c:pt>
                <c:pt idx="1455">
                  <c:v>1.4057541275969969E-10</c:v>
                </c:pt>
                <c:pt idx="1456">
                  <c:v>4.0151337801892093E-11</c:v>
                </c:pt>
                <c:pt idx="1457">
                  <c:v>1.5841028945985675E-10</c:v>
                </c:pt>
                <c:pt idx="1458">
                  <c:v>8.7711009002310969E-11</c:v>
                </c:pt>
                <c:pt idx="1459">
                  <c:v>6.1004424405152693E-11</c:v>
                </c:pt>
                <c:pt idx="1460">
                  <c:v>6.9693210489844596E-11</c:v>
                </c:pt>
                <c:pt idx="1461">
                  <c:v>5.9906893531296866E-11</c:v>
                </c:pt>
                <c:pt idx="1462">
                  <c:v>1.1825895165796465E-10</c:v>
                </c:pt>
                <c:pt idx="1463">
                  <c:v>3.045648174949901E-11</c:v>
                </c:pt>
                <c:pt idx="1464">
                  <c:v>1.9115329386322208E-10</c:v>
                </c:pt>
                <c:pt idx="1465">
                  <c:v>6.3839712495946875E-11</c:v>
                </c:pt>
                <c:pt idx="1466">
                  <c:v>1.4908127703208225E-10</c:v>
                </c:pt>
                <c:pt idx="1467">
                  <c:v>6.6766461492895739E-12</c:v>
                </c:pt>
                <c:pt idx="1468">
                  <c:v>9.3564506996208678E-11</c:v>
                </c:pt>
                <c:pt idx="1469">
                  <c:v>1.5365432233981488E-11</c:v>
                </c:pt>
                <c:pt idx="1470">
                  <c:v>5.6797222722038705E-11</c:v>
                </c:pt>
                <c:pt idx="1471">
                  <c:v>1.1249691457022159E-11</c:v>
                </c:pt>
                <c:pt idx="1472">
                  <c:v>1.960007218894186E-10</c:v>
                </c:pt>
                <c:pt idx="1473">
                  <c:v>2.9541872687952503E-11</c:v>
                </c:pt>
                <c:pt idx="1474">
                  <c:v>2.7346810940240859E-11</c:v>
                </c:pt>
                <c:pt idx="1475">
                  <c:v>6.9583457402459015E-10</c:v>
                </c:pt>
                <c:pt idx="1476">
                  <c:v>5.3468045738009384E-10</c:v>
                </c:pt>
                <c:pt idx="1477">
                  <c:v>4.1358621763133505E-10</c:v>
                </c:pt>
                <c:pt idx="1478">
                  <c:v>1.3353292298579148E-11</c:v>
                </c:pt>
                <c:pt idx="1479">
                  <c:v>1.9206790292476856E-11</c:v>
                </c:pt>
                <c:pt idx="1480">
                  <c:v>2.1921349987146919E-9</c:v>
                </c:pt>
                <c:pt idx="1481">
                  <c:v>1.0563734660862272E-10</c:v>
                </c:pt>
                <c:pt idx="1482">
                  <c:v>4.7751739103343663E-10</c:v>
                </c:pt>
                <c:pt idx="1483">
                  <c:v>8.124472293717711E-10</c:v>
                </c:pt>
                <c:pt idx="1484">
                  <c:v>1.3078909580115193E-11</c:v>
                </c:pt>
                <c:pt idx="1485">
                  <c:v>2.8965668979178194E-10</c:v>
                </c:pt>
                <c:pt idx="1486">
                  <c:v>5.1892631629495519E-10</c:v>
                </c:pt>
                <c:pt idx="1487">
                  <c:v>9.4696335709872509E-10</c:v>
                </c:pt>
                <c:pt idx="1488">
                  <c:v>8.5527379867868677E-10</c:v>
                </c:pt>
                <c:pt idx="1489">
                  <c:v>7.2505633354100145E-10</c:v>
                </c:pt>
                <c:pt idx="1490">
                  <c:v>9.8892104779717177E-10</c:v>
                </c:pt>
                <c:pt idx="1491">
                  <c:v>1.7643788735512543E-9</c:v>
                </c:pt>
                <c:pt idx="1492">
                  <c:v>1.7335500152552682E-9</c:v>
                </c:pt>
                <c:pt idx="1493">
                  <c:v>1.5865078264612946E-8</c:v>
                </c:pt>
                <c:pt idx="1494">
                  <c:v>1.7568333487934956E-10</c:v>
                </c:pt>
                <c:pt idx="1495">
                  <c:v>6.5956656830419654E-9</c:v>
                </c:pt>
                <c:pt idx="1496">
                  <c:v>8.7233125767652923E-10</c:v>
                </c:pt>
                <c:pt idx="1497">
                  <c:v>1.011898967237979E-9</c:v>
                </c:pt>
                <c:pt idx="1498">
                  <c:v>4.8484896259997286E-10</c:v>
                </c:pt>
                <c:pt idx="1499">
                  <c:v>8.6702636179651276E-9</c:v>
                </c:pt>
                <c:pt idx="1500">
                  <c:v>2.9884589769157713E-9</c:v>
                </c:pt>
                <c:pt idx="1501">
                  <c:v>2.0229192564848499E-10</c:v>
                </c:pt>
                <c:pt idx="1502">
                  <c:v>5.2804300876201341E-10</c:v>
                </c:pt>
                <c:pt idx="1503">
                  <c:v>1.36013473419143E-9</c:v>
                </c:pt>
                <c:pt idx="1504">
                  <c:v>4.2039352221798834E-10</c:v>
                </c:pt>
                <c:pt idx="1505">
                  <c:v>4.8054213385840822E-10</c:v>
                </c:pt>
                <c:pt idx="1506">
                  <c:v>4.5158169121672456E-10</c:v>
                </c:pt>
                <c:pt idx="1507">
                  <c:v>2.318991275551194E-10</c:v>
                </c:pt>
                <c:pt idx="1508">
                  <c:v>4.8090144456115865E-10</c:v>
                </c:pt>
                <c:pt idx="1509">
                  <c:v>1.0340962025157012E-10</c:v>
                </c:pt>
                <c:pt idx="1510">
                  <c:v>1.8293487815303981E-9</c:v>
                </c:pt>
                <c:pt idx="1511">
                  <c:v>1.9600072188941858E-9</c:v>
                </c:pt>
                <c:pt idx="1512">
                  <c:v>1.1727901337773625E-9</c:v>
                </c:pt>
                <c:pt idx="1513">
                  <c:v>3.4691121704459395E-9</c:v>
                </c:pt>
                <c:pt idx="1514">
                  <c:v>2.8250967326798276E-9</c:v>
                </c:pt>
                <c:pt idx="1515">
                  <c:v>4.144485633179361E-10</c:v>
                </c:pt>
                <c:pt idx="1516">
                  <c:v>5.4471502536963281E-10</c:v>
                </c:pt>
                <c:pt idx="1517">
                  <c:v>1.995154338545045E-10</c:v>
                </c:pt>
                <c:pt idx="1518">
                  <c:v>9.5472120181719996E-10</c:v>
                </c:pt>
                <c:pt idx="1519">
                  <c:v>1.2598739822803274E-10</c:v>
                </c:pt>
                <c:pt idx="1520">
                  <c:v>3.7441808457060546E-10</c:v>
                </c:pt>
                <c:pt idx="1521">
                  <c:v>4.0631507559204023E-10</c:v>
                </c:pt>
                <c:pt idx="1522">
                  <c:v>1.7798292337695224E-9</c:v>
                </c:pt>
                <c:pt idx="1523">
                  <c:v>1.9584066530364796E-10</c:v>
                </c:pt>
                <c:pt idx="1524">
                  <c:v>2.6523662784848998E-10</c:v>
                </c:pt>
                <c:pt idx="1525">
                  <c:v>3.310541824400312E-9</c:v>
                </c:pt>
                <c:pt idx="1526">
                  <c:v>3.8261869806869692E-8</c:v>
                </c:pt>
                <c:pt idx="1527">
                  <c:v>5.0943724728141002E-10</c:v>
                </c:pt>
                <c:pt idx="1528">
                  <c:v>1.850940088304764E-10</c:v>
                </c:pt>
                <c:pt idx="1529">
                  <c:v>1.9149627226130202E-10</c:v>
                </c:pt>
                <c:pt idx="1530">
                  <c:v>6.8721438361951428E-10</c:v>
                </c:pt>
                <c:pt idx="1531">
                  <c:v>1.1336579317869079E-9</c:v>
                </c:pt>
                <c:pt idx="1532">
                  <c:v>3.690447563340197E-10</c:v>
                </c:pt>
                <c:pt idx="1533">
                  <c:v>4.7513940747341563E-10</c:v>
                </c:pt>
                <c:pt idx="1534">
                  <c:v>3.6584362461860685E-11</c:v>
                </c:pt>
                <c:pt idx="1535">
                  <c:v>1.0447122005515093E-9</c:v>
                </c:pt>
                <c:pt idx="1536">
                  <c:v>5.9906893531296866E-11</c:v>
                </c:pt>
                <c:pt idx="1537">
                  <c:v>8.8945731235398773E-11</c:v>
                </c:pt>
                <c:pt idx="1538">
                  <c:v>1.2374660602724376E-9</c:v>
                </c:pt>
                <c:pt idx="1539">
                  <c:v>1.7766281020541093E-10</c:v>
                </c:pt>
                <c:pt idx="1540">
                  <c:v>3.2125643286821409E-11</c:v>
                </c:pt>
                <c:pt idx="1541">
                  <c:v>1.5216808261480178E-10</c:v>
                </c:pt>
                <c:pt idx="1542">
                  <c:v>8.0142619018013564E-11</c:v>
                </c:pt>
                <c:pt idx="1543">
                  <c:v>1.0106430130089015E-10</c:v>
                </c:pt>
                <c:pt idx="1544">
                  <c:v>2.4694444661755957E-10</c:v>
                </c:pt>
                <c:pt idx="1545">
                  <c:v>4.290659759980098E-10</c:v>
                </c:pt>
                <c:pt idx="1546">
                  <c:v>5.962107819956358E-10</c:v>
                </c:pt>
                <c:pt idx="1547">
                  <c:v>1.1101067484520852E-10</c:v>
                </c:pt>
                <c:pt idx="1548">
                  <c:v>4.8279925836386781E-10</c:v>
                </c:pt>
                <c:pt idx="1549">
                  <c:v>5.880990706759673E-10</c:v>
                </c:pt>
                <c:pt idx="1550">
                  <c:v>6.7030500418401749E-11</c:v>
                </c:pt>
                <c:pt idx="1551">
                  <c:v>6.7091746560916018E-10</c:v>
                </c:pt>
                <c:pt idx="1552">
                  <c:v>1.709447888842895E-10</c:v>
                </c:pt>
                <c:pt idx="1553">
                  <c:v>1.3263192417813705E-10</c:v>
                </c:pt>
                <c:pt idx="1554">
                  <c:v>5.5053476993387826E-11</c:v>
                </c:pt>
                <c:pt idx="1555">
                  <c:v>5.0357939400626687E-11</c:v>
                </c:pt>
                <c:pt idx="1556">
                  <c:v>2.4988279155082451E-9</c:v>
                </c:pt>
                <c:pt idx="1557">
                  <c:v>2.2648578517209097E-9</c:v>
                </c:pt>
                <c:pt idx="1558">
                  <c:v>5.5038233509028711E-11</c:v>
                </c:pt>
                <c:pt idx="1559">
                  <c:v>8.6817631936836082E-11</c:v>
                </c:pt>
                <c:pt idx="1560">
                  <c:v>1.4554043337952363E-10</c:v>
                </c:pt>
                <c:pt idx="1561">
                  <c:v>3.1963626824490314E-10</c:v>
                </c:pt>
                <c:pt idx="1562">
                  <c:v>4.5596528179027968E-11</c:v>
                </c:pt>
                <c:pt idx="1563">
                  <c:v>4.3800301311369291E-10</c:v>
                </c:pt>
                <c:pt idx="1564">
                  <c:v>1.1168846548903316E-10</c:v>
                </c:pt>
                <c:pt idx="1565">
                  <c:v>1.8192554172440452E-10</c:v>
                </c:pt>
                <c:pt idx="1566">
                  <c:v>7.8112840193567116E-10</c:v>
                </c:pt>
                <c:pt idx="1567">
                  <c:v>3.2930825907075759E-11</c:v>
                </c:pt>
                <c:pt idx="1568">
                  <c:v>1.1627114685652132E-9</c:v>
                </c:pt>
                <c:pt idx="1569">
                  <c:v>1.1491246243098463E-10</c:v>
                </c:pt>
                <c:pt idx="1570">
                  <c:v>2.0034838139269868E-11</c:v>
                </c:pt>
                <c:pt idx="1571">
                  <c:v>2.8532372936270534E-10</c:v>
                </c:pt>
                <c:pt idx="1572">
                  <c:v>5.0939151682833268E-10</c:v>
                </c:pt>
                <c:pt idx="1573">
                  <c:v>1.6212098908098835E-10</c:v>
                </c:pt>
                <c:pt idx="1574">
                  <c:v>1.427770074292795E-11</c:v>
                </c:pt>
                <c:pt idx="1575">
                  <c:v>7.4151929664883866E-11</c:v>
                </c:pt>
                <c:pt idx="1576">
                  <c:v>6.724336478927357E-11</c:v>
                </c:pt>
                <c:pt idx="1577">
                  <c:v>2.3143692333294497E-10</c:v>
                </c:pt>
                <c:pt idx="1578">
                  <c:v>1.833072546995266E-10</c:v>
                </c:pt>
                <c:pt idx="1579">
                  <c:v>1.5521242420537804E-10</c:v>
                </c:pt>
                <c:pt idx="1580">
                  <c:v>1.4346786391684054E-10</c:v>
                </c:pt>
                <c:pt idx="1581">
                  <c:v>6.4249653343175779E-11</c:v>
                </c:pt>
                <c:pt idx="1582">
                  <c:v>1.8100439974098985E-10</c:v>
                </c:pt>
                <c:pt idx="1583">
                  <c:v>1.2412388226512166E-10</c:v>
                </c:pt>
                <c:pt idx="1584">
                  <c:v>2.9798943163465754E-10</c:v>
                </c:pt>
                <c:pt idx="1585">
                  <c:v>7.6685070119274319E-11</c:v>
                </c:pt>
                <c:pt idx="1586">
                  <c:v>2.3703286088218936E-9</c:v>
                </c:pt>
                <c:pt idx="1587">
                  <c:v>7.6685070119274319E-11</c:v>
                </c:pt>
                <c:pt idx="1588">
                  <c:v>6.0334799913663274E-11</c:v>
                </c:pt>
                <c:pt idx="1589">
                  <c:v>3.9947624965737285E-9</c:v>
                </c:pt>
                <c:pt idx="1590">
                  <c:v>6.6437365553780336E-10</c:v>
                </c:pt>
                <c:pt idx="1591">
                  <c:v>3.180242697739274E-10</c:v>
                </c:pt>
                <c:pt idx="1592">
                  <c:v>1.8537982416220966E-10</c:v>
                </c:pt>
                <c:pt idx="1593">
                  <c:v>5.7041717322955701E-10</c:v>
                </c:pt>
                <c:pt idx="1594">
                  <c:v>1.1661657510030185E-9</c:v>
                </c:pt>
                <c:pt idx="1595">
                  <c:v>3.2239969419514727E-11</c:v>
                </c:pt>
                <c:pt idx="1596">
                  <c:v>3.5602137658978406E-10</c:v>
                </c:pt>
                <c:pt idx="1597">
                  <c:v>4.6517670162442676E-11</c:v>
                </c:pt>
                <c:pt idx="1598">
                  <c:v>3.1134599039417083E-10</c:v>
                </c:pt>
                <c:pt idx="1599">
                  <c:v>1.3725015552879127E-10</c:v>
                </c:pt>
                <c:pt idx="1600">
                  <c:v>1.0547075710098391E-10</c:v>
                </c:pt>
                <c:pt idx="1601">
                  <c:v>1.8514953866634104E-10</c:v>
                </c:pt>
                <c:pt idx="1602">
                  <c:v>1.8653125164147807E-11</c:v>
                </c:pt>
                <c:pt idx="1603">
                  <c:v>1.464846039125237E-9</c:v>
                </c:pt>
                <c:pt idx="1604">
                  <c:v>1.4600100437123098E-10</c:v>
                </c:pt>
                <c:pt idx="1605">
                  <c:v>8.5458947511299389E-10</c:v>
                </c:pt>
                <c:pt idx="1606">
                  <c:v>1.9643352796318615E-10</c:v>
                </c:pt>
                <c:pt idx="1607">
                  <c:v>2.5078090498465387E-10</c:v>
                </c:pt>
                <c:pt idx="1608">
                  <c:v>8.7508488424397107E-11</c:v>
                </c:pt>
                <c:pt idx="1609">
                  <c:v>4.2971273526296055E-10</c:v>
                </c:pt>
                <c:pt idx="1610">
                  <c:v>8.7278202928543445E-11</c:v>
                </c:pt>
                <c:pt idx="1611">
                  <c:v>1.0800389755537433E-10</c:v>
                </c:pt>
                <c:pt idx="1612">
                  <c:v>1.4968557230488981E-11</c:v>
                </c:pt>
                <c:pt idx="1613">
                  <c:v>2.9338372171758404E-10</c:v>
                </c:pt>
                <c:pt idx="1614">
                  <c:v>1.1767588838122876E-10</c:v>
                </c:pt>
                <c:pt idx="1615">
                  <c:v>7.5763928135853479E-11</c:v>
                </c:pt>
                <c:pt idx="1616">
                  <c:v>3.2815683159148917E-10</c:v>
                </c:pt>
                <c:pt idx="1617">
                  <c:v>1.1122789449732582E-10</c:v>
                </c:pt>
                <c:pt idx="1618">
                  <c:v>2.6275575076904504E-10</c:v>
                </c:pt>
                <c:pt idx="1619">
                  <c:v>1.15373033422692E-10</c:v>
                </c:pt>
                <c:pt idx="1620">
                  <c:v>1.0408904412586184E-10</c:v>
                </c:pt>
                <c:pt idx="1621">
                  <c:v>1.0570104259683757E-10</c:v>
                </c:pt>
                <c:pt idx="1622">
                  <c:v>2.3673348973757954E-10</c:v>
                </c:pt>
                <c:pt idx="1623">
                  <c:v>2.0242095085538176E-10</c:v>
                </c:pt>
                <c:pt idx="1624">
                  <c:v>4.6747955658296358E-11</c:v>
                </c:pt>
                <c:pt idx="1625">
                  <c:v>2.7680316601611926E-10</c:v>
                </c:pt>
                <c:pt idx="1626">
                  <c:v>1.1583360441439934E-10</c:v>
                </c:pt>
                <c:pt idx="1627">
                  <c:v>4.17968174974423E-10</c:v>
                </c:pt>
                <c:pt idx="1628">
                  <c:v>1.5590328069293908E-10</c:v>
                </c:pt>
                <c:pt idx="1629">
                  <c:v>6.4479938839029454E-11</c:v>
                </c:pt>
                <c:pt idx="1630">
                  <c:v>6.517079532659048E-11</c:v>
                </c:pt>
                <c:pt idx="1631">
                  <c:v>2.2844321188684721E-10</c:v>
                </c:pt>
                <c:pt idx="1632">
                  <c:v>1.9919695391343031E-9</c:v>
                </c:pt>
                <c:pt idx="1633">
                  <c:v>6.7703935780980933E-11</c:v>
                </c:pt>
                <c:pt idx="1634">
                  <c:v>3.9105634774857238E-10</c:v>
                </c:pt>
                <c:pt idx="1635">
                  <c:v>3.9221790125673653E-9</c:v>
                </c:pt>
                <c:pt idx="1636">
                  <c:v>3.0208688023038595E-9</c:v>
                </c:pt>
                <c:pt idx="1637">
                  <c:v>3.8350624994550594E-9</c:v>
                </c:pt>
                <c:pt idx="1638">
                  <c:v>1.0639277014064769E-9</c:v>
                </c:pt>
                <c:pt idx="1639">
                  <c:v>7.6413627215651036E-10</c:v>
                </c:pt>
                <c:pt idx="1640">
                  <c:v>3.1241087843509191E-8</c:v>
                </c:pt>
                <c:pt idx="1641">
                  <c:v>1.2319381195516377E-8</c:v>
                </c:pt>
                <c:pt idx="1642">
                  <c:v>3.1049431514662111E-9</c:v>
                </c:pt>
                <c:pt idx="1643">
                  <c:v>2.2304592960341135E-9</c:v>
                </c:pt>
                <c:pt idx="1644">
                  <c:v>4.934832423399171E-8</c:v>
                </c:pt>
                <c:pt idx="1645">
                  <c:v>1.139566959616685E-8</c:v>
                </c:pt>
                <c:pt idx="1646">
                  <c:v>3.1749129223151424E-9</c:v>
                </c:pt>
                <c:pt idx="1647">
                  <c:v>5.702895852654712E-8</c:v>
                </c:pt>
                <c:pt idx="1648">
                  <c:v>7.7370526058090962E-9</c:v>
                </c:pt>
                <c:pt idx="1649">
                  <c:v>1.3774641805030515E-8</c:v>
                </c:pt>
                <c:pt idx="1650">
                  <c:v>7.8045333334262484E-10</c:v>
                </c:pt>
                <c:pt idx="1651">
                  <c:v>2.056502830168589E-9</c:v>
                </c:pt>
                <c:pt idx="1652">
                  <c:v>3.0786699173529763E-9</c:v>
                </c:pt>
                <c:pt idx="1653">
                  <c:v>3.1812738105741369E-9</c:v>
                </c:pt>
                <c:pt idx="1654">
                  <c:v>1.3841845972287461E-9</c:v>
                </c:pt>
                <c:pt idx="1655">
                  <c:v>3.160531783642635E-8</c:v>
                </c:pt>
                <c:pt idx="1656">
                  <c:v>1.1963724573730901E-8</c:v>
                </c:pt>
                <c:pt idx="1657">
                  <c:v>2.013940190905148E-8</c:v>
                </c:pt>
                <c:pt idx="1658">
                  <c:v>1.5954823734367046E-8</c:v>
                </c:pt>
                <c:pt idx="1659">
                  <c:v>1.5808190125394909E-8</c:v>
                </c:pt>
                <c:pt idx="1660">
                  <c:v>1.4427047692116004E-8</c:v>
                </c:pt>
                <c:pt idx="1661">
                  <c:v>2.3867158989180908E-10</c:v>
                </c:pt>
                <c:pt idx="1662">
                  <c:v>3.9642161871485409E-9</c:v>
                </c:pt>
                <c:pt idx="1663">
                  <c:v>8.2995763761914148E-10</c:v>
                </c:pt>
                <c:pt idx="1664">
                  <c:v>6.2828982377313082E-9</c:v>
                </c:pt>
                <c:pt idx="1665">
                  <c:v>2.9760660241318165E-9</c:v>
                </c:pt>
                <c:pt idx="1666">
                  <c:v>6.1659132058376403E-9</c:v>
                </c:pt>
                <c:pt idx="1667">
                  <c:v>1.7639947377452622E-8</c:v>
                </c:pt>
                <c:pt idx="1668">
                  <c:v>2.1200638046648267E-10</c:v>
                </c:pt>
                <c:pt idx="1669">
                  <c:v>6.2353255006871534E-10</c:v>
                </c:pt>
                <c:pt idx="1670">
                  <c:v>5.0105768616514567E-10</c:v>
                </c:pt>
                <c:pt idx="1671">
                  <c:v>3.8203656028922565E-10</c:v>
                </c:pt>
                <c:pt idx="1672">
                  <c:v>5.2868759038634144E-11</c:v>
                </c:pt>
                <c:pt idx="1673">
                  <c:v>1.6896749119885085E-10</c:v>
                </c:pt>
                <c:pt idx="1674">
                  <c:v>1.2274053605954259E-10</c:v>
                </c:pt>
                <c:pt idx="1675">
                  <c:v>2.4611868529342049E-9</c:v>
                </c:pt>
                <c:pt idx="1676">
                  <c:v>2.4083180938955705E-9</c:v>
                </c:pt>
                <c:pt idx="1677">
                  <c:v>2.9263787980429904E-9</c:v>
                </c:pt>
                <c:pt idx="1678">
                  <c:v>2.4016762899962446E-10</c:v>
                </c:pt>
                <c:pt idx="1679">
                  <c:v>1.4771371872100799E-10</c:v>
                </c:pt>
                <c:pt idx="1680">
                  <c:v>5.292189346982875E-10</c:v>
                </c:pt>
                <c:pt idx="1681">
                  <c:v>7.0721927920022157E-10</c:v>
                </c:pt>
                <c:pt idx="1682">
                  <c:v>8.9425247700523889E-10</c:v>
                </c:pt>
                <c:pt idx="1683">
                  <c:v>3.5626636115984119E-10</c:v>
                </c:pt>
                <c:pt idx="1684">
                  <c:v>3.6397085368305925E-11</c:v>
                </c:pt>
                <c:pt idx="1685">
                  <c:v>4.1710528487766635E-10</c:v>
                </c:pt>
                <c:pt idx="1686">
                  <c:v>2.0958876384712802E-9</c:v>
                </c:pt>
                <c:pt idx="1687">
                  <c:v>3.9133508574828189E-10</c:v>
                </c:pt>
                <c:pt idx="1688">
                  <c:v>1.5887194927187547E-10</c:v>
                </c:pt>
                <c:pt idx="1689">
                  <c:v>2.8081546886349897E-10</c:v>
                </c:pt>
                <c:pt idx="1690">
                  <c:v>2.8875906632709269E-9</c:v>
                </c:pt>
                <c:pt idx="1691">
                  <c:v>9.7236009086131146E-11</c:v>
                </c:pt>
                <c:pt idx="1692">
                  <c:v>5.1566965474366278E-10</c:v>
                </c:pt>
                <c:pt idx="1693">
                  <c:v>5.1962816986766089E-9</c:v>
                </c:pt>
                <c:pt idx="1694">
                  <c:v>7.021715082367339E-10</c:v>
                </c:pt>
                <c:pt idx="1695">
                  <c:v>4.533429669523884E-9</c:v>
                </c:pt>
                <c:pt idx="1696">
                  <c:v>2.011138220715882E-10</c:v>
                </c:pt>
                <c:pt idx="1697">
                  <c:v>6.3761317433528625E-10</c:v>
                </c:pt>
                <c:pt idx="1698">
                  <c:v>3.7858282226157616E-10</c:v>
                </c:pt>
                <c:pt idx="1699">
                  <c:v>1.7502481635503606E-9</c:v>
                </c:pt>
                <c:pt idx="1700">
                  <c:v>1.9898844482380389E-10</c:v>
                </c:pt>
                <c:pt idx="1701">
                  <c:v>4.1976200643739673E-11</c:v>
                </c:pt>
                <c:pt idx="1702">
                  <c:v>8.5998076888471722E-10</c:v>
                </c:pt>
                <c:pt idx="1703">
                  <c:v>2.3538553019210979E-10</c:v>
                </c:pt>
                <c:pt idx="1704">
                  <c:v>3.1763762968136174E-9</c:v>
                </c:pt>
                <c:pt idx="1705">
                  <c:v>1.6431822846932271E-9</c:v>
                </c:pt>
                <c:pt idx="1706">
                  <c:v>1.9011499481430446E-9</c:v>
                </c:pt>
                <c:pt idx="1707">
                  <c:v>2.9489609313006986E-11</c:v>
                </c:pt>
                <c:pt idx="1708">
                  <c:v>1.4505699716127763E-10</c:v>
                </c:pt>
                <c:pt idx="1709">
                  <c:v>4.0116495551928417E-11</c:v>
                </c:pt>
                <c:pt idx="1710">
                  <c:v>5.2337414726688066E-11</c:v>
                </c:pt>
                <c:pt idx="1711">
                  <c:v>2.5531094189008745E-10</c:v>
                </c:pt>
                <c:pt idx="1712">
                  <c:v>4.2380022320818687E-9</c:v>
                </c:pt>
                <c:pt idx="1713">
                  <c:v>5.8447874314067906E-11</c:v>
                </c:pt>
                <c:pt idx="1714">
                  <c:v>4.9441588226581984E-10</c:v>
                </c:pt>
                <c:pt idx="1715">
                  <c:v>4.6306656786100157E-10</c:v>
                </c:pt>
                <c:pt idx="1716">
                  <c:v>3.6237682074722098E-10</c:v>
                </c:pt>
                <c:pt idx="1717">
                  <c:v>3.1933793147958917E-10</c:v>
                </c:pt>
                <c:pt idx="1718">
                  <c:v>7.7390299034945369E-10</c:v>
                </c:pt>
                <c:pt idx="1719">
                  <c:v>1.6670927787308002E-9</c:v>
                </c:pt>
                <c:pt idx="1720">
                  <c:v>3.0685134014885648E-10</c:v>
                </c:pt>
                <c:pt idx="1721">
                  <c:v>9.5934215521863283E-10</c:v>
                </c:pt>
                <c:pt idx="1722">
                  <c:v>1.0138049471931052E-9</c:v>
                </c:pt>
                <c:pt idx="1723">
                  <c:v>1.2778830702303028E-10</c:v>
                </c:pt>
                <c:pt idx="1724">
                  <c:v>2.9622445390993506E-10</c:v>
                </c:pt>
                <c:pt idx="1725">
                  <c:v>2.4813779367881553E-10</c:v>
                </c:pt>
                <c:pt idx="1726">
                  <c:v>9.2453910278616502E-11</c:v>
                </c:pt>
                <c:pt idx="1727">
                  <c:v>4.2587246602477655E-10</c:v>
                </c:pt>
                <c:pt idx="1728">
                  <c:v>1.8437647624528694E-10</c:v>
                </c:pt>
                <c:pt idx="1729">
                  <c:v>3.0446029074509917E-10</c:v>
                </c:pt>
                <c:pt idx="1730">
                  <c:v>6.8543416241043264E-10</c:v>
                </c:pt>
                <c:pt idx="1731">
                  <c:v>8.5679270301304077E-10</c:v>
                </c:pt>
                <c:pt idx="1732">
                  <c:v>4.6492627295281284E-11</c:v>
                </c:pt>
                <c:pt idx="1733">
                  <c:v>4.8926358455240148E-10</c:v>
                </c:pt>
                <c:pt idx="1734">
                  <c:v>1.2627266914960011E-10</c:v>
                </c:pt>
                <c:pt idx="1735">
                  <c:v>8.1492320675974892E-10</c:v>
                </c:pt>
                <c:pt idx="1736">
                  <c:v>8.2128845029998758E-10</c:v>
                </c:pt>
                <c:pt idx="1737">
                  <c:v>1.2678876997718704E-10</c:v>
                </c:pt>
                <c:pt idx="1738">
                  <c:v>8.7066209613913647E-10</c:v>
                </c:pt>
                <c:pt idx="1739">
                  <c:v>2.9968254721880566E-10</c:v>
                </c:pt>
                <c:pt idx="1740">
                  <c:v>2.4600806114978576E-10</c:v>
                </c:pt>
                <c:pt idx="1741">
                  <c:v>2.3663222944860352E-9</c:v>
                </c:pt>
                <c:pt idx="1742">
                  <c:v>4.7206022363283743E-10</c:v>
                </c:pt>
                <c:pt idx="1743">
                  <c:v>3.4372315117288969E-10</c:v>
                </c:pt>
                <c:pt idx="1744">
                  <c:v>1.0423516381164699E-9</c:v>
                </c:pt>
                <c:pt idx="1745">
                  <c:v>1.4055145871284963E-9</c:v>
                </c:pt>
                <c:pt idx="1746">
                  <c:v>1.1460879044614496E-9</c:v>
                </c:pt>
                <c:pt idx="1747">
                  <c:v>9.2468064942656764E-10</c:v>
                </c:pt>
                <c:pt idx="1748">
                  <c:v>3.3168079852919484E-10</c:v>
                </c:pt>
                <c:pt idx="1749">
                  <c:v>5.31067751586985E-10</c:v>
                </c:pt>
                <c:pt idx="1750">
                  <c:v>1.3470231600018651E-10</c:v>
                </c:pt>
                <c:pt idx="1751">
                  <c:v>1.1407548625762918E-9</c:v>
                </c:pt>
                <c:pt idx="1752">
                  <c:v>7.1910048643783532E-11</c:v>
                </c:pt>
                <c:pt idx="1753">
                  <c:v>2.0609626381639393E-10</c:v>
                </c:pt>
                <c:pt idx="1754">
                  <c:v>3.9240866257528763E-10</c:v>
                </c:pt>
                <c:pt idx="1755">
                  <c:v>2.4944873333367867E-11</c:v>
                </c:pt>
                <c:pt idx="1756">
                  <c:v>1.4502433255192492E-10</c:v>
                </c:pt>
                <c:pt idx="1757">
                  <c:v>7.4714196473666667E-10</c:v>
                </c:pt>
                <c:pt idx="1758">
                  <c:v>1.1182184597717535E-11</c:v>
                </c:pt>
                <c:pt idx="1759">
                  <c:v>1.2111166087373091E-10</c:v>
                </c:pt>
                <c:pt idx="1760">
                  <c:v>6.7832852105841047E-10</c:v>
                </c:pt>
                <c:pt idx="1761">
                  <c:v>3.4234688229932452E-10</c:v>
                </c:pt>
                <c:pt idx="1762">
                  <c:v>1.8407596183935021E-11</c:v>
                </c:pt>
                <c:pt idx="1763">
                  <c:v>1.3401418156341475E-10</c:v>
                </c:pt>
                <c:pt idx="1764">
                  <c:v>5.7115158252957262E-11</c:v>
                </c:pt>
                <c:pt idx="1765">
                  <c:v>2.6837243034519911E-10</c:v>
                </c:pt>
                <c:pt idx="1766">
                  <c:v>5.1274617220764787E-9</c:v>
                </c:pt>
                <c:pt idx="1767">
                  <c:v>2.2531241796353033E-9</c:v>
                </c:pt>
                <c:pt idx="1768">
                  <c:v>1.0889727462084922E-10</c:v>
                </c:pt>
                <c:pt idx="1769">
                  <c:v>7.5333517466777068E-10</c:v>
                </c:pt>
                <c:pt idx="1770">
                  <c:v>7.0998270515040834E-10</c:v>
                </c:pt>
                <c:pt idx="1771">
                  <c:v>7.4112078841487909E-10</c:v>
                </c:pt>
                <c:pt idx="1772">
                  <c:v>8.2232065195522794E-11</c:v>
                </c:pt>
                <c:pt idx="1773">
                  <c:v>1.1835912312660065E-10</c:v>
                </c:pt>
                <c:pt idx="1774">
                  <c:v>3.1043464779353323E-9</c:v>
                </c:pt>
                <c:pt idx="1775">
                  <c:v>1.1130574514957939E-10</c:v>
                </c:pt>
                <c:pt idx="1776">
                  <c:v>2.2079825605825456E-8</c:v>
                </c:pt>
                <c:pt idx="1777">
                  <c:v>1.0237720083232564E-9</c:v>
                </c:pt>
                <c:pt idx="1778">
                  <c:v>2.7284530418430786E-10</c:v>
                </c:pt>
                <c:pt idx="1779">
                  <c:v>1.4684788880939874E-9</c:v>
                </c:pt>
                <c:pt idx="1780">
                  <c:v>9.9951526942675194E-10</c:v>
                </c:pt>
                <c:pt idx="1781">
                  <c:v>6.9501578115044369E-11</c:v>
                </c:pt>
                <c:pt idx="1782">
                  <c:v>3.4200281508096096E-10</c:v>
                </c:pt>
                <c:pt idx="1783">
                  <c:v>1.7031327310369784E-11</c:v>
                </c:pt>
                <c:pt idx="1784">
                  <c:v>1.3724841341628197E-9</c:v>
                </c:pt>
                <c:pt idx="1785">
                  <c:v>1.8956383397267623E-9</c:v>
                </c:pt>
                <c:pt idx="1786">
                  <c:v>5.1300422262144131E-10</c:v>
                </c:pt>
                <c:pt idx="1787">
                  <c:v>1.5121754248296797E-10</c:v>
                </c:pt>
                <c:pt idx="1788">
                  <c:v>1.3939883353122747E-9</c:v>
                </c:pt>
                <c:pt idx="1789">
                  <c:v>7.2426149471364641E-11</c:v>
                </c:pt>
                <c:pt idx="1790">
                  <c:v>7.5832414933444459E-10</c:v>
                </c:pt>
                <c:pt idx="1791">
                  <c:v>8.833925832196139E-10</c:v>
                </c:pt>
                <c:pt idx="1792">
                  <c:v>3.7658157052925701E-10</c:v>
                </c:pt>
                <c:pt idx="1793">
                  <c:v>9.8575258069102001E-10</c:v>
                </c:pt>
                <c:pt idx="1794">
                  <c:v>1.2262555663465252E-9</c:v>
                </c:pt>
                <c:pt idx="1795">
                  <c:v>1.2816503885075216E-9</c:v>
                </c:pt>
                <c:pt idx="1796">
                  <c:v>2.6097498514980769E-10</c:v>
                </c:pt>
                <c:pt idx="1797">
                  <c:v>5.4018553287431113E-11</c:v>
                </c:pt>
                <c:pt idx="1798">
                  <c:v>5.3918773794102001E-9</c:v>
                </c:pt>
                <c:pt idx="1799">
                  <c:v>8.4296468505863837E-12</c:v>
                </c:pt>
                <c:pt idx="1800">
                  <c:v>6.0882694294337163E-10</c:v>
                </c:pt>
                <c:pt idx="1801">
                  <c:v>1.5052940804619759E-9</c:v>
                </c:pt>
                <c:pt idx="1802">
                  <c:v>5.5205585190881023E-10</c:v>
                </c:pt>
                <c:pt idx="1803">
                  <c:v>2.4881220897967496E-9</c:v>
                </c:pt>
                <c:pt idx="1804">
                  <c:v>1.5563880623929594E-9</c:v>
                </c:pt>
                <c:pt idx="1805">
                  <c:v>3.2639936672691505E-9</c:v>
                </c:pt>
                <c:pt idx="1806">
                  <c:v>3.6213074735682319E-10</c:v>
                </c:pt>
                <c:pt idx="1807">
                  <c:v>1.0390829995417524E-10</c:v>
                </c:pt>
                <c:pt idx="1808">
                  <c:v>2.0127932275889935E-11</c:v>
                </c:pt>
                <c:pt idx="1809">
                  <c:v>1.0459643439095787E-9</c:v>
                </c:pt>
                <c:pt idx="1810">
                  <c:v>1.0820914018405786E-10</c:v>
                </c:pt>
                <c:pt idx="1811">
                  <c:v>4.6638311452938129E-10</c:v>
                </c:pt>
                <c:pt idx="1812">
                  <c:v>2.5774075329692943E-9</c:v>
                </c:pt>
                <c:pt idx="1813">
                  <c:v>6.0555830436870341E-11</c:v>
                </c:pt>
                <c:pt idx="1814">
                  <c:v>2.2880470023020183E-10</c:v>
                </c:pt>
                <c:pt idx="1815">
                  <c:v>5.5326008717322451E-10</c:v>
                </c:pt>
                <c:pt idx="1816">
                  <c:v>1.5964718933355436E-10</c:v>
                </c:pt>
                <c:pt idx="1817">
                  <c:v>7.7139870363331427E-10</c:v>
                </c:pt>
                <c:pt idx="1818">
                  <c:v>1.6174599936575425E-9</c:v>
                </c:pt>
                <c:pt idx="1819">
                  <c:v>7.9307493839196667E-11</c:v>
                </c:pt>
                <c:pt idx="1820">
                  <c:v>5.31067751586985E-10</c:v>
                </c:pt>
                <c:pt idx="1821">
                  <c:v>1.0803710657487095E-10</c:v>
                </c:pt>
                <c:pt idx="1822">
                  <c:v>4.3180435908105764E-10</c:v>
                </c:pt>
                <c:pt idx="1823">
                  <c:v>1.3451307903008217E-9</c:v>
                </c:pt>
                <c:pt idx="1824">
                  <c:v>8.5844770988624605E-11</c:v>
                </c:pt>
                <c:pt idx="1825">
                  <c:v>8.9990780970239542E-10</c:v>
                </c:pt>
                <c:pt idx="1826">
                  <c:v>5.0061780275935432E-11</c:v>
                </c:pt>
                <c:pt idx="1827">
                  <c:v>6.6060905931125939E-11</c:v>
                </c:pt>
                <c:pt idx="1828">
                  <c:v>1.4089552593122954E-10</c:v>
                </c:pt>
                <c:pt idx="1829">
                  <c:v>6.3652435402392127E-11</c:v>
                </c:pt>
                <c:pt idx="1830">
                  <c:v>1.2644470275880598E-10</c:v>
                </c:pt>
                <c:pt idx="1831">
                  <c:v>4.7773733273629356E-10</c:v>
                </c:pt>
                <c:pt idx="1832">
                  <c:v>1.5362601301170697E-10</c:v>
                </c:pt>
                <c:pt idx="1833">
                  <c:v>1.9302170951752423E-10</c:v>
                </c:pt>
                <c:pt idx="1834">
                  <c:v>3.6299091540280137E-11</c:v>
                </c:pt>
                <c:pt idx="1835">
                  <c:v>9.9125765618528048E-10</c:v>
                </c:pt>
                <c:pt idx="1836">
                  <c:v>1.7168954197726306E-10</c:v>
                </c:pt>
                <c:pt idx="1837">
                  <c:v>3.3925027733383047E-10</c:v>
                </c:pt>
                <c:pt idx="1838">
                  <c:v>3.4578755448326532E-11</c:v>
                </c:pt>
                <c:pt idx="1839">
                  <c:v>1.5930312211516307E-10</c:v>
                </c:pt>
                <c:pt idx="1840">
                  <c:v>1.7667851664393705E-10</c:v>
                </c:pt>
                <c:pt idx="1841">
                  <c:v>1.968064489198286E-10</c:v>
                </c:pt>
                <c:pt idx="1842">
                  <c:v>2.0162338997730692E-10</c:v>
                </c:pt>
                <c:pt idx="1843">
                  <c:v>1.3848705540249057E-10</c:v>
                </c:pt>
                <c:pt idx="1844">
                  <c:v>8.9285443172544637E-11</c:v>
                </c:pt>
                <c:pt idx="1845">
                  <c:v>2.0884880156352442E-10</c:v>
                </c:pt>
                <c:pt idx="1846">
                  <c:v>2.89016463448676E-11</c:v>
                </c:pt>
                <c:pt idx="1847">
                  <c:v>2.2674029691985413E-10</c:v>
                </c:pt>
                <c:pt idx="1848">
                  <c:v>1.0728015869441007E-9</c:v>
                </c:pt>
                <c:pt idx="1849">
                  <c:v>1.3711078652892545E-10</c:v>
                </c:pt>
                <c:pt idx="1850">
                  <c:v>1.1853115673580587E-10</c:v>
                </c:pt>
                <c:pt idx="1851">
                  <c:v>6.8434969738025792E-10</c:v>
                </c:pt>
                <c:pt idx="1852">
                  <c:v>1.0693609147601877E-9</c:v>
                </c:pt>
                <c:pt idx="1853">
                  <c:v>1.7513021416117614E-10</c:v>
                </c:pt>
                <c:pt idx="1854">
                  <c:v>1.3336045384846051E-9</c:v>
                </c:pt>
                <c:pt idx="1855">
                  <c:v>6.5200737885147734E-11</c:v>
                </c:pt>
                <c:pt idx="1856">
                  <c:v>2.8832832901191676E-10</c:v>
                </c:pt>
                <c:pt idx="1857">
                  <c:v>6.0039729609283376E-11</c:v>
                </c:pt>
                <c:pt idx="1858">
                  <c:v>9.6579668202440359E-10</c:v>
                </c:pt>
                <c:pt idx="1859">
                  <c:v>1.544001642530998E-9</c:v>
                </c:pt>
                <c:pt idx="1860">
                  <c:v>2.2794453218422364E-10</c:v>
                </c:pt>
                <c:pt idx="1861">
                  <c:v>1.3934722344846876E-10</c:v>
                </c:pt>
                <c:pt idx="1862">
                  <c:v>5.5394822161000709E-11</c:v>
                </c:pt>
                <c:pt idx="1863">
                  <c:v>5.2108980225363708E-10</c:v>
                </c:pt>
                <c:pt idx="1864">
                  <c:v>3.6894327828097056E-9</c:v>
                </c:pt>
                <c:pt idx="1865">
                  <c:v>1.1326692829441884E-9</c:v>
                </c:pt>
                <c:pt idx="1866">
                  <c:v>5.2126183586283277E-11</c:v>
                </c:pt>
                <c:pt idx="1867">
                  <c:v>1.0715973516797314E-9</c:v>
                </c:pt>
                <c:pt idx="1868">
                  <c:v>2.8196308547165473E-10</c:v>
                </c:pt>
                <c:pt idx="1869">
                  <c:v>3.6419515066720036E-10</c:v>
                </c:pt>
                <c:pt idx="1870">
                  <c:v>3.9103239370172241E-10</c:v>
                </c:pt>
                <c:pt idx="1871">
                  <c:v>3.2037819040506717E-9</c:v>
                </c:pt>
                <c:pt idx="1872">
                  <c:v>8.7960784381730971E-10</c:v>
                </c:pt>
                <c:pt idx="1873">
                  <c:v>1.9737415983017427E-9</c:v>
                </c:pt>
                <c:pt idx="1874">
                  <c:v>1.047856713610646E-9</c:v>
                </c:pt>
                <c:pt idx="1875">
                  <c:v>8.9973577609319958E-11</c:v>
                </c:pt>
                <c:pt idx="1876">
                  <c:v>7.4129282202407465E-10</c:v>
                </c:pt>
                <c:pt idx="1877">
                  <c:v>4.4262527309949916E-9</c:v>
                </c:pt>
                <c:pt idx="1878">
                  <c:v>4.6569498009259876E-10</c:v>
                </c:pt>
                <c:pt idx="1879">
                  <c:v>4.7360852611559825E-10</c:v>
                </c:pt>
                <c:pt idx="1880">
                  <c:v>1.3005740855191472E-10</c:v>
                </c:pt>
                <c:pt idx="1881">
                  <c:v>6.6370566427683466E-10</c:v>
                </c:pt>
                <c:pt idx="1882">
                  <c:v>8.1027829931153209E-10</c:v>
                </c:pt>
                <c:pt idx="1883">
                  <c:v>6.6783447089753038E-10</c:v>
                </c:pt>
                <c:pt idx="1884">
                  <c:v>4.2973995577070983E-10</c:v>
                </c:pt>
                <c:pt idx="1885">
                  <c:v>2.3035300271296261E-10</c:v>
                </c:pt>
                <c:pt idx="1886">
                  <c:v>1.5586244993126287E-10</c:v>
                </c:pt>
                <c:pt idx="1887">
                  <c:v>2.1538607871295929E-10</c:v>
                </c:pt>
                <c:pt idx="1888">
                  <c:v>7.4456146059873199E-10</c:v>
                </c:pt>
                <c:pt idx="1889">
                  <c:v>1.3659468570133855E-10</c:v>
                </c:pt>
                <c:pt idx="1890">
                  <c:v>2.7749021163256806E-10</c:v>
                </c:pt>
                <c:pt idx="1891">
                  <c:v>4.07719653793668E-10</c:v>
                </c:pt>
                <c:pt idx="1892">
                  <c:v>8.6378075177131083E-10</c:v>
                </c:pt>
                <c:pt idx="1893">
                  <c:v>4.2664335080522284E-11</c:v>
                </c:pt>
                <c:pt idx="1894">
                  <c:v>2.6974869921876428E-10</c:v>
                </c:pt>
                <c:pt idx="1895">
                  <c:v>6.0934304377100783E-10</c:v>
                </c:pt>
                <c:pt idx="1896">
                  <c:v>2.3310554046011169E-10</c:v>
                </c:pt>
                <c:pt idx="1897">
                  <c:v>1.1543455177027475E-10</c:v>
                </c:pt>
                <c:pt idx="1898">
                  <c:v>9.5994753931167394E-11</c:v>
                </c:pt>
                <c:pt idx="1899">
                  <c:v>1.3091757659788242E-10</c:v>
                </c:pt>
                <c:pt idx="1900">
                  <c:v>3.764095369200918E-10</c:v>
                </c:pt>
                <c:pt idx="1901">
                  <c:v>3.044994882762837E-10</c:v>
                </c:pt>
                <c:pt idx="1902">
                  <c:v>2.8918849705789501E-10</c:v>
                </c:pt>
                <c:pt idx="1903">
                  <c:v>3.254875885981781E-10</c:v>
                </c:pt>
                <c:pt idx="1904">
                  <c:v>3.1138083264413446E-11</c:v>
                </c:pt>
                <c:pt idx="1905">
                  <c:v>4.9838136583977037E-10</c:v>
                </c:pt>
                <c:pt idx="1906">
                  <c:v>3.9017222565571258E-10</c:v>
                </c:pt>
                <c:pt idx="1907">
                  <c:v>1.0132779581624043E-10</c:v>
                </c:pt>
                <c:pt idx="1908">
                  <c:v>4.5244839218453448E-11</c:v>
                </c:pt>
                <c:pt idx="1909">
                  <c:v>3.4131468064415072E-10</c:v>
                </c:pt>
                <c:pt idx="1910">
                  <c:v>1.699692058852928E-9</c:v>
                </c:pt>
                <c:pt idx="1911">
                  <c:v>5.1455252510420224E-10</c:v>
                </c:pt>
                <c:pt idx="1912">
                  <c:v>5.2367030639157197E-10</c:v>
                </c:pt>
                <c:pt idx="1913">
                  <c:v>1.0115576220704479E-9</c:v>
                </c:pt>
                <c:pt idx="1914">
                  <c:v>4.6586701370183216E-10</c:v>
                </c:pt>
                <c:pt idx="1915">
                  <c:v>2.1297760818422014E-10</c:v>
                </c:pt>
                <c:pt idx="1916">
                  <c:v>6.9673611724240015E-11</c:v>
                </c:pt>
                <c:pt idx="1917">
                  <c:v>1.6102345820713251E-10</c:v>
                </c:pt>
                <c:pt idx="1918">
                  <c:v>1.4227179480480616E-10</c:v>
                </c:pt>
                <c:pt idx="1919">
                  <c:v>6.0039729609283376E-11</c:v>
                </c:pt>
                <c:pt idx="1920">
                  <c:v>1.3951925705767572E-9</c:v>
                </c:pt>
                <c:pt idx="1921">
                  <c:v>8.3092233241494343E-11</c:v>
                </c:pt>
                <c:pt idx="1922">
                  <c:v>2.2536402804630727E-11</c:v>
                </c:pt>
                <c:pt idx="1923">
                  <c:v>5.0044576915015861E-10</c:v>
                </c:pt>
                <c:pt idx="1924">
                  <c:v>3.4940026027634582E-10</c:v>
                </c:pt>
                <c:pt idx="1925">
                  <c:v>9.3930350620827304E-11</c:v>
                </c:pt>
                <c:pt idx="1926">
                  <c:v>2.1228947374742034E-10</c:v>
                </c:pt>
                <c:pt idx="1927">
                  <c:v>5.28143180230659E-11</c:v>
                </c:pt>
                <c:pt idx="1928">
                  <c:v>9.8059157241523013E-12</c:v>
                </c:pt>
                <c:pt idx="1929">
                  <c:v>3.3013249604646079E-10</c:v>
                </c:pt>
                <c:pt idx="1930">
                  <c:v>1.7891495356346609E-10</c:v>
                </c:pt>
                <c:pt idx="1931">
                  <c:v>4.1632133425344995E-11</c:v>
                </c:pt>
                <c:pt idx="1932">
                  <c:v>2.8987663149465422E-10</c:v>
                </c:pt>
                <c:pt idx="1933">
                  <c:v>6.10719312644573E-10</c:v>
                </c:pt>
                <c:pt idx="1934">
                  <c:v>3.2824012634528202E-10</c:v>
                </c:pt>
                <c:pt idx="1935">
                  <c:v>3.1826217701193493E-10</c:v>
                </c:pt>
                <c:pt idx="1936">
                  <c:v>1.1130574514958838E-10</c:v>
                </c:pt>
                <c:pt idx="1937">
                  <c:v>1.4043103518641268E-9</c:v>
                </c:pt>
                <c:pt idx="1938">
                  <c:v>5.2470250804670349E-11</c:v>
                </c:pt>
                <c:pt idx="1939">
                  <c:v>1.5534634910367591E-10</c:v>
                </c:pt>
                <c:pt idx="1940">
                  <c:v>6.4770653862163867E-10</c:v>
                </c:pt>
                <c:pt idx="1941">
                  <c:v>3.278710162597559E-10</c:v>
                </c:pt>
                <c:pt idx="1942">
                  <c:v>5.3202482464063188E-10</c:v>
                </c:pt>
                <c:pt idx="1943">
                  <c:v>2.6131687472755521E-10</c:v>
                </c:pt>
                <c:pt idx="1944">
                  <c:v>5.1351487934743002E-10</c:v>
                </c:pt>
                <c:pt idx="1945">
                  <c:v>8.98276756875971E-11</c:v>
                </c:pt>
                <c:pt idx="1946">
                  <c:v>5.1365098188635065E-10</c:v>
                </c:pt>
                <c:pt idx="1947">
                  <c:v>3.3889532191229819E-10</c:v>
                </c:pt>
                <c:pt idx="1948">
                  <c:v>6.69352286411519E-10</c:v>
                </c:pt>
                <c:pt idx="1949">
                  <c:v>1.9857360428517388E-10</c:v>
                </c:pt>
                <c:pt idx="1950">
                  <c:v>7.7102088298520848E-10</c:v>
                </c:pt>
                <c:pt idx="1951">
                  <c:v>1.6536458478853103E-10</c:v>
                </c:pt>
                <c:pt idx="1952">
                  <c:v>1.5280232044615949E-9</c:v>
                </c:pt>
                <c:pt idx="1953">
                  <c:v>4.4600802004284771E-10</c:v>
                </c:pt>
                <c:pt idx="1954">
                  <c:v>5.9749014586144124E-11</c:v>
                </c:pt>
                <c:pt idx="1955">
                  <c:v>7.934778019071718E-11</c:v>
                </c:pt>
                <c:pt idx="1956">
                  <c:v>1.3882458969901371E-10</c:v>
                </c:pt>
                <c:pt idx="1957">
                  <c:v>6.6554141532179596E-11</c:v>
                </c:pt>
                <c:pt idx="1958">
                  <c:v>1.1892639850882175E-9</c:v>
                </c:pt>
                <c:pt idx="1959">
                  <c:v>1.8537165800987448E-10</c:v>
                </c:pt>
                <c:pt idx="1960">
                  <c:v>4.6846493896471092E-10</c:v>
                </c:pt>
                <c:pt idx="1961">
                  <c:v>1.0581972401076779E-9</c:v>
                </c:pt>
                <c:pt idx="1962">
                  <c:v>1.9081575956668353E-10</c:v>
                </c:pt>
                <c:pt idx="1963">
                  <c:v>2.0605924392579093E-10</c:v>
                </c:pt>
                <c:pt idx="1964">
                  <c:v>7.3681559290368286E-10</c:v>
                </c:pt>
                <c:pt idx="1965">
                  <c:v>2.9290355196024841E-10</c:v>
                </c:pt>
                <c:pt idx="1966">
                  <c:v>1.9696759432589469E-11</c:v>
                </c:pt>
                <c:pt idx="1967">
                  <c:v>2.657592615979236E-10</c:v>
                </c:pt>
                <c:pt idx="1968">
                  <c:v>6.8301698131920248E-11</c:v>
                </c:pt>
                <c:pt idx="1969">
                  <c:v>5.8296528290783461E-10</c:v>
                </c:pt>
                <c:pt idx="1970">
                  <c:v>4.0187268872163891E-10</c:v>
                </c:pt>
                <c:pt idx="1971">
                  <c:v>1.7785879786145662E-10</c:v>
                </c:pt>
                <c:pt idx="1972">
                  <c:v>5.8815895579309246E-10</c:v>
                </c:pt>
                <c:pt idx="1973">
                  <c:v>5.5533102340544052E-10</c:v>
                </c:pt>
                <c:pt idx="1974">
                  <c:v>1.130848775383495E-10</c:v>
                </c:pt>
                <c:pt idx="1975">
                  <c:v>2.3263734772622483E-10</c:v>
                </c:pt>
                <c:pt idx="1976">
                  <c:v>5.8786497430897622E-10</c:v>
                </c:pt>
                <c:pt idx="1977">
                  <c:v>3.7874614530828091E-10</c:v>
                </c:pt>
                <c:pt idx="1978">
                  <c:v>1.2014043315600318E-10</c:v>
                </c:pt>
                <c:pt idx="1979">
                  <c:v>9.4093673667524412E-10</c:v>
                </c:pt>
                <c:pt idx="1980">
                  <c:v>1.2915586533410459E-10</c:v>
                </c:pt>
                <c:pt idx="1981">
                  <c:v>3.954050960721639E-10</c:v>
                </c:pt>
                <c:pt idx="1982">
                  <c:v>2.9358950875643198E-10</c:v>
                </c:pt>
                <c:pt idx="1983">
                  <c:v>7.8728241433544185E-10</c:v>
                </c:pt>
                <c:pt idx="1984">
                  <c:v>2.1519444633814169E-10</c:v>
                </c:pt>
                <c:pt idx="1985">
                  <c:v>3.7913812062037227E-10</c:v>
                </c:pt>
                <c:pt idx="1986">
                  <c:v>6.6831790711572237E-11</c:v>
                </c:pt>
                <c:pt idx="1987">
                  <c:v>2.7928240986507461E-10</c:v>
                </c:pt>
                <c:pt idx="1988">
                  <c:v>3.2788734856439985E-10</c:v>
                </c:pt>
                <c:pt idx="1989">
                  <c:v>2.0774691540842314E-11</c:v>
                </c:pt>
                <c:pt idx="1990">
                  <c:v>6.5489275267659418E-10</c:v>
                </c:pt>
                <c:pt idx="1991">
                  <c:v>3.167160521697969E-10</c:v>
                </c:pt>
                <c:pt idx="1992">
                  <c:v>6.5724460454914225E-10</c:v>
                </c:pt>
                <c:pt idx="1993">
                  <c:v>9.2702161309607694E-11</c:v>
                </c:pt>
                <c:pt idx="1994">
                  <c:v>1.3474151353140653E-10</c:v>
                </c:pt>
                <c:pt idx="1995">
                  <c:v>1.7050926075974355E-10</c:v>
                </c:pt>
                <c:pt idx="1996">
                  <c:v>7.2250849401240749E-10</c:v>
                </c:pt>
                <c:pt idx="1997">
                  <c:v>5.2691281327881667E-10</c:v>
                </c:pt>
                <c:pt idx="1998">
                  <c:v>5.6836420253243256E-12</c:v>
                </c:pt>
                <c:pt idx="1999">
                  <c:v>1.5287037171561977E-9</c:v>
                </c:pt>
                <c:pt idx="2000">
                  <c:v>4.8996914011420556E-13</c:v>
                </c:pt>
                <c:pt idx="2001">
                  <c:v>6.0070216577996758E-11</c:v>
                </c:pt>
                <c:pt idx="2002">
                  <c:v>1.1641666769112583E-10</c:v>
                </c:pt>
                <c:pt idx="2003">
                  <c:v>3.2063580529071021E-10</c:v>
                </c:pt>
                <c:pt idx="2004">
                  <c:v>1.2259027885656432E-10</c:v>
                </c:pt>
                <c:pt idx="2005">
                  <c:v>5.8796296813704669E-13</c:v>
                </c:pt>
                <c:pt idx="2006">
                  <c:v>4.4587191750389099E-11</c:v>
                </c:pt>
                <c:pt idx="2007">
                  <c:v>9.6857099617776176E-10</c:v>
                </c:pt>
                <c:pt idx="2008">
                  <c:v>2.0735494009631504E-10</c:v>
                </c:pt>
                <c:pt idx="2009">
                  <c:v>6.6243827743440589E-10</c:v>
                </c:pt>
                <c:pt idx="2010">
                  <c:v>1.4395293336554195E-10</c:v>
                </c:pt>
                <c:pt idx="2011">
                  <c:v>4.4596991133191384E-10</c:v>
                </c:pt>
                <c:pt idx="2012">
                  <c:v>4.8683333761747463E-10</c:v>
                </c:pt>
                <c:pt idx="2013">
                  <c:v>1.2219830354447299E-10</c:v>
                </c:pt>
                <c:pt idx="2014">
                  <c:v>2.7624460119636677E-10</c:v>
                </c:pt>
                <c:pt idx="2015">
                  <c:v>2.111766993892226E-10</c:v>
                </c:pt>
                <c:pt idx="2016">
                  <c:v>2.1049074259306274E-10</c:v>
                </c:pt>
                <c:pt idx="2017">
                  <c:v>1.9784953877810021E-10</c:v>
                </c:pt>
                <c:pt idx="2018">
                  <c:v>3.6238117602846649E-10</c:v>
                </c:pt>
                <c:pt idx="2019">
                  <c:v>4.9339892409496509E-10</c:v>
                </c:pt>
                <c:pt idx="2020">
                  <c:v>3.5179784260199956E-11</c:v>
                </c:pt>
                <c:pt idx="2021">
                  <c:v>2.1558642165023304E-11</c:v>
                </c:pt>
                <c:pt idx="2022">
                  <c:v>6.9673611724234393E-11</c:v>
                </c:pt>
                <c:pt idx="2023">
                  <c:v>1.7050926075972977E-10</c:v>
                </c:pt>
                <c:pt idx="2024">
                  <c:v>1.665895076388299E-11</c:v>
                </c:pt>
                <c:pt idx="2025">
                  <c:v>7.6435185857809875E-12</c:v>
                </c:pt>
                <c:pt idx="2026">
                  <c:v>5.3788812201733127E-10</c:v>
                </c:pt>
                <c:pt idx="2027">
                  <c:v>2.49786267630222E-10</c:v>
                </c:pt>
                <c:pt idx="2028">
                  <c:v>7.4671296953398898E-11</c:v>
                </c:pt>
                <c:pt idx="2029">
                  <c:v>2.0314120549133319E-10</c:v>
                </c:pt>
                <c:pt idx="2030">
                  <c:v>4.0961420113547586E-11</c:v>
                </c:pt>
                <c:pt idx="2031">
                  <c:v>2.5527392199950112E-10</c:v>
                </c:pt>
                <c:pt idx="2032">
                  <c:v>1.9912345854241314E-10</c:v>
                </c:pt>
                <c:pt idx="2033">
                  <c:v>5.2103318359744613E-10</c:v>
                </c:pt>
                <c:pt idx="2034">
                  <c:v>2.3057947733772649E-10</c:v>
                </c:pt>
                <c:pt idx="2035">
                  <c:v>1.366033962638405E-10</c:v>
                </c:pt>
                <c:pt idx="2036">
                  <c:v>4.8996914011416593E-11</c:v>
                </c:pt>
                <c:pt idx="2037">
                  <c:v>7.584722288967902E-11</c:v>
                </c:pt>
                <c:pt idx="2038">
                  <c:v>2.7781250244473211E-10</c:v>
                </c:pt>
                <c:pt idx="2039">
                  <c:v>4.1353395425638948E-11</c:v>
                </c:pt>
                <c:pt idx="2040">
                  <c:v>5.6454244323954204E-10</c:v>
                </c:pt>
                <c:pt idx="2041">
                  <c:v>1.9500771776545381E-10</c:v>
                </c:pt>
                <c:pt idx="2042">
                  <c:v>5.1348765883968746E-11</c:v>
                </c:pt>
                <c:pt idx="2043">
                  <c:v>1.3189969251874412E-10</c:v>
                </c:pt>
                <c:pt idx="2044">
                  <c:v>3.9785494177273486E-10</c:v>
                </c:pt>
                <c:pt idx="2045">
                  <c:v>1.4816666797053576E-10</c:v>
                </c:pt>
                <c:pt idx="2046">
                  <c:v>1.2504012455714526E-10</c:v>
                </c:pt>
                <c:pt idx="2047">
                  <c:v>5.296566404634562E-10</c:v>
                </c:pt>
                <c:pt idx="2048">
                  <c:v>3.7716702921070837E-9</c:v>
                </c:pt>
                <c:pt idx="2049">
                  <c:v>4.8016572867676932E-9</c:v>
                </c:pt>
                <c:pt idx="2050">
                  <c:v>1.8881995193596707E-10</c:v>
                </c:pt>
                <c:pt idx="2051">
                  <c:v>1.2514682894765901E-10</c:v>
                </c:pt>
                <c:pt idx="2052">
                  <c:v>4.7518404910618157E-10</c:v>
                </c:pt>
                <c:pt idx="2053">
                  <c:v>1.1772325206477313E-10</c:v>
                </c:pt>
                <c:pt idx="2054">
                  <c:v>4.4587681719532818E-9</c:v>
                </c:pt>
                <c:pt idx="2055">
                  <c:v>8.7320666920686672E-11</c:v>
                </c:pt>
                <c:pt idx="2056">
                  <c:v>5.233687031653239E-11</c:v>
                </c:pt>
                <c:pt idx="2057">
                  <c:v>6.1013407172721441E-10</c:v>
                </c:pt>
                <c:pt idx="2058">
                  <c:v>2.7181854663069076E-10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4.3580795136598128E-10</c:v>
                </c:pt>
                <c:pt idx="2117">
                  <c:v>1.1443621242679363E-9</c:v>
                </c:pt>
                <c:pt idx="2118">
                  <c:v>4.2994155085139395E-9</c:v>
                </c:pt>
                <c:pt idx="2119">
                  <c:v>5.5670293699776039E-10</c:v>
                </c:pt>
                <c:pt idx="2120">
                  <c:v>9.9314784824589027E-10</c:v>
                </c:pt>
                <c:pt idx="2121">
                  <c:v>3.6825198626531492E-9</c:v>
                </c:pt>
                <c:pt idx="2122">
                  <c:v>4.2788025067893344E-9</c:v>
                </c:pt>
                <c:pt idx="2123">
                  <c:v>2.3041615429102179E-10</c:v>
                </c:pt>
                <c:pt idx="2124">
                  <c:v>2.625058665075868E-9</c:v>
                </c:pt>
                <c:pt idx="2125">
                  <c:v>3.8870885115726973E-11</c:v>
                </c:pt>
                <c:pt idx="2126">
                  <c:v>6.4421142542210544E-10</c:v>
                </c:pt>
                <c:pt idx="2127">
                  <c:v>3.4559156682719172E-11</c:v>
                </c:pt>
                <c:pt idx="2128">
                  <c:v>3.299125543435384E-11</c:v>
                </c:pt>
                <c:pt idx="2129">
                  <c:v>2.0957613353149927E-10</c:v>
                </c:pt>
                <c:pt idx="2130">
                  <c:v>4.5240483937211647E-10</c:v>
                </c:pt>
                <c:pt idx="2131">
                  <c:v>6.2147685732080809E-10</c:v>
                </c:pt>
                <c:pt idx="2132">
                  <c:v>5.4552510768128837E-10</c:v>
                </c:pt>
                <c:pt idx="2133">
                  <c:v>4.4905127281311269E-9</c:v>
                </c:pt>
                <c:pt idx="2134">
                  <c:v>0</c:v>
                </c:pt>
                <c:pt idx="2135">
                  <c:v>3.6913186195889898E-9</c:v>
                </c:pt>
                <c:pt idx="2136">
                  <c:v>4.6622959086547896E-10</c:v>
                </c:pt>
                <c:pt idx="2137">
                  <c:v>6.2752416533012837E-10</c:v>
                </c:pt>
                <c:pt idx="2138">
                  <c:v>3.1653057162978147E-9</c:v>
                </c:pt>
                <c:pt idx="2139">
                  <c:v>1.3019922739747002E-9</c:v>
                </c:pt>
                <c:pt idx="2140">
                  <c:v>1.179617037129525E-9</c:v>
                </c:pt>
                <c:pt idx="2141">
                  <c:v>6.7848041149184596E-10</c:v>
                </c:pt>
                <c:pt idx="2142">
                  <c:v>5.1076615247138954E-10</c:v>
                </c:pt>
                <c:pt idx="2143">
                  <c:v>4.6903820285868244E-10</c:v>
                </c:pt>
                <c:pt idx="2144">
                  <c:v>9.9585356671963207E-10</c:v>
                </c:pt>
                <c:pt idx="2145">
                  <c:v>7.3665880277884642E-10</c:v>
                </c:pt>
                <c:pt idx="2146">
                  <c:v>4.6101359716392308E-10</c:v>
                </c:pt>
                <c:pt idx="2147">
                  <c:v>4.1382891567870475E-9</c:v>
                </c:pt>
                <c:pt idx="2148">
                  <c:v>9.2363211546679814E-10</c:v>
                </c:pt>
                <c:pt idx="2149">
                  <c:v>6.5962258810921629E-10</c:v>
                </c:pt>
                <c:pt idx="2150">
                  <c:v>3.3374335084504027E-9</c:v>
                </c:pt>
                <c:pt idx="2151">
                  <c:v>6.1917857540757923E-9</c:v>
                </c:pt>
                <c:pt idx="2152">
                  <c:v>3.5709495341678985E-10</c:v>
                </c:pt>
                <c:pt idx="2153">
                  <c:v>7.4095196682560215E-9</c:v>
                </c:pt>
                <c:pt idx="2154">
                  <c:v>7.1298621597936585E-10</c:v>
                </c:pt>
                <c:pt idx="2155">
                  <c:v>3.8036630993159196E-10</c:v>
                </c:pt>
                <c:pt idx="2156">
                  <c:v>5.0555015876983733E-10</c:v>
                </c:pt>
                <c:pt idx="2157">
                  <c:v>1.0913463744872678E-9</c:v>
                </c:pt>
                <c:pt idx="2158">
                  <c:v>1.8368322435304089E-9</c:v>
                </c:pt>
                <c:pt idx="2159">
                  <c:v>2.3800980490656154E-9</c:v>
                </c:pt>
                <c:pt idx="2160">
                  <c:v>3.1857684608194511E-10</c:v>
                </c:pt>
                <c:pt idx="2161">
                  <c:v>5.7255561632103137E-10</c:v>
                </c:pt>
                <c:pt idx="2162">
                  <c:v>1.2317769741455562E-10</c:v>
                </c:pt>
                <c:pt idx="2163">
                  <c:v>2.0944220863321834E-9</c:v>
                </c:pt>
                <c:pt idx="2164">
                  <c:v>1.635815870876688E-9</c:v>
                </c:pt>
                <c:pt idx="2165">
                  <c:v>1.4644905392935763E-9</c:v>
                </c:pt>
                <c:pt idx="2166">
                  <c:v>9.3165672116155755E-10</c:v>
                </c:pt>
                <c:pt idx="2167">
                  <c:v>2.9971902269926069E-10</c:v>
                </c:pt>
                <c:pt idx="2168">
                  <c:v>2.98073978531811E-9</c:v>
                </c:pt>
                <c:pt idx="2169">
                  <c:v>4.2129179897486447E-10</c:v>
                </c:pt>
                <c:pt idx="2170">
                  <c:v>1.2318572202025036E-8</c:v>
                </c:pt>
                <c:pt idx="2171">
                  <c:v>2.8086119931657626E-10</c:v>
                </c:pt>
                <c:pt idx="2172">
                  <c:v>8.0246056947593222E-11</c:v>
                </c:pt>
                <c:pt idx="2173">
                  <c:v>5.2200060044409398E-10</c:v>
                </c:pt>
                <c:pt idx="2174">
                  <c:v>2.1064589948743224E-10</c:v>
                </c:pt>
                <c:pt idx="2175">
                  <c:v>4.4343971069240016E-9</c:v>
                </c:pt>
                <c:pt idx="2176">
                  <c:v>1.3457263750111383E-9</c:v>
                </c:pt>
                <c:pt idx="2177">
                  <c:v>1.7473578900338426E-9</c:v>
                </c:pt>
                <c:pt idx="2178">
                  <c:v>1.0873340716398883E-10</c:v>
                </c:pt>
                <c:pt idx="2179">
                  <c:v>8.3211148751800064E-9</c:v>
                </c:pt>
                <c:pt idx="2180">
                  <c:v>1.219740065603417E-10</c:v>
                </c:pt>
                <c:pt idx="2181">
                  <c:v>5.7785185607961889E-9</c:v>
                </c:pt>
                <c:pt idx="2182">
                  <c:v>1.9808739157513387E-9</c:v>
                </c:pt>
                <c:pt idx="2183">
                  <c:v>2.2966421498401183E-9</c:v>
                </c:pt>
                <c:pt idx="2184">
                  <c:v>1.418429302605658E-8</c:v>
                </c:pt>
                <c:pt idx="2185">
                  <c:v>6.6684473323449976E-10</c:v>
                </c:pt>
                <c:pt idx="2186">
                  <c:v>1.352908397107948E-8</c:v>
                </c:pt>
                <c:pt idx="2187">
                  <c:v>2.007756344828783E-9</c:v>
                </c:pt>
                <c:pt idx="2188">
                  <c:v>2.002139120842451E-10</c:v>
                </c:pt>
                <c:pt idx="2189">
                  <c:v>3.5508880199310005E-10</c:v>
                </c:pt>
                <c:pt idx="2190">
                  <c:v>9.2884810916839171E-10</c:v>
                </c:pt>
                <c:pt idx="2191">
                  <c:v>1.6249826531887627E-10</c:v>
                </c:pt>
                <c:pt idx="2192">
                  <c:v>3.3061375462408414E-10</c:v>
                </c:pt>
                <c:pt idx="2193">
                  <c:v>1.2229499078813208E-9</c:v>
                </c:pt>
                <c:pt idx="2194">
                  <c:v>1.5940879212639395E-9</c:v>
                </c:pt>
                <c:pt idx="2195">
                  <c:v>4.7505665712975195E-10</c:v>
                </c:pt>
                <c:pt idx="2196">
                  <c:v>7.9042366093379322E-11</c:v>
                </c:pt>
                <c:pt idx="2197">
                  <c:v>6.3394384988598657E-10</c:v>
                </c:pt>
                <c:pt idx="2198">
                  <c:v>2.005348963120355E-9</c:v>
                </c:pt>
                <c:pt idx="2199">
                  <c:v>1.1406976995100379E-9</c:v>
                </c:pt>
                <c:pt idx="2200">
                  <c:v>1.0379827466171183E-9</c:v>
                </c:pt>
                <c:pt idx="2201">
                  <c:v>3.406445117425057E-10</c:v>
                </c:pt>
                <c:pt idx="2202">
                  <c:v>9.4690347198160006E-11</c:v>
                </c:pt>
                <c:pt idx="2203">
                  <c:v>5.2095740170377524E-9</c:v>
                </c:pt>
                <c:pt idx="2204">
                  <c:v>1.6578835365372763E-9</c:v>
                </c:pt>
                <c:pt idx="2205">
                  <c:v>2.941017987129292E-10</c:v>
                </c:pt>
                <c:pt idx="2206">
                  <c:v>1.6382232525851156E-9</c:v>
                </c:pt>
                <c:pt idx="2207">
                  <c:v>1.1234447972663053E-10</c:v>
                </c:pt>
                <c:pt idx="2208">
                  <c:v>1.588980809593482E-10</c:v>
                </c:pt>
                <c:pt idx="2209">
                  <c:v>7.6314980095441364E-10</c:v>
                </c:pt>
                <c:pt idx="2210">
                  <c:v>1.3782548818131645E-9</c:v>
                </c:pt>
                <c:pt idx="2211">
                  <c:v>4.3413443454741334E-10</c:v>
                </c:pt>
                <c:pt idx="2212">
                  <c:v>6.4998217307239133E-11</c:v>
                </c:pt>
                <c:pt idx="2213">
                  <c:v>4.1962263743754187E-10</c:v>
                </c:pt>
                <c:pt idx="2214">
                  <c:v>1.1487489813024252E-10</c:v>
                </c:pt>
                <c:pt idx="2215">
                  <c:v>1.5304458296545049E-10</c:v>
                </c:pt>
                <c:pt idx="2216">
                  <c:v>1.2621605049341932E-10</c:v>
                </c:pt>
                <c:pt idx="2217">
                  <c:v>6.8849331195724328E-9</c:v>
                </c:pt>
                <c:pt idx="2218">
                  <c:v>2.4801758791644076E-9</c:v>
                </c:pt>
                <c:pt idx="2219">
                  <c:v>3.275519919085259E-10</c:v>
                </c:pt>
                <c:pt idx="2220">
                  <c:v>2.2023786202040125E-10</c:v>
                </c:pt>
                <c:pt idx="2221">
                  <c:v>1.1098476092179799E-9</c:v>
                </c:pt>
                <c:pt idx="2222">
                  <c:v>8.7558574158719878E-11</c:v>
                </c:pt>
                <c:pt idx="2223">
                  <c:v>2.5109067436323705E-10</c:v>
                </c:pt>
                <c:pt idx="2224">
                  <c:v>1.6264188071794528E-9</c:v>
                </c:pt>
                <c:pt idx="2225">
                  <c:v>1.7824145287168264E-8</c:v>
                </c:pt>
                <c:pt idx="2226">
                  <c:v>4.2364691730834659E-10</c:v>
                </c:pt>
                <c:pt idx="2227">
                  <c:v>1.6950754607328778E-11</c:v>
                </c:pt>
                <c:pt idx="2228">
                  <c:v>4.7401138963084138E-10</c:v>
                </c:pt>
                <c:pt idx="2229">
                  <c:v>8.7643937671130882E-10</c:v>
                </c:pt>
                <c:pt idx="2230">
                  <c:v>3.362102910244996E-10</c:v>
                </c:pt>
                <c:pt idx="2231">
                  <c:v>4.3584170479563351E-10</c:v>
                </c:pt>
                <c:pt idx="2232">
                  <c:v>6.5144554757086569E-9</c:v>
                </c:pt>
                <c:pt idx="2233">
                  <c:v>2.3170096225845093E-11</c:v>
                </c:pt>
                <c:pt idx="2234">
                  <c:v>2.4494450146964453E-9</c:v>
                </c:pt>
                <c:pt idx="2235">
                  <c:v>1.1061891729717939E-9</c:v>
                </c:pt>
                <c:pt idx="2236">
                  <c:v>1.7926337606311729E-11</c:v>
                </c:pt>
                <c:pt idx="2237">
                  <c:v>1.7987311543748165E-10</c:v>
                </c:pt>
                <c:pt idx="2238">
                  <c:v>1.6888561191143615E-9</c:v>
                </c:pt>
                <c:pt idx="2239">
                  <c:v>8.9265844406940043E-11</c:v>
                </c:pt>
                <c:pt idx="2240">
                  <c:v>2.340667510309846E-9</c:v>
                </c:pt>
                <c:pt idx="2241">
                  <c:v>2.1706721727370669E-11</c:v>
                </c:pt>
                <c:pt idx="2242">
                  <c:v>7.3693100785674681E-10</c:v>
                </c:pt>
                <c:pt idx="2243">
                  <c:v>2.5968582190115175E-10</c:v>
                </c:pt>
                <c:pt idx="2244">
                  <c:v>5.5764367774677976E-10</c:v>
                </c:pt>
                <c:pt idx="2245">
                  <c:v>1.1391238097499597E-9</c:v>
                </c:pt>
                <c:pt idx="2246">
                  <c:v>3.3949417308357624E-10</c:v>
                </c:pt>
                <c:pt idx="2247">
                  <c:v>7.3495371017130834E-11</c:v>
                </c:pt>
                <c:pt idx="2248">
                  <c:v>8.9087277875876216E-10</c:v>
                </c:pt>
                <c:pt idx="2249">
                  <c:v>1.5025720296835637E-11</c:v>
                </c:pt>
                <c:pt idx="2250">
                  <c:v>8.9718793656467862E-11</c:v>
                </c:pt>
                <c:pt idx="2251">
                  <c:v>2.417181091230081E-11</c:v>
                </c:pt>
                <c:pt idx="2252">
                  <c:v>5.8469650720295201E-11</c:v>
                </c:pt>
                <c:pt idx="2253">
                  <c:v>1.9762088651272955E-10</c:v>
                </c:pt>
                <c:pt idx="2254">
                  <c:v>7.4965278437473447E-10</c:v>
                </c:pt>
                <c:pt idx="2255">
                  <c:v>5.7925240564612741E-11</c:v>
                </c:pt>
                <c:pt idx="2256">
                  <c:v>1.0441786785989403E-10</c:v>
                </c:pt>
                <c:pt idx="2257">
                  <c:v>1.531970178090416E-10</c:v>
                </c:pt>
                <c:pt idx="2258">
                  <c:v>1.2336334127764334E-10</c:v>
                </c:pt>
                <c:pt idx="2259">
                  <c:v>2.4073817084277969E-10</c:v>
                </c:pt>
                <c:pt idx="2260">
                  <c:v>2.6948302706281305E-10</c:v>
                </c:pt>
                <c:pt idx="2261">
                  <c:v>3.6834791133474615E-10</c:v>
                </c:pt>
                <c:pt idx="2262">
                  <c:v>2.5260631223665709E-11</c:v>
                </c:pt>
                <c:pt idx="2263">
                  <c:v>4.4826732218892985E-10</c:v>
                </c:pt>
                <c:pt idx="2264">
                  <c:v>2.1994170289571007E-11</c:v>
                </c:pt>
                <c:pt idx="2265">
                  <c:v>1.8923697011521983E-10</c:v>
                </c:pt>
                <c:pt idx="2266">
                  <c:v>1.7845764903270732E-10</c:v>
                </c:pt>
                <c:pt idx="2267">
                  <c:v>6.8377915553715806E-11</c:v>
                </c:pt>
                <c:pt idx="2268">
                  <c:v>9.0045439749877326E-11</c:v>
                </c:pt>
                <c:pt idx="2269">
                  <c:v>8.3294753819414944E-10</c:v>
                </c:pt>
                <c:pt idx="2270">
                  <c:v>1.4209105063311962E-10</c:v>
                </c:pt>
                <c:pt idx="2271">
                  <c:v>6.4022634308256194E-11</c:v>
                </c:pt>
                <c:pt idx="2272">
                  <c:v>3.4842249963676838E-11</c:v>
                </c:pt>
                <c:pt idx="2273">
                  <c:v>3.5234225275768206E-10</c:v>
                </c:pt>
                <c:pt idx="2274">
                  <c:v>5.1827846820969301E-11</c:v>
                </c:pt>
                <c:pt idx="2275">
                  <c:v>5.3177984007061776E-10</c:v>
                </c:pt>
                <c:pt idx="2276">
                  <c:v>2.8374657314169328E-10</c:v>
                </c:pt>
                <c:pt idx="2277">
                  <c:v>5.4005487443699094E-11</c:v>
                </c:pt>
                <c:pt idx="2278">
                  <c:v>1.3272719595538146E-10</c:v>
                </c:pt>
                <c:pt idx="2279">
                  <c:v>1.8705932949249004E-10</c:v>
                </c:pt>
                <c:pt idx="2280">
                  <c:v>1.4005495665086727E-9</c:v>
                </c:pt>
                <c:pt idx="2281">
                  <c:v>1.3272719595538146E-10</c:v>
                </c:pt>
                <c:pt idx="2282">
                  <c:v>3.8217592928908032E-11</c:v>
                </c:pt>
                <c:pt idx="2283">
                  <c:v>5.2807785101197713E-11</c:v>
                </c:pt>
                <c:pt idx="2284">
                  <c:v>5.8469650720295201E-11</c:v>
                </c:pt>
                <c:pt idx="2285">
                  <c:v>6.1529235795230573E-10</c:v>
                </c:pt>
                <c:pt idx="2286">
                  <c:v>1.1889917800104724E-10</c:v>
                </c:pt>
                <c:pt idx="2287">
                  <c:v>5.4767661661654536E-11</c:v>
                </c:pt>
                <c:pt idx="2288">
                  <c:v>2.1841735445979919E-10</c:v>
                </c:pt>
                <c:pt idx="2289">
                  <c:v>7.6870713982362028E-11</c:v>
                </c:pt>
                <c:pt idx="2290">
                  <c:v>6.0320645249615523E-11</c:v>
                </c:pt>
                <c:pt idx="2291">
                  <c:v>8.9501029594194886E-11</c:v>
                </c:pt>
                <c:pt idx="2292">
                  <c:v>3.7782064804362073E-11</c:v>
                </c:pt>
                <c:pt idx="2293">
                  <c:v>2.0796467947069616E-11</c:v>
                </c:pt>
                <c:pt idx="2294">
                  <c:v>5.9449589000523619E-11</c:v>
                </c:pt>
                <c:pt idx="2295">
                  <c:v>1.6051389030141373E-9</c:v>
                </c:pt>
                <c:pt idx="2296">
                  <c:v>1.1193072800831185E-10</c:v>
                </c:pt>
                <c:pt idx="2297">
                  <c:v>3.9132201990454553E-10</c:v>
                </c:pt>
                <c:pt idx="2298">
                  <c:v>7.5455247577587658E-11</c:v>
                </c:pt>
                <c:pt idx="2299">
                  <c:v>2.3028549585367661E-10</c:v>
                </c:pt>
                <c:pt idx="2300">
                  <c:v>1.9054355448885772E-11</c:v>
                </c:pt>
                <c:pt idx="2301">
                  <c:v>7.3277606954857858E-11</c:v>
                </c:pt>
                <c:pt idx="2302">
                  <c:v>2.5913923410484649E-10</c:v>
                </c:pt>
                <c:pt idx="2303">
                  <c:v>5.923182493825063E-11</c:v>
                </c:pt>
                <c:pt idx="2304">
                  <c:v>5.2045610883242277E-11</c:v>
                </c:pt>
                <c:pt idx="2305">
                  <c:v>1.1922582409445666E-10</c:v>
                </c:pt>
                <c:pt idx="2306">
                  <c:v>2.6665209425326434E-10</c:v>
                </c:pt>
                <c:pt idx="2307">
                  <c:v>2.3736282787754848E-11</c:v>
                </c:pt>
                <c:pt idx="2308">
                  <c:v>3.3796982464766538E-10</c:v>
                </c:pt>
                <c:pt idx="2309">
                  <c:v>2.019761677581892E-10</c:v>
                </c:pt>
                <c:pt idx="2310">
                  <c:v>4.3988340579142014E-11</c:v>
                </c:pt>
                <c:pt idx="2311">
                  <c:v>2.0360939822523656E-10</c:v>
                </c:pt>
                <c:pt idx="2312">
                  <c:v>1.4111111235289119E-10</c:v>
                </c:pt>
                <c:pt idx="2313">
                  <c:v>1.0196530010854458E-10</c:v>
                </c:pt>
                <c:pt idx="2314">
                  <c:v>4.246208670768626E-10</c:v>
                </c:pt>
                <c:pt idx="2315">
                  <c:v>2.4231151619270194E-10</c:v>
                </c:pt>
                <c:pt idx="2316">
                  <c:v>9.8383081284154055E-11</c:v>
                </c:pt>
                <c:pt idx="2317">
                  <c:v>1.2134766267622905E-9</c:v>
                </c:pt>
                <c:pt idx="2318">
                  <c:v>1.1152214818647215E-9</c:v>
                </c:pt>
                <c:pt idx="2319">
                  <c:v>1.1053703800976476E-10</c:v>
                </c:pt>
                <c:pt idx="2320">
                  <c:v>1.4597541709391391E-10</c:v>
                </c:pt>
                <c:pt idx="2321">
                  <c:v>1.2985543238415651E-10</c:v>
                </c:pt>
                <c:pt idx="2322">
                  <c:v>2.4359088005855568E-10</c:v>
                </c:pt>
                <c:pt idx="2323">
                  <c:v>4.4649798918296187E-11</c:v>
                </c:pt>
                <c:pt idx="2324">
                  <c:v>3.6078061017076005E-11</c:v>
                </c:pt>
                <c:pt idx="2325">
                  <c:v>4.7937764053540349E-10</c:v>
                </c:pt>
                <c:pt idx="2326">
                  <c:v>1.0211754440858118E-8</c:v>
                </c:pt>
                <c:pt idx="2327">
                  <c:v>3.505456992439299E-11</c:v>
                </c:pt>
                <c:pt idx="2328">
                  <c:v>5.8901912383907065E-10</c:v>
                </c:pt>
                <c:pt idx="2329">
                  <c:v>4.6568844717076823E-11</c:v>
                </c:pt>
                <c:pt idx="2330">
                  <c:v>3.7958725899881029E-10</c:v>
                </c:pt>
                <c:pt idx="2331">
                  <c:v>1.2652908633293676E-10</c:v>
                </c:pt>
                <c:pt idx="2332">
                  <c:v>7.8552941363420795E-11</c:v>
                </c:pt>
                <c:pt idx="2333">
                  <c:v>2.3437946022440861E-10</c:v>
                </c:pt>
                <c:pt idx="2334">
                  <c:v>1.0618720086586199E-10</c:v>
                </c:pt>
                <c:pt idx="2335">
                  <c:v>4.6057099170735319E-11</c:v>
                </c:pt>
                <c:pt idx="2336">
                  <c:v>3.7459773992198063E-10</c:v>
                </c:pt>
                <c:pt idx="2337">
                  <c:v>7.2028185647566629E-11</c:v>
                </c:pt>
                <c:pt idx="2338">
                  <c:v>8.3772745936104136E-10</c:v>
                </c:pt>
                <c:pt idx="2339">
                  <c:v>2.1774772996830975E-10</c:v>
                </c:pt>
                <c:pt idx="2340">
                  <c:v>9.1154675442080321E-10</c:v>
                </c:pt>
                <c:pt idx="2341">
                  <c:v>5.1775855651101626E-10</c:v>
                </c:pt>
                <c:pt idx="2342">
                  <c:v>1.5582651886098786E-10</c:v>
                </c:pt>
                <c:pt idx="2343">
                  <c:v>9.3265625820739014E-11</c:v>
                </c:pt>
                <c:pt idx="2344">
                  <c:v>2.4474230753782404E-10</c:v>
                </c:pt>
                <c:pt idx="2345">
                  <c:v>3.0589590032563375E-10</c:v>
                </c:pt>
                <c:pt idx="2346">
                  <c:v>3.2930825907075753E-10</c:v>
                </c:pt>
                <c:pt idx="2347">
                  <c:v>1.9897646780037888E-10</c:v>
                </c:pt>
                <c:pt idx="2348">
                  <c:v>3.3947511872812732E-10</c:v>
                </c:pt>
                <c:pt idx="2349">
                  <c:v>2.9340168725272155E-10</c:v>
                </c:pt>
                <c:pt idx="2350">
                  <c:v>4.4858308007922568E-11</c:v>
                </c:pt>
                <c:pt idx="2351">
                  <c:v>3.3466525500267285E-11</c:v>
                </c:pt>
                <c:pt idx="2352">
                  <c:v>3.8367523485782976E-10</c:v>
                </c:pt>
                <c:pt idx="2353">
                  <c:v>2.0623176750414331E-9</c:v>
                </c:pt>
                <c:pt idx="2354">
                  <c:v>1.448022132084182E-11</c:v>
                </c:pt>
                <c:pt idx="2355">
                  <c:v>1.323787734557447E-9</c:v>
                </c:pt>
                <c:pt idx="2356">
                  <c:v>4.7197094036734382E-9</c:v>
                </c:pt>
                <c:pt idx="2357">
                  <c:v>3.3016298301517903E-9</c:v>
                </c:pt>
                <c:pt idx="2358">
                  <c:v>3.0018775984327903E-10</c:v>
                </c:pt>
                <c:pt idx="2359">
                  <c:v>3.9622171130568755E-9</c:v>
                </c:pt>
                <c:pt idx="2360">
                  <c:v>5.6879973065697846E-10</c:v>
                </c:pt>
                <c:pt idx="2361">
                  <c:v>2.1362654508977635E-10</c:v>
                </c:pt>
                <c:pt idx="2362">
                  <c:v>4.3737911907524547E-10</c:v>
                </c:pt>
                <c:pt idx="2363">
                  <c:v>6.6886231727140475E-10</c:v>
                </c:pt>
                <c:pt idx="2364">
                  <c:v>1.3761599915339875E-9</c:v>
                </c:pt>
                <c:pt idx="2365">
                  <c:v>4.0896090894862389E-10</c:v>
                </c:pt>
                <c:pt idx="2366">
                  <c:v>9.5347994666216688E-10</c:v>
                </c:pt>
                <c:pt idx="2367">
                  <c:v>1.5940329358380866E-10</c:v>
                </c:pt>
                <c:pt idx="2368">
                  <c:v>2.7634259502438961E-10</c:v>
                </c:pt>
                <c:pt idx="2369">
                  <c:v>3.8054269882200226E-10</c:v>
                </c:pt>
                <c:pt idx="2370">
                  <c:v>1.3414266236015582E-10</c:v>
                </c:pt>
                <c:pt idx="2371">
                  <c:v>2.0006768351641257E-9</c:v>
                </c:pt>
                <c:pt idx="2372">
                  <c:v>1.1258227808262351E-9</c:v>
                </c:pt>
                <c:pt idx="2373">
                  <c:v>1.3724013838192671E-9</c:v>
                </c:pt>
                <c:pt idx="2374">
                  <c:v>1.2358197639615538E-9</c:v>
                </c:pt>
                <c:pt idx="2375">
                  <c:v>1.8209256676016789E-9</c:v>
                </c:pt>
                <c:pt idx="2376">
                  <c:v>1.7975116756259429E-10</c:v>
                </c:pt>
                <c:pt idx="2377">
                  <c:v>6.0095912737349808E-10</c:v>
                </c:pt>
                <c:pt idx="2378">
                  <c:v>9.0497517943148723E-9</c:v>
                </c:pt>
                <c:pt idx="2379">
                  <c:v>1.6514181215283911E-9</c:v>
                </c:pt>
                <c:pt idx="2380">
                  <c:v>2.2499382914042497E-9</c:v>
                </c:pt>
                <c:pt idx="2381">
                  <c:v>1.1432613269331462E-10</c:v>
                </c:pt>
                <c:pt idx="2382">
                  <c:v>4.4004128473656805E-10</c:v>
                </c:pt>
                <c:pt idx="2383">
                  <c:v>3.5555427267620853E-11</c:v>
                </c:pt>
                <c:pt idx="2384">
                  <c:v>3.0067772898341751E-11</c:v>
                </c:pt>
                <c:pt idx="2385">
                  <c:v>1.2713065955496589E-10</c:v>
                </c:pt>
                <c:pt idx="2386">
                  <c:v>1.083125781136463E-9</c:v>
                </c:pt>
                <c:pt idx="2387">
                  <c:v>7.3982073696310947E-11</c:v>
                </c:pt>
                <c:pt idx="2388">
                  <c:v>4.9135085308932771E-10</c:v>
                </c:pt>
                <c:pt idx="2389">
                  <c:v>1.1679884362042432E-10</c:v>
                </c:pt>
                <c:pt idx="2390">
                  <c:v>9.0654090303930314E-11</c:v>
                </c:pt>
                <c:pt idx="2391">
                  <c:v>1.0931538162041334E-10</c:v>
                </c:pt>
                <c:pt idx="2392">
                  <c:v>1.4634430941540431E-9</c:v>
                </c:pt>
                <c:pt idx="2393">
                  <c:v>2.1559948749398686E-10</c:v>
                </c:pt>
                <c:pt idx="2394">
                  <c:v>1.4114377696223217E-11</c:v>
                </c:pt>
                <c:pt idx="2395">
                  <c:v>5.2005324531721793E-10</c:v>
                </c:pt>
                <c:pt idx="2396">
                  <c:v>9.4433712250771307E-10</c:v>
                </c:pt>
                <c:pt idx="2397">
                  <c:v>7.5781893670997122E-11</c:v>
                </c:pt>
                <c:pt idx="2398">
                  <c:v>3.0123302734221359E-11</c:v>
                </c:pt>
                <c:pt idx="2399">
                  <c:v>4.2257878458289781E-10</c:v>
                </c:pt>
                <c:pt idx="2400">
                  <c:v>6.5740792759590007E-11</c:v>
                </c:pt>
                <c:pt idx="2401">
                  <c:v>3.6848945797522355E-11</c:v>
                </c:pt>
                <c:pt idx="2402">
                  <c:v>7.4455710531754684E-11</c:v>
                </c:pt>
                <c:pt idx="2403">
                  <c:v>8.4525229653288421E-10</c:v>
                </c:pt>
                <c:pt idx="2404">
                  <c:v>8.2384391157082753E-10</c:v>
                </c:pt>
                <c:pt idx="2405">
                  <c:v>2.7802482240547074E-10</c:v>
                </c:pt>
                <c:pt idx="2406">
                  <c:v>3.7985674202587311E-11</c:v>
                </c:pt>
                <c:pt idx="2407">
                  <c:v>2.0366383924080478E-11</c:v>
                </c:pt>
                <c:pt idx="2408">
                  <c:v>2.6173171526620634E-10</c:v>
                </c:pt>
                <c:pt idx="2409">
                  <c:v>7.0287706379849846E-11</c:v>
                </c:pt>
                <c:pt idx="2410">
                  <c:v>6.0625514936797705E-11</c:v>
                </c:pt>
                <c:pt idx="2411">
                  <c:v>3.4859671088658679E-11</c:v>
                </c:pt>
                <c:pt idx="2412">
                  <c:v>7.1140252683648546E-11</c:v>
                </c:pt>
                <c:pt idx="2413">
                  <c:v>5.9678241265910243E-11</c:v>
                </c:pt>
                <c:pt idx="2414">
                  <c:v>2.147469411901881E-10</c:v>
                </c:pt>
                <c:pt idx="2415">
                  <c:v>8.0707716759611949E-11</c:v>
                </c:pt>
                <c:pt idx="2416">
                  <c:v>1.7325635440531721E-10</c:v>
                </c:pt>
                <c:pt idx="2417">
                  <c:v>5.3644107982357097E-10</c:v>
                </c:pt>
                <c:pt idx="2418">
                  <c:v>2.4742788283580562E-10</c:v>
                </c:pt>
                <c:pt idx="2419">
                  <c:v>1.9655928670914879E-10</c:v>
                </c:pt>
                <c:pt idx="2420">
                  <c:v>5.6268056050715366E-11</c:v>
                </c:pt>
                <c:pt idx="2421">
                  <c:v>2.1957803691171422E-10</c:v>
                </c:pt>
                <c:pt idx="2422">
                  <c:v>4.629326429627037E-10</c:v>
                </c:pt>
                <c:pt idx="2423">
                  <c:v>3.7464673683599207E-10</c:v>
                </c:pt>
                <c:pt idx="2424">
                  <c:v>1.0931538162041334E-10</c:v>
                </c:pt>
                <c:pt idx="2425">
                  <c:v>8.582299458240425E-11</c:v>
                </c:pt>
                <c:pt idx="2426">
                  <c:v>1.304395844812038E-10</c:v>
                </c:pt>
                <c:pt idx="2427">
                  <c:v>1.1452647563060575E-10</c:v>
                </c:pt>
                <c:pt idx="2428">
                  <c:v>1.001279158331163E-10</c:v>
                </c:pt>
                <c:pt idx="2429">
                  <c:v>2.7564966977825926E-9</c:v>
                </c:pt>
                <c:pt idx="2430">
                  <c:v>2.379899883768946E-10</c:v>
                </c:pt>
                <c:pt idx="2431">
                  <c:v>1.3389005604791914E-10</c:v>
                </c:pt>
                <c:pt idx="2432">
                  <c:v>7.5964815483306403E-11</c:v>
                </c:pt>
                <c:pt idx="2433">
                  <c:v>5.4780727505390898E-11</c:v>
                </c:pt>
                <c:pt idx="2434">
                  <c:v>5.1967215820823998E-11</c:v>
                </c:pt>
                <c:pt idx="2435">
                  <c:v>4.3369455114162198E-10</c:v>
                </c:pt>
                <c:pt idx="2436">
                  <c:v>2.4601677171227662E-10</c:v>
                </c:pt>
                <c:pt idx="2437">
                  <c:v>2.2011591414552838E-11</c:v>
                </c:pt>
                <c:pt idx="2438">
                  <c:v>1.0305727799881242E-9</c:v>
                </c:pt>
                <c:pt idx="2439">
                  <c:v>1.3215229883098078E-10</c:v>
                </c:pt>
                <c:pt idx="2440">
                  <c:v>2.283081981682379E-10</c:v>
                </c:pt>
                <c:pt idx="2441">
                  <c:v>1.9173254626886816E-10</c:v>
                </c:pt>
                <c:pt idx="2442">
                  <c:v>1.142616745308818E-9</c:v>
                </c:pt>
                <c:pt idx="2443">
                  <c:v>2.1262700804396058E-9</c:v>
                </c:pt>
                <c:pt idx="2444">
                  <c:v>2.136862124428564E-9</c:v>
                </c:pt>
                <c:pt idx="2445">
                  <c:v>5.262921857013386E-11</c:v>
                </c:pt>
                <c:pt idx="2446">
                  <c:v>3.9968415989582787E-11</c:v>
                </c:pt>
                <c:pt idx="2447">
                  <c:v>1.6499765234361441E-10</c:v>
                </c:pt>
                <c:pt idx="2448">
                  <c:v>4.5830624545971429E-11</c:v>
                </c:pt>
                <c:pt idx="2449">
                  <c:v>3.2851450906377255E-10</c:v>
                </c:pt>
                <c:pt idx="2450">
                  <c:v>3.3006934446840163E-10</c:v>
                </c:pt>
                <c:pt idx="2451">
                  <c:v>4.9273474370507247E-11</c:v>
                </c:pt>
                <c:pt idx="2452">
                  <c:v>2.1068019732724019E-10</c:v>
                </c:pt>
                <c:pt idx="2453">
                  <c:v>4.6711697941927901E-10</c:v>
                </c:pt>
                <c:pt idx="2454">
                  <c:v>1.1843403396403213E-9</c:v>
                </c:pt>
                <c:pt idx="2455">
                  <c:v>4.394261012606469E-11</c:v>
                </c:pt>
                <c:pt idx="2456">
                  <c:v>2.1330860955887507E-10</c:v>
                </c:pt>
                <c:pt idx="2457">
                  <c:v>3.4102723208197796E-10</c:v>
                </c:pt>
                <c:pt idx="2458">
                  <c:v>1.0550668817125893E-11</c:v>
                </c:pt>
                <c:pt idx="2459">
                  <c:v>7.2614515385236636E-10</c:v>
                </c:pt>
                <c:pt idx="2460">
                  <c:v>4.7237380388254878E-11</c:v>
                </c:pt>
                <c:pt idx="2461">
                  <c:v>3.5724194415882409E-11</c:v>
                </c:pt>
                <c:pt idx="2462">
                  <c:v>9.7547411695181496E-11</c:v>
                </c:pt>
                <c:pt idx="2463">
                  <c:v>6.5521504348881111E-10</c:v>
                </c:pt>
                <c:pt idx="2464">
                  <c:v>8.0074023338397576E-11</c:v>
                </c:pt>
                <c:pt idx="2465">
                  <c:v>3.1011562344230337E-10</c:v>
                </c:pt>
                <c:pt idx="2466">
                  <c:v>3.9536872947373237E-9</c:v>
                </c:pt>
                <c:pt idx="2467">
                  <c:v>6.4547881226453411E-10</c:v>
                </c:pt>
                <c:pt idx="2468">
                  <c:v>2.0842198400145255E-10</c:v>
                </c:pt>
                <c:pt idx="2469">
                  <c:v>4.5701054928919003E-10</c:v>
                </c:pt>
                <c:pt idx="2470">
                  <c:v>2.857195155458634E-10</c:v>
                </c:pt>
                <c:pt idx="2471">
                  <c:v>4.5386385858930872E-11</c:v>
                </c:pt>
                <c:pt idx="2472">
                  <c:v>1.1353630243944137E-9</c:v>
                </c:pt>
                <c:pt idx="2473">
                  <c:v>2.2093470701965701E-10</c:v>
                </c:pt>
                <c:pt idx="2474">
                  <c:v>2.6846824653259927E-9</c:v>
                </c:pt>
                <c:pt idx="2475">
                  <c:v>7.6842186890198068E-10</c:v>
                </c:pt>
                <c:pt idx="2476">
                  <c:v>1.8246363672226631E-9</c:v>
                </c:pt>
                <c:pt idx="2477">
                  <c:v>1.3437850083959749E-9</c:v>
                </c:pt>
                <c:pt idx="2478">
                  <c:v>6.8209148405454235E-10</c:v>
                </c:pt>
                <c:pt idx="2479">
                  <c:v>2.8102539341953006E-9</c:v>
                </c:pt>
                <c:pt idx="2480">
                  <c:v>1.8880144199067392E-11</c:v>
                </c:pt>
                <c:pt idx="2481">
                  <c:v>1.4620635588195441E-9</c:v>
                </c:pt>
                <c:pt idx="2482">
                  <c:v>1.136510641002684E-10</c:v>
                </c:pt>
                <c:pt idx="2483">
                  <c:v>1.3075425355118826E-9</c:v>
                </c:pt>
                <c:pt idx="2484">
                  <c:v>2.934566726784454E-10</c:v>
                </c:pt>
                <c:pt idx="2485">
                  <c:v>4.0166581286251209E-10</c:v>
                </c:pt>
                <c:pt idx="2486">
                  <c:v>6.0771852386645143E-10</c:v>
                </c:pt>
                <c:pt idx="2487">
                  <c:v>2.7938171027749367E-9</c:v>
                </c:pt>
                <c:pt idx="2488">
                  <c:v>3.8570370709790257E-11</c:v>
                </c:pt>
                <c:pt idx="2489">
                  <c:v>2.4877366474065262E-11</c:v>
                </c:pt>
                <c:pt idx="2490">
                  <c:v>3.0165374751052497E-9</c:v>
                </c:pt>
                <c:pt idx="2491">
                  <c:v>8.4144033662279548E-11</c:v>
                </c:pt>
                <c:pt idx="2492">
                  <c:v>5.0810453122029939E-10</c:v>
                </c:pt>
                <c:pt idx="2493">
                  <c:v>5.5388724767257069E-10</c:v>
                </c:pt>
                <c:pt idx="2494">
                  <c:v>4.8291358449656096E-11</c:v>
                </c:pt>
                <c:pt idx="2495">
                  <c:v>2.5671769773237096E-10</c:v>
                </c:pt>
                <c:pt idx="2496">
                  <c:v>3.0793580517897588E-10</c:v>
                </c:pt>
                <c:pt idx="2497">
                  <c:v>9.4554897951426208E-10</c:v>
                </c:pt>
                <c:pt idx="2498">
                  <c:v>4.247862588821589E-9</c:v>
                </c:pt>
                <c:pt idx="2499">
                  <c:v>8.5983704460361688E-10</c:v>
                </c:pt>
                <c:pt idx="2500">
                  <c:v>4.1706173206521174E-11</c:v>
                </c:pt>
                <c:pt idx="2501">
                  <c:v>2.9267489969488543E-11</c:v>
                </c:pt>
                <c:pt idx="2502">
                  <c:v>7.1203622025769982E-10</c:v>
                </c:pt>
                <c:pt idx="2503">
                  <c:v>7.7036214669689481E-11</c:v>
                </c:pt>
                <c:pt idx="2504">
                  <c:v>8.5920988410427078E-11</c:v>
                </c:pt>
                <c:pt idx="2505">
                  <c:v>3.2870527038232368E-9</c:v>
                </c:pt>
                <c:pt idx="2506">
                  <c:v>8.8847737407375939E-12</c:v>
                </c:pt>
                <c:pt idx="2507">
                  <c:v>5.7071605440502659E-11</c:v>
                </c:pt>
                <c:pt idx="2508">
                  <c:v>9.7941564647895598E-11</c:v>
                </c:pt>
                <c:pt idx="2509">
                  <c:v>4.0138271958155718E-10</c:v>
                </c:pt>
                <c:pt idx="2510">
                  <c:v>9.5223869150728799E-11</c:v>
                </c:pt>
                <c:pt idx="2511">
                  <c:v>3.9511111458809533E-11</c:v>
                </c:pt>
                <c:pt idx="2512">
                  <c:v>6.2716049934618309E-12</c:v>
                </c:pt>
                <c:pt idx="2513">
                  <c:v>1.0818518613721659E-10</c:v>
                </c:pt>
                <c:pt idx="2514">
                  <c:v>1.4111111235289119E-10</c:v>
                </c:pt>
                <c:pt idx="2515">
                  <c:v>3.0701596977993484E-9</c:v>
                </c:pt>
                <c:pt idx="2516">
                  <c:v>5.4218025168477527E-10</c:v>
                </c:pt>
                <c:pt idx="2517">
                  <c:v>4.7873251450091972E-11</c:v>
                </c:pt>
                <c:pt idx="2518">
                  <c:v>9.6896297148985294E-11</c:v>
                </c:pt>
                <c:pt idx="2519">
                  <c:v>6.8987654928080144E-11</c:v>
                </c:pt>
                <c:pt idx="2520">
                  <c:v>7.5259259921541964E-11</c:v>
                </c:pt>
                <c:pt idx="2521">
                  <c:v>1.71319343071399E-9</c:v>
                </c:pt>
                <c:pt idx="2522">
                  <c:v>9.8150618147677653E-11</c:v>
                </c:pt>
                <c:pt idx="2523">
                  <c:v>9.3028807403017158E-11</c:v>
                </c:pt>
                <c:pt idx="2524">
                  <c:v>9.1251852654869628E-11</c:v>
                </c:pt>
                <c:pt idx="2525">
                  <c:v>8.9579424656613146E-11</c:v>
                </c:pt>
                <c:pt idx="2526">
                  <c:v>3.0605432368093734E-10</c:v>
                </c:pt>
                <c:pt idx="2527">
                  <c:v>3.0312757468398853E-11</c:v>
                </c:pt>
                <c:pt idx="2528">
                  <c:v>8.3213745588249399E-10</c:v>
                </c:pt>
                <c:pt idx="2529">
                  <c:v>8.8220576908029753E-11</c:v>
                </c:pt>
                <c:pt idx="2530">
                  <c:v>3.0521810968180908E-11</c:v>
                </c:pt>
                <c:pt idx="2531">
                  <c:v>4.5469136202598276E-11</c:v>
                </c:pt>
                <c:pt idx="2532">
                  <c:v>8.0077943091518471E-10</c:v>
                </c:pt>
                <c:pt idx="2533">
                  <c:v>6.4388477932874794E-11</c:v>
                </c:pt>
                <c:pt idx="2534">
                  <c:v>3.195382744168803E-10</c:v>
                </c:pt>
                <c:pt idx="2535">
                  <c:v>3.1922469416720716E-10</c:v>
                </c:pt>
                <c:pt idx="2536">
                  <c:v>4.9127572448784339E-12</c:v>
                </c:pt>
                <c:pt idx="2537">
                  <c:v>2.5619506398291577E-10</c:v>
                </c:pt>
                <c:pt idx="2538">
                  <c:v>8.1530864915003803E-12</c:v>
                </c:pt>
                <c:pt idx="2539">
                  <c:v>5.3726749443989674E-11</c:v>
                </c:pt>
                <c:pt idx="2540">
                  <c:v>1.5250452809101351E-10</c:v>
                </c:pt>
                <c:pt idx="2541">
                  <c:v>6.7106173430041593E-11</c:v>
                </c:pt>
                <c:pt idx="2542">
                  <c:v>4.0807243157458316E-10</c:v>
                </c:pt>
                <c:pt idx="2543">
                  <c:v>2.2368724476680531E-11</c:v>
                </c:pt>
                <c:pt idx="2544">
                  <c:v>2.7480082546351921E-10</c:v>
                </c:pt>
                <c:pt idx="2545">
                  <c:v>7.1914403925028999E-11</c:v>
                </c:pt>
                <c:pt idx="2546">
                  <c:v>1.4435144159951316E-10</c:v>
                </c:pt>
                <c:pt idx="2547">
                  <c:v>4.7141564200854758E-11</c:v>
                </c:pt>
                <c:pt idx="2548">
                  <c:v>1.1006666763525514E-10</c:v>
                </c:pt>
                <c:pt idx="2549">
                  <c:v>2.3100411725917745E-11</c:v>
                </c:pt>
                <c:pt idx="2550">
                  <c:v>1.5156378734199426E-11</c:v>
                </c:pt>
                <c:pt idx="2551">
                  <c:v>2.2880905551146579E-10</c:v>
                </c:pt>
                <c:pt idx="2552">
                  <c:v>7.3471852498405348E-10</c:v>
                </c:pt>
                <c:pt idx="2553">
                  <c:v>2.1417531052672152E-10</c:v>
                </c:pt>
                <c:pt idx="2554">
                  <c:v>1.2647736736814693E-11</c:v>
                </c:pt>
                <c:pt idx="2555">
                  <c:v>5.477201694289999E-11</c:v>
                </c:pt>
                <c:pt idx="2556">
                  <c:v>1.5250452809101351E-10</c:v>
                </c:pt>
                <c:pt idx="2557">
                  <c:v>2.644526772243072E-11</c:v>
                </c:pt>
                <c:pt idx="2558">
                  <c:v>9.9300412396478987E-12</c:v>
                </c:pt>
                <c:pt idx="2559">
                  <c:v>1.082897128871076E-10</c:v>
                </c:pt>
                <c:pt idx="2560">
                  <c:v>4.1643457156586558E-10</c:v>
                </c:pt>
                <c:pt idx="2561">
                  <c:v>4.0556378957719843E-11</c:v>
                </c:pt>
                <c:pt idx="2562">
                  <c:v>1.3672098885746793E-10</c:v>
                </c:pt>
                <c:pt idx="2563">
                  <c:v>1.1027572113503719E-10</c:v>
                </c:pt>
                <c:pt idx="2564">
                  <c:v>4.5782716452271365E-11</c:v>
                </c:pt>
                <c:pt idx="2565">
                  <c:v>1.3902057735507056E-11</c:v>
                </c:pt>
                <c:pt idx="2566">
                  <c:v>4.4214815203905904E-11</c:v>
                </c:pt>
                <c:pt idx="2567">
                  <c:v>1.734098780692196E-10</c:v>
                </c:pt>
                <c:pt idx="2568">
                  <c:v>4.0869959207392932E-11</c:v>
                </c:pt>
                <c:pt idx="2569">
                  <c:v>2.1574321177508697E-10</c:v>
                </c:pt>
                <c:pt idx="2570">
                  <c:v>1.3588477485833967E-11</c:v>
                </c:pt>
                <c:pt idx="2571">
                  <c:v>9.0206585155959325E-11</c:v>
                </c:pt>
                <c:pt idx="2572">
                  <c:v>1.9337448729840646E-11</c:v>
                </c:pt>
                <c:pt idx="2573">
                  <c:v>1.78113581814316E-10</c:v>
                </c:pt>
                <c:pt idx="2574">
                  <c:v>6.2402469684945209E-11</c:v>
                </c:pt>
                <c:pt idx="2575">
                  <c:v>1.8501234730712401E-11</c:v>
                </c:pt>
                <c:pt idx="2576">
                  <c:v>4.4528395453579E-11</c:v>
                </c:pt>
                <c:pt idx="2577">
                  <c:v>3.1974732791666234E-10</c:v>
                </c:pt>
                <c:pt idx="2578">
                  <c:v>9.5746502900183944E-11</c:v>
                </c:pt>
                <c:pt idx="2579">
                  <c:v>2.1438436402650354E-10</c:v>
                </c:pt>
                <c:pt idx="2580">
                  <c:v>2.968559696905266E-11</c:v>
                </c:pt>
                <c:pt idx="2581">
                  <c:v>6.8360494428733965E-11</c:v>
                </c:pt>
                <c:pt idx="2582">
                  <c:v>1.9546502229622708E-11</c:v>
                </c:pt>
                <c:pt idx="2583">
                  <c:v>1.0436995976619396E-9</c:v>
                </c:pt>
                <c:pt idx="2584">
                  <c:v>6.2141152810217638E-10</c:v>
                </c:pt>
                <c:pt idx="2585">
                  <c:v>1.0264526839299196E-10</c:v>
                </c:pt>
                <c:pt idx="2586">
                  <c:v>1.7455967231802098E-11</c:v>
                </c:pt>
                <c:pt idx="2587">
                  <c:v>2.9267489969488543E-11</c:v>
                </c:pt>
                <c:pt idx="2588">
                  <c:v>9.8150618147677653E-11</c:v>
                </c:pt>
                <c:pt idx="2589">
                  <c:v>6.6165432681022311E-11</c:v>
                </c:pt>
                <c:pt idx="2590">
                  <c:v>9.3028807403017161E-12</c:v>
                </c:pt>
                <c:pt idx="2591">
                  <c:v>2.4772839724174234E-11</c:v>
                </c:pt>
                <c:pt idx="2592">
                  <c:v>2.2943621601081195E-10</c:v>
                </c:pt>
                <c:pt idx="2593">
                  <c:v>7.1914403925028999E-11</c:v>
                </c:pt>
                <c:pt idx="2594">
                  <c:v>1.7602304681649537E-10</c:v>
                </c:pt>
                <c:pt idx="2595">
                  <c:v>5.0486420197367743E-11</c:v>
                </c:pt>
                <c:pt idx="2596">
                  <c:v>1.0892732606144289E-9</c:v>
                </c:pt>
                <c:pt idx="2597">
                  <c:v>1.9536049554633604E-10</c:v>
                </c:pt>
                <c:pt idx="2598">
                  <c:v>1.045267498910305E-11</c:v>
                </c:pt>
                <c:pt idx="2599">
                  <c:v>3.7316049711097892E-11</c:v>
                </c:pt>
                <c:pt idx="2600">
                  <c:v>6.0102881187342547E-11</c:v>
                </c:pt>
                <c:pt idx="2601">
                  <c:v>8.3412346413042347E-11</c:v>
                </c:pt>
                <c:pt idx="2602">
                  <c:v>4.4737448953361062E-11</c:v>
                </c:pt>
                <c:pt idx="2603">
                  <c:v>5.0319177397542084E-10</c:v>
                </c:pt>
                <c:pt idx="2604">
                  <c:v>3.208971221654637E-11</c:v>
                </c:pt>
                <c:pt idx="2605">
                  <c:v>4.2960494205213539E-11</c:v>
                </c:pt>
                <c:pt idx="2606">
                  <c:v>1.1194814913329369E-10</c:v>
                </c:pt>
                <c:pt idx="2607">
                  <c:v>1.8814814980385491E-11</c:v>
                </c:pt>
                <c:pt idx="2608">
                  <c:v>3.6897942711533768E-11</c:v>
                </c:pt>
                <c:pt idx="2609">
                  <c:v>9.2715227153344055E-11</c:v>
                </c:pt>
                <c:pt idx="2610">
                  <c:v>5.8744033438759141E-11</c:v>
                </c:pt>
                <c:pt idx="2611">
                  <c:v>9.2297120153779957E-11</c:v>
                </c:pt>
                <c:pt idx="2612">
                  <c:v>2.3204938475808776E-11</c:v>
                </c:pt>
                <c:pt idx="2613">
                  <c:v>3.5852675212623465E-11</c:v>
                </c:pt>
                <c:pt idx="2614">
                  <c:v>4.310683165506098E-10</c:v>
                </c:pt>
                <c:pt idx="2615">
                  <c:v>2.308995905092864E-10</c:v>
                </c:pt>
                <c:pt idx="2616">
                  <c:v>1.3672098885746793E-10</c:v>
                </c:pt>
                <c:pt idx="2617">
                  <c:v>3.3093169015500258E-10</c:v>
                </c:pt>
                <c:pt idx="2618">
                  <c:v>1.2595473361869176E-10</c:v>
                </c:pt>
                <c:pt idx="2619">
                  <c:v>4.9859259698021551E-11</c:v>
                </c:pt>
                <c:pt idx="2620">
                  <c:v>1.0672181163874215E-10</c:v>
                </c:pt>
                <c:pt idx="2621">
                  <c:v>2.2128312951931161E-10</c:v>
                </c:pt>
                <c:pt idx="2622">
                  <c:v>1.1351605038165914E-10</c:v>
                </c:pt>
                <c:pt idx="2623">
                  <c:v>3.4807407713713162E-11</c:v>
                </c:pt>
                <c:pt idx="2624">
                  <c:v>8.4039506912388527E-11</c:v>
                </c:pt>
                <c:pt idx="2625">
                  <c:v>9.3028807403017161E-12</c:v>
                </c:pt>
                <c:pt idx="2626">
                  <c:v>1.5773086558556504E-10</c:v>
                </c:pt>
                <c:pt idx="2627">
                  <c:v>1.2229629737250569E-11</c:v>
                </c:pt>
                <c:pt idx="2628">
                  <c:v>2.6487078422387134E-10</c:v>
                </c:pt>
                <c:pt idx="2629">
                  <c:v>1.8459424030755991E-10</c:v>
                </c:pt>
                <c:pt idx="2630">
                  <c:v>4.0869959207392932E-11</c:v>
                </c:pt>
                <c:pt idx="2631">
                  <c:v>4.4110288454014876E-11</c:v>
                </c:pt>
                <c:pt idx="2632">
                  <c:v>1.3003127686444195E-10</c:v>
                </c:pt>
                <c:pt idx="2633">
                  <c:v>5.0998601271833793E-10</c:v>
                </c:pt>
                <c:pt idx="2634">
                  <c:v>7.0241975926772516E-11</c:v>
                </c:pt>
                <c:pt idx="2635">
                  <c:v>1.826082320596303E-10</c:v>
                </c:pt>
                <c:pt idx="2636">
                  <c:v>3.9166173184169134E-10</c:v>
                </c:pt>
                <c:pt idx="2637">
                  <c:v>1.5553580383785341E-10</c:v>
                </c:pt>
                <c:pt idx="2638">
                  <c:v>1.1811522737686448E-11</c:v>
                </c:pt>
                <c:pt idx="2639">
                  <c:v>2.7804115471014113E-11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1.4278789563239317E-11</c:v>
                </c:pt>
                <c:pt idx="2679">
                  <c:v>5.2986351632261559E-11</c:v>
                </c:pt>
                <c:pt idx="2680">
                  <c:v>3.8363494850630938E-10</c:v>
                </c:pt>
                <c:pt idx="2681">
                  <c:v>4.1133235958680972E-10</c:v>
                </c:pt>
                <c:pt idx="2682">
                  <c:v>1.0769303935647967E-9</c:v>
                </c:pt>
                <c:pt idx="2683">
                  <c:v>1.433728099036584E-9</c:v>
                </c:pt>
                <c:pt idx="2684">
                  <c:v>1.4622856781630624E-10</c:v>
                </c:pt>
                <c:pt idx="2685">
                  <c:v>1.713454747588718E-10</c:v>
                </c:pt>
                <c:pt idx="2686">
                  <c:v>2.3757841429919877E-10</c:v>
                </c:pt>
                <c:pt idx="2687">
                  <c:v>1.3762688735652353E-11</c:v>
                </c:pt>
                <c:pt idx="2688">
                  <c:v>3.3374520183956957E-11</c:v>
                </c:pt>
                <c:pt idx="2689">
                  <c:v>4.2148234252935332E-11</c:v>
                </c:pt>
                <c:pt idx="2690">
                  <c:v>5.659905742537031E-11</c:v>
                </c:pt>
                <c:pt idx="2691">
                  <c:v>6.5028704275957374E-11</c:v>
                </c:pt>
                <c:pt idx="2692">
                  <c:v>1.9508611282787208E-10</c:v>
                </c:pt>
                <c:pt idx="2693">
                  <c:v>6.6060905931131303E-11</c:v>
                </c:pt>
                <c:pt idx="2694">
                  <c:v>5.6082956597783339E-11</c:v>
                </c:pt>
                <c:pt idx="2695">
                  <c:v>2.0179542358650261E-10</c:v>
                </c:pt>
                <c:pt idx="2696">
                  <c:v>7.5350720827696624E-11</c:v>
                </c:pt>
                <c:pt idx="2697">
                  <c:v>1.4041383182549312E-9</c:v>
                </c:pt>
                <c:pt idx="2698">
                  <c:v>7.8103258574827105E-11</c:v>
                </c:pt>
                <c:pt idx="2699">
                  <c:v>1.8579629793130678E-10</c:v>
                </c:pt>
                <c:pt idx="2700">
                  <c:v>4.902957862076151E-11</c:v>
                </c:pt>
                <c:pt idx="2701">
                  <c:v>1.8906493650602422E-10</c:v>
                </c:pt>
                <c:pt idx="2702">
                  <c:v>3.0123084970159089E-10</c:v>
                </c:pt>
                <c:pt idx="2703">
                  <c:v>8.6188838207022876E-11</c:v>
                </c:pt>
                <c:pt idx="2704">
                  <c:v>7.6726989701261876E-10</c:v>
                </c:pt>
                <c:pt idx="2705">
                  <c:v>9.0833745655305543E-11</c:v>
                </c:pt>
                <c:pt idx="2706">
                  <c:v>2.9933848000043865E-11</c:v>
                </c:pt>
                <c:pt idx="2707">
                  <c:v>4.694797194949409E-10</c:v>
                </c:pt>
                <c:pt idx="2708">
                  <c:v>1.0291050502084047E-9</c:v>
                </c:pt>
                <c:pt idx="2709">
                  <c:v>1.9112933981637205E-10</c:v>
                </c:pt>
                <c:pt idx="2710">
                  <c:v>3.9240866257528774E-10</c:v>
                </c:pt>
                <c:pt idx="2711">
                  <c:v>1.713454747588718E-10</c:v>
                </c:pt>
                <c:pt idx="2712">
                  <c:v>4.4728738390870148E-11</c:v>
                </c:pt>
                <c:pt idx="2713">
                  <c:v>1.9560221365545906E-10</c:v>
                </c:pt>
                <c:pt idx="2714">
                  <c:v>4.1769760312704895E-10</c:v>
                </c:pt>
                <c:pt idx="2715">
                  <c:v>1.9577424726465475E-10</c:v>
                </c:pt>
                <c:pt idx="2716">
                  <c:v>5.1093981931109354E-11</c:v>
                </c:pt>
                <c:pt idx="2717">
                  <c:v>1.0614473687371876E-10</c:v>
                </c:pt>
                <c:pt idx="2718">
                  <c:v>1.8373189462095892E-10</c:v>
                </c:pt>
                <c:pt idx="2719">
                  <c:v>3.6419515066720042E-10</c:v>
                </c:pt>
                <c:pt idx="2720">
                  <c:v>6.769522521849001E-10</c:v>
                </c:pt>
                <c:pt idx="2721">
                  <c:v>2.1908480131066589E-9</c:v>
                </c:pt>
                <c:pt idx="2722">
                  <c:v>1.1773980213350587E-9</c:v>
                </c:pt>
                <c:pt idx="2723">
                  <c:v>1.4708873586228451E-10</c:v>
                </c:pt>
                <c:pt idx="2724">
                  <c:v>1.3814298818411049E-10</c:v>
                </c:pt>
                <c:pt idx="2725">
                  <c:v>9.9951526942675205E-11</c:v>
                </c:pt>
                <c:pt idx="2726">
                  <c:v>1.0700490491969703E-10</c:v>
                </c:pt>
                <c:pt idx="2727">
                  <c:v>2.7473767388546011E-10</c:v>
                </c:pt>
                <c:pt idx="2728">
                  <c:v>7.5178687218500977E-11</c:v>
                </c:pt>
                <c:pt idx="2729">
                  <c:v>4.507280560926146E-11</c:v>
                </c:pt>
                <c:pt idx="2730">
                  <c:v>1.4605653420711058E-10</c:v>
                </c:pt>
                <c:pt idx="2731">
                  <c:v>7.0361746161022652E-11</c:v>
                </c:pt>
                <c:pt idx="2732">
                  <c:v>9.6510854758762126E-11</c:v>
                </c:pt>
                <c:pt idx="2733">
                  <c:v>3.9172052813850505E-10</c:v>
                </c:pt>
                <c:pt idx="2734">
                  <c:v>5.3407833974786593E-9</c:v>
                </c:pt>
                <c:pt idx="2735">
                  <c:v>1.8837680206924156E-10</c:v>
                </c:pt>
                <c:pt idx="2736">
                  <c:v>2.9004866510387336E-10</c:v>
                </c:pt>
                <c:pt idx="2737">
                  <c:v>6.547599165986607E-10</c:v>
                </c:pt>
                <c:pt idx="2738">
                  <c:v>3.1654184092000411E-11</c:v>
                </c:pt>
                <c:pt idx="2739">
                  <c:v>3.9223662896609212E-11</c:v>
                </c:pt>
                <c:pt idx="2740">
                  <c:v>3.2187488280506936E-10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4.7759360845523209E-10</c:v>
                </c:pt>
                <c:pt idx="2818">
                  <c:v>2.6194773721598114E-9</c:v>
                </c:pt>
                <c:pt idx="2819">
                  <c:v>6.2777894928303836E-10</c:v>
                </c:pt>
                <c:pt idx="2820">
                  <c:v>1.6596430701604419E-9</c:v>
                </c:pt>
                <c:pt idx="2821">
                  <c:v>5.0273011416340222E-10</c:v>
                </c:pt>
                <c:pt idx="2822">
                  <c:v>9.0998375286383892E-10</c:v>
                </c:pt>
                <c:pt idx="2823">
                  <c:v>5.1400985706101802E-9</c:v>
                </c:pt>
                <c:pt idx="2824">
                  <c:v>2.9754018437418845E-9</c:v>
                </c:pt>
                <c:pt idx="2825">
                  <c:v>5.2302942675630262E-9</c:v>
                </c:pt>
                <c:pt idx="2826">
                  <c:v>1.5893031004056461E-9</c:v>
                </c:pt>
                <c:pt idx="2827">
                  <c:v>3.3606874438402228E-10</c:v>
                </c:pt>
                <c:pt idx="2828">
                  <c:v>4.949145619684251E-10</c:v>
                </c:pt>
                <c:pt idx="2829">
                  <c:v>1.1962019481123307E-9</c:v>
                </c:pt>
                <c:pt idx="2830">
                  <c:v>1.0912200713311495E-9</c:v>
                </c:pt>
                <c:pt idx="2831">
                  <c:v>4.075493622970035E-9</c:v>
                </c:pt>
                <c:pt idx="2832">
                  <c:v>4.3652210860820558E-9</c:v>
                </c:pt>
                <c:pt idx="2833">
                  <c:v>8.5925343691672557E-11</c:v>
                </c:pt>
                <c:pt idx="2834">
                  <c:v>1.3826929134022881E-10</c:v>
                </c:pt>
                <c:pt idx="2835">
                  <c:v>9.9831538944362792E-9</c:v>
                </c:pt>
                <c:pt idx="2836">
                  <c:v>9.8315574424849433E-10</c:v>
                </c:pt>
                <c:pt idx="2837">
                  <c:v>4.4840342472785042E-10</c:v>
                </c:pt>
                <c:pt idx="2838">
                  <c:v>2.8903279575336987E-10</c:v>
                </c:pt>
                <c:pt idx="2839">
                  <c:v>8.3300306803002907E-9</c:v>
                </c:pt>
                <c:pt idx="2840">
                  <c:v>7.5937050565366619E-9</c:v>
                </c:pt>
                <c:pt idx="2841">
                  <c:v>1.3021746513768537E-10</c:v>
                </c:pt>
                <c:pt idx="2842">
                  <c:v>2.7878754103358185E-9</c:v>
                </c:pt>
                <c:pt idx="2843">
                  <c:v>2.9757491774212093E-9</c:v>
                </c:pt>
                <c:pt idx="2844">
                  <c:v>5.5452747401565338E-10</c:v>
                </c:pt>
                <c:pt idx="2845">
                  <c:v>1.5326234702772349E-10</c:v>
                </c:pt>
                <c:pt idx="2846">
                  <c:v>5.6795916137665071E-9</c:v>
                </c:pt>
                <c:pt idx="2847">
                  <c:v>2.2568435898191081E-8</c:v>
                </c:pt>
                <c:pt idx="2848">
                  <c:v>1.7214249122679088E-10</c:v>
                </c:pt>
                <c:pt idx="2849">
                  <c:v>1.3348539597920043E-8</c:v>
                </c:pt>
                <c:pt idx="2850">
                  <c:v>7.0661716156803671E-10</c:v>
                </c:pt>
                <c:pt idx="2851">
                  <c:v>1.5270704866892742E-9</c:v>
                </c:pt>
                <c:pt idx="2852">
                  <c:v>3.5142056636411168E-9</c:v>
                </c:pt>
                <c:pt idx="2853">
                  <c:v>3.0263760554387426E-11</c:v>
                </c:pt>
                <c:pt idx="2854">
                  <c:v>1.6593142464264094E-9</c:v>
                </c:pt>
                <c:pt idx="2855">
                  <c:v>1.3797108523335219E-8</c:v>
                </c:pt>
                <c:pt idx="2856">
                  <c:v>1.1259229522949718E-9</c:v>
                </c:pt>
                <c:pt idx="2857">
                  <c:v>4.5007911918704115E-9</c:v>
                </c:pt>
                <c:pt idx="2858">
                  <c:v>2.5950856195446151E-9</c:v>
                </c:pt>
                <c:pt idx="2859">
                  <c:v>3.354492056268556E-10</c:v>
                </c:pt>
                <c:pt idx="2860">
                  <c:v>2.8293376877925936E-9</c:v>
                </c:pt>
                <c:pt idx="2861">
                  <c:v>7.1479964620794384E-11</c:v>
                </c:pt>
                <c:pt idx="2862">
                  <c:v>2.6063091793141635E-11</c:v>
                </c:pt>
                <c:pt idx="2863">
                  <c:v>6.631895634492474E-11</c:v>
                </c:pt>
                <c:pt idx="2864">
                  <c:v>4.5674923241446234E-11</c:v>
                </c:pt>
                <c:pt idx="2865">
                  <c:v>1.146776038898232E-9</c:v>
                </c:pt>
                <c:pt idx="2866">
                  <c:v>1.174129382760246E-10</c:v>
                </c:pt>
                <c:pt idx="2867">
                  <c:v>3.6281888179363509E-10</c:v>
                </c:pt>
                <c:pt idx="2868">
                  <c:v>5.1842328131110442E-10</c:v>
                </c:pt>
                <c:pt idx="2869">
                  <c:v>2.2997452877275073E-9</c:v>
                </c:pt>
                <c:pt idx="2870">
                  <c:v>3.7597945289710265E-10</c:v>
                </c:pt>
                <c:pt idx="2871">
                  <c:v>5.7635723243820815E-10</c:v>
                </c:pt>
                <c:pt idx="2872">
                  <c:v>5.2071198160559354E-10</c:v>
                </c:pt>
                <c:pt idx="2873">
                  <c:v>1.2860871135123749E-8</c:v>
                </c:pt>
                <c:pt idx="2874">
                  <c:v>1.0240485686824259E-8</c:v>
                </c:pt>
                <c:pt idx="2875">
                  <c:v>5.5040411149646989E-9</c:v>
                </c:pt>
                <c:pt idx="2876">
                  <c:v>1.2701633342226227E-10</c:v>
                </c:pt>
                <c:pt idx="2877">
                  <c:v>7.9970803172880173E-10</c:v>
                </c:pt>
                <c:pt idx="2878">
                  <c:v>1.7013590427496276E-9</c:v>
                </c:pt>
                <c:pt idx="2879">
                  <c:v>1.183396332430368E-9</c:v>
                </c:pt>
                <c:pt idx="2880">
                  <c:v>8.3578946808877527E-9</c:v>
                </c:pt>
                <c:pt idx="2881">
                  <c:v>3.5653649747909079E-9</c:v>
                </c:pt>
                <c:pt idx="2882">
                  <c:v>1.959680572800618E-10</c:v>
                </c:pt>
                <c:pt idx="2883">
                  <c:v>2.3984642700775238E-10</c:v>
                </c:pt>
                <c:pt idx="2884">
                  <c:v>1.2935981226662633E-8</c:v>
                </c:pt>
                <c:pt idx="2885">
                  <c:v>4.3265832085126099E-9</c:v>
                </c:pt>
                <c:pt idx="2886">
                  <c:v>4.8873245800451779E-9</c:v>
                </c:pt>
                <c:pt idx="2887">
                  <c:v>2.1535591839031707E-9</c:v>
                </c:pt>
                <c:pt idx="2888">
                  <c:v>1.598349346198559E-8</c:v>
                </c:pt>
                <c:pt idx="2889">
                  <c:v>7.983785821286252E-10</c:v>
                </c:pt>
                <c:pt idx="2890">
                  <c:v>4.7440989786476278E-11</c:v>
                </c:pt>
                <c:pt idx="2891">
                  <c:v>4.8750056670427909E-9</c:v>
                </c:pt>
                <c:pt idx="2892">
                  <c:v>6.5427974684134875E-10</c:v>
                </c:pt>
                <c:pt idx="2893">
                  <c:v>8.4434814014625855E-9</c:v>
                </c:pt>
                <c:pt idx="2894">
                  <c:v>3.7724466209890872E-10</c:v>
                </c:pt>
                <c:pt idx="2895">
                  <c:v>6.9616481322502725E-9</c:v>
                </c:pt>
                <c:pt idx="2896">
                  <c:v>9.6759323553807768E-10</c:v>
                </c:pt>
                <c:pt idx="2897">
                  <c:v>2.7196118209147957E-9</c:v>
                </c:pt>
                <c:pt idx="2898">
                  <c:v>9.0898965991948929E-10</c:v>
                </c:pt>
                <c:pt idx="2899">
                  <c:v>5.4021841524775806E-9</c:v>
                </c:pt>
                <c:pt idx="2900">
                  <c:v>1.7611516101483687E-9</c:v>
                </c:pt>
                <c:pt idx="2901">
                  <c:v>1.4303331573056324E-9</c:v>
                </c:pt>
                <c:pt idx="2902">
                  <c:v>1.2664461016796234E-9</c:v>
                </c:pt>
                <c:pt idx="2903">
                  <c:v>9.9473861472079423E-10</c:v>
                </c:pt>
                <c:pt idx="2904">
                  <c:v>1.023659859831186E-8</c:v>
                </c:pt>
                <c:pt idx="2905">
                  <c:v>1.613754738137968E-9</c:v>
                </c:pt>
                <c:pt idx="2906">
                  <c:v>2.2172954584697125E-10</c:v>
                </c:pt>
                <c:pt idx="2907">
                  <c:v>2.003126027572672E-8</c:v>
                </c:pt>
                <c:pt idx="2908">
                  <c:v>1.4003971316649682E-10</c:v>
                </c:pt>
                <c:pt idx="2909">
                  <c:v>2.017637389154419E-9</c:v>
                </c:pt>
                <c:pt idx="2910">
                  <c:v>4.1326937092069441E-10</c:v>
                </c:pt>
                <c:pt idx="2911">
                  <c:v>7.3165676226843631E-10</c:v>
                </c:pt>
                <c:pt idx="2912">
                  <c:v>6.3804325835822376E-10</c:v>
                </c:pt>
                <c:pt idx="2913">
                  <c:v>1.8286345154061427E-9</c:v>
                </c:pt>
                <c:pt idx="2914">
                  <c:v>1.3620891666502198E-9</c:v>
                </c:pt>
                <c:pt idx="2915">
                  <c:v>1.9808515949347954E-9</c:v>
                </c:pt>
                <c:pt idx="2916">
                  <c:v>4.9090008148038289E-10</c:v>
                </c:pt>
                <c:pt idx="2917">
                  <c:v>1.9953122174900319E-9</c:v>
                </c:pt>
                <c:pt idx="2918">
                  <c:v>6.4337085614173176E-10</c:v>
                </c:pt>
                <c:pt idx="2919">
                  <c:v>1.5822204331621207E-8</c:v>
                </c:pt>
                <c:pt idx="2920">
                  <c:v>3.9665233973880038E-9</c:v>
                </c:pt>
                <c:pt idx="2921">
                  <c:v>2.4958527140072385E-9</c:v>
                </c:pt>
                <c:pt idx="2922">
                  <c:v>1.4714317687785276E-9</c:v>
                </c:pt>
                <c:pt idx="2923">
                  <c:v>4.7463822348405606E-9</c:v>
                </c:pt>
                <c:pt idx="2924">
                  <c:v>5.4087802259233913E-10</c:v>
                </c:pt>
                <c:pt idx="2925">
                  <c:v>2.8489963385142871E-9</c:v>
                </c:pt>
                <c:pt idx="2926">
                  <c:v>3.4124532279031681E-9</c:v>
                </c:pt>
                <c:pt idx="2927">
                  <c:v>3.2229429638900716E-9</c:v>
                </c:pt>
                <c:pt idx="2928">
                  <c:v>1.4354070599565923E-9</c:v>
                </c:pt>
                <c:pt idx="2929">
                  <c:v>7.6730092839149253E-9</c:v>
                </c:pt>
                <c:pt idx="2930">
                  <c:v>4.8100597131101087E-10</c:v>
                </c:pt>
                <c:pt idx="2931">
                  <c:v>7.3317893306378358E-11</c:v>
                </c:pt>
                <c:pt idx="2932">
                  <c:v>2.087403550604956E-9</c:v>
                </c:pt>
                <c:pt idx="2933">
                  <c:v>6.2053829421241163E-10</c:v>
                </c:pt>
                <c:pt idx="2934">
                  <c:v>1.0198544328430485E-10</c:v>
                </c:pt>
                <c:pt idx="2935">
                  <c:v>1.3324068361421038E-9</c:v>
                </c:pt>
                <c:pt idx="2936">
                  <c:v>2.9421024521594112E-9</c:v>
                </c:pt>
                <c:pt idx="2937">
                  <c:v>2.1896426890218007E-9</c:v>
                </c:pt>
                <c:pt idx="2938">
                  <c:v>1.5396757594339456E-9</c:v>
                </c:pt>
                <c:pt idx="2939">
                  <c:v>1.058923483255358E-9</c:v>
                </c:pt>
                <c:pt idx="2940">
                  <c:v>5.8776088308720985E-9</c:v>
                </c:pt>
                <c:pt idx="2941">
                  <c:v>4.4092431800908501E-10</c:v>
                </c:pt>
                <c:pt idx="2942">
                  <c:v>2.1597839696234184E-10</c:v>
                </c:pt>
                <c:pt idx="2943">
                  <c:v>1.7682441856565998E-11</c:v>
                </c:pt>
                <c:pt idx="2944">
                  <c:v>3.4013439942665883E-10</c:v>
                </c:pt>
                <c:pt idx="2945">
                  <c:v>6.0751818092916035E-11</c:v>
                </c:pt>
                <c:pt idx="2946">
                  <c:v>1.0596834798327766E-10</c:v>
                </c:pt>
                <c:pt idx="2947">
                  <c:v>1.4977028252511401E-9</c:v>
                </c:pt>
                <c:pt idx="2948">
                  <c:v>7.9065775730073682E-11</c:v>
                </c:pt>
                <c:pt idx="2949">
                  <c:v>2.5134328067547379E-10</c:v>
                </c:pt>
                <c:pt idx="2950">
                  <c:v>7.9756653994040931E-9</c:v>
                </c:pt>
                <c:pt idx="2951">
                  <c:v>6.8456310616134079E-11</c:v>
                </c:pt>
                <c:pt idx="2952">
                  <c:v>2.9757023581478205E-10</c:v>
                </c:pt>
                <c:pt idx="2953">
                  <c:v>3.6740325083260596E-9</c:v>
                </c:pt>
                <c:pt idx="2954">
                  <c:v>1.9494892146864009E-9</c:v>
                </c:pt>
                <c:pt idx="2955">
                  <c:v>5.0647565603449755E-11</c:v>
                </c:pt>
                <c:pt idx="2956">
                  <c:v>5.5434455220334412E-10</c:v>
                </c:pt>
                <c:pt idx="2957">
                  <c:v>1.9703292354459256E-11</c:v>
                </c:pt>
                <c:pt idx="2958">
                  <c:v>5.9488786531732755E-11</c:v>
                </c:pt>
                <c:pt idx="2959">
                  <c:v>8.6643965097166389E-10</c:v>
                </c:pt>
                <c:pt idx="2960">
                  <c:v>6.6940672742714134E-12</c:v>
                </c:pt>
                <c:pt idx="2961">
                  <c:v>5.3615689772230481E-10</c:v>
                </c:pt>
                <c:pt idx="2962">
                  <c:v>3.4859671088658685E-10</c:v>
                </c:pt>
                <c:pt idx="2963">
                  <c:v>3.9027675240563524E-11</c:v>
                </c:pt>
                <c:pt idx="2964">
                  <c:v>9.6621914430521341E-11</c:v>
                </c:pt>
                <c:pt idx="2965">
                  <c:v>1.2882921924069512E-9</c:v>
                </c:pt>
                <c:pt idx="2966">
                  <c:v>1.8086611956144647E-10</c:v>
                </c:pt>
                <c:pt idx="2967">
                  <c:v>2.2608264945180809E-11</c:v>
                </c:pt>
                <c:pt idx="2968">
                  <c:v>4.4332407797533326E-11</c:v>
                </c:pt>
                <c:pt idx="2969">
                  <c:v>3.7069976320729433E-10</c:v>
                </c:pt>
                <c:pt idx="2970">
                  <c:v>2.6182644263329513E-10</c:v>
                </c:pt>
                <c:pt idx="2971">
                  <c:v>4.1680041519048425E-11</c:v>
                </c:pt>
                <c:pt idx="2972">
                  <c:v>1.3413395179766491E-10</c:v>
                </c:pt>
                <c:pt idx="2973">
                  <c:v>5.7089026565484513E-11</c:v>
                </c:pt>
                <c:pt idx="2974">
                  <c:v>8.9675240844013282E-12</c:v>
                </c:pt>
                <c:pt idx="2975">
                  <c:v>2.6132123000882176E-10</c:v>
                </c:pt>
                <c:pt idx="2976">
                  <c:v>1.1885126990734717E-10</c:v>
                </c:pt>
                <c:pt idx="2977">
                  <c:v>5.6204904472656208E-11</c:v>
                </c:pt>
                <c:pt idx="2978">
                  <c:v>1.025581627680828E-10</c:v>
                </c:pt>
                <c:pt idx="2979">
                  <c:v>2.6435250575566166E-10</c:v>
                </c:pt>
                <c:pt idx="2980">
                  <c:v>2.7319372668394468E-10</c:v>
                </c:pt>
                <c:pt idx="2981">
                  <c:v>6.2393759122454302E-11</c:v>
                </c:pt>
                <c:pt idx="2982">
                  <c:v>4.3183049076856536E-10</c:v>
                </c:pt>
                <c:pt idx="2983">
                  <c:v>4.8904582049016818E-10</c:v>
                </c:pt>
                <c:pt idx="2984">
                  <c:v>4.2008429724956081E-10</c:v>
                </c:pt>
                <c:pt idx="2985">
                  <c:v>1.419647474770013E-10</c:v>
                </c:pt>
                <c:pt idx="2986">
                  <c:v>9.7127127054986812E-11</c:v>
                </c:pt>
                <c:pt idx="2987">
                  <c:v>1.278187939917485E-10</c:v>
                </c:pt>
                <c:pt idx="2988">
                  <c:v>8.3865295662570167E-11</c:v>
                </c:pt>
                <c:pt idx="2989">
                  <c:v>3.0072781471774027E-10</c:v>
                </c:pt>
                <c:pt idx="2990">
                  <c:v>5.3186259041428154E-10</c:v>
                </c:pt>
                <c:pt idx="2991">
                  <c:v>4.4206104641414996E-11</c:v>
                </c:pt>
                <c:pt idx="2992">
                  <c:v>1.9564358882729092E-10</c:v>
                </c:pt>
                <c:pt idx="2993">
                  <c:v>1.2743988452339353E-10</c:v>
                </c:pt>
                <c:pt idx="2994">
                  <c:v>1.1215720263307577E-10</c:v>
                </c:pt>
                <c:pt idx="2995">
                  <c:v>2.4136533134212587E-10</c:v>
                </c:pt>
                <c:pt idx="2996">
                  <c:v>8.7906996658356676E-11</c:v>
                </c:pt>
                <c:pt idx="2997">
                  <c:v>5.4007229556197303E-10</c:v>
                </c:pt>
                <c:pt idx="2998">
                  <c:v>2.3858666190752265E-10</c:v>
                </c:pt>
                <c:pt idx="2999">
                  <c:v>2.1079996756149035E-10</c:v>
                </c:pt>
                <c:pt idx="3000">
                  <c:v>1.8086611956144647E-10</c:v>
                </c:pt>
                <c:pt idx="3001">
                  <c:v>4.6226955139308251E-11</c:v>
                </c:pt>
                <c:pt idx="3002">
                  <c:v>1.6015240195804061E-10</c:v>
                </c:pt>
                <c:pt idx="3003">
                  <c:v>5.3805144506407966E-11</c:v>
                </c:pt>
                <c:pt idx="3004">
                  <c:v>4.4711317265888307E-11</c:v>
                </c:pt>
                <c:pt idx="3005">
                  <c:v>6.124440040177752E-10</c:v>
                </c:pt>
                <c:pt idx="3006">
                  <c:v>2.0029938447868723E-11</c:v>
                </c:pt>
                <c:pt idx="3007">
                  <c:v>3.244575645836269E-10</c:v>
                </c:pt>
                <c:pt idx="3008">
                  <c:v>3.575206821585335E-10</c:v>
                </c:pt>
                <c:pt idx="3009">
                  <c:v>2.6052639118152543E-10</c:v>
                </c:pt>
                <c:pt idx="3010">
                  <c:v>4.2803704080376994E-11</c:v>
                </c:pt>
                <c:pt idx="3011">
                  <c:v>5.2750077624695371E-10</c:v>
                </c:pt>
                <c:pt idx="3012">
                  <c:v>5.4807948013175032E-10</c:v>
                </c:pt>
                <c:pt idx="3013">
                  <c:v>2.3843858234517702E-10</c:v>
                </c:pt>
                <c:pt idx="3014">
                  <c:v>6.7498148742132968E-11</c:v>
                </c:pt>
                <c:pt idx="3015">
                  <c:v>3.3474691652602524E-11</c:v>
                </c:pt>
                <c:pt idx="3016">
                  <c:v>2.6615123691003649E-11</c:v>
                </c:pt>
                <c:pt idx="3017">
                  <c:v>9.2055402044656946E-11</c:v>
                </c:pt>
                <c:pt idx="3018">
                  <c:v>1.7176358175843588E-10</c:v>
                </c:pt>
                <c:pt idx="3019">
                  <c:v>3.6904475633401969E-11</c:v>
                </c:pt>
                <c:pt idx="3020">
                  <c:v>7.6552778451443485E-11</c:v>
                </c:pt>
                <c:pt idx="3021">
                  <c:v>3.141682126412286E-11</c:v>
                </c:pt>
                <c:pt idx="3022">
                  <c:v>1.6462963107837309E-11</c:v>
                </c:pt>
                <c:pt idx="3023">
                  <c:v>9.6033951462384298E-12</c:v>
                </c:pt>
                <c:pt idx="3024">
                  <c:v>7.0516358645236457E-11</c:v>
                </c:pt>
                <c:pt idx="3025">
                  <c:v>2.6889506409467605E-11</c:v>
                </c:pt>
                <c:pt idx="3026">
                  <c:v>1.4405092719357643E-11</c:v>
                </c:pt>
                <c:pt idx="3027">
                  <c:v>5.213271650815147E-11</c:v>
                </c:pt>
                <c:pt idx="3028">
                  <c:v>1.1524074175486115E-11</c:v>
                </c:pt>
                <c:pt idx="3029">
                  <c:v>1.1647546398794895E-10</c:v>
                </c:pt>
                <c:pt idx="3030">
                  <c:v>6.4356466615720665E-10</c:v>
                </c:pt>
                <c:pt idx="3031">
                  <c:v>2.158020080719007E-10</c:v>
                </c:pt>
                <c:pt idx="3032">
                  <c:v>1.107134269002059E-10</c:v>
                </c:pt>
                <c:pt idx="3033">
                  <c:v>2.1950617477116407E-11</c:v>
                </c:pt>
                <c:pt idx="3034">
                  <c:v>3.8687963303414538E-11</c:v>
                </c:pt>
                <c:pt idx="3035">
                  <c:v>1.2982418324122038E-9</c:v>
                </c:pt>
                <c:pt idx="3036">
                  <c:v>8.2040432820722567E-11</c:v>
                </c:pt>
                <c:pt idx="3037">
                  <c:v>3.6492901555706032E-11</c:v>
                </c:pt>
                <c:pt idx="3038">
                  <c:v>4.0800710235590125E-10</c:v>
                </c:pt>
                <c:pt idx="3039">
                  <c:v>3.100524718642693E-11</c:v>
                </c:pt>
                <c:pt idx="3040">
                  <c:v>8.2314815539186543E-12</c:v>
                </c:pt>
                <c:pt idx="3041">
                  <c:v>7.7375926606835358E-11</c:v>
                </c:pt>
                <c:pt idx="3042">
                  <c:v>5.0074846119667754E-11</c:v>
                </c:pt>
                <c:pt idx="3043">
                  <c:v>5.8580710392049672E-11</c:v>
                </c:pt>
                <c:pt idx="3044">
                  <c:v>1.2402098874570772E-10</c:v>
                </c:pt>
                <c:pt idx="3045">
                  <c:v>5.4190586896631141E-11</c:v>
                </c:pt>
                <c:pt idx="3046">
                  <c:v>1.8411080408931389E-10</c:v>
                </c:pt>
                <c:pt idx="3047">
                  <c:v>3.8825154662649649E-11</c:v>
                </c:pt>
                <c:pt idx="3048">
                  <c:v>4.6507870779640392E-11</c:v>
                </c:pt>
                <c:pt idx="3049">
                  <c:v>4.9663272041971863E-11</c:v>
                </c:pt>
                <c:pt idx="3050">
                  <c:v>1.9275385972092848E-10</c:v>
                </c:pt>
                <c:pt idx="3051">
                  <c:v>4.6617623867025974E-10</c:v>
                </c:pt>
                <c:pt idx="3052">
                  <c:v>1.7437021758382938E-10</c:v>
                </c:pt>
                <c:pt idx="3053">
                  <c:v>1.9536049554633606E-10</c:v>
                </c:pt>
                <c:pt idx="3054">
                  <c:v>5.240709922661543E-11</c:v>
                </c:pt>
                <c:pt idx="3055">
                  <c:v>2.7451990982318711E-10</c:v>
                </c:pt>
                <c:pt idx="3056">
                  <c:v>3.2747577448670397E-10</c:v>
                </c:pt>
                <c:pt idx="3057">
                  <c:v>1.7148919903997196E-11</c:v>
                </c:pt>
                <c:pt idx="3058">
                  <c:v>4.3530818284306477E-10</c:v>
                </c:pt>
                <c:pt idx="3059">
                  <c:v>6.5165895635189338E-11</c:v>
                </c:pt>
                <c:pt idx="3060">
                  <c:v>3.210277806028275E-11</c:v>
                </c:pt>
                <c:pt idx="3061">
                  <c:v>1.9522330418708829E-10</c:v>
                </c:pt>
                <c:pt idx="3062">
                  <c:v>1.576328717575422E-10</c:v>
                </c:pt>
                <c:pt idx="3063">
                  <c:v>5.110378131391164E-10</c:v>
                </c:pt>
                <c:pt idx="3064">
                  <c:v>1.8603148311856157E-10</c:v>
                </c:pt>
                <c:pt idx="3065">
                  <c:v>4.5410339905784571E-11</c:v>
                </c:pt>
                <c:pt idx="3066">
                  <c:v>1.5091049515517532E-11</c:v>
                </c:pt>
                <c:pt idx="3067">
                  <c:v>4.2858580624069791E-10</c:v>
                </c:pt>
                <c:pt idx="3068">
                  <c:v>2.0290602030409481E-10</c:v>
                </c:pt>
                <c:pt idx="3069">
                  <c:v>4.4120741129003982E-10</c:v>
                </c:pt>
                <c:pt idx="3070">
                  <c:v>1.057745379678547E-10</c:v>
                </c:pt>
                <c:pt idx="3071">
                  <c:v>1.5008734699978346E-10</c:v>
                </c:pt>
                <c:pt idx="3072">
                  <c:v>4.9704429449741455E-10</c:v>
                </c:pt>
                <c:pt idx="3073">
                  <c:v>7.6964352529139415E-11</c:v>
                </c:pt>
                <c:pt idx="3074">
                  <c:v>2.2910956991740254E-11</c:v>
                </c:pt>
                <c:pt idx="3075">
                  <c:v>1.3554506292119384E-10</c:v>
                </c:pt>
                <c:pt idx="3076">
                  <c:v>8.6430556316145861E-12</c:v>
                </c:pt>
                <c:pt idx="3077">
                  <c:v>7.663509326698266E-10</c:v>
                </c:pt>
                <c:pt idx="3078">
                  <c:v>3.8276389225721737E-10</c:v>
                </c:pt>
                <c:pt idx="3079">
                  <c:v>1.7409583486537954E-10</c:v>
                </c:pt>
                <c:pt idx="3080">
                  <c:v>4.3393626925070995E-10</c:v>
                </c:pt>
                <c:pt idx="3081">
                  <c:v>1.1976805660951639E-10</c:v>
                </c:pt>
                <c:pt idx="3082">
                  <c:v>5.0074846119671813E-11</c:v>
                </c:pt>
                <c:pt idx="3083">
                  <c:v>2.8535802720251329E-11</c:v>
                </c:pt>
                <c:pt idx="3084">
                  <c:v>1.1245575716245201E-9</c:v>
                </c:pt>
                <c:pt idx="3085">
                  <c:v>1.0865555651172622E-10</c:v>
                </c:pt>
                <c:pt idx="3086">
                  <c:v>2.68620681376212E-10</c:v>
                </c:pt>
                <c:pt idx="3087">
                  <c:v>2.9770524953339126E-11</c:v>
                </c:pt>
                <c:pt idx="3088">
                  <c:v>5.8649306071670402E-10</c:v>
                </c:pt>
                <c:pt idx="3089">
                  <c:v>8.286358097611444E-11</c:v>
                </c:pt>
                <c:pt idx="3090">
                  <c:v>2.7671497157089873E-10</c:v>
                </c:pt>
                <c:pt idx="3091">
                  <c:v>6.7882284547982493E-10</c:v>
                </c:pt>
                <c:pt idx="3092">
                  <c:v>2.1168626729494137E-10</c:v>
                </c:pt>
                <c:pt idx="3093">
                  <c:v>3.5532562041082188E-11</c:v>
                </c:pt>
                <c:pt idx="3094">
                  <c:v>6.9967593208308563E-11</c:v>
                </c:pt>
                <c:pt idx="3095">
                  <c:v>1.3307561845501821E-10</c:v>
                </c:pt>
                <c:pt idx="3096">
                  <c:v>8.2177624179954557E-11</c:v>
                </c:pt>
                <c:pt idx="3097">
                  <c:v>1.0659768612324656E-10</c:v>
                </c:pt>
                <c:pt idx="3098">
                  <c:v>8.5058642723826078E-12</c:v>
                </c:pt>
                <c:pt idx="3099">
                  <c:v>5.1583951071223563E-11</c:v>
                </c:pt>
                <c:pt idx="3100">
                  <c:v>2.3185339710202333E-11</c:v>
                </c:pt>
                <c:pt idx="3101">
                  <c:v>6.1461728935925953E-11</c:v>
                </c:pt>
                <c:pt idx="3102">
                  <c:v>1.4953858156285555E-11</c:v>
                </c:pt>
                <c:pt idx="3103">
                  <c:v>2.3734105147132118E-11</c:v>
                </c:pt>
                <c:pt idx="3104">
                  <c:v>9.0546297093105196E-12</c:v>
                </c:pt>
                <c:pt idx="3105">
                  <c:v>6.2559259809781767E-11</c:v>
                </c:pt>
                <c:pt idx="3106">
                  <c:v>2.5654784176377727E-11</c:v>
                </c:pt>
                <c:pt idx="3107">
                  <c:v>8.2040432820722567E-11</c:v>
                </c:pt>
                <c:pt idx="3108">
                  <c:v>2.0016219311945525E-10</c:v>
                </c:pt>
                <c:pt idx="3109">
                  <c:v>1.0371666757937503E-10</c:v>
                </c:pt>
                <c:pt idx="3110">
                  <c:v>6.2202562275778615E-10</c:v>
                </c:pt>
                <c:pt idx="3111">
                  <c:v>1.5365432233981488E-11</c:v>
                </c:pt>
                <c:pt idx="3112">
                  <c:v>7.2052901868634617E-10</c:v>
                </c:pt>
                <c:pt idx="3113">
                  <c:v>5.7702685692969757E-10</c:v>
                </c:pt>
                <c:pt idx="3114">
                  <c:v>1.3828889010583338E-10</c:v>
                </c:pt>
                <c:pt idx="3115">
                  <c:v>1.9097037205091276E-10</c:v>
                </c:pt>
                <c:pt idx="3116">
                  <c:v>4.1322037400671641E-10</c:v>
                </c:pt>
                <c:pt idx="3117">
                  <c:v>2.6477932331771672E-11</c:v>
                </c:pt>
                <c:pt idx="3118">
                  <c:v>6.9830401849076573E-11</c:v>
                </c:pt>
                <c:pt idx="3119">
                  <c:v>2.4145679224828051E-11</c:v>
                </c:pt>
                <c:pt idx="3120">
                  <c:v>2.3404845884975371E-10</c:v>
                </c:pt>
                <c:pt idx="3121">
                  <c:v>8.6842130393841805E-11</c:v>
                </c:pt>
                <c:pt idx="3122">
                  <c:v>2.0853086603260587E-11</c:v>
                </c:pt>
                <c:pt idx="3123">
                  <c:v>9.0134723015409259E-11</c:v>
                </c:pt>
                <c:pt idx="3124">
                  <c:v>1.8022828862303435E-9</c:v>
                </c:pt>
                <c:pt idx="3125">
                  <c:v>3.5806944759546142E-11</c:v>
                </c:pt>
                <c:pt idx="3126">
                  <c:v>2.4516095894754393E-10</c:v>
                </c:pt>
                <c:pt idx="3127">
                  <c:v>4.3489660876536884E-11</c:v>
                </c:pt>
                <c:pt idx="3128">
                  <c:v>3.1883271885511585E-10</c:v>
                </c:pt>
                <c:pt idx="3129">
                  <c:v>4.413446026492718E-10</c:v>
                </c:pt>
                <c:pt idx="3130">
                  <c:v>8.8035695219152881E-10</c:v>
                </c:pt>
                <c:pt idx="3131">
                  <c:v>1.1098780961866087E-10</c:v>
                </c:pt>
                <c:pt idx="3132">
                  <c:v>1.4191074198955758E-9</c:v>
                </c:pt>
                <c:pt idx="3133">
                  <c:v>2.5901728622997363E-10</c:v>
                </c:pt>
                <c:pt idx="3134">
                  <c:v>2.9811682361108726E-10</c:v>
                </c:pt>
                <c:pt idx="3135">
                  <c:v>4.5684722624248525E-11</c:v>
                </c:pt>
                <c:pt idx="3136">
                  <c:v>1.9824151409020757E-10</c:v>
                </c:pt>
                <c:pt idx="3137">
                  <c:v>7.7238735247603355E-11</c:v>
                </c:pt>
                <c:pt idx="3138">
                  <c:v>1.381516987466014E-10</c:v>
                </c:pt>
                <c:pt idx="3139">
                  <c:v>2.4255432312213637E-10</c:v>
                </c:pt>
                <c:pt idx="3140">
                  <c:v>3.8482176264569702E-10</c:v>
                </c:pt>
                <c:pt idx="3141">
                  <c:v>8.7390895830769712E-11</c:v>
                </c:pt>
                <c:pt idx="3142">
                  <c:v>2.5915447758920561E-10</c:v>
                </c:pt>
                <c:pt idx="3143">
                  <c:v>1.2388379738647572E-10</c:v>
                </c:pt>
                <c:pt idx="3144">
                  <c:v>4.3626852235768867E-11</c:v>
                </c:pt>
                <c:pt idx="3145">
                  <c:v>2.7067855176469176E-10</c:v>
                </c:pt>
                <c:pt idx="3146">
                  <c:v>3.9373920099574377E-11</c:v>
                </c:pt>
                <c:pt idx="3147">
                  <c:v>1.5639814952444175E-11</c:v>
                </c:pt>
                <c:pt idx="3148">
                  <c:v>1.4665756301898401E-10</c:v>
                </c:pt>
                <c:pt idx="3149">
                  <c:v>2.8137947778478594E-10</c:v>
                </c:pt>
                <c:pt idx="3150">
                  <c:v>1.3624473885327691E-9</c:v>
                </c:pt>
                <c:pt idx="3151">
                  <c:v>4.3764043595000838E-11</c:v>
                </c:pt>
                <c:pt idx="3152">
                  <c:v>4.8936157838042437E-10</c:v>
                </c:pt>
                <c:pt idx="3153">
                  <c:v>5.1153170203231022E-9</c:v>
                </c:pt>
                <c:pt idx="3154">
                  <c:v>1.9014722389552087E-10</c:v>
                </c:pt>
                <c:pt idx="3155">
                  <c:v>5.0486420197367743E-11</c:v>
                </c:pt>
                <c:pt idx="3156">
                  <c:v>1.477550938928398E-10</c:v>
                </c:pt>
                <c:pt idx="3157">
                  <c:v>3.3351219429293746E-10</c:v>
                </c:pt>
                <c:pt idx="3158">
                  <c:v>4.1843364565753157E-11</c:v>
                </c:pt>
                <c:pt idx="3159">
                  <c:v>6.9281636412148653E-11</c:v>
                </c:pt>
                <c:pt idx="3160">
                  <c:v>7.0927932722932387E-11</c:v>
                </c:pt>
                <c:pt idx="3161">
                  <c:v>4.211774728421711E-11</c:v>
                </c:pt>
                <c:pt idx="3162">
                  <c:v>1.1647546398794895E-10</c:v>
                </c:pt>
                <c:pt idx="3163">
                  <c:v>8.9037192141553445E-11</c:v>
                </c:pt>
                <c:pt idx="3164">
                  <c:v>1.0805191453110552E-9</c:v>
                </c:pt>
                <c:pt idx="3165">
                  <c:v>3.9648302818041516E-11</c:v>
                </c:pt>
                <c:pt idx="3166">
                  <c:v>3.6424305876090041E-10</c:v>
                </c:pt>
                <c:pt idx="3167">
                  <c:v>2.4448872128730725E-9</c:v>
                </c:pt>
                <c:pt idx="3168">
                  <c:v>4.4312809031928751E-11</c:v>
                </c:pt>
                <c:pt idx="3169">
                  <c:v>2.1717392166422049E-10</c:v>
                </c:pt>
                <c:pt idx="3170">
                  <c:v>2.0125972399331109E-10</c:v>
                </c:pt>
                <c:pt idx="3171">
                  <c:v>3.6822160817862779E-10</c:v>
                </c:pt>
                <c:pt idx="3172">
                  <c:v>4.059492319674216E-10</c:v>
                </c:pt>
                <c:pt idx="3173">
                  <c:v>3.0593673108730993E-11</c:v>
                </c:pt>
                <c:pt idx="3174">
                  <c:v>1.2703919864881121E-10</c:v>
                </c:pt>
                <c:pt idx="3175">
                  <c:v>9.995762433641884E-10</c:v>
                </c:pt>
                <c:pt idx="3176">
                  <c:v>2.9084568157179243E-11</c:v>
                </c:pt>
                <c:pt idx="3177">
                  <c:v>6.8897500606293558E-10</c:v>
                </c:pt>
                <c:pt idx="3178">
                  <c:v>3.8852592934496045E-10</c:v>
                </c:pt>
                <c:pt idx="3179">
                  <c:v>1.7590676080724164E-9</c:v>
                </c:pt>
                <c:pt idx="3180">
                  <c:v>2.3171620574281011E-10</c:v>
                </c:pt>
                <c:pt idx="3181">
                  <c:v>1.7148919903995809E-11</c:v>
                </c:pt>
                <c:pt idx="3182">
                  <c:v>1.3746574195044152E-10</c:v>
                </c:pt>
                <c:pt idx="3183">
                  <c:v>6.5165895635189338E-11</c:v>
                </c:pt>
                <c:pt idx="3184">
                  <c:v>4.8730370799198427E-10</c:v>
                </c:pt>
                <c:pt idx="3185">
                  <c:v>3.9648302818041516E-11</c:v>
                </c:pt>
                <c:pt idx="3186">
                  <c:v>1.6380648292298121E-10</c:v>
                </c:pt>
                <c:pt idx="3187">
                  <c:v>9.0134723015409259E-11</c:v>
                </c:pt>
                <c:pt idx="3188">
                  <c:v>1.7603023303053618E-9</c:v>
                </c:pt>
                <c:pt idx="3189">
                  <c:v>9.9806713841263681E-10</c:v>
                </c:pt>
                <c:pt idx="3190">
                  <c:v>8.3961111849970254E-11</c:v>
                </c:pt>
                <c:pt idx="3191">
                  <c:v>2.9125725564948832E-10</c:v>
                </c:pt>
                <c:pt idx="3192">
                  <c:v>3.716513921594272E-10</c:v>
                </c:pt>
                <c:pt idx="3193">
                  <c:v>3.9977562080198264E-10</c:v>
                </c:pt>
                <c:pt idx="3194">
                  <c:v>5.305189861500572E-10</c:v>
                </c:pt>
                <c:pt idx="3195">
                  <c:v>4.5684722624248525E-11</c:v>
                </c:pt>
                <c:pt idx="3196">
                  <c:v>4.2789984944453803E-10</c:v>
                </c:pt>
                <c:pt idx="3197">
                  <c:v>1.3170370486269846E-11</c:v>
                </c:pt>
                <c:pt idx="3198">
                  <c:v>2.3610632923823336E-10</c:v>
                </c:pt>
                <c:pt idx="3199">
                  <c:v>1.440509271935648E-11</c:v>
                </c:pt>
                <c:pt idx="3200">
                  <c:v>3.4338997215763984E-10</c:v>
                </c:pt>
                <c:pt idx="3201">
                  <c:v>1.846595695262418E-10</c:v>
                </c:pt>
                <c:pt idx="3202">
                  <c:v>1.7217515583611793E-10</c:v>
                </c:pt>
                <c:pt idx="3203">
                  <c:v>2.2677731681045892E-10</c:v>
                </c:pt>
                <c:pt idx="3204">
                  <c:v>4.3352469517304907E-11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9.9662662914070098E-10</c:v>
                </c:pt>
                <c:pt idx="3231">
                  <c:v>4.7505774595006325E-10</c:v>
                </c:pt>
                <c:pt idx="3232">
                  <c:v>7.9949897822901961E-11</c:v>
                </c:pt>
                <c:pt idx="3233">
                  <c:v>7.3300036653271959E-10</c:v>
                </c:pt>
                <c:pt idx="3234">
                  <c:v>3.988022154436223E-11</c:v>
                </c:pt>
                <c:pt idx="3235">
                  <c:v>4.8992994258299629E-10</c:v>
                </c:pt>
                <c:pt idx="3236">
                  <c:v>3.9681294073475865E-10</c:v>
                </c:pt>
                <c:pt idx="3237">
                  <c:v>5.4373508708940435E-11</c:v>
                </c:pt>
                <c:pt idx="3238">
                  <c:v>4.3290406759557106E-11</c:v>
                </c:pt>
                <c:pt idx="3239">
                  <c:v>2.0470584027878097E-10</c:v>
                </c:pt>
                <c:pt idx="3240">
                  <c:v>2.2924022835476628E-11</c:v>
                </c:pt>
                <c:pt idx="3241">
                  <c:v>3.2737778065870754E-10</c:v>
                </c:pt>
                <c:pt idx="3242">
                  <c:v>9.9984735962171836E-10</c:v>
                </c:pt>
                <c:pt idx="3243">
                  <c:v>8.3075900936830586E-11</c:v>
                </c:pt>
                <c:pt idx="3244">
                  <c:v>2.8768701384852282E-10</c:v>
                </c:pt>
                <c:pt idx="3245">
                  <c:v>2.680784488611523E-11</c:v>
                </c:pt>
                <c:pt idx="3246">
                  <c:v>1.9655928670914877E-10</c:v>
                </c:pt>
                <c:pt idx="3247">
                  <c:v>2.709202698738147E-11</c:v>
                </c:pt>
                <c:pt idx="3248">
                  <c:v>1.2253932206600235E-9</c:v>
                </c:pt>
                <c:pt idx="3249">
                  <c:v>1.6766743974708112E-10</c:v>
                </c:pt>
                <c:pt idx="3250">
                  <c:v>3.2889341853212749E-10</c:v>
                </c:pt>
                <c:pt idx="3251">
                  <c:v>1.226719403799266E-10</c:v>
                </c:pt>
                <c:pt idx="3252">
                  <c:v>8.6201904050759228E-12</c:v>
                </c:pt>
                <c:pt idx="3253">
                  <c:v>1.2807140030398514E-9</c:v>
                </c:pt>
                <c:pt idx="3254">
                  <c:v>2.8399264653206171E-10</c:v>
                </c:pt>
                <c:pt idx="3255">
                  <c:v>6.3751518050726331E-11</c:v>
                </c:pt>
                <c:pt idx="3256">
                  <c:v>3.7805692205118687E-10</c:v>
                </c:pt>
                <c:pt idx="3257">
                  <c:v>6.0123459891227333E-10</c:v>
                </c:pt>
                <c:pt idx="3258">
                  <c:v>2.1976749164589163E-11</c:v>
                </c:pt>
                <c:pt idx="3259">
                  <c:v>1.010741006836924E-10</c:v>
                </c:pt>
                <c:pt idx="3260">
                  <c:v>2.032091478787788E-9</c:v>
                </c:pt>
                <c:pt idx="3261">
                  <c:v>1.4682741898755692E-11</c:v>
                </c:pt>
                <c:pt idx="3262">
                  <c:v>5.7120602354514079E-11</c:v>
                </c:pt>
                <c:pt idx="3263">
                  <c:v>2.8550828440548166E-10</c:v>
                </c:pt>
                <c:pt idx="3264">
                  <c:v>6.4604064354525057E-11</c:v>
                </c:pt>
                <c:pt idx="3265">
                  <c:v>2.2545113367121644E-11</c:v>
                </c:pt>
                <c:pt idx="3266">
                  <c:v>4.7268956177284451E-11</c:v>
                </c:pt>
                <c:pt idx="3267">
                  <c:v>1.9580146777243879E-10</c:v>
                </c:pt>
                <c:pt idx="3268">
                  <c:v>3.3817670050682466E-11</c:v>
                </c:pt>
                <c:pt idx="3269">
                  <c:v>9.8800643873562491E-11</c:v>
                </c:pt>
                <c:pt idx="3270">
                  <c:v>2.9649665898777621E-11</c:v>
                </c:pt>
                <c:pt idx="3271">
                  <c:v>3.5229107820304792E-10</c:v>
                </c:pt>
                <c:pt idx="3272">
                  <c:v>9.4727367088746386E-12</c:v>
                </c:pt>
                <c:pt idx="3273">
                  <c:v>2.2346185896235278E-10</c:v>
                </c:pt>
                <c:pt idx="3274">
                  <c:v>9.0369908202664064E-11</c:v>
                </c:pt>
                <c:pt idx="3275">
                  <c:v>3.2965123746883747E-11</c:v>
                </c:pt>
                <c:pt idx="3276">
                  <c:v>1.1357811313940693E-10</c:v>
                </c:pt>
                <c:pt idx="3277">
                  <c:v>2.5197479645606542E-11</c:v>
                </c:pt>
                <c:pt idx="3278">
                  <c:v>5.5008182068435037E-10</c:v>
                </c:pt>
                <c:pt idx="3279">
                  <c:v>3.987074880765336E-10</c:v>
                </c:pt>
                <c:pt idx="3280">
                  <c:v>1.4910087579768682E-10</c:v>
                </c:pt>
                <c:pt idx="3281">
                  <c:v>1.7524562911418083E-11</c:v>
                </c:pt>
                <c:pt idx="3282">
                  <c:v>3.5323835187393534E-10</c:v>
                </c:pt>
                <c:pt idx="3283">
                  <c:v>1.0503370462800201E-9</c:v>
                </c:pt>
                <c:pt idx="3284">
                  <c:v>6.0814969670975193E-11</c:v>
                </c:pt>
                <c:pt idx="3285">
                  <c:v>2.6523662784848995E-11</c:v>
                </c:pt>
                <c:pt idx="3286">
                  <c:v>1.634994355951763E-10</c:v>
                </c:pt>
                <c:pt idx="3287">
                  <c:v>1.0012682701280494E-10</c:v>
                </c:pt>
                <c:pt idx="3288">
                  <c:v>1.5061651367110676E-11</c:v>
                </c:pt>
                <c:pt idx="3289">
                  <c:v>1.8841273313951657E-10</c:v>
                </c:pt>
                <c:pt idx="3290">
                  <c:v>1.8282381848128055E-11</c:v>
                </c:pt>
                <c:pt idx="3291">
                  <c:v>6.4414609620347556E-11</c:v>
                </c:pt>
                <c:pt idx="3292">
                  <c:v>6.8393159038074907E-11</c:v>
                </c:pt>
                <c:pt idx="3293">
                  <c:v>8.4686266177339287E-11</c:v>
                </c:pt>
                <c:pt idx="3294">
                  <c:v>3.9406584708918507E-10</c:v>
                </c:pt>
                <c:pt idx="3295">
                  <c:v>7.5781893670997109E-11</c:v>
                </c:pt>
                <c:pt idx="3296">
                  <c:v>3.6280581594989873E-11</c:v>
                </c:pt>
                <c:pt idx="3297">
                  <c:v>9.9747917544449967E-11</c:v>
                </c:pt>
                <c:pt idx="3298">
                  <c:v>5.4941872911472916E-11</c:v>
                </c:pt>
                <c:pt idx="3299">
                  <c:v>3.1070576405108819E-10</c:v>
                </c:pt>
                <c:pt idx="3300">
                  <c:v>2.088738444306858E-10</c:v>
                </c:pt>
                <c:pt idx="3301">
                  <c:v>7.6729167341884585E-12</c:v>
                </c:pt>
                <c:pt idx="3302">
                  <c:v>1.7268799020278469E-10</c:v>
                </c:pt>
                <c:pt idx="3303">
                  <c:v>1.4180686853185335E-10</c:v>
                </c:pt>
                <c:pt idx="3304">
                  <c:v>9.8800643873562491E-11</c:v>
                </c:pt>
                <c:pt idx="3305">
                  <c:v>2.7565663822825205E-11</c:v>
                </c:pt>
                <c:pt idx="3306">
                  <c:v>7.1234980050737283E-11</c:v>
                </c:pt>
                <c:pt idx="3307">
                  <c:v>1.8850746050660534E-11</c:v>
                </c:pt>
                <c:pt idx="3308">
                  <c:v>9.1980273443172764E-11</c:v>
                </c:pt>
                <c:pt idx="3309">
                  <c:v>1.3602849913943981E-10</c:v>
                </c:pt>
                <c:pt idx="3310">
                  <c:v>5.153168769627804E-11</c:v>
                </c:pt>
                <c:pt idx="3311">
                  <c:v>6.2046425443128893E-11</c:v>
                </c:pt>
                <c:pt idx="3312">
                  <c:v>1.9798019721547996E-11</c:v>
                </c:pt>
                <c:pt idx="3313">
                  <c:v>1.4966924000021932E-11</c:v>
                </c:pt>
                <c:pt idx="3314">
                  <c:v>1.0846283531661462E-10</c:v>
                </c:pt>
                <c:pt idx="3315">
                  <c:v>9.0938272405196552E-11</c:v>
                </c:pt>
                <c:pt idx="3316">
                  <c:v>1.2125102987359539E-11</c:v>
                </c:pt>
                <c:pt idx="3317">
                  <c:v>9.8042824936852528E-11</c:v>
                </c:pt>
                <c:pt idx="3318">
                  <c:v>3.2017850075996284E-11</c:v>
                </c:pt>
                <c:pt idx="3319">
                  <c:v>6.0057150734265217E-11</c:v>
                </c:pt>
                <c:pt idx="3320">
                  <c:v>2.6050025949405257E-11</c:v>
                </c:pt>
                <c:pt idx="3321">
                  <c:v>1.0420010379762105E-11</c:v>
                </c:pt>
                <c:pt idx="3322">
                  <c:v>9.8895371240651241E-11</c:v>
                </c:pt>
                <c:pt idx="3323">
                  <c:v>1.4180686853185335E-10</c:v>
                </c:pt>
                <c:pt idx="3324">
                  <c:v>2.479962470383381E-10</c:v>
                </c:pt>
                <c:pt idx="3325">
                  <c:v>2.6817317622824104E-10</c:v>
                </c:pt>
                <c:pt idx="3326">
                  <c:v>1.2134575724068415E-10</c:v>
                </c:pt>
                <c:pt idx="3327">
                  <c:v>1.9940110772181117E-10</c:v>
                </c:pt>
                <c:pt idx="3328">
                  <c:v>9.1733982288742022E-10</c:v>
                </c:pt>
                <c:pt idx="3329">
                  <c:v>1.1878811832928801E-10</c:v>
                </c:pt>
                <c:pt idx="3330">
                  <c:v>4.6662701027916476E-10</c:v>
                </c:pt>
                <c:pt idx="3331">
                  <c:v>1.7534035648126956E-10</c:v>
                </c:pt>
                <c:pt idx="3332">
                  <c:v>6.5560810762121388E-10</c:v>
                </c:pt>
                <c:pt idx="3333">
                  <c:v>2.7186754354470217E-11</c:v>
                </c:pt>
                <c:pt idx="3334">
                  <c:v>1.84150001620523E-10</c:v>
                </c:pt>
                <c:pt idx="3335">
                  <c:v>5.316099841020448E-10</c:v>
                </c:pt>
                <c:pt idx="3336">
                  <c:v>6.2539007751990376E-10</c:v>
                </c:pt>
                <c:pt idx="3337">
                  <c:v>1.8718127736736288E-10</c:v>
                </c:pt>
                <c:pt idx="3338">
                  <c:v>1.866129131648304E-11</c:v>
                </c:pt>
                <c:pt idx="3339">
                  <c:v>1.7950836063317444E-10</c:v>
                </c:pt>
                <c:pt idx="3340">
                  <c:v>3.7635182944358945E-10</c:v>
                </c:pt>
                <c:pt idx="3341">
                  <c:v>2.0783184339270961E-10</c:v>
                </c:pt>
                <c:pt idx="3342">
                  <c:v>6.2179043757053143E-10</c:v>
                </c:pt>
                <c:pt idx="3343">
                  <c:v>9.3988493625454185E-10</c:v>
                </c:pt>
                <c:pt idx="3344">
                  <c:v>3.9217129974741011E-11</c:v>
                </c:pt>
                <c:pt idx="3345">
                  <c:v>7.9002624152014498E-11</c:v>
                </c:pt>
                <c:pt idx="3346">
                  <c:v>2.8939210645612025E-10</c:v>
                </c:pt>
                <c:pt idx="3347">
                  <c:v>6.2898971746927618E-11</c:v>
                </c:pt>
                <c:pt idx="3348">
                  <c:v>4.8547775632982528E-10</c:v>
                </c:pt>
                <c:pt idx="3349">
                  <c:v>3.9008729767145769E-10</c:v>
                </c:pt>
                <c:pt idx="3350">
                  <c:v>3.8781384086132774E-10</c:v>
                </c:pt>
                <c:pt idx="3351">
                  <c:v>1.686147134179686E-10</c:v>
                </c:pt>
                <c:pt idx="3352">
                  <c:v>4.9284362573620888E-10</c:v>
                </c:pt>
                <c:pt idx="3353">
                  <c:v>1.0637896389909956E-8</c:v>
                </c:pt>
                <c:pt idx="3354">
                  <c:v>7.8781811392869694E-10</c:v>
                </c:pt>
                <c:pt idx="3355">
                  <c:v>2.9047983794717375E-10</c:v>
                </c:pt>
                <c:pt idx="3356">
                  <c:v>2.435473272461011E-11</c:v>
                </c:pt>
                <c:pt idx="3357">
                  <c:v>3.4180247214366982E-11</c:v>
                </c:pt>
                <c:pt idx="3358">
                  <c:v>1.7246913732020036E-11</c:v>
                </c:pt>
                <c:pt idx="3359">
                  <c:v>2.1741563977334345E-11</c:v>
                </c:pt>
                <c:pt idx="3360">
                  <c:v>4.2500576505693005E-10</c:v>
                </c:pt>
                <c:pt idx="3361">
                  <c:v>8.3621399912824406E-12</c:v>
                </c:pt>
                <c:pt idx="3362">
                  <c:v>1.0766255238776142E-11</c:v>
                </c:pt>
                <c:pt idx="3363">
                  <c:v>4.3169547704995601E-11</c:v>
                </c:pt>
                <c:pt idx="3364">
                  <c:v>8.654814890977327E-10</c:v>
                </c:pt>
                <c:pt idx="3365">
                  <c:v>5.2576955195188343E-11</c:v>
                </c:pt>
                <c:pt idx="3366">
                  <c:v>3.2068806866568161E-10</c:v>
                </c:pt>
                <c:pt idx="3367">
                  <c:v>2.2055144227007438E-11</c:v>
                </c:pt>
                <c:pt idx="3368">
                  <c:v>1.5783539233545606E-11</c:v>
                </c:pt>
                <c:pt idx="3369">
                  <c:v>1.2230675004749479E-9</c:v>
                </c:pt>
                <c:pt idx="3370">
                  <c:v>2.798181094582887E-10</c:v>
                </c:pt>
                <c:pt idx="3371">
                  <c:v>2.2995884976026714E-11</c:v>
                </c:pt>
                <c:pt idx="3372">
                  <c:v>2.5086419973847323E-11</c:v>
                </c:pt>
                <c:pt idx="3373">
                  <c:v>4.4214815203905904E-11</c:v>
                </c:pt>
                <c:pt idx="3374">
                  <c:v>3.4619259563909303E-10</c:v>
                </c:pt>
                <c:pt idx="3375">
                  <c:v>5.7217942890350109E-10</c:v>
                </c:pt>
                <c:pt idx="3376">
                  <c:v>4.2019753456194263E-11</c:v>
                </c:pt>
                <c:pt idx="3377">
                  <c:v>4.9336625948566399E-11</c:v>
                </c:pt>
                <c:pt idx="3378">
                  <c:v>1.3295802586139083E-10</c:v>
                </c:pt>
                <c:pt idx="3379">
                  <c:v>1.6557037182739234E-10</c:v>
                </c:pt>
                <c:pt idx="3380">
                  <c:v>3.3134979715456671E-10</c:v>
                </c:pt>
                <c:pt idx="3381">
                  <c:v>3.9917720515885644E-9</c:v>
                </c:pt>
                <c:pt idx="3382">
                  <c:v>5.1124033371703028E-10</c:v>
                </c:pt>
                <c:pt idx="3383">
                  <c:v>3.2925926215674611E-11</c:v>
                </c:pt>
                <c:pt idx="3384">
                  <c:v>1.8487332672976893E-8</c:v>
                </c:pt>
                <c:pt idx="3385">
                  <c:v>6.338397586642199E-9</c:v>
                </c:pt>
                <c:pt idx="3386">
                  <c:v>1.0797613263743453E-10</c:v>
                </c:pt>
                <c:pt idx="3387">
                  <c:v>2.2034238877029229E-10</c:v>
                </c:pt>
                <c:pt idx="3388">
                  <c:v>1.2187819037294156E-10</c:v>
                </c:pt>
                <c:pt idx="3389">
                  <c:v>7.8528856658133392E-9</c:v>
                </c:pt>
                <c:pt idx="3390">
                  <c:v>2.4719531081729805E-9</c:v>
                </c:pt>
                <c:pt idx="3391">
                  <c:v>3.8570370709787141E-10</c:v>
                </c:pt>
                <c:pt idx="3392">
                  <c:v>3.4107078489443255E-10</c:v>
                </c:pt>
                <c:pt idx="3393">
                  <c:v>7.7832708503859133E-9</c:v>
                </c:pt>
                <c:pt idx="3394">
                  <c:v>4.1288066206957056E-11</c:v>
                </c:pt>
                <c:pt idx="3395">
                  <c:v>3.45983542139311E-11</c:v>
                </c:pt>
                <c:pt idx="3396">
                  <c:v>3.9406584708918505E-11</c:v>
                </c:pt>
                <c:pt idx="3397">
                  <c:v>3.5120987963386258E-11</c:v>
                </c:pt>
                <c:pt idx="3398">
                  <c:v>1.007637868949534E-10</c:v>
                </c:pt>
                <c:pt idx="3399">
                  <c:v>3.6500741061947851E-10</c:v>
                </c:pt>
                <c:pt idx="3400">
                  <c:v>6.0081975837364335E-10</c:v>
                </c:pt>
                <c:pt idx="3401">
                  <c:v>2.9476543469270605E-11</c:v>
                </c:pt>
                <c:pt idx="3402">
                  <c:v>1.2020576237468507E-11</c:v>
                </c:pt>
                <c:pt idx="3403">
                  <c:v>8.9370371156831077E-11</c:v>
                </c:pt>
                <c:pt idx="3404">
                  <c:v>1.1602469237904388E-11</c:v>
                </c:pt>
                <c:pt idx="3405">
                  <c:v>2.2788922011242473E-9</c:v>
                </c:pt>
                <c:pt idx="3406">
                  <c:v>1.2083292287403127E-10</c:v>
                </c:pt>
                <c:pt idx="3407">
                  <c:v>3.395028836460671E-10</c:v>
                </c:pt>
                <c:pt idx="3408">
                  <c:v>3.8883950959463354E-11</c:v>
                </c:pt>
                <c:pt idx="3409">
                  <c:v>1.1466584463046048E-10</c:v>
                </c:pt>
                <c:pt idx="3410">
                  <c:v>2.0069135979077859E-11</c:v>
                </c:pt>
                <c:pt idx="3411">
                  <c:v>3.5695885087786918E-10</c:v>
                </c:pt>
                <c:pt idx="3412">
                  <c:v>1.1675637962828108E-10</c:v>
                </c:pt>
                <c:pt idx="3413">
                  <c:v>9.7523457648331461E-11</c:v>
                </c:pt>
                <c:pt idx="3414">
                  <c:v>3.041728421828988E-11</c:v>
                </c:pt>
                <c:pt idx="3415">
                  <c:v>9.7209877398658384E-12</c:v>
                </c:pt>
                <c:pt idx="3416">
                  <c:v>3.6824773986610051E-10</c:v>
                </c:pt>
                <c:pt idx="3417">
                  <c:v>1.400658448539809E-10</c:v>
                </c:pt>
                <c:pt idx="3418">
                  <c:v>2.7176954971667933E-11</c:v>
                </c:pt>
                <c:pt idx="3419">
                  <c:v>6.7210700179932615E-11</c:v>
                </c:pt>
                <c:pt idx="3420">
                  <c:v>6.951028867753529E-11</c:v>
                </c:pt>
                <c:pt idx="3421">
                  <c:v>1.8250370530973926E-10</c:v>
                </c:pt>
                <c:pt idx="3422">
                  <c:v>9.4596708651382619E-11</c:v>
                </c:pt>
                <c:pt idx="3423">
                  <c:v>1.452921823485324E-10</c:v>
                </c:pt>
                <c:pt idx="3424">
                  <c:v>4.4528395453579E-11</c:v>
                </c:pt>
                <c:pt idx="3425">
                  <c:v>3.710699621131583E-11</c:v>
                </c:pt>
                <c:pt idx="3426">
                  <c:v>2.7176954971667933E-11</c:v>
                </c:pt>
                <c:pt idx="3427">
                  <c:v>8.2576132413914113E-12</c:v>
                </c:pt>
                <c:pt idx="3428">
                  <c:v>6.9719342177317358E-11</c:v>
                </c:pt>
                <c:pt idx="3429">
                  <c:v>1.5271358159079558E-10</c:v>
                </c:pt>
                <c:pt idx="3430">
                  <c:v>3.3657613464911824E-11</c:v>
                </c:pt>
                <c:pt idx="3431">
                  <c:v>1.9023868480167553E-11</c:v>
                </c:pt>
                <c:pt idx="3432">
                  <c:v>1.2752263486705724E-11</c:v>
                </c:pt>
                <c:pt idx="3433">
                  <c:v>1.1386098865629953E-9</c:v>
                </c:pt>
                <c:pt idx="3434">
                  <c:v>7.201893067492002E-11</c:v>
                </c:pt>
                <c:pt idx="3435">
                  <c:v>7.5259259921541964E-11</c:v>
                </c:pt>
                <c:pt idx="3436">
                  <c:v>1.5156378734199426E-11</c:v>
                </c:pt>
                <c:pt idx="3437">
                  <c:v>9.741893089844044E-11</c:v>
                </c:pt>
                <c:pt idx="3438">
                  <c:v>4.4737448953361062E-11</c:v>
                </c:pt>
                <c:pt idx="3439">
                  <c:v>4.8813992199111247E-11</c:v>
                </c:pt>
                <c:pt idx="3440">
                  <c:v>2.1323456977770225E-11</c:v>
                </c:pt>
                <c:pt idx="3441">
                  <c:v>3.7525103210879954E-11</c:v>
                </c:pt>
                <c:pt idx="3442">
                  <c:v>4.7977778199983E-11</c:v>
                </c:pt>
                <c:pt idx="3443">
                  <c:v>4.5782716452271365E-11</c:v>
                </c:pt>
                <c:pt idx="3444">
                  <c:v>3.2915473540685509E-10</c:v>
                </c:pt>
                <c:pt idx="3445">
                  <c:v>1.5574485733763547E-11</c:v>
                </c:pt>
                <c:pt idx="3446">
                  <c:v>1.7717284106529671E-10</c:v>
                </c:pt>
                <c:pt idx="3447">
                  <c:v>4.0242798708046747E-11</c:v>
                </c:pt>
                <c:pt idx="3448">
                  <c:v>4.6723457201290641E-11</c:v>
                </c:pt>
                <c:pt idx="3449">
                  <c:v>2.644526772243072E-11</c:v>
                </c:pt>
                <c:pt idx="3450">
                  <c:v>4.2124280206085291E-11</c:v>
                </c:pt>
                <c:pt idx="3451">
                  <c:v>4.6075391351966248E-10</c:v>
                </c:pt>
                <c:pt idx="3452">
                  <c:v>6.2402469684945209E-11</c:v>
                </c:pt>
                <c:pt idx="3453">
                  <c:v>1.1317111210701871E-9</c:v>
                </c:pt>
                <c:pt idx="3454">
                  <c:v>1.4602386959776963E-10</c:v>
                </c:pt>
                <c:pt idx="3455">
                  <c:v>3.9720164958591595E-11</c:v>
                </c:pt>
                <c:pt idx="3456">
                  <c:v>2.8222222470578237E-12</c:v>
                </c:pt>
                <c:pt idx="3457">
                  <c:v>1.168609063781721E-10</c:v>
                </c:pt>
                <c:pt idx="3458">
                  <c:v>1.4539670909842342E-10</c:v>
                </c:pt>
                <c:pt idx="3459">
                  <c:v>1.3588477485833967E-11</c:v>
                </c:pt>
                <c:pt idx="3460">
                  <c:v>5.1740741196060102E-11</c:v>
                </c:pt>
                <c:pt idx="3461">
                  <c:v>1.2752263486705724E-11</c:v>
                </c:pt>
                <c:pt idx="3462">
                  <c:v>1.0282296386780671E-9</c:v>
                </c:pt>
                <c:pt idx="3463">
                  <c:v>7.5363786671432998E-11</c:v>
                </c:pt>
                <c:pt idx="3464">
                  <c:v>4.3681728779461652E-10</c:v>
                </c:pt>
                <c:pt idx="3465">
                  <c:v>1.6724279982564881E-11</c:v>
                </c:pt>
                <c:pt idx="3466">
                  <c:v>2.7058839744291066E-9</c:v>
                </c:pt>
                <c:pt idx="3467">
                  <c:v>2.2159670976898469E-11</c:v>
                </c:pt>
                <c:pt idx="3468">
                  <c:v>1.2198271712283261E-10</c:v>
                </c:pt>
                <c:pt idx="3469">
                  <c:v>1.4127835515271684E-9</c:v>
                </c:pt>
                <c:pt idx="3470">
                  <c:v>2.8013168970796175E-11</c:v>
                </c:pt>
                <c:pt idx="3471">
                  <c:v>1.5365432233981485E-11</c:v>
                </c:pt>
                <c:pt idx="3472">
                  <c:v>1.099830462353423E-9</c:v>
                </c:pt>
                <c:pt idx="3473">
                  <c:v>5.4040329693662783E-10</c:v>
                </c:pt>
                <c:pt idx="3474">
                  <c:v>1.1121646188405646E-9</c:v>
                </c:pt>
                <c:pt idx="3475">
                  <c:v>1.3520535098404797E-9</c:v>
                </c:pt>
                <c:pt idx="3476">
                  <c:v>1.484279848452633E-11</c:v>
                </c:pt>
                <c:pt idx="3477">
                  <c:v>5.477201694289999E-11</c:v>
                </c:pt>
                <c:pt idx="3478">
                  <c:v>5.9747490237713046E-10</c:v>
                </c:pt>
                <c:pt idx="3479">
                  <c:v>2.2452345876593356E-10</c:v>
                </c:pt>
                <c:pt idx="3480">
                  <c:v>3.4381983841656665E-9</c:v>
                </c:pt>
                <c:pt idx="3481">
                  <c:v>1.1936954837555685E-10</c:v>
                </c:pt>
                <c:pt idx="3482">
                  <c:v>6.3025449114295755E-9</c:v>
                </c:pt>
                <c:pt idx="3483">
                  <c:v>3.3239506465347707E-11</c:v>
                </c:pt>
                <c:pt idx="3484">
                  <c:v>1.000320996457162E-10</c:v>
                </c:pt>
                <c:pt idx="3485">
                  <c:v>3.6134897437329248E-10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5.3377238124037249E-10</c:v>
                </c:pt>
                <c:pt idx="3632">
                  <c:v>6.6537809227503742E-11</c:v>
                </c:pt>
                <c:pt idx="3633">
                  <c:v>1.4287500125730234E-10</c:v>
                </c:pt>
                <c:pt idx="3634">
                  <c:v>9.5347994666216698E-11</c:v>
                </c:pt>
                <c:pt idx="3635">
                  <c:v>1.9618364370171203E-10</c:v>
                </c:pt>
                <c:pt idx="3636">
                  <c:v>9.3878087245881793E-11</c:v>
                </c:pt>
                <c:pt idx="3637">
                  <c:v>2.4400463177685462E-11</c:v>
                </c:pt>
                <c:pt idx="3638">
                  <c:v>1.0573534043664556E-10</c:v>
                </c:pt>
                <c:pt idx="3639">
                  <c:v>4.2823302845981569E-11</c:v>
                </c:pt>
                <c:pt idx="3640">
                  <c:v>3.6032330563998684E-10</c:v>
                </c:pt>
                <c:pt idx="3641">
                  <c:v>1.156327170669525E-11</c:v>
                </c:pt>
                <c:pt idx="3642">
                  <c:v>1.1847453807960533E-10</c:v>
                </c:pt>
                <c:pt idx="3643">
                  <c:v>1.366033962638405E-10</c:v>
                </c:pt>
                <c:pt idx="3644">
                  <c:v>2.8124228642553128E-11</c:v>
                </c:pt>
                <c:pt idx="3645">
                  <c:v>6.2324074622521896E-11</c:v>
                </c:pt>
                <c:pt idx="3646">
                  <c:v>3.6159722540425447E-11</c:v>
                </c:pt>
                <c:pt idx="3647">
                  <c:v>8.3490741475453873E-11</c:v>
                </c:pt>
                <c:pt idx="3648">
                  <c:v>2.5380401457913796E-11</c:v>
                </c:pt>
                <c:pt idx="3649">
                  <c:v>3.3317901527763285E-11</c:v>
                </c:pt>
                <c:pt idx="3650">
                  <c:v>1.5492824210409929E-10</c:v>
                </c:pt>
                <c:pt idx="3651">
                  <c:v>1.2053240846808485E-10</c:v>
                </c:pt>
                <c:pt idx="3652">
                  <c:v>4.1745370737726937E-11</c:v>
                </c:pt>
                <c:pt idx="3653">
                  <c:v>5.3700617756516925E-11</c:v>
                </c:pt>
                <c:pt idx="3654">
                  <c:v>2.3479321194270832E-10</c:v>
                </c:pt>
                <c:pt idx="3655">
                  <c:v>6.6341821571463437E-11</c:v>
                </c:pt>
                <c:pt idx="3656">
                  <c:v>1.0250154411189181E-9</c:v>
                </c:pt>
                <c:pt idx="3657">
                  <c:v>3.0303611377780932E-9</c:v>
                </c:pt>
                <c:pt idx="3658">
                  <c:v>2.8614197782667292E-11</c:v>
                </c:pt>
                <c:pt idx="3659">
                  <c:v>3.4885802776128617E-11</c:v>
                </c:pt>
                <c:pt idx="3660">
                  <c:v>3.4101852151945944E-11</c:v>
                </c:pt>
                <c:pt idx="3661">
                  <c:v>2.0284722400728112E-11</c:v>
                </c:pt>
                <c:pt idx="3662">
                  <c:v>2.4106481693616967E-11</c:v>
                </c:pt>
                <c:pt idx="3663">
                  <c:v>8.7900463736481374E-11</c:v>
                </c:pt>
                <c:pt idx="3664">
                  <c:v>4.7331018935032259E-11</c:v>
                </c:pt>
                <c:pt idx="3665">
                  <c:v>8.5450618035917443E-11</c:v>
                </c:pt>
                <c:pt idx="3666">
                  <c:v>1.8324845840269805E-11</c:v>
                </c:pt>
                <c:pt idx="3667">
                  <c:v>1.7364506325646041E-10</c:v>
                </c:pt>
                <c:pt idx="3668">
                  <c:v>3.4199845979968785E-11</c:v>
                </c:pt>
                <c:pt idx="3669">
                  <c:v>2.4792438489776799E-11</c:v>
                </c:pt>
                <c:pt idx="3670">
                  <c:v>1.6796142123114967E-10</c:v>
                </c:pt>
                <c:pt idx="3671">
                  <c:v>5.8208333845562917E-11</c:v>
                </c:pt>
                <c:pt idx="3672">
                  <c:v>1.5296836554365497E-10</c:v>
                </c:pt>
                <c:pt idx="3673">
                  <c:v>2.4498457005710277E-11</c:v>
                </c:pt>
                <c:pt idx="3674">
                  <c:v>1.0877314910535364E-10</c:v>
                </c:pt>
                <c:pt idx="3675">
                  <c:v>5.5954475801042277E-11</c:v>
                </c:pt>
                <c:pt idx="3676">
                  <c:v>1.8883410660001483E-10</c:v>
                </c:pt>
                <c:pt idx="3677">
                  <c:v>7.3789352501199369E-11</c:v>
                </c:pt>
                <c:pt idx="3678">
                  <c:v>6.1246142514270754E-11</c:v>
                </c:pt>
                <c:pt idx="3679">
                  <c:v>4.8487346105697863E-10</c:v>
                </c:pt>
                <c:pt idx="3680">
                  <c:v>1.4236543335157207E-9</c:v>
                </c:pt>
                <c:pt idx="3681">
                  <c:v>9.8483797162947362E-11</c:v>
                </c:pt>
                <c:pt idx="3682">
                  <c:v>2.4694444661755961E-11</c:v>
                </c:pt>
                <c:pt idx="3683">
                  <c:v>5.5464506660928074E-11</c:v>
                </c:pt>
                <c:pt idx="3684">
                  <c:v>3.0074305820209939E-10</c:v>
                </c:pt>
                <c:pt idx="3685">
                  <c:v>4.2715509635152991E-10</c:v>
                </c:pt>
                <c:pt idx="3686">
                  <c:v>2.6360339738142132E-10</c:v>
                </c:pt>
                <c:pt idx="3687">
                  <c:v>2.8888580501133558E-10</c:v>
                </c:pt>
                <c:pt idx="3688">
                  <c:v>5.7326389393357424E-11</c:v>
                </c:pt>
                <c:pt idx="3689">
                  <c:v>1.0289351942397485E-10</c:v>
                </c:pt>
                <c:pt idx="3690">
                  <c:v>4.3489660876533369E-10</c:v>
                </c:pt>
                <c:pt idx="3691">
                  <c:v>8.0844908118837386E-11</c:v>
                </c:pt>
                <c:pt idx="3692">
                  <c:v>3.6943673164608119E-11</c:v>
                </c:pt>
                <c:pt idx="3693">
                  <c:v>7.7748303153322149E-10</c:v>
                </c:pt>
                <c:pt idx="3694">
                  <c:v>2.8320216298601083E-11</c:v>
                </c:pt>
                <c:pt idx="3695">
                  <c:v>1.9500771776545381E-11</c:v>
                </c:pt>
                <c:pt idx="3696">
                  <c:v>2.6164352082098579E-11</c:v>
                </c:pt>
                <c:pt idx="3697">
                  <c:v>4.5322145460564018E-10</c:v>
                </c:pt>
                <c:pt idx="3698">
                  <c:v>3.5434568213056482E-10</c:v>
                </c:pt>
                <c:pt idx="3699">
                  <c:v>9.6523920602490694E-11</c:v>
                </c:pt>
                <c:pt idx="3700">
                  <c:v>2.1500825806489832E-9</c:v>
                </c:pt>
                <c:pt idx="3701">
                  <c:v>3.7531636132748148E-11</c:v>
                </c:pt>
                <c:pt idx="3702">
                  <c:v>1.1984645167193469E-10</c:v>
                </c:pt>
                <c:pt idx="3703">
                  <c:v>4.2999691736419202E-10</c:v>
                </c:pt>
                <c:pt idx="3704">
                  <c:v>7.9757176627783933E-10</c:v>
                </c:pt>
                <c:pt idx="3705">
                  <c:v>1.4797068031449006E-9</c:v>
                </c:pt>
                <c:pt idx="3706">
                  <c:v>7.5455247577581557E-11</c:v>
                </c:pt>
                <c:pt idx="3707">
                  <c:v>4.6390278186009231E-10</c:v>
                </c:pt>
                <c:pt idx="3708">
                  <c:v>8.7312500768344374E-10</c:v>
                </c:pt>
                <c:pt idx="3709">
                  <c:v>7.9472994526517722E-11</c:v>
                </c:pt>
                <c:pt idx="3710">
                  <c:v>3.8511574412976553E-11</c:v>
                </c:pt>
                <c:pt idx="3711">
                  <c:v>1.7736882872132807E-11</c:v>
                </c:pt>
                <c:pt idx="3712">
                  <c:v>1.7874074231366221E-10</c:v>
                </c:pt>
                <c:pt idx="3713">
                  <c:v>4.4489197922366271E-11</c:v>
                </c:pt>
                <c:pt idx="3714">
                  <c:v>3.4591821292060114E-11</c:v>
                </c:pt>
                <c:pt idx="3715">
                  <c:v>3.7531636132748144E-10</c:v>
                </c:pt>
                <c:pt idx="3716">
                  <c:v>1.8219992444285375E-9</c:v>
                </c:pt>
                <c:pt idx="3717">
                  <c:v>4.050084912183696E-10</c:v>
                </c:pt>
                <c:pt idx="3718">
                  <c:v>1.2141435292030015E-9</c:v>
                </c:pt>
                <c:pt idx="3719">
                  <c:v>1.1984645167193469E-10</c:v>
                </c:pt>
                <c:pt idx="3720">
                  <c:v>5.0672608470611141E-10</c:v>
                </c:pt>
                <c:pt idx="3721">
                  <c:v>2.5948765660446233E-10</c:v>
                </c:pt>
                <c:pt idx="3722">
                  <c:v>1.8708001707840596E-9</c:v>
                </c:pt>
                <c:pt idx="3723">
                  <c:v>2.4537654536917427E-10</c:v>
                </c:pt>
                <c:pt idx="3724">
                  <c:v>7.0339969754795344E-10</c:v>
                </c:pt>
                <c:pt idx="3725">
                  <c:v>1.9041180723116713E-9</c:v>
                </c:pt>
                <c:pt idx="3726">
                  <c:v>2.5733179238795999E-10</c:v>
                </c:pt>
                <c:pt idx="3727">
                  <c:v>1.4532484695787338E-10</c:v>
                </c:pt>
                <c:pt idx="3728">
                  <c:v>1.0916512441744501E-10</c:v>
                </c:pt>
                <c:pt idx="3729">
                  <c:v>2.753626567441835E-11</c:v>
                </c:pt>
                <c:pt idx="3730">
                  <c:v>2.3015810387724693E-9</c:v>
                </c:pt>
                <c:pt idx="3731">
                  <c:v>3.88212349095256E-9</c:v>
                </c:pt>
                <c:pt idx="3732">
                  <c:v>7.332878150948607E-10</c:v>
                </c:pt>
                <c:pt idx="3733">
                  <c:v>3.6159722540428368E-11</c:v>
                </c:pt>
                <c:pt idx="3734">
                  <c:v>3.4101852151945944E-11</c:v>
                </c:pt>
                <c:pt idx="3735">
                  <c:v>7.8101080934198058E-11</c:v>
                </c:pt>
                <c:pt idx="3736">
                  <c:v>9.3094136621699069E-11</c:v>
                </c:pt>
                <c:pt idx="3737">
                  <c:v>1.6119984709757362E-10</c:v>
                </c:pt>
                <c:pt idx="3738">
                  <c:v>3.565995401751188E-10</c:v>
                </c:pt>
                <c:pt idx="3739">
                  <c:v>1.0812345002555345E-8</c:v>
                </c:pt>
                <c:pt idx="3740">
                  <c:v>1.4042515555673133E-10</c:v>
                </c:pt>
                <c:pt idx="3741">
                  <c:v>2.1176466235735964E-10</c:v>
                </c:pt>
                <c:pt idx="3742">
                  <c:v>1.0429483116470979E-9</c:v>
                </c:pt>
                <c:pt idx="3743">
                  <c:v>8.6528550144168702E-11</c:v>
                </c:pt>
                <c:pt idx="3744">
                  <c:v>8.6822531628230205E-11</c:v>
                </c:pt>
                <c:pt idx="3745">
                  <c:v>1.3686797959950219E-9</c:v>
                </c:pt>
                <c:pt idx="3746">
                  <c:v>1.3315401351742574E-9</c:v>
                </c:pt>
                <c:pt idx="3747">
                  <c:v>1.1818055659553683E-10</c:v>
                </c:pt>
                <c:pt idx="3748">
                  <c:v>6.8987654928080144E-11</c:v>
                </c:pt>
                <c:pt idx="3749">
                  <c:v>2.9398148406852332E-11</c:v>
                </c:pt>
                <c:pt idx="3750">
                  <c:v>4.2039352221795437E-10</c:v>
                </c:pt>
                <c:pt idx="3751">
                  <c:v>3.4983796604154275E-11</c:v>
                </c:pt>
                <c:pt idx="3752">
                  <c:v>2.6948302706281306E-11</c:v>
                </c:pt>
                <c:pt idx="3753">
                  <c:v>8.1628858743026637E-11</c:v>
                </c:pt>
                <c:pt idx="3754">
                  <c:v>7.565123523362722E-10</c:v>
                </c:pt>
                <c:pt idx="3755">
                  <c:v>1.8210193061483094E-9</c:v>
                </c:pt>
                <c:pt idx="3756">
                  <c:v>1.5424228530795192E-10</c:v>
                </c:pt>
                <c:pt idx="3757">
                  <c:v>8.6724537800207365E-11</c:v>
                </c:pt>
                <c:pt idx="3758">
                  <c:v>4.6537268928047245E-10</c:v>
                </c:pt>
                <c:pt idx="3759">
                  <c:v>4.7722994247123626E-10</c:v>
                </c:pt>
                <c:pt idx="3760">
                  <c:v>2.0284722400728112E-11</c:v>
                </c:pt>
                <c:pt idx="3761">
                  <c:v>7.6925154997930279E-11</c:v>
                </c:pt>
                <c:pt idx="3762">
                  <c:v>5.4974537520813865E-11</c:v>
                </c:pt>
                <c:pt idx="3763">
                  <c:v>5.1152778227923059E-11</c:v>
                </c:pt>
                <c:pt idx="3764">
                  <c:v>3.296512374688375E-10</c:v>
                </c:pt>
                <c:pt idx="3765">
                  <c:v>4.6370679420404668E-10</c:v>
                </c:pt>
                <c:pt idx="3766">
                  <c:v>3.8031404655661565E-10</c:v>
                </c:pt>
                <c:pt idx="3767">
                  <c:v>3.4591821292060114E-11</c:v>
                </c:pt>
                <c:pt idx="3768">
                  <c:v>1.4248302594519948E-10</c:v>
                </c:pt>
                <c:pt idx="3769">
                  <c:v>2.7124691596722418E-10</c:v>
                </c:pt>
                <c:pt idx="3770">
                  <c:v>1.1269290222626727E-11</c:v>
                </c:pt>
                <c:pt idx="3771">
                  <c:v>5.4190586896626748E-10</c:v>
                </c:pt>
                <c:pt idx="3772">
                  <c:v>2.2200501738574655E-9</c:v>
                </c:pt>
                <c:pt idx="3773">
                  <c:v>7.0163580864348557E-11</c:v>
                </c:pt>
                <c:pt idx="3774">
                  <c:v>3.2945524981279182E-10</c:v>
                </c:pt>
                <c:pt idx="3775">
                  <c:v>3.260744627459774E-9</c:v>
                </c:pt>
                <c:pt idx="3776">
                  <c:v>2.0990277962492567E-10</c:v>
                </c:pt>
                <c:pt idx="3777">
                  <c:v>4.327407445488664E-10</c:v>
                </c:pt>
                <c:pt idx="3778">
                  <c:v>7.3593364845153675E-11</c:v>
                </c:pt>
                <c:pt idx="3779">
                  <c:v>1.5247839640354076E-10</c:v>
                </c:pt>
                <c:pt idx="3780">
                  <c:v>1.1659305658156692E-9</c:v>
                </c:pt>
                <c:pt idx="3781">
                  <c:v>7.0006790739517686E-10</c:v>
                </c:pt>
                <c:pt idx="3782">
                  <c:v>3.021149717943947E-10</c:v>
                </c:pt>
                <c:pt idx="3783">
                  <c:v>4.1990355307784017E-10</c:v>
                </c:pt>
                <c:pt idx="3784">
                  <c:v>8.8319877320426237E-10</c:v>
                </c:pt>
                <c:pt idx="3785">
                  <c:v>2.0065956623768677E-9</c:v>
                </c:pt>
                <c:pt idx="3786">
                  <c:v>9.5565758728497377E-11</c:v>
                </c:pt>
                <c:pt idx="3787">
                  <c:v>1.1961409741748942E-9</c:v>
                </c:pt>
                <c:pt idx="3788">
                  <c:v>8.386965094381562E-11</c:v>
                </c:pt>
                <c:pt idx="3789">
                  <c:v>1.9914763035330934E-9</c:v>
                </c:pt>
                <c:pt idx="3790">
                  <c:v>2.8675433036980768E-9</c:v>
                </c:pt>
                <c:pt idx="3791">
                  <c:v>1.9113151745699475E-10</c:v>
                </c:pt>
                <c:pt idx="3792">
                  <c:v>6.4100376078487649E-10</c:v>
                </c:pt>
                <c:pt idx="3793">
                  <c:v>2.4447717979200675E-10</c:v>
                </c:pt>
                <c:pt idx="3794">
                  <c:v>3.6514677961933327E-11</c:v>
                </c:pt>
                <c:pt idx="3795">
                  <c:v>5.7425036513567078E-10</c:v>
                </c:pt>
                <c:pt idx="3796">
                  <c:v>5.1776672266330964E-10</c:v>
                </c:pt>
                <c:pt idx="3797">
                  <c:v>2.5275003651775724E-10</c:v>
                </c:pt>
                <c:pt idx="3798">
                  <c:v>1.3265097853358592E-10</c:v>
                </c:pt>
                <c:pt idx="3799">
                  <c:v>1.6360287352475599E-9</c:v>
                </c:pt>
                <c:pt idx="3800">
                  <c:v>7.7023148825953106E-11</c:v>
                </c:pt>
                <c:pt idx="3801">
                  <c:v>1.3102493428059359E-9</c:v>
                </c:pt>
                <c:pt idx="3802">
                  <c:v>2.6815466628294787E-11</c:v>
                </c:pt>
                <c:pt idx="3803">
                  <c:v>3.0238717687226034E-11</c:v>
                </c:pt>
                <c:pt idx="3804">
                  <c:v>5.2832174676168006E-10</c:v>
                </c:pt>
                <c:pt idx="3805">
                  <c:v>2.0453925077114215E-9</c:v>
                </c:pt>
                <c:pt idx="3806">
                  <c:v>5.5542248431155033E-10</c:v>
                </c:pt>
                <c:pt idx="3807">
                  <c:v>8.1330739741774939E-10</c:v>
                </c:pt>
                <c:pt idx="3808">
                  <c:v>7.9961439318202434E-10</c:v>
                </c:pt>
                <c:pt idx="3809">
                  <c:v>1.1781689061155051E-10</c:v>
                </c:pt>
                <c:pt idx="3810">
                  <c:v>4.1050485615017236E-10</c:v>
                </c:pt>
                <c:pt idx="3811">
                  <c:v>3.0823523076460127E-9</c:v>
                </c:pt>
                <c:pt idx="3812">
                  <c:v>1.3036881116096509E-10</c:v>
                </c:pt>
                <c:pt idx="3813">
                  <c:v>1.9484003943750363E-10</c:v>
                </c:pt>
                <c:pt idx="3814">
                  <c:v>3.0837786622539009E-10</c:v>
                </c:pt>
                <c:pt idx="3815">
                  <c:v>1.386416678867156E-10</c:v>
                </c:pt>
                <c:pt idx="3816">
                  <c:v>2.2650511173261766E-10</c:v>
                </c:pt>
                <c:pt idx="3817">
                  <c:v>1.255192054941458E-10</c:v>
                </c:pt>
                <c:pt idx="3818">
                  <c:v>2.1680590039897915E-10</c:v>
                </c:pt>
                <c:pt idx="3819">
                  <c:v>1.1196883671920964E-9</c:v>
                </c:pt>
                <c:pt idx="3820">
                  <c:v>5.2409973712237435E-9</c:v>
                </c:pt>
                <c:pt idx="3821">
                  <c:v>3.7170801081561821E-10</c:v>
                </c:pt>
                <c:pt idx="3822">
                  <c:v>4.8496056668192698E-11</c:v>
                </c:pt>
                <c:pt idx="3823">
                  <c:v>1.300835402393875E-10</c:v>
                </c:pt>
                <c:pt idx="3824">
                  <c:v>2.4704461808620517E-10</c:v>
                </c:pt>
                <c:pt idx="3825">
                  <c:v>3.9652658099286976E-11</c:v>
                </c:pt>
                <c:pt idx="3826">
                  <c:v>1.0098590623847187E-10</c:v>
                </c:pt>
                <c:pt idx="3827">
                  <c:v>8.9860340296945293E-11</c:v>
                </c:pt>
                <c:pt idx="3828">
                  <c:v>2.2907255002681611E-10</c:v>
                </c:pt>
                <c:pt idx="3829">
                  <c:v>1.1895797429786094E-10</c:v>
                </c:pt>
                <c:pt idx="3830">
                  <c:v>1.9729336936307106E-9</c:v>
                </c:pt>
                <c:pt idx="3831">
                  <c:v>1.0868822112106718E-10</c:v>
                </c:pt>
                <c:pt idx="3832">
                  <c:v>1.2366494450389141E-9</c:v>
                </c:pt>
                <c:pt idx="3833">
                  <c:v>5.8280849278304527E-9</c:v>
                </c:pt>
                <c:pt idx="3834">
                  <c:v>6.1475883599973683E-10</c:v>
                </c:pt>
                <c:pt idx="3835">
                  <c:v>1.3658771725135687E-9</c:v>
                </c:pt>
                <c:pt idx="3836">
                  <c:v>2.8852301008358883E-9</c:v>
                </c:pt>
                <c:pt idx="3837">
                  <c:v>4.4787534687683846E-11</c:v>
                </c:pt>
                <c:pt idx="3838">
                  <c:v>9.2253567341325367E-11</c:v>
                </c:pt>
                <c:pt idx="3839">
                  <c:v>4.4497908484860786E-10</c:v>
                </c:pt>
                <c:pt idx="3840">
                  <c:v>2.1634424058696043E-10</c:v>
                </c:pt>
                <c:pt idx="3841">
                  <c:v>3.562794270035775E-10</c:v>
                </c:pt>
                <c:pt idx="3842">
                  <c:v>1.5089307403019347E-10</c:v>
                </c:pt>
                <c:pt idx="3843">
                  <c:v>7.6705213295034563E-11</c:v>
                </c:pt>
                <c:pt idx="3844">
                  <c:v>1.5844513170982043E-10</c:v>
                </c:pt>
                <c:pt idx="3845">
                  <c:v>2.1693655883634292E-10</c:v>
                </c:pt>
                <c:pt idx="3846">
                  <c:v>2.0363302562599315E-9</c:v>
                </c:pt>
                <c:pt idx="3847">
                  <c:v>7.9288983893903475E-11</c:v>
                </c:pt>
                <c:pt idx="3848">
                  <c:v>2.5531932580648498E-9</c:v>
                </c:pt>
                <c:pt idx="3849">
                  <c:v>7.9003059680139048E-10</c:v>
                </c:pt>
                <c:pt idx="3850">
                  <c:v>1.7463371209919376E-10</c:v>
                </c:pt>
                <c:pt idx="3851">
                  <c:v>1.6299109805640936E-8</c:v>
                </c:pt>
                <c:pt idx="3852">
                  <c:v>1.511769294853663E-9</c:v>
                </c:pt>
                <c:pt idx="3853">
                  <c:v>3.3911711460975049E-9</c:v>
                </c:pt>
                <c:pt idx="3854">
                  <c:v>8.0168750705486316E-10</c:v>
                </c:pt>
                <c:pt idx="3855">
                  <c:v>1.7507359550498519E-10</c:v>
                </c:pt>
                <c:pt idx="3856">
                  <c:v>2.0705311910602144E-9</c:v>
                </c:pt>
                <c:pt idx="3857">
                  <c:v>2.3394099228502195E-9</c:v>
                </c:pt>
                <c:pt idx="3858">
                  <c:v>6.5278697419446737E-10</c:v>
                </c:pt>
                <c:pt idx="3859">
                  <c:v>1.1744886934630917E-10</c:v>
                </c:pt>
                <c:pt idx="3860">
                  <c:v>3.5036713271286609E-10</c:v>
                </c:pt>
                <c:pt idx="3861">
                  <c:v>1.0328022484576751E-8</c:v>
                </c:pt>
                <c:pt idx="3862">
                  <c:v>7.1777974740014972E-10</c:v>
                </c:pt>
                <c:pt idx="3863">
                  <c:v>6.0620332152115609E-9</c:v>
                </c:pt>
                <c:pt idx="3864">
                  <c:v>2.701983820073798E-9</c:v>
                </c:pt>
                <c:pt idx="3865">
                  <c:v>6.6697321403124078E-10</c:v>
                </c:pt>
                <c:pt idx="3866">
                  <c:v>5.6942906879699335E-10</c:v>
                </c:pt>
                <c:pt idx="3867">
                  <c:v>6.7409932520506172E-9</c:v>
                </c:pt>
                <c:pt idx="3868">
                  <c:v>2.3104875889194341E-10</c:v>
                </c:pt>
                <c:pt idx="3869">
                  <c:v>2.645898685835392E-9</c:v>
                </c:pt>
                <c:pt idx="3870">
                  <c:v>2.3157661897889312E-9</c:v>
                </c:pt>
                <c:pt idx="3871">
                  <c:v>3.3113323079463626E-9</c:v>
                </c:pt>
                <c:pt idx="3872">
                  <c:v>5.9812046393973865E-9</c:v>
                </c:pt>
                <c:pt idx="3873">
                  <c:v>4.8871046383426766E-10</c:v>
                </c:pt>
                <c:pt idx="3874">
                  <c:v>4.5332184383834801E-9</c:v>
                </c:pt>
                <c:pt idx="3875">
                  <c:v>5.8978467339999125E-9</c:v>
                </c:pt>
                <c:pt idx="3876">
                  <c:v>3.8764725135368893E-10</c:v>
                </c:pt>
                <c:pt idx="3877">
                  <c:v>1.8742332212257931E-9</c:v>
                </c:pt>
                <c:pt idx="3878">
                  <c:v>6.479812479861961E-9</c:v>
                </c:pt>
                <c:pt idx="3879">
                  <c:v>3.0217790560841603E-9</c:v>
                </c:pt>
              </c:numCache>
            </c:numRef>
          </c:xVal>
          <c:yVal>
            <c:numRef>
              <c:f>Sheet4!$M$3:$M$3882</c:f>
              <c:numCache>
                <c:formatCode>General</c:formatCode>
                <c:ptCount val="3880"/>
                <c:pt idx="0">
                  <c:v>2045.2703309674305</c:v>
                </c:pt>
                <c:pt idx="1">
                  <c:v>2682.5645833493509</c:v>
                </c:pt>
                <c:pt idx="2">
                  <c:v>2106.9410772693518</c:v>
                </c:pt>
                <c:pt idx="3">
                  <c:v>2385.986945288485</c:v>
                </c:pt>
                <c:pt idx="4">
                  <c:v>2315.6603556972782</c:v>
                </c:pt>
                <c:pt idx="5">
                  <c:v>2243.836807816117</c:v>
                </c:pt>
                <c:pt idx="6">
                  <c:v>2320.9807201274234</c:v>
                </c:pt>
                <c:pt idx="7">
                  <c:v>2651.8802136643135</c:v>
                </c:pt>
                <c:pt idx="8">
                  <c:v>2145.6540327852258</c:v>
                </c:pt>
                <c:pt idx="9">
                  <c:v>2150.2669543158954</c:v>
                </c:pt>
                <c:pt idx="10">
                  <c:v>2247.6241256912035</c:v>
                </c:pt>
                <c:pt idx="11">
                  <c:v>2155.2202443802216</c:v>
                </c:pt>
                <c:pt idx="12">
                  <c:v>2389.3861138377183</c:v>
                </c:pt>
                <c:pt idx="13">
                  <c:v>2042.4870058453964</c:v>
                </c:pt>
                <c:pt idx="14">
                  <c:v>2243.2402119829931</c:v>
                </c:pt>
                <c:pt idx="15">
                  <c:v>1962.4907743012404</c:v>
                </c:pt>
                <c:pt idx="16">
                  <c:v>1835.1362884548892</c:v>
                </c:pt>
                <c:pt idx="17">
                  <c:v>2208.5960522230725</c:v>
                </c:pt>
                <c:pt idx="18">
                  <c:v>2069.8522344351136</c:v>
                </c:pt>
                <c:pt idx="19">
                  <c:v>2004.2435609841268</c:v>
                </c:pt>
                <c:pt idx="20">
                  <c:v>1962.5920994769656</c:v>
                </c:pt>
                <c:pt idx="21">
                  <c:v>1855.5101865616566</c:v>
                </c:pt>
                <c:pt idx="22">
                  <c:v>2038.3309072686027</c:v>
                </c:pt>
                <c:pt idx="23">
                  <c:v>2241.7287768627307</c:v>
                </c:pt>
                <c:pt idx="24">
                  <c:v>2256.6450183293941</c:v>
                </c:pt>
                <c:pt idx="25">
                  <c:v>1946.9027115668478</c:v>
                </c:pt>
                <c:pt idx="26">
                  <c:v>2348.6267020464716</c:v>
                </c:pt>
                <c:pt idx="27">
                  <c:v>2091.7611991870131</c:v>
                </c:pt>
                <c:pt idx="28">
                  <c:v>2184.2546722341208</c:v>
                </c:pt>
                <c:pt idx="29">
                  <c:v>1779.8036486265407</c:v>
                </c:pt>
                <c:pt idx="30">
                  <c:v>2163.86659143017</c:v>
                </c:pt>
                <c:pt idx="31">
                  <c:v>2219.9423527456756</c:v>
                </c:pt>
                <c:pt idx="32">
                  <c:v>1989.7388091777623</c:v>
                </c:pt>
                <c:pt idx="33">
                  <c:v>2074.3409288233465</c:v>
                </c:pt>
                <c:pt idx="34">
                  <c:v>2018.2336554772523</c:v>
                </c:pt>
                <c:pt idx="35">
                  <c:v>1881.4225447214696</c:v>
                </c:pt>
                <c:pt idx="36">
                  <c:v>1356.3633558192298</c:v>
                </c:pt>
                <c:pt idx="37">
                  <c:v>1351.1128485836355</c:v>
                </c:pt>
                <c:pt idx="38">
                  <c:v>1352.6956555999418</c:v>
                </c:pt>
                <c:pt idx="39">
                  <c:v>1361.3359988963109</c:v>
                </c:pt>
                <c:pt idx="40">
                  <c:v>1345.1504989889065</c:v>
                </c:pt>
                <c:pt idx="41">
                  <c:v>1351.3569090040467</c:v>
                </c:pt>
                <c:pt idx="42">
                  <c:v>1361.4178081506664</c:v>
                </c:pt>
                <c:pt idx="43">
                  <c:v>1345.2479248046875</c:v>
                </c:pt>
                <c:pt idx="44">
                  <c:v>1347.7077553241529</c:v>
                </c:pt>
                <c:pt idx="45">
                  <c:v>1345.4905772500931</c:v>
                </c:pt>
                <c:pt idx="46">
                  <c:v>1354.60623283723</c:v>
                </c:pt>
                <c:pt idx="47">
                  <c:v>1345.9678246354881</c:v>
                </c:pt>
                <c:pt idx="48">
                  <c:v>1351.2300155314992</c:v>
                </c:pt>
                <c:pt idx="49">
                  <c:v>1351.3880260120739</c:v>
                </c:pt>
                <c:pt idx="50">
                  <c:v>1345.3352184059011</c:v>
                </c:pt>
                <c:pt idx="51">
                  <c:v>1348.0460442452472</c:v>
                </c:pt>
                <c:pt idx="52">
                  <c:v>1345.2479248046875</c:v>
                </c:pt>
                <c:pt idx="53">
                  <c:v>1345.2479248046875</c:v>
                </c:pt>
                <c:pt idx="54">
                  <c:v>1345.2479248046875</c:v>
                </c:pt>
                <c:pt idx="55">
                  <c:v>1350.3046620462785</c:v>
                </c:pt>
                <c:pt idx="56">
                  <c:v>1368.7869736415221</c:v>
                </c:pt>
                <c:pt idx="57">
                  <c:v>1349.1538437385075</c:v>
                </c:pt>
                <c:pt idx="58">
                  <c:v>1363.5659384176734</c:v>
                </c:pt>
                <c:pt idx="59">
                  <c:v>1352.7892535710992</c:v>
                </c:pt>
                <c:pt idx="60">
                  <c:v>1345.1756343518273</c:v>
                </c:pt>
                <c:pt idx="61">
                  <c:v>1353.339051194966</c:v>
                </c:pt>
                <c:pt idx="62">
                  <c:v>1350.3797268092846</c:v>
                </c:pt>
                <c:pt idx="63">
                  <c:v>1351.7274890360936</c:v>
                </c:pt>
                <c:pt idx="64">
                  <c:v>1349.7844825286031</c:v>
                </c:pt>
                <c:pt idx="65">
                  <c:v>1353.318674893254</c:v>
                </c:pt>
                <c:pt idx="66">
                  <c:v>1348.3282228167934</c:v>
                </c:pt>
                <c:pt idx="67">
                  <c:v>1353.966480852122</c:v>
                </c:pt>
                <c:pt idx="68">
                  <c:v>1348.7073000790028</c:v>
                </c:pt>
                <c:pt idx="69">
                  <c:v>1350.8111090610321</c:v>
                </c:pt>
                <c:pt idx="70">
                  <c:v>1354.3109304053153</c:v>
                </c:pt>
                <c:pt idx="71">
                  <c:v>1366.7687614372185</c:v>
                </c:pt>
                <c:pt idx="72">
                  <c:v>1355.1583856475954</c:v>
                </c:pt>
                <c:pt idx="73">
                  <c:v>1345.5792085193452</c:v>
                </c:pt>
                <c:pt idx="74">
                  <c:v>1350.4367937075547</c:v>
                </c:pt>
                <c:pt idx="75">
                  <c:v>1355.1006120378947</c:v>
                </c:pt>
                <c:pt idx="76">
                  <c:v>1359.9285814466914</c:v>
                </c:pt>
                <c:pt idx="77">
                  <c:v>1350.2395318478955</c:v>
                </c:pt>
                <c:pt idx="78">
                  <c:v>1357.3320599724266</c:v>
                </c:pt>
                <c:pt idx="79">
                  <c:v>1345.2479248046875</c:v>
                </c:pt>
                <c:pt idx="80">
                  <c:v>1355.4894955244374</c:v>
                </c:pt>
                <c:pt idx="81">
                  <c:v>1352.7602020775139</c:v>
                </c:pt>
                <c:pt idx="82">
                  <c:v>1345.2479248046875</c:v>
                </c:pt>
                <c:pt idx="83">
                  <c:v>1348.0757738395532</c:v>
                </c:pt>
                <c:pt idx="84">
                  <c:v>1372.4634611710258</c:v>
                </c:pt>
                <c:pt idx="85">
                  <c:v>1360.1770473125489</c:v>
                </c:pt>
                <c:pt idx="86">
                  <c:v>1347.8141087224478</c:v>
                </c:pt>
                <c:pt idx="87">
                  <c:v>1349.515846225821</c:v>
                </c:pt>
                <c:pt idx="88">
                  <c:v>1351.4044824130294</c:v>
                </c:pt>
                <c:pt idx="89">
                  <c:v>1354.1191233211728</c:v>
                </c:pt>
                <c:pt idx="90">
                  <c:v>1352.5057856211695</c:v>
                </c:pt>
                <c:pt idx="91">
                  <c:v>1351.8964971253051</c:v>
                </c:pt>
                <c:pt idx="92">
                  <c:v>1350.6133845402644</c:v>
                </c:pt>
                <c:pt idx="93">
                  <c:v>1350.9810001474154</c:v>
                </c:pt>
                <c:pt idx="94">
                  <c:v>1350.4232626155931</c:v>
                </c:pt>
                <c:pt idx="95">
                  <c:v>1352.9719777370033</c:v>
                </c:pt>
                <c:pt idx="96">
                  <c:v>1357.4035932837539</c:v>
                </c:pt>
                <c:pt idx="97">
                  <c:v>1848.5047569806991</c:v>
                </c:pt>
                <c:pt idx="98">
                  <c:v>1732.1816137113867</c:v>
                </c:pt>
                <c:pt idx="99">
                  <c:v>1978.5534564300567</c:v>
                </c:pt>
                <c:pt idx="100">
                  <c:v>2177.9315676429255</c:v>
                </c:pt>
                <c:pt idx="101">
                  <c:v>1567.8599525515062</c:v>
                </c:pt>
                <c:pt idx="102">
                  <c:v>1507.0204936324233</c:v>
                </c:pt>
                <c:pt idx="103">
                  <c:v>1415.9746451937538</c:v>
                </c:pt>
                <c:pt idx="104">
                  <c:v>1479.564167678664</c:v>
                </c:pt>
                <c:pt idx="105">
                  <c:v>1500.2293073866103</c:v>
                </c:pt>
                <c:pt idx="106">
                  <c:v>1555.9368647498623</c:v>
                </c:pt>
                <c:pt idx="107">
                  <c:v>1498.4914416527563</c:v>
                </c:pt>
                <c:pt idx="108">
                  <c:v>1417.6498459509796</c:v>
                </c:pt>
                <c:pt idx="109">
                  <c:v>1540.9938097268466</c:v>
                </c:pt>
                <c:pt idx="110">
                  <c:v>1548.844815777449</c:v>
                </c:pt>
                <c:pt idx="111">
                  <c:v>1555.7938158774091</c:v>
                </c:pt>
                <c:pt idx="112">
                  <c:v>1460.6827853501352</c:v>
                </c:pt>
                <c:pt idx="113">
                  <c:v>1519.0544222843655</c:v>
                </c:pt>
                <c:pt idx="114">
                  <c:v>1491.5321880483373</c:v>
                </c:pt>
                <c:pt idx="115">
                  <c:v>1495.4671183619007</c:v>
                </c:pt>
                <c:pt idx="116">
                  <c:v>1475.0714201804919</c:v>
                </c:pt>
                <c:pt idx="117">
                  <c:v>1500.7237257584281</c:v>
                </c:pt>
                <c:pt idx="118">
                  <c:v>1511.362106468564</c:v>
                </c:pt>
                <c:pt idx="119">
                  <c:v>1483.7934720471351</c:v>
                </c:pt>
                <c:pt idx="120">
                  <c:v>1465.2956941738842</c:v>
                </c:pt>
                <c:pt idx="121">
                  <c:v>1494.9693416930156</c:v>
                </c:pt>
                <c:pt idx="122">
                  <c:v>1471.480429526752</c:v>
                </c:pt>
                <c:pt idx="123">
                  <c:v>1500.452215471511</c:v>
                </c:pt>
                <c:pt idx="124">
                  <c:v>1491.4037312825521</c:v>
                </c:pt>
                <c:pt idx="125">
                  <c:v>1454.7161054198982</c:v>
                </c:pt>
                <c:pt idx="126">
                  <c:v>1363.7273390502455</c:v>
                </c:pt>
                <c:pt idx="127">
                  <c:v>1357.8243032602163</c:v>
                </c:pt>
                <c:pt idx="128">
                  <c:v>1466.2015516447264</c:v>
                </c:pt>
                <c:pt idx="129">
                  <c:v>1477.5847740880272</c:v>
                </c:pt>
                <c:pt idx="130">
                  <c:v>1545.138116633409</c:v>
                </c:pt>
                <c:pt idx="131">
                  <c:v>1510.0027628914886</c:v>
                </c:pt>
                <c:pt idx="132">
                  <c:v>1491.2736143917814</c:v>
                </c:pt>
                <c:pt idx="133">
                  <c:v>1451.5324451393021</c:v>
                </c:pt>
                <c:pt idx="134">
                  <c:v>1479.2492211557653</c:v>
                </c:pt>
                <c:pt idx="135">
                  <c:v>1481.5241568614699</c:v>
                </c:pt>
                <c:pt idx="136">
                  <c:v>1454.4603884213768</c:v>
                </c:pt>
                <c:pt idx="137">
                  <c:v>1477.5392680463399</c:v>
                </c:pt>
                <c:pt idx="138">
                  <c:v>1473.0932128493851</c:v>
                </c:pt>
                <c:pt idx="139">
                  <c:v>1355.3332282467998</c:v>
                </c:pt>
                <c:pt idx="140">
                  <c:v>1567.1599218137094</c:v>
                </c:pt>
                <c:pt idx="141">
                  <c:v>1521.526032546471</c:v>
                </c:pt>
                <c:pt idx="142">
                  <c:v>1552.7270277746502</c:v>
                </c:pt>
                <c:pt idx="143">
                  <c:v>1372.9223841712587</c:v>
                </c:pt>
                <c:pt idx="144">
                  <c:v>1375.9029344616547</c:v>
                </c:pt>
                <c:pt idx="145">
                  <c:v>1575.2433718004472</c:v>
                </c:pt>
                <c:pt idx="146">
                  <c:v>1470.0956212880101</c:v>
                </c:pt>
                <c:pt idx="147">
                  <c:v>1496.266948124055</c:v>
                </c:pt>
                <c:pt idx="148">
                  <c:v>1506.1258418587788</c:v>
                </c:pt>
                <c:pt idx="149">
                  <c:v>1568.2228796756629</c:v>
                </c:pt>
                <c:pt idx="150">
                  <c:v>1493.8154531833345</c:v>
                </c:pt>
                <c:pt idx="151">
                  <c:v>1530.4096057889537</c:v>
                </c:pt>
                <c:pt idx="152">
                  <c:v>1572.5700008215754</c:v>
                </c:pt>
                <c:pt idx="153">
                  <c:v>1552.7136198878775</c:v>
                </c:pt>
                <c:pt idx="154">
                  <c:v>1537.0919018848833</c:v>
                </c:pt>
                <c:pt idx="155">
                  <c:v>1386.9865612597703</c:v>
                </c:pt>
                <c:pt idx="156">
                  <c:v>1351.6452526536521</c:v>
                </c:pt>
                <c:pt idx="157">
                  <c:v>1466.6626804395653</c:v>
                </c:pt>
                <c:pt idx="158">
                  <c:v>1574.2067562054983</c:v>
                </c:pt>
                <c:pt idx="159">
                  <c:v>1545.6994398844774</c:v>
                </c:pt>
                <c:pt idx="160">
                  <c:v>1563.300335122527</c:v>
                </c:pt>
                <c:pt idx="161">
                  <c:v>1369.702981375314</c:v>
                </c:pt>
                <c:pt idx="162">
                  <c:v>1423.2377140057756</c:v>
                </c:pt>
                <c:pt idx="163">
                  <c:v>1437.0115916361663</c:v>
                </c:pt>
                <c:pt idx="164">
                  <c:v>1464.5253865559896</c:v>
                </c:pt>
                <c:pt idx="165">
                  <c:v>1384.8961095809937</c:v>
                </c:pt>
                <c:pt idx="166">
                  <c:v>1505.8590334570174</c:v>
                </c:pt>
                <c:pt idx="167">
                  <c:v>1516.2662941621602</c:v>
                </c:pt>
                <c:pt idx="168">
                  <c:v>1487.7591224256491</c:v>
                </c:pt>
                <c:pt idx="169">
                  <c:v>1533.3276521125727</c:v>
                </c:pt>
                <c:pt idx="170">
                  <c:v>1553.8937928734756</c:v>
                </c:pt>
                <c:pt idx="171">
                  <c:v>1402.9282058508543</c:v>
                </c:pt>
                <c:pt idx="172">
                  <c:v>1605.2005189651197</c:v>
                </c:pt>
                <c:pt idx="173">
                  <c:v>1422.0378567346736</c:v>
                </c:pt>
                <c:pt idx="174">
                  <c:v>1490.0471704641811</c:v>
                </c:pt>
                <c:pt idx="175">
                  <c:v>1411.9737715323952</c:v>
                </c:pt>
                <c:pt idx="176">
                  <c:v>1567.6797752406073</c:v>
                </c:pt>
                <c:pt idx="177">
                  <c:v>1507.9751820283777</c:v>
                </c:pt>
                <c:pt idx="178">
                  <c:v>1548.9878774789663</c:v>
                </c:pt>
                <c:pt idx="179">
                  <c:v>1444.2612810058595</c:v>
                </c:pt>
                <c:pt idx="180">
                  <c:v>1454.7844250337578</c:v>
                </c:pt>
                <c:pt idx="181">
                  <c:v>1551.1646761911391</c:v>
                </c:pt>
                <c:pt idx="182">
                  <c:v>1572.0083396151429</c:v>
                </c:pt>
                <c:pt idx="183">
                  <c:v>1558.7557071195449</c:v>
                </c:pt>
                <c:pt idx="184">
                  <c:v>1419.3693313408373</c:v>
                </c:pt>
                <c:pt idx="185">
                  <c:v>1533.0598931453765</c:v>
                </c:pt>
                <c:pt idx="186">
                  <c:v>1569.1157223548419</c:v>
                </c:pt>
                <c:pt idx="187">
                  <c:v>1408.57389089401</c:v>
                </c:pt>
                <c:pt idx="188">
                  <c:v>1483.7680817780672</c:v>
                </c:pt>
                <c:pt idx="189">
                  <c:v>1533.6314105926087</c:v>
                </c:pt>
                <c:pt idx="190">
                  <c:v>1550.3831768855871</c:v>
                </c:pt>
                <c:pt idx="191">
                  <c:v>1500.570810029001</c:v>
                </c:pt>
                <c:pt idx="192">
                  <c:v>1534.5250175343119</c:v>
                </c:pt>
                <c:pt idx="193">
                  <c:v>1511.6786011164577</c:v>
                </c:pt>
                <c:pt idx="194">
                  <c:v>1528.8693287197891</c:v>
                </c:pt>
                <c:pt idx="195">
                  <c:v>1548.738871342536</c:v>
                </c:pt>
                <c:pt idx="196">
                  <c:v>1554.1435246165206</c:v>
                </c:pt>
                <c:pt idx="197">
                  <c:v>1480.5085466017417</c:v>
                </c:pt>
                <c:pt idx="198">
                  <c:v>1575.4719025748116</c:v>
                </c:pt>
                <c:pt idx="199">
                  <c:v>1619.1409861279328</c:v>
                </c:pt>
                <c:pt idx="200">
                  <c:v>1459.7019888374798</c:v>
                </c:pt>
                <c:pt idx="201">
                  <c:v>1580.4474684722982</c:v>
                </c:pt>
                <c:pt idx="202">
                  <c:v>1576.9805928278645</c:v>
                </c:pt>
                <c:pt idx="203">
                  <c:v>1559.607096220647</c:v>
                </c:pt>
                <c:pt idx="204">
                  <c:v>1502.8737077780331</c:v>
                </c:pt>
                <c:pt idx="205">
                  <c:v>1522.6380175168986</c:v>
                </c:pt>
                <c:pt idx="206">
                  <c:v>1500.8018788896982</c:v>
                </c:pt>
                <c:pt idx="207">
                  <c:v>1578.6861346209491</c:v>
                </c:pt>
                <c:pt idx="208">
                  <c:v>1375.8904876887034</c:v>
                </c:pt>
                <c:pt idx="209">
                  <c:v>1577.5055877567108</c:v>
                </c:pt>
                <c:pt idx="210">
                  <c:v>1504.9504419962566</c:v>
                </c:pt>
                <c:pt idx="211">
                  <c:v>1549.87659740448</c:v>
                </c:pt>
                <c:pt idx="212">
                  <c:v>1477.5330011127542</c:v>
                </c:pt>
                <c:pt idx="213">
                  <c:v>1363.5075394995995</c:v>
                </c:pt>
                <c:pt idx="214">
                  <c:v>1360.0521494479619</c:v>
                </c:pt>
                <c:pt idx="215">
                  <c:v>1570.3940014437517</c:v>
                </c:pt>
                <c:pt idx="216">
                  <c:v>1547.7006762695312</c:v>
                </c:pt>
                <c:pt idx="217">
                  <c:v>1460.465966613998</c:v>
                </c:pt>
                <c:pt idx="218">
                  <c:v>1522.8769452776228</c:v>
                </c:pt>
                <c:pt idx="219">
                  <c:v>1563.066034164649</c:v>
                </c:pt>
                <c:pt idx="220">
                  <c:v>1584.0066413643628</c:v>
                </c:pt>
                <c:pt idx="221">
                  <c:v>1560.5413322633781</c:v>
                </c:pt>
                <c:pt idx="222">
                  <c:v>1552.6117898680507</c:v>
                </c:pt>
                <c:pt idx="223">
                  <c:v>1594.5298611111111</c:v>
                </c:pt>
                <c:pt idx="224">
                  <c:v>1417.5091418562265</c:v>
                </c:pt>
                <c:pt idx="225">
                  <c:v>1547.0074005914068</c:v>
                </c:pt>
                <c:pt idx="226">
                  <c:v>1500.0517326638551</c:v>
                </c:pt>
                <c:pt idx="227">
                  <c:v>1599.3534894214251</c:v>
                </c:pt>
                <c:pt idx="228">
                  <c:v>1544.2016141782249</c:v>
                </c:pt>
                <c:pt idx="229">
                  <c:v>1556.5621898688892</c:v>
                </c:pt>
                <c:pt idx="230">
                  <c:v>1568.6585867199726</c:v>
                </c:pt>
                <c:pt idx="231">
                  <c:v>1561.6205790593074</c:v>
                </c:pt>
                <c:pt idx="232">
                  <c:v>1667.6992163797026</c:v>
                </c:pt>
                <c:pt idx="233">
                  <c:v>1536.9775674666723</c:v>
                </c:pt>
                <c:pt idx="234">
                  <c:v>1512.1185084996598</c:v>
                </c:pt>
                <c:pt idx="235">
                  <c:v>1554.2783209050742</c:v>
                </c:pt>
                <c:pt idx="236">
                  <c:v>1554.6881586597785</c:v>
                </c:pt>
                <c:pt idx="237">
                  <c:v>1585.1488732666712</c:v>
                </c:pt>
                <c:pt idx="238">
                  <c:v>1726.6114871252751</c:v>
                </c:pt>
                <c:pt idx="239">
                  <c:v>1564.8453489604749</c:v>
                </c:pt>
                <c:pt idx="240">
                  <c:v>1580.6428830105983</c:v>
                </c:pt>
                <c:pt idx="241">
                  <c:v>1568.4662772237255</c:v>
                </c:pt>
                <c:pt idx="242">
                  <c:v>1354.4686501242898</c:v>
                </c:pt>
                <c:pt idx="243">
                  <c:v>1354.7214533025567</c:v>
                </c:pt>
                <c:pt idx="244">
                  <c:v>1353.1892269863172</c:v>
                </c:pt>
                <c:pt idx="245">
                  <c:v>1568.8882624308269</c:v>
                </c:pt>
                <c:pt idx="246">
                  <c:v>1562.0329895019531</c:v>
                </c:pt>
                <c:pt idx="247">
                  <c:v>1577.2734192333633</c:v>
                </c:pt>
                <c:pt idx="248">
                  <c:v>1565.5053205998468</c:v>
                </c:pt>
                <c:pt idx="249">
                  <c:v>1571.3707266794124</c:v>
                </c:pt>
                <c:pt idx="250">
                  <c:v>1541.8624829399123</c:v>
                </c:pt>
                <c:pt idx="251">
                  <c:v>1572.6529403158443</c:v>
                </c:pt>
                <c:pt idx="252">
                  <c:v>1602.3332721634417</c:v>
                </c:pt>
                <c:pt idx="253">
                  <c:v>1589.3152601351551</c:v>
                </c:pt>
                <c:pt idx="254">
                  <c:v>1548.2292483813142</c:v>
                </c:pt>
                <c:pt idx="255">
                  <c:v>1542.6730436709852</c:v>
                </c:pt>
                <c:pt idx="256">
                  <c:v>1517.2135545344775</c:v>
                </c:pt>
                <c:pt idx="257">
                  <c:v>1496.9944293478261</c:v>
                </c:pt>
                <c:pt idx="258">
                  <c:v>1535.1487301952031</c:v>
                </c:pt>
                <c:pt idx="259">
                  <c:v>1575.7181980040016</c:v>
                </c:pt>
                <c:pt idx="260">
                  <c:v>1522.8466204809274</c:v>
                </c:pt>
                <c:pt idx="261">
                  <c:v>1511.2778079332272</c:v>
                </c:pt>
                <c:pt idx="262">
                  <c:v>1541.4191524505616</c:v>
                </c:pt>
                <c:pt idx="263">
                  <c:v>1556.2660017883959</c:v>
                </c:pt>
                <c:pt idx="264">
                  <c:v>1491.1213853458321</c:v>
                </c:pt>
                <c:pt idx="265">
                  <c:v>1534.2464073007927</c:v>
                </c:pt>
                <c:pt idx="266">
                  <c:v>1483.7959826815566</c:v>
                </c:pt>
                <c:pt idx="267">
                  <c:v>1502.8417359357463</c:v>
                </c:pt>
                <c:pt idx="268">
                  <c:v>1499.1461682750282</c:v>
                </c:pt>
                <c:pt idx="269">
                  <c:v>1462.4540879603794</c:v>
                </c:pt>
                <c:pt idx="270">
                  <c:v>1469.1319652778366</c:v>
                </c:pt>
                <c:pt idx="271">
                  <c:v>1481.7655686117264</c:v>
                </c:pt>
                <c:pt idx="272">
                  <c:v>1537.1834945270723</c:v>
                </c:pt>
                <c:pt idx="273">
                  <c:v>1521.7004314985431</c:v>
                </c:pt>
                <c:pt idx="274">
                  <c:v>1502.8762719659553</c:v>
                </c:pt>
                <c:pt idx="275">
                  <c:v>1575.1325622190172</c:v>
                </c:pt>
                <c:pt idx="276">
                  <c:v>1560.6242250228531</c:v>
                </c:pt>
                <c:pt idx="277">
                  <c:v>1650.884445830922</c:v>
                </c:pt>
                <c:pt idx="278">
                  <c:v>1573.2753119178003</c:v>
                </c:pt>
                <c:pt idx="279">
                  <c:v>1497.3460030261381</c:v>
                </c:pt>
                <c:pt idx="280">
                  <c:v>1571.453051945537</c:v>
                </c:pt>
                <c:pt idx="281">
                  <c:v>1559.8914915983341</c:v>
                </c:pt>
                <c:pt idx="282">
                  <c:v>1657.2125994652529</c:v>
                </c:pt>
                <c:pt idx="283">
                  <c:v>1663.7719491054056</c:v>
                </c:pt>
                <c:pt idx="284">
                  <c:v>1536.4782449473505</c:v>
                </c:pt>
                <c:pt idx="285">
                  <c:v>1540.5276340962675</c:v>
                </c:pt>
                <c:pt idx="286">
                  <c:v>1489.6701325933766</c:v>
                </c:pt>
                <c:pt idx="287">
                  <c:v>1481.892983985374</c:v>
                </c:pt>
                <c:pt idx="288">
                  <c:v>1471.102204674964</c:v>
                </c:pt>
                <c:pt idx="289">
                  <c:v>1480.847201222387</c:v>
                </c:pt>
                <c:pt idx="290">
                  <c:v>1538.4847873594704</c:v>
                </c:pt>
                <c:pt idx="291">
                  <c:v>1468.8613581422899</c:v>
                </c:pt>
                <c:pt idx="292">
                  <c:v>1491.2641656594199</c:v>
                </c:pt>
                <c:pt idx="293">
                  <c:v>1476.5703018851902</c:v>
                </c:pt>
                <c:pt idx="294">
                  <c:v>1378.0195729048808</c:v>
                </c:pt>
                <c:pt idx="295">
                  <c:v>1517.9393391541396</c:v>
                </c:pt>
                <c:pt idx="296">
                  <c:v>1564.6154146130452</c:v>
                </c:pt>
                <c:pt idx="297">
                  <c:v>1534.8410562402873</c:v>
                </c:pt>
                <c:pt idx="298">
                  <c:v>1568.1797660550333</c:v>
                </c:pt>
                <c:pt idx="299">
                  <c:v>1588.4470353599932</c:v>
                </c:pt>
                <c:pt idx="300">
                  <c:v>1522.0347988932922</c:v>
                </c:pt>
                <c:pt idx="301">
                  <c:v>1660.6588527699741</c:v>
                </c:pt>
                <c:pt idx="302">
                  <c:v>1596.8816119995367</c:v>
                </c:pt>
                <c:pt idx="303">
                  <c:v>1451.4772351233607</c:v>
                </c:pt>
                <c:pt idx="304">
                  <c:v>1641.9198473532231</c:v>
                </c:pt>
                <c:pt idx="305">
                  <c:v>1657.8572493527699</c:v>
                </c:pt>
                <c:pt idx="306">
                  <c:v>1456.9261034458868</c:v>
                </c:pt>
                <c:pt idx="307">
                  <c:v>1372.264591796875</c:v>
                </c:pt>
                <c:pt idx="308">
                  <c:v>1370.479843915519</c:v>
                </c:pt>
                <c:pt idx="309">
                  <c:v>1371.4401471038364</c:v>
                </c:pt>
                <c:pt idx="310">
                  <c:v>1369.2630765264926</c:v>
                </c:pt>
                <c:pt idx="311">
                  <c:v>1377.5256930662313</c:v>
                </c:pt>
                <c:pt idx="312">
                  <c:v>1367.4514749864582</c:v>
                </c:pt>
                <c:pt idx="313">
                  <c:v>1368.2861921061547</c:v>
                </c:pt>
                <c:pt idx="314">
                  <c:v>1369.7016220288099</c:v>
                </c:pt>
                <c:pt idx="315">
                  <c:v>1369.8994815288993</c:v>
                </c:pt>
                <c:pt idx="316">
                  <c:v>1369.7266663411458</c:v>
                </c:pt>
                <c:pt idx="317">
                  <c:v>1375.2072865579407</c:v>
                </c:pt>
                <c:pt idx="318">
                  <c:v>1369.3113804007987</c:v>
                </c:pt>
                <c:pt idx="319">
                  <c:v>1370.0646250786622</c:v>
                </c:pt>
                <c:pt idx="320">
                  <c:v>1369.7643004264344</c:v>
                </c:pt>
                <c:pt idx="321">
                  <c:v>1370.6232063005555</c:v>
                </c:pt>
                <c:pt idx="322">
                  <c:v>1375.6739619074588</c:v>
                </c:pt>
                <c:pt idx="323">
                  <c:v>1377.9357792001001</c:v>
                </c:pt>
                <c:pt idx="324">
                  <c:v>1367.4875745564984</c:v>
                </c:pt>
                <c:pt idx="325">
                  <c:v>1367.3053233587921</c:v>
                </c:pt>
                <c:pt idx="326">
                  <c:v>1366.2559337455684</c:v>
                </c:pt>
                <c:pt idx="327">
                  <c:v>1366.2414641097753</c:v>
                </c:pt>
                <c:pt idx="328">
                  <c:v>1374.2455803571429</c:v>
                </c:pt>
                <c:pt idx="329">
                  <c:v>1373.6116090568516</c:v>
                </c:pt>
                <c:pt idx="330">
                  <c:v>1370.0200758104199</c:v>
                </c:pt>
                <c:pt idx="331">
                  <c:v>1366.6133472026806</c:v>
                </c:pt>
                <c:pt idx="332">
                  <c:v>2292.9386050359399</c:v>
                </c:pt>
                <c:pt idx="333">
                  <c:v>2195.6937447636506</c:v>
                </c:pt>
                <c:pt idx="334">
                  <c:v>2215.8458023890407</c:v>
                </c:pt>
                <c:pt idx="335">
                  <c:v>2133.2608144322612</c:v>
                </c:pt>
                <c:pt idx="336">
                  <c:v>2081.085817120113</c:v>
                </c:pt>
                <c:pt idx="337">
                  <c:v>1953.3493483909767</c:v>
                </c:pt>
                <c:pt idx="338">
                  <c:v>2033.6468689205767</c:v>
                </c:pt>
                <c:pt idx="339">
                  <c:v>1957.9907979497423</c:v>
                </c:pt>
                <c:pt idx="340">
                  <c:v>2000.1547866204123</c:v>
                </c:pt>
                <c:pt idx="341">
                  <c:v>2008.8849023746145</c:v>
                </c:pt>
                <c:pt idx="342">
                  <c:v>2100.0074183373631</c:v>
                </c:pt>
                <c:pt idx="343">
                  <c:v>2026.8018476847994</c:v>
                </c:pt>
                <c:pt idx="344">
                  <c:v>1367.4196617923565</c:v>
                </c:pt>
                <c:pt idx="345">
                  <c:v>1373.703454547702</c:v>
                </c:pt>
                <c:pt idx="346">
                  <c:v>1460.9965320365827</c:v>
                </c:pt>
                <c:pt idx="347">
                  <c:v>1504.8141840177448</c:v>
                </c:pt>
                <c:pt idx="348">
                  <c:v>1443.8346101522156</c:v>
                </c:pt>
                <c:pt idx="349">
                  <c:v>1455.6028486959051</c:v>
                </c:pt>
                <c:pt idx="350">
                  <c:v>1516.0437940253587</c:v>
                </c:pt>
                <c:pt idx="351">
                  <c:v>1512.5314521011042</c:v>
                </c:pt>
                <c:pt idx="352">
                  <c:v>1397.4361669572136</c:v>
                </c:pt>
                <c:pt idx="353">
                  <c:v>1486.7429623926748</c:v>
                </c:pt>
                <c:pt idx="354">
                  <c:v>1389.295516598555</c:v>
                </c:pt>
                <c:pt idx="355">
                  <c:v>1569.8533964374556</c:v>
                </c:pt>
                <c:pt idx="356">
                  <c:v>1375.2786413016102</c:v>
                </c:pt>
                <c:pt idx="357">
                  <c:v>1408.3701134314904</c:v>
                </c:pt>
                <c:pt idx="358">
                  <c:v>1453.9134376279769</c:v>
                </c:pt>
                <c:pt idx="359">
                  <c:v>1383.1801468922201</c:v>
                </c:pt>
                <c:pt idx="360">
                  <c:v>1502.8191607877338</c:v>
                </c:pt>
                <c:pt idx="361">
                  <c:v>1510.7411758648275</c:v>
                </c:pt>
                <c:pt idx="362">
                  <c:v>1391.3954322879572</c:v>
                </c:pt>
                <c:pt idx="363">
                  <c:v>1436.7405181677163</c:v>
                </c:pt>
                <c:pt idx="364">
                  <c:v>1454.4728300675101</c:v>
                </c:pt>
                <c:pt idx="365">
                  <c:v>1387.7058544976069</c:v>
                </c:pt>
                <c:pt idx="366">
                  <c:v>1570.4029989308324</c:v>
                </c:pt>
                <c:pt idx="367">
                  <c:v>1562.3543741414835</c:v>
                </c:pt>
                <c:pt idx="368">
                  <c:v>1376.9558861649277</c:v>
                </c:pt>
                <c:pt idx="369">
                  <c:v>1384.7508487137111</c:v>
                </c:pt>
                <c:pt idx="370">
                  <c:v>1382.7953904127039</c:v>
                </c:pt>
                <c:pt idx="371">
                  <c:v>1526.7867734495678</c:v>
                </c:pt>
                <c:pt idx="372">
                  <c:v>1536.157196864609</c:v>
                </c:pt>
                <c:pt idx="373">
                  <c:v>1434.3760097693666</c:v>
                </c:pt>
                <c:pt idx="374">
                  <c:v>1539.4670929893159</c:v>
                </c:pt>
                <c:pt idx="375">
                  <c:v>1424.5715311926406</c:v>
                </c:pt>
                <c:pt idx="376">
                  <c:v>2180.5727826112211</c:v>
                </c:pt>
                <c:pt idx="377">
                  <c:v>2217.5105609025909</c:v>
                </c:pt>
                <c:pt idx="378">
                  <c:v>2162.5031699733995</c:v>
                </c:pt>
                <c:pt idx="379">
                  <c:v>2127.1742303299757</c:v>
                </c:pt>
                <c:pt idx="380">
                  <c:v>2165.9553548488288</c:v>
                </c:pt>
                <c:pt idx="381">
                  <c:v>1926.1031994208779</c:v>
                </c:pt>
                <c:pt idx="382">
                  <c:v>1677.3475081512172</c:v>
                </c:pt>
                <c:pt idx="383">
                  <c:v>2003.8033104196049</c:v>
                </c:pt>
                <c:pt idx="384">
                  <c:v>2115.4488757858994</c:v>
                </c:pt>
                <c:pt idx="385">
                  <c:v>1888.0118785220959</c:v>
                </c:pt>
                <c:pt idx="386">
                  <c:v>1917.0696586697259</c:v>
                </c:pt>
                <c:pt idx="387">
                  <c:v>2093.7278177653775</c:v>
                </c:pt>
                <c:pt idx="388">
                  <c:v>1345.8810255201176</c:v>
                </c:pt>
                <c:pt idx="389">
                  <c:v>1345.2186662908764</c:v>
                </c:pt>
                <c:pt idx="390">
                  <c:v>1370.2163182027834</c:v>
                </c:pt>
                <c:pt idx="391">
                  <c:v>1357.6094144678239</c:v>
                </c:pt>
                <c:pt idx="392">
                  <c:v>1345.2359619140625</c:v>
                </c:pt>
                <c:pt idx="393">
                  <c:v>1345.2405205594116</c:v>
                </c:pt>
                <c:pt idx="394">
                  <c:v>1348.5744854084496</c:v>
                </c:pt>
                <c:pt idx="395">
                  <c:v>1345.2360068459327</c:v>
                </c:pt>
                <c:pt idx="396">
                  <c:v>1345.7160580726265</c:v>
                </c:pt>
                <c:pt idx="397">
                  <c:v>1349.2549671966758</c:v>
                </c:pt>
                <c:pt idx="398">
                  <c:v>1357.2996270124368</c:v>
                </c:pt>
                <c:pt idx="399">
                  <c:v>1348.3533713269589</c:v>
                </c:pt>
                <c:pt idx="400">
                  <c:v>1369.579649750219</c:v>
                </c:pt>
                <c:pt idx="401">
                  <c:v>1348.2043576565977</c:v>
                </c:pt>
                <c:pt idx="402">
                  <c:v>1352.9738028841207</c:v>
                </c:pt>
                <c:pt idx="403">
                  <c:v>1352.420438549688</c:v>
                </c:pt>
                <c:pt idx="404">
                  <c:v>1354.5277907047566</c:v>
                </c:pt>
                <c:pt idx="405">
                  <c:v>1349.3513700543951</c:v>
                </c:pt>
                <c:pt idx="406">
                  <c:v>1374.8694389792049</c:v>
                </c:pt>
                <c:pt idx="407">
                  <c:v>1355.6774847497343</c:v>
                </c:pt>
                <c:pt idx="408">
                  <c:v>1352.3416657192047</c:v>
                </c:pt>
                <c:pt idx="409">
                  <c:v>1352.9196270002471</c:v>
                </c:pt>
                <c:pt idx="410">
                  <c:v>1731.6533568468274</c:v>
                </c:pt>
                <c:pt idx="411">
                  <c:v>1828.901157286017</c:v>
                </c:pt>
                <c:pt idx="412">
                  <c:v>1796.2129443039519</c:v>
                </c:pt>
                <c:pt idx="413">
                  <c:v>2675.2040964651501</c:v>
                </c:pt>
                <c:pt idx="414">
                  <c:v>2326.6431781376828</c:v>
                </c:pt>
                <c:pt idx="415">
                  <c:v>2514.2648886648944</c:v>
                </c:pt>
                <c:pt idx="416">
                  <c:v>2311.2252498398339</c:v>
                </c:pt>
                <c:pt idx="417">
                  <c:v>2380.9207579114095</c:v>
                </c:pt>
                <c:pt idx="418">
                  <c:v>1369.7742444157207</c:v>
                </c:pt>
                <c:pt idx="419">
                  <c:v>1365.419038503753</c:v>
                </c:pt>
                <c:pt idx="420">
                  <c:v>1367.2907894377186</c:v>
                </c:pt>
                <c:pt idx="421">
                  <c:v>1390.1571186024655</c:v>
                </c:pt>
                <c:pt idx="422">
                  <c:v>1351.9295735035128</c:v>
                </c:pt>
                <c:pt idx="423">
                  <c:v>1362.1445319303918</c:v>
                </c:pt>
                <c:pt idx="424">
                  <c:v>1392.25170040032</c:v>
                </c:pt>
                <c:pt idx="425">
                  <c:v>1484.4793791743418</c:v>
                </c:pt>
                <c:pt idx="426">
                  <c:v>1350.4512639280226</c:v>
                </c:pt>
                <c:pt idx="427">
                  <c:v>1378.0797065354855</c:v>
                </c:pt>
                <c:pt idx="428">
                  <c:v>1462.2025085918392</c:v>
                </c:pt>
                <c:pt idx="429">
                  <c:v>1378.2542986905664</c:v>
                </c:pt>
                <c:pt idx="430">
                  <c:v>1348.428904413415</c:v>
                </c:pt>
                <c:pt idx="431">
                  <c:v>1367.0464457194009</c:v>
                </c:pt>
                <c:pt idx="432">
                  <c:v>1383.7657393334616</c:v>
                </c:pt>
                <c:pt idx="433">
                  <c:v>1355.9810373011344</c:v>
                </c:pt>
                <c:pt idx="434">
                  <c:v>1348.449861103571</c:v>
                </c:pt>
                <c:pt idx="435">
                  <c:v>1371.1800170044799</c:v>
                </c:pt>
                <c:pt idx="436">
                  <c:v>1381.7224051082835</c:v>
                </c:pt>
                <c:pt idx="437">
                  <c:v>1523.6452344489819</c:v>
                </c:pt>
                <c:pt idx="438">
                  <c:v>1352.4322662353516</c:v>
                </c:pt>
                <c:pt idx="439">
                  <c:v>1367.7679009520634</c:v>
                </c:pt>
                <c:pt idx="440">
                  <c:v>1358.8993954156942</c:v>
                </c:pt>
                <c:pt idx="441">
                  <c:v>1352.8995958637988</c:v>
                </c:pt>
                <c:pt idx="442">
                  <c:v>1383.8001843077905</c:v>
                </c:pt>
                <c:pt idx="443">
                  <c:v>1348.7216502054484</c:v>
                </c:pt>
                <c:pt idx="444">
                  <c:v>1348.9045686848958</c:v>
                </c:pt>
                <c:pt idx="445">
                  <c:v>1360.7746632910187</c:v>
                </c:pt>
                <c:pt idx="446">
                  <c:v>1369.928391494429</c:v>
                </c:pt>
                <c:pt idx="447">
                  <c:v>1355.6843780715271</c:v>
                </c:pt>
                <c:pt idx="448">
                  <c:v>1350.3783347497761</c:v>
                </c:pt>
                <c:pt idx="449">
                  <c:v>1348.2479248046875</c:v>
                </c:pt>
                <c:pt idx="450">
                  <c:v>1351.9501706518308</c:v>
                </c:pt>
                <c:pt idx="451">
                  <c:v>1350.4129191594611</c:v>
                </c:pt>
                <c:pt idx="452">
                  <c:v>1367.1533974095394</c:v>
                </c:pt>
                <c:pt idx="453">
                  <c:v>1367.1490980695321</c:v>
                </c:pt>
                <c:pt idx="454">
                  <c:v>1352.6419028612036</c:v>
                </c:pt>
                <c:pt idx="455">
                  <c:v>1378.6789447867934</c:v>
                </c:pt>
                <c:pt idx="456">
                  <c:v>1359.5235750718068</c:v>
                </c:pt>
                <c:pt idx="457">
                  <c:v>1368.7701530819847</c:v>
                </c:pt>
                <c:pt idx="458">
                  <c:v>1386.9008061717691</c:v>
                </c:pt>
                <c:pt idx="459">
                  <c:v>1375.7180919216987</c:v>
                </c:pt>
                <c:pt idx="460">
                  <c:v>1345.2160427078061</c:v>
                </c:pt>
                <c:pt idx="461">
                  <c:v>1358.7064304770226</c:v>
                </c:pt>
                <c:pt idx="462">
                  <c:v>1355.130269713321</c:v>
                </c:pt>
                <c:pt idx="463">
                  <c:v>1348.2479248046875</c:v>
                </c:pt>
                <c:pt idx="464">
                  <c:v>1351.8878284439857</c:v>
                </c:pt>
                <c:pt idx="465">
                  <c:v>1357.877872511295</c:v>
                </c:pt>
                <c:pt idx="466">
                  <c:v>1369.9273313365609</c:v>
                </c:pt>
                <c:pt idx="467">
                  <c:v>1351.2671283922698</c:v>
                </c:pt>
                <c:pt idx="468">
                  <c:v>1392.8216292722921</c:v>
                </c:pt>
                <c:pt idx="469">
                  <c:v>1348.2351648163378</c:v>
                </c:pt>
                <c:pt idx="470">
                  <c:v>1409.3023431040431</c:v>
                </c:pt>
                <c:pt idx="471">
                  <c:v>1393.191686681799</c:v>
                </c:pt>
                <c:pt idx="472">
                  <c:v>1371.5642791276935</c:v>
                </c:pt>
                <c:pt idx="473">
                  <c:v>1358.595719350425</c:v>
                </c:pt>
                <c:pt idx="474">
                  <c:v>1370.0111249192316</c:v>
                </c:pt>
                <c:pt idx="475">
                  <c:v>1351.3974128309728</c:v>
                </c:pt>
                <c:pt idx="476">
                  <c:v>1357.6672896616842</c:v>
                </c:pt>
                <c:pt idx="477">
                  <c:v>1357.7707580845106</c:v>
                </c:pt>
                <c:pt idx="478">
                  <c:v>1354.3934506147336</c:v>
                </c:pt>
                <c:pt idx="479">
                  <c:v>1350.5964605869392</c:v>
                </c:pt>
                <c:pt idx="480">
                  <c:v>1367.419570380923</c:v>
                </c:pt>
                <c:pt idx="481">
                  <c:v>1347.8046887456155</c:v>
                </c:pt>
                <c:pt idx="482">
                  <c:v>1346.8869196396051</c:v>
                </c:pt>
                <c:pt idx="483">
                  <c:v>1354.1104486551515</c:v>
                </c:pt>
                <c:pt idx="484">
                  <c:v>1369.9385249660327</c:v>
                </c:pt>
                <c:pt idx="485">
                  <c:v>1348.7352568062629</c:v>
                </c:pt>
                <c:pt idx="486">
                  <c:v>1347.8853893280029</c:v>
                </c:pt>
                <c:pt idx="487">
                  <c:v>1348.3839120415246</c:v>
                </c:pt>
                <c:pt idx="488">
                  <c:v>1350.9283961902966</c:v>
                </c:pt>
                <c:pt idx="489">
                  <c:v>1375.4284328359693</c:v>
                </c:pt>
                <c:pt idx="490">
                  <c:v>1346.1857493082682</c:v>
                </c:pt>
                <c:pt idx="491">
                  <c:v>1458.0031815825917</c:v>
                </c:pt>
                <c:pt idx="492">
                  <c:v>1368.0444276248277</c:v>
                </c:pt>
                <c:pt idx="493">
                  <c:v>1369.2570470639212</c:v>
                </c:pt>
                <c:pt idx="494">
                  <c:v>1348.8120345577117</c:v>
                </c:pt>
                <c:pt idx="495">
                  <c:v>1350.292952750493</c:v>
                </c:pt>
                <c:pt idx="496">
                  <c:v>1399.5084725817758</c:v>
                </c:pt>
                <c:pt idx="497">
                  <c:v>1428.9781590573821</c:v>
                </c:pt>
                <c:pt idx="498">
                  <c:v>1351.0324009486608</c:v>
                </c:pt>
                <c:pt idx="499">
                  <c:v>1353.2381761614654</c:v>
                </c:pt>
                <c:pt idx="500">
                  <c:v>1377.3006627179575</c:v>
                </c:pt>
                <c:pt idx="501">
                  <c:v>1355.3927615902044</c:v>
                </c:pt>
                <c:pt idx="502">
                  <c:v>1356.7784761535336</c:v>
                </c:pt>
                <c:pt idx="503">
                  <c:v>1362.6282279730904</c:v>
                </c:pt>
                <c:pt idx="504">
                  <c:v>1408.2771843804253</c:v>
                </c:pt>
                <c:pt idx="505">
                  <c:v>1376.8589209575789</c:v>
                </c:pt>
                <c:pt idx="506">
                  <c:v>1352.8034696861132</c:v>
                </c:pt>
                <c:pt idx="507">
                  <c:v>1372.644072987131</c:v>
                </c:pt>
                <c:pt idx="508">
                  <c:v>1361.8634232835539</c:v>
                </c:pt>
                <c:pt idx="509">
                  <c:v>1359.7062728856697</c:v>
                </c:pt>
                <c:pt idx="510">
                  <c:v>1348.260894152583</c:v>
                </c:pt>
                <c:pt idx="511">
                  <c:v>1356.0162026906094</c:v>
                </c:pt>
                <c:pt idx="512">
                  <c:v>1351.1684952278447</c:v>
                </c:pt>
                <c:pt idx="513">
                  <c:v>1371.9758160194654</c:v>
                </c:pt>
                <c:pt idx="514">
                  <c:v>1453.1298195318157</c:v>
                </c:pt>
                <c:pt idx="515">
                  <c:v>1381.5189607963719</c:v>
                </c:pt>
                <c:pt idx="516">
                  <c:v>1452.6152036719852</c:v>
                </c:pt>
                <c:pt idx="517">
                  <c:v>1449.6383284104643</c:v>
                </c:pt>
                <c:pt idx="518">
                  <c:v>1577.884971113177</c:v>
                </c:pt>
                <c:pt idx="519">
                  <c:v>1461.2797393798828</c:v>
                </c:pt>
                <c:pt idx="520">
                  <c:v>1462.2818566894532</c:v>
                </c:pt>
                <c:pt idx="521">
                  <c:v>1459.1680293289892</c:v>
                </c:pt>
                <c:pt idx="522">
                  <c:v>1459.5575979986963</c:v>
                </c:pt>
                <c:pt idx="523">
                  <c:v>1460.2525153053182</c:v>
                </c:pt>
                <c:pt idx="524">
                  <c:v>1408.5845723283401</c:v>
                </c:pt>
                <c:pt idx="525">
                  <c:v>1575.0244776271882</c:v>
                </c:pt>
                <c:pt idx="526">
                  <c:v>1433.5890217252506</c:v>
                </c:pt>
                <c:pt idx="527">
                  <c:v>1415.5436887799924</c:v>
                </c:pt>
                <c:pt idx="528">
                  <c:v>1445.5796214283764</c:v>
                </c:pt>
                <c:pt idx="529">
                  <c:v>1452.0867316116339</c:v>
                </c:pt>
                <c:pt idx="530">
                  <c:v>1468.4293250061853</c:v>
                </c:pt>
                <c:pt idx="531">
                  <c:v>1501.5098329889333</c:v>
                </c:pt>
                <c:pt idx="532">
                  <c:v>1371.2224105184112</c:v>
                </c:pt>
                <c:pt idx="533">
                  <c:v>1401.3057667384637</c:v>
                </c:pt>
                <c:pt idx="534">
                  <c:v>1574.0123145223147</c:v>
                </c:pt>
                <c:pt idx="535">
                  <c:v>1387.6965883944897</c:v>
                </c:pt>
                <c:pt idx="536">
                  <c:v>1573.1233527070733</c:v>
                </c:pt>
                <c:pt idx="537">
                  <c:v>1372.3388262809592</c:v>
                </c:pt>
                <c:pt idx="538">
                  <c:v>1444.8378913879394</c:v>
                </c:pt>
                <c:pt idx="539">
                  <c:v>1456.2831455643309</c:v>
                </c:pt>
                <c:pt idx="540">
                  <c:v>1459.0805655869863</c:v>
                </c:pt>
                <c:pt idx="541">
                  <c:v>1441.0671727713284</c:v>
                </c:pt>
                <c:pt idx="542">
                  <c:v>1517.7129583658714</c:v>
                </c:pt>
                <c:pt idx="543">
                  <c:v>1362.1108885757405</c:v>
                </c:pt>
                <c:pt idx="544">
                  <c:v>1444.6876180702684</c:v>
                </c:pt>
                <c:pt idx="545">
                  <c:v>1481.9396694250274</c:v>
                </c:pt>
                <c:pt idx="546">
                  <c:v>1487.8100792379939</c:v>
                </c:pt>
                <c:pt idx="547">
                  <c:v>1470.7654582571477</c:v>
                </c:pt>
                <c:pt idx="548">
                  <c:v>1578.9997455742757</c:v>
                </c:pt>
                <c:pt idx="549">
                  <c:v>1418.378332594421</c:v>
                </c:pt>
                <c:pt idx="550">
                  <c:v>1573.6594725171385</c:v>
                </c:pt>
                <c:pt idx="551">
                  <c:v>1456.4850811952949</c:v>
                </c:pt>
                <c:pt idx="552">
                  <c:v>1564.4987704512002</c:v>
                </c:pt>
                <c:pt idx="553">
                  <c:v>1393.6844062770017</c:v>
                </c:pt>
                <c:pt idx="554">
                  <c:v>1569.7299143414371</c:v>
                </c:pt>
                <c:pt idx="555">
                  <c:v>1450.3707693061424</c:v>
                </c:pt>
                <c:pt idx="556">
                  <c:v>1364.8680969962018</c:v>
                </c:pt>
                <c:pt idx="557">
                  <c:v>1460.5579345334334</c:v>
                </c:pt>
                <c:pt idx="558">
                  <c:v>1371.9558617763832</c:v>
                </c:pt>
                <c:pt idx="559">
                  <c:v>1568.1889437757773</c:v>
                </c:pt>
                <c:pt idx="560">
                  <c:v>1438.3697735084147</c:v>
                </c:pt>
                <c:pt idx="561">
                  <c:v>1498.5209858687883</c:v>
                </c:pt>
                <c:pt idx="562">
                  <c:v>1379.1763906171245</c:v>
                </c:pt>
                <c:pt idx="563">
                  <c:v>1387.5036225520689</c:v>
                </c:pt>
                <c:pt idx="564">
                  <c:v>1564.5564142717633</c:v>
                </c:pt>
                <c:pt idx="565">
                  <c:v>1531.2644599932587</c:v>
                </c:pt>
                <c:pt idx="566">
                  <c:v>1395.7682007918602</c:v>
                </c:pt>
                <c:pt idx="567">
                  <c:v>1555.3322919322993</c:v>
                </c:pt>
                <c:pt idx="568">
                  <c:v>1576.2267004680289</c:v>
                </c:pt>
                <c:pt idx="569">
                  <c:v>1573.3544230400762</c:v>
                </c:pt>
                <c:pt idx="570">
                  <c:v>1398.3777817569958</c:v>
                </c:pt>
                <c:pt idx="571">
                  <c:v>1428.3877976411131</c:v>
                </c:pt>
                <c:pt idx="572">
                  <c:v>1574.6325924016908</c:v>
                </c:pt>
                <c:pt idx="573">
                  <c:v>1468.3951857994343</c:v>
                </c:pt>
                <c:pt idx="574">
                  <c:v>1397.3324549057904</c:v>
                </c:pt>
                <c:pt idx="575">
                  <c:v>1424.5668404984997</c:v>
                </c:pt>
                <c:pt idx="576">
                  <c:v>1471.4534715648192</c:v>
                </c:pt>
                <c:pt idx="577">
                  <c:v>1579.8406532469869</c:v>
                </c:pt>
                <c:pt idx="578">
                  <c:v>1586.1490532212244</c:v>
                </c:pt>
                <c:pt idx="579">
                  <c:v>1634.2128207943845</c:v>
                </c:pt>
                <c:pt idx="580">
                  <c:v>1546.6977437985172</c:v>
                </c:pt>
                <c:pt idx="581">
                  <c:v>1557.7587583851439</c:v>
                </c:pt>
                <c:pt idx="582">
                  <c:v>1431.0232474343818</c:v>
                </c:pt>
                <c:pt idx="583">
                  <c:v>1565.8543012619018</c:v>
                </c:pt>
                <c:pt idx="584">
                  <c:v>1579.913841933183</c:v>
                </c:pt>
                <c:pt idx="585">
                  <c:v>1489.984362993084</c:v>
                </c:pt>
                <c:pt idx="586">
                  <c:v>1524.1577396535974</c:v>
                </c:pt>
                <c:pt idx="587">
                  <c:v>1525.2263398639896</c:v>
                </c:pt>
                <c:pt idx="588">
                  <c:v>1412.6971886448209</c:v>
                </c:pt>
                <c:pt idx="589">
                  <c:v>1578.6170072798295</c:v>
                </c:pt>
                <c:pt idx="590">
                  <c:v>1432.8681474165483</c:v>
                </c:pt>
                <c:pt idx="591">
                  <c:v>1584.9731810985684</c:v>
                </c:pt>
                <c:pt idx="592">
                  <c:v>1536.644133037543</c:v>
                </c:pt>
                <c:pt idx="593">
                  <c:v>1436.6242969047487</c:v>
                </c:pt>
                <c:pt idx="594">
                  <c:v>1410.5328733567653</c:v>
                </c:pt>
                <c:pt idx="595">
                  <c:v>1361.7026461432961</c:v>
                </c:pt>
                <c:pt idx="596">
                  <c:v>1370.6303541655325</c:v>
                </c:pt>
                <c:pt idx="597">
                  <c:v>1592.4467754603795</c:v>
                </c:pt>
                <c:pt idx="598">
                  <c:v>1551.9170034657354</c:v>
                </c:pt>
                <c:pt idx="599">
                  <c:v>1481.9714533518932</c:v>
                </c:pt>
                <c:pt idx="600">
                  <c:v>1555.5398659777286</c:v>
                </c:pt>
                <c:pt idx="601">
                  <c:v>1567.8345423456449</c:v>
                </c:pt>
                <c:pt idx="602">
                  <c:v>1519.832261388442</c:v>
                </c:pt>
                <c:pt idx="603">
                  <c:v>1488.8011581688597</c:v>
                </c:pt>
                <c:pt idx="604">
                  <c:v>1361.1337948040484</c:v>
                </c:pt>
                <c:pt idx="605">
                  <c:v>1347.4605229144495</c:v>
                </c:pt>
                <c:pt idx="606">
                  <c:v>1357.052692200006</c:v>
                </c:pt>
                <c:pt idx="607">
                  <c:v>1403.2648874026293</c:v>
                </c:pt>
                <c:pt idx="608">
                  <c:v>1577.1772267438364</c:v>
                </c:pt>
                <c:pt idx="609">
                  <c:v>1535.1815716837355</c:v>
                </c:pt>
                <c:pt idx="610">
                  <c:v>1579.6879001892719</c:v>
                </c:pt>
                <c:pt idx="611">
                  <c:v>1438.1051239597248</c:v>
                </c:pt>
                <c:pt idx="612">
                  <c:v>1501.0350996403536</c:v>
                </c:pt>
                <c:pt idx="613">
                  <c:v>1599.9415160107012</c:v>
                </c:pt>
                <c:pt idx="614">
                  <c:v>1551.3782926562983</c:v>
                </c:pt>
                <c:pt idx="615">
                  <c:v>1442.2595407296944</c:v>
                </c:pt>
                <c:pt idx="616">
                  <c:v>1446.9449929976386</c:v>
                </c:pt>
                <c:pt idx="617">
                  <c:v>1479.1722636272746</c:v>
                </c:pt>
                <c:pt idx="618">
                  <c:v>1415.8225286460654</c:v>
                </c:pt>
                <c:pt idx="619">
                  <c:v>1545.1174498860098</c:v>
                </c:pt>
                <c:pt idx="620">
                  <c:v>1505.4815164997965</c:v>
                </c:pt>
                <c:pt idx="621">
                  <c:v>1573.1028674925587</c:v>
                </c:pt>
                <c:pt idx="622">
                  <c:v>1566.4369441390315</c:v>
                </c:pt>
                <c:pt idx="623">
                  <c:v>1492.7620765101813</c:v>
                </c:pt>
                <c:pt idx="624">
                  <c:v>1469.0292405133928</c:v>
                </c:pt>
                <c:pt idx="625">
                  <c:v>1350.7268760944235</c:v>
                </c:pt>
                <c:pt idx="626">
                  <c:v>1401.1526314482396</c:v>
                </c:pt>
                <c:pt idx="627">
                  <c:v>1431.0405961500721</c:v>
                </c:pt>
                <c:pt idx="628">
                  <c:v>1460.7620956704982</c:v>
                </c:pt>
                <c:pt idx="629">
                  <c:v>1462.4705091743729</c:v>
                </c:pt>
                <c:pt idx="630">
                  <c:v>1364.3407258766979</c:v>
                </c:pt>
                <c:pt idx="631">
                  <c:v>1503.3962440339035</c:v>
                </c:pt>
                <c:pt idx="632">
                  <c:v>1371.6496345289363</c:v>
                </c:pt>
                <c:pt idx="633">
                  <c:v>1400.4929155653963</c:v>
                </c:pt>
                <c:pt idx="634">
                  <c:v>1461.1350340241838</c:v>
                </c:pt>
                <c:pt idx="635">
                  <c:v>1351.9745967664217</c:v>
                </c:pt>
                <c:pt idx="636">
                  <c:v>1352.9942635677626</c:v>
                </c:pt>
                <c:pt idx="637">
                  <c:v>1352.6660639902991</c:v>
                </c:pt>
                <c:pt idx="638">
                  <c:v>1457.7839660983993</c:v>
                </c:pt>
                <c:pt idx="639">
                  <c:v>1459.9773251617175</c:v>
                </c:pt>
                <c:pt idx="640">
                  <c:v>1385.9136316165966</c:v>
                </c:pt>
                <c:pt idx="641">
                  <c:v>1467.2243260407706</c:v>
                </c:pt>
                <c:pt idx="642">
                  <c:v>1455.503746646388</c:v>
                </c:pt>
                <c:pt idx="643">
                  <c:v>1369.8069152832031</c:v>
                </c:pt>
                <c:pt idx="644">
                  <c:v>1379.1255357343412</c:v>
                </c:pt>
                <c:pt idx="645">
                  <c:v>1462.8433242597605</c:v>
                </c:pt>
                <c:pt idx="646">
                  <c:v>1452.2525684434297</c:v>
                </c:pt>
                <c:pt idx="647">
                  <c:v>1368.3554176671853</c:v>
                </c:pt>
                <c:pt idx="648">
                  <c:v>1465.9288067726125</c:v>
                </c:pt>
                <c:pt idx="649">
                  <c:v>1355.0612580101679</c:v>
                </c:pt>
                <c:pt idx="650">
                  <c:v>1472.5212414103896</c:v>
                </c:pt>
                <c:pt idx="651">
                  <c:v>1364.04091153786</c:v>
                </c:pt>
                <c:pt idx="652">
                  <c:v>1461.572800924491</c:v>
                </c:pt>
                <c:pt idx="653">
                  <c:v>1385.2379865680523</c:v>
                </c:pt>
                <c:pt idx="654">
                  <c:v>1459.1018015876055</c:v>
                </c:pt>
                <c:pt idx="655">
                  <c:v>1391.5041575595178</c:v>
                </c:pt>
                <c:pt idx="656">
                  <c:v>1364.5071389304894</c:v>
                </c:pt>
                <c:pt idx="657">
                  <c:v>1364.6820787469478</c:v>
                </c:pt>
                <c:pt idx="658">
                  <c:v>1446.6683182869151</c:v>
                </c:pt>
                <c:pt idx="659">
                  <c:v>1412.8077555566954</c:v>
                </c:pt>
                <c:pt idx="660">
                  <c:v>1414.6028247608858</c:v>
                </c:pt>
                <c:pt idx="661">
                  <c:v>1441.9431532993112</c:v>
                </c:pt>
                <c:pt idx="662">
                  <c:v>1440.0142218879557</c:v>
                </c:pt>
                <c:pt idx="663">
                  <c:v>1375.1104428268527</c:v>
                </c:pt>
                <c:pt idx="664">
                  <c:v>1454.0483330841562</c:v>
                </c:pt>
                <c:pt idx="665">
                  <c:v>1435.5617350487103</c:v>
                </c:pt>
                <c:pt idx="666">
                  <c:v>1381.0555512044357</c:v>
                </c:pt>
                <c:pt idx="667">
                  <c:v>1398.8344048394097</c:v>
                </c:pt>
                <c:pt idx="668">
                  <c:v>1417.1420737916906</c:v>
                </c:pt>
                <c:pt idx="669">
                  <c:v>1376.9675345359442</c:v>
                </c:pt>
                <c:pt idx="670">
                  <c:v>1459.5788107036074</c:v>
                </c:pt>
                <c:pt idx="671">
                  <c:v>1459.38926470864</c:v>
                </c:pt>
                <c:pt idx="672">
                  <c:v>1426.2581996875433</c:v>
                </c:pt>
                <c:pt idx="673">
                  <c:v>1461.1224022889749</c:v>
                </c:pt>
                <c:pt idx="674">
                  <c:v>1401.71935827377</c:v>
                </c:pt>
                <c:pt idx="675">
                  <c:v>1363.3131488033941</c:v>
                </c:pt>
                <c:pt idx="676">
                  <c:v>1366.8511539543779</c:v>
                </c:pt>
                <c:pt idx="677">
                  <c:v>1458.7998031552368</c:v>
                </c:pt>
                <c:pt idx="678">
                  <c:v>1404.9105585323287</c:v>
                </c:pt>
                <c:pt idx="679">
                  <c:v>1380.7724012383862</c:v>
                </c:pt>
                <c:pt idx="680">
                  <c:v>1383.3940875853971</c:v>
                </c:pt>
                <c:pt idx="681">
                  <c:v>1543.7775055416046</c:v>
                </c:pt>
                <c:pt idx="682">
                  <c:v>1416.484924511823</c:v>
                </c:pt>
                <c:pt idx="683">
                  <c:v>1526.6627611400463</c:v>
                </c:pt>
                <c:pt idx="684">
                  <c:v>1372.7973674096413</c:v>
                </c:pt>
                <c:pt idx="685">
                  <c:v>1410.0362205249733</c:v>
                </c:pt>
                <c:pt idx="686">
                  <c:v>1557.9868659940623</c:v>
                </c:pt>
                <c:pt idx="687">
                  <c:v>1465.9668400444295</c:v>
                </c:pt>
                <c:pt idx="688">
                  <c:v>1468.1966465339924</c:v>
                </c:pt>
                <c:pt idx="689">
                  <c:v>1570.5753906679824</c:v>
                </c:pt>
                <c:pt idx="690">
                  <c:v>1462.2166355835402</c:v>
                </c:pt>
                <c:pt idx="691">
                  <c:v>1531.3813023572343</c:v>
                </c:pt>
                <c:pt idx="692">
                  <c:v>1532.7132807676553</c:v>
                </c:pt>
                <c:pt idx="693">
                  <c:v>1535.4392834174923</c:v>
                </c:pt>
                <c:pt idx="694">
                  <c:v>1491.6193929643773</c:v>
                </c:pt>
                <c:pt idx="695">
                  <c:v>1482.8785497840358</c:v>
                </c:pt>
                <c:pt idx="696">
                  <c:v>1444.9033504120291</c:v>
                </c:pt>
                <c:pt idx="697">
                  <c:v>1567.6887083662318</c:v>
                </c:pt>
                <c:pt idx="698">
                  <c:v>1559.5716305428232</c:v>
                </c:pt>
                <c:pt idx="699">
                  <c:v>1540.1820410156249</c:v>
                </c:pt>
                <c:pt idx="700">
                  <c:v>1428.2254680152078</c:v>
                </c:pt>
                <c:pt idx="701">
                  <c:v>1493.1261045781066</c:v>
                </c:pt>
                <c:pt idx="702">
                  <c:v>1510.4525600267493</c:v>
                </c:pt>
                <c:pt idx="703">
                  <c:v>1553.6341752053081</c:v>
                </c:pt>
                <c:pt idx="704">
                  <c:v>1454.2750006194613</c:v>
                </c:pt>
                <c:pt idx="705">
                  <c:v>1436.5462247621067</c:v>
                </c:pt>
                <c:pt idx="706">
                  <c:v>1518.4480145772297</c:v>
                </c:pt>
                <c:pt idx="707">
                  <c:v>1426.3020542780491</c:v>
                </c:pt>
                <c:pt idx="708">
                  <c:v>1558.5870510027821</c:v>
                </c:pt>
                <c:pt idx="709">
                  <c:v>1496.2902612651264</c:v>
                </c:pt>
                <c:pt idx="710">
                  <c:v>1499.3031902566354</c:v>
                </c:pt>
                <c:pt idx="711">
                  <c:v>1537.6743953513362</c:v>
                </c:pt>
                <c:pt idx="712">
                  <c:v>1539.1416463267071</c:v>
                </c:pt>
                <c:pt idx="713">
                  <c:v>1517.3998862560127</c:v>
                </c:pt>
                <c:pt idx="714">
                  <c:v>1450.4467263917302</c:v>
                </c:pt>
                <c:pt idx="715">
                  <c:v>1567.2966311514092</c:v>
                </c:pt>
                <c:pt idx="716">
                  <c:v>1551.2057203454724</c:v>
                </c:pt>
                <c:pt idx="717">
                  <c:v>1554.7674742096206</c:v>
                </c:pt>
                <c:pt idx="718">
                  <c:v>1517.471422301709</c:v>
                </c:pt>
                <c:pt idx="719">
                  <c:v>1526.3739826972849</c:v>
                </c:pt>
                <c:pt idx="720">
                  <c:v>1517.06380556112</c:v>
                </c:pt>
                <c:pt idx="721">
                  <c:v>1477.4678136522525</c:v>
                </c:pt>
                <c:pt idx="722">
                  <c:v>1480.3258225038392</c:v>
                </c:pt>
                <c:pt idx="723">
                  <c:v>1468.6356635746288</c:v>
                </c:pt>
                <c:pt idx="724">
                  <c:v>1486.2874399047671</c:v>
                </c:pt>
                <c:pt idx="725">
                  <c:v>1468.3234505393289</c:v>
                </c:pt>
                <c:pt idx="726">
                  <c:v>1557.4643476505642</c:v>
                </c:pt>
                <c:pt idx="727">
                  <c:v>2015.6125358840925</c:v>
                </c:pt>
                <c:pt idx="728">
                  <c:v>2034.4643222386419</c:v>
                </c:pt>
                <c:pt idx="729">
                  <c:v>1848.0820657073332</c:v>
                </c:pt>
                <c:pt idx="730">
                  <c:v>1963.3896079950825</c:v>
                </c:pt>
                <c:pt idx="731">
                  <c:v>2180.5246313802536</c:v>
                </c:pt>
                <c:pt idx="732">
                  <c:v>2047.4294657574173</c:v>
                </c:pt>
                <c:pt idx="733">
                  <c:v>1512.9542014837657</c:v>
                </c:pt>
                <c:pt idx="734">
                  <c:v>1539.9063974566163</c:v>
                </c:pt>
                <c:pt idx="735">
                  <c:v>1567.9410169196851</c:v>
                </c:pt>
                <c:pt idx="736">
                  <c:v>1576.8433758859976</c:v>
                </c:pt>
                <c:pt idx="737">
                  <c:v>1524.5126836654242</c:v>
                </c:pt>
                <c:pt idx="738">
                  <c:v>1652.6427769336885</c:v>
                </c:pt>
                <c:pt idx="739">
                  <c:v>1504.7820047378541</c:v>
                </c:pt>
                <c:pt idx="740">
                  <c:v>1547.1859285497392</c:v>
                </c:pt>
                <c:pt idx="741">
                  <c:v>1533.0634229117463</c:v>
                </c:pt>
                <c:pt idx="742">
                  <c:v>1508.6492289298312</c:v>
                </c:pt>
                <c:pt idx="743">
                  <c:v>1462.8631451000667</c:v>
                </c:pt>
                <c:pt idx="744">
                  <c:v>1436.7754721805968</c:v>
                </c:pt>
                <c:pt idx="745">
                  <c:v>1505.8976186666828</c:v>
                </c:pt>
                <c:pt idx="746">
                  <c:v>1723.3354112845493</c:v>
                </c:pt>
                <c:pt idx="747">
                  <c:v>1512.668434760684</c:v>
                </c:pt>
                <c:pt idx="748">
                  <c:v>1643.6670581366982</c:v>
                </c:pt>
                <c:pt idx="749">
                  <c:v>1547.3837659610215</c:v>
                </c:pt>
                <c:pt idx="750">
                  <c:v>1527.8125165828092</c:v>
                </c:pt>
                <c:pt idx="751">
                  <c:v>1537.6918025097541</c:v>
                </c:pt>
                <c:pt idx="752">
                  <c:v>1559.7968551732931</c:v>
                </c:pt>
                <c:pt idx="753">
                  <c:v>1574.2305475290145</c:v>
                </c:pt>
                <c:pt idx="754">
                  <c:v>1487.1195245678637</c:v>
                </c:pt>
                <c:pt idx="755">
                  <c:v>1547.0488090992517</c:v>
                </c:pt>
                <c:pt idx="756">
                  <c:v>1597.6434073443388</c:v>
                </c:pt>
                <c:pt idx="757">
                  <c:v>1497.3928466796874</c:v>
                </c:pt>
                <c:pt idx="758">
                  <c:v>1558.0239151149119</c:v>
                </c:pt>
                <c:pt idx="759">
                  <c:v>1733.1714825848085</c:v>
                </c:pt>
                <c:pt idx="760">
                  <c:v>1666.3569274805</c:v>
                </c:pt>
                <c:pt idx="761">
                  <c:v>1717.2876294961256</c:v>
                </c:pt>
                <c:pt idx="762">
                  <c:v>1582.1713321083471</c:v>
                </c:pt>
                <c:pt idx="763">
                  <c:v>1570.0545796514714</c:v>
                </c:pt>
                <c:pt idx="764">
                  <c:v>1851.4982837578493</c:v>
                </c:pt>
                <c:pt idx="765">
                  <c:v>2204.8537022193464</c:v>
                </c:pt>
                <c:pt idx="766">
                  <c:v>2053.2364570070704</c:v>
                </c:pt>
                <c:pt idx="767">
                  <c:v>1961.1800598266846</c:v>
                </c:pt>
                <c:pt idx="768">
                  <c:v>1934.314499720999</c:v>
                </c:pt>
                <c:pt idx="769">
                  <c:v>1885.458251773762</c:v>
                </c:pt>
                <c:pt idx="770">
                  <c:v>2019.2591198320843</c:v>
                </c:pt>
                <c:pt idx="771">
                  <c:v>1990.8204904389108</c:v>
                </c:pt>
                <c:pt idx="772">
                  <c:v>1757.1559526758288</c:v>
                </c:pt>
                <c:pt idx="773">
                  <c:v>2063.2855015476084</c:v>
                </c:pt>
                <c:pt idx="774">
                  <c:v>1850.9724313814768</c:v>
                </c:pt>
                <c:pt idx="775">
                  <c:v>2188.2702921993191</c:v>
                </c:pt>
                <c:pt idx="776">
                  <c:v>2134.7124330762408</c:v>
                </c:pt>
                <c:pt idx="777">
                  <c:v>1846.7192890376064</c:v>
                </c:pt>
                <c:pt idx="778">
                  <c:v>1914.7701630717888</c:v>
                </c:pt>
                <c:pt idx="779">
                  <c:v>2316.2072470159928</c:v>
                </c:pt>
                <c:pt idx="780">
                  <c:v>2554.7091456752678</c:v>
                </c:pt>
                <c:pt idx="781">
                  <c:v>2614.9212351585379</c:v>
                </c:pt>
                <c:pt idx="782">
                  <c:v>2181.1125178089937</c:v>
                </c:pt>
                <c:pt idx="783">
                  <c:v>2165.2266938753664</c:v>
                </c:pt>
                <c:pt idx="784">
                  <c:v>1958.2016129399012</c:v>
                </c:pt>
                <c:pt idx="785">
                  <c:v>2400.4080600216876</c:v>
                </c:pt>
                <c:pt idx="786">
                  <c:v>1864.3966550835976</c:v>
                </c:pt>
                <c:pt idx="787">
                  <c:v>2148.9832755758707</c:v>
                </c:pt>
                <c:pt idx="788">
                  <c:v>2431.8578917049731</c:v>
                </c:pt>
                <c:pt idx="789">
                  <c:v>2223.7762002075779</c:v>
                </c:pt>
                <c:pt idx="790">
                  <c:v>2294.3322221133294</c:v>
                </c:pt>
                <c:pt idx="791">
                  <c:v>2364.0537276695914</c:v>
                </c:pt>
                <c:pt idx="792">
                  <c:v>1910.1181303954208</c:v>
                </c:pt>
                <c:pt idx="793">
                  <c:v>1764.2373005300233</c:v>
                </c:pt>
                <c:pt idx="794">
                  <c:v>1722.2839276119039</c:v>
                </c:pt>
                <c:pt idx="795">
                  <c:v>1629.9996231211787</c:v>
                </c:pt>
                <c:pt idx="796">
                  <c:v>1906.9966507314759</c:v>
                </c:pt>
                <c:pt idx="797">
                  <c:v>1928.8626747183573</c:v>
                </c:pt>
                <c:pt idx="798">
                  <c:v>1618.5417067159817</c:v>
                </c:pt>
                <c:pt idx="799">
                  <c:v>1680.4692004561289</c:v>
                </c:pt>
                <c:pt idx="800">
                  <c:v>1927.0111978700702</c:v>
                </c:pt>
                <c:pt idx="801">
                  <c:v>1710.8554188701146</c:v>
                </c:pt>
                <c:pt idx="802">
                  <c:v>1730.7350669814034</c:v>
                </c:pt>
                <c:pt idx="803">
                  <c:v>1811.5221714751845</c:v>
                </c:pt>
                <c:pt idx="804">
                  <c:v>1624.8202842940523</c:v>
                </c:pt>
                <c:pt idx="805">
                  <c:v>2042.3098484277725</c:v>
                </c:pt>
                <c:pt idx="806">
                  <c:v>1905.6380720590098</c:v>
                </c:pt>
                <c:pt idx="807">
                  <c:v>2013.5170562831709</c:v>
                </c:pt>
                <c:pt idx="808">
                  <c:v>2065.7051109721642</c:v>
                </c:pt>
                <c:pt idx="809">
                  <c:v>2034.4071322179118</c:v>
                </c:pt>
                <c:pt idx="810">
                  <c:v>2004.6151759741761</c:v>
                </c:pt>
                <c:pt idx="811">
                  <c:v>1947.4481472550565</c:v>
                </c:pt>
                <c:pt idx="812">
                  <c:v>1994.6285927570591</c:v>
                </c:pt>
                <c:pt idx="813">
                  <c:v>1986.9772167832264</c:v>
                </c:pt>
                <c:pt idx="814">
                  <c:v>2204.7679401796008</c:v>
                </c:pt>
                <c:pt idx="815">
                  <c:v>2234.4915352092257</c:v>
                </c:pt>
                <c:pt idx="816">
                  <c:v>2322.229482408261</c:v>
                </c:pt>
                <c:pt idx="817">
                  <c:v>2004.1237673795567</c:v>
                </c:pt>
                <c:pt idx="818">
                  <c:v>2193.2382896068916</c:v>
                </c:pt>
                <c:pt idx="819">
                  <c:v>2090.4535020511889</c:v>
                </c:pt>
                <c:pt idx="820">
                  <c:v>2361.0307478214854</c:v>
                </c:pt>
                <c:pt idx="821">
                  <c:v>1740.9998886064438</c:v>
                </c:pt>
                <c:pt idx="822">
                  <c:v>2125.3566302960003</c:v>
                </c:pt>
                <c:pt idx="823">
                  <c:v>1971.8883434699339</c:v>
                </c:pt>
                <c:pt idx="824">
                  <c:v>1949.4985409775982</c:v>
                </c:pt>
                <c:pt idx="825">
                  <c:v>2270.5986615501251</c:v>
                </c:pt>
                <c:pt idx="826">
                  <c:v>1723.8401029467823</c:v>
                </c:pt>
                <c:pt idx="827">
                  <c:v>2120.0870932370563</c:v>
                </c:pt>
                <c:pt idx="828">
                  <c:v>2175.3002005456187</c:v>
                </c:pt>
                <c:pt idx="829">
                  <c:v>1858.6295800083435</c:v>
                </c:pt>
                <c:pt idx="830">
                  <c:v>1815.1409727381422</c:v>
                </c:pt>
                <c:pt idx="831">
                  <c:v>1617.4259134576396</c:v>
                </c:pt>
                <c:pt idx="832">
                  <c:v>1724.8530232993858</c:v>
                </c:pt>
                <c:pt idx="833">
                  <c:v>2549.8020085087528</c:v>
                </c:pt>
                <c:pt idx="834">
                  <c:v>1741.326814871032</c:v>
                </c:pt>
                <c:pt idx="835">
                  <c:v>1667.9071638754765</c:v>
                </c:pt>
                <c:pt idx="836">
                  <c:v>2024.5440877774142</c:v>
                </c:pt>
                <c:pt idx="837">
                  <c:v>1866.5469677080189</c:v>
                </c:pt>
                <c:pt idx="838">
                  <c:v>2149.543585121266</c:v>
                </c:pt>
                <c:pt idx="839">
                  <c:v>1933.3647582369604</c:v>
                </c:pt>
                <c:pt idx="840">
                  <c:v>2350.3438728363499</c:v>
                </c:pt>
                <c:pt idx="841">
                  <c:v>2072.446198626671</c:v>
                </c:pt>
                <c:pt idx="842">
                  <c:v>1803.1766975702969</c:v>
                </c:pt>
                <c:pt idx="843">
                  <c:v>2041.811448230867</c:v>
                </c:pt>
                <c:pt idx="844">
                  <c:v>1459.5870097392315</c:v>
                </c:pt>
                <c:pt idx="845">
                  <c:v>1477.73703125</c:v>
                </c:pt>
                <c:pt idx="846">
                  <c:v>1388.0856769618704</c:v>
                </c:pt>
                <c:pt idx="847">
                  <c:v>1365.6743722098215</c:v>
                </c:pt>
                <c:pt idx="848">
                  <c:v>1562.6528940054086</c:v>
                </c:pt>
                <c:pt idx="849">
                  <c:v>1458.2953274291567</c:v>
                </c:pt>
                <c:pt idx="850">
                  <c:v>1537.0754850456512</c:v>
                </c:pt>
                <c:pt idx="851">
                  <c:v>1421.45972210428</c:v>
                </c:pt>
                <c:pt idx="852">
                  <c:v>1543.8911962890625</c:v>
                </c:pt>
                <c:pt idx="853">
                  <c:v>1448.909618432971</c:v>
                </c:pt>
                <c:pt idx="854">
                  <c:v>1386.2072928436532</c:v>
                </c:pt>
                <c:pt idx="855">
                  <c:v>1432.231921212609</c:v>
                </c:pt>
                <c:pt idx="856">
                  <c:v>1398.6567432133838</c:v>
                </c:pt>
                <c:pt idx="857">
                  <c:v>1426.2218296595981</c:v>
                </c:pt>
                <c:pt idx="858">
                  <c:v>1400.7810464101294</c:v>
                </c:pt>
                <c:pt idx="859">
                  <c:v>1437.9009799631447</c:v>
                </c:pt>
                <c:pt idx="860">
                  <c:v>1447.8845325816762</c:v>
                </c:pt>
                <c:pt idx="861">
                  <c:v>1560.3056648334705</c:v>
                </c:pt>
                <c:pt idx="862">
                  <c:v>1563.6068276459316</c:v>
                </c:pt>
                <c:pt idx="863">
                  <c:v>1434.160400390625</c:v>
                </c:pt>
                <c:pt idx="864">
                  <c:v>1475.0640950861336</c:v>
                </c:pt>
                <c:pt idx="865">
                  <c:v>1526.6556803385417</c:v>
                </c:pt>
                <c:pt idx="866">
                  <c:v>1431.9353021162974</c:v>
                </c:pt>
                <c:pt idx="867">
                  <c:v>1464.8192661830358</c:v>
                </c:pt>
                <c:pt idx="868">
                  <c:v>1425.0394581206167</c:v>
                </c:pt>
                <c:pt idx="869">
                  <c:v>1464.1023061875296</c:v>
                </c:pt>
                <c:pt idx="870">
                  <c:v>1441.2757159824193</c:v>
                </c:pt>
                <c:pt idx="871">
                  <c:v>1455.4284842354912</c:v>
                </c:pt>
                <c:pt idx="872">
                  <c:v>1454.3767193733377</c:v>
                </c:pt>
                <c:pt idx="873">
                  <c:v>1452.464302394701</c:v>
                </c:pt>
                <c:pt idx="874">
                  <c:v>1422.3642821055296</c:v>
                </c:pt>
                <c:pt idx="875">
                  <c:v>1423.2878304036458</c:v>
                </c:pt>
                <c:pt idx="876">
                  <c:v>1446.3030399583615</c:v>
                </c:pt>
                <c:pt idx="877">
                  <c:v>1416.4595879683445</c:v>
                </c:pt>
                <c:pt idx="878">
                  <c:v>1393.261597213912</c:v>
                </c:pt>
                <c:pt idx="879">
                  <c:v>1399.7487060546875</c:v>
                </c:pt>
                <c:pt idx="880">
                  <c:v>1400.4332348926957</c:v>
                </c:pt>
                <c:pt idx="881">
                  <c:v>1454.883498186384</c:v>
                </c:pt>
                <c:pt idx="882">
                  <c:v>1410.2996692734691</c:v>
                </c:pt>
                <c:pt idx="883">
                  <c:v>1510.831969901843</c:v>
                </c:pt>
                <c:pt idx="884">
                  <c:v>1394.3417078224054</c:v>
                </c:pt>
                <c:pt idx="885">
                  <c:v>1374.7106993348448</c:v>
                </c:pt>
                <c:pt idx="886">
                  <c:v>1449.8138751294239</c:v>
                </c:pt>
                <c:pt idx="887">
                  <c:v>1457.2627783365256</c:v>
                </c:pt>
                <c:pt idx="888">
                  <c:v>1402.5662923976047</c:v>
                </c:pt>
                <c:pt idx="889">
                  <c:v>1390.4847924290423</c:v>
                </c:pt>
                <c:pt idx="890">
                  <c:v>1455.5852809053308</c:v>
                </c:pt>
                <c:pt idx="891">
                  <c:v>1492.9629760145058</c:v>
                </c:pt>
                <c:pt idx="892">
                  <c:v>1369.9515664015914</c:v>
                </c:pt>
                <c:pt idx="893">
                  <c:v>1465.1304941531039</c:v>
                </c:pt>
                <c:pt idx="894">
                  <c:v>1350.7908470067575</c:v>
                </c:pt>
                <c:pt idx="895">
                  <c:v>1360.6283791965166</c:v>
                </c:pt>
                <c:pt idx="896">
                  <c:v>1383.0084950258649</c:v>
                </c:pt>
                <c:pt idx="897">
                  <c:v>1423.8052463451015</c:v>
                </c:pt>
                <c:pt idx="898">
                  <c:v>1425.6676060267857</c:v>
                </c:pt>
                <c:pt idx="899">
                  <c:v>1382.1272783812076</c:v>
                </c:pt>
                <c:pt idx="900">
                  <c:v>1368.6968466255455</c:v>
                </c:pt>
                <c:pt idx="901">
                  <c:v>1383.3150281129449</c:v>
                </c:pt>
                <c:pt idx="902">
                  <c:v>1458.4997234298521</c:v>
                </c:pt>
                <c:pt idx="903">
                  <c:v>1354.4542137297574</c:v>
                </c:pt>
                <c:pt idx="904">
                  <c:v>1346.1704896545409</c:v>
                </c:pt>
                <c:pt idx="905">
                  <c:v>1462.1835969592869</c:v>
                </c:pt>
                <c:pt idx="906">
                  <c:v>1427.7326190812989</c:v>
                </c:pt>
                <c:pt idx="907">
                  <c:v>1425.2182908859927</c:v>
                </c:pt>
                <c:pt idx="908">
                  <c:v>1368.3038757754043</c:v>
                </c:pt>
                <c:pt idx="909">
                  <c:v>1377.4756719672878</c:v>
                </c:pt>
                <c:pt idx="910">
                  <c:v>1376.1084085668961</c:v>
                </c:pt>
                <c:pt idx="911">
                  <c:v>1384.6825255119231</c:v>
                </c:pt>
                <c:pt idx="912">
                  <c:v>1370.6545851019432</c:v>
                </c:pt>
                <c:pt idx="913">
                  <c:v>1354.5579639149023</c:v>
                </c:pt>
                <c:pt idx="914">
                  <c:v>1357.6337178911481</c:v>
                </c:pt>
                <c:pt idx="915">
                  <c:v>1352.8309956154628</c:v>
                </c:pt>
                <c:pt idx="916">
                  <c:v>1352.3690285047528</c:v>
                </c:pt>
                <c:pt idx="917">
                  <c:v>1350.6191824035884</c:v>
                </c:pt>
                <c:pt idx="918">
                  <c:v>1357.5196583231941</c:v>
                </c:pt>
                <c:pt idx="919">
                  <c:v>1384.3085181046472</c:v>
                </c:pt>
                <c:pt idx="920">
                  <c:v>1347.4907843338815</c:v>
                </c:pt>
                <c:pt idx="921">
                  <c:v>1374.0365031381671</c:v>
                </c:pt>
                <c:pt idx="922">
                  <c:v>1367.6565868686712</c:v>
                </c:pt>
                <c:pt idx="923">
                  <c:v>1368.9342097739748</c:v>
                </c:pt>
                <c:pt idx="924">
                  <c:v>1397.5544314516633</c:v>
                </c:pt>
                <c:pt idx="925">
                  <c:v>1384.9019315153546</c:v>
                </c:pt>
                <c:pt idx="926">
                  <c:v>1363.7361129760743</c:v>
                </c:pt>
                <c:pt idx="927">
                  <c:v>1351.4429918052092</c:v>
                </c:pt>
                <c:pt idx="928">
                  <c:v>1378.1708945159046</c:v>
                </c:pt>
                <c:pt idx="929">
                  <c:v>1348.9293056422066</c:v>
                </c:pt>
                <c:pt idx="930">
                  <c:v>1349.3174187554253</c:v>
                </c:pt>
                <c:pt idx="931">
                  <c:v>1345.2362659041469</c:v>
                </c:pt>
                <c:pt idx="932">
                  <c:v>1350.4721968556178</c:v>
                </c:pt>
                <c:pt idx="933">
                  <c:v>1471.4154282994957</c:v>
                </c:pt>
                <c:pt idx="934">
                  <c:v>1351.7541686100747</c:v>
                </c:pt>
                <c:pt idx="935">
                  <c:v>1350.9772261238247</c:v>
                </c:pt>
                <c:pt idx="936">
                  <c:v>1358.535107846878</c:v>
                </c:pt>
                <c:pt idx="937">
                  <c:v>1348.2479248046875</c:v>
                </c:pt>
                <c:pt idx="938">
                  <c:v>1356.5862257160932</c:v>
                </c:pt>
                <c:pt idx="939">
                  <c:v>1379.3865566061002</c:v>
                </c:pt>
                <c:pt idx="940">
                  <c:v>1384.9561069335937</c:v>
                </c:pt>
                <c:pt idx="941">
                  <c:v>1364.6216508012762</c:v>
                </c:pt>
                <c:pt idx="942">
                  <c:v>1376.8911707261029</c:v>
                </c:pt>
                <c:pt idx="943">
                  <c:v>1367.359928230775</c:v>
                </c:pt>
                <c:pt idx="944">
                  <c:v>1348.2479248046875</c:v>
                </c:pt>
                <c:pt idx="945">
                  <c:v>1376.4405296337814</c:v>
                </c:pt>
                <c:pt idx="946">
                  <c:v>1356.5918718204941</c:v>
                </c:pt>
                <c:pt idx="947">
                  <c:v>1360.7818579101563</c:v>
                </c:pt>
                <c:pt idx="948">
                  <c:v>1401.3854248720677</c:v>
                </c:pt>
                <c:pt idx="949">
                  <c:v>1461.2952071024854</c:v>
                </c:pt>
                <c:pt idx="950">
                  <c:v>1453.3404428767062</c:v>
                </c:pt>
                <c:pt idx="951">
                  <c:v>1361.8638454750503</c:v>
                </c:pt>
                <c:pt idx="952">
                  <c:v>1349.3196526126585</c:v>
                </c:pt>
                <c:pt idx="953">
                  <c:v>1357.9241448764144</c:v>
                </c:pt>
                <c:pt idx="954">
                  <c:v>1357.7217314785257</c:v>
                </c:pt>
                <c:pt idx="955">
                  <c:v>1347.6180291426808</c:v>
                </c:pt>
                <c:pt idx="956">
                  <c:v>1357.7365276377689</c:v>
                </c:pt>
                <c:pt idx="957">
                  <c:v>1349.2863480830254</c:v>
                </c:pt>
                <c:pt idx="958">
                  <c:v>1348.2673240082297</c:v>
                </c:pt>
                <c:pt idx="959">
                  <c:v>1394.0038863855398</c:v>
                </c:pt>
                <c:pt idx="960">
                  <c:v>1354.2808177200789</c:v>
                </c:pt>
                <c:pt idx="961">
                  <c:v>1351.3259634718499</c:v>
                </c:pt>
                <c:pt idx="962">
                  <c:v>1351.0455812759631</c:v>
                </c:pt>
                <c:pt idx="963">
                  <c:v>1371.5068063598883</c:v>
                </c:pt>
                <c:pt idx="964">
                  <c:v>1358.0239054044584</c:v>
                </c:pt>
                <c:pt idx="965">
                  <c:v>1359.5875181217784</c:v>
                </c:pt>
                <c:pt idx="966">
                  <c:v>1347.4303118024554</c:v>
                </c:pt>
                <c:pt idx="967">
                  <c:v>1380.0699734000684</c:v>
                </c:pt>
                <c:pt idx="968">
                  <c:v>1345.9290062088246</c:v>
                </c:pt>
                <c:pt idx="969">
                  <c:v>1351.7744890967424</c:v>
                </c:pt>
                <c:pt idx="970">
                  <c:v>1457.5872736162919</c:v>
                </c:pt>
                <c:pt idx="971">
                  <c:v>1389.9413353799694</c:v>
                </c:pt>
                <c:pt idx="972">
                  <c:v>1366.206484619511</c:v>
                </c:pt>
                <c:pt idx="973">
                  <c:v>1385.7254081121446</c:v>
                </c:pt>
                <c:pt idx="974">
                  <c:v>1350.5987868198129</c:v>
                </c:pt>
                <c:pt idx="975">
                  <c:v>1344.9055257433633</c:v>
                </c:pt>
                <c:pt idx="976">
                  <c:v>1352.6448078092981</c:v>
                </c:pt>
                <c:pt idx="977">
                  <c:v>1348.2433776302614</c:v>
                </c:pt>
                <c:pt idx="978">
                  <c:v>1388.0210356785203</c:v>
                </c:pt>
                <c:pt idx="979">
                  <c:v>1347.7287185256546</c:v>
                </c:pt>
                <c:pt idx="980">
                  <c:v>1380.7731493860383</c:v>
                </c:pt>
                <c:pt idx="981">
                  <c:v>1364.3884691629567</c:v>
                </c:pt>
                <c:pt idx="982">
                  <c:v>1348.2763682606455</c:v>
                </c:pt>
                <c:pt idx="983">
                  <c:v>1386.2762616813006</c:v>
                </c:pt>
                <c:pt idx="984">
                  <c:v>1380.4290270370918</c:v>
                </c:pt>
                <c:pt idx="985">
                  <c:v>1357.9552750201085</c:v>
                </c:pt>
                <c:pt idx="986">
                  <c:v>1462.6670539359829</c:v>
                </c:pt>
                <c:pt idx="987">
                  <c:v>1414.4627260777922</c:v>
                </c:pt>
                <c:pt idx="988">
                  <c:v>1364.8165421302099</c:v>
                </c:pt>
                <c:pt idx="989">
                  <c:v>1351.4913658655491</c:v>
                </c:pt>
                <c:pt idx="990">
                  <c:v>1463.3851801008891</c:v>
                </c:pt>
                <c:pt idx="991">
                  <c:v>1392.4402508165276</c:v>
                </c:pt>
                <c:pt idx="992">
                  <c:v>1365.7573161414493</c:v>
                </c:pt>
                <c:pt idx="993">
                  <c:v>1362.9089812964253</c:v>
                </c:pt>
                <c:pt idx="994">
                  <c:v>1362.7520237156898</c:v>
                </c:pt>
                <c:pt idx="995">
                  <c:v>1354.2956580583959</c:v>
                </c:pt>
                <c:pt idx="996">
                  <c:v>1379.6156638260675</c:v>
                </c:pt>
                <c:pt idx="997">
                  <c:v>1363.7763702888799</c:v>
                </c:pt>
                <c:pt idx="998">
                  <c:v>1351.2522826230615</c:v>
                </c:pt>
                <c:pt idx="999">
                  <c:v>1448.4398695812376</c:v>
                </c:pt>
                <c:pt idx="1000">
                  <c:v>1354.1292052504596</c:v>
                </c:pt>
                <c:pt idx="1001">
                  <c:v>1348.045368776483</c:v>
                </c:pt>
                <c:pt idx="1002">
                  <c:v>1385.0713189324313</c:v>
                </c:pt>
                <c:pt idx="1003">
                  <c:v>1375.1838359111064</c:v>
                </c:pt>
                <c:pt idx="1004">
                  <c:v>1351.3499168422036</c:v>
                </c:pt>
                <c:pt idx="1005">
                  <c:v>1390.414344313042</c:v>
                </c:pt>
                <c:pt idx="1006">
                  <c:v>1366.4816136513987</c:v>
                </c:pt>
                <c:pt idx="1007">
                  <c:v>1381.4449458010108</c:v>
                </c:pt>
                <c:pt idx="1008">
                  <c:v>1376.4469469855812</c:v>
                </c:pt>
                <c:pt idx="1009">
                  <c:v>1377.2763246085979</c:v>
                </c:pt>
                <c:pt idx="1010">
                  <c:v>1350.5473031570662</c:v>
                </c:pt>
                <c:pt idx="1011">
                  <c:v>1396.4375664206111</c:v>
                </c:pt>
                <c:pt idx="1012">
                  <c:v>1406.34788144868</c:v>
                </c:pt>
                <c:pt idx="1013">
                  <c:v>1365.6018241882325</c:v>
                </c:pt>
                <c:pt idx="1014">
                  <c:v>1365.1617584610942</c:v>
                </c:pt>
                <c:pt idx="1015">
                  <c:v>1375.7872949887628</c:v>
                </c:pt>
                <c:pt idx="1016">
                  <c:v>1414.2837764855587</c:v>
                </c:pt>
                <c:pt idx="1017">
                  <c:v>1414.357876678773</c:v>
                </c:pt>
                <c:pt idx="1018">
                  <c:v>1348.4188354863222</c:v>
                </c:pt>
                <c:pt idx="1019">
                  <c:v>1450.9036451565748</c:v>
                </c:pt>
                <c:pt idx="1020">
                  <c:v>1352.1938662497414</c:v>
                </c:pt>
                <c:pt idx="1021">
                  <c:v>1351.2474137123186</c:v>
                </c:pt>
                <c:pt idx="1022">
                  <c:v>1367.838451934279</c:v>
                </c:pt>
                <c:pt idx="1023">
                  <c:v>1368.7480912022083</c:v>
                </c:pt>
                <c:pt idx="1024">
                  <c:v>1353.6729234348643</c:v>
                </c:pt>
                <c:pt idx="1025">
                  <c:v>1391.9989092472038</c:v>
                </c:pt>
                <c:pt idx="1026">
                  <c:v>1423.6085962689112</c:v>
                </c:pt>
                <c:pt idx="1027">
                  <c:v>1400.9740203075714</c:v>
                </c:pt>
                <c:pt idx="1028">
                  <c:v>1422.5280797986561</c:v>
                </c:pt>
                <c:pt idx="1029">
                  <c:v>1385.7059437397672</c:v>
                </c:pt>
                <c:pt idx="1030">
                  <c:v>1354.7175774530533</c:v>
                </c:pt>
                <c:pt idx="1031">
                  <c:v>1370.4556057423927</c:v>
                </c:pt>
                <c:pt idx="1032">
                  <c:v>1367.0947646553634</c:v>
                </c:pt>
                <c:pt idx="1033">
                  <c:v>1387.6504035267403</c:v>
                </c:pt>
                <c:pt idx="1034">
                  <c:v>1404.5885553869064</c:v>
                </c:pt>
                <c:pt idx="1035">
                  <c:v>1400.7835753233703</c:v>
                </c:pt>
                <c:pt idx="1036">
                  <c:v>1486.5570184999872</c:v>
                </c:pt>
                <c:pt idx="1037">
                  <c:v>1353.6025114096442</c:v>
                </c:pt>
                <c:pt idx="1038">
                  <c:v>1369.4207958029635</c:v>
                </c:pt>
                <c:pt idx="1039">
                  <c:v>1348.2796962105449</c:v>
                </c:pt>
                <c:pt idx="1040">
                  <c:v>1349.1431124663739</c:v>
                </c:pt>
                <c:pt idx="1041">
                  <c:v>1426.8340312601374</c:v>
                </c:pt>
                <c:pt idx="1042">
                  <c:v>1383.989897815211</c:v>
                </c:pt>
                <c:pt idx="1043">
                  <c:v>1358.479256652354</c:v>
                </c:pt>
                <c:pt idx="1044">
                  <c:v>1354.2760974271798</c:v>
                </c:pt>
                <c:pt idx="1045">
                  <c:v>1357.3781396717259</c:v>
                </c:pt>
                <c:pt idx="1046">
                  <c:v>1360.4490725574949</c:v>
                </c:pt>
                <c:pt idx="1047">
                  <c:v>1373.3725312998597</c:v>
                </c:pt>
                <c:pt idx="1048">
                  <c:v>1369.8651394598346</c:v>
                </c:pt>
                <c:pt idx="1049">
                  <c:v>1368.6837191425993</c:v>
                </c:pt>
                <c:pt idx="1050">
                  <c:v>1348.0786087935553</c:v>
                </c:pt>
                <c:pt idx="1051">
                  <c:v>1365.0921413214633</c:v>
                </c:pt>
                <c:pt idx="1052">
                  <c:v>1348.2666028611204</c:v>
                </c:pt>
                <c:pt idx="1053">
                  <c:v>1350.8894123885107</c:v>
                </c:pt>
                <c:pt idx="1054">
                  <c:v>1376.943243999445</c:v>
                </c:pt>
                <c:pt idx="1055">
                  <c:v>1371.079947631122</c:v>
                </c:pt>
                <c:pt idx="1056">
                  <c:v>1351.8220419394004</c:v>
                </c:pt>
                <c:pt idx="1057">
                  <c:v>1423.9253975620354</c:v>
                </c:pt>
                <c:pt idx="1058">
                  <c:v>1415.5640701165721</c:v>
                </c:pt>
                <c:pt idx="1059">
                  <c:v>1369.8652378685947</c:v>
                </c:pt>
                <c:pt idx="1060">
                  <c:v>1371.3962851341917</c:v>
                </c:pt>
                <c:pt idx="1061">
                  <c:v>1435.863340588307</c:v>
                </c:pt>
                <c:pt idx="1062">
                  <c:v>1482.6309502636213</c:v>
                </c:pt>
                <c:pt idx="1063">
                  <c:v>1582.5243326822917</c:v>
                </c:pt>
                <c:pt idx="1064">
                  <c:v>1488.5533397596039</c:v>
                </c:pt>
                <c:pt idx="1065">
                  <c:v>1515.3603028149494</c:v>
                </c:pt>
                <c:pt idx="1066">
                  <c:v>1517.6647007393694</c:v>
                </c:pt>
                <c:pt idx="1067">
                  <c:v>1477.7717260300303</c:v>
                </c:pt>
                <c:pt idx="1068">
                  <c:v>1390.4900574350281</c:v>
                </c:pt>
                <c:pt idx="1069">
                  <c:v>1513.8488343632282</c:v>
                </c:pt>
                <c:pt idx="1070">
                  <c:v>1396.2890250503376</c:v>
                </c:pt>
                <c:pt idx="1071">
                  <c:v>1483.9866483295384</c:v>
                </c:pt>
                <c:pt idx="1072">
                  <c:v>1511.8435937043662</c:v>
                </c:pt>
                <c:pt idx="1073">
                  <c:v>1462.6815953376845</c:v>
                </c:pt>
                <c:pt idx="1074">
                  <c:v>1392.459301277657</c:v>
                </c:pt>
                <c:pt idx="1075">
                  <c:v>1475.0741147961296</c:v>
                </c:pt>
                <c:pt idx="1076">
                  <c:v>1591.8117388441058</c:v>
                </c:pt>
                <c:pt idx="1077">
                  <c:v>1552.2574575479748</c:v>
                </c:pt>
                <c:pt idx="1078">
                  <c:v>1559.9672347164387</c:v>
                </c:pt>
                <c:pt idx="1079">
                  <c:v>1493.2203563690186</c:v>
                </c:pt>
                <c:pt idx="1080">
                  <c:v>1459.0457106370193</c:v>
                </c:pt>
                <c:pt idx="1081">
                  <c:v>1592.5671113035703</c:v>
                </c:pt>
                <c:pt idx="1082">
                  <c:v>1555.5626989587561</c:v>
                </c:pt>
                <c:pt idx="1083">
                  <c:v>1553.2704155557005</c:v>
                </c:pt>
                <c:pt idx="1084">
                  <c:v>1429.8653380735263</c:v>
                </c:pt>
                <c:pt idx="1085">
                  <c:v>1495.566291809082</c:v>
                </c:pt>
                <c:pt idx="1086">
                  <c:v>1427.2987346528103</c:v>
                </c:pt>
                <c:pt idx="1087">
                  <c:v>1452.9631643354523</c:v>
                </c:pt>
                <c:pt idx="1088">
                  <c:v>1578.747179037505</c:v>
                </c:pt>
                <c:pt idx="1089">
                  <c:v>1580.2429068230058</c:v>
                </c:pt>
                <c:pt idx="1090">
                  <c:v>1486.3924378176189</c:v>
                </c:pt>
                <c:pt idx="1091">
                  <c:v>1641.1126221126981</c:v>
                </c:pt>
                <c:pt idx="1092">
                  <c:v>1612.6654271986879</c:v>
                </c:pt>
                <c:pt idx="1093">
                  <c:v>1581.2939203151664</c:v>
                </c:pt>
                <c:pt idx="1094">
                  <c:v>1654.0606245022375</c:v>
                </c:pt>
                <c:pt idx="1095">
                  <c:v>1573.8995735168457</c:v>
                </c:pt>
                <c:pt idx="1096">
                  <c:v>1528.5557933876373</c:v>
                </c:pt>
                <c:pt idx="1097">
                  <c:v>1380.8528461432486</c:v>
                </c:pt>
                <c:pt idx="1098">
                  <c:v>1463.2972875097742</c:v>
                </c:pt>
                <c:pt idx="1099">
                  <c:v>1627.6608650877854</c:v>
                </c:pt>
                <c:pt idx="1100">
                  <c:v>1614.9991490360665</c:v>
                </c:pt>
                <c:pt idx="1101">
                  <c:v>1616.0702950134757</c:v>
                </c:pt>
                <c:pt idx="1102">
                  <c:v>1516.3144943561961</c:v>
                </c:pt>
                <c:pt idx="1103">
                  <c:v>1622.732643676927</c:v>
                </c:pt>
                <c:pt idx="1104">
                  <c:v>1619.5128103335162</c:v>
                </c:pt>
                <c:pt idx="1105">
                  <c:v>1604.5165355935301</c:v>
                </c:pt>
                <c:pt idx="1106">
                  <c:v>1502.10527620789</c:v>
                </c:pt>
                <c:pt idx="1107">
                  <c:v>1439.5671806975406</c:v>
                </c:pt>
                <c:pt idx="1108">
                  <c:v>1474.5530303515113</c:v>
                </c:pt>
                <c:pt idx="1109">
                  <c:v>1611.4010760967549</c:v>
                </c:pt>
                <c:pt idx="1110">
                  <c:v>1506.877095227801</c:v>
                </c:pt>
                <c:pt idx="1111">
                  <c:v>1590.6402445310523</c:v>
                </c:pt>
                <c:pt idx="1112">
                  <c:v>1463.4730352012857</c:v>
                </c:pt>
                <c:pt idx="1113">
                  <c:v>1413.806654627183</c:v>
                </c:pt>
                <c:pt idx="1114">
                  <c:v>1530.1887779563483</c:v>
                </c:pt>
                <c:pt idx="1115">
                  <c:v>1599.4901554898879</c:v>
                </c:pt>
                <c:pt idx="1116">
                  <c:v>1569.7417608138619</c:v>
                </c:pt>
                <c:pt idx="1117">
                  <c:v>1536.1211121387971</c:v>
                </c:pt>
                <c:pt idx="1118">
                  <c:v>1594.9375077642826</c:v>
                </c:pt>
                <c:pt idx="1119">
                  <c:v>1571.544154328712</c:v>
                </c:pt>
                <c:pt idx="1120">
                  <c:v>1511.2961795513447</c:v>
                </c:pt>
                <c:pt idx="1121">
                  <c:v>1527.9552848883434</c:v>
                </c:pt>
                <c:pt idx="1122">
                  <c:v>1411.5448955660138</c:v>
                </c:pt>
                <c:pt idx="1123">
                  <c:v>1466.6769569732114</c:v>
                </c:pt>
                <c:pt idx="1124">
                  <c:v>1553.4884664601293</c:v>
                </c:pt>
                <c:pt idx="1125">
                  <c:v>1707.1731906467014</c:v>
                </c:pt>
                <c:pt idx="1126">
                  <c:v>1706.8668950130705</c:v>
                </c:pt>
                <c:pt idx="1127">
                  <c:v>1559.2402387403233</c:v>
                </c:pt>
                <c:pt idx="1128">
                  <c:v>1542.3078591706033</c:v>
                </c:pt>
                <c:pt idx="1129">
                  <c:v>1730.5075127641787</c:v>
                </c:pt>
                <c:pt idx="1130">
                  <c:v>1606.0619834909287</c:v>
                </c:pt>
                <c:pt idx="1131">
                  <c:v>1570.6921780056423</c:v>
                </c:pt>
                <c:pt idx="1132">
                  <c:v>1604.2841790312079</c:v>
                </c:pt>
                <c:pt idx="1133">
                  <c:v>1607.0902865101025</c:v>
                </c:pt>
                <c:pt idx="1134">
                  <c:v>1496.4479469678081</c:v>
                </c:pt>
                <c:pt idx="1135">
                  <c:v>1600.1288292628826</c:v>
                </c:pt>
                <c:pt idx="1136">
                  <c:v>1594.6360320348174</c:v>
                </c:pt>
                <c:pt idx="1137">
                  <c:v>1623.4660005915314</c:v>
                </c:pt>
                <c:pt idx="1138">
                  <c:v>1459.0078497381837</c:v>
                </c:pt>
                <c:pt idx="1139">
                  <c:v>1612.1550837455036</c:v>
                </c:pt>
                <c:pt idx="1140">
                  <c:v>1639.8001762367894</c:v>
                </c:pt>
                <c:pt idx="1141">
                  <c:v>1608.0167051373105</c:v>
                </c:pt>
                <c:pt idx="1142">
                  <c:v>1691.0017685690043</c:v>
                </c:pt>
                <c:pt idx="1143">
                  <c:v>1520.8801819251862</c:v>
                </c:pt>
                <c:pt idx="1144">
                  <c:v>1449.6793076735275</c:v>
                </c:pt>
                <c:pt idx="1145">
                  <c:v>1662.0460120474938</c:v>
                </c:pt>
                <c:pt idx="1146">
                  <c:v>1637.5450824555896</c:v>
                </c:pt>
                <c:pt idx="1147">
                  <c:v>1597.8630877555686</c:v>
                </c:pt>
                <c:pt idx="1148">
                  <c:v>1584.8203056442571</c:v>
                </c:pt>
                <c:pt idx="1149">
                  <c:v>1550.2894882202149</c:v>
                </c:pt>
                <c:pt idx="1150">
                  <c:v>1725.8409369276003</c:v>
                </c:pt>
                <c:pt idx="1151">
                  <c:v>1522.0941625474959</c:v>
                </c:pt>
                <c:pt idx="1152">
                  <c:v>1460.3017710810122</c:v>
                </c:pt>
                <c:pt idx="1153">
                  <c:v>1623.9285122565152</c:v>
                </c:pt>
                <c:pt idx="1154">
                  <c:v>1620.4196715509374</c:v>
                </c:pt>
                <c:pt idx="1155">
                  <c:v>1600.7423692055797</c:v>
                </c:pt>
                <c:pt idx="1156">
                  <c:v>1564.9624449654793</c:v>
                </c:pt>
                <c:pt idx="1157">
                  <c:v>1543.5760874132691</c:v>
                </c:pt>
                <c:pt idx="1158">
                  <c:v>1744.0251763126148</c:v>
                </c:pt>
                <c:pt idx="1159">
                  <c:v>1783.1752541024682</c:v>
                </c:pt>
                <c:pt idx="1160">
                  <c:v>1602.4837026982623</c:v>
                </c:pt>
                <c:pt idx="1161">
                  <c:v>1686.8940112435243</c:v>
                </c:pt>
                <c:pt idx="1162">
                  <c:v>1696.2044553222656</c:v>
                </c:pt>
                <c:pt idx="1163">
                  <c:v>1396.1553265957934</c:v>
                </c:pt>
                <c:pt idx="1164">
                  <c:v>1628.5197634970066</c:v>
                </c:pt>
                <c:pt idx="1165">
                  <c:v>1497.357300159543</c:v>
                </c:pt>
                <c:pt idx="1166">
                  <c:v>1599.9307688285464</c:v>
                </c:pt>
                <c:pt idx="1167">
                  <c:v>1612.5715880276864</c:v>
                </c:pt>
                <c:pt idx="1168">
                  <c:v>1644.9728911697905</c:v>
                </c:pt>
                <c:pt idx="1169">
                  <c:v>1488.7972174683816</c:v>
                </c:pt>
                <c:pt idx="1170">
                  <c:v>1479.8220759487181</c:v>
                </c:pt>
                <c:pt idx="1171">
                  <c:v>1479.0561611146047</c:v>
                </c:pt>
                <c:pt idx="1172">
                  <c:v>1528.6075810353609</c:v>
                </c:pt>
                <c:pt idx="1173">
                  <c:v>1518.8534824121373</c:v>
                </c:pt>
                <c:pt idx="1174">
                  <c:v>1484.2517154843918</c:v>
                </c:pt>
                <c:pt idx="1175">
                  <c:v>1416.06772704277</c:v>
                </c:pt>
                <c:pt idx="1176">
                  <c:v>1487.2714381914125</c:v>
                </c:pt>
                <c:pt idx="1177">
                  <c:v>1521.2456202651515</c:v>
                </c:pt>
                <c:pt idx="1178">
                  <c:v>1712.3591451909888</c:v>
                </c:pt>
                <c:pt idx="1179">
                  <c:v>1607.7264323375794</c:v>
                </c:pt>
                <c:pt idx="1180">
                  <c:v>1579.4136483472566</c:v>
                </c:pt>
                <c:pt idx="1181">
                  <c:v>1618.8292938630634</c:v>
                </c:pt>
                <c:pt idx="1182">
                  <c:v>1521.9959868825836</c:v>
                </c:pt>
                <c:pt idx="1183">
                  <c:v>1543.4752591249173</c:v>
                </c:pt>
                <c:pt idx="1184">
                  <c:v>1520.6935613592107</c:v>
                </c:pt>
                <c:pt idx="1185">
                  <c:v>1625.8941818609471</c:v>
                </c:pt>
                <c:pt idx="1186">
                  <c:v>1523.1813939438898</c:v>
                </c:pt>
                <c:pt idx="1187">
                  <c:v>1461.3931775079257</c:v>
                </c:pt>
                <c:pt idx="1188">
                  <c:v>1526.3398296187077</c:v>
                </c:pt>
                <c:pt idx="1189">
                  <c:v>1693.4828715344788</c:v>
                </c:pt>
                <c:pt idx="1190">
                  <c:v>1774.3382757137256</c:v>
                </c:pt>
                <c:pt idx="1191">
                  <c:v>1751.8102523050934</c:v>
                </c:pt>
                <c:pt idx="1192">
                  <c:v>1527.5386242101506</c:v>
                </c:pt>
                <c:pt idx="1193">
                  <c:v>1557.2908102157191</c:v>
                </c:pt>
                <c:pt idx="1194">
                  <c:v>1616.1930767264064</c:v>
                </c:pt>
                <c:pt idx="1195">
                  <c:v>1566.1135510338677</c:v>
                </c:pt>
                <c:pt idx="1196">
                  <c:v>1535.1400165331336</c:v>
                </c:pt>
                <c:pt idx="1197">
                  <c:v>1724.702147766784</c:v>
                </c:pt>
                <c:pt idx="1198">
                  <c:v>1625.157341003418</c:v>
                </c:pt>
                <c:pt idx="1199">
                  <c:v>1610.3870692068419</c:v>
                </c:pt>
                <c:pt idx="1200">
                  <c:v>1528.4415508563702</c:v>
                </c:pt>
                <c:pt idx="1201">
                  <c:v>1564.8664181210579</c:v>
                </c:pt>
                <c:pt idx="1202">
                  <c:v>1628.1754553551098</c:v>
                </c:pt>
                <c:pt idx="1203">
                  <c:v>1601.6069130932303</c:v>
                </c:pt>
                <c:pt idx="1204">
                  <c:v>1662.7109571434985</c:v>
                </c:pt>
                <c:pt idx="1205">
                  <c:v>1618.0674100729514</c:v>
                </c:pt>
                <c:pt idx="1206">
                  <c:v>1660.3206197759157</c:v>
                </c:pt>
                <c:pt idx="1207">
                  <c:v>1539.6441356399296</c:v>
                </c:pt>
                <c:pt idx="1208">
                  <c:v>1520.5642411286897</c:v>
                </c:pt>
                <c:pt idx="1209">
                  <c:v>1736.2106379294883</c:v>
                </c:pt>
                <c:pt idx="1210">
                  <c:v>1499.0781881842815</c:v>
                </c:pt>
                <c:pt idx="1211">
                  <c:v>1567.5884895799566</c:v>
                </c:pt>
                <c:pt idx="1212">
                  <c:v>1522.8492978622353</c:v>
                </c:pt>
                <c:pt idx="1213">
                  <c:v>1584.504736365484</c:v>
                </c:pt>
                <c:pt idx="1214">
                  <c:v>1568.3705739667339</c:v>
                </c:pt>
                <c:pt idx="1215">
                  <c:v>1541.7351317632765</c:v>
                </c:pt>
                <c:pt idx="1216">
                  <c:v>1567.0476490520145</c:v>
                </c:pt>
                <c:pt idx="1217">
                  <c:v>1576.68872180534</c:v>
                </c:pt>
                <c:pt idx="1218">
                  <c:v>1474.4666656754976</c:v>
                </c:pt>
                <c:pt idx="1219">
                  <c:v>1512.3975838644462</c:v>
                </c:pt>
                <c:pt idx="1220">
                  <c:v>1693.2422788801687</c:v>
                </c:pt>
                <c:pt idx="1221">
                  <c:v>1536.406592177264</c:v>
                </c:pt>
                <c:pt idx="1222">
                  <c:v>1503.8580680338541</c:v>
                </c:pt>
                <c:pt idx="1223">
                  <c:v>1643.0436404053003</c:v>
                </c:pt>
                <c:pt idx="1224">
                  <c:v>1532.7774935718101</c:v>
                </c:pt>
                <c:pt idx="1225">
                  <c:v>1464.6179511491644</c:v>
                </c:pt>
                <c:pt idx="1226">
                  <c:v>1503.681845925071</c:v>
                </c:pt>
                <c:pt idx="1227">
                  <c:v>1515.2266553306899</c:v>
                </c:pt>
                <c:pt idx="1228">
                  <c:v>1523.4506286866215</c:v>
                </c:pt>
                <c:pt idx="1229">
                  <c:v>1522.8347794173601</c:v>
                </c:pt>
                <c:pt idx="1230">
                  <c:v>1369.2556010042683</c:v>
                </c:pt>
                <c:pt idx="1231">
                  <c:v>1478.9663664251766</c:v>
                </c:pt>
                <c:pt idx="1232">
                  <c:v>1522.70728984632</c:v>
                </c:pt>
                <c:pt idx="1233">
                  <c:v>1490.6082804654714</c:v>
                </c:pt>
                <c:pt idx="1234">
                  <c:v>1520.2374260325319</c:v>
                </c:pt>
                <c:pt idx="1235">
                  <c:v>1493.1612656011814</c:v>
                </c:pt>
                <c:pt idx="1236">
                  <c:v>1512.0453021463923</c:v>
                </c:pt>
                <c:pt idx="1237">
                  <c:v>1482.6632278327654</c:v>
                </c:pt>
                <c:pt idx="1238">
                  <c:v>1353.3262451171875</c:v>
                </c:pt>
                <c:pt idx="1239">
                  <c:v>1352.0204948538681</c:v>
                </c:pt>
                <c:pt idx="1240">
                  <c:v>1351.449380109168</c:v>
                </c:pt>
                <c:pt idx="1241">
                  <c:v>1543.2489600218773</c:v>
                </c:pt>
                <c:pt idx="1242">
                  <c:v>1488.9011992907915</c:v>
                </c:pt>
                <c:pt idx="1243">
                  <c:v>1528.853425175929</c:v>
                </c:pt>
                <c:pt idx="1244">
                  <c:v>1483.9747675347767</c:v>
                </c:pt>
                <c:pt idx="1245">
                  <c:v>1485.977321501701</c:v>
                </c:pt>
                <c:pt idx="1246">
                  <c:v>1549.6323596178124</c:v>
                </c:pt>
                <c:pt idx="1247">
                  <c:v>1544.9809822976738</c:v>
                </c:pt>
                <c:pt idx="1248">
                  <c:v>1534.8011254424828</c:v>
                </c:pt>
                <c:pt idx="1249">
                  <c:v>1532.7492186250133</c:v>
                </c:pt>
                <c:pt idx="1250">
                  <c:v>1497.9388535257449</c:v>
                </c:pt>
                <c:pt idx="1251">
                  <c:v>1481.1497086528482</c:v>
                </c:pt>
                <c:pt idx="1252">
                  <c:v>1514.3217984677415</c:v>
                </c:pt>
                <c:pt idx="1253">
                  <c:v>1559.0294738540506</c:v>
                </c:pt>
                <c:pt idx="1254">
                  <c:v>1530.8823274566894</c:v>
                </c:pt>
                <c:pt idx="1255">
                  <c:v>1503.0760508560109</c:v>
                </c:pt>
                <c:pt idx="1256">
                  <c:v>1512.8663489192179</c:v>
                </c:pt>
                <c:pt idx="1257">
                  <c:v>1493.7410625614784</c:v>
                </c:pt>
                <c:pt idx="1258">
                  <c:v>1483.7622954539763</c:v>
                </c:pt>
                <c:pt idx="1259">
                  <c:v>1456.4501981847427</c:v>
                </c:pt>
                <c:pt idx="1260">
                  <c:v>1525.8073160824856</c:v>
                </c:pt>
                <c:pt idx="1261">
                  <c:v>1491.7450656036187</c:v>
                </c:pt>
                <c:pt idx="1262">
                  <c:v>1475.9892691153068</c:v>
                </c:pt>
                <c:pt idx="1263">
                  <c:v>1493.6671947775242</c:v>
                </c:pt>
                <c:pt idx="1264">
                  <c:v>2071.8237823085833</c:v>
                </c:pt>
                <c:pt idx="1265">
                  <c:v>1952.5887622318987</c:v>
                </c:pt>
                <c:pt idx="1266">
                  <c:v>2139.2721633899941</c:v>
                </c:pt>
                <c:pt idx="1267">
                  <c:v>2088.1542192517336</c:v>
                </c:pt>
                <c:pt idx="1268">
                  <c:v>2025.2022041458813</c:v>
                </c:pt>
                <c:pt idx="1269">
                  <c:v>1921.7013685773497</c:v>
                </c:pt>
                <c:pt idx="1270">
                  <c:v>1957.6408043083647</c:v>
                </c:pt>
                <c:pt idx="1271">
                  <c:v>1914.3798551623195</c:v>
                </c:pt>
                <c:pt idx="1272">
                  <c:v>2148.0863751576067</c:v>
                </c:pt>
                <c:pt idx="1273">
                  <c:v>2166.3700385572038</c:v>
                </c:pt>
                <c:pt idx="1274">
                  <c:v>1633.2183021675489</c:v>
                </c:pt>
                <c:pt idx="1275">
                  <c:v>1703.1554849293545</c:v>
                </c:pt>
                <c:pt idx="1276">
                  <c:v>1705.5803637774113</c:v>
                </c:pt>
                <c:pt idx="1277">
                  <c:v>1606.392009910775</c:v>
                </c:pt>
                <c:pt idx="1278">
                  <c:v>2021.514224587894</c:v>
                </c:pt>
                <c:pt idx="1279">
                  <c:v>2021.7413753735575</c:v>
                </c:pt>
                <c:pt idx="1280">
                  <c:v>2341.3531023394407</c:v>
                </c:pt>
                <c:pt idx="1281">
                  <c:v>1924.6350716811944</c:v>
                </c:pt>
                <c:pt idx="1282">
                  <c:v>2071.0490995535556</c:v>
                </c:pt>
                <c:pt idx="1283">
                  <c:v>2252.8878056657668</c:v>
                </c:pt>
                <c:pt idx="1284">
                  <c:v>2187.2923883992994</c:v>
                </c:pt>
                <c:pt idx="1285">
                  <c:v>2284.5101698547828</c:v>
                </c:pt>
                <c:pt idx="1286">
                  <c:v>2068.1233241337895</c:v>
                </c:pt>
                <c:pt idx="1287">
                  <c:v>1964.2940800423326</c:v>
                </c:pt>
                <c:pt idx="1288">
                  <c:v>1979.0886358518965</c:v>
                </c:pt>
                <c:pt idx="1289">
                  <c:v>1431.3310425574848</c:v>
                </c:pt>
                <c:pt idx="1290">
                  <c:v>1448.6856355083464</c:v>
                </c:pt>
                <c:pt idx="1291">
                  <c:v>1486.5992053061329</c:v>
                </c:pt>
                <c:pt idx="1292">
                  <c:v>1413.0013430521369</c:v>
                </c:pt>
                <c:pt idx="1293">
                  <c:v>1453.2287527219735</c:v>
                </c:pt>
                <c:pt idx="1294">
                  <c:v>1559.610107421875</c:v>
                </c:pt>
                <c:pt idx="1295">
                  <c:v>1559.9563821483885</c:v>
                </c:pt>
                <c:pt idx="1296">
                  <c:v>1618.6813185471756</c:v>
                </c:pt>
                <c:pt idx="1297">
                  <c:v>1592.1019850510818</c:v>
                </c:pt>
                <c:pt idx="1298">
                  <c:v>1563.0730853241998</c:v>
                </c:pt>
                <c:pt idx="1299">
                  <c:v>1404.0151075344365</c:v>
                </c:pt>
                <c:pt idx="1300">
                  <c:v>1482.5815972736473</c:v>
                </c:pt>
                <c:pt idx="1301">
                  <c:v>1521.0016799926757</c:v>
                </c:pt>
                <c:pt idx="1302">
                  <c:v>1434.9941369973189</c:v>
                </c:pt>
                <c:pt idx="1303">
                  <c:v>1435.0987483741385</c:v>
                </c:pt>
                <c:pt idx="1304">
                  <c:v>1498.9807630345845</c:v>
                </c:pt>
                <c:pt idx="1305">
                  <c:v>1558.4166407139805</c:v>
                </c:pt>
                <c:pt idx="1306">
                  <c:v>1502.8926819013964</c:v>
                </c:pt>
                <c:pt idx="1307">
                  <c:v>1441.8722093853116</c:v>
                </c:pt>
                <c:pt idx="1308">
                  <c:v>1470.2588551118758</c:v>
                </c:pt>
                <c:pt idx="1309">
                  <c:v>1415.230756245812</c:v>
                </c:pt>
                <c:pt idx="1310">
                  <c:v>1542.6258835145268</c:v>
                </c:pt>
                <c:pt idx="1311">
                  <c:v>1556.0106778144836</c:v>
                </c:pt>
                <c:pt idx="1312">
                  <c:v>1411.6524976717008</c:v>
                </c:pt>
                <c:pt idx="1313">
                  <c:v>1460.1147600181203</c:v>
                </c:pt>
                <c:pt idx="1314">
                  <c:v>1638.0415029952776</c:v>
                </c:pt>
                <c:pt idx="1315">
                  <c:v>1488.037794282352</c:v>
                </c:pt>
                <c:pt idx="1316">
                  <c:v>1457.4295011379222</c:v>
                </c:pt>
                <c:pt idx="1317">
                  <c:v>1425.7069391355924</c:v>
                </c:pt>
                <c:pt idx="1318">
                  <c:v>1436.7409389831437</c:v>
                </c:pt>
                <c:pt idx="1319">
                  <c:v>1485.6798191444548</c:v>
                </c:pt>
                <c:pt idx="1320">
                  <c:v>1450.2454531988278</c:v>
                </c:pt>
                <c:pt idx="1321">
                  <c:v>1345.9179772278201</c:v>
                </c:pt>
                <c:pt idx="1322">
                  <c:v>1357.3324299522894</c:v>
                </c:pt>
                <c:pt idx="1323">
                  <c:v>1350.1577692200162</c:v>
                </c:pt>
                <c:pt idx="1324">
                  <c:v>1349.3564509103626</c:v>
                </c:pt>
                <c:pt idx="1325">
                  <c:v>1359.042047172798</c:v>
                </c:pt>
                <c:pt idx="1326">
                  <c:v>1347.1755239044114</c:v>
                </c:pt>
                <c:pt idx="1327">
                  <c:v>1357.4227086311912</c:v>
                </c:pt>
                <c:pt idx="1328">
                  <c:v>1348.1023534876767</c:v>
                </c:pt>
                <c:pt idx="1329">
                  <c:v>1354.8639583207023</c:v>
                </c:pt>
                <c:pt idx="1330">
                  <c:v>1360.7748746960369</c:v>
                </c:pt>
                <c:pt idx="1331">
                  <c:v>1353.9361800760182</c:v>
                </c:pt>
                <c:pt idx="1332">
                  <c:v>1350.9184333628416</c:v>
                </c:pt>
                <c:pt idx="1333">
                  <c:v>1358.3219680468751</c:v>
                </c:pt>
                <c:pt idx="1334">
                  <c:v>1364.0621373151123</c:v>
                </c:pt>
                <c:pt idx="1335">
                  <c:v>1356.1346420185678</c:v>
                </c:pt>
                <c:pt idx="1336">
                  <c:v>1355.6107711791992</c:v>
                </c:pt>
                <c:pt idx="1337">
                  <c:v>1354.4364832834974</c:v>
                </c:pt>
                <c:pt idx="1338">
                  <c:v>1361.7507427524922</c:v>
                </c:pt>
                <c:pt idx="1339">
                  <c:v>1355.6059004923502</c:v>
                </c:pt>
                <c:pt idx="1340">
                  <c:v>1356.0757237398689</c:v>
                </c:pt>
                <c:pt idx="1341">
                  <c:v>1474.8289600106775</c:v>
                </c:pt>
                <c:pt idx="1342">
                  <c:v>1459.6133761935764</c:v>
                </c:pt>
                <c:pt idx="1343">
                  <c:v>1364.7140088260153</c:v>
                </c:pt>
                <c:pt idx="1344">
                  <c:v>1356.581870514354</c:v>
                </c:pt>
                <c:pt idx="1345">
                  <c:v>1366.1578594820712</c:v>
                </c:pt>
                <c:pt idx="1346">
                  <c:v>1385.3102846870188</c:v>
                </c:pt>
                <c:pt idx="1347">
                  <c:v>1372.3621792019096</c:v>
                </c:pt>
                <c:pt idx="1348">
                  <c:v>1360.6120852924573</c:v>
                </c:pt>
                <c:pt idx="1349">
                  <c:v>1353.8589108726119</c:v>
                </c:pt>
                <c:pt idx="1350">
                  <c:v>1358.7793787339153</c:v>
                </c:pt>
                <c:pt idx="1351">
                  <c:v>1363.2806113963563</c:v>
                </c:pt>
                <c:pt idx="1352">
                  <c:v>1452.9391154439056</c:v>
                </c:pt>
                <c:pt idx="1353">
                  <c:v>1354.8560783913351</c:v>
                </c:pt>
                <c:pt idx="1354">
                  <c:v>1359.4524284072731</c:v>
                </c:pt>
                <c:pt idx="1355">
                  <c:v>1348.4484998217586</c:v>
                </c:pt>
                <c:pt idx="1356">
                  <c:v>1354.4611244545326</c:v>
                </c:pt>
                <c:pt idx="1357">
                  <c:v>1384.8351974390525</c:v>
                </c:pt>
                <c:pt idx="1358">
                  <c:v>1355.8677859383547</c:v>
                </c:pt>
                <c:pt idx="1359">
                  <c:v>1356.7513998886841</c:v>
                </c:pt>
                <c:pt idx="1360">
                  <c:v>1355.2851512794723</c:v>
                </c:pt>
                <c:pt idx="1361">
                  <c:v>1353.0083696258046</c:v>
                </c:pt>
                <c:pt idx="1362">
                  <c:v>1366.5961286887575</c:v>
                </c:pt>
                <c:pt idx="1363">
                  <c:v>1364.1659297860292</c:v>
                </c:pt>
                <c:pt idx="1364">
                  <c:v>1366.0773210927807</c:v>
                </c:pt>
                <c:pt idx="1365">
                  <c:v>1356.6327771727838</c:v>
                </c:pt>
                <c:pt idx="1366">
                  <c:v>1469.9141630575168</c:v>
                </c:pt>
                <c:pt idx="1367">
                  <c:v>1467.3901438300234</c:v>
                </c:pt>
                <c:pt idx="1368">
                  <c:v>1351.3081268279075</c:v>
                </c:pt>
                <c:pt idx="1369">
                  <c:v>1358.3490027262781</c:v>
                </c:pt>
                <c:pt idx="1370">
                  <c:v>1352.861399683459</c:v>
                </c:pt>
                <c:pt idx="1371">
                  <c:v>1354.3720301700098</c:v>
                </c:pt>
                <c:pt idx="1372">
                  <c:v>1356.1984764909569</c:v>
                </c:pt>
                <c:pt idx="1373">
                  <c:v>1458.3876344226655</c:v>
                </c:pt>
                <c:pt idx="1374">
                  <c:v>1360.4214903220152</c:v>
                </c:pt>
                <c:pt idx="1375">
                  <c:v>1359.0392745805023</c:v>
                </c:pt>
                <c:pt idx="1376">
                  <c:v>1352.7870290696246</c:v>
                </c:pt>
                <c:pt idx="1377">
                  <c:v>1355.6842127182904</c:v>
                </c:pt>
                <c:pt idx="1378">
                  <c:v>1355.8884311891952</c:v>
                </c:pt>
                <c:pt idx="1379">
                  <c:v>1356.6461201644154</c:v>
                </c:pt>
                <c:pt idx="1380">
                  <c:v>1375.723893426544</c:v>
                </c:pt>
                <c:pt idx="1381">
                  <c:v>1354.4039949547487</c:v>
                </c:pt>
                <c:pt idx="1382">
                  <c:v>1348.0194999582777</c:v>
                </c:pt>
                <c:pt idx="1383">
                  <c:v>1352.8879499312634</c:v>
                </c:pt>
                <c:pt idx="1384">
                  <c:v>1485.6214307356347</c:v>
                </c:pt>
                <c:pt idx="1385">
                  <c:v>1349.3256103025383</c:v>
                </c:pt>
                <c:pt idx="1386">
                  <c:v>1454.5589256796759</c:v>
                </c:pt>
                <c:pt idx="1387">
                  <c:v>1453.8201820856409</c:v>
                </c:pt>
                <c:pt idx="1388">
                  <c:v>1495.0269154095802</c:v>
                </c:pt>
                <c:pt idx="1389">
                  <c:v>1349.9692455811357</c:v>
                </c:pt>
                <c:pt idx="1390">
                  <c:v>1413.5400389025126</c:v>
                </c:pt>
                <c:pt idx="1391">
                  <c:v>1352.4147426858374</c:v>
                </c:pt>
                <c:pt idx="1392">
                  <c:v>1355.0585853704054</c:v>
                </c:pt>
                <c:pt idx="1393">
                  <c:v>1349.0707143188838</c:v>
                </c:pt>
                <c:pt idx="1394">
                  <c:v>1347.9201526601971</c:v>
                </c:pt>
                <c:pt idx="1395">
                  <c:v>1354.3028034289418</c:v>
                </c:pt>
                <c:pt idx="1396">
                  <c:v>1365.8193380594037</c:v>
                </c:pt>
                <c:pt idx="1397">
                  <c:v>1370.3438674422769</c:v>
                </c:pt>
                <c:pt idx="1398">
                  <c:v>1348.1564379495287</c:v>
                </c:pt>
                <c:pt idx="1399">
                  <c:v>1370.9873972689168</c:v>
                </c:pt>
                <c:pt idx="1400">
                  <c:v>1358.7700212502536</c:v>
                </c:pt>
                <c:pt idx="1401">
                  <c:v>1370.9492256516173</c:v>
                </c:pt>
                <c:pt idx="1402">
                  <c:v>1372.3878723357454</c:v>
                </c:pt>
                <c:pt idx="1403">
                  <c:v>1355.2368815315956</c:v>
                </c:pt>
                <c:pt idx="1404">
                  <c:v>1360.8181960317008</c:v>
                </c:pt>
                <c:pt idx="1405">
                  <c:v>1362.3059376864871</c:v>
                </c:pt>
                <c:pt idx="1406">
                  <c:v>1346.9183096231347</c:v>
                </c:pt>
                <c:pt idx="1407">
                  <c:v>1376.1853925916885</c:v>
                </c:pt>
                <c:pt idx="1408">
                  <c:v>1374.4315425121879</c:v>
                </c:pt>
                <c:pt idx="1409">
                  <c:v>1379.136014124495</c:v>
                </c:pt>
                <c:pt idx="1410">
                  <c:v>1366.0776073090708</c:v>
                </c:pt>
                <c:pt idx="1411">
                  <c:v>1371.9865905887564</c:v>
                </c:pt>
                <c:pt idx="1412">
                  <c:v>1361.3002925087083</c:v>
                </c:pt>
                <c:pt idx="1413">
                  <c:v>1389.478498155763</c:v>
                </c:pt>
                <c:pt idx="1414">
                  <c:v>1366.8149498360394</c:v>
                </c:pt>
                <c:pt idx="1415">
                  <c:v>1359.6948156636877</c:v>
                </c:pt>
                <c:pt idx="1416">
                  <c:v>1355.5211501847973</c:v>
                </c:pt>
                <c:pt idx="1417">
                  <c:v>1356.6556407606058</c:v>
                </c:pt>
                <c:pt idx="1418">
                  <c:v>1352.4694083093755</c:v>
                </c:pt>
                <c:pt idx="1419">
                  <c:v>1349.4425237496903</c:v>
                </c:pt>
                <c:pt idx="1420">
                  <c:v>1365.3253043109144</c:v>
                </c:pt>
                <c:pt idx="1421">
                  <c:v>1360.2193458303425</c:v>
                </c:pt>
                <c:pt idx="1422">
                  <c:v>1356.3534771343609</c:v>
                </c:pt>
                <c:pt idx="1423">
                  <c:v>1352.8583626551747</c:v>
                </c:pt>
                <c:pt idx="1424">
                  <c:v>1346.6689273807065</c:v>
                </c:pt>
                <c:pt idx="1425">
                  <c:v>1347.0659684291595</c:v>
                </c:pt>
                <c:pt idx="1426">
                  <c:v>1372.5190436410107</c:v>
                </c:pt>
                <c:pt idx="1427">
                  <c:v>1363.1879943661856</c:v>
                </c:pt>
                <c:pt idx="1428">
                  <c:v>1362.9709963219188</c:v>
                </c:pt>
                <c:pt idx="1429">
                  <c:v>1375.4404357805104</c:v>
                </c:pt>
                <c:pt idx="1430">
                  <c:v>1363.1634124564364</c:v>
                </c:pt>
                <c:pt idx="1431">
                  <c:v>1357.9996247964218</c:v>
                </c:pt>
                <c:pt idx="1432">
                  <c:v>1375.6398962039759</c:v>
                </c:pt>
                <c:pt idx="1433">
                  <c:v>1453.1606844215487</c:v>
                </c:pt>
                <c:pt idx="1434">
                  <c:v>1347.8864665828339</c:v>
                </c:pt>
                <c:pt idx="1435">
                  <c:v>1357.8251884264823</c:v>
                </c:pt>
                <c:pt idx="1436">
                  <c:v>1360.1111963150349</c:v>
                </c:pt>
                <c:pt idx="1437">
                  <c:v>1350.7014391561804</c:v>
                </c:pt>
                <c:pt idx="1438">
                  <c:v>1375.7243280061252</c:v>
                </c:pt>
                <c:pt idx="1439">
                  <c:v>1354.3213168967143</c:v>
                </c:pt>
                <c:pt idx="1440">
                  <c:v>1346.5473394220526</c:v>
                </c:pt>
                <c:pt idx="1441">
                  <c:v>1355.4224568028603</c:v>
                </c:pt>
                <c:pt idx="1442">
                  <c:v>1365.2482396834937</c:v>
                </c:pt>
                <c:pt idx="1443">
                  <c:v>1365.4009527291928</c:v>
                </c:pt>
                <c:pt idx="1444">
                  <c:v>1368.4296544053821</c:v>
                </c:pt>
                <c:pt idx="1445">
                  <c:v>1366.8046287046659</c:v>
                </c:pt>
                <c:pt idx="1446">
                  <c:v>1376.6258625001178</c:v>
                </c:pt>
                <c:pt idx="1447">
                  <c:v>1346.9215551246523</c:v>
                </c:pt>
                <c:pt idx="1448">
                  <c:v>1347.1880813598632</c:v>
                </c:pt>
                <c:pt idx="1449">
                  <c:v>1362.502025353893</c:v>
                </c:pt>
                <c:pt idx="1450">
                  <c:v>1471.1074588320671</c:v>
                </c:pt>
                <c:pt idx="1451">
                  <c:v>1417.8287221785072</c:v>
                </c:pt>
                <c:pt idx="1452">
                  <c:v>1362.2244818510094</c:v>
                </c:pt>
                <c:pt idx="1453">
                  <c:v>1362.6809148498855</c:v>
                </c:pt>
                <c:pt idx="1454">
                  <c:v>1346.2602069180255</c:v>
                </c:pt>
                <c:pt idx="1455">
                  <c:v>1362.7818704380491</c:v>
                </c:pt>
                <c:pt idx="1456">
                  <c:v>1353.3324953396391</c:v>
                </c:pt>
                <c:pt idx="1457">
                  <c:v>1360.7160089153615</c:v>
                </c:pt>
                <c:pt idx="1458">
                  <c:v>1350.2303846118598</c:v>
                </c:pt>
                <c:pt idx="1459">
                  <c:v>1355.9870779332014</c:v>
                </c:pt>
                <c:pt idx="1460">
                  <c:v>1359.5947882384453</c:v>
                </c:pt>
                <c:pt idx="1461">
                  <c:v>1358.221947310353</c:v>
                </c:pt>
                <c:pt idx="1462">
                  <c:v>1356.0118698981596</c:v>
                </c:pt>
                <c:pt idx="1463">
                  <c:v>1360.4524171388184</c:v>
                </c:pt>
                <c:pt idx="1464">
                  <c:v>1353.3412482594758</c:v>
                </c:pt>
                <c:pt idx="1465">
                  <c:v>1351.49867454026</c:v>
                </c:pt>
                <c:pt idx="1466">
                  <c:v>1353.675487981691</c:v>
                </c:pt>
                <c:pt idx="1467">
                  <c:v>1359.1736926771191</c:v>
                </c:pt>
                <c:pt idx="1468">
                  <c:v>1361.2602326662543</c:v>
                </c:pt>
                <c:pt idx="1469">
                  <c:v>1346.2670447939918</c:v>
                </c:pt>
                <c:pt idx="1470">
                  <c:v>1358.0107223338744</c:v>
                </c:pt>
                <c:pt idx="1471">
                  <c:v>1356.0133145960365</c:v>
                </c:pt>
                <c:pt idx="1472">
                  <c:v>1446.5738533934978</c:v>
                </c:pt>
                <c:pt idx="1473">
                  <c:v>1350.4333734187549</c:v>
                </c:pt>
                <c:pt idx="1474">
                  <c:v>1352.4860619382316</c:v>
                </c:pt>
                <c:pt idx="1475">
                  <c:v>1361.1424395764789</c:v>
                </c:pt>
                <c:pt idx="1476">
                  <c:v>1359.9392099657819</c:v>
                </c:pt>
                <c:pt idx="1477">
                  <c:v>1355.7093766358826</c:v>
                </c:pt>
                <c:pt idx="1478">
                  <c:v>1359.7695881046661</c:v>
                </c:pt>
                <c:pt idx="1479">
                  <c:v>1349.3542451404389</c:v>
                </c:pt>
                <c:pt idx="1480">
                  <c:v>1352.6190041464383</c:v>
                </c:pt>
                <c:pt idx="1481">
                  <c:v>1352.3127736277395</c:v>
                </c:pt>
                <c:pt idx="1482">
                  <c:v>1361.591908049935</c:v>
                </c:pt>
                <c:pt idx="1483">
                  <c:v>1353.9253285468249</c:v>
                </c:pt>
                <c:pt idx="1484">
                  <c:v>1362.1977300043707</c:v>
                </c:pt>
                <c:pt idx="1485">
                  <c:v>1382.8848542387191</c:v>
                </c:pt>
                <c:pt idx="1486">
                  <c:v>1353.0397298930106</c:v>
                </c:pt>
                <c:pt idx="1487">
                  <c:v>1348.7110217097991</c:v>
                </c:pt>
                <c:pt idx="1488">
                  <c:v>1348.7867672648313</c:v>
                </c:pt>
                <c:pt idx="1489">
                  <c:v>1352.6522859292465</c:v>
                </c:pt>
                <c:pt idx="1490">
                  <c:v>1348.5910413232705</c:v>
                </c:pt>
                <c:pt idx="1491">
                  <c:v>1463.886110257233</c:v>
                </c:pt>
                <c:pt idx="1492">
                  <c:v>2085.9558006910761</c:v>
                </c:pt>
                <c:pt idx="1493">
                  <c:v>1749.9667598615101</c:v>
                </c:pt>
                <c:pt idx="1494">
                  <c:v>1672.0515058586395</c:v>
                </c:pt>
                <c:pt idx="1495">
                  <c:v>1891.5841571885828</c:v>
                </c:pt>
                <c:pt idx="1496">
                  <c:v>1639.1016439172331</c:v>
                </c:pt>
                <c:pt idx="1497">
                  <c:v>1716.7859377776865</c:v>
                </c:pt>
                <c:pt idx="1498">
                  <c:v>1861.7456601922215</c:v>
                </c:pt>
                <c:pt idx="1499">
                  <c:v>1899.7457518398814</c:v>
                </c:pt>
                <c:pt idx="1500">
                  <c:v>1372.6622402543589</c:v>
                </c:pt>
                <c:pt idx="1501">
                  <c:v>1372.9475873875999</c:v>
                </c:pt>
                <c:pt idx="1502">
                  <c:v>1377.0330409183409</c:v>
                </c:pt>
                <c:pt idx="1503">
                  <c:v>1364.3900512430882</c:v>
                </c:pt>
                <c:pt idx="1504">
                  <c:v>1377.5712888120993</c:v>
                </c:pt>
                <c:pt idx="1505">
                  <c:v>1375.7394443772666</c:v>
                </c:pt>
                <c:pt idx="1506">
                  <c:v>1375.5386142160087</c:v>
                </c:pt>
                <c:pt idx="1507">
                  <c:v>1360.9650834647723</c:v>
                </c:pt>
                <c:pt idx="1508">
                  <c:v>1362.6780582662834</c:v>
                </c:pt>
                <c:pt idx="1509">
                  <c:v>1365.5264058699618</c:v>
                </c:pt>
                <c:pt idx="1510">
                  <c:v>1594.7383979408837</c:v>
                </c:pt>
                <c:pt idx="1511">
                  <c:v>1737.7379964057084</c:v>
                </c:pt>
                <c:pt idx="1512">
                  <c:v>1569.8338088037283</c:v>
                </c:pt>
                <c:pt idx="1513">
                  <c:v>1566.2476147347836</c:v>
                </c:pt>
                <c:pt idx="1514">
                  <c:v>1597.4877311036828</c:v>
                </c:pt>
                <c:pt idx="1515">
                  <c:v>1541.2888784324387</c:v>
                </c:pt>
                <c:pt idx="1516">
                  <c:v>1678.2944026150044</c:v>
                </c:pt>
                <c:pt idx="1517">
                  <c:v>1547.97376167782</c:v>
                </c:pt>
                <c:pt idx="1518">
                  <c:v>1689.4886506183605</c:v>
                </c:pt>
                <c:pt idx="1519">
                  <c:v>1346.8117735597918</c:v>
                </c:pt>
                <c:pt idx="1520">
                  <c:v>1351.7146801198712</c:v>
                </c:pt>
                <c:pt idx="1521">
                  <c:v>1358.0788587614197</c:v>
                </c:pt>
                <c:pt idx="1522">
                  <c:v>1363.9516478927628</c:v>
                </c:pt>
                <c:pt idx="1523">
                  <c:v>1360.4678840347708</c:v>
                </c:pt>
                <c:pt idx="1524">
                  <c:v>1376.4080511158911</c:v>
                </c:pt>
                <c:pt idx="1525">
                  <c:v>1364.0506752283693</c:v>
                </c:pt>
                <c:pt idx="1526">
                  <c:v>1372.8816324969489</c:v>
                </c:pt>
                <c:pt idx="1527">
                  <c:v>1349.9243919605412</c:v>
                </c:pt>
                <c:pt idx="1528">
                  <c:v>1365.343535641817</c:v>
                </c:pt>
                <c:pt idx="1529">
                  <c:v>1359.42127317514</c:v>
                </c:pt>
                <c:pt idx="1530">
                  <c:v>1350.9083351258371</c:v>
                </c:pt>
                <c:pt idx="1531">
                  <c:v>1366.9174121581243</c:v>
                </c:pt>
                <c:pt idx="1532">
                  <c:v>1356.0006779667169</c:v>
                </c:pt>
                <c:pt idx="1533">
                  <c:v>1360.2206625034307</c:v>
                </c:pt>
                <c:pt idx="1534">
                  <c:v>1345.4249328613282</c:v>
                </c:pt>
                <c:pt idx="1535">
                  <c:v>1354.0616814957116</c:v>
                </c:pt>
                <c:pt idx="1536">
                  <c:v>1362.7467518580779</c:v>
                </c:pt>
                <c:pt idx="1537">
                  <c:v>1371.8099256971502</c:v>
                </c:pt>
                <c:pt idx="1538">
                  <c:v>1352.6043614784348</c:v>
                </c:pt>
                <c:pt idx="1539">
                  <c:v>1355.1149844215029</c:v>
                </c:pt>
                <c:pt idx="1540">
                  <c:v>1359.0167766313111</c:v>
                </c:pt>
                <c:pt idx="1541">
                  <c:v>1361.1663873387315</c:v>
                </c:pt>
                <c:pt idx="1542">
                  <c:v>1352.5120947126316</c:v>
                </c:pt>
                <c:pt idx="1543">
                  <c:v>1345.4900251707879</c:v>
                </c:pt>
                <c:pt idx="1544">
                  <c:v>1371.9893736097547</c:v>
                </c:pt>
                <c:pt idx="1545">
                  <c:v>1346.9810497955802</c:v>
                </c:pt>
                <c:pt idx="1546">
                  <c:v>1348.4395000805218</c:v>
                </c:pt>
                <c:pt idx="1547">
                  <c:v>1365.6342035484117</c:v>
                </c:pt>
                <c:pt idx="1548">
                  <c:v>1347.7053945885996</c:v>
                </c:pt>
                <c:pt idx="1549">
                  <c:v>1347.9698064972256</c:v>
                </c:pt>
                <c:pt idx="1550">
                  <c:v>1360.4855731480013</c:v>
                </c:pt>
                <c:pt idx="1551">
                  <c:v>1351.2054445835697</c:v>
                </c:pt>
                <c:pt idx="1552">
                  <c:v>1360.4644140741627</c:v>
                </c:pt>
                <c:pt idx="1553">
                  <c:v>1358.6559157941572</c:v>
                </c:pt>
                <c:pt idx="1554">
                  <c:v>1348.8115524084517</c:v>
                </c:pt>
                <c:pt idx="1555">
                  <c:v>1355.8126207506334</c:v>
                </c:pt>
                <c:pt idx="1556">
                  <c:v>1351.7251593270134</c:v>
                </c:pt>
                <c:pt idx="1557">
                  <c:v>1355.6314715262774</c:v>
                </c:pt>
                <c:pt idx="1558">
                  <c:v>1369.2588621003856</c:v>
                </c:pt>
                <c:pt idx="1559">
                  <c:v>1365.7072634102494</c:v>
                </c:pt>
                <c:pt idx="1560">
                  <c:v>1391.0303530149822</c:v>
                </c:pt>
                <c:pt idx="1561">
                  <c:v>1361.6118963499921</c:v>
                </c:pt>
                <c:pt idx="1562">
                  <c:v>1389.8183119032119</c:v>
                </c:pt>
                <c:pt idx="1563">
                  <c:v>1444.1736862230753</c:v>
                </c:pt>
                <c:pt idx="1564">
                  <c:v>1358.792218458038</c:v>
                </c:pt>
                <c:pt idx="1565">
                  <c:v>1369.7047683136373</c:v>
                </c:pt>
                <c:pt idx="1566">
                  <c:v>1351.8091871153633</c:v>
                </c:pt>
                <c:pt idx="1567">
                  <c:v>1350.8754225510818</c:v>
                </c:pt>
                <c:pt idx="1568">
                  <c:v>1358.9302426551824</c:v>
                </c:pt>
                <c:pt idx="1569">
                  <c:v>1354.4494217928043</c:v>
                </c:pt>
                <c:pt idx="1570">
                  <c:v>1359.1091771619074</c:v>
                </c:pt>
                <c:pt idx="1571">
                  <c:v>1347.2640864608554</c:v>
                </c:pt>
                <c:pt idx="1572">
                  <c:v>1348.8103528428035</c:v>
                </c:pt>
                <c:pt idx="1573">
                  <c:v>1369.3129445856268</c:v>
                </c:pt>
                <c:pt idx="1574">
                  <c:v>1379.97118156187</c:v>
                </c:pt>
                <c:pt idx="1575">
                  <c:v>1376.304461935292</c:v>
                </c:pt>
                <c:pt idx="1576">
                  <c:v>1357.2449758869327</c:v>
                </c:pt>
                <c:pt idx="1577">
                  <c:v>1352.9563775361473</c:v>
                </c:pt>
                <c:pt idx="1578">
                  <c:v>1470.7745899602996</c:v>
                </c:pt>
                <c:pt idx="1579">
                  <c:v>1351.6407430858217</c:v>
                </c:pt>
                <c:pt idx="1580">
                  <c:v>1346.6761717574364</c:v>
                </c:pt>
                <c:pt idx="1581">
                  <c:v>1363.5594731812837</c:v>
                </c:pt>
                <c:pt idx="1582">
                  <c:v>1463.1236561394223</c:v>
                </c:pt>
                <c:pt idx="1583">
                  <c:v>1466.2772533862621</c:v>
                </c:pt>
                <c:pt idx="1584">
                  <c:v>1357.1503928890552</c:v>
                </c:pt>
                <c:pt idx="1585">
                  <c:v>1348.2557343720673</c:v>
                </c:pt>
                <c:pt idx="1586">
                  <c:v>1352.6181136712867</c:v>
                </c:pt>
                <c:pt idx="1587">
                  <c:v>1357.1927611204956</c:v>
                </c:pt>
                <c:pt idx="1588">
                  <c:v>1351.3251105155653</c:v>
                </c:pt>
                <c:pt idx="1589">
                  <c:v>1350.7012079324325</c:v>
                </c:pt>
                <c:pt idx="1590">
                  <c:v>1459.265714363085</c:v>
                </c:pt>
                <c:pt idx="1591">
                  <c:v>1353.5568041514866</c:v>
                </c:pt>
                <c:pt idx="1592">
                  <c:v>1369.6017781322787</c:v>
                </c:pt>
                <c:pt idx="1593">
                  <c:v>1359.0905053050565</c:v>
                </c:pt>
                <c:pt idx="1594">
                  <c:v>1358.1624140927765</c:v>
                </c:pt>
                <c:pt idx="1595">
                  <c:v>1355.4692661830356</c:v>
                </c:pt>
                <c:pt idx="1596">
                  <c:v>1424.9630182224289</c:v>
                </c:pt>
                <c:pt idx="1597">
                  <c:v>1375.5856903378326</c:v>
                </c:pt>
                <c:pt idx="1598">
                  <c:v>1371.6834844103932</c:v>
                </c:pt>
                <c:pt idx="1599">
                  <c:v>1352.9901442559774</c:v>
                </c:pt>
                <c:pt idx="1600">
                  <c:v>1365.2131462263749</c:v>
                </c:pt>
                <c:pt idx="1601">
                  <c:v>1458.8282862421293</c:v>
                </c:pt>
                <c:pt idx="1602">
                  <c:v>1351.1846245659722</c:v>
                </c:pt>
                <c:pt idx="1603">
                  <c:v>1353.8767787991521</c:v>
                </c:pt>
                <c:pt idx="1604">
                  <c:v>1363.6507837915269</c:v>
                </c:pt>
                <c:pt idx="1605">
                  <c:v>1356.0216973319398</c:v>
                </c:pt>
                <c:pt idx="1606">
                  <c:v>1349.6087325924586</c:v>
                </c:pt>
                <c:pt idx="1607">
                  <c:v>1353.8610400435462</c:v>
                </c:pt>
                <c:pt idx="1608">
                  <c:v>1351.4055956388775</c:v>
                </c:pt>
                <c:pt idx="1609">
                  <c:v>1348.5354851725783</c:v>
                </c:pt>
                <c:pt idx="1610">
                  <c:v>1352.4358190370424</c:v>
                </c:pt>
                <c:pt idx="1611">
                  <c:v>1390.3109802376232</c:v>
                </c:pt>
                <c:pt idx="1612">
                  <c:v>1348.2496957632211</c:v>
                </c:pt>
                <c:pt idx="1613">
                  <c:v>1355.7497851792459</c:v>
                </c:pt>
                <c:pt idx="1614">
                  <c:v>1346.9867036524583</c:v>
                </c:pt>
                <c:pt idx="1615">
                  <c:v>1492.0526008026216</c:v>
                </c:pt>
                <c:pt idx="1616">
                  <c:v>1358.8941419956141</c:v>
                </c:pt>
                <c:pt idx="1617">
                  <c:v>1348.2403705983922</c:v>
                </c:pt>
                <c:pt idx="1618">
                  <c:v>1345.2479248046875</c:v>
                </c:pt>
                <c:pt idx="1619">
                  <c:v>1346.3161175208177</c:v>
                </c:pt>
                <c:pt idx="1620">
                  <c:v>1349.6713453984894</c:v>
                </c:pt>
                <c:pt idx="1621">
                  <c:v>1356.6574762880412</c:v>
                </c:pt>
                <c:pt idx="1622">
                  <c:v>1378.4547779365273</c:v>
                </c:pt>
                <c:pt idx="1623">
                  <c:v>1360.7519367378591</c:v>
                </c:pt>
                <c:pt idx="1624">
                  <c:v>1354.1518711033714</c:v>
                </c:pt>
                <c:pt idx="1625">
                  <c:v>1357.2701379455466</c:v>
                </c:pt>
                <c:pt idx="1626">
                  <c:v>1369.1065545205331</c:v>
                </c:pt>
                <c:pt idx="1627">
                  <c:v>1354.3396813258653</c:v>
                </c:pt>
                <c:pt idx="1628">
                  <c:v>1376.1762392390601</c:v>
                </c:pt>
                <c:pt idx="1629">
                  <c:v>1363.5822527204241</c:v>
                </c:pt>
                <c:pt idx="1630">
                  <c:v>1361.8010335861584</c:v>
                </c:pt>
                <c:pt idx="1631">
                  <c:v>1350.7958877317367</c:v>
                </c:pt>
                <c:pt idx="1632">
                  <c:v>1348.0724127726471</c:v>
                </c:pt>
                <c:pt idx="1633">
                  <c:v>1345.2479248046875</c:v>
                </c:pt>
                <c:pt idx="1634">
                  <c:v>2500.0951835923688</c:v>
                </c:pt>
                <c:pt idx="1635">
                  <c:v>2471.4541840731486</c:v>
                </c:pt>
                <c:pt idx="1636">
                  <c:v>2133.0558706756956</c:v>
                </c:pt>
                <c:pt idx="1637">
                  <c:v>2065.5598996655449</c:v>
                </c:pt>
                <c:pt idx="1638">
                  <c:v>1934.9222414647879</c:v>
                </c:pt>
                <c:pt idx="1639">
                  <c:v>2056.6603571380606</c:v>
                </c:pt>
                <c:pt idx="1640">
                  <c:v>2196.2309040094469</c:v>
                </c:pt>
                <c:pt idx="1641">
                  <c:v>2171.2976578010562</c:v>
                </c:pt>
                <c:pt idx="1642">
                  <c:v>2155.6728488768881</c:v>
                </c:pt>
                <c:pt idx="1643">
                  <c:v>2158.1434482827513</c:v>
                </c:pt>
                <c:pt idx="1644">
                  <c:v>2324.8182878770258</c:v>
                </c:pt>
                <c:pt idx="1645">
                  <c:v>2166.7482546626384</c:v>
                </c:pt>
                <c:pt idx="1646">
                  <c:v>2207.8110028522769</c:v>
                </c:pt>
                <c:pt idx="1647">
                  <c:v>2267.5268315156004</c:v>
                </c:pt>
                <c:pt idx="1648">
                  <c:v>2265.5530677295801</c:v>
                </c:pt>
                <c:pt idx="1649">
                  <c:v>2384.6358462463941</c:v>
                </c:pt>
                <c:pt idx="1650">
                  <c:v>2420.1993417719591</c:v>
                </c:pt>
                <c:pt idx="1651">
                  <c:v>2419.0270639535493</c:v>
                </c:pt>
                <c:pt idx="1652">
                  <c:v>2255.4507076086607</c:v>
                </c:pt>
                <c:pt idx="1653">
                  <c:v>2538.7321242921344</c:v>
                </c:pt>
                <c:pt idx="1654">
                  <c:v>2204.5136677775349</c:v>
                </c:pt>
                <c:pt idx="1655">
                  <c:v>2182.0026737243843</c:v>
                </c:pt>
                <c:pt idx="1656">
                  <c:v>2480.9614462791524</c:v>
                </c:pt>
                <c:pt idx="1657">
                  <c:v>2266.8980390654233</c:v>
                </c:pt>
                <c:pt idx="1658">
                  <c:v>2444.5486827643044</c:v>
                </c:pt>
                <c:pt idx="1659">
                  <c:v>2523.3888751148093</c:v>
                </c:pt>
                <c:pt idx="1660">
                  <c:v>2357.3747395306045</c:v>
                </c:pt>
                <c:pt idx="1661">
                  <c:v>2262.169353250833</c:v>
                </c:pt>
                <c:pt idx="1662">
                  <c:v>2226.6976910571566</c:v>
                </c:pt>
                <c:pt idx="1663">
                  <c:v>2323.53788589025</c:v>
                </c:pt>
                <c:pt idx="1664">
                  <c:v>2163.6892922434422</c:v>
                </c:pt>
                <c:pt idx="1665">
                  <c:v>2314.4489182988991</c:v>
                </c:pt>
                <c:pt idx="1666">
                  <c:v>2253.568736158612</c:v>
                </c:pt>
                <c:pt idx="1667">
                  <c:v>1897.2203805871827</c:v>
                </c:pt>
                <c:pt idx="1668">
                  <c:v>1567.269696610912</c:v>
                </c:pt>
                <c:pt idx="1669">
                  <c:v>1518.6823947875612</c:v>
                </c:pt>
                <c:pt idx="1670">
                  <c:v>1499.2574952207467</c:v>
                </c:pt>
                <c:pt idx="1671">
                  <c:v>1388.1936400178743</c:v>
                </c:pt>
                <c:pt idx="1672">
                  <c:v>1367.1075850443624</c:v>
                </c:pt>
                <c:pt idx="1673">
                  <c:v>1569.8287098242802</c:v>
                </c:pt>
                <c:pt idx="1674">
                  <c:v>1571.6726536606297</c:v>
                </c:pt>
                <c:pt idx="1675">
                  <c:v>1382.6414004179273</c:v>
                </c:pt>
                <c:pt idx="1676">
                  <c:v>1492.0035706340707</c:v>
                </c:pt>
                <c:pt idx="1677">
                  <c:v>1369.7577750865298</c:v>
                </c:pt>
                <c:pt idx="1678">
                  <c:v>1381.3914541058837</c:v>
                </c:pt>
                <c:pt idx="1679">
                  <c:v>1570.5727642251434</c:v>
                </c:pt>
                <c:pt idx="1680">
                  <c:v>1364.7713551961754</c:v>
                </c:pt>
                <c:pt idx="1681">
                  <c:v>1564.9221774243842</c:v>
                </c:pt>
                <c:pt idx="1682">
                  <c:v>1402.134915946285</c:v>
                </c:pt>
                <c:pt idx="1683">
                  <c:v>1496.767290472362</c:v>
                </c:pt>
                <c:pt idx="1684">
                  <c:v>1481.9398977460653</c:v>
                </c:pt>
                <c:pt idx="1685">
                  <c:v>1548.4373993114302</c:v>
                </c:pt>
                <c:pt idx="1686">
                  <c:v>1546.0205656059613</c:v>
                </c:pt>
                <c:pt idx="1687">
                  <c:v>1540.0847622106776</c:v>
                </c:pt>
                <c:pt idx="1688">
                  <c:v>1517.695886312121</c:v>
                </c:pt>
                <c:pt idx="1689">
                  <c:v>1543.7028027898091</c:v>
                </c:pt>
                <c:pt idx="1690">
                  <c:v>1368.445742245003</c:v>
                </c:pt>
                <c:pt idx="1691">
                  <c:v>1479.7379583973702</c:v>
                </c:pt>
                <c:pt idx="1692">
                  <c:v>1531.4954133385054</c:v>
                </c:pt>
                <c:pt idx="1693">
                  <c:v>1533.3996164187422</c:v>
                </c:pt>
                <c:pt idx="1694">
                  <c:v>1478.8268425458316</c:v>
                </c:pt>
                <c:pt idx="1695">
                  <c:v>1506.0221733955279</c:v>
                </c:pt>
                <c:pt idx="1696">
                  <c:v>1507.0668016481588</c:v>
                </c:pt>
                <c:pt idx="1697">
                  <c:v>1506.0106905619302</c:v>
                </c:pt>
                <c:pt idx="1698">
                  <c:v>1528.331441200658</c:v>
                </c:pt>
                <c:pt idx="1699">
                  <c:v>1495.803800507611</c:v>
                </c:pt>
                <c:pt idx="1700">
                  <c:v>1367.948238764968</c:v>
                </c:pt>
                <c:pt idx="1701">
                  <c:v>1567.7543149537678</c:v>
                </c:pt>
                <c:pt idx="1702">
                  <c:v>1553.4290681355228</c:v>
                </c:pt>
                <c:pt idx="1703">
                  <c:v>1534.8283134787669</c:v>
                </c:pt>
                <c:pt idx="1704">
                  <c:v>1553.1170842772783</c:v>
                </c:pt>
                <c:pt idx="1705">
                  <c:v>1554.0968152773216</c:v>
                </c:pt>
                <c:pt idx="1706">
                  <c:v>1525.4233242011458</c:v>
                </c:pt>
                <c:pt idx="1707">
                  <c:v>1511.6669734920467</c:v>
                </c:pt>
                <c:pt idx="1708">
                  <c:v>1591.7508924994277</c:v>
                </c:pt>
                <c:pt idx="1709">
                  <c:v>1573.4349090374069</c:v>
                </c:pt>
                <c:pt idx="1710">
                  <c:v>1496.9350765634915</c:v>
                </c:pt>
                <c:pt idx="1711">
                  <c:v>1405.802759398779</c:v>
                </c:pt>
                <c:pt idx="1712">
                  <c:v>1505.9352413012964</c:v>
                </c:pt>
                <c:pt idx="1713">
                  <c:v>1365.6806058016691</c:v>
                </c:pt>
                <c:pt idx="1714">
                  <c:v>1381.4202758854656</c:v>
                </c:pt>
                <c:pt idx="1715">
                  <c:v>1398.5365084080743</c:v>
                </c:pt>
                <c:pt idx="1716">
                  <c:v>1506.707542889279</c:v>
                </c:pt>
                <c:pt idx="1717">
                  <c:v>1597.6603461597208</c:v>
                </c:pt>
                <c:pt idx="1718">
                  <c:v>1533.5150968667531</c:v>
                </c:pt>
                <c:pt idx="1719">
                  <c:v>1565.6589373171378</c:v>
                </c:pt>
                <c:pt idx="1720">
                  <c:v>1490.0051962848349</c:v>
                </c:pt>
                <c:pt idx="1721">
                  <c:v>1494.1716580386969</c:v>
                </c:pt>
                <c:pt idx="1722">
                  <c:v>1363.0458219516202</c:v>
                </c:pt>
                <c:pt idx="1723">
                  <c:v>1371.8254531574844</c:v>
                </c:pt>
                <c:pt idx="1724">
                  <c:v>1473.5531468960203</c:v>
                </c:pt>
                <c:pt idx="1725">
                  <c:v>1588.1815670430021</c:v>
                </c:pt>
                <c:pt idx="1726">
                  <c:v>1488.5394062612249</c:v>
                </c:pt>
                <c:pt idx="1727">
                  <c:v>1368.7725332049527</c:v>
                </c:pt>
                <c:pt idx="1728">
                  <c:v>1362.7565907415121</c:v>
                </c:pt>
                <c:pt idx="1729">
                  <c:v>1372.0799258034058</c:v>
                </c:pt>
                <c:pt idx="1730">
                  <c:v>1371.6899000537487</c:v>
                </c:pt>
                <c:pt idx="1731">
                  <c:v>1515.895265413033</c:v>
                </c:pt>
                <c:pt idx="1732">
                  <c:v>1500.2533154296875</c:v>
                </c:pt>
                <c:pt idx="1733">
                  <c:v>1531.9747631217861</c:v>
                </c:pt>
                <c:pt idx="1734">
                  <c:v>1464.3319362879449</c:v>
                </c:pt>
                <c:pt idx="1735">
                  <c:v>1536.7274875491889</c:v>
                </c:pt>
                <c:pt idx="1736">
                  <c:v>1380.4683548440282</c:v>
                </c:pt>
                <c:pt idx="1737">
                  <c:v>1439.6129431963936</c:v>
                </c:pt>
                <c:pt idx="1738">
                  <c:v>1557.0088809107019</c:v>
                </c:pt>
                <c:pt idx="1739">
                  <c:v>1504.8172547157542</c:v>
                </c:pt>
                <c:pt idx="1740">
                  <c:v>1471.0587769408326</c:v>
                </c:pt>
                <c:pt idx="1741">
                  <c:v>1526.888806343148</c:v>
                </c:pt>
                <c:pt idx="1742">
                  <c:v>1471.5525623021251</c:v>
                </c:pt>
                <c:pt idx="1743">
                  <c:v>1566.0499577336125</c:v>
                </c:pt>
                <c:pt idx="1744">
                  <c:v>1365.5924506230724</c:v>
                </c:pt>
                <c:pt idx="1745">
                  <c:v>1381.7677323340201</c:v>
                </c:pt>
                <c:pt idx="1746">
                  <c:v>1432.3118134598517</c:v>
                </c:pt>
                <c:pt idx="1747">
                  <c:v>1511.8807973973474</c:v>
                </c:pt>
                <c:pt idx="1748">
                  <c:v>1525.5135058011256</c:v>
                </c:pt>
                <c:pt idx="1749">
                  <c:v>1380.1779861079476</c:v>
                </c:pt>
                <c:pt idx="1750">
                  <c:v>1499.9427133221584</c:v>
                </c:pt>
                <c:pt idx="1751">
                  <c:v>1467.5089031985183</c:v>
                </c:pt>
                <c:pt idx="1752">
                  <c:v>1465.8950729735161</c:v>
                </c:pt>
                <c:pt idx="1753">
                  <c:v>1363.5137778458891</c:v>
                </c:pt>
                <c:pt idx="1754">
                  <c:v>1366.8053687069303</c:v>
                </c:pt>
                <c:pt idx="1755">
                  <c:v>1524.6490225956359</c:v>
                </c:pt>
                <c:pt idx="1756">
                  <c:v>1528.8387655346419</c:v>
                </c:pt>
                <c:pt idx="1757">
                  <c:v>1451.550831253013</c:v>
                </c:pt>
                <c:pt idx="1758">
                  <c:v>1407.3995436448317</c:v>
                </c:pt>
                <c:pt idx="1759">
                  <c:v>1409.0496368408203</c:v>
                </c:pt>
                <c:pt idx="1760">
                  <c:v>1482.5363261188736</c:v>
                </c:pt>
                <c:pt idx="1761">
                  <c:v>1490.8477021337155</c:v>
                </c:pt>
                <c:pt idx="1762">
                  <c:v>1368.6847733827394</c:v>
                </c:pt>
                <c:pt idx="1763">
                  <c:v>1458.1622634123776</c:v>
                </c:pt>
                <c:pt idx="1764">
                  <c:v>1465.0248747676251</c:v>
                </c:pt>
                <c:pt idx="1765">
                  <c:v>1468.7117507543319</c:v>
                </c:pt>
                <c:pt idx="1766">
                  <c:v>1460.6493189373507</c:v>
                </c:pt>
                <c:pt idx="1767">
                  <c:v>1461.4658733833071</c:v>
                </c:pt>
                <c:pt idx="1768">
                  <c:v>1414.7952387178491</c:v>
                </c:pt>
                <c:pt idx="1769">
                  <c:v>1470.2425524007515</c:v>
                </c:pt>
                <c:pt idx="1770">
                  <c:v>1557.3108178137115</c:v>
                </c:pt>
                <c:pt idx="1771">
                  <c:v>1352.0716034473926</c:v>
                </c:pt>
                <c:pt idx="1772">
                  <c:v>1398.7603284763991</c:v>
                </c:pt>
                <c:pt idx="1773">
                  <c:v>1461.6923991358558</c:v>
                </c:pt>
                <c:pt idx="1774">
                  <c:v>1470.4487468733223</c:v>
                </c:pt>
                <c:pt idx="1775">
                  <c:v>1470.5526624912457</c:v>
                </c:pt>
                <c:pt idx="1776">
                  <c:v>1372.7726011130162</c:v>
                </c:pt>
                <c:pt idx="1777">
                  <c:v>1457.5505668731162</c:v>
                </c:pt>
                <c:pt idx="1778">
                  <c:v>1460.6438226880221</c:v>
                </c:pt>
                <c:pt idx="1779">
                  <c:v>1459.0283992377642</c:v>
                </c:pt>
                <c:pt idx="1780">
                  <c:v>1364.0216264261846</c:v>
                </c:pt>
                <c:pt idx="1781">
                  <c:v>1360.7575299857867</c:v>
                </c:pt>
                <c:pt idx="1782">
                  <c:v>1460.2477791554011</c:v>
                </c:pt>
                <c:pt idx="1783">
                  <c:v>1413.8555599944759</c:v>
                </c:pt>
                <c:pt idx="1784">
                  <c:v>1414.8189014234947</c:v>
                </c:pt>
                <c:pt idx="1785">
                  <c:v>1410.1649097138325</c:v>
                </c:pt>
                <c:pt idx="1786">
                  <c:v>1385.7968166666012</c:v>
                </c:pt>
                <c:pt idx="1787">
                  <c:v>1438.1797441606229</c:v>
                </c:pt>
                <c:pt idx="1788">
                  <c:v>1449.7244826797848</c:v>
                </c:pt>
                <c:pt idx="1789">
                  <c:v>1462.8673318967117</c:v>
                </c:pt>
                <c:pt idx="1790">
                  <c:v>1366.7903799067392</c:v>
                </c:pt>
                <c:pt idx="1791">
                  <c:v>1488.2129132799187</c:v>
                </c:pt>
                <c:pt idx="1792">
                  <c:v>1514.5165170780215</c:v>
                </c:pt>
                <c:pt idx="1793">
                  <c:v>1509.612306200064</c:v>
                </c:pt>
                <c:pt idx="1794">
                  <c:v>1459.4362215669335</c:v>
                </c:pt>
                <c:pt idx="1795">
                  <c:v>1467.7311406118918</c:v>
                </c:pt>
                <c:pt idx="1796">
                  <c:v>1428.7390615504748</c:v>
                </c:pt>
                <c:pt idx="1797">
                  <c:v>1430.4314373040654</c:v>
                </c:pt>
                <c:pt idx="1798">
                  <c:v>1366.4257843969854</c:v>
                </c:pt>
                <c:pt idx="1799">
                  <c:v>1362.589091398278</c:v>
                </c:pt>
                <c:pt idx="1800">
                  <c:v>1563.8855590647847</c:v>
                </c:pt>
                <c:pt idx="1801">
                  <c:v>1459.0780794921875</c:v>
                </c:pt>
                <c:pt idx="1802">
                  <c:v>1459.2527499866098</c:v>
                </c:pt>
                <c:pt idx="1803">
                  <c:v>1355.8945435642215</c:v>
                </c:pt>
                <c:pt idx="1804">
                  <c:v>1359.6735911760934</c:v>
                </c:pt>
                <c:pt idx="1805">
                  <c:v>1413.0018548150661</c:v>
                </c:pt>
                <c:pt idx="1806">
                  <c:v>1495.6976755608855</c:v>
                </c:pt>
                <c:pt idx="1807">
                  <c:v>1350.1373341541416</c:v>
                </c:pt>
                <c:pt idx="1808">
                  <c:v>1348.1678936298076</c:v>
                </c:pt>
                <c:pt idx="1809">
                  <c:v>1470.1347347661069</c:v>
                </c:pt>
                <c:pt idx="1810">
                  <c:v>1565.5400945666483</c:v>
                </c:pt>
                <c:pt idx="1811">
                  <c:v>1468.075298831367</c:v>
                </c:pt>
                <c:pt idx="1812">
                  <c:v>1402.0330028358248</c:v>
                </c:pt>
                <c:pt idx="1813">
                  <c:v>1442.9386992021041</c:v>
                </c:pt>
                <c:pt idx="1814">
                  <c:v>1453.6332593874824</c:v>
                </c:pt>
                <c:pt idx="1815">
                  <c:v>1392.8523472268782</c:v>
                </c:pt>
                <c:pt idx="1816">
                  <c:v>1522.2420908171555</c:v>
                </c:pt>
                <c:pt idx="1817">
                  <c:v>1387.3811257028026</c:v>
                </c:pt>
                <c:pt idx="1818">
                  <c:v>1390.7359611869897</c:v>
                </c:pt>
                <c:pt idx="1819">
                  <c:v>1409.3222314664961</c:v>
                </c:pt>
                <c:pt idx="1820">
                  <c:v>1546.5297799365283</c:v>
                </c:pt>
                <c:pt idx="1821">
                  <c:v>1567.6340938495223</c:v>
                </c:pt>
                <c:pt idx="1822">
                  <c:v>1463.4090949677852</c:v>
                </c:pt>
                <c:pt idx="1823">
                  <c:v>1441.2971102417789</c:v>
                </c:pt>
                <c:pt idx="1824">
                  <c:v>1435.3549787563409</c:v>
                </c:pt>
                <c:pt idx="1825">
                  <c:v>1533.4273976840291</c:v>
                </c:pt>
                <c:pt idx="1826">
                  <c:v>1383.2376042002254</c:v>
                </c:pt>
                <c:pt idx="1827">
                  <c:v>1514.2926006317139</c:v>
                </c:pt>
                <c:pt idx="1828">
                  <c:v>1455.9639555729643</c:v>
                </c:pt>
                <c:pt idx="1829">
                  <c:v>1450.7062104096283</c:v>
                </c:pt>
                <c:pt idx="1830">
                  <c:v>1559.0010725579293</c:v>
                </c:pt>
                <c:pt idx="1831">
                  <c:v>1559.4232641926849</c:v>
                </c:pt>
                <c:pt idx="1832">
                  <c:v>1507.6321737154867</c:v>
                </c:pt>
                <c:pt idx="1833">
                  <c:v>1448.6847165357619</c:v>
                </c:pt>
                <c:pt idx="1834">
                  <c:v>1545.9386246667655</c:v>
                </c:pt>
                <c:pt idx="1835">
                  <c:v>1520.476445196404</c:v>
                </c:pt>
                <c:pt idx="1836">
                  <c:v>1375.7497587949335</c:v>
                </c:pt>
                <c:pt idx="1837">
                  <c:v>1496.5674281865056</c:v>
                </c:pt>
                <c:pt idx="1838">
                  <c:v>1348.0995407484063</c:v>
                </c:pt>
                <c:pt idx="1839">
                  <c:v>1522.8091401662477</c:v>
                </c:pt>
                <c:pt idx="1840">
                  <c:v>1494.1024501544243</c:v>
                </c:pt>
                <c:pt idx="1841">
                  <c:v>1441.5037509944889</c:v>
                </c:pt>
                <c:pt idx="1842">
                  <c:v>1378.0250580563072</c:v>
                </c:pt>
                <c:pt idx="1843">
                  <c:v>1475.1239109205162</c:v>
                </c:pt>
                <c:pt idx="1844">
                  <c:v>1467.3285008542571</c:v>
                </c:pt>
                <c:pt idx="1845">
                  <c:v>1465.1114615577058</c:v>
                </c:pt>
                <c:pt idx="1846">
                  <c:v>1461.7612747918993</c:v>
                </c:pt>
                <c:pt idx="1847">
                  <c:v>1560.1235335817466</c:v>
                </c:pt>
                <c:pt idx="1848">
                  <c:v>1394.209886826178</c:v>
                </c:pt>
                <c:pt idx="1849">
                  <c:v>1533.4523522964535</c:v>
                </c:pt>
                <c:pt idx="1850">
                  <c:v>1361.6845090115883</c:v>
                </c:pt>
                <c:pt idx="1851">
                  <c:v>1513.8174106757085</c:v>
                </c:pt>
                <c:pt idx="1852">
                  <c:v>1442.9049306351553</c:v>
                </c:pt>
                <c:pt idx="1853">
                  <c:v>1365.0478071950977</c:v>
                </c:pt>
                <c:pt idx="1854">
                  <c:v>1371.2949134818787</c:v>
                </c:pt>
                <c:pt idx="1855">
                  <c:v>1542.9702960092347</c:v>
                </c:pt>
                <c:pt idx="1856">
                  <c:v>1544.9803761775852</c:v>
                </c:pt>
                <c:pt idx="1857">
                  <c:v>1477.4229960181992</c:v>
                </c:pt>
                <c:pt idx="1858">
                  <c:v>1485.0614195016087</c:v>
                </c:pt>
                <c:pt idx="1859">
                  <c:v>1533.9607129178273</c:v>
                </c:pt>
                <c:pt idx="1860">
                  <c:v>1553.147748747052</c:v>
                </c:pt>
                <c:pt idx="1861">
                  <c:v>1455.7191942756558</c:v>
                </c:pt>
                <c:pt idx="1862">
                  <c:v>1352.7542167331862</c:v>
                </c:pt>
                <c:pt idx="1863">
                  <c:v>1393.2996274054581</c:v>
                </c:pt>
                <c:pt idx="1864">
                  <c:v>1415.0331818938955</c:v>
                </c:pt>
                <c:pt idx="1865">
                  <c:v>1404.8726023492084</c:v>
                </c:pt>
                <c:pt idx="1866">
                  <c:v>1565.8337720612881</c:v>
                </c:pt>
                <c:pt idx="1867">
                  <c:v>1477.4675010770563</c:v>
                </c:pt>
                <c:pt idx="1868">
                  <c:v>1472.7666326200474</c:v>
                </c:pt>
                <c:pt idx="1869">
                  <c:v>1484.3888834942948</c:v>
                </c:pt>
                <c:pt idx="1870">
                  <c:v>1367.7221748429251</c:v>
                </c:pt>
                <c:pt idx="1871">
                  <c:v>1426.9749508087382</c:v>
                </c:pt>
                <c:pt idx="1872">
                  <c:v>1495.894368998906</c:v>
                </c:pt>
                <c:pt idx="1873">
                  <c:v>1411.9779007834461</c:v>
                </c:pt>
                <c:pt idx="1874">
                  <c:v>1424.7506475478358</c:v>
                </c:pt>
                <c:pt idx="1875">
                  <c:v>1509.9914933563875</c:v>
                </c:pt>
                <c:pt idx="1876">
                  <c:v>1362.0912753919847</c:v>
                </c:pt>
                <c:pt idx="1877">
                  <c:v>1404.1003824094862</c:v>
                </c:pt>
                <c:pt idx="1878">
                  <c:v>1467.6779109643401</c:v>
                </c:pt>
                <c:pt idx="1879">
                  <c:v>1427.2167965202734</c:v>
                </c:pt>
                <c:pt idx="1880">
                  <c:v>1451.911141047402</c:v>
                </c:pt>
                <c:pt idx="1881">
                  <c:v>1524.4132281630195</c:v>
                </c:pt>
                <c:pt idx="1882">
                  <c:v>1369.170591214255</c:v>
                </c:pt>
                <c:pt idx="1883">
                  <c:v>1462.6360368291353</c:v>
                </c:pt>
                <c:pt idx="1884">
                  <c:v>1480.9999067124793</c:v>
                </c:pt>
                <c:pt idx="1885">
                  <c:v>1560.1043625504692</c:v>
                </c:pt>
                <c:pt idx="1886">
                  <c:v>1429.2089877433862</c:v>
                </c:pt>
                <c:pt idx="1887">
                  <c:v>1380.4362584318217</c:v>
                </c:pt>
                <c:pt idx="1888">
                  <c:v>1456.8575565810565</c:v>
                </c:pt>
                <c:pt idx="1889">
                  <c:v>1514.7870910798272</c:v>
                </c:pt>
                <c:pt idx="1890">
                  <c:v>1597.1470661955595</c:v>
                </c:pt>
                <c:pt idx="1891">
                  <c:v>1371.3839882379846</c:v>
                </c:pt>
                <c:pt idx="1892">
                  <c:v>1417.7854782374964</c:v>
                </c:pt>
                <c:pt idx="1893">
                  <c:v>1350.3682201754661</c:v>
                </c:pt>
                <c:pt idx="1894">
                  <c:v>1560.0141294051191</c:v>
                </c:pt>
                <c:pt idx="1895">
                  <c:v>1394.7053570050025</c:v>
                </c:pt>
                <c:pt idx="1896">
                  <c:v>1373.0430796493024</c:v>
                </c:pt>
                <c:pt idx="1897">
                  <c:v>1604.2671973602251</c:v>
                </c:pt>
                <c:pt idx="1898">
                  <c:v>1589.5961522474938</c:v>
                </c:pt>
                <c:pt idx="1899">
                  <c:v>1388.7244839361244</c:v>
                </c:pt>
                <c:pt idx="1900">
                  <c:v>1396.0786450820169</c:v>
                </c:pt>
                <c:pt idx="1901">
                  <c:v>1548.8421531547933</c:v>
                </c:pt>
                <c:pt idx="1902">
                  <c:v>1373.0533441456212</c:v>
                </c:pt>
                <c:pt idx="1903">
                  <c:v>1549.2982850024362</c:v>
                </c:pt>
                <c:pt idx="1904">
                  <c:v>1515.5333514977556</c:v>
                </c:pt>
                <c:pt idx="1905">
                  <c:v>1565.5225059396034</c:v>
                </c:pt>
                <c:pt idx="1906">
                  <c:v>1368.3930633921682</c:v>
                </c:pt>
                <c:pt idx="1907">
                  <c:v>1476.9908140535467</c:v>
                </c:pt>
                <c:pt idx="1908">
                  <c:v>1555.2714523489485</c:v>
                </c:pt>
                <c:pt idx="1909">
                  <c:v>1562.1934087814823</c:v>
                </c:pt>
                <c:pt idx="1910">
                  <c:v>1485.4062045448704</c:v>
                </c:pt>
                <c:pt idx="1911">
                  <c:v>1401.685987160701</c:v>
                </c:pt>
                <c:pt idx="1912">
                  <c:v>1493.2751197363796</c:v>
                </c:pt>
                <c:pt idx="1913">
                  <c:v>1444.9991811116536</c:v>
                </c:pt>
                <c:pt idx="1914">
                  <c:v>1516.1864944074848</c:v>
                </c:pt>
                <c:pt idx="1915">
                  <c:v>1405.2035568804272</c:v>
                </c:pt>
                <c:pt idx="1916">
                  <c:v>1368.9120671778549</c:v>
                </c:pt>
                <c:pt idx="1917">
                  <c:v>1361.0118725116436</c:v>
                </c:pt>
                <c:pt idx="1918">
                  <c:v>1374.6287793086835</c:v>
                </c:pt>
                <c:pt idx="1919">
                  <c:v>1367.1378233289308</c:v>
                </c:pt>
                <c:pt idx="1920">
                  <c:v>1390.575856704806</c:v>
                </c:pt>
                <c:pt idx="1921">
                  <c:v>1411.7507175105945</c:v>
                </c:pt>
                <c:pt idx="1922">
                  <c:v>1492.6027701574428</c:v>
                </c:pt>
                <c:pt idx="1923">
                  <c:v>1385.9886794367292</c:v>
                </c:pt>
                <c:pt idx="1924">
                  <c:v>1540.8286200128478</c:v>
                </c:pt>
                <c:pt idx="1925">
                  <c:v>1395.3087697011647</c:v>
                </c:pt>
                <c:pt idx="1926">
                  <c:v>1423.3163776614099</c:v>
                </c:pt>
                <c:pt idx="1927">
                  <c:v>1347.8402358064434</c:v>
                </c:pt>
                <c:pt idx="1928">
                  <c:v>1365.6762973718476</c:v>
                </c:pt>
                <c:pt idx="1929">
                  <c:v>1471.5604094107241</c:v>
                </c:pt>
                <c:pt idx="1930">
                  <c:v>1466.7536261925331</c:v>
                </c:pt>
                <c:pt idx="1931">
                  <c:v>1521.7586957442859</c:v>
                </c:pt>
                <c:pt idx="1932">
                  <c:v>1581.1731314186527</c:v>
                </c:pt>
                <c:pt idx="1933">
                  <c:v>1419.0629131134463</c:v>
                </c:pt>
                <c:pt idx="1934">
                  <c:v>1417.9766677440587</c:v>
                </c:pt>
                <c:pt idx="1935">
                  <c:v>1541.4018140968117</c:v>
                </c:pt>
                <c:pt idx="1936">
                  <c:v>1478.2362086960852</c:v>
                </c:pt>
                <c:pt idx="1937">
                  <c:v>1410.9357428783794</c:v>
                </c:pt>
                <c:pt idx="1938">
                  <c:v>1524.8903820600665</c:v>
                </c:pt>
                <c:pt idx="1939">
                  <c:v>1377.8593241711656</c:v>
                </c:pt>
                <c:pt idx="1940">
                  <c:v>1518.5173353461155</c:v>
                </c:pt>
                <c:pt idx="1941">
                  <c:v>1453.5995009862916</c:v>
                </c:pt>
                <c:pt idx="1942">
                  <c:v>1555.2770868995726</c:v>
                </c:pt>
                <c:pt idx="1943">
                  <c:v>1491.3658809661865</c:v>
                </c:pt>
                <c:pt idx="1944">
                  <c:v>1439.5364297542778</c:v>
                </c:pt>
                <c:pt idx="1945">
                  <c:v>1560.9499178799715</c:v>
                </c:pt>
                <c:pt idx="1946">
                  <c:v>1445.6328140202186</c:v>
                </c:pt>
                <c:pt idx="1947">
                  <c:v>1556.5441020919616</c:v>
                </c:pt>
                <c:pt idx="1948">
                  <c:v>1482.1808176804675</c:v>
                </c:pt>
                <c:pt idx="1949">
                  <c:v>1411.004377630494</c:v>
                </c:pt>
                <c:pt idx="1950">
                  <c:v>1492.6153249419062</c:v>
                </c:pt>
                <c:pt idx="1951">
                  <c:v>1456.6979649924447</c:v>
                </c:pt>
                <c:pt idx="1952">
                  <c:v>1521.2665528952944</c:v>
                </c:pt>
                <c:pt idx="1953">
                  <c:v>1458.6364944639604</c:v>
                </c:pt>
                <c:pt idx="1954">
                  <c:v>1554.7394135286161</c:v>
                </c:pt>
                <c:pt idx="1955">
                  <c:v>1481.5661646219714</c:v>
                </c:pt>
                <c:pt idx="1956">
                  <c:v>1473.001414938534</c:v>
                </c:pt>
                <c:pt idx="1957">
                  <c:v>1430.9164891779301</c:v>
                </c:pt>
                <c:pt idx="1958">
                  <c:v>1447.3026714957969</c:v>
                </c:pt>
                <c:pt idx="1959">
                  <c:v>1438.5205328180928</c:v>
                </c:pt>
                <c:pt idx="1960">
                  <c:v>1447.8159525825283</c:v>
                </c:pt>
                <c:pt idx="1961">
                  <c:v>1537.5814460190163</c:v>
                </c:pt>
                <c:pt idx="1962">
                  <c:v>1447.4640922600804</c:v>
                </c:pt>
                <c:pt idx="1963">
                  <c:v>1459.8217789563037</c:v>
                </c:pt>
                <c:pt idx="1964">
                  <c:v>1580.5034375318205</c:v>
                </c:pt>
                <c:pt idx="1965">
                  <c:v>1540.8889100121671</c:v>
                </c:pt>
                <c:pt idx="1966">
                  <c:v>1574.0222386602145</c:v>
                </c:pt>
                <c:pt idx="1967">
                  <c:v>1464.5909796070559</c:v>
                </c:pt>
                <c:pt idx="1968">
                  <c:v>1540.4051054813599</c:v>
                </c:pt>
                <c:pt idx="1969">
                  <c:v>1507.9489504374421</c:v>
                </c:pt>
                <c:pt idx="1970">
                  <c:v>1511.009215579327</c:v>
                </c:pt>
                <c:pt idx="1971">
                  <c:v>1403.4335117644844</c:v>
                </c:pt>
                <c:pt idx="1972">
                  <c:v>1499.6519661903064</c:v>
                </c:pt>
                <c:pt idx="1973">
                  <c:v>1445.7644250404273</c:v>
                </c:pt>
                <c:pt idx="1974">
                  <c:v>1540.7481198633152</c:v>
                </c:pt>
                <c:pt idx="1975">
                  <c:v>1426.2285029757595</c:v>
                </c:pt>
                <c:pt idx="1976">
                  <c:v>1488.3247374521729</c:v>
                </c:pt>
                <c:pt idx="1977">
                  <c:v>1547.536816343083</c:v>
                </c:pt>
                <c:pt idx="1978">
                  <c:v>1743.3740211474371</c:v>
                </c:pt>
                <c:pt idx="1979">
                  <c:v>1498.0954898007089</c:v>
                </c:pt>
                <c:pt idx="1980">
                  <c:v>1532.888263800799</c:v>
                </c:pt>
                <c:pt idx="1981">
                  <c:v>1518.5083156656599</c:v>
                </c:pt>
                <c:pt idx="1982">
                  <c:v>1565.4500568221822</c:v>
                </c:pt>
                <c:pt idx="1983">
                  <c:v>1550.1255606664838</c:v>
                </c:pt>
                <c:pt idx="1984">
                  <c:v>1542.3839253076439</c:v>
                </c:pt>
                <c:pt idx="1985">
                  <c:v>1532.0312127384236</c:v>
                </c:pt>
                <c:pt idx="1986">
                  <c:v>1561.3782490033907</c:v>
                </c:pt>
                <c:pt idx="1987">
                  <c:v>1493.1872121282208</c:v>
                </c:pt>
                <c:pt idx="1988">
                  <c:v>1500.7920920035117</c:v>
                </c:pt>
                <c:pt idx="1989">
                  <c:v>1420.8355505601414</c:v>
                </c:pt>
                <c:pt idx="1990">
                  <c:v>1577.5590116896708</c:v>
                </c:pt>
                <c:pt idx="1991">
                  <c:v>1496.1028531140621</c:v>
                </c:pt>
                <c:pt idx="1992">
                  <c:v>1561.998015988863</c:v>
                </c:pt>
                <c:pt idx="1993">
                  <c:v>1499.375495636438</c:v>
                </c:pt>
                <c:pt idx="1994">
                  <c:v>1554.9964574751421</c:v>
                </c:pt>
                <c:pt idx="1995">
                  <c:v>1477.1250838356457</c:v>
                </c:pt>
                <c:pt idx="1996">
                  <c:v>1413.292604443048</c:v>
                </c:pt>
                <c:pt idx="1997">
                  <c:v>1501.4935031441789</c:v>
                </c:pt>
                <c:pt idx="1998">
                  <c:v>1528.2716548525054</c:v>
                </c:pt>
                <c:pt idx="1999">
                  <c:v>1520.8344614273462</c:v>
                </c:pt>
                <c:pt idx="2000">
                  <c:v>1458.0587646484375</c:v>
                </c:pt>
                <c:pt idx="2001">
                  <c:v>1458.3942132299526</c:v>
                </c:pt>
                <c:pt idx="2002">
                  <c:v>1660.85027675436</c:v>
                </c:pt>
                <c:pt idx="2003">
                  <c:v>1549.4532416980248</c:v>
                </c:pt>
                <c:pt idx="2004">
                  <c:v>1539.5820435448516</c:v>
                </c:pt>
                <c:pt idx="2005">
                  <c:v>1458.5697021484375</c:v>
                </c:pt>
                <c:pt idx="2006">
                  <c:v>1458.1036725725446</c:v>
                </c:pt>
                <c:pt idx="2007">
                  <c:v>1560.4660921918869</c:v>
                </c:pt>
                <c:pt idx="2008">
                  <c:v>1447.2637603702076</c:v>
                </c:pt>
                <c:pt idx="2009">
                  <c:v>1471.1536014895466</c:v>
                </c:pt>
                <c:pt idx="2010">
                  <c:v>1531.8128871515221</c:v>
                </c:pt>
                <c:pt idx="2011">
                  <c:v>1401.6575352118268</c:v>
                </c:pt>
                <c:pt idx="2012">
                  <c:v>1500.8394188136103</c:v>
                </c:pt>
                <c:pt idx="2013">
                  <c:v>1406.6652635269961</c:v>
                </c:pt>
                <c:pt idx="2014">
                  <c:v>1588.0886588582082</c:v>
                </c:pt>
                <c:pt idx="2015">
                  <c:v>1455.2914542284477</c:v>
                </c:pt>
                <c:pt idx="2016">
                  <c:v>1381.7372746245599</c:v>
                </c:pt>
                <c:pt idx="2017">
                  <c:v>1474.8541611042749</c:v>
                </c:pt>
                <c:pt idx="2018">
                  <c:v>1495.3640148602285</c:v>
                </c:pt>
                <c:pt idx="2019">
                  <c:v>1485.0823454568024</c:v>
                </c:pt>
                <c:pt idx="2020">
                  <c:v>1352.3023362013623</c:v>
                </c:pt>
                <c:pt idx="2021">
                  <c:v>1350.6621898304331</c:v>
                </c:pt>
                <c:pt idx="2022">
                  <c:v>1481.0512441213959</c:v>
                </c:pt>
                <c:pt idx="2023">
                  <c:v>1440.9615663725754</c:v>
                </c:pt>
                <c:pt idx="2024">
                  <c:v>1348.3681260052849</c:v>
                </c:pt>
                <c:pt idx="2025">
                  <c:v>1348.1024263822114</c:v>
                </c:pt>
                <c:pt idx="2026">
                  <c:v>1545.5108984170402</c:v>
                </c:pt>
                <c:pt idx="2027">
                  <c:v>1390.8221615132466</c:v>
                </c:pt>
                <c:pt idx="2028">
                  <c:v>1463.8813117720636</c:v>
                </c:pt>
                <c:pt idx="2029">
                  <c:v>1483.7548013734058</c:v>
                </c:pt>
                <c:pt idx="2030">
                  <c:v>1457.9082276558761</c:v>
                </c:pt>
                <c:pt idx="2031">
                  <c:v>1439.2286780417767</c:v>
                </c:pt>
                <c:pt idx="2032">
                  <c:v>1756.3595079437016</c:v>
                </c:pt>
                <c:pt idx="2033">
                  <c:v>1384.7464398492968</c:v>
                </c:pt>
                <c:pt idx="2034">
                  <c:v>1414.373645761395</c:v>
                </c:pt>
                <c:pt idx="2035">
                  <c:v>1452.0301622256659</c:v>
                </c:pt>
                <c:pt idx="2036">
                  <c:v>1561.3531596679688</c:v>
                </c:pt>
                <c:pt idx="2037">
                  <c:v>1385.5975009021217</c:v>
                </c:pt>
                <c:pt idx="2038">
                  <c:v>1571.6092807884149</c:v>
                </c:pt>
                <c:pt idx="2039">
                  <c:v>1516.2313834095453</c:v>
                </c:pt>
                <c:pt idx="2040">
                  <c:v>1499.79813028371</c:v>
                </c:pt>
                <c:pt idx="2041">
                  <c:v>1509.9542973043931</c:v>
                </c:pt>
                <c:pt idx="2042">
                  <c:v>1524.9505508073414</c:v>
                </c:pt>
                <c:pt idx="2043">
                  <c:v>1507.617661724119</c:v>
                </c:pt>
                <c:pt idx="2044">
                  <c:v>1413.7638365496555</c:v>
                </c:pt>
                <c:pt idx="2045">
                  <c:v>1397.8166142216435</c:v>
                </c:pt>
                <c:pt idx="2046">
                  <c:v>1455.2923706437352</c:v>
                </c:pt>
                <c:pt idx="2047">
                  <c:v>1515.2541175524689</c:v>
                </c:pt>
                <c:pt idx="2048">
                  <c:v>1375.3101573013914</c:v>
                </c:pt>
                <c:pt idx="2049">
                  <c:v>1375.2916106363475</c:v>
                </c:pt>
                <c:pt idx="2050">
                  <c:v>1365.2758587152373</c:v>
                </c:pt>
                <c:pt idx="2051">
                  <c:v>1398.7882458732081</c:v>
                </c:pt>
                <c:pt idx="2052">
                  <c:v>1381.5655780025058</c:v>
                </c:pt>
                <c:pt idx="2053">
                  <c:v>1377.212800511774</c:v>
                </c:pt>
                <c:pt idx="2054">
                  <c:v>1407.0130028333022</c:v>
                </c:pt>
                <c:pt idx="2055">
                  <c:v>1377.1146560450616</c:v>
                </c:pt>
                <c:pt idx="2056">
                  <c:v>1449.0432614597148</c:v>
                </c:pt>
                <c:pt idx="2057">
                  <c:v>1476.5329038791417</c:v>
                </c:pt>
                <c:pt idx="2058">
                  <c:v>1374.0173931491995</c:v>
                </c:pt>
                <c:pt idx="2059">
                  <c:v>1345.202326634887</c:v>
                </c:pt>
                <c:pt idx="2060">
                  <c:v>1350.6615411086309</c:v>
                </c:pt>
                <c:pt idx="2061">
                  <c:v>1352.0416800231451</c:v>
                </c:pt>
                <c:pt idx="2062">
                  <c:v>1347.3149334451427</c:v>
                </c:pt>
                <c:pt idx="2063">
                  <c:v>1614.9021457248264</c:v>
                </c:pt>
                <c:pt idx="2064">
                  <c:v>1350.0381632889851</c:v>
                </c:pt>
                <c:pt idx="2065">
                  <c:v>1347.9127120270878</c:v>
                </c:pt>
                <c:pt idx="2066">
                  <c:v>1347.5258771059505</c:v>
                </c:pt>
                <c:pt idx="2067">
                  <c:v>1345.1810643530043</c:v>
                </c:pt>
                <c:pt idx="2068">
                  <c:v>1348.8768037046461</c:v>
                </c:pt>
                <c:pt idx="2069">
                  <c:v>1348.8644182026194</c:v>
                </c:pt>
                <c:pt idx="2070">
                  <c:v>1352.0028276648304</c:v>
                </c:pt>
                <c:pt idx="2071">
                  <c:v>1345.7399212350472</c:v>
                </c:pt>
                <c:pt idx="2072">
                  <c:v>1345.4231197767524</c:v>
                </c:pt>
                <c:pt idx="2073">
                  <c:v>1345.2316549227382</c:v>
                </c:pt>
                <c:pt idx="2074">
                  <c:v>1350.9133739587974</c:v>
                </c:pt>
                <c:pt idx="2075">
                  <c:v>1345.228436434091</c:v>
                </c:pt>
                <c:pt idx="2076">
                  <c:v>1535.4998418075638</c:v>
                </c:pt>
                <c:pt idx="2077">
                  <c:v>1348.6137540575485</c:v>
                </c:pt>
                <c:pt idx="2078">
                  <c:v>1347.5363630150782</c:v>
                </c:pt>
                <c:pt idx="2079">
                  <c:v>1354.6330864622441</c:v>
                </c:pt>
                <c:pt idx="2080">
                  <c:v>1353.0142214070781</c:v>
                </c:pt>
                <c:pt idx="2081">
                  <c:v>1345.9790374792672</c:v>
                </c:pt>
                <c:pt idx="2082">
                  <c:v>1346.5630159378052</c:v>
                </c:pt>
                <c:pt idx="2083">
                  <c:v>1350.0351469375978</c:v>
                </c:pt>
                <c:pt idx="2084">
                  <c:v>1345.5249205022737</c:v>
                </c:pt>
                <c:pt idx="2085">
                  <c:v>1352.7846263468114</c:v>
                </c:pt>
                <c:pt idx="2086">
                  <c:v>1346.9078476430197</c:v>
                </c:pt>
                <c:pt idx="2087">
                  <c:v>1801.0976167566637</c:v>
                </c:pt>
                <c:pt idx="2088">
                  <c:v>1348.9988480611833</c:v>
                </c:pt>
                <c:pt idx="2089">
                  <c:v>1349.4485857856248</c:v>
                </c:pt>
                <c:pt idx="2090">
                  <c:v>1350.2945825609111</c:v>
                </c:pt>
                <c:pt idx="2091">
                  <c:v>1350.3877938742644</c:v>
                </c:pt>
                <c:pt idx="2092">
                  <c:v>1348.1563257705047</c:v>
                </c:pt>
                <c:pt idx="2093">
                  <c:v>1345.521365235888</c:v>
                </c:pt>
                <c:pt idx="2094">
                  <c:v>1345.3315992069815</c:v>
                </c:pt>
                <c:pt idx="2095">
                  <c:v>1345.1925851922285</c:v>
                </c:pt>
                <c:pt idx="2096">
                  <c:v>1345.9882721532158</c:v>
                </c:pt>
                <c:pt idx="2097">
                  <c:v>1350.321452316402</c:v>
                </c:pt>
                <c:pt idx="2098">
                  <c:v>1349.6968968526323</c:v>
                </c:pt>
                <c:pt idx="2099">
                  <c:v>1346.910258988933</c:v>
                </c:pt>
                <c:pt idx="2100">
                  <c:v>1350.4218397417437</c:v>
                </c:pt>
                <c:pt idx="2101">
                  <c:v>1346.3646411155009</c:v>
                </c:pt>
                <c:pt idx="2102">
                  <c:v>1345.6540136503349</c:v>
                </c:pt>
                <c:pt idx="2103">
                  <c:v>1345.2112183168117</c:v>
                </c:pt>
                <c:pt idx="2104">
                  <c:v>1348.1200537580387</c:v>
                </c:pt>
                <c:pt idx="2105">
                  <c:v>1346.5907916655265</c:v>
                </c:pt>
                <c:pt idx="2106">
                  <c:v>1353.6034793237736</c:v>
                </c:pt>
                <c:pt idx="2107">
                  <c:v>1346.1587914127731</c:v>
                </c:pt>
                <c:pt idx="2108">
                  <c:v>1351.4284377179006</c:v>
                </c:pt>
                <c:pt idx="2109">
                  <c:v>1344.7460597603622</c:v>
                </c:pt>
                <c:pt idx="2110">
                  <c:v>2063.4221526476317</c:v>
                </c:pt>
                <c:pt idx="2111">
                  <c:v>1352.2987954447588</c:v>
                </c:pt>
                <c:pt idx="2112">
                  <c:v>1347.8051696160826</c:v>
                </c:pt>
                <c:pt idx="2113">
                  <c:v>1345.1661074506189</c:v>
                </c:pt>
                <c:pt idx="2114">
                  <c:v>1347.6480853649996</c:v>
                </c:pt>
                <c:pt idx="2115">
                  <c:v>1722.7520500691228</c:v>
                </c:pt>
                <c:pt idx="2116">
                  <c:v>2346.5636825940651</c:v>
                </c:pt>
                <c:pt idx="2117">
                  <c:v>2358.1627675599702</c:v>
                </c:pt>
                <c:pt idx="2118">
                  <c:v>2558.8650612206698</c:v>
                </c:pt>
                <c:pt idx="2119">
                  <c:v>2408.2195437084347</c:v>
                </c:pt>
                <c:pt idx="2120">
                  <c:v>2470.3909912422537</c:v>
                </c:pt>
                <c:pt idx="2121">
                  <c:v>2125.3176135286421</c:v>
                </c:pt>
                <c:pt idx="2122">
                  <c:v>1574.6092226394908</c:v>
                </c:pt>
                <c:pt idx="2123">
                  <c:v>1713.5434967638041</c:v>
                </c:pt>
                <c:pt idx="2124">
                  <c:v>1537.7190529398608</c:v>
                </c:pt>
                <c:pt idx="2125">
                  <c:v>1574.1259029099922</c:v>
                </c:pt>
                <c:pt idx="2126">
                  <c:v>1609.0952229273028</c:v>
                </c:pt>
                <c:pt idx="2127">
                  <c:v>1523.3780296051659</c:v>
                </c:pt>
                <c:pt idx="2128">
                  <c:v>1556.1025028039912</c:v>
                </c:pt>
                <c:pt idx="2129">
                  <c:v>1403.7868478066309</c:v>
                </c:pt>
                <c:pt idx="2130">
                  <c:v>1423.4509549864622</c:v>
                </c:pt>
                <c:pt idx="2131">
                  <c:v>1480.5947114336343</c:v>
                </c:pt>
                <c:pt idx="2132">
                  <c:v>1994.6682779351481</c:v>
                </c:pt>
                <c:pt idx="2133">
                  <c:v>2335.102821154614</c:v>
                </c:pt>
                <c:pt idx="2134">
                  <c:v>1347.6145709805792</c:v>
                </c:pt>
                <c:pt idx="2135">
                  <c:v>1586.0039352549677</c:v>
                </c:pt>
                <c:pt idx="2136">
                  <c:v>1578.6352157724089</c:v>
                </c:pt>
                <c:pt idx="2137">
                  <c:v>1581.7399298236194</c:v>
                </c:pt>
                <c:pt idx="2138">
                  <c:v>1721.5805068488114</c:v>
                </c:pt>
                <c:pt idx="2139">
                  <c:v>1643.2052905160583</c:v>
                </c:pt>
                <c:pt idx="2140">
                  <c:v>1622.0653712266158</c:v>
                </c:pt>
                <c:pt idx="2141">
                  <c:v>1573.4361014250535</c:v>
                </c:pt>
                <c:pt idx="2142">
                  <c:v>1621.2382632223341</c:v>
                </c:pt>
                <c:pt idx="2143">
                  <c:v>1636.4002900657947</c:v>
                </c:pt>
                <c:pt idx="2144">
                  <c:v>1662.5499602017337</c:v>
                </c:pt>
                <c:pt idx="2145">
                  <c:v>1605.0584978091172</c:v>
                </c:pt>
                <c:pt idx="2146">
                  <c:v>1697.6806702244478</c:v>
                </c:pt>
                <c:pt idx="2147">
                  <c:v>1594.2515513250155</c:v>
                </c:pt>
                <c:pt idx="2148">
                  <c:v>1617.0611302883701</c:v>
                </c:pt>
                <c:pt idx="2149">
                  <c:v>1606.1652260290734</c:v>
                </c:pt>
                <c:pt idx="2150">
                  <c:v>1642.6148337208042</c:v>
                </c:pt>
                <c:pt idx="2151">
                  <c:v>1609.7082907447796</c:v>
                </c:pt>
                <c:pt idx="2152">
                  <c:v>1653.9279915456023</c:v>
                </c:pt>
                <c:pt idx="2153">
                  <c:v>1645.7856833660951</c:v>
                </c:pt>
                <c:pt idx="2154">
                  <c:v>1695.7839406989704</c:v>
                </c:pt>
                <c:pt idx="2155">
                  <c:v>1745.8568672791814</c:v>
                </c:pt>
                <c:pt idx="2156">
                  <c:v>1388.1162130688865</c:v>
                </c:pt>
                <c:pt idx="2157">
                  <c:v>1593.4275518978343</c:v>
                </c:pt>
                <c:pt idx="2158">
                  <c:v>1601.7887730029745</c:v>
                </c:pt>
                <c:pt idx="2159">
                  <c:v>1631.4457477098852</c:v>
                </c:pt>
                <c:pt idx="2160">
                  <c:v>1623.2963745732152</c:v>
                </c:pt>
                <c:pt idx="2161">
                  <c:v>1647.7313114372098</c:v>
                </c:pt>
                <c:pt idx="2162">
                  <c:v>1591.2856838959435</c:v>
                </c:pt>
                <c:pt idx="2163">
                  <c:v>1600.0785710711132</c:v>
                </c:pt>
                <c:pt idx="2164">
                  <c:v>1613.707000290789</c:v>
                </c:pt>
                <c:pt idx="2165">
                  <c:v>1677.5120553965112</c:v>
                </c:pt>
                <c:pt idx="2166">
                  <c:v>1624.1238281880853</c:v>
                </c:pt>
                <c:pt idx="2167">
                  <c:v>1601.1901981297585</c:v>
                </c:pt>
                <c:pt idx="2168">
                  <c:v>1637.0611804936998</c:v>
                </c:pt>
                <c:pt idx="2169">
                  <c:v>1608.9528216843378</c:v>
                </c:pt>
                <c:pt idx="2170">
                  <c:v>1690.00118740833</c:v>
                </c:pt>
                <c:pt idx="2171">
                  <c:v>1804.6167020089285</c:v>
                </c:pt>
                <c:pt idx="2172">
                  <c:v>1647.8900122070313</c:v>
                </c:pt>
                <c:pt idx="2173">
                  <c:v>1648.3582932562392</c:v>
                </c:pt>
                <c:pt idx="2174">
                  <c:v>1584.6228255208334</c:v>
                </c:pt>
                <c:pt idx="2175">
                  <c:v>1690.4708084288688</c:v>
                </c:pt>
                <c:pt idx="2176">
                  <c:v>1737.3528674221777</c:v>
                </c:pt>
                <c:pt idx="2177">
                  <c:v>1615.106744756162</c:v>
                </c:pt>
                <c:pt idx="2178">
                  <c:v>1587.3823296240776</c:v>
                </c:pt>
                <c:pt idx="2179">
                  <c:v>1668.3754095556399</c:v>
                </c:pt>
                <c:pt idx="2180">
                  <c:v>1681.0130972611278</c:v>
                </c:pt>
                <c:pt idx="2181">
                  <c:v>1704.2692115973341</c:v>
                </c:pt>
                <c:pt idx="2182">
                  <c:v>1729.6159105955746</c:v>
                </c:pt>
                <c:pt idx="2183">
                  <c:v>1700.6235316587777</c:v>
                </c:pt>
                <c:pt idx="2184">
                  <c:v>1689.55312648686</c:v>
                </c:pt>
                <c:pt idx="2185">
                  <c:v>1589.9386001752171</c:v>
                </c:pt>
                <c:pt idx="2186">
                  <c:v>1662.0545825280026</c:v>
                </c:pt>
                <c:pt idx="2187">
                  <c:v>1668.7850382535769</c:v>
                </c:pt>
                <c:pt idx="2188">
                  <c:v>1544.1933789453908</c:v>
                </c:pt>
                <c:pt idx="2189">
                  <c:v>1552.0271445753883</c:v>
                </c:pt>
                <c:pt idx="2190">
                  <c:v>1597.2913232000033</c:v>
                </c:pt>
                <c:pt idx="2191">
                  <c:v>1584.7087052710262</c:v>
                </c:pt>
                <c:pt idx="2192">
                  <c:v>1818.9678363985229</c:v>
                </c:pt>
                <c:pt idx="2193">
                  <c:v>1591.7794297586277</c:v>
                </c:pt>
                <c:pt idx="2194">
                  <c:v>1638.662164618499</c:v>
                </c:pt>
                <c:pt idx="2195">
                  <c:v>1615.0711974066658</c:v>
                </c:pt>
                <c:pt idx="2196">
                  <c:v>1605.4786116701698</c:v>
                </c:pt>
                <c:pt idx="2197">
                  <c:v>1626.8836851482149</c:v>
                </c:pt>
                <c:pt idx="2198">
                  <c:v>1775.9660870451696</c:v>
                </c:pt>
                <c:pt idx="2199">
                  <c:v>1670.1407476284953</c:v>
                </c:pt>
                <c:pt idx="2200">
                  <c:v>1704.2284897670443</c:v>
                </c:pt>
                <c:pt idx="2201">
                  <c:v>1609.3196170299157</c:v>
                </c:pt>
                <c:pt idx="2202">
                  <c:v>1631.5738535735566</c:v>
                </c:pt>
                <c:pt idx="2203">
                  <c:v>1765.7105226922167</c:v>
                </c:pt>
                <c:pt idx="2204">
                  <c:v>1745.6262048387111</c:v>
                </c:pt>
                <c:pt idx="2205">
                  <c:v>1732.7391648858502</c:v>
                </c:pt>
                <c:pt idx="2206">
                  <c:v>1625.4681076584218</c:v>
                </c:pt>
                <c:pt idx="2207">
                  <c:v>1668.2217564174107</c:v>
                </c:pt>
                <c:pt idx="2208">
                  <c:v>1347.9490413124161</c:v>
                </c:pt>
                <c:pt idx="2209">
                  <c:v>1364.7560697307447</c:v>
                </c:pt>
                <c:pt idx="2210">
                  <c:v>1369.61100111006</c:v>
                </c:pt>
                <c:pt idx="2211">
                  <c:v>1465.0218710910069</c:v>
                </c:pt>
                <c:pt idx="2212">
                  <c:v>1355.0783558571763</c:v>
                </c:pt>
                <c:pt idx="2213">
                  <c:v>1368.5212022049141</c:v>
                </c:pt>
                <c:pt idx="2214">
                  <c:v>1355.0635990215715</c:v>
                </c:pt>
                <c:pt idx="2215">
                  <c:v>1376.6970026145418</c:v>
                </c:pt>
                <c:pt idx="2216">
                  <c:v>1370.7153685933727</c:v>
                </c:pt>
                <c:pt idx="2217">
                  <c:v>1372.8558325025801</c:v>
                </c:pt>
                <c:pt idx="2218">
                  <c:v>1384.4236941885745</c:v>
                </c:pt>
                <c:pt idx="2219">
                  <c:v>1372.4887006792308</c:v>
                </c:pt>
                <c:pt idx="2220">
                  <c:v>1375.9134083491226</c:v>
                </c:pt>
                <c:pt idx="2221">
                  <c:v>1364.3191482917828</c:v>
                </c:pt>
                <c:pt idx="2222">
                  <c:v>1357.4580362048987</c:v>
                </c:pt>
                <c:pt idx="2223">
                  <c:v>1354.7488471203026</c:v>
                </c:pt>
                <c:pt idx="2224">
                  <c:v>1378.4659173225655</c:v>
                </c:pt>
                <c:pt idx="2225">
                  <c:v>1377.4889291416787</c:v>
                </c:pt>
                <c:pt idx="2226">
                  <c:v>1396.5876631750482</c:v>
                </c:pt>
                <c:pt idx="2227">
                  <c:v>1372.4458543516748</c:v>
                </c:pt>
                <c:pt idx="2228">
                  <c:v>1403.1780701547225</c:v>
                </c:pt>
                <c:pt idx="2229">
                  <c:v>1349.0860607082993</c:v>
                </c:pt>
                <c:pt idx="2230">
                  <c:v>1371.0955874305037</c:v>
                </c:pt>
                <c:pt idx="2231">
                  <c:v>1422.3531787532897</c:v>
                </c:pt>
                <c:pt idx="2232">
                  <c:v>1375.5476226840917</c:v>
                </c:pt>
                <c:pt idx="2233">
                  <c:v>1370.1423269171464</c:v>
                </c:pt>
                <c:pt idx="2234">
                  <c:v>1376.8665699285066</c:v>
                </c:pt>
                <c:pt idx="2235">
                  <c:v>1405.2168414856367</c:v>
                </c:pt>
                <c:pt idx="2236">
                  <c:v>1374.4185865752552</c:v>
                </c:pt>
                <c:pt idx="2237">
                  <c:v>1424.8753182931673</c:v>
                </c:pt>
                <c:pt idx="2238">
                  <c:v>1402.3808882068286</c:v>
                </c:pt>
                <c:pt idx="2239">
                  <c:v>1378.0341681808723</c:v>
                </c:pt>
                <c:pt idx="2240">
                  <c:v>1410.2763997815582</c:v>
                </c:pt>
                <c:pt idx="2241">
                  <c:v>1377.1239370281776</c:v>
                </c:pt>
                <c:pt idx="2242">
                  <c:v>1391.0615003889766</c:v>
                </c:pt>
                <c:pt idx="2243">
                  <c:v>1741.5511743898833</c:v>
                </c:pt>
                <c:pt idx="2244">
                  <c:v>1685.4745391770743</c:v>
                </c:pt>
                <c:pt idx="2245">
                  <c:v>1386.1722445129733</c:v>
                </c:pt>
                <c:pt idx="2246">
                  <c:v>1479.3713050436102</c:v>
                </c:pt>
                <c:pt idx="2247">
                  <c:v>1356.7553938802084</c:v>
                </c:pt>
                <c:pt idx="2248">
                  <c:v>1357.7458129823135</c:v>
                </c:pt>
                <c:pt idx="2249">
                  <c:v>1462.0526671478715</c:v>
                </c:pt>
                <c:pt idx="2250">
                  <c:v>1454.6098240232004</c:v>
                </c:pt>
                <c:pt idx="2251">
                  <c:v>1377.7957549224029</c:v>
                </c:pt>
                <c:pt idx="2252">
                  <c:v>1470.9489946134486</c:v>
                </c:pt>
                <c:pt idx="2253">
                  <c:v>1398.0613585248796</c:v>
                </c:pt>
                <c:pt idx="2254">
                  <c:v>1455.9589745526393</c:v>
                </c:pt>
                <c:pt idx="2255">
                  <c:v>1499.8124171665736</c:v>
                </c:pt>
                <c:pt idx="2256">
                  <c:v>1428.6477085149324</c:v>
                </c:pt>
                <c:pt idx="2257">
                  <c:v>1489.3702783862495</c:v>
                </c:pt>
                <c:pt idx="2258">
                  <c:v>1532.506423290283</c:v>
                </c:pt>
                <c:pt idx="2259">
                  <c:v>1562.1694974170341</c:v>
                </c:pt>
                <c:pt idx="2260">
                  <c:v>1403.5917805989584</c:v>
                </c:pt>
                <c:pt idx="2261">
                  <c:v>1412.9257840284256</c:v>
                </c:pt>
                <c:pt idx="2262">
                  <c:v>1460.846573928307</c:v>
                </c:pt>
                <c:pt idx="2263">
                  <c:v>1471.6802231031395</c:v>
                </c:pt>
                <c:pt idx="2264">
                  <c:v>1470.5164577370822</c:v>
                </c:pt>
                <c:pt idx="2265">
                  <c:v>1462.9590668321616</c:v>
                </c:pt>
                <c:pt idx="2266">
                  <c:v>1356.2377240016301</c:v>
                </c:pt>
                <c:pt idx="2267">
                  <c:v>1425.6952714859301</c:v>
                </c:pt>
                <c:pt idx="2268">
                  <c:v>1395.8108338214179</c:v>
                </c:pt>
                <c:pt idx="2269">
                  <c:v>1356.2555636137918</c:v>
                </c:pt>
                <c:pt idx="2270">
                  <c:v>1355.459069683908</c:v>
                </c:pt>
                <c:pt idx="2271">
                  <c:v>1389.0376470656622</c:v>
                </c:pt>
                <c:pt idx="2272">
                  <c:v>1460.3140937805176</c:v>
                </c:pt>
                <c:pt idx="2273">
                  <c:v>1388.5292192796253</c:v>
                </c:pt>
                <c:pt idx="2274">
                  <c:v>1469.7743422564338</c:v>
                </c:pt>
                <c:pt idx="2275">
                  <c:v>1373.5384704189942</c:v>
                </c:pt>
                <c:pt idx="2276">
                  <c:v>1379.4042364956322</c:v>
                </c:pt>
                <c:pt idx="2277">
                  <c:v>1496.8809184412803</c:v>
                </c:pt>
                <c:pt idx="2278">
                  <c:v>1392.6595891587945</c:v>
                </c:pt>
                <c:pt idx="2279">
                  <c:v>1390.3938734345443</c:v>
                </c:pt>
                <c:pt idx="2280">
                  <c:v>1423.6151723955854</c:v>
                </c:pt>
                <c:pt idx="2281">
                  <c:v>1575.7371858216584</c:v>
                </c:pt>
                <c:pt idx="2282">
                  <c:v>1572.3256289924991</c:v>
                </c:pt>
                <c:pt idx="2283">
                  <c:v>1538.3765119100353</c:v>
                </c:pt>
                <c:pt idx="2284">
                  <c:v>1462.9548928600007</c:v>
                </c:pt>
                <c:pt idx="2285">
                  <c:v>1386.1544379114662</c:v>
                </c:pt>
                <c:pt idx="2286">
                  <c:v>1470.0189573406738</c:v>
                </c:pt>
                <c:pt idx="2287">
                  <c:v>1575.0679084671658</c:v>
                </c:pt>
                <c:pt idx="2288">
                  <c:v>1566.9917130322899</c:v>
                </c:pt>
                <c:pt idx="2289">
                  <c:v>1392.5891747839389</c:v>
                </c:pt>
                <c:pt idx="2290">
                  <c:v>1405.5235782995121</c:v>
                </c:pt>
                <c:pt idx="2291">
                  <c:v>1579.2306123533967</c:v>
                </c:pt>
                <c:pt idx="2292">
                  <c:v>1463.3125963898144</c:v>
                </c:pt>
                <c:pt idx="2293">
                  <c:v>1545.4448152711877</c:v>
                </c:pt>
                <c:pt idx="2294">
                  <c:v>1424.1645530169701</c:v>
                </c:pt>
                <c:pt idx="2295">
                  <c:v>1400.1481220730284</c:v>
                </c:pt>
                <c:pt idx="2296">
                  <c:v>1534.6945968212322</c:v>
                </c:pt>
                <c:pt idx="2297">
                  <c:v>1539.3148286083904</c:v>
                </c:pt>
                <c:pt idx="2298">
                  <c:v>1488.9169796810177</c:v>
                </c:pt>
                <c:pt idx="2299">
                  <c:v>1425.2899232255652</c:v>
                </c:pt>
                <c:pt idx="2300">
                  <c:v>1563.6995333426339</c:v>
                </c:pt>
                <c:pt idx="2301">
                  <c:v>1519.1070280939473</c:v>
                </c:pt>
                <c:pt idx="2302">
                  <c:v>1561.4061243393842</c:v>
                </c:pt>
                <c:pt idx="2303">
                  <c:v>1402.5593847386976</c:v>
                </c:pt>
                <c:pt idx="2304">
                  <c:v>1566.4505260260034</c:v>
                </c:pt>
                <c:pt idx="2305">
                  <c:v>1561.7092029867651</c:v>
                </c:pt>
                <c:pt idx="2306">
                  <c:v>1553.2089673280229</c:v>
                </c:pt>
                <c:pt idx="2307">
                  <c:v>1550.6646426139621</c:v>
                </c:pt>
                <c:pt idx="2308">
                  <c:v>1494.8526422952868</c:v>
                </c:pt>
                <c:pt idx="2309">
                  <c:v>1496.6653567085368</c:v>
                </c:pt>
                <c:pt idx="2310">
                  <c:v>1579.5452823450069</c:v>
                </c:pt>
                <c:pt idx="2311">
                  <c:v>1507.9646729168408</c:v>
                </c:pt>
                <c:pt idx="2312">
                  <c:v>1553.4612347638165</c:v>
                </c:pt>
                <c:pt idx="2313">
                  <c:v>1436.5800972702812</c:v>
                </c:pt>
                <c:pt idx="2314">
                  <c:v>1466.2360986225144</c:v>
                </c:pt>
                <c:pt idx="2315">
                  <c:v>1482.9347005036464</c:v>
                </c:pt>
                <c:pt idx="2316">
                  <c:v>1485.2058316591658</c:v>
                </c:pt>
                <c:pt idx="2317">
                  <c:v>1463.5820057291323</c:v>
                </c:pt>
                <c:pt idx="2318">
                  <c:v>1565.1468401111647</c:v>
                </c:pt>
                <c:pt idx="2319">
                  <c:v>1456.2978011237251</c:v>
                </c:pt>
                <c:pt idx="2320">
                  <c:v>1455.324022859779</c:v>
                </c:pt>
                <c:pt idx="2321">
                  <c:v>1459.1949424405404</c:v>
                </c:pt>
                <c:pt idx="2322">
                  <c:v>1461.3062323562237</c:v>
                </c:pt>
                <c:pt idx="2323">
                  <c:v>1471.6282199979853</c:v>
                </c:pt>
                <c:pt idx="2324">
                  <c:v>1523.6077837572029</c:v>
                </c:pt>
                <c:pt idx="2325">
                  <c:v>1550.8602984927004</c:v>
                </c:pt>
                <c:pt idx="2326">
                  <c:v>1468.3832651277692</c:v>
                </c:pt>
                <c:pt idx="2327">
                  <c:v>1514.5019927755759</c:v>
                </c:pt>
                <c:pt idx="2328">
                  <c:v>1461.782044491076</c:v>
                </c:pt>
                <c:pt idx="2329">
                  <c:v>1441.8332378680889</c:v>
                </c:pt>
                <c:pt idx="2330">
                  <c:v>1393.1776868140694</c:v>
                </c:pt>
                <c:pt idx="2331">
                  <c:v>1487.6014126583827</c:v>
                </c:pt>
                <c:pt idx="2332">
                  <c:v>1499.6183064115939</c:v>
                </c:pt>
                <c:pt idx="2333">
                  <c:v>1458.9305959643234</c:v>
                </c:pt>
                <c:pt idx="2334">
                  <c:v>1502.4873040992093</c:v>
                </c:pt>
                <c:pt idx="2335">
                  <c:v>1539.3906979031033</c:v>
                </c:pt>
                <c:pt idx="2336">
                  <c:v>1527.5549784592592</c:v>
                </c:pt>
                <c:pt idx="2337">
                  <c:v>1441.6479904147702</c:v>
                </c:pt>
                <c:pt idx="2338">
                  <c:v>1418.6310485206002</c:v>
                </c:pt>
                <c:pt idx="2339">
                  <c:v>1462.5349669047444</c:v>
                </c:pt>
                <c:pt idx="2340">
                  <c:v>1565.190046138295</c:v>
                </c:pt>
                <c:pt idx="2341">
                  <c:v>1474.2825162193349</c:v>
                </c:pt>
                <c:pt idx="2342">
                  <c:v>1527.2915943064322</c:v>
                </c:pt>
                <c:pt idx="2343">
                  <c:v>1519.9239640935784</c:v>
                </c:pt>
                <c:pt idx="2344">
                  <c:v>1590.0338921554414</c:v>
                </c:pt>
                <c:pt idx="2345">
                  <c:v>1438.1710003414496</c:v>
                </c:pt>
                <c:pt idx="2346">
                  <c:v>1511.9451757755592</c:v>
                </c:pt>
                <c:pt idx="2347">
                  <c:v>1354.5108858142494</c:v>
                </c:pt>
                <c:pt idx="2348">
                  <c:v>1351.419784966909</c:v>
                </c:pt>
                <c:pt idx="2349">
                  <c:v>1347.8584411147137</c:v>
                </c:pt>
                <c:pt idx="2350">
                  <c:v>1354.2438096849428</c:v>
                </c:pt>
                <c:pt idx="2351">
                  <c:v>1354.691069771771</c:v>
                </c:pt>
                <c:pt idx="2352">
                  <c:v>1352.4433241778988</c:v>
                </c:pt>
                <c:pt idx="2353">
                  <c:v>1353.7500399898424</c:v>
                </c:pt>
                <c:pt idx="2354">
                  <c:v>1354.6459926791958</c:v>
                </c:pt>
                <c:pt idx="2355">
                  <c:v>1869.6063599496281</c:v>
                </c:pt>
                <c:pt idx="2356">
                  <c:v>1833.0906943953689</c:v>
                </c:pt>
                <c:pt idx="2357">
                  <c:v>1916.9151770261474</c:v>
                </c:pt>
                <c:pt idx="2358">
                  <c:v>2069.0310079846472</c:v>
                </c:pt>
                <c:pt idx="2359">
                  <c:v>1936.5257693582919</c:v>
                </c:pt>
                <c:pt idx="2360">
                  <c:v>2325.0551560593235</c:v>
                </c:pt>
                <c:pt idx="2361">
                  <c:v>2270.6740106705133</c:v>
                </c:pt>
                <c:pt idx="2362">
                  <c:v>2022.5634519478738</c:v>
                </c:pt>
                <c:pt idx="2363">
                  <c:v>1923.6361226661381</c:v>
                </c:pt>
                <c:pt idx="2364">
                  <c:v>1969.7544246938883</c:v>
                </c:pt>
                <c:pt idx="2365">
                  <c:v>1792.4777018229167</c:v>
                </c:pt>
                <c:pt idx="2366">
                  <c:v>2241.7160987030688</c:v>
                </c:pt>
                <c:pt idx="2367">
                  <c:v>1849.6896575760973</c:v>
                </c:pt>
                <c:pt idx="2368">
                  <c:v>2340.0986630174475</c:v>
                </c:pt>
                <c:pt idx="2369">
                  <c:v>2342.85064978429</c:v>
                </c:pt>
                <c:pt idx="2370">
                  <c:v>2227.2291166548293</c:v>
                </c:pt>
                <c:pt idx="2371">
                  <c:v>2481.3262769063622</c:v>
                </c:pt>
                <c:pt idx="2372">
                  <c:v>2661.1680815116579</c:v>
                </c:pt>
                <c:pt idx="2373">
                  <c:v>2113.3743494066694</c:v>
                </c:pt>
                <c:pt idx="2374">
                  <c:v>2303.5223308448044</c:v>
                </c:pt>
                <c:pt idx="2375">
                  <c:v>2389.6574038636609</c:v>
                </c:pt>
                <c:pt idx="2376">
                  <c:v>2568.9635097550245</c:v>
                </c:pt>
                <c:pt idx="2377">
                  <c:v>2212.5579108201064</c:v>
                </c:pt>
                <c:pt idx="2378">
                  <c:v>2416.5965855217933</c:v>
                </c:pt>
                <c:pt idx="2379">
                  <c:v>2326.3941398173274</c:v>
                </c:pt>
                <c:pt idx="2380">
                  <c:v>2572.5262979018462</c:v>
                </c:pt>
                <c:pt idx="2381">
                  <c:v>1367.683712890625</c:v>
                </c:pt>
                <c:pt idx="2382">
                  <c:v>1369.7603226322483</c:v>
                </c:pt>
                <c:pt idx="2383">
                  <c:v>1364.6843685628517</c:v>
                </c:pt>
                <c:pt idx="2384">
                  <c:v>1375.9545100106939</c:v>
                </c:pt>
                <c:pt idx="2385">
                  <c:v>1358.0946653077929</c:v>
                </c:pt>
                <c:pt idx="2386">
                  <c:v>1376.6346374086522</c:v>
                </c:pt>
                <c:pt idx="2387">
                  <c:v>1350.4763746273807</c:v>
                </c:pt>
                <c:pt idx="2388">
                  <c:v>1477.9972062442766</c:v>
                </c:pt>
                <c:pt idx="2389">
                  <c:v>1350.9911921269895</c:v>
                </c:pt>
                <c:pt idx="2390">
                  <c:v>1521.5203501542908</c:v>
                </c:pt>
                <c:pt idx="2391">
                  <c:v>1387.7068060440249</c:v>
                </c:pt>
                <c:pt idx="2392">
                  <c:v>1369.7480569415143</c:v>
                </c:pt>
                <c:pt idx="2393">
                  <c:v>1357.6290934852641</c:v>
                </c:pt>
                <c:pt idx="2394">
                  <c:v>1347.399434544096</c:v>
                </c:pt>
                <c:pt idx="2395">
                  <c:v>1375.2502361360143</c:v>
                </c:pt>
                <c:pt idx="2396">
                  <c:v>1355.8197204179637</c:v>
                </c:pt>
                <c:pt idx="2397">
                  <c:v>1361.4376980590821</c:v>
                </c:pt>
                <c:pt idx="2398">
                  <c:v>1365.5565845801395</c:v>
                </c:pt>
                <c:pt idx="2399">
                  <c:v>1421.1800801170912</c:v>
                </c:pt>
                <c:pt idx="2400">
                  <c:v>1372.7902170670479</c:v>
                </c:pt>
                <c:pt idx="2401">
                  <c:v>1379.5857834215335</c:v>
                </c:pt>
                <c:pt idx="2402">
                  <c:v>1457.0015210644283</c:v>
                </c:pt>
                <c:pt idx="2403">
                  <c:v>1481.9247621824613</c:v>
                </c:pt>
                <c:pt idx="2404">
                  <c:v>1585.2775988807427</c:v>
                </c:pt>
                <c:pt idx="2405">
                  <c:v>1535.3732526684944</c:v>
                </c:pt>
                <c:pt idx="2406">
                  <c:v>1351.8119767110543</c:v>
                </c:pt>
                <c:pt idx="2407">
                  <c:v>1370.9900106740552</c:v>
                </c:pt>
                <c:pt idx="2408">
                  <c:v>1363.1041647227312</c:v>
                </c:pt>
                <c:pt idx="2409">
                  <c:v>1397.0316060109922</c:v>
                </c:pt>
                <c:pt idx="2410">
                  <c:v>1360.638533782959</c:v>
                </c:pt>
                <c:pt idx="2411">
                  <c:v>1364.0390190456224</c:v>
                </c:pt>
                <c:pt idx="2412">
                  <c:v>1363.7031835157291</c:v>
                </c:pt>
                <c:pt idx="2413">
                  <c:v>1356.2298413473463</c:v>
                </c:pt>
                <c:pt idx="2414">
                  <c:v>1358.0426584318654</c:v>
                </c:pt>
                <c:pt idx="2415">
                  <c:v>1413.3893828056227</c:v>
                </c:pt>
                <c:pt idx="2416">
                  <c:v>1449.7597935897136</c:v>
                </c:pt>
                <c:pt idx="2417">
                  <c:v>1374.6729001060889</c:v>
                </c:pt>
                <c:pt idx="2418">
                  <c:v>1438.3387324054245</c:v>
                </c:pt>
                <c:pt idx="2419">
                  <c:v>1357.4387934158508</c:v>
                </c:pt>
                <c:pt idx="2420">
                  <c:v>1457.6633950178873</c:v>
                </c:pt>
                <c:pt idx="2421">
                  <c:v>1430.7440329840515</c:v>
                </c:pt>
                <c:pt idx="2422">
                  <c:v>1359.901205451205</c:v>
                </c:pt>
                <c:pt idx="2423">
                  <c:v>1353.1393564872888</c:v>
                </c:pt>
                <c:pt idx="2424">
                  <c:v>1355.5005180054768</c:v>
                </c:pt>
                <c:pt idx="2425">
                  <c:v>1547.5912995664753</c:v>
                </c:pt>
                <c:pt idx="2426">
                  <c:v>1373.8182037065405</c:v>
                </c:pt>
                <c:pt idx="2427">
                  <c:v>1350.2121371230637</c:v>
                </c:pt>
                <c:pt idx="2428">
                  <c:v>1349.3184657073218</c:v>
                </c:pt>
                <c:pt idx="2429">
                  <c:v>1349.9773012029389</c:v>
                </c:pt>
                <c:pt idx="2430">
                  <c:v>1372.4158701677813</c:v>
                </c:pt>
                <c:pt idx="2431">
                  <c:v>1356.3053849907535</c:v>
                </c:pt>
                <c:pt idx="2432">
                  <c:v>1365.7877581561054</c:v>
                </c:pt>
                <c:pt idx="2433">
                  <c:v>1347.3024640501085</c:v>
                </c:pt>
                <c:pt idx="2434">
                  <c:v>1348.8260954838649</c:v>
                </c:pt>
                <c:pt idx="2435">
                  <c:v>1358.4785341416759</c:v>
                </c:pt>
                <c:pt idx="2436">
                  <c:v>1354.0477090855459</c:v>
                </c:pt>
                <c:pt idx="2437">
                  <c:v>1347.510625165208</c:v>
                </c:pt>
                <c:pt idx="2438">
                  <c:v>1348.5384690661635</c:v>
                </c:pt>
                <c:pt idx="2439">
                  <c:v>1358.3083373794125</c:v>
                </c:pt>
                <c:pt idx="2440">
                  <c:v>1349.9613437521236</c:v>
                </c:pt>
                <c:pt idx="2441">
                  <c:v>1354.2848592139958</c:v>
                </c:pt>
                <c:pt idx="2442">
                  <c:v>1346.8184131255432</c:v>
                </c:pt>
                <c:pt idx="2443">
                  <c:v>1364.2825760270723</c:v>
                </c:pt>
                <c:pt idx="2444">
                  <c:v>1351.6945769912677</c:v>
                </c:pt>
                <c:pt idx="2445">
                  <c:v>1350.0880199888218</c:v>
                </c:pt>
                <c:pt idx="2446">
                  <c:v>1355.4433191903629</c:v>
                </c:pt>
                <c:pt idx="2447">
                  <c:v>1538.4528994287427</c:v>
                </c:pt>
                <c:pt idx="2448">
                  <c:v>1594.5727461166259</c:v>
                </c:pt>
                <c:pt idx="2449">
                  <c:v>1598.8400988541182</c:v>
                </c:pt>
                <c:pt idx="2450">
                  <c:v>1772.3774801932841</c:v>
                </c:pt>
                <c:pt idx="2451">
                  <c:v>1540.0417344733166</c:v>
                </c:pt>
                <c:pt idx="2452">
                  <c:v>1818.8381882612073</c:v>
                </c:pt>
                <c:pt idx="2453">
                  <c:v>1683.2717593959894</c:v>
                </c:pt>
                <c:pt idx="2454">
                  <c:v>1789.2385276456748</c:v>
                </c:pt>
                <c:pt idx="2455">
                  <c:v>1637.1169849064738</c:v>
                </c:pt>
                <c:pt idx="2456">
                  <c:v>1821.8260138106818</c:v>
                </c:pt>
                <c:pt idx="2457">
                  <c:v>1872.4963184510734</c:v>
                </c:pt>
                <c:pt idx="2458">
                  <c:v>1604.4413531387061</c:v>
                </c:pt>
                <c:pt idx="2459">
                  <c:v>1759.3825906326174</c:v>
                </c:pt>
                <c:pt idx="2460">
                  <c:v>1583.4301205817435</c:v>
                </c:pt>
                <c:pt idx="2461">
                  <c:v>1597.2316108980326</c:v>
                </c:pt>
                <c:pt idx="2462">
                  <c:v>1835.1110692062234</c:v>
                </c:pt>
                <c:pt idx="2463">
                  <c:v>1641.7196627719852</c:v>
                </c:pt>
                <c:pt idx="2464">
                  <c:v>1603.7492102395038</c:v>
                </c:pt>
                <c:pt idx="2465">
                  <c:v>1818.8817652046246</c:v>
                </c:pt>
                <c:pt idx="2466">
                  <c:v>1869.1504651605962</c:v>
                </c:pt>
                <c:pt idx="2467">
                  <c:v>1707.4410688413834</c:v>
                </c:pt>
                <c:pt idx="2468">
                  <c:v>1746.8740506485553</c:v>
                </c:pt>
                <c:pt idx="2469">
                  <c:v>2186.2630482138675</c:v>
                </c:pt>
                <c:pt idx="2470">
                  <c:v>2116.7234064652284</c:v>
                </c:pt>
                <c:pt idx="2471">
                  <c:v>2057.8323047631716</c:v>
                </c:pt>
                <c:pt idx="2472">
                  <c:v>1807.9755114232244</c:v>
                </c:pt>
                <c:pt idx="2473">
                  <c:v>1923.805322764706</c:v>
                </c:pt>
                <c:pt idx="2474">
                  <c:v>1880.0462749314979</c:v>
                </c:pt>
                <c:pt idx="2475">
                  <c:v>1726.4344925902255</c:v>
                </c:pt>
                <c:pt idx="2476">
                  <c:v>1714.2446289904569</c:v>
                </c:pt>
                <c:pt idx="2477">
                  <c:v>1677.7052848868673</c:v>
                </c:pt>
                <c:pt idx="2478">
                  <c:v>1610.4863991344769</c:v>
                </c:pt>
                <c:pt idx="2479">
                  <c:v>1730.3728540295708</c:v>
                </c:pt>
                <c:pt idx="2480">
                  <c:v>1920.5228439031862</c:v>
                </c:pt>
                <c:pt idx="2481">
                  <c:v>1756.1304730611275</c:v>
                </c:pt>
                <c:pt idx="2482">
                  <c:v>1641.9050160957859</c:v>
                </c:pt>
                <c:pt idx="2483">
                  <c:v>1704.6399174311152</c:v>
                </c:pt>
                <c:pt idx="2484">
                  <c:v>1680.6313005035697</c:v>
                </c:pt>
                <c:pt idx="2485">
                  <c:v>1810.4040632312967</c:v>
                </c:pt>
                <c:pt idx="2486">
                  <c:v>1718.2759311371146</c:v>
                </c:pt>
                <c:pt idx="2487">
                  <c:v>1907.1734364317958</c:v>
                </c:pt>
                <c:pt idx="2488">
                  <c:v>1383.7273329654683</c:v>
                </c:pt>
                <c:pt idx="2489">
                  <c:v>1468.0381085051208</c:v>
                </c:pt>
                <c:pt idx="2490">
                  <c:v>1460.8592226690751</c:v>
                </c:pt>
                <c:pt idx="2491">
                  <c:v>1353.4439645707978</c:v>
                </c:pt>
                <c:pt idx="2492">
                  <c:v>1374.1263315231804</c:v>
                </c:pt>
                <c:pt idx="2493">
                  <c:v>1463.5571647049414</c:v>
                </c:pt>
                <c:pt idx="2494">
                  <c:v>1579.2165173286999</c:v>
                </c:pt>
                <c:pt idx="2495">
                  <c:v>1448.3852967998491</c:v>
                </c:pt>
                <c:pt idx="2496">
                  <c:v>1465.2645083011128</c:v>
                </c:pt>
                <c:pt idx="2497">
                  <c:v>1397.1259259585124</c:v>
                </c:pt>
                <c:pt idx="2498">
                  <c:v>1465.6809021595345</c:v>
                </c:pt>
                <c:pt idx="2499">
                  <c:v>1423.5255994177664</c:v>
                </c:pt>
                <c:pt idx="2500">
                  <c:v>1452.7151258272634</c:v>
                </c:pt>
                <c:pt idx="2501">
                  <c:v>1517.6809596470423</c:v>
                </c:pt>
                <c:pt idx="2502">
                  <c:v>1458.1639840467076</c:v>
                </c:pt>
                <c:pt idx="2503">
                  <c:v>1406.0184970477867</c:v>
                </c:pt>
                <c:pt idx="2504">
                  <c:v>1480.2673917524426</c:v>
                </c:pt>
                <c:pt idx="2505">
                  <c:v>1501.3496184079004</c:v>
                </c:pt>
                <c:pt idx="2506">
                  <c:v>1424.7406508501838</c:v>
                </c:pt>
                <c:pt idx="2507">
                  <c:v>1466.3837376409399</c:v>
                </c:pt>
                <c:pt idx="2508">
                  <c:v>1455.8353168564902</c:v>
                </c:pt>
                <c:pt idx="2509">
                  <c:v>1452.7463948567708</c:v>
                </c:pt>
                <c:pt idx="2510">
                  <c:v>1456.5194584901978</c:v>
                </c:pt>
                <c:pt idx="2511">
                  <c:v>1389.6129854394014</c:v>
                </c:pt>
                <c:pt idx="2512">
                  <c:v>1410.2089701334635</c:v>
                </c:pt>
                <c:pt idx="2513">
                  <c:v>1441.4461989545591</c:v>
                </c:pt>
                <c:pt idx="2514">
                  <c:v>1456.8014407913772</c:v>
                </c:pt>
                <c:pt idx="2515">
                  <c:v>1389.4787309229187</c:v>
                </c:pt>
                <c:pt idx="2516">
                  <c:v>1391.0385622399974</c:v>
                </c:pt>
                <c:pt idx="2517">
                  <c:v>1470.9263953329694</c:v>
                </c:pt>
                <c:pt idx="2518">
                  <c:v>1453.9527896029279</c:v>
                </c:pt>
                <c:pt idx="2519">
                  <c:v>1372.0375061035156</c:v>
                </c:pt>
                <c:pt idx="2520">
                  <c:v>1451.0053392198352</c:v>
                </c:pt>
                <c:pt idx="2521">
                  <c:v>1420.0874486172613</c:v>
                </c:pt>
                <c:pt idx="2522">
                  <c:v>1465.2297993782863</c:v>
                </c:pt>
                <c:pt idx="2523">
                  <c:v>1489.7969069577334</c:v>
                </c:pt>
                <c:pt idx="2524">
                  <c:v>1499.8176363216369</c:v>
                </c:pt>
                <c:pt idx="2525">
                  <c:v>1404.3860142461895</c:v>
                </c:pt>
                <c:pt idx="2526">
                  <c:v>1419.2979720902574</c:v>
                </c:pt>
                <c:pt idx="2527">
                  <c:v>1379.8562777815193</c:v>
                </c:pt>
                <c:pt idx="2528">
                  <c:v>1513.4845236740045</c:v>
                </c:pt>
                <c:pt idx="2529">
                  <c:v>1406.3815466713565</c:v>
                </c:pt>
                <c:pt idx="2530">
                  <c:v>1432.1067128638699</c:v>
                </c:pt>
                <c:pt idx="2531">
                  <c:v>1467.4771400188577</c:v>
                </c:pt>
                <c:pt idx="2532">
                  <c:v>1444.8246292096333</c:v>
                </c:pt>
                <c:pt idx="2533">
                  <c:v>1458.1199762914089</c:v>
                </c:pt>
                <c:pt idx="2534">
                  <c:v>1458.0696541908171</c:v>
                </c:pt>
                <c:pt idx="2535">
                  <c:v>1473.9711533542077</c:v>
                </c:pt>
                <c:pt idx="2536">
                  <c:v>1452.983128324468</c:v>
                </c:pt>
                <c:pt idx="2537">
                  <c:v>1407.6606079749017</c:v>
                </c:pt>
                <c:pt idx="2538">
                  <c:v>1453.2032282902644</c:v>
                </c:pt>
                <c:pt idx="2539">
                  <c:v>1474.261802109299</c:v>
                </c:pt>
                <c:pt idx="2540">
                  <c:v>1457.0173739772533</c:v>
                </c:pt>
                <c:pt idx="2541">
                  <c:v>1404.5119813342703</c:v>
                </c:pt>
                <c:pt idx="2542">
                  <c:v>1470.3198142129868</c:v>
                </c:pt>
                <c:pt idx="2543">
                  <c:v>1429.1386479172752</c:v>
                </c:pt>
                <c:pt idx="2544">
                  <c:v>1394.1098224208943</c:v>
                </c:pt>
                <c:pt idx="2545">
                  <c:v>1380.8244534869527</c:v>
                </c:pt>
                <c:pt idx="2546">
                  <c:v>1454.6029621983334</c:v>
                </c:pt>
                <c:pt idx="2547">
                  <c:v>1455.1181846331069</c:v>
                </c:pt>
                <c:pt idx="2548">
                  <c:v>1458.5357536178255</c:v>
                </c:pt>
                <c:pt idx="2549">
                  <c:v>1416.1109608093539</c:v>
                </c:pt>
                <c:pt idx="2550">
                  <c:v>1454.8404541015625</c:v>
                </c:pt>
                <c:pt idx="2551">
                  <c:v>1428.0797451502006</c:v>
                </c:pt>
                <c:pt idx="2552">
                  <c:v>1402.9747387219466</c:v>
                </c:pt>
                <c:pt idx="2553">
                  <c:v>1441.290567259372</c:v>
                </c:pt>
                <c:pt idx="2554">
                  <c:v>1480.8020766076963</c:v>
                </c:pt>
                <c:pt idx="2555">
                  <c:v>1458.2939492727965</c:v>
                </c:pt>
                <c:pt idx="2556">
                  <c:v>1460.0471608068453</c:v>
                </c:pt>
                <c:pt idx="2557">
                  <c:v>1482.0338361536562</c:v>
                </c:pt>
                <c:pt idx="2558">
                  <c:v>1502.5194952713816</c:v>
                </c:pt>
                <c:pt idx="2559">
                  <c:v>1404.9435902010059</c:v>
                </c:pt>
                <c:pt idx="2560">
                  <c:v>1568.3501627359046</c:v>
                </c:pt>
                <c:pt idx="2561">
                  <c:v>1474.8383276241341</c:v>
                </c:pt>
                <c:pt idx="2562">
                  <c:v>1456.0825362365908</c:v>
                </c:pt>
                <c:pt idx="2563">
                  <c:v>1375.850085507072</c:v>
                </c:pt>
                <c:pt idx="2564">
                  <c:v>1390.1293061835581</c:v>
                </c:pt>
                <c:pt idx="2565">
                  <c:v>1406.4085959527727</c:v>
                </c:pt>
                <c:pt idx="2566">
                  <c:v>1438.6488452667886</c:v>
                </c:pt>
                <c:pt idx="2567">
                  <c:v>1436.1153696898311</c:v>
                </c:pt>
                <c:pt idx="2568">
                  <c:v>1390.5468050671354</c:v>
                </c:pt>
                <c:pt idx="2569">
                  <c:v>1543.6977721221688</c:v>
                </c:pt>
                <c:pt idx="2570">
                  <c:v>1520.55888671875</c:v>
                </c:pt>
                <c:pt idx="2571">
                  <c:v>1568.1026220929443</c:v>
                </c:pt>
                <c:pt idx="2572">
                  <c:v>1444.2415995829815</c:v>
                </c:pt>
                <c:pt idx="2573">
                  <c:v>1454.7827949344833</c:v>
                </c:pt>
                <c:pt idx="2574">
                  <c:v>1401.4167398679597</c:v>
                </c:pt>
                <c:pt idx="2575">
                  <c:v>1354.3453755351784</c:v>
                </c:pt>
                <c:pt idx="2576">
                  <c:v>1460.6565589009317</c:v>
                </c:pt>
                <c:pt idx="2577">
                  <c:v>1425.6241084756941</c:v>
                </c:pt>
                <c:pt idx="2578">
                  <c:v>1407.5326736650093</c:v>
                </c:pt>
                <c:pt idx="2579">
                  <c:v>1458.2289036788457</c:v>
                </c:pt>
                <c:pt idx="2580">
                  <c:v>1453.6848479794785</c:v>
                </c:pt>
                <c:pt idx="2581">
                  <c:v>1550.5836568009963</c:v>
                </c:pt>
                <c:pt idx="2582">
                  <c:v>1391.301297600894</c:v>
                </c:pt>
                <c:pt idx="2583">
                  <c:v>1418.7433152047406</c:v>
                </c:pt>
                <c:pt idx="2584">
                  <c:v>1358.0348112294009</c:v>
                </c:pt>
                <c:pt idx="2585">
                  <c:v>1413.4861997149869</c:v>
                </c:pt>
                <c:pt idx="2586">
                  <c:v>1423.9135098942741</c:v>
                </c:pt>
                <c:pt idx="2587">
                  <c:v>1501.5733769008091</c:v>
                </c:pt>
                <c:pt idx="2588">
                  <c:v>1435.9710263058273</c:v>
                </c:pt>
                <c:pt idx="2589">
                  <c:v>1427.8412210425306</c:v>
                </c:pt>
                <c:pt idx="2590">
                  <c:v>1513.7392358672753</c:v>
                </c:pt>
                <c:pt idx="2591">
                  <c:v>1471.0064491239782</c:v>
                </c:pt>
                <c:pt idx="2592">
                  <c:v>1458.7607939074958</c:v>
                </c:pt>
                <c:pt idx="2593">
                  <c:v>1413.250613190407</c:v>
                </c:pt>
                <c:pt idx="2594">
                  <c:v>1425.4613422747179</c:v>
                </c:pt>
                <c:pt idx="2595">
                  <c:v>1474.8808904612285</c:v>
                </c:pt>
                <c:pt idx="2596">
                  <c:v>1480.7627077409236</c:v>
                </c:pt>
                <c:pt idx="2597">
                  <c:v>1411.7942892516469</c:v>
                </c:pt>
                <c:pt idx="2598">
                  <c:v>1364.6212915039061</c:v>
                </c:pt>
                <c:pt idx="2599">
                  <c:v>1461.1473327123817</c:v>
                </c:pt>
                <c:pt idx="2600">
                  <c:v>1546.2542293648098</c:v>
                </c:pt>
                <c:pt idx="2601">
                  <c:v>1489.279080727943</c:v>
                </c:pt>
                <c:pt idx="2602">
                  <c:v>1492.0315135349738</c:v>
                </c:pt>
                <c:pt idx="2603">
                  <c:v>1499.0337447581273</c:v>
                </c:pt>
                <c:pt idx="2604">
                  <c:v>1556.6128327310669</c:v>
                </c:pt>
                <c:pt idx="2605">
                  <c:v>1540.5869993038132</c:v>
                </c:pt>
                <c:pt idx="2606">
                  <c:v>1580.7669968377977</c:v>
                </c:pt>
                <c:pt idx="2607">
                  <c:v>1570.7988715277777</c:v>
                </c:pt>
                <c:pt idx="2608">
                  <c:v>1569.4016445257171</c:v>
                </c:pt>
                <c:pt idx="2609">
                  <c:v>1536.0745169758932</c:v>
                </c:pt>
                <c:pt idx="2610">
                  <c:v>1428.6885154425461</c:v>
                </c:pt>
                <c:pt idx="2611">
                  <c:v>1426.2314583075276</c:v>
                </c:pt>
                <c:pt idx="2612">
                  <c:v>1493.434788059544</c:v>
                </c:pt>
                <c:pt idx="2613">
                  <c:v>1535.6266620068786</c:v>
                </c:pt>
                <c:pt idx="2614">
                  <c:v>1531.6552449623205</c:v>
                </c:pt>
                <c:pt idx="2615">
                  <c:v>1433.9147331959632</c:v>
                </c:pt>
                <c:pt idx="2616">
                  <c:v>1494.9464886866579</c:v>
                </c:pt>
                <c:pt idx="2617">
                  <c:v>1422.8049150998277</c:v>
                </c:pt>
                <c:pt idx="2618">
                  <c:v>1402.173503650966</c:v>
                </c:pt>
                <c:pt idx="2619">
                  <c:v>1514.9836328534461</c:v>
                </c:pt>
                <c:pt idx="2620">
                  <c:v>1472.8335253858427</c:v>
                </c:pt>
                <c:pt idx="2621">
                  <c:v>1463.6122728004509</c:v>
                </c:pt>
                <c:pt idx="2622">
                  <c:v>1514.7976487864007</c:v>
                </c:pt>
                <c:pt idx="2623">
                  <c:v>1564.665808508704</c:v>
                </c:pt>
                <c:pt idx="2624">
                  <c:v>1402.9736918738824</c:v>
                </c:pt>
                <c:pt idx="2625">
                  <c:v>1462.493624912219</c:v>
                </c:pt>
                <c:pt idx="2626">
                  <c:v>1567.7663832273288</c:v>
                </c:pt>
                <c:pt idx="2627">
                  <c:v>1416.6596335386619</c:v>
                </c:pt>
                <c:pt idx="2628">
                  <c:v>1416.3628976486193</c:v>
                </c:pt>
                <c:pt idx="2629">
                  <c:v>1426.8080758843255</c:v>
                </c:pt>
                <c:pt idx="2630">
                  <c:v>1470.8334489515066</c:v>
                </c:pt>
                <c:pt idx="2631">
                  <c:v>1545.0407037960974</c:v>
                </c:pt>
                <c:pt idx="2632">
                  <c:v>1433.4978336444622</c:v>
                </c:pt>
                <c:pt idx="2633">
                  <c:v>1420.5122367044189</c:v>
                </c:pt>
                <c:pt idx="2634">
                  <c:v>1395.8004546392531</c:v>
                </c:pt>
                <c:pt idx="2635">
                  <c:v>1379.0544152000527</c:v>
                </c:pt>
                <c:pt idx="2636">
                  <c:v>1426.8196118418173</c:v>
                </c:pt>
                <c:pt idx="2637">
                  <c:v>1394.3908967869256</c:v>
                </c:pt>
                <c:pt idx="2638">
                  <c:v>1473.9865236535536</c:v>
                </c:pt>
                <c:pt idx="2639">
                  <c:v>1351.0524113016918</c:v>
                </c:pt>
                <c:pt idx="2640">
                  <c:v>1443.6352802391434</c:v>
                </c:pt>
                <c:pt idx="2641">
                  <c:v>1407.3254660948578</c:v>
                </c:pt>
                <c:pt idx="2642">
                  <c:v>1388.1444730473718</c:v>
                </c:pt>
                <c:pt idx="2643">
                  <c:v>1365.55851784073</c:v>
                </c:pt>
                <c:pt idx="2644">
                  <c:v>1404.6825903166764</c:v>
                </c:pt>
                <c:pt idx="2645">
                  <c:v>1402.2727568134303</c:v>
                </c:pt>
                <c:pt idx="2646">
                  <c:v>1513.0120675223213</c:v>
                </c:pt>
                <c:pt idx="2647">
                  <c:v>1877.8261245629517</c:v>
                </c:pt>
                <c:pt idx="2648">
                  <c:v>2036.3847803049748</c:v>
                </c:pt>
                <c:pt idx="2649">
                  <c:v>1858.5146497005685</c:v>
                </c:pt>
                <c:pt idx="2650">
                  <c:v>1877.0967293928798</c:v>
                </c:pt>
                <c:pt idx="2651">
                  <c:v>1717.3982863437982</c:v>
                </c:pt>
                <c:pt idx="2652">
                  <c:v>1976.4195314574295</c:v>
                </c:pt>
                <c:pt idx="2653">
                  <c:v>2402.8893631061896</c:v>
                </c:pt>
                <c:pt idx="2654">
                  <c:v>2407.6973302776955</c:v>
                </c:pt>
                <c:pt idx="2655">
                  <c:v>1881.0799150625651</c:v>
                </c:pt>
                <c:pt idx="2656">
                  <c:v>2354.1715880843349</c:v>
                </c:pt>
                <c:pt idx="2657">
                  <c:v>2178.7342464854378</c:v>
                </c:pt>
                <c:pt idx="2658">
                  <c:v>2124.7023106205006</c:v>
                </c:pt>
                <c:pt idx="2659">
                  <c:v>2218.2889154841773</c:v>
                </c:pt>
                <c:pt idx="2660">
                  <c:v>2146.9238165237743</c:v>
                </c:pt>
                <c:pt idx="2661">
                  <c:v>2387.4849594752591</c:v>
                </c:pt>
                <c:pt idx="2662">
                  <c:v>1601.4481422935175</c:v>
                </c:pt>
                <c:pt idx="2663">
                  <c:v>2759.5818963847823</c:v>
                </c:pt>
                <c:pt idx="2664">
                  <c:v>2204.4638615830763</c:v>
                </c:pt>
                <c:pt idx="2665">
                  <c:v>1882.3242090765036</c:v>
                </c:pt>
                <c:pt idx="2666">
                  <c:v>1927.1007991871143</c:v>
                </c:pt>
                <c:pt idx="2667">
                  <c:v>1997.1754417148538</c:v>
                </c:pt>
                <c:pt idx="2668">
                  <c:v>1904.1417717039797</c:v>
                </c:pt>
                <c:pt idx="2669">
                  <c:v>1872.2446453650514</c:v>
                </c:pt>
                <c:pt idx="2670">
                  <c:v>2265.9843867946315</c:v>
                </c:pt>
                <c:pt idx="2671">
                  <c:v>2420.2046353652499</c:v>
                </c:pt>
                <c:pt idx="2672">
                  <c:v>2158.3228957996453</c:v>
                </c:pt>
                <c:pt idx="2673">
                  <c:v>2170.4245045302218</c:v>
                </c:pt>
                <c:pt idx="2674">
                  <c:v>1998.5988428669591</c:v>
                </c:pt>
                <c:pt idx="2675">
                  <c:v>1850.3559410559806</c:v>
                </c:pt>
                <c:pt idx="2676">
                  <c:v>2313.793984211216</c:v>
                </c:pt>
                <c:pt idx="2677">
                  <c:v>2426.7523294811913</c:v>
                </c:pt>
                <c:pt idx="2678">
                  <c:v>1348.2532047133848</c:v>
                </c:pt>
                <c:pt idx="2679">
                  <c:v>1461.0435525473063</c:v>
                </c:pt>
                <c:pt idx="2680">
                  <c:v>1355.3052508298592</c:v>
                </c:pt>
                <c:pt idx="2681">
                  <c:v>1380.1228009985361</c:v>
                </c:pt>
                <c:pt idx="2682">
                  <c:v>1351.3047632966941</c:v>
                </c:pt>
                <c:pt idx="2683">
                  <c:v>1358.8168560821775</c:v>
                </c:pt>
                <c:pt idx="2684">
                  <c:v>1376.6097705078125</c:v>
                </c:pt>
                <c:pt idx="2685">
                  <c:v>1356.2969913099664</c:v>
                </c:pt>
                <c:pt idx="2686">
                  <c:v>1351.4956992533998</c:v>
                </c:pt>
                <c:pt idx="2687">
                  <c:v>1377.230224609375</c:v>
                </c:pt>
                <c:pt idx="2688">
                  <c:v>1361.1958687379188</c:v>
                </c:pt>
                <c:pt idx="2689">
                  <c:v>1356.2087237922512</c:v>
                </c:pt>
                <c:pt idx="2690">
                  <c:v>1348.069271377517</c:v>
                </c:pt>
                <c:pt idx="2691">
                  <c:v>1348.273709736173</c:v>
                </c:pt>
                <c:pt idx="2692">
                  <c:v>1367.761153824956</c:v>
                </c:pt>
                <c:pt idx="2693">
                  <c:v>1367.6800012588501</c:v>
                </c:pt>
                <c:pt idx="2694">
                  <c:v>1361.489500080881</c:v>
                </c:pt>
                <c:pt idx="2695">
                  <c:v>1376.4088685278798</c:v>
                </c:pt>
                <c:pt idx="2696">
                  <c:v>1361.3739359259062</c:v>
                </c:pt>
                <c:pt idx="2697">
                  <c:v>1367.2611266297179</c:v>
                </c:pt>
                <c:pt idx="2698">
                  <c:v>1359.3111919117393</c:v>
                </c:pt>
                <c:pt idx="2699">
                  <c:v>1359.4896742078993</c:v>
                </c:pt>
                <c:pt idx="2700">
                  <c:v>1360.1538548519736</c:v>
                </c:pt>
                <c:pt idx="2701">
                  <c:v>1395.4388764288558</c:v>
                </c:pt>
                <c:pt idx="2702">
                  <c:v>1372.6920801813026</c:v>
                </c:pt>
                <c:pt idx="2703">
                  <c:v>1356.7259638437968</c:v>
                </c:pt>
                <c:pt idx="2704">
                  <c:v>1352.3742320518322</c:v>
                </c:pt>
                <c:pt idx="2705">
                  <c:v>1357.380008581913</c:v>
                </c:pt>
                <c:pt idx="2706">
                  <c:v>1392.1567123237699</c:v>
                </c:pt>
                <c:pt idx="2707">
                  <c:v>1358.4451645752938</c:v>
                </c:pt>
                <c:pt idx="2708">
                  <c:v>1353.6030347104138</c:v>
                </c:pt>
                <c:pt idx="2709">
                  <c:v>1346.5726096413352</c:v>
                </c:pt>
                <c:pt idx="2710">
                  <c:v>1394.6112178282381</c:v>
                </c:pt>
                <c:pt idx="2711">
                  <c:v>1357.6319821522418</c:v>
                </c:pt>
                <c:pt idx="2712">
                  <c:v>1426.8899550217848</c:v>
                </c:pt>
                <c:pt idx="2713">
                  <c:v>1348.774699430038</c:v>
                </c:pt>
                <c:pt idx="2714">
                  <c:v>1346.5811978234883</c:v>
                </c:pt>
                <c:pt idx="2715">
                  <c:v>1361.2319433550842</c:v>
                </c:pt>
                <c:pt idx="2716">
                  <c:v>1395.061638931634</c:v>
                </c:pt>
                <c:pt idx="2717">
                  <c:v>1370.4710269971258</c:v>
                </c:pt>
                <c:pt idx="2718">
                  <c:v>1354.1363382518068</c:v>
                </c:pt>
                <c:pt idx="2719">
                  <c:v>1380.4423523093374</c:v>
                </c:pt>
                <c:pt idx="2720">
                  <c:v>1348.9706466345199</c:v>
                </c:pt>
                <c:pt idx="2721">
                  <c:v>1407.8800578326677</c:v>
                </c:pt>
                <c:pt idx="2722">
                  <c:v>1371.403222802506</c:v>
                </c:pt>
                <c:pt idx="2723">
                  <c:v>1355.7758225111934</c:v>
                </c:pt>
                <c:pt idx="2724">
                  <c:v>1351.5245593915395</c:v>
                </c:pt>
                <c:pt idx="2725">
                  <c:v>1363.787829820958</c:v>
                </c:pt>
                <c:pt idx="2726">
                  <c:v>1370.0497997811369</c:v>
                </c:pt>
                <c:pt idx="2727">
                  <c:v>1365.2627899418344</c:v>
                </c:pt>
                <c:pt idx="2728">
                  <c:v>1363.9270351942398</c:v>
                </c:pt>
                <c:pt idx="2729">
                  <c:v>1348.2265047262642</c:v>
                </c:pt>
                <c:pt idx="2730">
                  <c:v>1345.2359969966965</c:v>
                </c:pt>
                <c:pt idx="2731">
                  <c:v>1354.9742891269675</c:v>
                </c:pt>
                <c:pt idx="2732">
                  <c:v>1361.1376359092999</c:v>
                </c:pt>
                <c:pt idx="2733">
                  <c:v>1364.9654588192557</c:v>
                </c:pt>
                <c:pt idx="2734">
                  <c:v>1459.8190085908875</c:v>
                </c:pt>
                <c:pt idx="2735">
                  <c:v>1371.7543351125501</c:v>
                </c:pt>
                <c:pt idx="2736">
                  <c:v>1377.0227701678111</c:v>
                </c:pt>
                <c:pt idx="2737">
                  <c:v>1349.6372467057051</c:v>
                </c:pt>
                <c:pt idx="2738">
                  <c:v>1358.3768071713655</c:v>
                </c:pt>
                <c:pt idx="2739">
                  <c:v>1389.1529187654194</c:v>
                </c:pt>
                <c:pt idx="2740">
                  <c:v>1413.6497131380279</c:v>
                </c:pt>
                <c:pt idx="2741">
                  <c:v>1550.4386436569205</c:v>
                </c:pt>
                <c:pt idx="2742">
                  <c:v>1506.1249779898797</c:v>
                </c:pt>
                <c:pt idx="2743">
                  <c:v>1351.7768668199567</c:v>
                </c:pt>
                <c:pt idx="2744">
                  <c:v>1349.900492801883</c:v>
                </c:pt>
                <c:pt idx="2745">
                  <c:v>1548.6086703567541</c:v>
                </c:pt>
                <c:pt idx="2746">
                  <c:v>1353.30627095458</c:v>
                </c:pt>
                <c:pt idx="2747">
                  <c:v>1355.2748664222893</c:v>
                </c:pt>
                <c:pt idx="2748">
                  <c:v>1361.4048757549479</c:v>
                </c:pt>
                <c:pt idx="2749">
                  <c:v>1444.2261475812038</c:v>
                </c:pt>
                <c:pt idx="2750">
                  <c:v>1449.9373270502986</c:v>
                </c:pt>
                <c:pt idx="2751">
                  <c:v>1367.5310577249304</c:v>
                </c:pt>
                <c:pt idx="2752">
                  <c:v>1369.7953585066775</c:v>
                </c:pt>
                <c:pt idx="2753">
                  <c:v>1355.0421743395984</c:v>
                </c:pt>
                <c:pt idx="2754">
                  <c:v>1454.5607958011153</c:v>
                </c:pt>
                <c:pt idx="2755">
                  <c:v>1497.8575701806728</c:v>
                </c:pt>
                <c:pt idx="2756">
                  <c:v>1547.9805155052329</c:v>
                </c:pt>
                <c:pt idx="2757">
                  <c:v>1588.2659215295605</c:v>
                </c:pt>
                <c:pt idx="2758">
                  <c:v>1484.3882363167254</c:v>
                </c:pt>
                <c:pt idx="2759">
                  <c:v>1350.1615078387968</c:v>
                </c:pt>
                <c:pt idx="2760">
                  <c:v>1382.8050363939863</c:v>
                </c:pt>
                <c:pt idx="2761">
                  <c:v>1494.3225512598815</c:v>
                </c:pt>
                <c:pt idx="2762">
                  <c:v>1561.0564037695028</c:v>
                </c:pt>
                <c:pt idx="2763">
                  <c:v>1508.4884298305319</c:v>
                </c:pt>
                <c:pt idx="2764">
                  <c:v>1563.585909201882</c:v>
                </c:pt>
                <c:pt idx="2765">
                  <c:v>1356.367342304251</c:v>
                </c:pt>
                <c:pt idx="2766">
                  <c:v>1352.6069963004834</c:v>
                </c:pt>
                <c:pt idx="2767">
                  <c:v>1391.5820506026105</c:v>
                </c:pt>
                <c:pt idx="2768">
                  <c:v>1439.3592032159913</c:v>
                </c:pt>
                <c:pt idx="2769">
                  <c:v>1358.2532309229352</c:v>
                </c:pt>
                <c:pt idx="2770">
                  <c:v>1354.8484441470221</c:v>
                </c:pt>
                <c:pt idx="2771">
                  <c:v>1548.5931394809886</c:v>
                </c:pt>
                <c:pt idx="2772">
                  <c:v>1352.6275220136733</c:v>
                </c:pt>
                <c:pt idx="2773">
                  <c:v>1351.590692822077</c:v>
                </c:pt>
                <c:pt idx="2774">
                  <c:v>1398.9151542889783</c:v>
                </c:pt>
                <c:pt idx="2775">
                  <c:v>1485.6763170118973</c:v>
                </c:pt>
                <c:pt idx="2776">
                  <c:v>1458.0413657563308</c:v>
                </c:pt>
                <c:pt idx="2777">
                  <c:v>1361.4069414214437</c:v>
                </c:pt>
                <c:pt idx="2778">
                  <c:v>1515.3125547235663</c:v>
                </c:pt>
                <c:pt idx="2779">
                  <c:v>1353.5436819744925</c:v>
                </c:pt>
                <c:pt idx="2780">
                  <c:v>1355.835393521269</c:v>
                </c:pt>
                <c:pt idx="2781">
                  <c:v>1511.1724300608917</c:v>
                </c:pt>
                <c:pt idx="2782">
                  <c:v>1468.52188580436</c:v>
                </c:pt>
                <c:pt idx="2783">
                  <c:v>1496.4231649568765</c:v>
                </c:pt>
                <c:pt idx="2784">
                  <c:v>1368.7528429998868</c:v>
                </c:pt>
                <c:pt idx="2785">
                  <c:v>1364.8409352580861</c:v>
                </c:pt>
                <c:pt idx="2786">
                  <c:v>1417.5938220589235</c:v>
                </c:pt>
                <c:pt idx="2787">
                  <c:v>1517.3901465322458</c:v>
                </c:pt>
                <c:pt idx="2788">
                  <c:v>1486.0896765466639</c:v>
                </c:pt>
                <c:pt idx="2789">
                  <c:v>1361.3592524304224</c:v>
                </c:pt>
                <c:pt idx="2790">
                  <c:v>1529.169548724205</c:v>
                </c:pt>
                <c:pt idx="2791">
                  <c:v>1524.4456489304989</c:v>
                </c:pt>
                <c:pt idx="2792">
                  <c:v>1478.3180483610734</c:v>
                </c:pt>
                <c:pt idx="2793">
                  <c:v>1349.906760123557</c:v>
                </c:pt>
                <c:pt idx="2794">
                  <c:v>1350.2519852257799</c:v>
                </c:pt>
                <c:pt idx="2795">
                  <c:v>1502.6739687376385</c:v>
                </c:pt>
                <c:pt idx="2796">
                  <c:v>1349.5142173149518</c:v>
                </c:pt>
                <c:pt idx="2797">
                  <c:v>1348.6164589235634</c:v>
                </c:pt>
                <c:pt idx="2798">
                  <c:v>1575.4625766826516</c:v>
                </c:pt>
                <c:pt idx="2799">
                  <c:v>1538.2233160500748</c:v>
                </c:pt>
                <c:pt idx="2800">
                  <c:v>1494.5568769363638</c:v>
                </c:pt>
                <c:pt idx="2801">
                  <c:v>1361.0858217199734</c:v>
                </c:pt>
                <c:pt idx="2802">
                  <c:v>1477.9528410891546</c:v>
                </c:pt>
                <c:pt idx="2803">
                  <c:v>1355.8644205038333</c:v>
                </c:pt>
                <c:pt idx="2804">
                  <c:v>1546.1779751804859</c:v>
                </c:pt>
                <c:pt idx="2805">
                  <c:v>1351.5737165839751</c:v>
                </c:pt>
                <c:pt idx="2806">
                  <c:v>1569.2700650355805</c:v>
                </c:pt>
                <c:pt idx="2807">
                  <c:v>1530.0819133980999</c:v>
                </c:pt>
                <c:pt idx="2808">
                  <c:v>1349.1809447123521</c:v>
                </c:pt>
                <c:pt idx="2809">
                  <c:v>1349.3279309146619</c:v>
                </c:pt>
                <c:pt idx="2810">
                  <c:v>1349.0085645134066</c:v>
                </c:pt>
                <c:pt idx="2811">
                  <c:v>1351.1763197225969</c:v>
                </c:pt>
                <c:pt idx="2812">
                  <c:v>1363.9137518069165</c:v>
                </c:pt>
                <c:pt idx="2813">
                  <c:v>1356.637614335164</c:v>
                </c:pt>
                <c:pt idx="2814">
                  <c:v>1352.6165566815587</c:v>
                </c:pt>
                <c:pt idx="2815">
                  <c:v>1353.4420377638578</c:v>
                </c:pt>
                <c:pt idx="2816">
                  <c:v>1362.9627500261579</c:v>
                </c:pt>
                <c:pt idx="2817">
                  <c:v>2217.0244197853895</c:v>
                </c:pt>
                <c:pt idx="2818">
                  <c:v>2320.5465528194236</c:v>
                </c:pt>
                <c:pt idx="2819">
                  <c:v>2297.6752699676144</c:v>
                </c:pt>
                <c:pt idx="2820">
                  <c:v>2289.2699246964289</c:v>
                </c:pt>
                <c:pt idx="2821">
                  <c:v>2354.671721950499</c:v>
                </c:pt>
                <c:pt idx="2822">
                  <c:v>2393.5248761048665</c:v>
                </c:pt>
                <c:pt idx="2823">
                  <c:v>2102.2938010845246</c:v>
                </c:pt>
                <c:pt idx="2824">
                  <c:v>2432.4935010167733</c:v>
                </c:pt>
                <c:pt idx="2825">
                  <c:v>2248.5629456175252</c:v>
                </c:pt>
                <c:pt idx="2826">
                  <c:v>2134.3429119266266</c:v>
                </c:pt>
                <c:pt idx="2827">
                  <c:v>2044.1616715791463</c:v>
                </c:pt>
                <c:pt idx="2828">
                  <c:v>2366.2806879451423</c:v>
                </c:pt>
                <c:pt idx="2829">
                  <c:v>2384.7886528541908</c:v>
                </c:pt>
                <c:pt idx="2830">
                  <c:v>2347.4937714367379</c:v>
                </c:pt>
                <c:pt idx="2831">
                  <c:v>2202.4027413547847</c:v>
                </c:pt>
                <c:pt idx="2832">
                  <c:v>1350.4505241068175</c:v>
                </c:pt>
                <c:pt idx="2833">
                  <c:v>1350.5591474501468</c:v>
                </c:pt>
                <c:pt idx="2834">
                  <c:v>1351.4324882537965</c:v>
                </c:pt>
                <c:pt idx="2835">
                  <c:v>1353.3147337312282</c:v>
                </c:pt>
                <c:pt idx="2836">
                  <c:v>1346.9929258513</c:v>
                </c:pt>
                <c:pt idx="2837">
                  <c:v>1345.1606864055243</c:v>
                </c:pt>
                <c:pt idx="2838">
                  <c:v>1345.2281436681976</c:v>
                </c:pt>
                <c:pt idx="2839">
                  <c:v>1355.9868304718814</c:v>
                </c:pt>
                <c:pt idx="2840">
                  <c:v>1345.5643740448611</c:v>
                </c:pt>
                <c:pt idx="2841">
                  <c:v>1354.905131065515</c:v>
                </c:pt>
                <c:pt idx="2842">
                  <c:v>1350.3835126931729</c:v>
                </c:pt>
                <c:pt idx="2843">
                  <c:v>1351.5594412988598</c:v>
                </c:pt>
                <c:pt idx="2844">
                  <c:v>1349.8674015792897</c:v>
                </c:pt>
                <c:pt idx="2845">
                  <c:v>1376.2734925643258</c:v>
                </c:pt>
                <c:pt idx="2846">
                  <c:v>1352.6959037079585</c:v>
                </c:pt>
                <c:pt idx="2847">
                  <c:v>1346.3885343589275</c:v>
                </c:pt>
                <c:pt idx="2848">
                  <c:v>1357.5423664708292</c:v>
                </c:pt>
                <c:pt idx="2849">
                  <c:v>1345.8152348604681</c:v>
                </c:pt>
                <c:pt idx="2850">
                  <c:v>1349.0038520977866</c:v>
                </c:pt>
                <c:pt idx="2851">
                  <c:v>1345.163771595348</c:v>
                </c:pt>
                <c:pt idx="2852">
                  <c:v>1345.5734138594257</c:v>
                </c:pt>
                <c:pt idx="2853">
                  <c:v>1345.1521880823539</c:v>
                </c:pt>
                <c:pt idx="2854">
                  <c:v>2048.2838145553619</c:v>
                </c:pt>
                <c:pt idx="2855">
                  <c:v>2117.3236422411946</c:v>
                </c:pt>
                <c:pt idx="2856">
                  <c:v>1976.3837268655182</c:v>
                </c:pt>
                <c:pt idx="2857">
                  <c:v>2010.2398819445027</c:v>
                </c:pt>
                <c:pt idx="2858">
                  <c:v>2054.655843940352</c:v>
                </c:pt>
                <c:pt idx="2859">
                  <c:v>2445.2304131916339</c:v>
                </c:pt>
                <c:pt idx="2860">
                  <c:v>2156.6388018444259</c:v>
                </c:pt>
                <c:pt idx="2861">
                  <c:v>1350.1287229241877</c:v>
                </c:pt>
                <c:pt idx="2862">
                  <c:v>1348.3087218633973</c:v>
                </c:pt>
                <c:pt idx="2863">
                  <c:v>1345.3721463095817</c:v>
                </c:pt>
                <c:pt idx="2864">
                  <c:v>1347.5990569551113</c:v>
                </c:pt>
                <c:pt idx="2865">
                  <c:v>1349.2426101863116</c:v>
                </c:pt>
                <c:pt idx="2866">
                  <c:v>1351.2571356134101</c:v>
                </c:pt>
                <c:pt idx="2867">
                  <c:v>1434.8915838510179</c:v>
                </c:pt>
                <c:pt idx="2868">
                  <c:v>1353.8439557999743</c:v>
                </c:pt>
                <c:pt idx="2869">
                  <c:v>1351.1461408604839</c:v>
                </c:pt>
                <c:pt idx="2870">
                  <c:v>1348.1084292692606</c:v>
                </c:pt>
                <c:pt idx="2871">
                  <c:v>1699.3743971715649</c:v>
                </c:pt>
                <c:pt idx="2872">
                  <c:v>2321.4693749690637</c:v>
                </c:pt>
                <c:pt idx="2873">
                  <c:v>2009.8711826086867</c:v>
                </c:pt>
                <c:pt idx="2874">
                  <c:v>1909.8838854104793</c:v>
                </c:pt>
                <c:pt idx="2875">
                  <c:v>2020.9038033085078</c:v>
                </c:pt>
                <c:pt idx="2876">
                  <c:v>2021.042936092228</c:v>
                </c:pt>
                <c:pt idx="2877">
                  <c:v>1857.8325373919229</c:v>
                </c:pt>
                <c:pt idx="2878">
                  <c:v>2020.9591739228713</c:v>
                </c:pt>
                <c:pt idx="2879">
                  <c:v>1750.4775870466485</c:v>
                </c:pt>
                <c:pt idx="2880">
                  <c:v>2082.6653278272679</c:v>
                </c:pt>
                <c:pt idx="2881">
                  <c:v>1801.7878765455537</c:v>
                </c:pt>
                <c:pt idx="2882">
                  <c:v>1865.5145782230948</c:v>
                </c:pt>
                <c:pt idx="2883">
                  <c:v>2146.9072576257845</c:v>
                </c:pt>
                <c:pt idx="2884">
                  <c:v>1935.0466560982327</c:v>
                </c:pt>
                <c:pt idx="2885">
                  <c:v>1961.7245309041089</c:v>
                </c:pt>
                <c:pt idx="2886">
                  <c:v>1814.213039036483</c:v>
                </c:pt>
                <c:pt idx="2887">
                  <c:v>1761.5203073374287</c:v>
                </c:pt>
                <c:pt idx="2888">
                  <c:v>1826.7628074143067</c:v>
                </c:pt>
                <c:pt idx="2889">
                  <c:v>1795.0216955834053</c:v>
                </c:pt>
                <c:pt idx="2890">
                  <c:v>2118.347622305314</c:v>
                </c:pt>
                <c:pt idx="2891">
                  <c:v>1812.5229835605542</c:v>
                </c:pt>
                <c:pt idx="2892">
                  <c:v>1657.2219071197806</c:v>
                </c:pt>
                <c:pt idx="2893">
                  <c:v>1776.7120002878162</c:v>
                </c:pt>
                <c:pt idx="2894">
                  <c:v>1739.516209903145</c:v>
                </c:pt>
                <c:pt idx="2895">
                  <c:v>1669.8963427492379</c:v>
                </c:pt>
                <c:pt idx="2896">
                  <c:v>1924.3084467791361</c:v>
                </c:pt>
                <c:pt idx="2897">
                  <c:v>1932.279654659442</c:v>
                </c:pt>
                <c:pt idx="2898">
                  <c:v>2215.0543653747404</c:v>
                </c:pt>
                <c:pt idx="2899">
                  <c:v>1590.4093349152599</c:v>
                </c:pt>
                <c:pt idx="2900">
                  <c:v>1894.8119174844076</c:v>
                </c:pt>
                <c:pt idx="2901">
                  <c:v>2152.5515105107779</c:v>
                </c:pt>
                <c:pt idx="2902">
                  <c:v>2106.0154394247593</c:v>
                </c:pt>
                <c:pt idx="2903">
                  <c:v>2011.6120371352772</c:v>
                </c:pt>
                <c:pt idx="2904">
                  <c:v>2005.3938584050932</c:v>
                </c:pt>
                <c:pt idx="2905">
                  <c:v>1643.1969614375257</c:v>
                </c:pt>
                <c:pt idx="2906">
                  <c:v>1545.7813335217927</c:v>
                </c:pt>
                <c:pt idx="2907">
                  <c:v>1829.478529268589</c:v>
                </c:pt>
                <c:pt idx="2908">
                  <c:v>2272.0350492173347</c:v>
                </c:pt>
                <c:pt idx="2909">
                  <c:v>2192.3047396097336</c:v>
                </c:pt>
                <c:pt idx="2910">
                  <c:v>2334.768214329391</c:v>
                </c:pt>
                <c:pt idx="2911">
                  <c:v>2279.5963317193864</c:v>
                </c:pt>
                <c:pt idx="2912">
                  <c:v>2365.6529675462848</c:v>
                </c:pt>
                <c:pt idx="2913">
                  <c:v>1718.911510641117</c:v>
                </c:pt>
                <c:pt idx="2914">
                  <c:v>2294.3011435275862</c:v>
                </c:pt>
                <c:pt idx="2915">
                  <c:v>2008.7585609467303</c:v>
                </c:pt>
                <c:pt idx="2916">
                  <c:v>1917.0755278358163</c:v>
                </c:pt>
                <c:pt idx="2917">
                  <c:v>2230.3175126742044</c:v>
                </c:pt>
                <c:pt idx="2918">
                  <c:v>2408.7416950791417</c:v>
                </c:pt>
                <c:pt idx="2919">
                  <c:v>2183.5515540292399</c:v>
                </c:pt>
                <c:pt idx="2920">
                  <c:v>2578.4995552221576</c:v>
                </c:pt>
                <c:pt idx="2921">
                  <c:v>2147.5902002578491</c:v>
                </c:pt>
                <c:pt idx="2922">
                  <c:v>1993.1931146871632</c:v>
                </c:pt>
                <c:pt idx="2923">
                  <c:v>2269.594021681316</c:v>
                </c:pt>
                <c:pt idx="2924">
                  <c:v>1950.5433188719328</c:v>
                </c:pt>
                <c:pt idx="2925">
                  <c:v>1749.2868988336036</c:v>
                </c:pt>
                <c:pt idx="2926">
                  <c:v>2125.0957829049507</c:v>
                </c:pt>
                <c:pt idx="2927">
                  <c:v>2019.3073398676568</c:v>
                </c:pt>
                <c:pt idx="2928">
                  <c:v>2383.0416917797534</c:v>
                </c:pt>
                <c:pt idx="2929">
                  <c:v>2107.9727315303926</c:v>
                </c:pt>
                <c:pt idx="2930">
                  <c:v>2575.2524587896805</c:v>
                </c:pt>
                <c:pt idx="2931">
                  <c:v>1754.1114117579477</c:v>
                </c:pt>
                <c:pt idx="2932">
                  <c:v>2117.3336052567738</c:v>
                </c:pt>
                <c:pt idx="2933">
                  <c:v>2274.1848654072496</c:v>
                </c:pt>
                <c:pt idx="2934">
                  <c:v>2062.8134027737292</c:v>
                </c:pt>
                <c:pt idx="2935">
                  <c:v>2305.6748495922684</c:v>
                </c:pt>
                <c:pt idx="2936">
                  <c:v>2035.3691319831335</c:v>
                </c:pt>
                <c:pt idx="2937">
                  <c:v>2493.1944244459019</c:v>
                </c:pt>
                <c:pt idx="2938">
                  <c:v>1825.732475075853</c:v>
                </c:pt>
                <c:pt idx="2939">
                  <c:v>2145.785632277426</c:v>
                </c:pt>
                <c:pt idx="2940">
                  <c:v>2384.9645803830899</c:v>
                </c:pt>
                <c:pt idx="2941">
                  <c:v>1428.8222444698756</c:v>
                </c:pt>
                <c:pt idx="2942">
                  <c:v>1469.8302960669089</c:v>
                </c:pt>
                <c:pt idx="2943">
                  <c:v>1430.0700648716518</c:v>
                </c:pt>
                <c:pt idx="2944">
                  <c:v>1427.1433857019356</c:v>
                </c:pt>
                <c:pt idx="2945">
                  <c:v>1396.5479919052916</c:v>
                </c:pt>
                <c:pt idx="2946">
                  <c:v>1567.5736917670777</c:v>
                </c:pt>
                <c:pt idx="2947">
                  <c:v>1385.2153893707373</c:v>
                </c:pt>
                <c:pt idx="2948">
                  <c:v>1368.3813893863569</c:v>
                </c:pt>
                <c:pt idx="2949">
                  <c:v>1394.6318356921324</c:v>
                </c:pt>
                <c:pt idx="2950">
                  <c:v>1381.7688540997037</c:v>
                </c:pt>
                <c:pt idx="2951">
                  <c:v>1521.0582743852342</c:v>
                </c:pt>
                <c:pt idx="2952">
                  <c:v>1399.5329741136327</c:v>
                </c:pt>
                <c:pt idx="2953">
                  <c:v>1415.4102061498963</c:v>
                </c:pt>
                <c:pt idx="2954">
                  <c:v>1382.8090519862149</c:v>
                </c:pt>
                <c:pt idx="2955">
                  <c:v>1357.1514168071033</c:v>
                </c:pt>
                <c:pt idx="2956">
                  <c:v>1608.5062054772941</c:v>
                </c:pt>
                <c:pt idx="2957">
                  <c:v>1470.8682211851462</c:v>
                </c:pt>
                <c:pt idx="2958">
                  <c:v>1416.7536890633294</c:v>
                </c:pt>
                <c:pt idx="2959">
                  <c:v>1553.8553418039928</c:v>
                </c:pt>
                <c:pt idx="2960">
                  <c:v>1570.6749728220814</c:v>
                </c:pt>
                <c:pt idx="2961">
                  <c:v>1449.2797457601773</c:v>
                </c:pt>
                <c:pt idx="2962">
                  <c:v>1486.0058198348336</c:v>
                </c:pt>
                <c:pt idx="2963">
                  <c:v>1448.4555000379248</c:v>
                </c:pt>
                <c:pt idx="2964">
                  <c:v>1415.5252905752145</c:v>
                </c:pt>
                <c:pt idx="2965">
                  <c:v>1402.2389489746095</c:v>
                </c:pt>
                <c:pt idx="2966">
                  <c:v>1428.4344127804206</c:v>
                </c:pt>
                <c:pt idx="2967">
                  <c:v>1387.3988439464035</c:v>
                </c:pt>
                <c:pt idx="2968">
                  <c:v>1537.6682911408254</c:v>
                </c:pt>
                <c:pt idx="2969">
                  <c:v>1432.4587782071842</c:v>
                </c:pt>
                <c:pt idx="2970">
                  <c:v>1606.8441088502095</c:v>
                </c:pt>
                <c:pt idx="2971">
                  <c:v>1396.7511866714015</c:v>
                </c:pt>
                <c:pt idx="2972">
                  <c:v>1594.1545776826963</c:v>
                </c:pt>
                <c:pt idx="2973">
                  <c:v>1513.7322231056417</c:v>
                </c:pt>
                <c:pt idx="2974">
                  <c:v>1533.4771814480634</c:v>
                </c:pt>
                <c:pt idx="2975">
                  <c:v>1413.3252481762022</c:v>
                </c:pt>
                <c:pt idx="2976">
                  <c:v>1498.4799595831812</c:v>
                </c:pt>
                <c:pt idx="2977">
                  <c:v>1460.2811221690661</c:v>
                </c:pt>
                <c:pt idx="2978">
                  <c:v>1460.049797321188</c:v>
                </c:pt>
                <c:pt idx="2979">
                  <c:v>1526.2746250755868</c:v>
                </c:pt>
                <c:pt idx="2980">
                  <c:v>1525.3550966697549</c:v>
                </c:pt>
                <c:pt idx="2981">
                  <c:v>1482.0722876174248</c:v>
                </c:pt>
                <c:pt idx="2982">
                  <c:v>1510.6063598382889</c:v>
                </c:pt>
                <c:pt idx="2983">
                  <c:v>1488.1590775734137</c:v>
                </c:pt>
                <c:pt idx="2984">
                  <c:v>1614.38149563806</c:v>
                </c:pt>
                <c:pt idx="2985">
                  <c:v>1460.526063857978</c:v>
                </c:pt>
                <c:pt idx="2986">
                  <c:v>1624.0623312604132</c:v>
                </c:pt>
                <c:pt idx="2987">
                  <c:v>1494.902468474015</c:v>
                </c:pt>
                <c:pt idx="2988">
                  <c:v>1540.220204916345</c:v>
                </c:pt>
                <c:pt idx="2989">
                  <c:v>1448.8474784508217</c:v>
                </c:pt>
                <c:pt idx="2990">
                  <c:v>1452.5106783839478</c:v>
                </c:pt>
                <c:pt idx="2991">
                  <c:v>1375.920491420201</c:v>
                </c:pt>
                <c:pt idx="2992">
                  <c:v>1448.7049640928876</c:v>
                </c:pt>
                <c:pt idx="2993">
                  <c:v>1491.1887392132912</c:v>
                </c:pt>
                <c:pt idx="2994">
                  <c:v>1510.150273503484</c:v>
                </c:pt>
                <c:pt idx="2995">
                  <c:v>1431.254771154255</c:v>
                </c:pt>
                <c:pt idx="2996">
                  <c:v>1425.7752306707973</c:v>
                </c:pt>
                <c:pt idx="2997">
                  <c:v>1499.9066676254915</c:v>
                </c:pt>
                <c:pt idx="2998">
                  <c:v>1508.8054237991746</c:v>
                </c:pt>
                <c:pt idx="2999">
                  <c:v>1411.1830638522085</c:v>
                </c:pt>
                <c:pt idx="3000">
                  <c:v>1533.6112479950464</c:v>
                </c:pt>
                <c:pt idx="3001">
                  <c:v>1494.9587389002731</c:v>
                </c:pt>
                <c:pt idx="3002">
                  <c:v>1474.7773274803762</c:v>
                </c:pt>
                <c:pt idx="3003">
                  <c:v>1432.673681984485</c:v>
                </c:pt>
                <c:pt idx="3004">
                  <c:v>1381.9665951486361</c:v>
                </c:pt>
                <c:pt idx="3005">
                  <c:v>1457.6274054573107</c:v>
                </c:pt>
                <c:pt idx="3006">
                  <c:v>1559.5312817717252</c:v>
                </c:pt>
                <c:pt idx="3007">
                  <c:v>1450.9490647813986</c:v>
                </c:pt>
                <c:pt idx="3008">
                  <c:v>1455.2949938711897</c:v>
                </c:pt>
                <c:pt idx="3009">
                  <c:v>1470.2573554594935</c:v>
                </c:pt>
                <c:pt idx="3010">
                  <c:v>1444.6209360758464</c:v>
                </c:pt>
                <c:pt idx="3011">
                  <c:v>1515.2975508472855</c:v>
                </c:pt>
                <c:pt idx="3012">
                  <c:v>1431.573863355806</c:v>
                </c:pt>
                <c:pt idx="3013">
                  <c:v>1416.3212040066032</c:v>
                </c:pt>
                <c:pt idx="3014">
                  <c:v>1559.977229668842</c:v>
                </c:pt>
                <c:pt idx="3015">
                  <c:v>1537.1516358422452</c:v>
                </c:pt>
                <c:pt idx="3016">
                  <c:v>1436.8984809167607</c:v>
                </c:pt>
                <c:pt idx="3017">
                  <c:v>1448.5842250590886</c:v>
                </c:pt>
                <c:pt idx="3018">
                  <c:v>1446.6587415213783</c:v>
                </c:pt>
                <c:pt idx="3019">
                  <c:v>1433.0142318555413</c:v>
                </c:pt>
                <c:pt idx="3020">
                  <c:v>1485.3068849843889</c:v>
                </c:pt>
                <c:pt idx="3021">
                  <c:v>1481.2437392322256</c:v>
                </c:pt>
                <c:pt idx="3022">
                  <c:v>1599.5128936767578</c:v>
                </c:pt>
                <c:pt idx="3023">
                  <c:v>1453.5738351004463</c:v>
                </c:pt>
                <c:pt idx="3024">
                  <c:v>1482.5006915734436</c:v>
                </c:pt>
                <c:pt idx="3025">
                  <c:v>1387.6643583336654</c:v>
                </c:pt>
                <c:pt idx="3026">
                  <c:v>1441.7995837983631</c:v>
                </c:pt>
                <c:pt idx="3027">
                  <c:v>1453.870054867393</c:v>
                </c:pt>
                <c:pt idx="3028">
                  <c:v>1461.9615100678943</c:v>
                </c:pt>
                <c:pt idx="3029">
                  <c:v>1514.6257360164072</c:v>
                </c:pt>
                <c:pt idx="3030">
                  <c:v>1408.9376817913458</c:v>
                </c:pt>
                <c:pt idx="3031">
                  <c:v>1544.3371626265248</c:v>
                </c:pt>
                <c:pt idx="3032">
                  <c:v>1454.5258637798172</c:v>
                </c:pt>
                <c:pt idx="3033">
                  <c:v>1534.8125518798829</c:v>
                </c:pt>
                <c:pt idx="3034">
                  <c:v>1621.3627449197973</c:v>
                </c:pt>
                <c:pt idx="3035">
                  <c:v>1460.1528126300295</c:v>
                </c:pt>
                <c:pt idx="3036">
                  <c:v>1565.2169830424332</c:v>
                </c:pt>
                <c:pt idx="3037">
                  <c:v>1564.1965740461994</c:v>
                </c:pt>
                <c:pt idx="3038">
                  <c:v>1478.1296811132681</c:v>
                </c:pt>
                <c:pt idx="3039">
                  <c:v>1526.4943863860274</c:v>
                </c:pt>
                <c:pt idx="3040">
                  <c:v>1431.8602884928384</c:v>
                </c:pt>
                <c:pt idx="3041">
                  <c:v>1471.2548564072197</c:v>
                </c:pt>
                <c:pt idx="3042">
                  <c:v>1557.5658460643194</c:v>
                </c:pt>
                <c:pt idx="3043">
                  <c:v>1630.3573898565573</c:v>
                </c:pt>
                <c:pt idx="3044">
                  <c:v>1546.0286674837096</c:v>
                </c:pt>
                <c:pt idx="3045">
                  <c:v>1558.8698050583466</c:v>
                </c:pt>
                <c:pt idx="3046">
                  <c:v>1457.1328173209588</c:v>
                </c:pt>
                <c:pt idx="3047">
                  <c:v>1545.2007629610202</c:v>
                </c:pt>
                <c:pt idx="3048">
                  <c:v>1461.029900744953</c:v>
                </c:pt>
                <c:pt idx="3049">
                  <c:v>1639.0749542067722</c:v>
                </c:pt>
                <c:pt idx="3050">
                  <c:v>1451.6467463265958</c:v>
                </c:pt>
                <c:pt idx="3051">
                  <c:v>1491.8910952113949</c:v>
                </c:pt>
                <c:pt idx="3052">
                  <c:v>1668.9941236254365</c:v>
                </c:pt>
                <c:pt idx="3053">
                  <c:v>1449.8184695297414</c:v>
                </c:pt>
                <c:pt idx="3054">
                  <c:v>1753.1941358955744</c:v>
                </c:pt>
                <c:pt idx="3055">
                  <c:v>1471.3482256674397</c:v>
                </c:pt>
                <c:pt idx="3056">
                  <c:v>1587.5153032294068</c:v>
                </c:pt>
                <c:pt idx="3057">
                  <c:v>1469.2661572265624</c:v>
                </c:pt>
                <c:pt idx="3058">
                  <c:v>1434.8673829740806</c:v>
                </c:pt>
                <c:pt idx="3059">
                  <c:v>1381.3424791837992</c:v>
                </c:pt>
                <c:pt idx="3060">
                  <c:v>1562.3242406600561</c:v>
                </c:pt>
                <c:pt idx="3061">
                  <c:v>1538.6605644949875</c:v>
                </c:pt>
                <c:pt idx="3062">
                  <c:v>1400.6977556060976</c:v>
                </c:pt>
                <c:pt idx="3063">
                  <c:v>1488.4337978122378</c:v>
                </c:pt>
                <c:pt idx="3064">
                  <c:v>1512.159275201218</c:v>
                </c:pt>
                <c:pt idx="3065">
                  <c:v>1550.5652803265436</c:v>
                </c:pt>
                <c:pt idx="3066">
                  <c:v>1375.7955311168323</c:v>
                </c:pt>
                <c:pt idx="3067">
                  <c:v>1447.0834149349666</c:v>
                </c:pt>
                <c:pt idx="3068">
                  <c:v>1564.2234641920481</c:v>
                </c:pt>
                <c:pt idx="3069">
                  <c:v>1462.6954198808812</c:v>
                </c:pt>
                <c:pt idx="3070">
                  <c:v>1471.8082528714231</c:v>
                </c:pt>
                <c:pt idx="3071">
                  <c:v>1464.1179037425375</c:v>
                </c:pt>
                <c:pt idx="3072">
                  <c:v>1673.6614096017954</c:v>
                </c:pt>
                <c:pt idx="3073">
                  <c:v>1453.8017863173322</c:v>
                </c:pt>
                <c:pt idx="3074">
                  <c:v>1539.9415370918321</c:v>
                </c:pt>
                <c:pt idx="3075">
                  <c:v>1486.8571488229852</c:v>
                </c:pt>
                <c:pt idx="3076">
                  <c:v>1446.2951485770088</c:v>
                </c:pt>
                <c:pt idx="3077">
                  <c:v>1520.7739134780659</c:v>
                </c:pt>
                <c:pt idx="3078">
                  <c:v>1509.5912161003305</c:v>
                </c:pt>
                <c:pt idx="3079">
                  <c:v>1587.9460851310087</c:v>
                </c:pt>
                <c:pt idx="3080">
                  <c:v>1669.4961032053357</c:v>
                </c:pt>
                <c:pt idx="3081">
                  <c:v>1459.0679763846381</c:v>
                </c:pt>
                <c:pt idx="3082">
                  <c:v>1457.1063984910102</c:v>
                </c:pt>
                <c:pt idx="3083">
                  <c:v>1461.9172791701096</c:v>
                </c:pt>
                <c:pt idx="3084">
                  <c:v>1500.0913335230782</c:v>
                </c:pt>
                <c:pt idx="3085">
                  <c:v>1419.1639099121094</c:v>
                </c:pt>
                <c:pt idx="3086">
                  <c:v>1431.9658413225588</c:v>
                </c:pt>
                <c:pt idx="3087">
                  <c:v>1433.3260430542555</c:v>
                </c:pt>
                <c:pt idx="3088">
                  <c:v>1455.4972086302996</c:v>
                </c:pt>
                <c:pt idx="3089">
                  <c:v>1453.1721983650662</c:v>
                </c:pt>
                <c:pt idx="3090">
                  <c:v>1429.5190508969656</c:v>
                </c:pt>
                <c:pt idx="3091">
                  <c:v>1470.9032359389209</c:v>
                </c:pt>
                <c:pt idx="3092">
                  <c:v>1480.8055008537801</c:v>
                </c:pt>
                <c:pt idx="3093">
                  <c:v>1400.9622406830658</c:v>
                </c:pt>
                <c:pt idx="3094">
                  <c:v>1494.7276276233149</c:v>
                </c:pt>
                <c:pt idx="3095">
                  <c:v>1503.2987592874115</c:v>
                </c:pt>
                <c:pt idx="3096">
                  <c:v>1562.9025685305587</c:v>
                </c:pt>
                <c:pt idx="3097">
                  <c:v>1429.5192241104107</c:v>
                </c:pt>
                <c:pt idx="3098">
                  <c:v>1407.965121361517</c:v>
                </c:pt>
                <c:pt idx="3099">
                  <c:v>1421.9577130256814</c:v>
                </c:pt>
                <c:pt idx="3100">
                  <c:v>1621.6451365453956</c:v>
                </c:pt>
                <c:pt idx="3101">
                  <c:v>1459.8549300602504</c:v>
                </c:pt>
                <c:pt idx="3102">
                  <c:v>1385.8757671391199</c:v>
                </c:pt>
                <c:pt idx="3103">
                  <c:v>1524.8715389891167</c:v>
                </c:pt>
                <c:pt idx="3104">
                  <c:v>1443.2960390033145</c:v>
                </c:pt>
                <c:pt idx="3105">
                  <c:v>1406.2244771321614</c:v>
                </c:pt>
                <c:pt idx="3106">
                  <c:v>1635.2222241080381</c:v>
                </c:pt>
                <c:pt idx="3107">
                  <c:v>1559.4110287057117</c:v>
                </c:pt>
                <c:pt idx="3108">
                  <c:v>1517.4881092304233</c:v>
                </c:pt>
                <c:pt idx="3109">
                  <c:v>1466.7430390857514</c:v>
                </c:pt>
                <c:pt idx="3110">
                  <c:v>1522.2436737208625</c:v>
                </c:pt>
                <c:pt idx="3111">
                  <c:v>1455.0823920113701</c:v>
                </c:pt>
                <c:pt idx="3112">
                  <c:v>1418.5263998201578</c:v>
                </c:pt>
                <c:pt idx="3113">
                  <c:v>1429.1756958936546</c:v>
                </c:pt>
                <c:pt idx="3114">
                  <c:v>1585.7882191491506</c:v>
                </c:pt>
                <c:pt idx="3115">
                  <c:v>1436.3225860595703</c:v>
                </c:pt>
                <c:pt idx="3116">
                  <c:v>1515.3889152861211</c:v>
                </c:pt>
                <c:pt idx="3117">
                  <c:v>1523.5508982604031</c:v>
                </c:pt>
                <c:pt idx="3118">
                  <c:v>1533.964251625046</c:v>
                </c:pt>
                <c:pt idx="3119">
                  <c:v>1456.827727577903</c:v>
                </c:pt>
                <c:pt idx="3120">
                  <c:v>1420.0140166198803</c:v>
                </c:pt>
                <c:pt idx="3121">
                  <c:v>1528.4627704831285</c:v>
                </c:pt>
                <c:pt idx="3122">
                  <c:v>1378.6045315391139</c:v>
                </c:pt>
                <c:pt idx="3123">
                  <c:v>1518.9047210554011</c:v>
                </c:pt>
                <c:pt idx="3124">
                  <c:v>1541.3618766283475</c:v>
                </c:pt>
                <c:pt idx="3125">
                  <c:v>1446.7426940216415</c:v>
                </c:pt>
                <c:pt idx="3126">
                  <c:v>1439.0009173375638</c:v>
                </c:pt>
                <c:pt idx="3127">
                  <c:v>1413.8641145627957</c:v>
                </c:pt>
                <c:pt idx="3128">
                  <c:v>1482.4172241946301</c:v>
                </c:pt>
                <c:pt idx="3129">
                  <c:v>1468.9707988612133</c:v>
                </c:pt>
                <c:pt idx="3130">
                  <c:v>1537.6796776651315</c:v>
                </c:pt>
                <c:pt idx="3131">
                  <c:v>1623.5958918888578</c:v>
                </c:pt>
                <c:pt idx="3132">
                  <c:v>1621.9080202319506</c:v>
                </c:pt>
                <c:pt idx="3133">
                  <c:v>1530.886027707892</c:v>
                </c:pt>
                <c:pt idx="3134">
                  <c:v>1508.6729979569934</c:v>
                </c:pt>
                <c:pt idx="3135">
                  <c:v>1663.2171091990429</c:v>
                </c:pt>
                <c:pt idx="3136">
                  <c:v>1604.9003166225129</c:v>
                </c:pt>
                <c:pt idx="3137">
                  <c:v>1659.5529507625167</c:v>
                </c:pt>
                <c:pt idx="3138">
                  <c:v>1608.5460159013855</c:v>
                </c:pt>
                <c:pt idx="3139">
                  <c:v>1512.1195571001838</c:v>
                </c:pt>
                <c:pt idx="3140">
                  <c:v>1604.9154322986296</c:v>
                </c:pt>
                <c:pt idx="3141">
                  <c:v>1661.5875654235551</c:v>
                </c:pt>
                <c:pt idx="3142">
                  <c:v>1450.2664257915894</c:v>
                </c:pt>
                <c:pt idx="3143">
                  <c:v>1524.1956562705477</c:v>
                </c:pt>
                <c:pt idx="3144">
                  <c:v>1430.1263542895047</c:v>
                </c:pt>
                <c:pt idx="3145">
                  <c:v>1500.1498394215464</c:v>
                </c:pt>
                <c:pt idx="3146">
                  <c:v>1614.2858401840156</c:v>
                </c:pt>
                <c:pt idx="3147">
                  <c:v>1556.9529269034401</c:v>
                </c:pt>
                <c:pt idx="3148">
                  <c:v>1446.4546569881313</c:v>
                </c:pt>
                <c:pt idx="3149">
                  <c:v>1485.4457146594839</c:v>
                </c:pt>
                <c:pt idx="3150">
                  <c:v>1430.815313050183</c:v>
                </c:pt>
                <c:pt idx="3151">
                  <c:v>1501.8401119985551</c:v>
                </c:pt>
                <c:pt idx="3152">
                  <c:v>1619.9722321352306</c:v>
                </c:pt>
                <c:pt idx="3153">
                  <c:v>1622.8185057212168</c:v>
                </c:pt>
                <c:pt idx="3154">
                  <c:v>1558.2998176343513</c:v>
                </c:pt>
                <c:pt idx="3155">
                  <c:v>1573.6698323125424</c:v>
                </c:pt>
                <c:pt idx="3156">
                  <c:v>1449.2638569639696</c:v>
                </c:pt>
                <c:pt idx="3157">
                  <c:v>1448.4523641569826</c:v>
                </c:pt>
                <c:pt idx="3158">
                  <c:v>1628.2517882300206</c:v>
                </c:pt>
                <c:pt idx="3159">
                  <c:v>1444.2501305306312</c:v>
                </c:pt>
                <c:pt idx="3160">
                  <c:v>1478.0498960631498</c:v>
                </c:pt>
                <c:pt idx="3161">
                  <c:v>1552.9458866678542</c:v>
                </c:pt>
                <c:pt idx="3162">
                  <c:v>1534.3607941213008</c:v>
                </c:pt>
                <c:pt idx="3163">
                  <c:v>1438.1421270855403</c:v>
                </c:pt>
                <c:pt idx="3164">
                  <c:v>1634.1305695122544</c:v>
                </c:pt>
                <c:pt idx="3165">
                  <c:v>1560.2761348737565</c:v>
                </c:pt>
                <c:pt idx="3166">
                  <c:v>1453.8779071585159</c:v>
                </c:pt>
                <c:pt idx="3167">
                  <c:v>1679.975664477324</c:v>
                </c:pt>
                <c:pt idx="3168">
                  <c:v>1449.9017114786909</c:v>
                </c:pt>
                <c:pt idx="3169">
                  <c:v>1620.6498917021181</c:v>
                </c:pt>
                <c:pt idx="3170">
                  <c:v>1458.5170792759725</c:v>
                </c:pt>
                <c:pt idx="3171">
                  <c:v>1461.7448806876398</c:v>
                </c:pt>
                <c:pt idx="3172">
                  <c:v>1452.7964088720983</c:v>
                </c:pt>
                <c:pt idx="3173">
                  <c:v>1638.4257631857834</c:v>
                </c:pt>
                <c:pt idx="3174">
                  <c:v>1726.9560970034506</c:v>
                </c:pt>
                <c:pt idx="3175">
                  <c:v>1648.6414106663785</c:v>
                </c:pt>
                <c:pt idx="3176">
                  <c:v>1405.3479453032871</c:v>
                </c:pt>
                <c:pt idx="3177">
                  <c:v>1776.5949989479882</c:v>
                </c:pt>
                <c:pt idx="3178">
                  <c:v>1615.1364085310597</c:v>
                </c:pt>
                <c:pt idx="3179">
                  <c:v>1737.5297145055099</c:v>
                </c:pt>
                <c:pt idx="3180">
                  <c:v>1521.0218668475245</c:v>
                </c:pt>
                <c:pt idx="3181">
                  <c:v>1570.6682705078124</c:v>
                </c:pt>
                <c:pt idx="3182">
                  <c:v>1692.9808389812172</c:v>
                </c:pt>
                <c:pt idx="3183">
                  <c:v>1746.4161675061678</c:v>
                </c:pt>
                <c:pt idx="3184">
                  <c:v>1660.9335096204602</c:v>
                </c:pt>
                <c:pt idx="3185">
                  <c:v>1529.5941576050227</c:v>
                </c:pt>
                <c:pt idx="3186">
                  <c:v>1452.1656801872318</c:v>
                </c:pt>
                <c:pt idx="3187">
                  <c:v>1559.0602927011987</c:v>
                </c:pt>
                <c:pt idx="3188">
                  <c:v>1446.1640331787698</c:v>
                </c:pt>
                <c:pt idx="3189">
                  <c:v>1706.5444879423055</c:v>
                </c:pt>
                <c:pt idx="3190">
                  <c:v>1546.5080476648668</c:v>
                </c:pt>
                <c:pt idx="3191">
                  <c:v>1450.1349883760083</c:v>
                </c:pt>
                <c:pt idx="3192">
                  <c:v>1437.2012791652969</c:v>
                </c:pt>
                <c:pt idx="3193">
                  <c:v>1627.989940677347</c:v>
                </c:pt>
                <c:pt idx="3194">
                  <c:v>1636.8969560834769</c:v>
                </c:pt>
                <c:pt idx="3195">
                  <c:v>1530.9849017718891</c:v>
                </c:pt>
                <c:pt idx="3196">
                  <c:v>1527.4961788743763</c:v>
                </c:pt>
                <c:pt idx="3197">
                  <c:v>1447.3038113911946</c:v>
                </c:pt>
                <c:pt idx="3198">
                  <c:v>1572.4569284016832</c:v>
                </c:pt>
                <c:pt idx="3199">
                  <c:v>1648.8332821800595</c:v>
                </c:pt>
                <c:pt idx="3200">
                  <c:v>1441.7338180023814</c:v>
                </c:pt>
                <c:pt idx="3201">
                  <c:v>1642.1843006876568</c:v>
                </c:pt>
                <c:pt idx="3202">
                  <c:v>1471.0712717489416</c:v>
                </c:pt>
                <c:pt idx="3203">
                  <c:v>1531.3738873361171</c:v>
                </c:pt>
                <c:pt idx="3204">
                  <c:v>1499.9110026299199</c:v>
                </c:pt>
                <c:pt idx="3205">
                  <c:v>1500.5888495245931</c:v>
                </c:pt>
                <c:pt idx="3206">
                  <c:v>1591.0803499041863</c:v>
                </c:pt>
                <c:pt idx="3207">
                  <c:v>1486.9542015266115</c:v>
                </c:pt>
                <c:pt idx="3208">
                  <c:v>1671.9790534225494</c:v>
                </c:pt>
                <c:pt idx="3209">
                  <c:v>1479.4983574895575</c:v>
                </c:pt>
                <c:pt idx="3210">
                  <c:v>1509.6279253968037</c:v>
                </c:pt>
                <c:pt idx="3211">
                  <c:v>1502.3537000959084</c:v>
                </c:pt>
                <c:pt idx="3212">
                  <c:v>1454.9459389558253</c:v>
                </c:pt>
                <c:pt idx="3213">
                  <c:v>1469.9259147376449</c:v>
                </c:pt>
                <c:pt idx="3214">
                  <c:v>1554.9044003443605</c:v>
                </c:pt>
                <c:pt idx="3215">
                  <c:v>1463.1188188674132</c:v>
                </c:pt>
                <c:pt idx="3216">
                  <c:v>1528.9987375958365</c:v>
                </c:pt>
                <c:pt idx="3217">
                  <c:v>1450.4920211516783</c:v>
                </c:pt>
                <c:pt idx="3218">
                  <c:v>1446.6136417567172</c:v>
                </c:pt>
                <c:pt idx="3219">
                  <c:v>1582.3305353338069</c:v>
                </c:pt>
                <c:pt idx="3220">
                  <c:v>1708.6696701049805</c:v>
                </c:pt>
                <c:pt idx="3221">
                  <c:v>1425.8350264311437</c:v>
                </c:pt>
                <c:pt idx="3222">
                  <c:v>1503.8312229254307</c:v>
                </c:pt>
                <c:pt idx="3223">
                  <c:v>1528.4754988382194</c:v>
                </c:pt>
                <c:pt idx="3224">
                  <c:v>1485.8519642353187</c:v>
                </c:pt>
                <c:pt idx="3225">
                  <c:v>1490.4703736852427</c:v>
                </c:pt>
                <c:pt idx="3226">
                  <c:v>1508.3154229978084</c:v>
                </c:pt>
                <c:pt idx="3227">
                  <c:v>1430.3252285365299</c:v>
                </c:pt>
                <c:pt idx="3228">
                  <c:v>1540.3663972004731</c:v>
                </c:pt>
                <c:pt idx="3229">
                  <c:v>1500.755825509428</c:v>
                </c:pt>
                <c:pt idx="3230">
                  <c:v>1467.5186063187984</c:v>
                </c:pt>
                <c:pt idx="3231">
                  <c:v>1380.3137202893274</c:v>
                </c:pt>
                <c:pt idx="3232">
                  <c:v>1352.8058043565795</c:v>
                </c:pt>
                <c:pt idx="3233">
                  <c:v>1394.1093231145958</c:v>
                </c:pt>
                <c:pt idx="3234">
                  <c:v>1354.6716833409107</c:v>
                </c:pt>
                <c:pt idx="3235">
                  <c:v>1382.8838665247517</c:v>
                </c:pt>
                <c:pt idx="3236">
                  <c:v>1406.704319126824</c:v>
                </c:pt>
                <c:pt idx="3237">
                  <c:v>1453.9170685346119</c:v>
                </c:pt>
                <c:pt idx="3238">
                  <c:v>1467.2747548977709</c:v>
                </c:pt>
                <c:pt idx="3239">
                  <c:v>1356.0904268179156</c:v>
                </c:pt>
                <c:pt idx="3240">
                  <c:v>1465.8269618010718</c:v>
                </c:pt>
                <c:pt idx="3241">
                  <c:v>1400.2608189053005</c:v>
                </c:pt>
                <c:pt idx="3242">
                  <c:v>1357.7552140156843</c:v>
                </c:pt>
                <c:pt idx="3243">
                  <c:v>1352.1579358787058</c:v>
                </c:pt>
                <c:pt idx="3244">
                  <c:v>1356.9704566129069</c:v>
                </c:pt>
                <c:pt idx="3245">
                  <c:v>1356.0834124130411</c:v>
                </c:pt>
                <c:pt idx="3246">
                  <c:v>1398.0852269037086</c:v>
                </c:pt>
                <c:pt idx="3247">
                  <c:v>1412.884778002759</c:v>
                </c:pt>
                <c:pt idx="3248">
                  <c:v>1459.4274652465745</c:v>
                </c:pt>
                <c:pt idx="3249">
                  <c:v>1481.9384575278073</c:v>
                </c:pt>
                <c:pt idx="3250">
                  <c:v>1359.6939632573985</c:v>
                </c:pt>
                <c:pt idx="3251">
                  <c:v>1356.7916078781068</c:v>
                </c:pt>
                <c:pt idx="3252">
                  <c:v>1449.1978491479224</c:v>
                </c:pt>
                <c:pt idx="3253">
                  <c:v>1356.0335286157372</c:v>
                </c:pt>
                <c:pt idx="3254">
                  <c:v>1355.328361770803</c:v>
                </c:pt>
                <c:pt idx="3255">
                  <c:v>1426.0553927145245</c:v>
                </c:pt>
                <c:pt idx="3256">
                  <c:v>1467.021729983772</c:v>
                </c:pt>
                <c:pt idx="3257">
                  <c:v>1399.1002429020355</c:v>
                </c:pt>
                <c:pt idx="3258">
                  <c:v>1357.1180825069032</c:v>
                </c:pt>
                <c:pt idx="3259">
                  <c:v>1438.9304088245738</c:v>
                </c:pt>
                <c:pt idx="3260">
                  <c:v>1424.4224315318247</c:v>
                </c:pt>
                <c:pt idx="3261">
                  <c:v>1520.4125338646672</c:v>
                </c:pt>
                <c:pt idx="3262">
                  <c:v>1356.1625320662313</c:v>
                </c:pt>
                <c:pt idx="3263">
                  <c:v>1474.9933997788964</c:v>
                </c:pt>
                <c:pt idx="3264">
                  <c:v>1542.2256544901829</c:v>
                </c:pt>
                <c:pt idx="3265">
                  <c:v>1357.6479240866267</c:v>
                </c:pt>
                <c:pt idx="3266">
                  <c:v>1413.8495895599792</c:v>
                </c:pt>
                <c:pt idx="3267">
                  <c:v>1409.9133320860547</c:v>
                </c:pt>
                <c:pt idx="3268">
                  <c:v>1426.0557734812676</c:v>
                </c:pt>
                <c:pt idx="3269">
                  <c:v>1533.174646335503</c:v>
                </c:pt>
                <c:pt idx="3270">
                  <c:v>1393.4518255166734</c:v>
                </c:pt>
                <c:pt idx="3271">
                  <c:v>1405.579495935935</c:v>
                </c:pt>
                <c:pt idx="3272">
                  <c:v>1488.6930004882813</c:v>
                </c:pt>
                <c:pt idx="3273">
                  <c:v>1466.7661172657408</c:v>
                </c:pt>
                <c:pt idx="3274">
                  <c:v>1422.8826176225514</c:v>
                </c:pt>
                <c:pt idx="3275">
                  <c:v>1425.9568018419989</c:v>
                </c:pt>
                <c:pt idx="3276">
                  <c:v>1468.7631837973702</c:v>
                </c:pt>
                <c:pt idx="3277">
                  <c:v>1466.1585528151434</c:v>
                </c:pt>
                <c:pt idx="3278">
                  <c:v>1393.8001544388103</c:v>
                </c:pt>
                <c:pt idx="3279">
                  <c:v>1421.1905361256199</c:v>
                </c:pt>
                <c:pt idx="3280">
                  <c:v>1504.6965294029692</c:v>
                </c:pt>
                <c:pt idx="3281">
                  <c:v>1457.0200426256336</c:v>
                </c:pt>
                <c:pt idx="3282">
                  <c:v>1493.0158713666324</c:v>
                </c:pt>
                <c:pt idx="3283">
                  <c:v>1443.5370462701089</c:v>
                </c:pt>
                <c:pt idx="3284">
                  <c:v>1468.4949236242942</c:v>
                </c:pt>
                <c:pt idx="3285">
                  <c:v>1530.9240478515626</c:v>
                </c:pt>
                <c:pt idx="3286">
                  <c:v>1400.4856428762992</c:v>
                </c:pt>
                <c:pt idx="3287">
                  <c:v>1540.7735443259594</c:v>
                </c:pt>
                <c:pt idx="3288">
                  <c:v>1496.5956678090606</c:v>
                </c:pt>
                <c:pt idx="3289">
                  <c:v>1480.5218849546529</c:v>
                </c:pt>
                <c:pt idx="3290">
                  <c:v>1481.2826288252913</c:v>
                </c:pt>
                <c:pt idx="3291">
                  <c:v>1458.2948407341453</c:v>
                </c:pt>
                <c:pt idx="3292">
                  <c:v>1549.9425248333621</c:v>
                </c:pt>
                <c:pt idx="3293">
                  <c:v>1545.3152079400868</c:v>
                </c:pt>
                <c:pt idx="3294">
                  <c:v>1439.8712937868559</c:v>
                </c:pt>
                <c:pt idx="3295">
                  <c:v>1465.0004675292969</c:v>
                </c:pt>
                <c:pt idx="3296">
                  <c:v>1466.9322296222258</c:v>
                </c:pt>
                <c:pt idx="3297">
                  <c:v>1489.2466991167348</c:v>
                </c:pt>
                <c:pt idx="3298">
                  <c:v>1530.3701676993535</c:v>
                </c:pt>
                <c:pt idx="3299">
                  <c:v>1505.5556894441929</c:v>
                </c:pt>
                <c:pt idx="3300">
                  <c:v>1512.4057114512473</c:v>
                </c:pt>
                <c:pt idx="3301">
                  <c:v>1525.8696454836997</c:v>
                </c:pt>
                <c:pt idx="3302">
                  <c:v>1528.909463803976</c:v>
                </c:pt>
                <c:pt idx="3303">
                  <c:v>1472.4960349572843</c:v>
                </c:pt>
                <c:pt idx="3304">
                  <c:v>1534.9677637233715</c:v>
                </c:pt>
                <c:pt idx="3305">
                  <c:v>1509.514421495785</c:v>
                </c:pt>
                <c:pt idx="3306">
                  <c:v>1553.0033533623878</c:v>
                </c:pt>
                <c:pt idx="3307">
                  <c:v>1470.7280175290516</c:v>
                </c:pt>
                <c:pt idx="3308">
                  <c:v>1463.4546687934476</c:v>
                </c:pt>
                <c:pt idx="3309">
                  <c:v>1487.1222703343979</c:v>
                </c:pt>
                <c:pt idx="3310">
                  <c:v>1511.3443848105037</c:v>
                </c:pt>
                <c:pt idx="3311">
                  <c:v>1480.3647781488551</c:v>
                </c:pt>
                <c:pt idx="3312">
                  <c:v>1511.2299629466957</c:v>
                </c:pt>
                <c:pt idx="3313">
                  <c:v>1546.5160785143889</c:v>
                </c:pt>
                <c:pt idx="3314">
                  <c:v>1493.1120585212541</c:v>
                </c:pt>
                <c:pt idx="3315">
                  <c:v>1498.6440854390462</c:v>
                </c:pt>
                <c:pt idx="3316">
                  <c:v>1501.6479797363281</c:v>
                </c:pt>
                <c:pt idx="3317">
                  <c:v>1500.4193301583257</c:v>
                </c:pt>
                <c:pt idx="3318">
                  <c:v>1485.2340210683246</c:v>
                </c:pt>
                <c:pt idx="3319">
                  <c:v>1516.1650533104544</c:v>
                </c:pt>
                <c:pt idx="3320">
                  <c:v>1444.8020498934659</c:v>
                </c:pt>
                <c:pt idx="3321">
                  <c:v>1546.2899580522017</c:v>
                </c:pt>
                <c:pt idx="3322">
                  <c:v>1477.515070538868</c:v>
                </c:pt>
                <c:pt idx="3323">
                  <c:v>1422.1184573737319</c:v>
                </c:pt>
                <c:pt idx="3324">
                  <c:v>1384.0559069441874</c:v>
                </c:pt>
                <c:pt idx="3325">
                  <c:v>1360.1031281994408</c:v>
                </c:pt>
                <c:pt idx="3326">
                  <c:v>1384.4217816128757</c:v>
                </c:pt>
                <c:pt idx="3327">
                  <c:v>1355.3974143130197</c:v>
                </c:pt>
                <c:pt idx="3328">
                  <c:v>1355.3072756326478</c:v>
                </c:pt>
                <c:pt idx="3329">
                  <c:v>1355.5850772644724</c:v>
                </c:pt>
                <c:pt idx="3330">
                  <c:v>1360.0646455480567</c:v>
                </c:pt>
                <c:pt idx="3331">
                  <c:v>1351.0951823971839</c:v>
                </c:pt>
                <c:pt idx="3332">
                  <c:v>1357.3331016449031</c:v>
                </c:pt>
                <c:pt idx="3333">
                  <c:v>1360.3503524301775</c:v>
                </c:pt>
                <c:pt idx="3334">
                  <c:v>1353.9559861799326</c:v>
                </c:pt>
                <c:pt idx="3335">
                  <c:v>1373.9217208242383</c:v>
                </c:pt>
                <c:pt idx="3336">
                  <c:v>1350.6916666432462</c:v>
                </c:pt>
                <c:pt idx="3337">
                  <c:v>1425.2688492377276</c:v>
                </c:pt>
                <c:pt idx="3338">
                  <c:v>1356.9639198574318</c:v>
                </c:pt>
                <c:pt idx="3339">
                  <c:v>1354.9209754158765</c:v>
                </c:pt>
                <c:pt idx="3340">
                  <c:v>1395.7203118117607</c:v>
                </c:pt>
                <c:pt idx="3341">
                  <c:v>1346.3139265646364</c:v>
                </c:pt>
                <c:pt idx="3342">
                  <c:v>1390.9677915881132</c:v>
                </c:pt>
                <c:pt idx="3343">
                  <c:v>1348.1887544379363</c:v>
                </c:pt>
                <c:pt idx="3344">
                  <c:v>1361.4209898428064</c:v>
                </c:pt>
                <c:pt idx="3345">
                  <c:v>1345.6042053076289</c:v>
                </c:pt>
                <c:pt idx="3346">
                  <c:v>1425.7299840249718</c:v>
                </c:pt>
                <c:pt idx="3347">
                  <c:v>1355.2560066315066</c:v>
                </c:pt>
                <c:pt idx="3348">
                  <c:v>1355.8021562976371</c:v>
                </c:pt>
                <c:pt idx="3349">
                  <c:v>1356.8143438901527</c:v>
                </c:pt>
                <c:pt idx="3350">
                  <c:v>1395.74767198735</c:v>
                </c:pt>
                <c:pt idx="3351">
                  <c:v>1398.9213847299641</c:v>
                </c:pt>
                <c:pt idx="3352">
                  <c:v>1346.6711490246803</c:v>
                </c:pt>
                <c:pt idx="3353">
                  <c:v>1351.0534194270399</c:v>
                </c:pt>
                <c:pt idx="3354">
                  <c:v>1349.4660828357446</c:v>
                </c:pt>
                <c:pt idx="3355">
                  <c:v>1365.3438017887363</c:v>
                </c:pt>
                <c:pt idx="3356">
                  <c:v>1357.6518743293991</c:v>
                </c:pt>
                <c:pt idx="3357">
                  <c:v>1348.9835977816801</c:v>
                </c:pt>
                <c:pt idx="3358">
                  <c:v>1347.0367845939868</c:v>
                </c:pt>
                <c:pt idx="3359">
                  <c:v>1345.1869483360877</c:v>
                </c:pt>
                <c:pt idx="3360">
                  <c:v>1357.0341651867718</c:v>
                </c:pt>
                <c:pt idx="3361">
                  <c:v>1345.0597518920899</c:v>
                </c:pt>
                <c:pt idx="3362">
                  <c:v>1345.2359619140625</c:v>
                </c:pt>
                <c:pt idx="3363">
                  <c:v>1364.6549757987477</c:v>
                </c:pt>
                <c:pt idx="3364">
                  <c:v>1345.9049549932065</c:v>
                </c:pt>
                <c:pt idx="3365">
                  <c:v>1352.7079039435264</c:v>
                </c:pt>
                <c:pt idx="3366">
                  <c:v>1367.1977309882252</c:v>
                </c:pt>
                <c:pt idx="3367">
                  <c:v>1360.2679310296949</c:v>
                </c:pt>
                <c:pt idx="3368">
                  <c:v>1346.74127156845</c:v>
                </c:pt>
                <c:pt idx="3369">
                  <c:v>1353.2504531968589</c:v>
                </c:pt>
                <c:pt idx="3370">
                  <c:v>1377.2632669955437</c:v>
                </c:pt>
                <c:pt idx="3371">
                  <c:v>1361.5055464311079</c:v>
                </c:pt>
                <c:pt idx="3372">
                  <c:v>1345.0406941731771</c:v>
                </c:pt>
                <c:pt idx="3373">
                  <c:v>1356.9836806709884</c:v>
                </c:pt>
                <c:pt idx="3374">
                  <c:v>1366.0190738548979</c:v>
                </c:pt>
                <c:pt idx="3375">
                  <c:v>1358.6824926864851</c:v>
                </c:pt>
                <c:pt idx="3376">
                  <c:v>1346.9120677739234</c:v>
                </c:pt>
                <c:pt idx="3377">
                  <c:v>1358.0053917836335</c:v>
                </c:pt>
                <c:pt idx="3378">
                  <c:v>1363.6716076353061</c:v>
                </c:pt>
                <c:pt idx="3379">
                  <c:v>1345.2820574827867</c:v>
                </c:pt>
                <c:pt idx="3380">
                  <c:v>1345.3400706005398</c:v>
                </c:pt>
                <c:pt idx="3381">
                  <c:v>1347.3836162033426</c:v>
                </c:pt>
                <c:pt idx="3382">
                  <c:v>1362.4262388576835</c:v>
                </c:pt>
                <c:pt idx="3383">
                  <c:v>1345.2031877790178</c:v>
                </c:pt>
                <c:pt idx="3384">
                  <c:v>1348.7672574701755</c:v>
                </c:pt>
                <c:pt idx="3385">
                  <c:v>1362.1947087714248</c:v>
                </c:pt>
                <c:pt idx="3386">
                  <c:v>1362.3219250571001</c:v>
                </c:pt>
                <c:pt idx="3387">
                  <c:v>1345.2144943903247</c:v>
                </c:pt>
                <c:pt idx="3388">
                  <c:v>1346.8634178724337</c:v>
                </c:pt>
                <c:pt idx="3389">
                  <c:v>1346.1338643181782</c:v>
                </c:pt>
                <c:pt idx="3390">
                  <c:v>1350.7577955126687</c:v>
                </c:pt>
                <c:pt idx="3391">
                  <c:v>1357.4499307606602</c:v>
                </c:pt>
                <c:pt idx="3392">
                  <c:v>1345.4023397470814</c:v>
                </c:pt>
                <c:pt idx="3393">
                  <c:v>1362.4733306597057</c:v>
                </c:pt>
                <c:pt idx="3394">
                  <c:v>1346.6896675979035</c:v>
                </c:pt>
                <c:pt idx="3395">
                  <c:v>1347.037660719765</c:v>
                </c:pt>
                <c:pt idx="3396">
                  <c:v>1361.8903047678009</c:v>
                </c:pt>
                <c:pt idx="3397">
                  <c:v>1345.5313484555199</c:v>
                </c:pt>
                <c:pt idx="3398">
                  <c:v>1345.272014823692</c:v>
                </c:pt>
                <c:pt idx="3399">
                  <c:v>1346.4974268403114</c:v>
                </c:pt>
                <c:pt idx="3400">
                  <c:v>1349.1600922629</c:v>
                </c:pt>
                <c:pt idx="3401">
                  <c:v>1356.4546625664893</c:v>
                </c:pt>
                <c:pt idx="3402">
                  <c:v>1346.5132812500001</c:v>
                </c:pt>
                <c:pt idx="3403">
                  <c:v>1359.3056973284449</c:v>
                </c:pt>
                <c:pt idx="3404">
                  <c:v>1350.9502371023368</c:v>
                </c:pt>
                <c:pt idx="3405">
                  <c:v>1361.7801738249448</c:v>
                </c:pt>
                <c:pt idx="3406">
                  <c:v>1350.0040774229901</c:v>
                </c:pt>
                <c:pt idx="3407">
                  <c:v>1350.1303542940486</c:v>
                </c:pt>
                <c:pt idx="3408">
                  <c:v>1358.7618421328966</c:v>
                </c:pt>
                <c:pt idx="3409">
                  <c:v>1358.3310110671148</c:v>
                </c:pt>
                <c:pt idx="3410">
                  <c:v>1374.6623471577961</c:v>
                </c:pt>
                <c:pt idx="3411">
                  <c:v>1365.846376853038</c:v>
                </c:pt>
                <c:pt idx="3412">
                  <c:v>1346.4731501047379</c:v>
                </c:pt>
                <c:pt idx="3413">
                  <c:v>1345.2269016278135</c:v>
                </c:pt>
                <c:pt idx="3414">
                  <c:v>1360.1519787975194</c:v>
                </c:pt>
                <c:pt idx="3415">
                  <c:v>1348.2169045068883</c:v>
                </c:pt>
                <c:pt idx="3416">
                  <c:v>1361.1584924832684</c:v>
                </c:pt>
                <c:pt idx="3417">
                  <c:v>1348.183370197353</c:v>
                </c:pt>
                <c:pt idx="3418">
                  <c:v>1347.6327270507813</c:v>
                </c:pt>
                <c:pt idx="3419">
                  <c:v>1348.3260230365474</c:v>
                </c:pt>
                <c:pt idx="3420">
                  <c:v>1348.1107225461114</c:v>
                </c:pt>
                <c:pt idx="3421">
                  <c:v>1345.208353608471</c:v>
                </c:pt>
                <c:pt idx="3422">
                  <c:v>1360.5302805863691</c:v>
                </c:pt>
                <c:pt idx="3423">
                  <c:v>1374.1361052369043</c:v>
                </c:pt>
                <c:pt idx="3424">
                  <c:v>1356.1630647327979</c:v>
                </c:pt>
                <c:pt idx="3425">
                  <c:v>1362.3904345015405</c:v>
                </c:pt>
                <c:pt idx="3426">
                  <c:v>1376.839794921875</c:v>
                </c:pt>
                <c:pt idx="3427">
                  <c:v>1361.0872910897942</c:v>
                </c:pt>
                <c:pt idx="3428">
                  <c:v>1347.8472093299054</c:v>
                </c:pt>
                <c:pt idx="3429">
                  <c:v>1348.784544227386</c:v>
                </c:pt>
                <c:pt idx="3430">
                  <c:v>1361.9016048834192</c:v>
                </c:pt>
                <c:pt idx="3431">
                  <c:v>1361.3729348654276</c:v>
                </c:pt>
                <c:pt idx="3432">
                  <c:v>1360.6376993148053</c:v>
                </c:pt>
                <c:pt idx="3433">
                  <c:v>1358.7573534560074</c:v>
                </c:pt>
                <c:pt idx="3434">
                  <c:v>1357.4286345771159</c:v>
                </c:pt>
                <c:pt idx="3435">
                  <c:v>1364.5857220119901</c:v>
                </c:pt>
                <c:pt idx="3436">
                  <c:v>1362.5029608364764</c:v>
                </c:pt>
                <c:pt idx="3437">
                  <c:v>1362.3336585048953</c:v>
                </c:pt>
                <c:pt idx="3438">
                  <c:v>1362.6207235461084</c:v>
                </c:pt>
                <c:pt idx="3439">
                  <c:v>1361.3749500740264</c:v>
                </c:pt>
                <c:pt idx="3440">
                  <c:v>1356.240431841682</c:v>
                </c:pt>
                <c:pt idx="3441">
                  <c:v>1359.2562769302751</c:v>
                </c:pt>
                <c:pt idx="3442">
                  <c:v>1360.5503028088406</c:v>
                </c:pt>
                <c:pt idx="3443">
                  <c:v>1360.4957300473566</c:v>
                </c:pt>
                <c:pt idx="3444">
                  <c:v>1361.9166207820811</c:v>
                </c:pt>
                <c:pt idx="3445">
                  <c:v>1357.6147264314177</c:v>
                </c:pt>
                <c:pt idx="3446">
                  <c:v>1360.843384725295</c:v>
                </c:pt>
                <c:pt idx="3447">
                  <c:v>1364.1810375659497</c:v>
                </c:pt>
                <c:pt idx="3448">
                  <c:v>1360.1605148144749</c:v>
                </c:pt>
                <c:pt idx="3449">
                  <c:v>1361.9880096073678</c:v>
                </c:pt>
                <c:pt idx="3450">
                  <c:v>1354.2251727764424</c:v>
                </c:pt>
                <c:pt idx="3451">
                  <c:v>1357.3034844926394</c:v>
                </c:pt>
                <c:pt idx="3452">
                  <c:v>1356.6462582279889</c:v>
                </c:pt>
                <c:pt idx="3453">
                  <c:v>1357.0112141092761</c:v>
                </c:pt>
                <c:pt idx="3454">
                  <c:v>1352.7268834479298</c:v>
                </c:pt>
                <c:pt idx="3455">
                  <c:v>1348.9453398052015</c:v>
                </c:pt>
                <c:pt idx="3456">
                  <c:v>1359.8487955729167</c:v>
                </c:pt>
                <c:pt idx="3457">
                  <c:v>1361.6235358113679</c:v>
                </c:pt>
                <c:pt idx="3458">
                  <c:v>1347.3354641374797</c:v>
                </c:pt>
                <c:pt idx="3459">
                  <c:v>1359.2534846379206</c:v>
                </c:pt>
                <c:pt idx="3460">
                  <c:v>1358.0641613892835</c:v>
                </c:pt>
                <c:pt idx="3461">
                  <c:v>1364.2937181816726</c:v>
                </c:pt>
                <c:pt idx="3462">
                  <c:v>1361.4209514996792</c:v>
                </c:pt>
                <c:pt idx="3463">
                  <c:v>1377.5817070271867</c:v>
                </c:pt>
                <c:pt idx="3464">
                  <c:v>1356.2502600018788</c:v>
                </c:pt>
                <c:pt idx="3465">
                  <c:v>1358.2609245300293</c:v>
                </c:pt>
                <c:pt idx="3466">
                  <c:v>1346.4185285136105</c:v>
                </c:pt>
                <c:pt idx="3467">
                  <c:v>1346.6284571233784</c:v>
                </c:pt>
                <c:pt idx="3468">
                  <c:v>1362.0075959742528</c:v>
                </c:pt>
                <c:pt idx="3469">
                  <c:v>1347.9862774761164</c:v>
                </c:pt>
                <c:pt idx="3470">
                  <c:v>1364.036908961054</c:v>
                </c:pt>
                <c:pt idx="3471">
                  <c:v>1345.2126938177614</c:v>
                </c:pt>
                <c:pt idx="3472">
                  <c:v>1345.2447572877438</c:v>
                </c:pt>
                <c:pt idx="3473">
                  <c:v>1345.145902994477</c:v>
                </c:pt>
                <c:pt idx="3474">
                  <c:v>1366.3632569391925</c:v>
                </c:pt>
                <c:pt idx="3475">
                  <c:v>1346.8996561929991</c:v>
                </c:pt>
                <c:pt idx="3476">
                  <c:v>1345.2373588454554</c:v>
                </c:pt>
                <c:pt idx="3477">
                  <c:v>1356.3696901743649</c:v>
                </c:pt>
                <c:pt idx="3478">
                  <c:v>1345.1830389451279</c:v>
                </c:pt>
                <c:pt idx="3479">
                  <c:v>1346.5226149461346</c:v>
                </c:pt>
                <c:pt idx="3480">
                  <c:v>1363.4133313918662</c:v>
                </c:pt>
                <c:pt idx="3481">
                  <c:v>1360.0195591487316</c:v>
                </c:pt>
                <c:pt idx="3482">
                  <c:v>1364.4484597057187</c:v>
                </c:pt>
                <c:pt idx="3483">
                  <c:v>1345.3378664412589</c:v>
                </c:pt>
                <c:pt idx="3484">
                  <c:v>1345.2309327957648</c:v>
                </c:pt>
                <c:pt idx="3485">
                  <c:v>1345.9179974931976</c:v>
                </c:pt>
                <c:pt idx="3486">
                  <c:v>1345.3565501298233</c:v>
                </c:pt>
                <c:pt idx="3487">
                  <c:v>1345.2360684669625</c:v>
                </c:pt>
                <c:pt idx="3488">
                  <c:v>1345.3651366979011</c:v>
                </c:pt>
                <c:pt idx="3489">
                  <c:v>1402.4617784288193</c:v>
                </c:pt>
                <c:pt idx="3490">
                  <c:v>1345.2358877591998</c:v>
                </c:pt>
                <c:pt idx="3491">
                  <c:v>1370.6952090056045</c:v>
                </c:pt>
                <c:pt idx="3492">
                  <c:v>1351.111568744366</c:v>
                </c:pt>
                <c:pt idx="3493">
                  <c:v>1362.6248354230609</c:v>
                </c:pt>
                <c:pt idx="3494">
                  <c:v>1347.6090583248415</c:v>
                </c:pt>
                <c:pt idx="3495">
                  <c:v>1345.2364470653044</c:v>
                </c:pt>
                <c:pt idx="3496">
                  <c:v>1345.2361320192633</c:v>
                </c:pt>
                <c:pt idx="3497">
                  <c:v>1370.8707381267936</c:v>
                </c:pt>
                <c:pt idx="3498">
                  <c:v>1350.6547386532739</c:v>
                </c:pt>
                <c:pt idx="3499">
                  <c:v>1363.2818055358782</c:v>
                </c:pt>
                <c:pt idx="3500">
                  <c:v>1346.8544912288326</c:v>
                </c:pt>
                <c:pt idx="3501">
                  <c:v>1728.7694002016626</c:v>
                </c:pt>
                <c:pt idx="3502">
                  <c:v>1347.1765000327339</c:v>
                </c:pt>
                <c:pt idx="3503">
                  <c:v>1749.3801457331731</c:v>
                </c:pt>
                <c:pt idx="3504">
                  <c:v>1345.3462299518253</c:v>
                </c:pt>
                <c:pt idx="3505">
                  <c:v>1360.0055673960094</c:v>
                </c:pt>
                <c:pt idx="3506">
                  <c:v>1426.736010718816</c:v>
                </c:pt>
                <c:pt idx="3507">
                  <c:v>1363.1304516082114</c:v>
                </c:pt>
                <c:pt idx="3508">
                  <c:v>1351.3480224609375</c:v>
                </c:pt>
                <c:pt idx="3509">
                  <c:v>1350.9278779173151</c:v>
                </c:pt>
                <c:pt idx="3510">
                  <c:v>1354.7384742093373</c:v>
                </c:pt>
                <c:pt idx="3511">
                  <c:v>1351.5629984537761</c:v>
                </c:pt>
                <c:pt idx="3512">
                  <c:v>1351.3129532813416</c:v>
                </c:pt>
                <c:pt idx="3513">
                  <c:v>1935.3089021381579</c:v>
                </c:pt>
                <c:pt idx="3514">
                  <c:v>2656.2984497070311</c:v>
                </c:pt>
                <c:pt idx="3515">
                  <c:v>1582.0396994850853</c:v>
                </c:pt>
                <c:pt idx="3516">
                  <c:v>1350.4312043061127</c:v>
                </c:pt>
                <c:pt idx="3517">
                  <c:v>1354.352928451345</c:v>
                </c:pt>
                <c:pt idx="3518">
                  <c:v>1354.2415676364651</c:v>
                </c:pt>
                <c:pt idx="3519">
                  <c:v>1349.5476167364773</c:v>
                </c:pt>
                <c:pt idx="3520">
                  <c:v>1375.8107206700213</c:v>
                </c:pt>
                <c:pt idx="3521">
                  <c:v>1348.4059190869671</c:v>
                </c:pt>
                <c:pt idx="3522">
                  <c:v>1642.6983049339224</c:v>
                </c:pt>
                <c:pt idx="3523">
                  <c:v>1354.3680419921875</c:v>
                </c:pt>
                <c:pt idx="3524">
                  <c:v>1348.243896484375</c:v>
                </c:pt>
                <c:pt idx="3525">
                  <c:v>1353.422130766369</c:v>
                </c:pt>
                <c:pt idx="3526">
                  <c:v>1345.3664873020023</c:v>
                </c:pt>
                <c:pt idx="3527">
                  <c:v>1349.8149139828995</c:v>
                </c:pt>
                <c:pt idx="3528">
                  <c:v>1345.3832445372493</c:v>
                </c:pt>
                <c:pt idx="3529">
                  <c:v>1682.792569247159</c:v>
                </c:pt>
                <c:pt idx="3530">
                  <c:v>1362.9523226746128</c:v>
                </c:pt>
                <c:pt idx="3531">
                  <c:v>1345.2359619140625</c:v>
                </c:pt>
                <c:pt idx="3532">
                  <c:v>1345.3052317683857</c:v>
                </c:pt>
                <c:pt idx="3533">
                  <c:v>1352.9132932267098</c:v>
                </c:pt>
                <c:pt idx="3534">
                  <c:v>1371.634485647219</c:v>
                </c:pt>
                <c:pt idx="3535">
                  <c:v>1346.5816807900705</c:v>
                </c:pt>
                <c:pt idx="3536">
                  <c:v>1348.2479248046875</c:v>
                </c:pt>
                <c:pt idx="3537">
                  <c:v>1349.7759107801648</c:v>
                </c:pt>
                <c:pt idx="3538">
                  <c:v>1346.9462830449495</c:v>
                </c:pt>
                <c:pt idx="3539">
                  <c:v>1372.6515954059103</c:v>
                </c:pt>
                <c:pt idx="3540">
                  <c:v>1347.3495418582343</c:v>
                </c:pt>
                <c:pt idx="3541">
                  <c:v>1354.2249051607573</c:v>
                </c:pt>
                <c:pt idx="3542">
                  <c:v>1376.9038250897381</c:v>
                </c:pt>
                <c:pt idx="3543">
                  <c:v>1347.9535328934833</c:v>
                </c:pt>
                <c:pt idx="3544">
                  <c:v>1346.8229709201389</c:v>
                </c:pt>
                <c:pt idx="3545">
                  <c:v>1643.6586984487681</c:v>
                </c:pt>
                <c:pt idx="3546">
                  <c:v>1355.4825252196206</c:v>
                </c:pt>
                <c:pt idx="3547">
                  <c:v>1378.7826871004972</c:v>
                </c:pt>
                <c:pt idx="3548">
                  <c:v>1346.7973656662828</c:v>
                </c:pt>
                <c:pt idx="3549">
                  <c:v>1349.7584989616669</c:v>
                </c:pt>
                <c:pt idx="3550">
                  <c:v>1463.3256514115767</c:v>
                </c:pt>
                <c:pt idx="3551">
                  <c:v>1358.6595239060127</c:v>
                </c:pt>
                <c:pt idx="3552">
                  <c:v>1359.5169746046229</c:v>
                </c:pt>
                <c:pt idx="3553">
                  <c:v>1356.4754286545974</c:v>
                </c:pt>
                <c:pt idx="3554">
                  <c:v>1736.3103190104166</c:v>
                </c:pt>
                <c:pt idx="3555">
                  <c:v>1354.3480224609375</c:v>
                </c:pt>
                <c:pt idx="3556">
                  <c:v>1456.3209485084894</c:v>
                </c:pt>
                <c:pt idx="3557">
                  <c:v>1457.8246000405356</c:v>
                </c:pt>
                <c:pt idx="3558">
                  <c:v>1348.5188672328511</c:v>
                </c:pt>
                <c:pt idx="3559">
                  <c:v>1350.8257756088719</c:v>
                </c:pt>
                <c:pt idx="3560">
                  <c:v>1346.7342751242898</c:v>
                </c:pt>
                <c:pt idx="3561">
                  <c:v>1352.084525730299</c:v>
                </c:pt>
                <c:pt idx="3562">
                  <c:v>1347.2666898060993</c:v>
                </c:pt>
                <c:pt idx="3563">
                  <c:v>1808.374410939771</c:v>
                </c:pt>
                <c:pt idx="3564">
                  <c:v>1352.8268589645936</c:v>
                </c:pt>
                <c:pt idx="3565">
                  <c:v>2250.0083644701085</c:v>
                </c:pt>
                <c:pt idx="3566">
                  <c:v>1367.5018229166667</c:v>
                </c:pt>
                <c:pt idx="3567">
                  <c:v>1361.6830608088796</c:v>
                </c:pt>
                <c:pt idx="3568">
                  <c:v>1345.2359619140625</c:v>
                </c:pt>
                <c:pt idx="3569">
                  <c:v>1383.2751010725522</c:v>
                </c:pt>
                <c:pt idx="3570">
                  <c:v>2153.371484728827</c:v>
                </c:pt>
                <c:pt idx="3571">
                  <c:v>1354.1932936448318</c:v>
                </c:pt>
                <c:pt idx="3572">
                  <c:v>1354.3052551269532</c:v>
                </c:pt>
                <c:pt idx="3573">
                  <c:v>1514.5942202708761</c:v>
                </c:pt>
                <c:pt idx="3574">
                  <c:v>1672.2249526977539</c:v>
                </c:pt>
                <c:pt idx="3575">
                  <c:v>1346.918481680063</c:v>
                </c:pt>
                <c:pt idx="3576">
                  <c:v>1350.0781397964015</c:v>
                </c:pt>
                <c:pt idx="3577">
                  <c:v>1351.4240481728002</c:v>
                </c:pt>
                <c:pt idx="3578">
                  <c:v>1360.827764337713</c:v>
                </c:pt>
                <c:pt idx="3579">
                  <c:v>2119.7726353236608</c:v>
                </c:pt>
                <c:pt idx="3580">
                  <c:v>1355.7185363769531</c:v>
                </c:pt>
                <c:pt idx="3581">
                  <c:v>1354.191269696769</c:v>
                </c:pt>
                <c:pt idx="3582">
                  <c:v>1354.3719435471755</c:v>
                </c:pt>
                <c:pt idx="3583">
                  <c:v>1345.1127712136447</c:v>
                </c:pt>
                <c:pt idx="3584">
                  <c:v>1346.733154296875</c:v>
                </c:pt>
                <c:pt idx="3585">
                  <c:v>1354.434686834162</c:v>
                </c:pt>
                <c:pt idx="3586">
                  <c:v>1345.2925179221413</c:v>
                </c:pt>
                <c:pt idx="3587">
                  <c:v>1345.2385292353592</c:v>
                </c:pt>
                <c:pt idx="3588">
                  <c:v>1354.0358297413793</c:v>
                </c:pt>
                <c:pt idx="3589">
                  <c:v>1353.2232462565105</c:v>
                </c:pt>
                <c:pt idx="3590">
                  <c:v>1348.1649852934338</c:v>
                </c:pt>
                <c:pt idx="3591">
                  <c:v>1768.3320460464015</c:v>
                </c:pt>
                <c:pt idx="3592">
                  <c:v>2124.4252014160156</c:v>
                </c:pt>
                <c:pt idx="3593">
                  <c:v>1359.7018550668724</c:v>
                </c:pt>
                <c:pt idx="3594">
                  <c:v>1417.1493498149671</c:v>
                </c:pt>
                <c:pt idx="3595">
                  <c:v>1345.3219861697194</c:v>
                </c:pt>
                <c:pt idx="3596">
                  <c:v>1357.6003340051529</c:v>
                </c:pt>
                <c:pt idx="3597">
                  <c:v>1352.3669490370639</c:v>
                </c:pt>
                <c:pt idx="3598">
                  <c:v>1369.6816316492418</c:v>
                </c:pt>
                <c:pt idx="3599">
                  <c:v>1346.7673531744679</c:v>
                </c:pt>
                <c:pt idx="3600">
                  <c:v>1349.67432717716</c:v>
                </c:pt>
                <c:pt idx="3601">
                  <c:v>1358.2935854155442</c:v>
                </c:pt>
                <c:pt idx="3602">
                  <c:v>1357.5382876188858</c:v>
                </c:pt>
                <c:pt idx="3603">
                  <c:v>1361.4723776792869</c:v>
                </c:pt>
                <c:pt idx="3604">
                  <c:v>1361.69960047835</c:v>
                </c:pt>
                <c:pt idx="3605">
                  <c:v>1347.2374734088874</c:v>
                </c:pt>
                <c:pt idx="3606">
                  <c:v>1412.6664341517858</c:v>
                </c:pt>
                <c:pt idx="3607">
                  <c:v>1347.4996507843239</c:v>
                </c:pt>
                <c:pt idx="3608">
                  <c:v>1354.2193384415064</c:v>
                </c:pt>
                <c:pt idx="3609">
                  <c:v>2213.2967569539837</c:v>
                </c:pt>
                <c:pt idx="3610">
                  <c:v>1348.243896484375</c:v>
                </c:pt>
                <c:pt idx="3611">
                  <c:v>1353.4088149297804</c:v>
                </c:pt>
                <c:pt idx="3612">
                  <c:v>1359.9285352023144</c:v>
                </c:pt>
                <c:pt idx="3613">
                  <c:v>1347.2857132834949</c:v>
                </c:pt>
                <c:pt idx="3614">
                  <c:v>1348.243896484375</c:v>
                </c:pt>
                <c:pt idx="3615">
                  <c:v>1346.8364333037177</c:v>
                </c:pt>
                <c:pt idx="3616">
                  <c:v>1346.1738089430301</c:v>
                </c:pt>
                <c:pt idx="3617">
                  <c:v>1346.725331952495</c:v>
                </c:pt>
                <c:pt idx="3618">
                  <c:v>1361.5562258484542</c:v>
                </c:pt>
                <c:pt idx="3619">
                  <c:v>1641.3951231812312</c:v>
                </c:pt>
                <c:pt idx="3620">
                  <c:v>1346.5062362007473</c:v>
                </c:pt>
                <c:pt idx="3621">
                  <c:v>1381.4026239568536</c:v>
                </c:pt>
                <c:pt idx="3622">
                  <c:v>1351.2969539866729</c:v>
                </c:pt>
                <c:pt idx="3623">
                  <c:v>1354.0205580767463</c:v>
                </c:pt>
                <c:pt idx="3624">
                  <c:v>1353.0424499511719</c:v>
                </c:pt>
                <c:pt idx="3625">
                  <c:v>1350.8278970967563</c:v>
                </c:pt>
                <c:pt idx="3626">
                  <c:v>1426.3249997858416</c:v>
                </c:pt>
                <c:pt idx="3627">
                  <c:v>1349.6996440272178</c:v>
                </c:pt>
                <c:pt idx="3628">
                  <c:v>1348.3275799418604</c:v>
                </c:pt>
                <c:pt idx="3629">
                  <c:v>1346.658299312209</c:v>
                </c:pt>
                <c:pt idx="3630">
                  <c:v>1349.749209818026</c:v>
                </c:pt>
                <c:pt idx="3631">
                  <c:v>1598.0579771234811</c:v>
                </c:pt>
                <c:pt idx="3632">
                  <c:v>1599.7247265912647</c:v>
                </c:pt>
                <c:pt idx="3633">
                  <c:v>1546.4448499221696</c:v>
                </c:pt>
                <c:pt idx="3634">
                  <c:v>1562.1117194274714</c:v>
                </c:pt>
                <c:pt idx="3635">
                  <c:v>1587.9451676253434</c:v>
                </c:pt>
                <c:pt idx="3636">
                  <c:v>1380.923012114268</c:v>
                </c:pt>
                <c:pt idx="3637">
                  <c:v>1541.2056776912336</c:v>
                </c:pt>
                <c:pt idx="3638">
                  <c:v>1415.1636917637497</c:v>
                </c:pt>
                <c:pt idx="3639">
                  <c:v>1413.7878800660576</c:v>
                </c:pt>
                <c:pt idx="3640">
                  <c:v>1525.2128969326855</c:v>
                </c:pt>
                <c:pt idx="3641">
                  <c:v>1412.6092849990068</c:v>
                </c:pt>
                <c:pt idx="3642">
                  <c:v>1437.487574675933</c:v>
                </c:pt>
                <c:pt idx="3643">
                  <c:v>1478.2662084680719</c:v>
                </c:pt>
                <c:pt idx="3644">
                  <c:v>1525.1832045711292</c:v>
                </c:pt>
                <c:pt idx="3645">
                  <c:v>1585.1363201021397</c:v>
                </c:pt>
                <c:pt idx="3646">
                  <c:v>1417.4352772617081</c:v>
                </c:pt>
                <c:pt idx="3647">
                  <c:v>1442.3673988306466</c:v>
                </c:pt>
                <c:pt idx="3648">
                  <c:v>1521.262369163248</c:v>
                </c:pt>
                <c:pt idx="3649">
                  <c:v>1530.5899589987362</c:v>
                </c:pt>
                <c:pt idx="3650">
                  <c:v>1403.8104911287851</c:v>
                </c:pt>
                <c:pt idx="3651">
                  <c:v>1505.7497714407075</c:v>
                </c:pt>
                <c:pt idx="3652">
                  <c:v>1551.7765382578675</c:v>
                </c:pt>
                <c:pt idx="3653">
                  <c:v>1428.5712926265967</c:v>
                </c:pt>
                <c:pt idx="3654">
                  <c:v>1605.8039998100676</c:v>
                </c:pt>
                <c:pt idx="3655">
                  <c:v>1438.9946658699339</c:v>
                </c:pt>
                <c:pt idx="3656">
                  <c:v>1566.2162628348881</c:v>
                </c:pt>
                <c:pt idx="3657">
                  <c:v>1655.2386406989906</c:v>
                </c:pt>
                <c:pt idx="3658">
                  <c:v>1415.5854049055545</c:v>
                </c:pt>
                <c:pt idx="3659">
                  <c:v>1437.4103623293759</c:v>
                </c:pt>
                <c:pt idx="3660">
                  <c:v>1451.4672174563352</c:v>
                </c:pt>
                <c:pt idx="3661">
                  <c:v>1486.264154848845</c:v>
                </c:pt>
                <c:pt idx="3662">
                  <c:v>1512.9865732580665</c:v>
                </c:pt>
                <c:pt idx="3663">
                  <c:v>1553.54591054927</c:v>
                </c:pt>
                <c:pt idx="3664">
                  <c:v>1476.6622011172844</c:v>
                </c:pt>
                <c:pt idx="3665">
                  <c:v>1543.0409958865664</c:v>
                </c:pt>
                <c:pt idx="3666">
                  <c:v>1552.6989798316345</c:v>
                </c:pt>
                <c:pt idx="3667">
                  <c:v>1482.2001238751895</c:v>
                </c:pt>
                <c:pt idx="3668">
                  <c:v>1519.0687867959796</c:v>
                </c:pt>
                <c:pt idx="3669">
                  <c:v>1651.083092248487</c:v>
                </c:pt>
                <c:pt idx="3670">
                  <c:v>1580.9235107706754</c:v>
                </c:pt>
                <c:pt idx="3671">
                  <c:v>1598.4219027432528</c:v>
                </c:pt>
                <c:pt idx="3672">
                  <c:v>1439.9177441593931</c:v>
                </c:pt>
                <c:pt idx="3673">
                  <c:v>1524.8688281249999</c:v>
                </c:pt>
                <c:pt idx="3674">
                  <c:v>1563.9345344612191</c:v>
                </c:pt>
                <c:pt idx="3675">
                  <c:v>1537.5669030825854</c:v>
                </c:pt>
                <c:pt idx="3676">
                  <c:v>1584.5928017537583</c:v>
                </c:pt>
                <c:pt idx="3677">
                  <c:v>1506.7410082975391</c:v>
                </c:pt>
                <c:pt idx="3678">
                  <c:v>1600.6367548828125</c:v>
                </c:pt>
                <c:pt idx="3679">
                  <c:v>1562.8497204915495</c:v>
                </c:pt>
                <c:pt idx="3680">
                  <c:v>1624.7727333102457</c:v>
                </c:pt>
                <c:pt idx="3681">
                  <c:v>1617.1548469809156</c:v>
                </c:pt>
                <c:pt idx="3682">
                  <c:v>1519.270751468719</c:v>
                </c:pt>
                <c:pt idx="3683">
                  <c:v>1545.5994450329893</c:v>
                </c:pt>
                <c:pt idx="3684">
                  <c:v>1529.7882745916193</c:v>
                </c:pt>
                <c:pt idx="3685">
                  <c:v>1504.4790627150724</c:v>
                </c:pt>
                <c:pt idx="3686">
                  <c:v>1487.8103048672019</c:v>
                </c:pt>
                <c:pt idx="3687">
                  <c:v>1478.0769019780359</c:v>
                </c:pt>
                <c:pt idx="3688">
                  <c:v>1546.5180083967682</c:v>
                </c:pt>
                <c:pt idx="3689">
                  <c:v>1569.0239870489211</c:v>
                </c:pt>
                <c:pt idx="3690">
                  <c:v>1811.5835606221306</c:v>
                </c:pt>
                <c:pt idx="3691">
                  <c:v>1590.1067333984374</c:v>
                </c:pt>
                <c:pt idx="3692">
                  <c:v>1534.9638276846404</c:v>
                </c:pt>
                <c:pt idx="3693">
                  <c:v>1535.5147627226374</c:v>
                </c:pt>
                <c:pt idx="3694">
                  <c:v>1487.7491328361539</c:v>
                </c:pt>
                <c:pt idx="3695">
                  <c:v>1467.1687392038316</c:v>
                </c:pt>
                <c:pt idx="3696">
                  <c:v>1584.095521619704</c:v>
                </c:pt>
                <c:pt idx="3697">
                  <c:v>1600.8445041173986</c:v>
                </c:pt>
                <c:pt idx="3698">
                  <c:v>1450.0724599044934</c:v>
                </c:pt>
                <c:pt idx="3699">
                  <c:v>1542.1223459311548</c:v>
                </c:pt>
                <c:pt idx="3700">
                  <c:v>1667.7328628603325</c:v>
                </c:pt>
                <c:pt idx="3701">
                  <c:v>1548.6537655663553</c:v>
                </c:pt>
                <c:pt idx="3702">
                  <c:v>1479.1152664147141</c:v>
                </c:pt>
                <c:pt idx="3703">
                  <c:v>1481.368850415907</c:v>
                </c:pt>
                <c:pt idx="3704">
                  <c:v>1636.0972097387241</c:v>
                </c:pt>
                <c:pt idx="3705">
                  <c:v>1458.088789830492</c:v>
                </c:pt>
                <c:pt idx="3706">
                  <c:v>1522.2527854225852</c:v>
                </c:pt>
                <c:pt idx="3707">
                  <c:v>1599.3186703783881</c:v>
                </c:pt>
                <c:pt idx="3708">
                  <c:v>1429.3752722948891</c:v>
                </c:pt>
                <c:pt idx="3709">
                  <c:v>1529.5205684713605</c:v>
                </c:pt>
                <c:pt idx="3710">
                  <c:v>1599.2993108152434</c:v>
                </c:pt>
                <c:pt idx="3711">
                  <c:v>1610.9411573884238</c:v>
                </c:pt>
                <c:pt idx="3712">
                  <c:v>1572.4968649880927</c:v>
                </c:pt>
                <c:pt idx="3713">
                  <c:v>1529.5266750520545</c:v>
                </c:pt>
                <c:pt idx="3714">
                  <c:v>1546.9798812217821</c:v>
                </c:pt>
                <c:pt idx="3715">
                  <c:v>1458.4912036069068</c:v>
                </c:pt>
                <c:pt idx="3716">
                  <c:v>1464.4822029060836</c:v>
                </c:pt>
                <c:pt idx="3717">
                  <c:v>1651.1968120775239</c:v>
                </c:pt>
                <c:pt idx="3718">
                  <c:v>1562.9323473027487</c:v>
                </c:pt>
                <c:pt idx="3719">
                  <c:v>1583.9987058351007</c:v>
                </c:pt>
                <c:pt idx="3720">
                  <c:v>1418.4053185263217</c:v>
                </c:pt>
                <c:pt idx="3721">
                  <c:v>1605.1301927825837</c:v>
                </c:pt>
                <c:pt idx="3722">
                  <c:v>1528.6810634397834</c:v>
                </c:pt>
                <c:pt idx="3723">
                  <c:v>1593.9965647737058</c:v>
                </c:pt>
                <c:pt idx="3724">
                  <c:v>1539.7424329160881</c:v>
                </c:pt>
                <c:pt idx="3725">
                  <c:v>1527.0350814096093</c:v>
                </c:pt>
                <c:pt idx="3726">
                  <c:v>1501.2289590944522</c:v>
                </c:pt>
                <c:pt idx="3727">
                  <c:v>1534.8191157499841</c:v>
                </c:pt>
                <c:pt idx="3728">
                  <c:v>1473.0556247238626</c:v>
                </c:pt>
                <c:pt idx="3729">
                  <c:v>1552.656040178075</c:v>
                </c:pt>
                <c:pt idx="3730">
                  <c:v>1526.928617083636</c:v>
                </c:pt>
                <c:pt idx="3731">
                  <c:v>1534.9607070405186</c:v>
                </c:pt>
                <c:pt idx="3732">
                  <c:v>1539.6027635785645</c:v>
                </c:pt>
                <c:pt idx="3733">
                  <c:v>1547.3076383595867</c:v>
                </c:pt>
                <c:pt idx="3734">
                  <c:v>1588.7877807617187</c:v>
                </c:pt>
                <c:pt idx="3735">
                  <c:v>1657.5160826488002</c:v>
                </c:pt>
                <c:pt idx="3736">
                  <c:v>1402.9218890059622</c:v>
                </c:pt>
                <c:pt idx="3737">
                  <c:v>1383.0692616564163</c:v>
                </c:pt>
                <c:pt idx="3738">
                  <c:v>1551.6657104324463</c:v>
                </c:pt>
                <c:pt idx="3739">
                  <c:v>1542.5802321818344</c:v>
                </c:pt>
                <c:pt idx="3740">
                  <c:v>1561.3303375137659</c:v>
                </c:pt>
                <c:pt idx="3741">
                  <c:v>1553.2358705166698</c:v>
                </c:pt>
                <c:pt idx="3742">
                  <c:v>1530.5217057829971</c:v>
                </c:pt>
                <c:pt idx="3743">
                  <c:v>1556.7595853535531</c:v>
                </c:pt>
                <c:pt idx="3744">
                  <c:v>1610.5354090705682</c:v>
                </c:pt>
                <c:pt idx="3745">
                  <c:v>1497.8599251947671</c:v>
                </c:pt>
                <c:pt idx="3746">
                  <c:v>1524.5934645523912</c:v>
                </c:pt>
                <c:pt idx="3747">
                  <c:v>1413.0144948880272</c:v>
                </c:pt>
                <c:pt idx="3748">
                  <c:v>1528.8944580771706</c:v>
                </c:pt>
                <c:pt idx="3749">
                  <c:v>1498.9003926595053</c:v>
                </c:pt>
                <c:pt idx="3750">
                  <c:v>1419.9130876163224</c:v>
                </c:pt>
                <c:pt idx="3751">
                  <c:v>1550.9216007692139</c:v>
                </c:pt>
                <c:pt idx="3752">
                  <c:v>1474.4685702237216</c:v>
                </c:pt>
                <c:pt idx="3753">
                  <c:v>1455.5138406925271</c:v>
                </c:pt>
                <c:pt idx="3754">
                  <c:v>1526.578043994014</c:v>
                </c:pt>
                <c:pt idx="3755">
                  <c:v>1526.2547525376015</c:v>
                </c:pt>
                <c:pt idx="3756">
                  <c:v>1468.7304832526356</c:v>
                </c:pt>
                <c:pt idx="3757">
                  <c:v>1463.9060273768539</c:v>
                </c:pt>
                <c:pt idx="3758">
                  <c:v>1528.5337956119874</c:v>
                </c:pt>
                <c:pt idx="3759">
                  <c:v>1530.3359824178644</c:v>
                </c:pt>
                <c:pt idx="3760">
                  <c:v>1529.5991499896211</c:v>
                </c:pt>
                <c:pt idx="3761">
                  <c:v>1550.3613718215067</c:v>
                </c:pt>
                <c:pt idx="3762">
                  <c:v>1529.8849647236379</c:v>
                </c:pt>
                <c:pt idx="3763">
                  <c:v>1449.7359069590368</c:v>
                </c:pt>
                <c:pt idx="3764">
                  <c:v>1403.5289731927207</c:v>
                </c:pt>
                <c:pt idx="3765">
                  <c:v>1440.7442632886382</c:v>
                </c:pt>
                <c:pt idx="3766">
                  <c:v>1530.6117601677242</c:v>
                </c:pt>
                <c:pt idx="3767">
                  <c:v>1537.757234654413</c:v>
                </c:pt>
                <c:pt idx="3768">
                  <c:v>1500.5671969365221</c:v>
                </c:pt>
                <c:pt idx="3769">
                  <c:v>1429.3432724792833</c:v>
                </c:pt>
                <c:pt idx="3770">
                  <c:v>1399.6588325832201</c:v>
                </c:pt>
                <c:pt idx="3771">
                  <c:v>1411.3352722719824</c:v>
                </c:pt>
                <c:pt idx="3772">
                  <c:v>1513.4962438121586</c:v>
                </c:pt>
                <c:pt idx="3773">
                  <c:v>1560.582487820247</c:v>
                </c:pt>
                <c:pt idx="3774">
                  <c:v>1480.3123251729462</c:v>
                </c:pt>
                <c:pt idx="3775">
                  <c:v>1508.5214145665559</c:v>
                </c:pt>
                <c:pt idx="3776">
                  <c:v>1488.5772287349184</c:v>
                </c:pt>
                <c:pt idx="3777">
                  <c:v>1443.505477214205</c:v>
                </c:pt>
                <c:pt idx="3778">
                  <c:v>1556.6537400003122</c:v>
                </c:pt>
                <c:pt idx="3779">
                  <c:v>1379.3169592536201</c:v>
                </c:pt>
                <c:pt idx="3780">
                  <c:v>1508.5528087478101</c:v>
                </c:pt>
                <c:pt idx="3781">
                  <c:v>1507.0787310626979</c:v>
                </c:pt>
                <c:pt idx="3782">
                  <c:v>1600.0583413340928</c:v>
                </c:pt>
                <c:pt idx="3783">
                  <c:v>1535.1728043866685</c:v>
                </c:pt>
                <c:pt idx="3784">
                  <c:v>1353.3874277119796</c:v>
                </c:pt>
                <c:pt idx="3785">
                  <c:v>1527.1195254050638</c:v>
                </c:pt>
                <c:pt idx="3786">
                  <c:v>1349.1139870714785</c:v>
                </c:pt>
                <c:pt idx="3787">
                  <c:v>1348.6466373923056</c:v>
                </c:pt>
                <c:pt idx="3788">
                  <c:v>1384.9326171875</c:v>
                </c:pt>
                <c:pt idx="3789">
                  <c:v>1561.9014108502374</c:v>
                </c:pt>
                <c:pt idx="3790">
                  <c:v>1361.5827960474671</c:v>
                </c:pt>
                <c:pt idx="3791">
                  <c:v>1365.6901307063317</c:v>
                </c:pt>
                <c:pt idx="3792">
                  <c:v>1359.9023072973166</c:v>
                </c:pt>
                <c:pt idx="3793">
                  <c:v>1347.8720413973617</c:v>
                </c:pt>
                <c:pt idx="3794">
                  <c:v>1360.6678695678711</c:v>
                </c:pt>
                <c:pt idx="3795">
                  <c:v>1510.6285228170213</c:v>
                </c:pt>
                <c:pt idx="3796">
                  <c:v>1487.038354761213</c:v>
                </c:pt>
                <c:pt idx="3797">
                  <c:v>1354.440282541796</c:v>
                </c:pt>
                <c:pt idx="3798">
                  <c:v>1434.6512918451781</c:v>
                </c:pt>
                <c:pt idx="3799">
                  <c:v>1346.9790091849661</c:v>
                </c:pt>
                <c:pt idx="3800">
                  <c:v>1360.3584725839121</c:v>
                </c:pt>
                <c:pt idx="3801">
                  <c:v>1372.9318267470114</c:v>
                </c:pt>
                <c:pt idx="3802">
                  <c:v>1356.1165109187998</c:v>
                </c:pt>
                <c:pt idx="3803">
                  <c:v>1355.7256308501621</c:v>
                </c:pt>
                <c:pt idx="3804">
                  <c:v>1572.2934965129548</c:v>
                </c:pt>
                <c:pt idx="3805">
                  <c:v>1363.1361174898666</c:v>
                </c:pt>
                <c:pt idx="3806">
                  <c:v>1461.7516440306802</c:v>
                </c:pt>
                <c:pt idx="3807">
                  <c:v>1394.5413453989554</c:v>
                </c:pt>
                <c:pt idx="3808">
                  <c:v>1356.085536405609</c:v>
                </c:pt>
                <c:pt idx="3809">
                  <c:v>1349.3867146120233</c:v>
                </c:pt>
                <c:pt idx="3810">
                  <c:v>1347.587946018964</c:v>
                </c:pt>
                <c:pt idx="3811">
                  <c:v>1347.1120281793187</c:v>
                </c:pt>
                <c:pt idx="3812">
                  <c:v>1363.8323077112111</c:v>
                </c:pt>
                <c:pt idx="3813">
                  <c:v>1345.2479248046875</c:v>
                </c:pt>
                <c:pt idx="3814">
                  <c:v>1350.4109030131606</c:v>
                </c:pt>
                <c:pt idx="3815">
                  <c:v>1345.1587411385995</c:v>
                </c:pt>
                <c:pt idx="3816">
                  <c:v>1352.5211921134583</c:v>
                </c:pt>
                <c:pt idx="3817">
                  <c:v>1347.6268904252486</c:v>
                </c:pt>
                <c:pt idx="3818">
                  <c:v>1354.6583198948911</c:v>
                </c:pt>
                <c:pt idx="3819">
                  <c:v>1391.1247635101513</c:v>
                </c:pt>
                <c:pt idx="3820">
                  <c:v>1377.9906060276742</c:v>
                </c:pt>
                <c:pt idx="3821">
                  <c:v>1346.9766204904247</c:v>
                </c:pt>
                <c:pt idx="3822">
                  <c:v>1359.3487383674174</c:v>
                </c:pt>
                <c:pt idx="3823">
                  <c:v>1377.0769985265899</c:v>
                </c:pt>
                <c:pt idx="3824">
                  <c:v>1346.6462085186472</c:v>
                </c:pt>
                <c:pt idx="3825">
                  <c:v>1348.3962059844312</c:v>
                </c:pt>
                <c:pt idx="3826">
                  <c:v>1439.6606855661855</c:v>
                </c:pt>
                <c:pt idx="3827">
                  <c:v>1465.3041922433035</c:v>
                </c:pt>
                <c:pt idx="3828">
                  <c:v>1534.2921958913839</c:v>
                </c:pt>
                <c:pt idx="3829">
                  <c:v>1450.3035279783985</c:v>
                </c:pt>
                <c:pt idx="3830">
                  <c:v>1432.7562520792196</c:v>
                </c:pt>
                <c:pt idx="3831">
                  <c:v>1507.3832664990362</c:v>
                </c:pt>
                <c:pt idx="3832">
                  <c:v>1553.8266523561401</c:v>
                </c:pt>
                <c:pt idx="3833">
                  <c:v>1366.9162929271636</c:v>
                </c:pt>
                <c:pt idx="3834">
                  <c:v>1370.6188444841212</c:v>
                </c:pt>
                <c:pt idx="3835">
                  <c:v>1454.2512326857998</c:v>
                </c:pt>
                <c:pt idx="3836">
                  <c:v>1500.5139999223693</c:v>
                </c:pt>
                <c:pt idx="3837">
                  <c:v>1444.0067628508161</c:v>
                </c:pt>
                <c:pt idx="3838">
                  <c:v>1451.0346720834796</c:v>
                </c:pt>
                <c:pt idx="3839">
                  <c:v>1566.6183411355423</c:v>
                </c:pt>
                <c:pt idx="3840">
                  <c:v>1543.9629552946933</c:v>
                </c:pt>
                <c:pt idx="3841">
                  <c:v>1380.2631994233168</c:v>
                </c:pt>
                <c:pt idx="3842">
                  <c:v>1381.6096123123543</c:v>
                </c:pt>
                <c:pt idx="3843">
                  <c:v>1564.8453058073419</c:v>
                </c:pt>
                <c:pt idx="3844">
                  <c:v>1534.8153665988245</c:v>
                </c:pt>
                <c:pt idx="3845">
                  <c:v>1516.0097296288395</c:v>
                </c:pt>
                <c:pt idx="3846">
                  <c:v>1939.6685548087989</c:v>
                </c:pt>
                <c:pt idx="3847">
                  <c:v>2488.1369493460688</c:v>
                </c:pt>
                <c:pt idx="3848">
                  <c:v>1828.9316963524084</c:v>
                </c:pt>
                <c:pt idx="3849">
                  <c:v>1730.271031861847</c:v>
                </c:pt>
                <c:pt idx="3850">
                  <c:v>2486.7004817318857</c:v>
                </c:pt>
                <c:pt idx="3851">
                  <c:v>2018.749689780818</c:v>
                </c:pt>
                <c:pt idx="3852">
                  <c:v>1906.0189622071662</c:v>
                </c:pt>
                <c:pt idx="3853">
                  <c:v>1924.2283211208392</c:v>
                </c:pt>
                <c:pt idx="3854">
                  <c:v>2061.5403483240366</c:v>
                </c:pt>
                <c:pt idx="3855">
                  <c:v>2482.3732247664102</c:v>
                </c:pt>
                <c:pt idx="3856">
                  <c:v>2358.2230484336201</c:v>
                </c:pt>
                <c:pt idx="3857">
                  <c:v>2011.5223829715649</c:v>
                </c:pt>
                <c:pt idx="3858">
                  <c:v>1931.0124443650568</c:v>
                </c:pt>
                <c:pt idx="3859">
                  <c:v>1994.7367903462957</c:v>
                </c:pt>
                <c:pt idx="3860">
                  <c:v>2083.8237395109954</c:v>
                </c:pt>
                <c:pt idx="3861">
                  <c:v>1839.8878896441847</c:v>
                </c:pt>
                <c:pt idx="3862">
                  <c:v>1816.7952311746519</c:v>
                </c:pt>
                <c:pt idx="3863">
                  <c:v>1940.3569418470709</c:v>
                </c:pt>
                <c:pt idx="3864">
                  <c:v>1810.9718162154686</c:v>
                </c:pt>
                <c:pt idx="3865">
                  <c:v>1866.9103878716251</c:v>
                </c:pt>
                <c:pt idx="3866">
                  <c:v>1730.3040175041945</c:v>
                </c:pt>
                <c:pt idx="3867">
                  <c:v>1940.8794759107946</c:v>
                </c:pt>
                <c:pt idx="3868">
                  <c:v>1623.3546695119139</c:v>
                </c:pt>
                <c:pt idx="3869">
                  <c:v>1792.6084527400169</c:v>
                </c:pt>
                <c:pt idx="3870">
                  <c:v>1794.8304932672465</c:v>
                </c:pt>
                <c:pt idx="3871">
                  <c:v>2235.2700892440157</c:v>
                </c:pt>
                <c:pt idx="3872">
                  <c:v>1774.6088478638114</c:v>
                </c:pt>
                <c:pt idx="3873">
                  <c:v>1893.4753488837653</c:v>
                </c:pt>
                <c:pt idx="3874">
                  <c:v>1729.6792792002423</c:v>
                </c:pt>
                <c:pt idx="3875">
                  <c:v>1708.4973066278424</c:v>
                </c:pt>
                <c:pt idx="3876">
                  <c:v>1854.0603476493241</c:v>
                </c:pt>
                <c:pt idx="3877">
                  <c:v>2114.5589202162819</c:v>
                </c:pt>
                <c:pt idx="3878">
                  <c:v>1949.2024047576028</c:v>
                </c:pt>
                <c:pt idx="3879">
                  <c:v>1857.728866558268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3903144"/>
        <c:axId val="490587936"/>
      </c:scatterChart>
      <c:valAx>
        <c:axId val="743903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Organic carbon</a:t>
                </a:r>
                <a:r>
                  <a:rPr lang="en-US" baseline="0"/>
                  <a:t> [km^3]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587936"/>
        <c:crosses val="autoZero"/>
        <c:crossBetween val="midCat"/>
      </c:valAx>
      <c:valAx>
        <c:axId val="490587936"/>
        <c:scaling>
          <c:orientation val="minMax"/>
          <c:max val="3000"/>
          <c:min val="12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Elevation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903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Hill</a:t>
            </a:r>
            <a:r>
              <a:rPr lang="en-US" baseline="0"/>
              <a:t>shade</a:t>
            </a:r>
            <a:r>
              <a:rPr lang="en-US"/>
              <a:t> x OC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Hill shade x OM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3929050775065621"/>
                  <c:y val="-0.241625096303435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Sheet4!$Q$3:$Q$3882</c:f>
              <c:numCache>
                <c:formatCode>General</c:formatCode>
                <c:ptCount val="3880"/>
                <c:pt idx="0">
                  <c:v>7.7409734477503232E-10</c:v>
                </c:pt>
                <c:pt idx="1">
                  <c:v>1.5379396354474742E-6</c:v>
                </c:pt>
                <c:pt idx="2">
                  <c:v>2.0510745165062797E-6</c:v>
                </c:pt>
                <c:pt idx="3">
                  <c:v>4.5383391603078292E-7</c:v>
                </c:pt>
                <c:pt idx="4">
                  <c:v>2.3964978605953936E-6</c:v>
                </c:pt>
                <c:pt idx="5">
                  <c:v>1.9236188440883711E-8</c:v>
                </c:pt>
                <c:pt idx="6">
                  <c:v>1.7480090045800389E-6</c:v>
                </c:pt>
                <c:pt idx="7">
                  <c:v>0</c:v>
                </c:pt>
                <c:pt idx="8">
                  <c:v>2.1230509831890563E-6</c:v>
                </c:pt>
                <c:pt idx="9">
                  <c:v>4.4083993443491859E-7</c:v>
                </c:pt>
                <c:pt idx="10">
                  <c:v>1.1771018622102725E-7</c:v>
                </c:pt>
                <c:pt idx="11">
                  <c:v>1.505773161398855E-7</c:v>
                </c:pt>
                <c:pt idx="12">
                  <c:v>1.6366684171804867E-6</c:v>
                </c:pt>
                <c:pt idx="13">
                  <c:v>2.7633867527129107E-6</c:v>
                </c:pt>
                <c:pt idx="14">
                  <c:v>8.7569244597771282E-7</c:v>
                </c:pt>
                <c:pt idx="15">
                  <c:v>2.1094200417110793E-6</c:v>
                </c:pt>
                <c:pt idx="16">
                  <c:v>1.1348077260356177E-6</c:v>
                </c:pt>
                <c:pt idx="17">
                  <c:v>1.8516423774055944E-7</c:v>
                </c:pt>
                <c:pt idx="18">
                  <c:v>9.3951582616898938E-8</c:v>
                </c:pt>
                <c:pt idx="19">
                  <c:v>1.1762738143635747E-6</c:v>
                </c:pt>
                <c:pt idx="20">
                  <c:v>3.1784298119208516E-8</c:v>
                </c:pt>
                <c:pt idx="21">
                  <c:v>2.7835146849888022E-8</c:v>
                </c:pt>
                <c:pt idx="22">
                  <c:v>1.2293325725465419E-8</c:v>
                </c:pt>
                <c:pt idx="23">
                  <c:v>3.4778009565306317E-8</c:v>
                </c:pt>
                <c:pt idx="24">
                  <c:v>2.8026234814532564E-9</c:v>
                </c:pt>
                <c:pt idx="25">
                  <c:v>1.5416976987521503E-6</c:v>
                </c:pt>
                <c:pt idx="26">
                  <c:v>2.2548379828055743E-8</c:v>
                </c:pt>
                <c:pt idx="27">
                  <c:v>7.1687923856163551E-6</c:v>
                </c:pt>
                <c:pt idx="28">
                  <c:v>1.2309822986413065E-5</c:v>
                </c:pt>
                <c:pt idx="29">
                  <c:v>1.0513022854860454E-6</c:v>
                </c:pt>
                <c:pt idx="30">
                  <c:v>9.4206366569758308E-8</c:v>
                </c:pt>
                <c:pt idx="31">
                  <c:v>4.4141319832888785E-8</c:v>
                </c:pt>
                <c:pt idx="32">
                  <c:v>2.5865666894284963E-6</c:v>
                </c:pt>
                <c:pt idx="33">
                  <c:v>4.8797496571394073E-7</c:v>
                </c:pt>
                <c:pt idx="34">
                  <c:v>1.4245950742648549E-6</c:v>
                </c:pt>
                <c:pt idx="35">
                  <c:v>1.7442552965566081E-5</c:v>
                </c:pt>
                <c:pt idx="36">
                  <c:v>2.6012788294756589E-7</c:v>
                </c:pt>
                <c:pt idx="37">
                  <c:v>1.3760184448936215E-6</c:v>
                </c:pt>
                <c:pt idx="38">
                  <c:v>9.2983076949939857E-8</c:v>
                </c:pt>
                <c:pt idx="39">
                  <c:v>1.5824914405377478E-8</c:v>
                </c:pt>
                <c:pt idx="40">
                  <c:v>1.5094533740513902E-7</c:v>
                </c:pt>
                <c:pt idx="41">
                  <c:v>1.0412606401644826E-7</c:v>
                </c:pt>
                <c:pt idx="42">
                  <c:v>2.468312093051777E-7</c:v>
                </c:pt>
                <c:pt idx="43">
                  <c:v>2.1349588665242991E-8</c:v>
                </c:pt>
                <c:pt idx="44">
                  <c:v>9.4481293698377965E-8</c:v>
                </c:pt>
                <c:pt idx="45">
                  <c:v>1.7828779306413443E-7</c:v>
                </c:pt>
                <c:pt idx="46">
                  <c:v>3.1462551717200195E-8</c:v>
                </c:pt>
                <c:pt idx="47">
                  <c:v>8.0435511681770724E-8</c:v>
                </c:pt>
                <c:pt idx="48">
                  <c:v>5.0283899619453882E-8</c:v>
                </c:pt>
                <c:pt idx="49">
                  <c:v>3.5759624628814231E-6</c:v>
                </c:pt>
                <c:pt idx="50">
                  <c:v>7.1633488284696866E-8</c:v>
                </c:pt>
                <c:pt idx="51">
                  <c:v>6.6427185083874451E-7</c:v>
                </c:pt>
                <c:pt idx="52">
                  <c:v>2.2473251226571565E-9</c:v>
                </c:pt>
                <c:pt idx="53">
                  <c:v>1.3661863974819964E-7</c:v>
                </c:pt>
                <c:pt idx="54">
                  <c:v>8.2401921164095736E-8</c:v>
                </c:pt>
                <c:pt idx="55">
                  <c:v>7.8656379293000487E-9</c:v>
                </c:pt>
                <c:pt idx="56">
                  <c:v>1.4317333802261635E-7</c:v>
                </c:pt>
                <c:pt idx="57">
                  <c:v>1.3718047102886395E-7</c:v>
                </c:pt>
                <c:pt idx="58">
                  <c:v>4.4291032625701458E-8</c:v>
                </c:pt>
                <c:pt idx="59">
                  <c:v>3.8560353562925715E-7</c:v>
                </c:pt>
                <c:pt idx="60">
                  <c:v>1.3390312189165557E-8</c:v>
                </c:pt>
                <c:pt idx="61">
                  <c:v>1.9008624995808449E-8</c:v>
                </c:pt>
                <c:pt idx="62">
                  <c:v>1.0375150982933873E-7</c:v>
                </c:pt>
                <c:pt idx="63">
                  <c:v>3.1097361384768407E-7</c:v>
                </c:pt>
                <c:pt idx="64">
                  <c:v>1.7135854060260818E-8</c:v>
                </c:pt>
                <c:pt idx="65">
                  <c:v>3.511445504151807E-8</c:v>
                </c:pt>
                <c:pt idx="66">
                  <c:v>1.9935646608904526E-7</c:v>
                </c:pt>
                <c:pt idx="67">
                  <c:v>3.5301732135072838E-8</c:v>
                </c:pt>
                <c:pt idx="68">
                  <c:v>1.6667661326373913E-8</c:v>
                </c:pt>
                <c:pt idx="69">
                  <c:v>4.4852863906365756E-8</c:v>
                </c:pt>
                <c:pt idx="70">
                  <c:v>1.0955709972953638E-7</c:v>
                </c:pt>
                <c:pt idx="71">
                  <c:v>4.1575514769157398E-8</c:v>
                </c:pt>
                <c:pt idx="72">
                  <c:v>2.0591116436346198E-7</c:v>
                </c:pt>
                <c:pt idx="73">
                  <c:v>2.9496142234875179E-8</c:v>
                </c:pt>
                <c:pt idx="74">
                  <c:v>1.1291872355884438E-6</c:v>
                </c:pt>
                <c:pt idx="75">
                  <c:v>1.1573724381684358E-7</c:v>
                </c:pt>
                <c:pt idx="76">
                  <c:v>1.3184307386255318E-7</c:v>
                </c:pt>
                <c:pt idx="77">
                  <c:v>1.2984857281619496E-6</c:v>
                </c:pt>
                <c:pt idx="78">
                  <c:v>6.4760418951237066E-7</c:v>
                </c:pt>
                <c:pt idx="79">
                  <c:v>8.9986643453063642E-8</c:v>
                </c:pt>
                <c:pt idx="80">
                  <c:v>2.0413203197469172E-8</c:v>
                </c:pt>
                <c:pt idx="81">
                  <c:v>2.2435795807860612E-7</c:v>
                </c:pt>
                <c:pt idx="82">
                  <c:v>6.1707802326294425E-8</c:v>
                </c:pt>
                <c:pt idx="83">
                  <c:v>6.0303224124633698E-8</c:v>
                </c:pt>
                <c:pt idx="84">
                  <c:v>1.353077000933163E-7</c:v>
                </c:pt>
                <c:pt idx="85">
                  <c:v>3.5395370681850212E-8</c:v>
                </c:pt>
                <c:pt idx="86">
                  <c:v>4.6257442108026476E-8</c:v>
                </c:pt>
                <c:pt idx="87">
                  <c:v>3.0994358983313284E-8</c:v>
                </c:pt>
                <c:pt idx="88">
                  <c:v>1.1873367731371976E-7</c:v>
                </c:pt>
                <c:pt idx="89">
                  <c:v>1.9038404231324275E-6</c:v>
                </c:pt>
                <c:pt idx="90">
                  <c:v>1.5675517370455097E-5</c:v>
                </c:pt>
                <c:pt idx="91">
                  <c:v>3.4983796604154278E-7</c:v>
                </c:pt>
                <c:pt idx="92">
                  <c:v>4.0814429371513321E-8</c:v>
                </c:pt>
                <c:pt idx="93">
                  <c:v>6.1638117826367064E-8</c:v>
                </c:pt>
                <c:pt idx="94">
                  <c:v>1.3579821364358617E-6</c:v>
                </c:pt>
                <c:pt idx="95">
                  <c:v>2.6459966796634149E-7</c:v>
                </c:pt>
                <c:pt idx="96">
                  <c:v>2.1895414287330209E-6</c:v>
                </c:pt>
                <c:pt idx="97">
                  <c:v>7.548146637068532E-6</c:v>
                </c:pt>
                <c:pt idx="98">
                  <c:v>1.5710969359793137E-6</c:v>
                </c:pt>
                <c:pt idx="99">
                  <c:v>5.9437611977098593E-8</c:v>
                </c:pt>
                <c:pt idx="100">
                  <c:v>2.014513563681113E-7</c:v>
                </c:pt>
                <c:pt idx="101">
                  <c:v>7.9988550943955418E-8</c:v>
                </c:pt>
                <c:pt idx="102">
                  <c:v>7.1147711102781399E-7</c:v>
                </c:pt>
                <c:pt idx="103">
                  <c:v>1.4158638241880196E-6</c:v>
                </c:pt>
                <c:pt idx="104">
                  <c:v>6.0046806941302397E-7</c:v>
                </c:pt>
                <c:pt idx="105">
                  <c:v>4.7860185606351727E-8</c:v>
                </c:pt>
                <c:pt idx="106">
                  <c:v>2.0096846456002093E-7</c:v>
                </c:pt>
                <c:pt idx="107">
                  <c:v>9.1466132492146247E-7</c:v>
                </c:pt>
                <c:pt idx="108">
                  <c:v>5.5349418354016799E-7</c:v>
                </c:pt>
                <c:pt idx="109">
                  <c:v>7.0084151422634495E-7</c:v>
                </c:pt>
                <c:pt idx="110">
                  <c:v>3.2106207844263545E-7</c:v>
                </c:pt>
                <c:pt idx="111">
                  <c:v>7.6022359636755913E-7</c:v>
                </c:pt>
                <c:pt idx="112">
                  <c:v>1.8191302029082383E-7</c:v>
                </c:pt>
                <c:pt idx="113">
                  <c:v>1.346289295112005E-6</c:v>
                </c:pt>
                <c:pt idx="114">
                  <c:v>4.1434512538835632E-8</c:v>
                </c:pt>
                <c:pt idx="115">
                  <c:v>1.0281076908031943E-7</c:v>
                </c:pt>
                <c:pt idx="116">
                  <c:v>5.5305103367344242E-7</c:v>
                </c:pt>
                <c:pt idx="117">
                  <c:v>4.0769787738744061E-7</c:v>
                </c:pt>
                <c:pt idx="118">
                  <c:v>1.8612294402470116E-7</c:v>
                </c:pt>
                <c:pt idx="119">
                  <c:v>3.1175593124139962E-7</c:v>
                </c:pt>
                <c:pt idx="120">
                  <c:v>2.5503274830051315E-7</c:v>
                </c:pt>
                <c:pt idx="121">
                  <c:v>3.2022009369583107E-6</c:v>
                </c:pt>
                <c:pt idx="122">
                  <c:v>4.4622975829922105E-6</c:v>
                </c:pt>
                <c:pt idx="123">
                  <c:v>5.2978566567031009E-7</c:v>
                </c:pt>
                <c:pt idx="124">
                  <c:v>2.3265368003087643E-7</c:v>
                </c:pt>
                <c:pt idx="125">
                  <c:v>4.4891081499294645E-7</c:v>
                </c:pt>
                <c:pt idx="126">
                  <c:v>7.134712854280788E-8</c:v>
                </c:pt>
                <c:pt idx="127">
                  <c:v>6.4256730675194454E-9</c:v>
                </c:pt>
                <c:pt idx="128">
                  <c:v>4.9189635206532141E-8</c:v>
                </c:pt>
                <c:pt idx="129">
                  <c:v>1.5324122391367062E-6</c:v>
                </c:pt>
                <c:pt idx="130">
                  <c:v>3.0577340804060523E-8</c:v>
                </c:pt>
                <c:pt idx="131">
                  <c:v>2.5869095045035291E-5</c:v>
                </c:pt>
                <c:pt idx="132">
                  <c:v>3.0688128270739416E-7</c:v>
                </c:pt>
                <c:pt idx="133">
                  <c:v>2.21131783496014E-7</c:v>
                </c:pt>
                <c:pt idx="134">
                  <c:v>1.3272338508429167E-7</c:v>
                </c:pt>
                <c:pt idx="135">
                  <c:v>6.13496675494753E-6</c:v>
                </c:pt>
                <c:pt idx="136">
                  <c:v>1.0806209500100804E-6</c:v>
                </c:pt>
                <c:pt idx="137">
                  <c:v>4.0437425338699954E-7</c:v>
                </c:pt>
                <c:pt idx="138">
                  <c:v>2.6234472110148353E-7</c:v>
                </c:pt>
                <c:pt idx="139">
                  <c:v>1.5133567948676329E-7</c:v>
                </c:pt>
                <c:pt idx="140">
                  <c:v>3.5451989338041181E-9</c:v>
                </c:pt>
                <c:pt idx="141">
                  <c:v>1.302661190732987E-5</c:v>
                </c:pt>
                <c:pt idx="142">
                  <c:v>1.0702069281421183E-7</c:v>
                </c:pt>
                <c:pt idx="143">
                  <c:v>2.5182212751610739E-5</c:v>
                </c:pt>
                <c:pt idx="144">
                  <c:v>3.9704012309269291E-6</c:v>
                </c:pt>
                <c:pt idx="145">
                  <c:v>3.3369184964431266E-7</c:v>
                </c:pt>
                <c:pt idx="146">
                  <c:v>9.8689475319764175E-7</c:v>
                </c:pt>
                <c:pt idx="147">
                  <c:v>6.8688229342449234E-7</c:v>
                </c:pt>
                <c:pt idx="148">
                  <c:v>1.7127742348939762E-7</c:v>
                </c:pt>
                <c:pt idx="149">
                  <c:v>7.3119728009704021E-8</c:v>
                </c:pt>
                <c:pt idx="150">
                  <c:v>1.0015186987995825E-7</c:v>
                </c:pt>
                <c:pt idx="151">
                  <c:v>3.6626336484860835E-7</c:v>
                </c:pt>
                <c:pt idx="152">
                  <c:v>3.0156348430671279E-7</c:v>
                </c:pt>
                <c:pt idx="153">
                  <c:v>1.6268031607492333E-6</c:v>
                </c:pt>
                <c:pt idx="154">
                  <c:v>9.1953597345544323E-8</c:v>
                </c:pt>
                <c:pt idx="155">
                  <c:v>4.5710908752733155E-7</c:v>
                </c:pt>
                <c:pt idx="156">
                  <c:v>9.3283046945720859E-8</c:v>
                </c:pt>
                <c:pt idx="157">
                  <c:v>3.4698634564607807E-7</c:v>
                </c:pt>
                <c:pt idx="158">
                  <c:v>8.7522098678289167E-8</c:v>
                </c:pt>
                <c:pt idx="159">
                  <c:v>5.3022881553707844E-7</c:v>
                </c:pt>
                <c:pt idx="160">
                  <c:v>6.1597831474846554E-8</c:v>
                </c:pt>
                <c:pt idx="161">
                  <c:v>1.2674086188349722E-7</c:v>
                </c:pt>
                <c:pt idx="162">
                  <c:v>3.3568602404457743E-7</c:v>
                </c:pt>
                <c:pt idx="163">
                  <c:v>9.4723284012578791E-7</c:v>
                </c:pt>
                <c:pt idx="164">
                  <c:v>5.9160507207851437E-8</c:v>
                </c:pt>
                <c:pt idx="165">
                  <c:v>4.5378546352692712E-7</c:v>
                </c:pt>
                <c:pt idx="166">
                  <c:v>1.0522593585397349E-6</c:v>
                </c:pt>
                <c:pt idx="167">
                  <c:v>1.4468843148586889E-6</c:v>
                </c:pt>
                <c:pt idx="168">
                  <c:v>1.3232455020422801E-6</c:v>
                </c:pt>
                <c:pt idx="169">
                  <c:v>4.9411210139894895E-8</c:v>
                </c:pt>
                <c:pt idx="170">
                  <c:v>2.5481117336717096E-8</c:v>
                </c:pt>
                <c:pt idx="171">
                  <c:v>1.4025693281862542E-7</c:v>
                </c:pt>
                <c:pt idx="172">
                  <c:v>4.3916151792494962E-7</c:v>
                </c:pt>
                <c:pt idx="173">
                  <c:v>3.9130133231862958E-7</c:v>
                </c:pt>
                <c:pt idx="174">
                  <c:v>6.3082383528371921E-7</c:v>
                </c:pt>
                <c:pt idx="175">
                  <c:v>3.1286380590821344E-7</c:v>
                </c:pt>
                <c:pt idx="176">
                  <c:v>4.9329227414546687E-6</c:v>
                </c:pt>
                <c:pt idx="177">
                  <c:v>1.0546966828066397E-7</c:v>
                </c:pt>
                <c:pt idx="178">
                  <c:v>6.5032242941969295E-7</c:v>
                </c:pt>
                <c:pt idx="179">
                  <c:v>4.8923745286496837E-7</c:v>
                </c:pt>
                <c:pt idx="180">
                  <c:v>5.3842708807145698E-7</c:v>
                </c:pt>
                <c:pt idx="181">
                  <c:v>6.0024649447970978E-7</c:v>
                </c:pt>
                <c:pt idx="182">
                  <c:v>1.830208949576376E-7</c:v>
                </c:pt>
                <c:pt idx="183">
                  <c:v>1.3604700908473305E-7</c:v>
                </c:pt>
                <c:pt idx="184">
                  <c:v>1.1610526508208488E-7</c:v>
                </c:pt>
                <c:pt idx="185">
                  <c:v>9.7271395746242632E-8</c:v>
                </c:pt>
                <c:pt idx="186">
                  <c:v>3.1995420377582167E-7</c:v>
                </c:pt>
                <c:pt idx="187">
                  <c:v>1.544377285538419E-7</c:v>
                </c:pt>
                <c:pt idx="188">
                  <c:v>2.9912616003972248E-8</c:v>
                </c:pt>
                <c:pt idx="189">
                  <c:v>2.0628626296072713E-7</c:v>
                </c:pt>
                <c:pt idx="190">
                  <c:v>1.1854258934906561E-7</c:v>
                </c:pt>
                <c:pt idx="191">
                  <c:v>1.1699156481553591E-7</c:v>
                </c:pt>
                <c:pt idx="192">
                  <c:v>5.9758759527935666E-7</c:v>
                </c:pt>
                <c:pt idx="193">
                  <c:v>6.4035155741831717E-8</c:v>
                </c:pt>
                <c:pt idx="194">
                  <c:v>5.2313841766947021E-7</c:v>
                </c:pt>
                <c:pt idx="195">
                  <c:v>1.8864889826503639E-6</c:v>
                </c:pt>
                <c:pt idx="196">
                  <c:v>5.450743360723391E-7</c:v>
                </c:pt>
                <c:pt idx="197">
                  <c:v>4.8303335473081106E-8</c:v>
                </c:pt>
                <c:pt idx="198">
                  <c:v>4.9632785073257656E-8</c:v>
                </c:pt>
                <c:pt idx="199">
                  <c:v>3.4587847097923635E-7</c:v>
                </c:pt>
                <c:pt idx="200">
                  <c:v>1.3693330881818407E-7</c:v>
                </c:pt>
                <c:pt idx="201">
                  <c:v>1.6440860055516597E-7</c:v>
                </c:pt>
                <c:pt idx="202">
                  <c:v>4.8502752913107595E-7</c:v>
                </c:pt>
                <c:pt idx="203">
                  <c:v>1.7836782135701969E-7</c:v>
                </c:pt>
                <c:pt idx="204">
                  <c:v>9.4169346679164277E-8</c:v>
                </c:pt>
                <c:pt idx="205">
                  <c:v>6.4035155741836892E-8</c:v>
                </c:pt>
                <c:pt idx="206">
                  <c:v>1.5481440594055859E-6</c:v>
                </c:pt>
                <c:pt idx="207">
                  <c:v>7.3784452809798205E-8</c:v>
                </c:pt>
                <c:pt idx="208">
                  <c:v>1.4052282273866073E-6</c:v>
                </c:pt>
                <c:pt idx="209">
                  <c:v>1.7127742348939762E-7</c:v>
                </c:pt>
                <c:pt idx="210">
                  <c:v>2.2153061837608481E-6</c:v>
                </c:pt>
                <c:pt idx="211">
                  <c:v>1.1455424054854558E-6</c:v>
                </c:pt>
                <c:pt idx="212">
                  <c:v>3.4477059631242262E-7</c:v>
                </c:pt>
                <c:pt idx="213">
                  <c:v>4.5201286406002506E-8</c:v>
                </c:pt>
                <c:pt idx="214">
                  <c:v>1.5864765228772146E-7</c:v>
                </c:pt>
                <c:pt idx="215">
                  <c:v>2.0517838829389673E-7</c:v>
                </c:pt>
                <c:pt idx="216">
                  <c:v>8.4863199477936081E-8</c:v>
                </c:pt>
                <c:pt idx="217">
                  <c:v>1.3649015895145855E-7</c:v>
                </c:pt>
                <c:pt idx="218">
                  <c:v>9.3061472012350581E-8</c:v>
                </c:pt>
                <c:pt idx="219">
                  <c:v>2.3021635576388631E-7</c:v>
                </c:pt>
                <c:pt idx="220">
                  <c:v>3.5850824218091245E-7</c:v>
                </c:pt>
                <c:pt idx="221">
                  <c:v>9.2618322145632591E-8</c:v>
                </c:pt>
                <c:pt idx="222">
                  <c:v>1.5886922722109706E-7</c:v>
                </c:pt>
                <c:pt idx="223">
                  <c:v>1.5335201138036439E-6</c:v>
                </c:pt>
                <c:pt idx="224">
                  <c:v>2.0562153816062225E-7</c:v>
                </c:pt>
                <c:pt idx="225">
                  <c:v>4.2573407696320203E-6</c:v>
                </c:pt>
                <c:pt idx="226">
                  <c:v>6.2594918674973896E-7</c:v>
                </c:pt>
                <c:pt idx="227">
                  <c:v>1.6928324908913296E-7</c:v>
                </c:pt>
                <c:pt idx="228">
                  <c:v>5.0297509873345925E-7</c:v>
                </c:pt>
                <c:pt idx="229">
                  <c:v>1.1189534134819247E-7</c:v>
                </c:pt>
                <c:pt idx="230">
                  <c:v>1.4158638241880196E-7</c:v>
                </c:pt>
                <c:pt idx="231">
                  <c:v>9.2175172278899619E-8</c:v>
                </c:pt>
                <c:pt idx="232">
                  <c:v>4.5644436272728021E-8</c:v>
                </c:pt>
                <c:pt idx="233">
                  <c:v>3.1995420377582167E-7</c:v>
                </c:pt>
                <c:pt idx="234">
                  <c:v>1.5776135255428326E-7</c:v>
                </c:pt>
                <c:pt idx="235">
                  <c:v>3.6515549018182417E-7</c:v>
                </c:pt>
                <c:pt idx="236">
                  <c:v>2.4971494989982759E-7</c:v>
                </c:pt>
                <c:pt idx="237">
                  <c:v>7.7772801610321554E-8</c:v>
                </c:pt>
                <c:pt idx="238">
                  <c:v>6.0423484328023942E-7</c:v>
                </c:pt>
                <c:pt idx="239">
                  <c:v>6.7358779742272806E-8</c:v>
                </c:pt>
                <c:pt idx="240">
                  <c:v>9.2724678113646722E-6</c:v>
                </c:pt>
                <c:pt idx="241">
                  <c:v>2.2410088760309284E-6</c:v>
                </c:pt>
                <c:pt idx="242">
                  <c:v>1.9653696589276579E-6</c:v>
                </c:pt>
                <c:pt idx="243">
                  <c:v>7.3119728009704021E-8</c:v>
                </c:pt>
                <c:pt idx="244">
                  <c:v>4.4071254245852439E-7</c:v>
                </c:pt>
                <c:pt idx="245">
                  <c:v>1.0635596801411493E-8</c:v>
                </c:pt>
                <c:pt idx="246">
                  <c:v>1.1766293686362505E-5</c:v>
                </c:pt>
                <c:pt idx="247">
                  <c:v>1.5399457868710394E-7</c:v>
                </c:pt>
                <c:pt idx="248">
                  <c:v>3.4344114671227397E-8</c:v>
                </c:pt>
                <c:pt idx="249">
                  <c:v>8.8918020758474537E-7</c:v>
                </c:pt>
                <c:pt idx="250">
                  <c:v>4.8746485339806627E-8</c:v>
                </c:pt>
                <c:pt idx="251">
                  <c:v>6.6474695758160846E-6</c:v>
                </c:pt>
                <c:pt idx="252">
                  <c:v>8.4863199477936087E-7</c:v>
                </c:pt>
                <c:pt idx="253">
                  <c:v>8.8009563531680122E-7</c:v>
                </c:pt>
                <c:pt idx="254">
                  <c:v>8.6081861611431256E-7</c:v>
                </c:pt>
                <c:pt idx="255">
                  <c:v>1.2548654088480489E-7</c:v>
                </c:pt>
                <c:pt idx="256">
                  <c:v>1.4331597348340514E-7</c:v>
                </c:pt>
                <c:pt idx="257">
                  <c:v>4.6955375927611373E-8</c:v>
                </c:pt>
                <c:pt idx="258">
                  <c:v>1.4576581918397618E-7</c:v>
                </c:pt>
                <c:pt idx="259">
                  <c:v>5.5802040957446688E-8</c:v>
                </c:pt>
                <c:pt idx="260">
                  <c:v>1.6808663556695665E-7</c:v>
                </c:pt>
                <c:pt idx="261">
                  <c:v>4.205568452646932E-8</c:v>
                </c:pt>
                <c:pt idx="262">
                  <c:v>3.0759173796058468E-8</c:v>
                </c:pt>
                <c:pt idx="263">
                  <c:v>6.1885824447197571E-7</c:v>
                </c:pt>
                <c:pt idx="264">
                  <c:v>2.1776406227298025E-8</c:v>
                </c:pt>
                <c:pt idx="265">
                  <c:v>2.8445430634408049E-7</c:v>
                </c:pt>
                <c:pt idx="266">
                  <c:v>1.9816529666841203E-7</c:v>
                </c:pt>
                <c:pt idx="267">
                  <c:v>2.8812907489493706E-7</c:v>
                </c:pt>
                <c:pt idx="268">
                  <c:v>8.2886446202646407E-8</c:v>
                </c:pt>
                <c:pt idx="269">
                  <c:v>9.3366341699540288E-8</c:v>
                </c:pt>
                <c:pt idx="270">
                  <c:v>3.8244813436692156E-8</c:v>
                </c:pt>
                <c:pt idx="271">
                  <c:v>4.5358893146068915E-6</c:v>
                </c:pt>
                <c:pt idx="272">
                  <c:v>3.7673182773225588E-7</c:v>
                </c:pt>
                <c:pt idx="273">
                  <c:v>3.0936107096655261E-7</c:v>
                </c:pt>
                <c:pt idx="274">
                  <c:v>9.1079819045673999E-7</c:v>
                </c:pt>
                <c:pt idx="275">
                  <c:v>1.1012274188129043E-7</c:v>
                </c:pt>
                <c:pt idx="276">
                  <c:v>1.8368561975772589E-7</c:v>
                </c:pt>
                <c:pt idx="277">
                  <c:v>8.9737848011916732E-8</c:v>
                </c:pt>
                <c:pt idx="278">
                  <c:v>2.0608684552070064E-6</c:v>
                </c:pt>
                <c:pt idx="279">
                  <c:v>1.4358055681906678E-7</c:v>
                </c:pt>
                <c:pt idx="280">
                  <c:v>5.4514080855234787E-6</c:v>
                </c:pt>
                <c:pt idx="281">
                  <c:v>2.6810566936893645E-8</c:v>
                </c:pt>
                <c:pt idx="282">
                  <c:v>3.6183186618138279E-7</c:v>
                </c:pt>
                <c:pt idx="283">
                  <c:v>2.8826898830494733E-7</c:v>
                </c:pt>
                <c:pt idx="284">
                  <c:v>3.567356427140394E-8</c:v>
                </c:pt>
                <c:pt idx="285">
                  <c:v>8.6635798944838138E-8</c:v>
                </c:pt>
                <c:pt idx="286">
                  <c:v>5.4706851047260376E-7</c:v>
                </c:pt>
                <c:pt idx="287">
                  <c:v>1.7327159788967628E-7</c:v>
                </c:pt>
                <c:pt idx="288">
                  <c:v>2.796275659037772E-7</c:v>
                </c:pt>
                <c:pt idx="289">
                  <c:v>6.4256730675199639E-8</c:v>
                </c:pt>
                <c:pt idx="290">
                  <c:v>1.0679911788084906E-7</c:v>
                </c:pt>
                <c:pt idx="291">
                  <c:v>2.4406478909907726E-6</c:v>
                </c:pt>
                <c:pt idx="292">
                  <c:v>6.7846244595676308E-7</c:v>
                </c:pt>
                <c:pt idx="293">
                  <c:v>8.0232283370654444E-7</c:v>
                </c:pt>
                <c:pt idx="294">
                  <c:v>2.0495681336055057E-7</c:v>
                </c:pt>
                <c:pt idx="295">
                  <c:v>1.2164463841615381E-7</c:v>
                </c:pt>
                <c:pt idx="296">
                  <c:v>1.3498788090325905E-5</c:v>
                </c:pt>
                <c:pt idx="297">
                  <c:v>7.0017678942631331E-8</c:v>
                </c:pt>
                <c:pt idx="298">
                  <c:v>7.0505143796029401E-7</c:v>
                </c:pt>
                <c:pt idx="299">
                  <c:v>3.0798915737420789E-7</c:v>
                </c:pt>
                <c:pt idx="300">
                  <c:v>3.0798915737423277E-8</c:v>
                </c:pt>
                <c:pt idx="301">
                  <c:v>2.6656967055567244E-5</c:v>
                </c:pt>
                <c:pt idx="302">
                  <c:v>4.9395748891473524E-6</c:v>
                </c:pt>
                <c:pt idx="303">
                  <c:v>7.4049036145453908E-7</c:v>
                </c:pt>
                <c:pt idx="304">
                  <c:v>1.9666381345903985E-6</c:v>
                </c:pt>
                <c:pt idx="305">
                  <c:v>1.8193289126149153E-5</c:v>
                </c:pt>
                <c:pt idx="306">
                  <c:v>1.4487407534895659E-6</c:v>
                </c:pt>
                <c:pt idx="307">
                  <c:v>5.5802040957451181E-8</c:v>
                </c:pt>
                <c:pt idx="308">
                  <c:v>2.897241966510866E-7</c:v>
                </c:pt>
                <c:pt idx="309">
                  <c:v>1.4954946976596916E-7</c:v>
                </c:pt>
                <c:pt idx="310">
                  <c:v>3.8391804178726415E-8</c:v>
                </c:pt>
                <c:pt idx="311">
                  <c:v>9.9640124333624822E-7</c:v>
                </c:pt>
                <c:pt idx="312">
                  <c:v>3.9597128263407357E-7</c:v>
                </c:pt>
                <c:pt idx="313">
                  <c:v>1.9791867886788787E-6</c:v>
                </c:pt>
                <c:pt idx="314">
                  <c:v>1.7437021758384344E-6</c:v>
                </c:pt>
                <c:pt idx="315">
                  <c:v>2.0992727808193137E-6</c:v>
                </c:pt>
                <c:pt idx="316">
                  <c:v>1.0222933903405057E-7</c:v>
                </c:pt>
                <c:pt idx="317">
                  <c:v>8.347985327234698E-8</c:v>
                </c:pt>
                <c:pt idx="318">
                  <c:v>1.8972693925533402E-8</c:v>
                </c:pt>
                <c:pt idx="319">
                  <c:v>3.5043681721279346E-8</c:v>
                </c:pt>
                <c:pt idx="320">
                  <c:v>1.822048241342696E-6</c:v>
                </c:pt>
                <c:pt idx="321">
                  <c:v>3.0043818851491721E-7</c:v>
                </c:pt>
                <c:pt idx="322">
                  <c:v>6.2498285872345332E-8</c:v>
                </c:pt>
                <c:pt idx="323">
                  <c:v>4.5757673585109975E-8</c:v>
                </c:pt>
                <c:pt idx="324">
                  <c:v>4.4382711295918373E-6</c:v>
                </c:pt>
                <c:pt idx="325">
                  <c:v>9.4774186362135084E-7</c:v>
                </c:pt>
                <c:pt idx="326">
                  <c:v>5.3123542991493529E-8</c:v>
                </c:pt>
                <c:pt idx="327">
                  <c:v>1.3798728687958528E-6</c:v>
                </c:pt>
                <c:pt idx="328">
                  <c:v>8.8167224712772868E-8</c:v>
                </c:pt>
                <c:pt idx="329">
                  <c:v>1.0423821250851881E-7</c:v>
                </c:pt>
                <c:pt idx="330">
                  <c:v>4.3213100517450201E-7</c:v>
                </c:pt>
                <c:pt idx="331">
                  <c:v>2.1242720951682515E-6</c:v>
                </c:pt>
                <c:pt idx="332">
                  <c:v>1.2964692329453017E-6</c:v>
                </c:pt>
                <c:pt idx="333">
                  <c:v>8.2523085088344423E-6</c:v>
                </c:pt>
                <c:pt idx="334">
                  <c:v>9.9280813630874438E-8</c:v>
                </c:pt>
                <c:pt idx="335">
                  <c:v>9.7026084530092159E-7</c:v>
                </c:pt>
                <c:pt idx="336">
                  <c:v>1.2342823496819068E-6</c:v>
                </c:pt>
                <c:pt idx="337">
                  <c:v>1.0015361199245643E-6</c:v>
                </c:pt>
                <c:pt idx="338">
                  <c:v>2.1742861851143739E-5</c:v>
                </c:pt>
                <c:pt idx="339">
                  <c:v>1.1616218860796303E-5</c:v>
                </c:pt>
                <c:pt idx="340">
                  <c:v>9.9831040264660191E-5</c:v>
                </c:pt>
                <c:pt idx="341">
                  <c:v>3.1166174828446661E-7</c:v>
                </c:pt>
                <c:pt idx="342">
                  <c:v>1.8219665798191966E-7</c:v>
                </c:pt>
                <c:pt idx="343">
                  <c:v>5.2113335506609181E-7</c:v>
                </c:pt>
                <c:pt idx="344">
                  <c:v>7.0178824348713346E-8</c:v>
                </c:pt>
                <c:pt idx="345">
                  <c:v>2.2755745656355187E-7</c:v>
                </c:pt>
                <c:pt idx="346">
                  <c:v>4.6035213882476894E-7</c:v>
                </c:pt>
                <c:pt idx="347">
                  <c:v>9.4872343513204662E-7</c:v>
                </c:pt>
                <c:pt idx="348">
                  <c:v>1.1679013305793341E-6</c:v>
                </c:pt>
                <c:pt idx="349">
                  <c:v>1.7728008986595187E-7</c:v>
                </c:pt>
                <c:pt idx="350">
                  <c:v>1.5973538377877496E-7</c:v>
                </c:pt>
                <c:pt idx="351">
                  <c:v>1.4085518513870488E-6</c:v>
                </c:pt>
                <c:pt idx="352">
                  <c:v>1.1291458604166119E-6</c:v>
                </c:pt>
                <c:pt idx="353">
                  <c:v>1.3223994886604569E-6</c:v>
                </c:pt>
                <c:pt idx="354">
                  <c:v>5.9521070053964722E-7</c:v>
                </c:pt>
                <c:pt idx="355">
                  <c:v>3.2156565783664182E-7</c:v>
                </c:pt>
                <c:pt idx="356">
                  <c:v>3.5613134744123192E-7</c:v>
                </c:pt>
                <c:pt idx="357">
                  <c:v>5.1062950552231332E-8</c:v>
                </c:pt>
                <c:pt idx="358">
                  <c:v>4.3133790845970388E-6</c:v>
                </c:pt>
                <c:pt idx="359">
                  <c:v>1.1982772396257921E-6</c:v>
                </c:pt>
                <c:pt idx="360">
                  <c:v>1.2333666518001488E-6</c:v>
                </c:pt>
                <c:pt idx="361">
                  <c:v>1.5397443551135616E-7</c:v>
                </c:pt>
                <c:pt idx="362">
                  <c:v>2.5966165009023942E-6</c:v>
                </c:pt>
                <c:pt idx="363">
                  <c:v>1.5397443551135616E-7</c:v>
                </c:pt>
                <c:pt idx="364">
                  <c:v>7.2273714627779419E-8</c:v>
                </c:pt>
                <c:pt idx="365">
                  <c:v>1.1796850883990807E-6</c:v>
                </c:pt>
                <c:pt idx="366">
                  <c:v>1.518795452322901E-7</c:v>
                </c:pt>
                <c:pt idx="367">
                  <c:v>1.7466147701713361E-7</c:v>
                </c:pt>
                <c:pt idx="368">
                  <c:v>7.2847190841673755E-6</c:v>
                </c:pt>
                <c:pt idx="369">
                  <c:v>3.1161492901105276E-8</c:v>
                </c:pt>
                <c:pt idx="370">
                  <c:v>7.5389863917890207E-7</c:v>
                </c:pt>
                <c:pt idx="371">
                  <c:v>1.0304241560156234E-6</c:v>
                </c:pt>
                <c:pt idx="372">
                  <c:v>1.0631568166260307E-7</c:v>
                </c:pt>
                <c:pt idx="373">
                  <c:v>2.5850946043675305E-6</c:v>
                </c:pt>
                <c:pt idx="374">
                  <c:v>2.2834304041820164E-7</c:v>
                </c:pt>
                <c:pt idx="375">
                  <c:v>4.2909199880345148E-6</c:v>
                </c:pt>
                <c:pt idx="376">
                  <c:v>4.0336698571698863E-6</c:v>
                </c:pt>
                <c:pt idx="377">
                  <c:v>1.0099532453416518E-6</c:v>
                </c:pt>
                <c:pt idx="378">
                  <c:v>3.6027060673691678E-6</c:v>
                </c:pt>
                <c:pt idx="379">
                  <c:v>3.8590633655784769E-6</c:v>
                </c:pt>
                <c:pt idx="380">
                  <c:v>3.4589333337651445E-6</c:v>
                </c:pt>
                <c:pt idx="381">
                  <c:v>6.7621620965441746E-7</c:v>
                </c:pt>
                <c:pt idx="382">
                  <c:v>1.0124341224210967E-7</c:v>
                </c:pt>
                <c:pt idx="383">
                  <c:v>1.6068995254576145E-6</c:v>
                </c:pt>
                <c:pt idx="384">
                  <c:v>5.7296446834799524E-8</c:v>
                </c:pt>
                <c:pt idx="385">
                  <c:v>3.2275029433540679E-7</c:v>
                </c:pt>
                <c:pt idx="386">
                  <c:v>1.6999914844386911E-7</c:v>
                </c:pt>
                <c:pt idx="387">
                  <c:v>2.492690779823237E-8</c:v>
                </c:pt>
                <c:pt idx="388">
                  <c:v>3.1803940437625539E-6</c:v>
                </c:pt>
                <c:pt idx="389">
                  <c:v>9.2758779965798675E-8</c:v>
                </c:pt>
                <c:pt idx="390">
                  <c:v>3.4358813745430829E-8</c:v>
                </c:pt>
                <c:pt idx="391">
                  <c:v>1.6588395207706543E-7</c:v>
                </c:pt>
                <c:pt idx="392">
                  <c:v>6.9669256442994568E-8</c:v>
                </c:pt>
                <c:pt idx="393">
                  <c:v>6.3909396995874252E-8</c:v>
                </c:pt>
                <c:pt idx="394">
                  <c:v>1.9638616427964179E-7</c:v>
                </c:pt>
                <c:pt idx="395">
                  <c:v>4.1170473613329648E-8</c:v>
                </c:pt>
                <c:pt idx="396">
                  <c:v>2.3828288104065182E-6</c:v>
                </c:pt>
                <c:pt idx="397">
                  <c:v>7.5925617952097301E-8</c:v>
                </c:pt>
                <c:pt idx="398">
                  <c:v>2.3911473975853464E-7</c:v>
                </c:pt>
                <c:pt idx="399">
                  <c:v>4.2676312103947306E-8</c:v>
                </c:pt>
                <c:pt idx="400">
                  <c:v>3.9440555902633095E-7</c:v>
                </c:pt>
                <c:pt idx="401">
                  <c:v>3.057407434312643E-9</c:v>
                </c:pt>
                <c:pt idx="402">
                  <c:v>3.7300370698614245E-7</c:v>
                </c:pt>
                <c:pt idx="403">
                  <c:v>4.4459799773963016E-8</c:v>
                </c:pt>
                <c:pt idx="404">
                  <c:v>9.423184496504425E-7</c:v>
                </c:pt>
                <c:pt idx="405">
                  <c:v>6.2154545300047437E-7</c:v>
                </c:pt>
                <c:pt idx="406">
                  <c:v>1.8382662198804765E-7</c:v>
                </c:pt>
                <c:pt idx="407">
                  <c:v>7.1619769148773672E-7</c:v>
                </c:pt>
                <c:pt idx="408">
                  <c:v>8.1034036206928007E-7</c:v>
                </c:pt>
                <c:pt idx="409">
                  <c:v>3.1746080526279615E-7</c:v>
                </c:pt>
                <c:pt idx="410">
                  <c:v>4.0803758932461948E-6</c:v>
                </c:pt>
                <c:pt idx="411">
                  <c:v>4.1921759628171422E-8</c:v>
                </c:pt>
                <c:pt idx="412">
                  <c:v>1.2282873050476314E-6</c:v>
                </c:pt>
                <c:pt idx="413">
                  <c:v>6.9097930649215182E-6</c:v>
                </c:pt>
                <c:pt idx="414">
                  <c:v>2.7028875409322309E-8</c:v>
                </c:pt>
                <c:pt idx="415">
                  <c:v>2.2945494372016746E-6</c:v>
                </c:pt>
                <c:pt idx="416">
                  <c:v>5.3378239838728008E-6</c:v>
                </c:pt>
                <c:pt idx="417">
                  <c:v>1.6944831424834957E-5</c:v>
                </c:pt>
                <c:pt idx="418">
                  <c:v>2.8441728645349403E-7</c:v>
                </c:pt>
                <c:pt idx="419">
                  <c:v>3.53640126568829E-6</c:v>
                </c:pt>
                <c:pt idx="420">
                  <c:v>3.0809259530381245E-7</c:v>
                </c:pt>
                <c:pt idx="421">
                  <c:v>1.1665185287839006E-7</c:v>
                </c:pt>
                <c:pt idx="422">
                  <c:v>2.5839012573062744E-7</c:v>
                </c:pt>
                <c:pt idx="423">
                  <c:v>9.5641976150292927E-7</c:v>
                </c:pt>
                <c:pt idx="424">
                  <c:v>1.5161605071693977E-7</c:v>
                </c:pt>
                <c:pt idx="425">
                  <c:v>1.9018642142673004E-7</c:v>
                </c:pt>
                <c:pt idx="426">
                  <c:v>9.5641976150292933E-9</c:v>
                </c:pt>
                <c:pt idx="427">
                  <c:v>3.2737778065870756E-7</c:v>
                </c:pt>
                <c:pt idx="428">
                  <c:v>6.7310000592329109E-7</c:v>
                </c:pt>
                <c:pt idx="429">
                  <c:v>1.3345975426086775E-6</c:v>
                </c:pt>
                <c:pt idx="430">
                  <c:v>2.2322210072979024E-6</c:v>
                </c:pt>
                <c:pt idx="431">
                  <c:v>7.5259259921541974E-8</c:v>
                </c:pt>
                <c:pt idx="432">
                  <c:v>8.9056790907158E-8</c:v>
                </c:pt>
                <c:pt idx="433">
                  <c:v>2.9304074331950409E-7</c:v>
                </c:pt>
                <c:pt idx="434">
                  <c:v>2.4819876761625198E-7</c:v>
                </c:pt>
                <c:pt idx="435">
                  <c:v>6.7262963554878138E-8</c:v>
                </c:pt>
                <c:pt idx="436">
                  <c:v>1.0661728488885113E-7</c:v>
                </c:pt>
                <c:pt idx="437">
                  <c:v>3.1044444717636063E-7</c:v>
                </c:pt>
                <c:pt idx="438">
                  <c:v>2.1323456977770224E-8</c:v>
                </c:pt>
                <c:pt idx="439">
                  <c:v>8.9997531656177276E-8</c:v>
                </c:pt>
                <c:pt idx="440">
                  <c:v>3.1049148421381159E-6</c:v>
                </c:pt>
                <c:pt idx="441">
                  <c:v>7.3377778423503423E-8</c:v>
                </c:pt>
                <c:pt idx="442">
                  <c:v>6.3515679571284689E-7</c:v>
                </c:pt>
                <c:pt idx="443">
                  <c:v>7.8551852543109446E-8</c:v>
                </c:pt>
                <c:pt idx="444">
                  <c:v>2.3518518725481869E-8</c:v>
                </c:pt>
                <c:pt idx="445">
                  <c:v>4.8902839936518629E-7</c:v>
                </c:pt>
                <c:pt idx="446">
                  <c:v>3.7159259586261348E-7</c:v>
                </c:pt>
                <c:pt idx="447">
                  <c:v>9.1973087229117756E-7</c:v>
                </c:pt>
                <c:pt idx="448">
                  <c:v>3.226740769136112E-7</c:v>
                </c:pt>
                <c:pt idx="449">
                  <c:v>1.0285432189277403E-7</c:v>
                </c:pt>
                <c:pt idx="450">
                  <c:v>1.5522222358818032E-8</c:v>
                </c:pt>
                <c:pt idx="451">
                  <c:v>4.0969259619789411E-7</c:v>
                </c:pt>
                <c:pt idx="452">
                  <c:v>5.6601235065993029E-8</c:v>
                </c:pt>
                <c:pt idx="453">
                  <c:v>1.4597160622282412E-7</c:v>
                </c:pt>
                <c:pt idx="454">
                  <c:v>3.4037568200765722E-6</c:v>
                </c:pt>
                <c:pt idx="455">
                  <c:v>3.1044444717636063E-7</c:v>
                </c:pt>
                <c:pt idx="456">
                  <c:v>1.5914197670909395E-7</c:v>
                </c:pt>
                <c:pt idx="457">
                  <c:v>1.0881234663656278E-7</c:v>
                </c:pt>
                <c:pt idx="458">
                  <c:v>1.1241851950780333E-6</c:v>
                </c:pt>
                <c:pt idx="459">
                  <c:v>2.2734568101299138E-8</c:v>
                </c:pt>
                <c:pt idx="460">
                  <c:v>9.2913827978137029E-7</c:v>
                </c:pt>
                <c:pt idx="461">
                  <c:v>3.1358024967309154E-8</c:v>
                </c:pt>
                <c:pt idx="462">
                  <c:v>1.7529135956725816E-7</c:v>
                </c:pt>
                <c:pt idx="463">
                  <c:v>3.9197531209136442E-8</c:v>
                </c:pt>
                <c:pt idx="464">
                  <c:v>8.1733124176042951E-6</c:v>
                </c:pt>
                <c:pt idx="465">
                  <c:v>5.2853951082399584E-7</c:v>
                </c:pt>
                <c:pt idx="466">
                  <c:v>4.8448148574492651E-8</c:v>
                </c:pt>
                <c:pt idx="467">
                  <c:v>1.2198271712283261E-7</c:v>
                </c:pt>
                <c:pt idx="468">
                  <c:v>4.1862963331357721E-8</c:v>
                </c:pt>
                <c:pt idx="469">
                  <c:v>1.1869012450126516E-7</c:v>
                </c:pt>
                <c:pt idx="470">
                  <c:v>8.7567284721210818E-7</c:v>
                </c:pt>
                <c:pt idx="471">
                  <c:v>3.6296913899660348E-7</c:v>
                </c:pt>
                <c:pt idx="472">
                  <c:v>2.6089876772801215E-7</c:v>
                </c:pt>
                <c:pt idx="473">
                  <c:v>1.3374197648557355E-7</c:v>
                </c:pt>
                <c:pt idx="474">
                  <c:v>5.1113580696713919E-7</c:v>
                </c:pt>
                <c:pt idx="475">
                  <c:v>3.0666580516779988E-6</c:v>
                </c:pt>
                <c:pt idx="476">
                  <c:v>2.1009876728097135E-7</c:v>
                </c:pt>
                <c:pt idx="477">
                  <c:v>2.4459259474501141E-8</c:v>
                </c:pt>
                <c:pt idx="478">
                  <c:v>5.9580247437887398E-8</c:v>
                </c:pt>
                <c:pt idx="479">
                  <c:v>1.4722592722151648E-7</c:v>
                </c:pt>
                <c:pt idx="480">
                  <c:v>3.8366543547502752E-7</c:v>
                </c:pt>
                <c:pt idx="481">
                  <c:v>3.167160521698225E-8</c:v>
                </c:pt>
                <c:pt idx="482">
                  <c:v>2.008481499155989E-7</c:v>
                </c:pt>
                <c:pt idx="483">
                  <c:v>3.6986790448941154E-7</c:v>
                </c:pt>
                <c:pt idx="484">
                  <c:v>1.1351605038165914E-7</c:v>
                </c:pt>
                <c:pt idx="485">
                  <c:v>2.0282370548855563E-6</c:v>
                </c:pt>
                <c:pt idx="486">
                  <c:v>8.1515185902520157E-7</c:v>
                </c:pt>
                <c:pt idx="487">
                  <c:v>6.2010494372853858E-7</c:v>
                </c:pt>
                <c:pt idx="488">
                  <c:v>3.849197564737199E-7</c:v>
                </c:pt>
                <c:pt idx="489">
                  <c:v>1.784271620639891E-7</c:v>
                </c:pt>
                <c:pt idx="490">
                  <c:v>9.0171568694745857E-6</c:v>
                </c:pt>
                <c:pt idx="491">
                  <c:v>7.6513580920228152E-8</c:v>
                </c:pt>
                <c:pt idx="492">
                  <c:v>1.2543209986923662E-7</c:v>
                </c:pt>
                <c:pt idx="493">
                  <c:v>4.5312346077761734E-8</c:v>
                </c:pt>
                <c:pt idx="494">
                  <c:v>1.1837654425159207E-7</c:v>
                </c:pt>
                <c:pt idx="495">
                  <c:v>1.0536296389015877E-7</c:v>
                </c:pt>
                <c:pt idx="496">
                  <c:v>7.1433580875530252E-7</c:v>
                </c:pt>
                <c:pt idx="497">
                  <c:v>1.5757407546072852E-6</c:v>
                </c:pt>
                <c:pt idx="498">
                  <c:v>8.8586420532648369E-8</c:v>
                </c:pt>
                <c:pt idx="499">
                  <c:v>8.6391358784936734E-8</c:v>
                </c:pt>
                <c:pt idx="500">
                  <c:v>1.1304568000714951E-7</c:v>
                </c:pt>
                <c:pt idx="501">
                  <c:v>2.0081679189064785E-6</c:v>
                </c:pt>
                <c:pt idx="502">
                  <c:v>1.0018888977055275E-7</c:v>
                </c:pt>
                <c:pt idx="503">
                  <c:v>1.322367912871427E-6</c:v>
                </c:pt>
                <c:pt idx="504">
                  <c:v>2.3832098975154958E-8</c:v>
                </c:pt>
                <c:pt idx="505">
                  <c:v>1.1963086525028443E-7</c:v>
                </c:pt>
                <c:pt idx="506">
                  <c:v>7.2907408048993792E-8</c:v>
                </c:pt>
                <c:pt idx="507">
                  <c:v>3.638628427081718E-6</c:v>
                </c:pt>
                <c:pt idx="508">
                  <c:v>2.6434815047441619E-7</c:v>
                </c:pt>
                <c:pt idx="509">
                  <c:v>3.9667901583646087E-8</c:v>
                </c:pt>
                <c:pt idx="510">
                  <c:v>1.0185086509382013E-6</c:v>
                </c:pt>
                <c:pt idx="511">
                  <c:v>1.5428148283916105E-6</c:v>
                </c:pt>
                <c:pt idx="512">
                  <c:v>5.9423457313050856E-8</c:v>
                </c:pt>
                <c:pt idx="513">
                  <c:v>7.6027531533241054E-7</c:v>
                </c:pt>
                <c:pt idx="514">
                  <c:v>1.268883970356872E-6</c:v>
                </c:pt>
                <c:pt idx="515">
                  <c:v>2.4580118529062648E-7</c:v>
                </c:pt>
                <c:pt idx="516">
                  <c:v>9.8538238178523571E-8</c:v>
                </c:pt>
                <c:pt idx="517">
                  <c:v>1.077387698095483E-6</c:v>
                </c:pt>
                <c:pt idx="518">
                  <c:v>7.9089185366761624E-7</c:v>
                </c:pt>
                <c:pt idx="519">
                  <c:v>1.63323046704722E-8</c:v>
                </c:pt>
                <c:pt idx="520">
                  <c:v>1.3610253892060165E-8</c:v>
                </c:pt>
                <c:pt idx="521">
                  <c:v>8.6425112214589038E-8</c:v>
                </c:pt>
                <c:pt idx="522">
                  <c:v>1.0847372351971952E-7</c:v>
                </c:pt>
                <c:pt idx="523">
                  <c:v>2.1245606325507637E-7</c:v>
                </c:pt>
                <c:pt idx="524">
                  <c:v>1.483517674234678E-8</c:v>
                </c:pt>
                <c:pt idx="525">
                  <c:v>1.9884580936299901E-7</c:v>
                </c:pt>
                <c:pt idx="526">
                  <c:v>1.8319401738714467E-7</c:v>
                </c:pt>
                <c:pt idx="527">
                  <c:v>2.4267082689545234E-7</c:v>
                </c:pt>
                <c:pt idx="528">
                  <c:v>5.8387989196938118E-8</c:v>
                </c:pt>
                <c:pt idx="529">
                  <c:v>3.1725501822394816E-7</c:v>
                </c:pt>
                <c:pt idx="530">
                  <c:v>1.1174018445381397E-7</c:v>
                </c:pt>
                <c:pt idx="531">
                  <c:v>7.7442344645822352E-8</c:v>
                </c:pt>
                <c:pt idx="532">
                  <c:v>2.2974108569797559E-7</c:v>
                </c:pt>
                <c:pt idx="533">
                  <c:v>2.9125943329008757E-8</c:v>
                </c:pt>
                <c:pt idx="534">
                  <c:v>6.7234654226777225E-8</c:v>
                </c:pt>
                <c:pt idx="535">
                  <c:v>3.71423828714352E-7</c:v>
                </c:pt>
                <c:pt idx="536">
                  <c:v>8.8602752837311685E-8</c:v>
                </c:pt>
                <c:pt idx="537">
                  <c:v>2.5587277317073114E-8</c:v>
                </c:pt>
                <c:pt idx="538">
                  <c:v>1.706725838064483E-7</c:v>
                </c:pt>
                <c:pt idx="539">
                  <c:v>1.4345207602231415E-7</c:v>
                </c:pt>
                <c:pt idx="540">
                  <c:v>4.0558556598339294E-7</c:v>
                </c:pt>
                <c:pt idx="541">
                  <c:v>5.7979681580176304E-8</c:v>
                </c:pt>
                <c:pt idx="542">
                  <c:v>3.1589399283471643E-7</c:v>
                </c:pt>
                <c:pt idx="543">
                  <c:v>1.6245199045563014E-6</c:v>
                </c:pt>
                <c:pt idx="544">
                  <c:v>1.5499357132279372E-6</c:v>
                </c:pt>
                <c:pt idx="545">
                  <c:v>1.1555105554360015E-7</c:v>
                </c:pt>
                <c:pt idx="546">
                  <c:v>7.4039781172807301E-8</c:v>
                </c:pt>
                <c:pt idx="547">
                  <c:v>6.3968193292687953E-8</c:v>
                </c:pt>
                <c:pt idx="548">
                  <c:v>5.1473980219771558E-7</c:v>
                </c:pt>
                <c:pt idx="549">
                  <c:v>2.2184713844058073E-8</c:v>
                </c:pt>
                <c:pt idx="550">
                  <c:v>9.5543982322262366E-8</c:v>
                </c:pt>
                <c:pt idx="551">
                  <c:v>2.4199031420082975E-7</c:v>
                </c:pt>
                <c:pt idx="552">
                  <c:v>9.391075185522275E-9</c:v>
                </c:pt>
                <c:pt idx="553">
                  <c:v>1.4767125472885279E-7</c:v>
                </c:pt>
                <c:pt idx="554">
                  <c:v>2.3491298217695847E-7</c:v>
                </c:pt>
                <c:pt idx="555">
                  <c:v>2.8282107587701026E-7</c:v>
                </c:pt>
                <c:pt idx="556">
                  <c:v>2.0279278299171288E-7</c:v>
                </c:pt>
                <c:pt idx="557">
                  <c:v>4.1334341070190068E-7</c:v>
                </c:pt>
                <c:pt idx="558">
                  <c:v>2.60364156955132E-7</c:v>
                </c:pt>
                <c:pt idx="559">
                  <c:v>5.3624400334717059E-8</c:v>
                </c:pt>
                <c:pt idx="560">
                  <c:v>4.2545653666580081E-7</c:v>
                </c:pt>
                <c:pt idx="561">
                  <c:v>1.0561557020238689E-7</c:v>
                </c:pt>
                <c:pt idx="562">
                  <c:v>1.2303669518423387E-7</c:v>
                </c:pt>
                <c:pt idx="563">
                  <c:v>1.1977023425012946E-7</c:v>
                </c:pt>
                <c:pt idx="564">
                  <c:v>3.8857274861834915E-7</c:v>
                </c:pt>
                <c:pt idx="565">
                  <c:v>1.7271412189024352E-7</c:v>
                </c:pt>
                <c:pt idx="566">
                  <c:v>2.4552898021276537E-7</c:v>
                </c:pt>
                <c:pt idx="567">
                  <c:v>1.374635643098188E-8</c:v>
                </c:pt>
                <c:pt idx="568">
                  <c:v>4.1279900054618486E-7</c:v>
                </c:pt>
                <c:pt idx="569">
                  <c:v>8.3566958897256181E-8</c:v>
                </c:pt>
                <c:pt idx="570">
                  <c:v>2.0064236287676716E-6</c:v>
                </c:pt>
                <c:pt idx="571">
                  <c:v>1.7129865548546925E-6</c:v>
                </c:pt>
                <c:pt idx="572">
                  <c:v>4.1116577007913766E-7</c:v>
                </c:pt>
                <c:pt idx="573">
                  <c:v>2.3681841772184688E-8</c:v>
                </c:pt>
                <c:pt idx="574">
                  <c:v>3.2664609340947042E-9</c:v>
                </c:pt>
                <c:pt idx="575">
                  <c:v>1.6727002033341944E-7</c:v>
                </c:pt>
                <c:pt idx="576">
                  <c:v>3.6448259922937128E-7</c:v>
                </c:pt>
                <c:pt idx="577">
                  <c:v>7.9756087807472579E-8</c:v>
                </c:pt>
                <c:pt idx="578">
                  <c:v>4.6410965771928921E-8</c:v>
                </c:pt>
                <c:pt idx="579">
                  <c:v>6.2334962825640604E-8</c:v>
                </c:pt>
                <c:pt idx="580">
                  <c:v>6.4104295831603383E-8</c:v>
                </c:pt>
                <c:pt idx="581">
                  <c:v>1.5597350960300951E-7</c:v>
                </c:pt>
                <c:pt idx="582">
                  <c:v>6.2062757747799381E-8</c:v>
                </c:pt>
                <c:pt idx="583">
                  <c:v>1.742112498183842E-7</c:v>
                </c:pt>
                <c:pt idx="584">
                  <c:v>7.1181627855474668E-8</c:v>
                </c:pt>
                <c:pt idx="585">
                  <c:v>1.6604509748314746E-8</c:v>
                </c:pt>
                <c:pt idx="586">
                  <c:v>4.5335755714456079E-7</c:v>
                </c:pt>
                <c:pt idx="587">
                  <c:v>2.6267790011678245E-8</c:v>
                </c:pt>
                <c:pt idx="588">
                  <c:v>6.8092100221977008E-7</c:v>
                </c:pt>
                <c:pt idx="589">
                  <c:v>3.7428198203168482E-8</c:v>
                </c:pt>
                <c:pt idx="590">
                  <c:v>4.7908093700055659E-8</c:v>
                </c:pt>
                <c:pt idx="591">
                  <c:v>3.0895276334976578E-8</c:v>
                </c:pt>
                <c:pt idx="592">
                  <c:v>1.2875300181889959E-7</c:v>
                </c:pt>
                <c:pt idx="593">
                  <c:v>8.2655071886488079E-7</c:v>
                </c:pt>
                <c:pt idx="594">
                  <c:v>6.5193116142968207E-8</c:v>
                </c:pt>
                <c:pt idx="595">
                  <c:v>1.1105967175921994E-7</c:v>
                </c:pt>
                <c:pt idx="596">
                  <c:v>3.906142867021268E-7</c:v>
                </c:pt>
                <c:pt idx="597">
                  <c:v>2.3817944311105293E-7</c:v>
                </c:pt>
                <c:pt idx="598">
                  <c:v>2.5042867161390708E-8</c:v>
                </c:pt>
                <c:pt idx="599">
                  <c:v>4.4696073781529203E-7</c:v>
                </c:pt>
                <c:pt idx="600">
                  <c:v>7.2950960861442503E-8</c:v>
                </c:pt>
                <c:pt idx="601">
                  <c:v>1.0942644129216374E-7</c:v>
                </c:pt>
                <c:pt idx="602">
                  <c:v>9.2549726466009129E-8</c:v>
                </c:pt>
                <c:pt idx="603">
                  <c:v>1.3452374946913357E-6</c:v>
                </c:pt>
                <c:pt idx="604">
                  <c:v>2.8241276826027129E-7</c:v>
                </c:pt>
                <c:pt idx="605">
                  <c:v>2.0143175760250676E-8</c:v>
                </c:pt>
                <c:pt idx="606">
                  <c:v>8.0559092787104123E-7</c:v>
                </c:pt>
                <c:pt idx="607">
                  <c:v>2.7928240986507459E-7</c:v>
                </c:pt>
                <c:pt idx="608">
                  <c:v>1.5025720296834422E-7</c:v>
                </c:pt>
                <c:pt idx="609">
                  <c:v>5.2535580023352242E-8</c:v>
                </c:pt>
                <c:pt idx="610">
                  <c:v>7.921167765179016E-8</c:v>
                </c:pt>
                <c:pt idx="611">
                  <c:v>2.2865226538662928E-7</c:v>
                </c:pt>
                <c:pt idx="612">
                  <c:v>9.0099880765438311E-8</c:v>
                </c:pt>
                <c:pt idx="613">
                  <c:v>6.5873628837571204E-8</c:v>
                </c:pt>
                <c:pt idx="614">
                  <c:v>2.2035001051245408E-7</c:v>
                </c:pt>
                <c:pt idx="615">
                  <c:v>1.2085905456149427E-7</c:v>
                </c:pt>
                <c:pt idx="616">
                  <c:v>4.2327889604307114E-8</c:v>
                </c:pt>
                <c:pt idx="617">
                  <c:v>1.4304376840555233E-7</c:v>
                </c:pt>
                <c:pt idx="618">
                  <c:v>7.4761124629092543E-6</c:v>
                </c:pt>
                <c:pt idx="619">
                  <c:v>5.3134431194607186E-7</c:v>
                </c:pt>
                <c:pt idx="620">
                  <c:v>1.450853064893731E-7</c:v>
                </c:pt>
                <c:pt idx="621">
                  <c:v>2.8363769111053389E-7</c:v>
                </c:pt>
                <c:pt idx="622">
                  <c:v>1.1677597839387624E-7</c:v>
                </c:pt>
                <c:pt idx="623">
                  <c:v>1.1908972155553608E-7</c:v>
                </c:pt>
                <c:pt idx="624">
                  <c:v>1.4045782016607228E-7</c:v>
                </c:pt>
                <c:pt idx="625">
                  <c:v>1.7226498351181946E-6</c:v>
                </c:pt>
                <c:pt idx="626">
                  <c:v>3.7530002902281105E-6</c:v>
                </c:pt>
                <c:pt idx="627">
                  <c:v>1.715109754461854E-7</c:v>
                </c:pt>
                <c:pt idx="628">
                  <c:v>4.6961908849479564E-7</c:v>
                </c:pt>
                <c:pt idx="629">
                  <c:v>4.4015561086922585E-7</c:v>
                </c:pt>
                <c:pt idx="630">
                  <c:v>4.7668553231555382E-7</c:v>
                </c:pt>
                <c:pt idx="631">
                  <c:v>1.7469686367723885E-6</c:v>
                </c:pt>
                <c:pt idx="632">
                  <c:v>3.2947593739870785E-6</c:v>
                </c:pt>
                <c:pt idx="633">
                  <c:v>1.5162911656066393E-7</c:v>
                </c:pt>
                <c:pt idx="634">
                  <c:v>9.4019633886359241E-8</c:v>
                </c:pt>
                <c:pt idx="635">
                  <c:v>1.7522385270795358E-7</c:v>
                </c:pt>
                <c:pt idx="636">
                  <c:v>1.9558479253046142E-7</c:v>
                </c:pt>
                <c:pt idx="637">
                  <c:v>2.5271519426779363E-7</c:v>
                </c:pt>
                <c:pt idx="638">
                  <c:v>1.0767344059087512E-7</c:v>
                </c:pt>
                <c:pt idx="639">
                  <c:v>6.580176669702645E-7</c:v>
                </c:pt>
                <c:pt idx="640">
                  <c:v>4.8147634168555941E-8</c:v>
                </c:pt>
                <c:pt idx="641">
                  <c:v>5.3082167819657383E-7</c:v>
                </c:pt>
                <c:pt idx="642">
                  <c:v>1.8046978896809511E-6</c:v>
                </c:pt>
                <c:pt idx="643">
                  <c:v>1.9905812932373128E-7</c:v>
                </c:pt>
                <c:pt idx="644">
                  <c:v>1.3114840650390238E-7</c:v>
                </c:pt>
                <c:pt idx="645">
                  <c:v>4.0878778651914997E-6</c:v>
                </c:pt>
                <c:pt idx="646">
                  <c:v>5.6052469629065124E-8</c:v>
                </c:pt>
                <c:pt idx="647">
                  <c:v>1.2932789894330025E-6</c:v>
                </c:pt>
                <c:pt idx="648">
                  <c:v>1.6216889717467532E-7</c:v>
                </c:pt>
                <c:pt idx="649">
                  <c:v>4.7309242528804967E-8</c:v>
                </c:pt>
                <c:pt idx="650">
                  <c:v>8.2401921164095736E-8</c:v>
                </c:pt>
                <c:pt idx="651">
                  <c:v>1.880392677727185E-8</c:v>
                </c:pt>
                <c:pt idx="652">
                  <c:v>5.2830650327732109E-7</c:v>
                </c:pt>
                <c:pt idx="653">
                  <c:v>1.7151097544619927E-7</c:v>
                </c:pt>
                <c:pt idx="654">
                  <c:v>5.4974537520809433E-8</c:v>
                </c:pt>
                <c:pt idx="655">
                  <c:v>4.9489060792157506E-7</c:v>
                </c:pt>
                <c:pt idx="656">
                  <c:v>1.6121073530068732E-7</c:v>
                </c:pt>
                <c:pt idx="657">
                  <c:v>4.2614249346199514E-7</c:v>
                </c:pt>
                <c:pt idx="658">
                  <c:v>7.1023748910326783E-8</c:v>
                </c:pt>
                <c:pt idx="659">
                  <c:v>2.9870696421984704E-7</c:v>
                </c:pt>
                <c:pt idx="660">
                  <c:v>1.6288751858018924E-7</c:v>
                </c:pt>
                <c:pt idx="661">
                  <c:v>1.006069967701169E-8</c:v>
                </c:pt>
                <c:pt idx="662">
                  <c:v>1.6731901724743087E-7</c:v>
                </c:pt>
                <c:pt idx="663">
                  <c:v>9.5289198369410702E-7</c:v>
                </c:pt>
                <c:pt idx="664">
                  <c:v>3.6769461914789748E-8</c:v>
                </c:pt>
                <c:pt idx="665">
                  <c:v>1.2899254228738944E-7</c:v>
                </c:pt>
                <c:pt idx="666">
                  <c:v>1.9474640089072628E-7</c:v>
                </c:pt>
                <c:pt idx="667">
                  <c:v>9.581618740010358E-10</c:v>
                </c:pt>
                <c:pt idx="668">
                  <c:v>3.6769461914792722E-7</c:v>
                </c:pt>
                <c:pt idx="669">
                  <c:v>7.4736626172086836E-8</c:v>
                </c:pt>
                <c:pt idx="670">
                  <c:v>1.2611805666538634E-7</c:v>
                </c:pt>
                <c:pt idx="671">
                  <c:v>2.3702529358100626E-7</c:v>
                </c:pt>
                <c:pt idx="672">
                  <c:v>4.3213100517450206E-7</c:v>
                </c:pt>
                <c:pt idx="673">
                  <c:v>7.4736626172080788E-8</c:v>
                </c:pt>
                <c:pt idx="674">
                  <c:v>5.6292010097565413E-8</c:v>
                </c:pt>
                <c:pt idx="675">
                  <c:v>4.6387011725078902E-7</c:v>
                </c:pt>
                <c:pt idx="676">
                  <c:v>9.1863769669849302E-8</c:v>
                </c:pt>
                <c:pt idx="677">
                  <c:v>2.2804252601226496E-7</c:v>
                </c:pt>
                <c:pt idx="678">
                  <c:v>7.2216660443463906E-6</c:v>
                </c:pt>
                <c:pt idx="679">
                  <c:v>4.3225077540871725E-7</c:v>
                </c:pt>
                <c:pt idx="680">
                  <c:v>3.2170284919587376E-7</c:v>
                </c:pt>
                <c:pt idx="681">
                  <c:v>1.1524074175486116E-7</c:v>
                </c:pt>
                <c:pt idx="682">
                  <c:v>1.2242695580986952E-7</c:v>
                </c:pt>
                <c:pt idx="683">
                  <c:v>8.8194445220557005E-8</c:v>
                </c:pt>
                <c:pt idx="684">
                  <c:v>8.2314815539186539E-9</c:v>
                </c:pt>
                <c:pt idx="685">
                  <c:v>1.1968312862522995E-7</c:v>
                </c:pt>
                <c:pt idx="686">
                  <c:v>1.1078528904075599E-6</c:v>
                </c:pt>
                <c:pt idx="687">
                  <c:v>5.6575103378520275E-8</c:v>
                </c:pt>
                <c:pt idx="688">
                  <c:v>6.3761317433528624E-8</c:v>
                </c:pt>
                <c:pt idx="689">
                  <c:v>7.4213992422625676E-8</c:v>
                </c:pt>
                <c:pt idx="690">
                  <c:v>3.8126132022753384E-7</c:v>
                </c:pt>
                <c:pt idx="691">
                  <c:v>7.5781893670997126E-9</c:v>
                </c:pt>
                <c:pt idx="692">
                  <c:v>6.6962449148941428E-7</c:v>
                </c:pt>
                <c:pt idx="693">
                  <c:v>2.3035082507235853E-7</c:v>
                </c:pt>
                <c:pt idx="694">
                  <c:v>3.3265638152820463E-7</c:v>
                </c:pt>
                <c:pt idx="695">
                  <c:v>4.9428086854721052E-7</c:v>
                </c:pt>
                <c:pt idx="696">
                  <c:v>9.5380659275565367E-8</c:v>
                </c:pt>
                <c:pt idx="697">
                  <c:v>1.5626749108709064E-7</c:v>
                </c:pt>
                <c:pt idx="698">
                  <c:v>2.0644033103478531E-8</c:v>
                </c:pt>
                <c:pt idx="699">
                  <c:v>2.2734568101299141E-8</c:v>
                </c:pt>
                <c:pt idx="700">
                  <c:v>7.761111179409017E-8</c:v>
                </c:pt>
                <c:pt idx="701">
                  <c:v>8.1792181789731384E-8</c:v>
                </c:pt>
                <c:pt idx="702">
                  <c:v>2.963333359410476E-7</c:v>
                </c:pt>
                <c:pt idx="703">
                  <c:v>1.1641666769113524E-6</c:v>
                </c:pt>
                <c:pt idx="704">
                  <c:v>1.2112037143623164E-7</c:v>
                </c:pt>
                <c:pt idx="705">
                  <c:v>2.3779835600209444E-7</c:v>
                </c:pt>
                <c:pt idx="706">
                  <c:v>1.7730349950266055E-7</c:v>
                </c:pt>
                <c:pt idx="707">
                  <c:v>1.944197547973168E-7</c:v>
                </c:pt>
                <c:pt idx="708">
                  <c:v>1.8579629793130677E-7</c:v>
                </c:pt>
                <c:pt idx="709">
                  <c:v>8.9278910250676447E-7</c:v>
                </c:pt>
                <c:pt idx="710">
                  <c:v>1.6737345826301264E-7</c:v>
                </c:pt>
                <c:pt idx="711">
                  <c:v>1.3536214110888452E-7</c:v>
                </c:pt>
                <c:pt idx="712">
                  <c:v>2.0879218290733349E-7</c:v>
                </c:pt>
                <c:pt idx="713">
                  <c:v>3.8962346021881627E-7</c:v>
                </c:pt>
                <c:pt idx="714">
                  <c:v>2.9737860343998189E-7</c:v>
                </c:pt>
                <c:pt idx="715">
                  <c:v>5.461522681806345E-8</c:v>
                </c:pt>
                <c:pt idx="716">
                  <c:v>5.6653498440933964E-7</c:v>
                </c:pt>
                <c:pt idx="717">
                  <c:v>9.2244856778834444E-8</c:v>
                </c:pt>
                <c:pt idx="718">
                  <c:v>1.7821810856420707E-7</c:v>
                </c:pt>
                <c:pt idx="719">
                  <c:v>1.0609465113939599E-7</c:v>
                </c:pt>
                <c:pt idx="720">
                  <c:v>2.7516666908813789E-7</c:v>
                </c:pt>
                <c:pt idx="721">
                  <c:v>1.4960391078153743E-7</c:v>
                </c:pt>
                <c:pt idx="722">
                  <c:v>9.7157614023712878E-7</c:v>
                </c:pt>
                <c:pt idx="723">
                  <c:v>2.4315535193400977E-7</c:v>
                </c:pt>
                <c:pt idx="724">
                  <c:v>5.7715751536706145E-6</c:v>
                </c:pt>
                <c:pt idx="725">
                  <c:v>4.2725309017958729E-8</c:v>
                </c:pt>
                <c:pt idx="726">
                  <c:v>1.1406481581858707E-6</c:v>
                </c:pt>
                <c:pt idx="727">
                  <c:v>1.2259681177844241E-6</c:v>
                </c:pt>
                <c:pt idx="728">
                  <c:v>2.3745407101964083E-6</c:v>
                </c:pt>
                <c:pt idx="729">
                  <c:v>2.3247402467952003E-7</c:v>
                </c:pt>
                <c:pt idx="730">
                  <c:v>2.9391615484984142E-8</c:v>
                </c:pt>
                <c:pt idx="731">
                  <c:v>3.5091720473416763E-6</c:v>
                </c:pt>
                <c:pt idx="732">
                  <c:v>4.2722042557024623E-7</c:v>
                </c:pt>
                <c:pt idx="733">
                  <c:v>1.4190159589894215E-7</c:v>
                </c:pt>
                <c:pt idx="734">
                  <c:v>2.6329852769426046E-8</c:v>
                </c:pt>
                <c:pt idx="735">
                  <c:v>4.6135494233153602E-8</c:v>
                </c:pt>
                <c:pt idx="736">
                  <c:v>7.409639982900427E-8</c:v>
                </c:pt>
                <c:pt idx="737">
                  <c:v>7.8207817989327476E-6</c:v>
                </c:pt>
                <c:pt idx="738">
                  <c:v>4.7999554606206429E-8</c:v>
                </c:pt>
                <c:pt idx="739">
                  <c:v>1.1429020162303961E-7</c:v>
                </c:pt>
                <c:pt idx="740">
                  <c:v>1.8643749332446642E-5</c:v>
                </c:pt>
                <c:pt idx="741">
                  <c:v>1.4938113814583218E-6</c:v>
                </c:pt>
                <c:pt idx="742">
                  <c:v>8.6620555460479041E-7</c:v>
                </c:pt>
                <c:pt idx="743">
                  <c:v>1.0100877146500238E-7</c:v>
                </c:pt>
                <c:pt idx="744">
                  <c:v>8.1669145094547152E-8</c:v>
                </c:pt>
                <c:pt idx="745">
                  <c:v>1.1690804140945111E-5</c:v>
                </c:pt>
                <c:pt idx="746">
                  <c:v>1.830041271248426E-6</c:v>
                </c:pt>
                <c:pt idx="747">
                  <c:v>3.9145267834190935E-7</c:v>
                </c:pt>
                <c:pt idx="748">
                  <c:v>3.0966702947402109E-7</c:v>
                </c:pt>
                <c:pt idx="749">
                  <c:v>5.4174254591960676E-8</c:v>
                </c:pt>
                <c:pt idx="750">
                  <c:v>3.2760861056471702E-7</c:v>
                </c:pt>
                <c:pt idx="751">
                  <c:v>2.9580308044943689E-7</c:v>
                </c:pt>
                <c:pt idx="752">
                  <c:v>3.6582184821237957E-8</c:v>
                </c:pt>
                <c:pt idx="753">
                  <c:v>7.6542979068641197E-8</c:v>
                </c:pt>
                <c:pt idx="754">
                  <c:v>7.619346774869307E-8</c:v>
                </c:pt>
                <c:pt idx="755">
                  <c:v>1.2803764687433286E-7</c:v>
                </c:pt>
                <c:pt idx="756">
                  <c:v>1.1632901765607037E-6</c:v>
                </c:pt>
                <c:pt idx="757">
                  <c:v>5.7902375338074085E-7</c:v>
                </c:pt>
                <c:pt idx="758">
                  <c:v>2.3999777303103214E-8</c:v>
                </c:pt>
                <c:pt idx="759">
                  <c:v>4.0450110095330633E-7</c:v>
                </c:pt>
                <c:pt idx="760">
                  <c:v>7.9222565854910226E-9</c:v>
                </c:pt>
                <c:pt idx="761">
                  <c:v>2.6644412957377212E-7</c:v>
                </c:pt>
                <c:pt idx="762">
                  <c:v>6.2970289477322027E-7</c:v>
                </c:pt>
                <c:pt idx="763">
                  <c:v>2.0283306934323338E-7</c:v>
                </c:pt>
                <c:pt idx="764">
                  <c:v>2.1687514937078197E-6</c:v>
                </c:pt>
                <c:pt idx="765">
                  <c:v>7.5689997236711817E-7</c:v>
                </c:pt>
                <c:pt idx="766">
                  <c:v>4.5373755543319045E-7</c:v>
                </c:pt>
                <c:pt idx="767">
                  <c:v>7.466715943622174E-7</c:v>
                </c:pt>
                <c:pt idx="768">
                  <c:v>1.5161642091584564E-5</c:v>
                </c:pt>
                <c:pt idx="769">
                  <c:v>9.6267481642765837E-6</c:v>
                </c:pt>
                <c:pt idx="770">
                  <c:v>4.5291425484299165E-5</c:v>
                </c:pt>
                <c:pt idx="771">
                  <c:v>1.8461383907316447E-7</c:v>
                </c:pt>
                <c:pt idx="772">
                  <c:v>6.9921862755231237E-8</c:v>
                </c:pt>
                <c:pt idx="773">
                  <c:v>1.8429525025004419E-6</c:v>
                </c:pt>
                <c:pt idx="774">
                  <c:v>7.3426339809390313E-7</c:v>
                </c:pt>
                <c:pt idx="775">
                  <c:v>8.0150240760193101E-8</c:v>
                </c:pt>
                <c:pt idx="776">
                  <c:v>5.2818673304311359E-8</c:v>
                </c:pt>
                <c:pt idx="777">
                  <c:v>1.6197726479988817E-6</c:v>
                </c:pt>
                <c:pt idx="778">
                  <c:v>3.958717644576149E-5</c:v>
                </c:pt>
                <c:pt idx="779">
                  <c:v>5.3969281990705591E-5</c:v>
                </c:pt>
                <c:pt idx="780">
                  <c:v>6.4220799604924609E-8</c:v>
                </c:pt>
                <c:pt idx="781">
                  <c:v>3.5598109023826351E-7</c:v>
                </c:pt>
                <c:pt idx="782">
                  <c:v>6.1504410692131461E-7</c:v>
                </c:pt>
                <c:pt idx="783">
                  <c:v>3.4189611069044719E-7</c:v>
                </c:pt>
                <c:pt idx="784">
                  <c:v>1.2242194723643724E-6</c:v>
                </c:pt>
                <c:pt idx="785">
                  <c:v>1.3488044700313669E-6</c:v>
                </c:pt>
                <c:pt idx="786">
                  <c:v>5.0028505927220121E-6</c:v>
                </c:pt>
                <c:pt idx="787">
                  <c:v>1.6113887316013718E-7</c:v>
                </c:pt>
                <c:pt idx="788">
                  <c:v>7.3828767796470771E-7</c:v>
                </c:pt>
                <c:pt idx="789">
                  <c:v>2.8840672407433503E-8</c:v>
                </c:pt>
                <c:pt idx="790">
                  <c:v>8.5348268926649144E-8</c:v>
                </c:pt>
                <c:pt idx="791">
                  <c:v>0</c:v>
                </c:pt>
                <c:pt idx="792">
                  <c:v>2.1758549574189879E-7</c:v>
                </c:pt>
                <c:pt idx="793">
                  <c:v>9.2513468749648146E-7</c:v>
                </c:pt>
                <c:pt idx="794">
                  <c:v>1.2072229873039659E-6</c:v>
                </c:pt>
                <c:pt idx="795">
                  <c:v>5.4099125990476485E-8</c:v>
                </c:pt>
                <c:pt idx="796">
                  <c:v>2.9080757286087111E-7</c:v>
                </c:pt>
                <c:pt idx="797">
                  <c:v>5.042315973727336E-7</c:v>
                </c:pt>
                <c:pt idx="798">
                  <c:v>6.9209229861442894E-7</c:v>
                </c:pt>
                <c:pt idx="799">
                  <c:v>1.6464563673695012E-6</c:v>
                </c:pt>
                <c:pt idx="800">
                  <c:v>3.8319223416767727E-6</c:v>
                </c:pt>
                <c:pt idx="801">
                  <c:v>2.0124676703160581E-5</c:v>
                </c:pt>
                <c:pt idx="802">
                  <c:v>4.5776183530403172E-8</c:v>
                </c:pt>
                <c:pt idx="803">
                  <c:v>1.6289187386143467E-7</c:v>
                </c:pt>
                <c:pt idx="804">
                  <c:v>8.313034195239884E-8</c:v>
                </c:pt>
                <c:pt idx="805">
                  <c:v>2.1942255337123355E-6</c:v>
                </c:pt>
                <c:pt idx="806">
                  <c:v>1.8837876194578681E-6</c:v>
                </c:pt>
                <c:pt idx="807">
                  <c:v>2.987060931635738E-6</c:v>
                </c:pt>
                <c:pt idx="808">
                  <c:v>5.6141317366467953E-7</c:v>
                </c:pt>
                <c:pt idx="809">
                  <c:v>4.1546181949965865E-6</c:v>
                </c:pt>
                <c:pt idx="810">
                  <c:v>1.6879894181463791E-6</c:v>
                </c:pt>
                <c:pt idx="811">
                  <c:v>4.2422050784833947E-6</c:v>
                </c:pt>
                <c:pt idx="812">
                  <c:v>8.9435047083318943E-7</c:v>
                </c:pt>
                <c:pt idx="813">
                  <c:v>5.7493958839276459E-6</c:v>
                </c:pt>
                <c:pt idx="814">
                  <c:v>1.1107731064826405E-5</c:v>
                </c:pt>
                <c:pt idx="815">
                  <c:v>3.1691987933210994E-6</c:v>
                </c:pt>
                <c:pt idx="816">
                  <c:v>1.1312316046050624E-5</c:v>
                </c:pt>
                <c:pt idx="817">
                  <c:v>1.2383486580168301E-5</c:v>
                </c:pt>
                <c:pt idx="818">
                  <c:v>2.8723624223961778E-7</c:v>
                </c:pt>
                <c:pt idx="819">
                  <c:v>4.3373374867283114E-7</c:v>
                </c:pt>
                <c:pt idx="820">
                  <c:v>6.0865055405297983E-9</c:v>
                </c:pt>
                <c:pt idx="821">
                  <c:v>3.478489090967414E-6</c:v>
                </c:pt>
                <c:pt idx="822">
                  <c:v>8.9114280619598069E-6</c:v>
                </c:pt>
                <c:pt idx="823">
                  <c:v>2.051838323954702E-6</c:v>
                </c:pt>
                <c:pt idx="824">
                  <c:v>2.8445648398470322E-7</c:v>
                </c:pt>
                <c:pt idx="825">
                  <c:v>2.1374065345842467E-6</c:v>
                </c:pt>
                <c:pt idx="826">
                  <c:v>5.0621433915976985E-8</c:v>
                </c:pt>
                <c:pt idx="827">
                  <c:v>1.3490483657811128E-7</c:v>
                </c:pt>
                <c:pt idx="828">
                  <c:v>4.5739163639816778E-8</c:v>
                </c:pt>
                <c:pt idx="829">
                  <c:v>1.7421996038087514E-7</c:v>
                </c:pt>
                <c:pt idx="830">
                  <c:v>6.2873362693204318E-6</c:v>
                </c:pt>
                <c:pt idx="831">
                  <c:v>7.6988263023176981E-6</c:v>
                </c:pt>
                <c:pt idx="832">
                  <c:v>2.569615934821167E-8</c:v>
                </c:pt>
                <c:pt idx="833">
                  <c:v>2.6105555785284874E-7</c:v>
                </c:pt>
                <c:pt idx="834">
                  <c:v>1.0099627180783607E-5</c:v>
                </c:pt>
                <c:pt idx="835">
                  <c:v>9.0235787316710148E-6</c:v>
                </c:pt>
                <c:pt idx="836">
                  <c:v>1.6541575934317854E-6</c:v>
                </c:pt>
                <c:pt idx="837">
                  <c:v>1.0343923616403926E-6</c:v>
                </c:pt>
                <c:pt idx="838">
                  <c:v>7.1709705706492407E-8</c:v>
                </c:pt>
                <c:pt idx="839">
                  <c:v>3.8578210216032095E-7</c:v>
                </c:pt>
                <c:pt idx="840">
                  <c:v>1.5953395202118533E-8</c:v>
                </c:pt>
                <c:pt idx="841">
                  <c:v>8.3715038459601809E-8</c:v>
                </c:pt>
                <c:pt idx="842">
                  <c:v>3.2551372028565092E-8</c:v>
                </c:pt>
                <c:pt idx="843">
                  <c:v>1.9337448729840648E-9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5.8690463479440004E-7</c:v>
                </c:pt>
                <c:pt idx="889">
                  <c:v>8.6752760022684973E-6</c:v>
                </c:pt>
                <c:pt idx="890">
                  <c:v>4.9976852291648966E-8</c:v>
                </c:pt>
                <c:pt idx="891">
                  <c:v>3.479564845435042E-7</c:v>
                </c:pt>
                <c:pt idx="892">
                  <c:v>2.1059657592732738E-6</c:v>
                </c:pt>
                <c:pt idx="893">
                  <c:v>2.0343518697541815E-8</c:v>
                </c:pt>
                <c:pt idx="894">
                  <c:v>2.7820665539746867E-7</c:v>
                </c:pt>
                <c:pt idx="895">
                  <c:v>1.2500266913843431E-6</c:v>
                </c:pt>
                <c:pt idx="896">
                  <c:v>1.0972695569810929E-7</c:v>
                </c:pt>
                <c:pt idx="897">
                  <c:v>3.9223662896609209E-8</c:v>
                </c:pt>
                <c:pt idx="898">
                  <c:v>3.8065158085313871E-9</c:v>
                </c:pt>
                <c:pt idx="899">
                  <c:v>8.6523759334798696E-7</c:v>
                </c:pt>
                <c:pt idx="900">
                  <c:v>4.0299417364237727E-7</c:v>
                </c:pt>
                <c:pt idx="901">
                  <c:v>3.483127465493828E-6</c:v>
                </c:pt>
                <c:pt idx="902">
                  <c:v>2.7473114096356968E-7</c:v>
                </c:pt>
                <c:pt idx="903">
                  <c:v>1.999248302915777E-7</c:v>
                </c:pt>
                <c:pt idx="904">
                  <c:v>1.3240054986197199E-7</c:v>
                </c:pt>
                <c:pt idx="905">
                  <c:v>1.0323932875486431E-6</c:v>
                </c:pt>
                <c:pt idx="906">
                  <c:v>3.345430893637377E-6</c:v>
                </c:pt>
                <c:pt idx="907">
                  <c:v>1.514827791108287E-6</c:v>
                </c:pt>
                <c:pt idx="908">
                  <c:v>1.880087808040002E-7</c:v>
                </c:pt>
                <c:pt idx="909">
                  <c:v>2.6794561278316585E-7</c:v>
                </c:pt>
                <c:pt idx="910">
                  <c:v>2.7324163477764467E-7</c:v>
                </c:pt>
                <c:pt idx="911">
                  <c:v>2.7704815058617636E-7</c:v>
                </c:pt>
                <c:pt idx="912">
                  <c:v>5.9249246063232467E-6</c:v>
                </c:pt>
                <c:pt idx="913">
                  <c:v>5.0808711009531753E-8</c:v>
                </c:pt>
                <c:pt idx="914">
                  <c:v>2.2243292376811294E-6</c:v>
                </c:pt>
                <c:pt idx="915">
                  <c:v>1.1320247013198604E-7</c:v>
                </c:pt>
                <c:pt idx="916">
                  <c:v>8.3246845725714891E-8</c:v>
                </c:pt>
                <c:pt idx="917">
                  <c:v>2.1035137359320799E-7</c:v>
                </c:pt>
                <c:pt idx="918">
                  <c:v>2.019108385395073E-8</c:v>
                </c:pt>
                <c:pt idx="919">
                  <c:v>5.2407447649115064E-6</c:v>
                </c:pt>
                <c:pt idx="920">
                  <c:v>3.1445130592218348E-8</c:v>
                </c:pt>
                <c:pt idx="921">
                  <c:v>1.4729561172144384E-8</c:v>
                </c:pt>
                <c:pt idx="922">
                  <c:v>1.2462201755758114E-7</c:v>
                </c:pt>
                <c:pt idx="923">
                  <c:v>8.9039369782176173E-8</c:v>
                </c:pt>
                <c:pt idx="924">
                  <c:v>3.1047928942632431E-7</c:v>
                </c:pt>
                <c:pt idx="925">
                  <c:v>8.2700693457534251E-7</c:v>
                </c:pt>
                <c:pt idx="926">
                  <c:v>7.9440329917183201E-8</c:v>
                </c:pt>
                <c:pt idx="927">
                  <c:v>8.9204870469503628E-8</c:v>
                </c:pt>
                <c:pt idx="928">
                  <c:v>1.8958103733361115E-6</c:v>
                </c:pt>
                <c:pt idx="929">
                  <c:v>1.6268717564289809E-7</c:v>
                </c:pt>
                <c:pt idx="930">
                  <c:v>2.9790123718943695E-8</c:v>
                </c:pt>
                <c:pt idx="931">
                  <c:v>1.7890624300098966E-7</c:v>
                </c:pt>
                <c:pt idx="932">
                  <c:v>3.2520885059846869E-7</c:v>
                </c:pt>
                <c:pt idx="933">
                  <c:v>1.2546607106295119E-6</c:v>
                </c:pt>
                <c:pt idx="934">
                  <c:v>9.9796914458461383E-8</c:v>
                </c:pt>
                <c:pt idx="935">
                  <c:v>1.9011063953305903E-6</c:v>
                </c:pt>
                <c:pt idx="936">
                  <c:v>8.5563855348299393E-8</c:v>
                </c:pt>
                <c:pt idx="937">
                  <c:v>1.7791323887702485E-7</c:v>
                </c:pt>
                <c:pt idx="938">
                  <c:v>4.0977970182280334E-7</c:v>
                </c:pt>
                <c:pt idx="939">
                  <c:v>1.1067030961587583E-6</c:v>
                </c:pt>
                <c:pt idx="940">
                  <c:v>1.8751227874201785E-7</c:v>
                </c:pt>
                <c:pt idx="941">
                  <c:v>7.5137312046669107E-8</c:v>
                </c:pt>
                <c:pt idx="942">
                  <c:v>2.0720686053398615E-7</c:v>
                </c:pt>
                <c:pt idx="943">
                  <c:v>2.7886865814677849E-7</c:v>
                </c:pt>
                <c:pt idx="944">
                  <c:v>1.0409993232897548E-7</c:v>
                </c:pt>
                <c:pt idx="945">
                  <c:v>3.3431138840147927E-8</c:v>
                </c:pt>
                <c:pt idx="946">
                  <c:v>4.9501255579644776E-7</c:v>
                </c:pt>
                <c:pt idx="947">
                  <c:v>9.5030494663430399E-7</c:v>
                </c:pt>
                <c:pt idx="948">
                  <c:v>1.5044012478066568E-7</c:v>
                </c:pt>
                <c:pt idx="949">
                  <c:v>1.340886568727013E-6</c:v>
                </c:pt>
                <c:pt idx="950">
                  <c:v>8.6391358784936721E-8</c:v>
                </c:pt>
                <c:pt idx="951">
                  <c:v>4.7167695888327525E-8</c:v>
                </c:pt>
                <c:pt idx="952">
                  <c:v>3.5516447500473988E-7</c:v>
                </c:pt>
                <c:pt idx="953">
                  <c:v>1.6483868457815513E-7</c:v>
                </c:pt>
                <c:pt idx="954">
                  <c:v>4.2020624512443365E-7</c:v>
                </c:pt>
                <c:pt idx="955">
                  <c:v>8.457085122433461E-8</c:v>
                </c:pt>
                <c:pt idx="956">
                  <c:v>6.9692339433595508E-7</c:v>
                </c:pt>
                <c:pt idx="957">
                  <c:v>4.3932157451075583E-6</c:v>
                </c:pt>
                <c:pt idx="958">
                  <c:v>1.3422105742257411E-6</c:v>
                </c:pt>
                <c:pt idx="959">
                  <c:v>1.3074554298869733E-7</c:v>
                </c:pt>
                <c:pt idx="960">
                  <c:v>1.2672387628663992E-6</c:v>
                </c:pt>
                <c:pt idx="961">
                  <c:v>2.4560301999395803E-7</c:v>
                </c:pt>
                <c:pt idx="962">
                  <c:v>2.1266838321579252E-7</c:v>
                </c:pt>
                <c:pt idx="963">
                  <c:v>5.1636214446169075E-8</c:v>
                </c:pt>
                <c:pt idx="964">
                  <c:v>4.3030178705140896E-9</c:v>
                </c:pt>
                <c:pt idx="965">
                  <c:v>7.227415015590397E-7</c:v>
                </c:pt>
                <c:pt idx="966">
                  <c:v>2.8615068838918698E-7</c:v>
                </c:pt>
                <c:pt idx="967">
                  <c:v>9.4335391776655054E-9</c:v>
                </c:pt>
                <c:pt idx="968">
                  <c:v>1.439359477686963E-6</c:v>
                </c:pt>
                <c:pt idx="969">
                  <c:v>3.5036495507224338E-7</c:v>
                </c:pt>
                <c:pt idx="970">
                  <c:v>8.2088340914422632E-7</c:v>
                </c:pt>
                <c:pt idx="971">
                  <c:v>3.9554664271264126E-8</c:v>
                </c:pt>
                <c:pt idx="972">
                  <c:v>7.5964815483306421E-8</c:v>
                </c:pt>
                <c:pt idx="973">
                  <c:v>1.390205773550706E-8</c:v>
                </c:pt>
                <c:pt idx="974">
                  <c:v>2.4146550281077141E-7</c:v>
                </c:pt>
                <c:pt idx="975">
                  <c:v>3.546679729427575E-7</c:v>
                </c:pt>
                <c:pt idx="976">
                  <c:v>9.6155899337257148E-8</c:v>
                </c:pt>
                <c:pt idx="977">
                  <c:v>7.116529555080994E-9</c:v>
                </c:pt>
                <c:pt idx="978">
                  <c:v>3.4093141589457787E-8</c:v>
                </c:pt>
                <c:pt idx="979">
                  <c:v>1.4547510416084174E-7</c:v>
                </c:pt>
                <c:pt idx="980">
                  <c:v>4.0448367982832441E-7</c:v>
                </c:pt>
                <c:pt idx="981">
                  <c:v>1.9893182616761292E-7</c:v>
                </c:pt>
                <c:pt idx="982">
                  <c:v>4.9848807023032456E-7</c:v>
                </c:pt>
                <c:pt idx="983">
                  <c:v>1.8089225124891923E-7</c:v>
                </c:pt>
                <c:pt idx="984">
                  <c:v>5.7792840014750772E-7</c:v>
                </c:pt>
                <c:pt idx="985">
                  <c:v>1.3819307391843327E-7</c:v>
                </c:pt>
                <c:pt idx="986">
                  <c:v>5.5227579361170608E-7</c:v>
                </c:pt>
                <c:pt idx="987">
                  <c:v>1.0525843714026774E-7</c:v>
                </c:pt>
                <c:pt idx="988">
                  <c:v>5.2629218570133871E-8</c:v>
                </c:pt>
                <c:pt idx="989">
                  <c:v>3.0932078461503206E-7</c:v>
                </c:pt>
                <c:pt idx="990">
                  <c:v>4.0895219838613288E-7</c:v>
                </c:pt>
                <c:pt idx="991">
                  <c:v>2.4775452892921509E-7</c:v>
                </c:pt>
                <c:pt idx="992">
                  <c:v>4.9881907160497945E-7</c:v>
                </c:pt>
                <c:pt idx="993">
                  <c:v>2.2855644919922915E-7</c:v>
                </c:pt>
                <c:pt idx="994">
                  <c:v>2.4609952205594041E-7</c:v>
                </c:pt>
                <c:pt idx="995">
                  <c:v>1.4564060484816918E-7</c:v>
                </c:pt>
                <c:pt idx="996">
                  <c:v>6.2989561596833174E-7</c:v>
                </c:pt>
                <c:pt idx="997">
                  <c:v>2.0522085228605657E-8</c:v>
                </c:pt>
                <c:pt idx="998">
                  <c:v>3.0965178598968694E-7</c:v>
                </c:pt>
                <c:pt idx="999">
                  <c:v>3.8437534631803746E-6</c:v>
                </c:pt>
                <c:pt idx="1000">
                  <c:v>1.8039574918693683E-8</c:v>
                </c:pt>
                <c:pt idx="1001">
                  <c:v>1.3405555673524663E-8</c:v>
                </c:pt>
                <c:pt idx="1002">
                  <c:v>8.7417463046367008E-7</c:v>
                </c:pt>
                <c:pt idx="1003">
                  <c:v>6.1235254311162053E-8</c:v>
                </c:pt>
                <c:pt idx="1004">
                  <c:v>4.8491701386947238E-8</c:v>
                </c:pt>
                <c:pt idx="1005">
                  <c:v>6.9179287302880369E-8</c:v>
                </c:pt>
                <c:pt idx="1006">
                  <c:v>1.0261042614302829E-7</c:v>
                </c:pt>
                <c:pt idx="1007">
                  <c:v>7.0370892251638114E-7</c:v>
                </c:pt>
                <c:pt idx="1008">
                  <c:v>6.7524280429605714E-8</c:v>
                </c:pt>
                <c:pt idx="1009">
                  <c:v>1.2478751824490861E-7</c:v>
                </c:pt>
                <c:pt idx="1010">
                  <c:v>4.8789602624136681E-7</c:v>
                </c:pt>
                <c:pt idx="1011">
                  <c:v>1.1254046738267619E-8</c:v>
                </c:pt>
                <c:pt idx="1012">
                  <c:v>7.6792318919943749E-8</c:v>
                </c:pt>
                <c:pt idx="1013">
                  <c:v>2.6480109972394397E-8</c:v>
                </c:pt>
                <c:pt idx="1014">
                  <c:v>6.6034774243658539E-8</c:v>
                </c:pt>
                <c:pt idx="1015">
                  <c:v>1.2081550174904944E-8</c:v>
                </c:pt>
                <c:pt idx="1016">
                  <c:v>1.2015349899973958E-7</c:v>
                </c:pt>
                <c:pt idx="1017">
                  <c:v>1.3508166099667692E-6</c:v>
                </c:pt>
                <c:pt idx="1018">
                  <c:v>4.4453484616157098E-7</c:v>
                </c:pt>
                <c:pt idx="1019">
                  <c:v>9.2349383528725458E-8</c:v>
                </c:pt>
                <c:pt idx="1020">
                  <c:v>1.368525183510808E-6</c:v>
                </c:pt>
                <c:pt idx="1021">
                  <c:v>1.2776653061680298E-7</c:v>
                </c:pt>
                <c:pt idx="1022">
                  <c:v>6.4379767370383884E-8</c:v>
                </c:pt>
                <c:pt idx="1023">
                  <c:v>3.8363059322506389E-7</c:v>
                </c:pt>
                <c:pt idx="1024">
                  <c:v>2.3699698425292984E-7</c:v>
                </c:pt>
                <c:pt idx="1025">
                  <c:v>1.1005795707276421E-7</c:v>
                </c:pt>
                <c:pt idx="1026">
                  <c:v>3.5797798668930682E-7</c:v>
                </c:pt>
                <c:pt idx="1027">
                  <c:v>3.2769136090838067E-8</c:v>
                </c:pt>
                <c:pt idx="1028">
                  <c:v>1.3206954848731708E-7</c:v>
                </c:pt>
                <c:pt idx="1029">
                  <c:v>9.5682567371500608E-6</c:v>
                </c:pt>
                <c:pt idx="1030">
                  <c:v>2.9574972825417993E-7</c:v>
                </c:pt>
                <c:pt idx="1031">
                  <c:v>9.4500892463982505E-8</c:v>
                </c:pt>
                <c:pt idx="1032">
                  <c:v>9.3342387652690254E-8</c:v>
                </c:pt>
                <c:pt idx="1033">
                  <c:v>2.0356584541278195E-8</c:v>
                </c:pt>
                <c:pt idx="1034">
                  <c:v>2.8979170351039118E-7</c:v>
                </c:pt>
                <c:pt idx="1035">
                  <c:v>1.2892503542809521E-7</c:v>
                </c:pt>
                <c:pt idx="1036">
                  <c:v>1.4812311515808115E-7</c:v>
                </c:pt>
                <c:pt idx="1037">
                  <c:v>6.8351783866243042E-8</c:v>
                </c:pt>
                <c:pt idx="1038">
                  <c:v>1.0757544676285225E-8</c:v>
                </c:pt>
                <c:pt idx="1039">
                  <c:v>1.082374495121621E-7</c:v>
                </c:pt>
                <c:pt idx="1040">
                  <c:v>1.3339355398593677E-7</c:v>
                </c:pt>
                <c:pt idx="1041">
                  <c:v>5.9149945650835985E-7</c:v>
                </c:pt>
                <c:pt idx="1042">
                  <c:v>7.8778327167873328E-8</c:v>
                </c:pt>
                <c:pt idx="1043">
                  <c:v>3.9058162209281734E-8</c:v>
                </c:pt>
                <c:pt idx="1044">
                  <c:v>2.278944464499193E-7</c:v>
                </c:pt>
                <c:pt idx="1045">
                  <c:v>8.6391358784936721E-8</c:v>
                </c:pt>
                <c:pt idx="1046">
                  <c:v>2.9459122344288768E-7</c:v>
                </c:pt>
                <c:pt idx="1047">
                  <c:v>4.7002195201000056E-7</c:v>
                </c:pt>
                <c:pt idx="1048">
                  <c:v>1.1851504219519769E-6</c:v>
                </c:pt>
                <c:pt idx="1049">
                  <c:v>2.1283388390311996E-7</c:v>
                </c:pt>
                <c:pt idx="1050">
                  <c:v>8.05822846597427E-7</c:v>
                </c:pt>
                <c:pt idx="1051">
                  <c:v>2.3484547531767281E-7</c:v>
                </c:pt>
                <c:pt idx="1052">
                  <c:v>1.767547340657326E-7</c:v>
                </c:pt>
                <c:pt idx="1053">
                  <c:v>1.0426543301630293E-7</c:v>
                </c:pt>
                <c:pt idx="1054">
                  <c:v>1.0903185281133394E-6</c:v>
                </c:pt>
                <c:pt idx="1055">
                  <c:v>3.1648696437631132E-6</c:v>
                </c:pt>
                <c:pt idx="1056">
                  <c:v>5.1768614996031045E-7</c:v>
                </c:pt>
                <c:pt idx="1057">
                  <c:v>7.5137312046669107E-8</c:v>
                </c:pt>
                <c:pt idx="1058">
                  <c:v>1.5755665433574666E-7</c:v>
                </c:pt>
                <c:pt idx="1059">
                  <c:v>1.9661481654502839E-7</c:v>
                </c:pt>
                <c:pt idx="1060">
                  <c:v>1.6053566670764104E-6</c:v>
                </c:pt>
                <c:pt idx="1061">
                  <c:v>3.7750706779394764E-7</c:v>
                </c:pt>
                <c:pt idx="1062">
                  <c:v>4.6861737380833987E-7</c:v>
                </c:pt>
                <c:pt idx="1063">
                  <c:v>5.0989455181218329E-8</c:v>
                </c:pt>
                <c:pt idx="1064">
                  <c:v>5.072236755884052E-7</c:v>
                </c:pt>
                <c:pt idx="1065">
                  <c:v>1.4714099923723003E-7</c:v>
                </c:pt>
                <c:pt idx="1066">
                  <c:v>1.2116065778775211E-7</c:v>
                </c:pt>
                <c:pt idx="1067">
                  <c:v>2.1464132561998572E-7</c:v>
                </c:pt>
                <c:pt idx="1068">
                  <c:v>5.8419347221910136E-7</c:v>
                </c:pt>
                <c:pt idx="1069">
                  <c:v>4.1519984933277781E-8</c:v>
                </c:pt>
                <c:pt idx="1070">
                  <c:v>6.2644187794068231E-7</c:v>
                </c:pt>
                <c:pt idx="1071">
                  <c:v>6.6771905594452563E-8</c:v>
                </c:pt>
                <c:pt idx="1072">
                  <c:v>2.1575823749538384E-6</c:v>
                </c:pt>
                <c:pt idx="1073">
                  <c:v>5.8953522466665761E-7</c:v>
                </c:pt>
                <c:pt idx="1074">
                  <c:v>1.2322208861864995E-5</c:v>
                </c:pt>
                <c:pt idx="1075">
                  <c:v>6.8714361029927555E-8</c:v>
                </c:pt>
                <c:pt idx="1076">
                  <c:v>3.0078922418327695E-6</c:v>
                </c:pt>
                <c:pt idx="1077">
                  <c:v>5.0018227463480833E-8</c:v>
                </c:pt>
                <c:pt idx="1078">
                  <c:v>1.986160682773171E-7</c:v>
                </c:pt>
                <c:pt idx="1079">
                  <c:v>6.2158573935199476E-7</c:v>
                </c:pt>
                <c:pt idx="1080">
                  <c:v>3.1564900826468489E-8</c:v>
                </c:pt>
                <c:pt idx="1081">
                  <c:v>4.6351842829018049E-7</c:v>
                </c:pt>
                <c:pt idx="1082">
                  <c:v>6.0094715035007319E-7</c:v>
                </c:pt>
                <c:pt idx="1083">
                  <c:v>1.3208696961229889E-7</c:v>
                </c:pt>
                <c:pt idx="1084">
                  <c:v>5.7756484304554301E-6</c:v>
                </c:pt>
                <c:pt idx="1085">
                  <c:v>4.8974157666913029E-7</c:v>
                </c:pt>
                <c:pt idx="1086">
                  <c:v>8.2068742148818073E-8</c:v>
                </c:pt>
                <c:pt idx="1087">
                  <c:v>6.1777367055987521E-6</c:v>
                </c:pt>
                <c:pt idx="1088">
                  <c:v>3.0205182021633557E-7</c:v>
                </c:pt>
                <c:pt idx="1089">
                  <c:v>1.0634943509224677E-7</c:v>
                </c:pt>
                <c:pt idx="1090">
                  <c:v>1.230302711443968E-6</c:v>
                </c:pt>
                <c:pt idx="1091">
                  <c:v>6.9928395677099422E-7</c:v>
                </c:pt>
                <c:pt idx="1092">
                  <c:v>4.0014581970781431E-7</c:v>
                </c:pt>
                <c:pt idx="1093">
                  <c:v>1.1970381621113619E-7</c:v>
                </c:pt>
                <c:pt idx="1094">
                  <c:v>4.7347351239698905E-8</c:v>
                </c:pt>
                <c:pt idx="1095">
                  <c:v>2.7194376096649775E-7</c:v>
                </c:pt>
                <c:pt idx="1096">
                  <c:v>9.3966281691102344E-8</c:v>
                </c:pt>
                <c:pt idx="1097">
                  <c:v>1.9448835047693277E-7</c:v>
                </c:pt>
                <c:pt idx="1098">
                  <c:v>2.765570926257508E-7</c:v>
                </c:pt>
                <c:pt idx="1099">
                  <c:v>1.014204544247294E-6</c:v>
                </c:pt>
                <c:pt idx="1100">
                  <c:v>8.148600551816898E-7</c:v>
                </c:pt>
                <c:pt idx="1101">
                  <c:v>1.2373441123974648E-6</c:v>
                </c:pt>
                <c:pt idx="1102">
                  <c:v>3.6518162186929694E-7</c:v>
                </c:pt>
                <c:pt idx="1103">
                  <c:v>1.4024528244129384E-6</c:v>
                </c:pt>
                <c:pt idx="1104">
                  <c:v>2.4256412250491898E-7</c:v>
                </c:pt>
                <c:pt idx="1105">
                  <c:v>2.5713253827098021E-7</c:v>
                </c:pt>
                <c:pt idx="1106">
                  <c:v>3.4235777050246594E-7</c:v>
                </c:pt>
                <c:pt idx="1107">
                  <c:v>3.3288830025452534E-7</c:v>
                </c:pt>
                <c:pt idx="1108">
                  <c:v>1.8526168715842659E-7</c:v>
                </c:pt>
                <c:pt idx="1109">
                  <c:v>4.6716053223169584E-7</c:v>
                </c:pt>
                <c:pt idx="1110">
                  <c:v>5.5505664068697668E-7</c:v>
                </c:pt>
                <c:pt idx="1111">
                  <c:v>1.1994662314057056E-6</c:v>
                </c:pt>
                <c:pt idx="1112">
                  <c:v>9.4451895549971088E-8</c:v>
                </c:pt>
                <c:pt idx="1113">
                  <c:v>7.4541727336352517E-8</c:v>
                </c:pt>
                <c:pt idx="1114">
                  <c:v>8.0854707501646198E-8</c:v>
                </c:pt>
                <c:pt idx="1115">
                  <c:v>2.7123962087111611E-6</c:v>
                </c:pt>
                <c:pt idx="1116">
                  <c:v>8.4982425302030554E-8</c:v>
                </c:pt>
                <c:pt idx="1117">
                  <c:v>1.7724905848709227E-8</c:v>
                </c:pt>
                <c:pt idx="1118">
                  <c:v>9.6467193064276384E-7</c:v>
                </c:pt>
                <c:pt idx="1119">
                  <c:v>3.426005774318726E-7</c:v>
                </c:pt>
                <c:pt idx="1120">
                  <c:v>1.2842058497783988E-6</c:v>
                </c:pt>
                <c:pt idx="1121">
                  <c:v>1.3398086366188703E-6</c:v>
                </c:pt>
                <c:pt idx="1122">
                  <c:v>2.1568539541655353E-6</c:v>
                </c:pt>
                <c:pt idx="1123">
                  <c:v>1.1727574691680217E-7</c:v>
                </c:pt>
                <c:pt idx="1124">
                  <c:v>5.3660331404996431E-8</c:v>
                </c:pt>
                <c:pt idx="1125">
                  <c:v>1.4422731608401756E-7</c:v>
                </c:pt>
                <c:pt idx="1126">
                  <c:v>1.0826760983478692E-6</c:v>
                </c:pt>
                <c:pt idx="1127">
                  <c:v>3.7343705747006565E-7</c:v>
                </c:pt>
                <c:pt idx="1128">
                  <c:v>2.6101744914195097E-7</c:v>
                </c:pt>
                <c:pt idx="1129">
                  <c:v>4.9581174990498962E-7</c:v>
                </c:pt>
                <c:pt idx="1130">
                  <c:v>1.1844122017807756E-6</c:v>
                </c:pt>
                <c:pt idx="1131">
                  <c:v>4.3705247298187139E-8</c:v>
                </c:pt>
                <c:pt idx="1132">
                  <c:v>4.9678297762268699E-7</c:v>
                </c:pt>
                <c:pt idx="1133">
                  <c:v>8.8551687164715841E-7</c:v>
                </c:pt>
                <c:pt idx="1134">
                  <c:v>3.4235777050246591E-8</c:v>
                </c:pt>
                <c:pt idx="1135">
                  <c:v>4.1155774539122894E-7</c:v>
                </c:pt>
                <c:pt idx="1136">
                  <c:v>1.0634943509224677E-7</c:v>
                </c:pt>
                <c:pt idx="1137">
                  <c:v>2.6111457191370358E-6</c:v>
                </c:pt>
                <c:pt idx="1138">
                  <c:v>8.3574145111311184E-7</c:v>
                </c:pt>
                <c:pt idx="1139">
                  <c:v>2.8165603814384993E-8</c:v>
                </c:pt>
                <c:pt idx="1140">
                  <c:v>8.3282776795983198E-8</c:v>
                </c:pt>
                <c:pt idx="1141">
                  <c:v>1.6826520209802048E-7</c:v>
                </c:pt>
                <c:pt idx="1142">
                  <c:v>1.5733889027347369E-6</c:v>
                </c:pt>
                <c:pt idx="1143">
                  <c:v>4.7663000247967424E-7</c:v>
                </c:pt>
                <c:pt idx="1144">
                  <c:v>6.3129801652936978E-8</c:v>
                </c:pt>
                <c:pt idx="1145">
                  <c:v>2.6975849860156662E-7</c:v>
                </c:pt>
                <c:pt idx="1146">
                  <c:v>8.0369093642770968E-8</c:v>
                </c:pt>
                <c:pt idx="1147">
                  <c:v>2.0541466230146295E-7</c:v>
                </c:pt>
                <c:pt idx="1148">
                  <c:v>1.5563924176742049E-7</c:v>
                </c:pt>
                <c:pt idx="1149">
                  <c:v>5.8273663064249518E-8</c:v>
                </c:pt>
                <c:pt idx="1150">
                  <c:v>7.4544155405646849E-6</c:v>
                </c:pt>
                <c:pt idx="1151">
                  <c:v>7.2089377349065338E-7</c:v>
                </c:pt>
                <c:pt idx="1152">
                  <c:v>6.7014712523886949E-8</c:v>
                </c:pt>
                <c:pt idx="1153">
                  <c:v>1.988588752067354E-7</c:v>
                </c:pt>
                <c:pt idx="1154">
                  <c:v>7.046257092184934E-7</c:v>
                </c:pt>
                <c:pt idx="1155">
                  <c:v>2.1172764246675613E-7</c:v>
                </c:pt>
                <c:pt idx="1156">
                  <c:v>1.9123473762251217E-6</c:v>
                </c:pt>
                <c:pt idx="1157">
                  <c:v>3.3531636954886906E-7</c:v>
                </c:pt>
                <c:pt idx="1158">
                  <c:v>8.580796886210741E-7</c:v>
                </c:pt>
                <c:pt idx="1159">
                  <c:v>1.5238562891301249E-6</c:v>
                </c:pt>
                <c:pt idx="1160">
                  <c:v>3.1564900826468489E-8</c:v>
                </c:pt>
                <c:pt idx="1161">
                  <c:v>9.0809791608448158E-7</c:v>
                </c:pt>
                <c:pt idx="1162">
                  <c:v>4.8561385886870665E-7</c:v>
                </c:pt>
                <c:pt idx="1163">
                  <c:v>9.4694702479405474E-9</c:v>
                </c:pt>
                <c:pt idx="1164">
                  <c:v>8.4496811443161796E-8</c:v>
                </c:pt>
                <c:pt idx="1165">
                  <c:v>1.5539643483799869E-7</c:v>
                </c:pt>
                <c:pt idx="1166">
                  <c:v>1.5758169720289531E-7</c:v>
                </c:pt>
                <c:pt idx="1167">
                  <c:v>4.8439982422153498E-7</c:v>
                </c:pt>
                <c:pt idx="1168">
                  <c:v>2.0929957317242951E-7</c:v>
                </c:pt>
                <c:pt idx="1169">
                  <c:v>1.0253736630013572E-6</c:v>
                </c:pt>
                <c:pt idx="1170">
                  <c:v>7.7698217418999345E-8</c:v>
                </c:pt>
                <c:pt idx="1171">
                  <c:v>6.1773349309038581E-7</c:v>
                </c:pt>
                <c:pt idx="1172">
                  <c:v>2.4130653504531215E-7</c:v>
                </c:pt>
                <c:pt idx="1173">
                  <c:v>9.8601389756582725E-8</c:v>
                </c:pt>
                <c:pt idx="1174">
                  <c:v>1.3188989313594186E-7</c:v>
                </c:pt>
                <c:pt idx="1175">
                  <c:v>3.4243616556488415E-7</c:v>
                </c:pt>
                <c:pt idx="1176">
                  <c:v>1.2261967700498107E-7</c:v>
                </c:pt>
                <c:pt idx="1177">
                  <c:v>3.5549874284032886E-7</c:v>
                </c:pt>
                <c:pt idx="1178">
                  <c:v>9.1999872208777337E-7</c:v>
                </c:pt>
                <c:pt idx="1179">
                  <c:v>9.9584594497745237E-8</c:v>
                </c:pt>
                <c:pt idx="1180">
                  <c:v>4.2558719510319898E-8</c:v>
                </c:pt>
                <c:pt idx="1181">
                  <c:v>1.1840594239998934E-7</c:v>
                </c:pt>
                <c:pt idx="1182">
                  <c:v>8.0482330955159414E-8</c:v>
                </c:pt>
                <c:pt idx="1183">
                  <c:v>3.0338889155871604E-8</c:v>
                </c:pt>
                <c:pt idx="1184">
                  <c:v>4.8879321417793148E-8</c:v>
                </c:pt>
                <c:pt idx="1185">
                  <c:v>1.1517541253616995E-7</c:v>
                </c:pt>
                <c:pt idx="1186">
                  <c:v>1.3203035095610792E-8</c:v>
                </c:pt>
                <c:pt idx="1187">
                  <c:v>6.6015175478053958E-9</c:v>
                </c:pt>
                <c:pt idx="1188">
                  <c:v>1.292773776808529E-6</c:v>
                </c:pt>
                <c:pt idx="1189">
                  <c:v>2.9566371144955819E-7</c:v>
                </c:pt>
                <c:pt idx="1190">
                  <c:v>1.8891576812335193E-7</c:v>
                </c:pt>
                <c:pt idx="1191">
                  <c:v>9.5946736955436187E-7</c:v>
                </c:pt>
                <c:pt idx="1192">
                  <c:v>6.9863719750604343E-7</c:v>
                </c:pt>
                <c:pt idx="1193">
                  <c:v>5.7559614704056414E-7</c:v>
                </c:pt>
                <c:pt idx="1194">
                  <c:v>3.3032870146654205E-6</c:v>
                </c:pt>
                <c:pt idx="1195">
                  <c:v>8.0903704415657615E-8</c:v>
                </c:pt>
                <c:pt idx="1196">
                  <c:v>1.1826548457983283E-7</c:v>
                </c:pt>
                <c:pt idx="1197">
                  <c:v>7.6689969810675461E-8</c:v>
                </c:pt>
                <c:pt idx="1198">
                  <c:v>2.2473251226571559E-8</c:v>
                </c:pt>
                <c:pt idx="1199">
                  <c:v>8.9569951919904269E-7</c:v>
                </c:pt>
                <c:pt idx="1200">
                  <c:v>1.8259516621589395E-8</c:v>
                </c:pt>
                <c:pt idx="1201">
                  <c:v>3.0619804796203753E-8</c:v>
                </c:pt>
                <c:pt idx="1202">
                  <c:v>2.5057675117627292E-6</c:v>
                </c:pt>
                <c:pt idx="1203">
                  <c:v>8.0875612851624412E-7</c:v>
                </c:pt>
                <c:pt idx="1204">
                  <c:v>1.2464226961537253E-6</c:v>
                </c:pt>
                <c:pt idx="1205">
                  <c:v>3.2333390202229834E-7</c:v>
                </c:pt>
                <c:pt idx="1206">
                  <c:v>1.2486700212762813E-7</c:v>
                </c:pt>
                <c:pt idx="1207">
                  <c:v>7.1296389516298279E-7</c:v>
                </c:pt>
                <c:pt idx="1208">
                  <c:v>2.4523935400996214E-7</c:v>
                </c:pt>
                <c:pt idx="1209">
                  <c:v>1.3961507324507582E-7</c:v>
                </c:pt>
                <c:pt idx="1210">
                  <c:v>3.1055224038718576E-7</c:v>
                </c:pt>
                <c:pt idx="1211">
                  <c:v>1.7405533074979675E-6</c:v>
                </c:pt>
                <c:pt idx="1212">
                  <c:v>4.5360853022633035E-6</c:v>
                </c:pt>
                <c:pt idx="1213">
                  <c:v>1.0233756777300024E-6</c:v>
                </c:pt>
                <c:pt idx="1214">
                  <c:v>1.1981052060165964E-7</c:v>
                </c:pt>
                <c:pt idx="1215">
                  <c:v>4.842985639326172E-7</c:v>
                </c:pt>
                <c:pt idx="1216">
                  <c:v>1.2079372534282214E-8</c:v>
                </c:pt>
                <c:pt idx="1217">
                  <c:v>2.4108180253304643E-6</c:v>
                </c:pt>
                <c:pt idx="1218">
                  <c:v>1.4073873580640442E-7</c:v>
                </c:pt>
                <c:pt idx="1219">
                  <c:v>2.4411569144863357E-7</c:v>
                </c:pt>
                <c:pt idx="1220">
                  <c:v>1.3708683248208654E-7</c:v>
                </c:pt>
                <c:pt idx="1221">
                  <c:v>4.283963515065204E-8</c:v>
                </c:pt>
                <c:pt idx="1222">
                  <c:v>4.4820090414993658E-7</c:v>
                </c:pt>
                <c:pt idx="1223">
                  <c:v>1.8831179949665307E-6</c:v>
                </c:pt>
                <c:pt idx="1224">
                  <c:v>6.6843876617033795E-7</c:v>
                </c:pt>
                <c:pt idx="1225">
                  <c:v>3.0900720436535896E-9</c:v>
                </c:pt>
                <c:pt idx="1226">
                  <c:v>7.2724486236684483E-8</c:v>
                </c:pt>
                <c:pt idx="1227">
                  <c:v>2.1450848954199918E-7</c:v>
                </c:pt>
                <c:pt idx="1228">
                  <c:v>1.7893672996970788E-8</c:v>
                </c:pt>
                <c:pt idx="1229">
                  <c:v>1.1066769644712856E-8</c:v>
                </c:pt>
                <c:pt idx="1230">
                  <c:v>9.7085751883162777E-8</c:v>
                </c:pt>
                <c:pt idx="1231">
                  <c:v>1.5809670921018366E-9</c:v>
                </c:pt>
                <c:pt idx="1232">
                  <c:v>4.5201286406002506E-8</c:v>
                </c:pt>
                <c:pt idx="1233">
                  <c:v>9.6942027602062616E-8</c:v>
                </c:pt>
                <c:pt idx="1234">
                  <c:v>2.9765298615844577E-7</c:v>
                </c:pt>
                <c:pt idx="1235">
                  <c:v>3.6368710710991749E-6</c:v>
                </c:pt>
                <c:pt idx="1236">
                  <c:v>7.8473457480691165E-8</c:v>
                </c:pt>
                <c:pt idx="1237">
                  <c:v>9.5935957634361446E-8</c:v>
                </c:pt>
                <c:pt idx="1238">
                  <c:v>6.2160751575822213E-7</c:v>
                </c:pt>
                <c:pt idx="1239">
                  <c:v>7.488753666724199E-7</c:v>
                </c:pt>
                <c:pt idx="1240">
                  <c:v>3.8086934491544245E-8</c:v>
                </c:pt>
                <c:pt idx="1241">
                  <c:v>9.2127264185207029E-8</c:v>
                </c:pt>
                <c:pt idx="1242">
                  <c:v>4.383590573555092E-8</c:v>
                </c:pt>
                <c:pt idx="1243">
                  <c:v>1.708881702280985E-7</c:v>
                </c:pt>
                <c:pt idx="1244">
                  <c:v>8.5803395816799675E-8</c:v>
                </c:pt>
                <c:pt idx="1245">
                  <c:v>1.7821810856420701E-8</c:v>
                </c:pt>
                <c:pt idx="1246">
                  <c:v>1.3208261433105344E-7</c:v>
                </c:pt>
                <c:pt idx="1247">
                  <c:v>5.7633436721166952E-8</c:v>
                </c:pt>
                <c:pt idx="1248">
                  <c:v>9.5073611947760451E-8</c:v>
                </c:pt>
                <c:pt idx="1249">
                  <c:v>4.2111214362348917E-8</c:v>
                </c:pt>
                <c:pt idx="1250">
                  <c:v>6.9346965630830551E-8</c:v>
                </c:pt>
                <c:pt idx="1251">
                  <c:v>7.8495016122856183E-7</c:v>
                </c:pt>
                <c:pt idx="1252">
                  <c:v>1.8770391111681804E-7</c:v>
                </c:pt>
                <c:pt idx="1253">
                  <c:v>3.1935535260457098E-7</c:v>
                </c:pt>
                <c:pt idx="1254">
                  <c:v>5.8811975826188313E-7</c:v>
                </c:pt>
                <c:pt idx="1255">
                  <c:v>3.5859208134491657E-8</c:v>
                </c:pt>
                <c:pt idx="1256">
                  <c:v>3.0958210148975958E-7</c:v>
                </c:pt>
                <c:pt idx="1257">
                  <c:v>6.4043539658234395E-7</c:v>
                </c:pt>
                <c:pt idx="1258">
                  <c:v>8.7887397892752102E-8</c:v>
                </c:pt>
                <c:pt idx="1259">
                  <c:v>7.8042284637390654E-8</c:v>
                </c:pt>
                <c:pt idx="1260">
                  <c:v>1.2913626656850002E-7</c:v>
                </c:pt>
                <c:pt idx="1261">
                  <c:v>1.2575874596264609E-8</c:v>
                </c:pt>
                <c:pt idx="1262">
                  <c:v>3.2337963247537563E-8</c:v>
                </c:pt>
                <c:pt idx="1263">
                  <c:v>5.8071795778522456E-7</c:v>
                </c:pt>
                <c:pt idx="1264">
                  <c:v>5.3099588944643506E-7</c:v>
                </c:pt>
                <c:pt idx="1265">
                  <c:v>8.4596982911807371E-8</c:v>
                </c:pt>
                <c:pt idx="1266">
                  <c:v>1.3853278585557914E-7</c:v>
                </c:pt>
                <c:pt idx="1267">
                  <c:v>1.2626831386836489E-7</c:v>
                </c:pt>
                <c:pt idx="1268">
                  <c:v>1.2180850587301423E-7</c:v>
                </c:pt>
                <c:pt idx="1269">
                  <c:v>1.410135540529929E-6</c:v>
                </c:pt>
                <c:pt idx="1270">
                  <c:v>4.200442286621025E-6</c:v>
                </c:pt>
                <c:pt idx="1271">
                  <c:v>1.0550233289001348E-7</c:v>
                </c:pt>
                <c:pt idx="1272">
                  <c:v>5.881371793868651E-8</c:v>
                </c:pt>
                <c:pt idx="1273">
                  <c:v>1.8095670941135205E-6</c:v>
                </c:pt>
                <c:pt idx="1274">
                  <c:v>1.9553470679615445E-6</c:v>
                </c:pt>
                <c:pt idx="1275">
                  <c:v>4.0319451657966845E-7</c:v>
                </c:pt>
                <c:pt idx="1276">
                  <c:v>1.8117969981111957E-9</c:v>
                </c:pt>
                <c:pt idx="1277">
                  <c:v>1.4675555684700687E-7</c:v>
                </c:pt>
                <c:pt idx="1278">
                  <c:v>1.2603138656861187E-6</c:v>
                </c:pt>
                <c:pt idx="1279">
                  <c:v>1.3346062531711689E-6</c:v>
                </c:pt>
                <c:pt idx="1280">
                  <c:v>9.8394513897423396E-8</c:v>
                </c:pt>
                <c:pt idx="1281">
                  <c:v>8.3091797713369817E-7</c:v>
                </c:pt>
                <c:pt idx="1282">
                  <c:v>9.7990343797836838E-7</c:v>
                </c:pt>
                <c:pt idx="1283">
                  <c:v>3.9929218458370433E-7</c:v>
                </c:pt>
                <c:pt idx="1284">
                  <c:v>2.7023649071825571E-7</c:v>
                </c:pt>
                <c:pt idx="1285">
                  <c:v>1.8257338980965189E-7</c:v>
                </c:pt>
                <c:pt idx="1286">
                  <c:v>2.8130238930671864E-6</c:v>
                </c:pt>
                <c:pt idx="1287">
                  <c:v>3.3016516065577504E-7</c:v>
                </c:pt>
                <c:pt idx="1288">
                  <c:v>8.051347121605794E-7</c:v>
                </c:pt>
                <c:pt idx="1289">
                  <c:v>2.6886675476658046E-7</c:v>
                </c:pt>
                <c:pt idx="1290">
                  <c:v>3.579126574705959E-7</c:v>
                </c:pt>
                <c:pt idx="1291">
                  <c:v>7.9320015272777365E-8</c:v>
                </c:pt>
                <c:pt idx="1292">
                  <c:v>2.716764555800576E-7</c:v>
                </c:pt>
                <c:pt idx="1293">
                  <c:v>2.1224047683342608E-7</c:v>
                </c:pt>
                <c:pt idx="1294">
                  <c:v>4.2577773865768776E-8</c:v>
                </c:pt>
                <c:pt idx="1295">
                  <c:v>1.7225627294931457E-7</c:v>
                </c:pt>
                <c:pt idx="1296">
                  <c:v>1.387343809362283E-6</c:v>
                </c:pt>
                <c:pt idx="1297">
                  <c:v>7.6186118211591336E-7</c:v>
                </c:pt>
                <c:pt idx="1298">
                  <c:v>8.9478164367648975E-8</c:v>
                </c:pt>
                <c:pt idx="1299">
                  <c:v>8.1481323590836696E-8</c:v>
                </c:pt>
                <c:pt idx="1300">
                  <c:v>1.6425943217250897E-7</c:v>
                </c:pt>
                <c:pt idx="1301">
                  <c:v>9.8123397639885609E-8</c:v>
                </c:pt>
                <c:pt idx="1302">
                  <c:v>1.1418191844307435E-6</c:v>
                </c:pt>
                <c:pt idx="1303">
                  <c:v>1.0093309845337065E-6</c:v>
                </c:pt>
                <c:pt idx="1304">
                  <c:v>2.9674763206954585E-7</c:v>
                </c:pt>
                <c:pt idx="1305">
                  <c:v>9.4881435162796865E-8</c:v>
                </c:pt>
                <c:pt idx="1306">
                  <c:v>1.2762525618140335E-6</c:v>
                </c:pt>
                <c:pt idx="1307">
                  <c:v>2.288825508824829E-7</c:v>
                </c:pt>
                <c:pt idx="1308">
                  <c:v>4.0632596379515376E-8</c:v>
                </c:pt>
                <c:pt idx="1309">
                  <c:v>3.1317357528679677E-7</c:v>
                </c:pt>
                <c:pt idx="1310">
                  <c:v>2.4574075576334568E-7</c:v>
                </c:pt>
                <c:pt idx="1311">
                  <c:v>3.7887734815576971E-7</c:v>
                </c:pt>
                <c:pt idx="1312">
                  <c:v>2.6012642392834857E-5</c:v>
                </c:pt>
                <c:pt idx="1313">
                  <c:v>2.0748559853369555E-8</c:v>
                </c:pt>
                <c:pt idx="1314">
                  <c:v>8.6884594385977995E-8</c:v>
                </c:pt>
                <c:pt idx="1315">
                  <c:v>8.9175581203127901E-7</c:v>
                </c:pt>
                <c:pt idx="1316">
                  <c:v>5.0228805311698797E-7</c:v>
                </c:pt>
                <c:pt idx="1317">
                  <c:v>1.1887195749326309E-8</c:v>
                </c:pt>
                <c:pt idx="1318">
                  <c:v>1.3782663144263225E-6</c:v>
                </c:pt>
                <c:pt idx="1319">
                  <c:v>1.8738543117574381E-7</c:v>
                </c:pt>
                <c:pt idx="1320">
                  <c:v>3.4062219092615021E-7</c:v>
                </c:pt>
                <c:pt idx="1321">
                  <c:v>3.6787699655008076E-7</c:v>
                </c:pt>
                <c:pt idx="1322">
                  <c:v>4.1582047691025578E-8</c:v>
                </c:pt>
                <c:pt idx="1323">
                  <c:v>1.2396518670475026E-6</c:v>
                </c:pt>
                <c:pt idx="1324">
                  <c:v>5.1315556864472113E-7</c:v>
                </c:pt>
                <c:pt idx="1325">
                  <c:v>1.4258918592556906E-7</c:v>
                </c:pt>
                <c:pt idx="1326">
                  <c:v>1.2526333272097506E-7</c:v>
                </c:pt>
                <c:pt idx="1327">
                  <c:v>4.9965691883457474E-7</c:v>
                </c:pt>
                <c:pt idx="1328">
                  <c:v>2.5119384008773898E-6</c:v>
                </c:pt>
                <c:pt idx="1329">
                  <c:v>1.7067258380644828E-9</c:v>
                </c:pt>
                <c:pt idx="1330">
                  <c:v>4.9960519986978502E-8</c:v>
                </c:pt>
                <c:pt idx="1331">
                  <c:v>3.766692205643524E-7</c:v>
                </c:pt>
                <c:pt idx="1332">
                  <c:v>7.306811792695124E-7</c:v>
                </c:pt>
                <c:pt idx="1333">
                  <c:v>2.8581533173328659E-7</c:v>
                </c:pt>
                <c:pt idx="1334">
                  <c:v>8.73908958307697E-7</c:v>
                </c:pt>
                <c:pt idx="1335">
                  <c:v>1.0902140013634483E-7</c:v>
                </c:pt>
                <c:pt idx="1336">
                  <c:v>5.4144856443553805E-8</c:v>
                </c:pt>
                <c:pt idx="1337">
                  <c:v>6.2476944994242576E-7</c:v>
                </c:pt>
                <c:pt idx="1338">
                  <c:v>1.2417647228617062E-6</c:v>
                </c:pt>
                <c:pt idx="1339">
                  <c:v>5.4876543692791022E-7</c:v>
                </c:pt>
                <c:pt idx="1340">
                  <c:v>3.4206378901839741E-8</c:v>
                </c:pt>
                <c:pt idx="1341">
                  <c:v>5.387047372508985E-8</c:v>
                </c:pt>
                <c:pt idx="1342">
                  <c:v>5.2681481945079378E-8</c:v>
                </c:pt>
                <c:pt idx="1343">
                  <c:v>2.6587685419157251E-7</c:v>
                </c:pt>
                <c:pt idx="1344">
                  <c:v>9.5576646931611036E-8</c:v>
                </c:pt>
                <c:pt idx="1345">
                  <c:v>2.4191409677905374E-7</c:v>
                </c:pt>
                <c:pt idx="1346">
                  <c:v>1.3362438389194612E-7</c:v>
                </c:pt>
                <c:pt idx="1347">
                  <c:v>4.3151255523764677E-7</c:v>
                </c:pt>
                <c:pt idx="1348">
                  <c:v>1.8859238849089181E-7</c:v>
                </c:pt>
                <c:pt idx="1349">
                  <c:v>1.0469529927522981E-6</c:v>
                </c:pt>
                <c:pt idx="1350">
                  <c:v>1.5548354046290789E-8</c:v>
                </c:pt>
                <c:pt idx="1351">
                  <c:v>1.047227375470762E-7</c:v>
                </c:pt>
                <c:pt idx="1352">
                  <c:v>2.3871296506364092E-8</c:v>
                </c:pt>
                <c:pt idx="1353">
                  <c:v>1.257587459626461E-7</c:v>
                </c:pt>
                <c:pt idx="1354">
                  <c:v>5.2443683589077289E-7</c:v>
                </c:pt>
                <c:pt idx="1355">
                  <c:v>3.5578292494159508E-8</c:v>
                </c:pt>
                <c:pt idx="1356">
                  <c:v>3.0456481749499012E-8</c:v>
                </c:pt>
                <c:pt idx="1357">
                  <c:v>2.1630504305575126E-7</c:v>
                </c:pt>
                <c:pt idx="1358">
                  <c:v>6.6949383305205042E-8</c:v>
                </c:pt>
                <c:pt idx="1359">
                  <c:v>7.6369856639134172E-8</c:v>
                </c:pt>
                <c:pt idx="1360">
                  <c:v>2.1036008415569893E-9</c:v>
                </c:pt>
                <c:pt idx="1361">
                  <c:v>2.377983560020944E-9</c:v>
                </c:pt>
                <c:pt idx="1362">
                  <c:v>6.5120165182112011E-8</c:v>
                </c:pt>
                <c:pt idx="1363">
                  <c:v>1.7158065994612658E-7</c:v>
                </c:pt>
                <c:pt idx="1364">
                  <c:v>1.3417314932887405E-7</c:v>
                </c:pt>
                <c:pt idx="1365">
                  <c:v>2.4145679224828051E-8</c:v>
                </c:pt>
                <c:pt idx="1366">
                  <c:v>1.0170452764397269E-7</c:v>
                </c:pt>
                <c:pt idx="1367">
                  <c:v>5.134615271522146E-7</c:v>
                </c:pt>
                <c:pt idx="1368">
                  <c:v>4.3718313141923512E-8</c:v>
                </c:pt>
                <c:pt idx="1369">
                  <c:v>1.6472109198452772E-7</c:v>
                </c:pt>
                <c:pt idx="1370">
                  <c:v>2.6706584597158296E-8</c:v>
                </c:pt>
                <c:pt idx="1371">
                  <c:v>1.7011728544765216E-8</c:v>
                </c:pt>
                <c:pt idx="1372">
                  <c:v>6.0217860612222678E-7</c:v>
                </c:pt>
                <c:pt idx="1373">
                  <c:v>1.6591008376453818E-7</c:v>
                </c:pt>
                <c:pt idx="1374">
                  <c:v>8.7253704471537716E-8</c:v>
                </c:pt>
                <c:pt idx="1375">
                  <c:v>3.7864815148025803E-8</c:v>
                </c:pt>
                <c:pt idx="1376">
                  <c:v>1.6252603023681608E-7</c:v>
                </c:pt>
                <c:pt idx="1377">
                  <c:v>6.6537809227509116E-7</c:v>
                </c:pt>
                <c:pt idx="1378">
                  <c:v>4.7623693834727138E-7</c:v>
                </c:pt>
                <c:pt idx="1379">
                  <c:v>2.2956687444817577E-8</c:v>
                </c:pt>
                <c:pt idx="1380">
                  <c:v>6.0089815343606162E-8</c:v>
                </c:pt>
                <c:pt idx="1381">
                  <c:v>1.5941635942755791E-7</c:v>
                </c:pt>
                <c:pt idx="1382">
                  <c:v>6.8504218709834123E-8</c:v>
                </c:pt>
                <c:pt idx="1383">
                  <c:v>2.1310391134033848E-8</c:v>
                </c:pt>
                <c:pt idx="1384">
                  <c:v>5.6156996378956145E-8</c:v>
                </c:pt>
                <c:pt idx="1385">
                  <c:v>4.554753126501655E-8</c:v>
                </c:pt>
                <c:pt idx="1386">
                  <c:v>8.3576976044120729E-7</c:v>
                </c:pt>
                <c:pt idx="1387">
                  <c:v>2.6798045503312947E-8</c:v>
                </c:pt>
                <c:pt idx="1388">
                  <c:v>2.0720468289336343E-6</c:v>
                </c:pt>
                <c:pt idx="1389">
                  <c:v>1.5155072149825787E-7</c:v>
                </c:pt>
                <c:pt idx="1390">
                  <c:v>1.7834876700157081E-8</c:v>
                </c:pt>
                <c:pt idx="1391">
                  <c:v>1.5548354046290789E-8</c:v>
                </c:pt>
                <c:pt idx="1392">
                  <c:v>2.9706502319030871E-7</c:v>
                </c:pt>
                <c:pt idx="1393">
                  <c:v>1.3598407527073616E-6</c:v>
                </c:pt>
                <c:pt idx="1394">
                  <c:v>3.9373920099577557E-7</c:v>
                </c:pt>
                <c:pt idx="1395">
                  <c:v>5.849107870402286E-6</c:v>
                </c:pt>
                <c:pt idx="1396">
                  <c:v>2.1099116440816601E-6</c:v>
                </c:pt>
                <c:pt idx="1397">
                  <c:v>3.0902810971533716E-6</c:v>
                </c:pt>
                <c:pt idx="1398">
                  <c:v>1.7286111263229172E-8</c:v>
                </c:pt>
                <c:pt idx="1399">
                  <c:v>6.5120165182112011E-8</c:v>
                </c:pt>
                <c:pt idx="1400">
                  <c:v>3.1824736905572605E-6</c:v>
                </c:pt>
                <c:pt idx="1401">
                  <c:v>3.4133210176916012E-7</c:v>
                </c:pt>
                <c:pt idx="1402">
                  <c:v>6.0300175427761864E-7</c:v>
                </c:pt>
                <c:pt idx="1403">
                  <c:v>4.2172623827909901E-7</c:v>
                </c:pt>
                <c:pt idx="1404">
                  <c:v>2.7326689540886834E-6</c:v>
                </c:pt>
                <c:pt idx="1405">
                  <c:v>1.7002582454149751E-7</c:v>
                </c:pt>
                <c:pt idx="1406">
                  <c:v>3.4325278079840778E-7</c:v>
                </c:pt>
                <c:pt idx="1407">
                  <c:v>5.7620370877430569E-9</c:v>
                </c:pt>
                <c:pt idx="1408">
                  <c:v>4.6462140326563059E-7</c:v>
                </c:pt>
                <c:pt idx="1409">
                  <c:v>8.4043426665509447E-7</c:v>
                </c:pt>
                <c:pt idx="1410">
                  <c:v>1.1085061825943786E-7</c:v>
                </c:pt>
                <c:pt idx="1411">
                  <c:v>4.4358539485006076E-7</c:v>
                </c:pt>
                <c:pt idx="1412">
                  <c:v>6.3098879156094214E-7</c:v>
                </c:pt>
                <c:pt idx="1413">
                  <c:v>1.0417397211014828E-7</c:v>
                </c:pt>
                <c:pt idx="1414">
                  <c:v>4.4898158831318522E-7</c:v>
                </c:pt>
                <c:pt idx="1415">
                  <c:v>7.8171636490380801E-7</c:v>
                </c:pt>
                <c:pt idx="1416">
                  <c:v>2.2499382914044319E-8</c:v>
                </c:pt>
                <c:pt idx="1417">
                  <c:v>4.5154249368551543E-7</c:v>
                </c:pt>
                <c:pt idx="1418">
                  <c:v>4.0375417021970992E-6</c:v>
                </c:pt>
                <c:pt idx="1419">
                  <c:v>1.2621605049341934E-8</c:v>
                </c:pt>
                <c:pt idx="1420">
                  <c:v>3.7380072345406149E-7</c:v>
                </c:pt>
                <c:pt idx="1421">
                  <c:v>2.259084382019897E-8</c:v>
                </c:pt>
                <c:pt idx="1422">
                  <c:v>2.6514516694233527E-7</c:v>
                </c:pt>
                <c:pt idx="1423">
                  <c:v>1.3810596829352407E-6</c:v>
                </c:pt>
                <c:pt idx="1424">
                  <c:v>4.0197068254969424E-7</c:v>
                </c:pt>
                <c:pt idx="1425">
                  <c:v>3.4325278079840778E-7</c:v>
                </c:pt>
                <c:pt idx="1426">
                  <c:v>3.2139362422744609E-7</c:v>
                </c:pt>
                <c:pt idx="1427">
                  <c:v>1.6005658577064047E-8</c:v>
                </c:pt>
                <c:pt idx="1428">
                  <c:v>9.7863169585477321E-9</c:v>
                </c:pt>
                <c:pt idx="1429">
                  <c:v>5.2041255601996819E-8</c:v>
                </c:pt>
                <c:pt idx="1430">
                  <c:v>1.6033096848910443E-7</c:v>
                </c:pt>
                <c:pt idx="1431">
                  <c:v>5.8352058126667786E-8</c:v>
                </c:pt>
                <c:pt idx="1432">
                  <c:v>1.6545277923376491E-7</c:v>
                </c:pt>
                <c:pt idx="1433">
                  <c:v>3.7224588804943243E-8</c:v>
                </c:pt>
                <c:pt idx="1434">
                  <c:v>3.3383230746447873E-8</c:v>
                </c:pt>
                <c:pt idx="1435">
                  <c:v>1.7834876700157081E-8</c:v>
                </c:pt>
                <c:pt idx="1436">
                  <c:v>2.8627263626405981E-8</c:v>
                </c:pt>
                <c:pt idx="1437">
                  <c:v>8.2955041882269088E-8</c:v>
                </c:pt>
                <c:pt idx="1438">
                  <c:v>1.3161224395654381E-7</c:v>
                </c:pt>
                <c:pt idx="1439">
                  <c:v>4.0974485957283966E-8</c:v>
                </c:pt>
                <c:pt idx="1440">
                  <c:v>1.4589843749790038E-6</c:v>
                </c:pt>
                <c:pt idx="1441">
                  <c:v>9.8869239553178494E-8</c:v>
                </c:pt>
                <c:pt idx="1442">
                  <c:v>1.3078909580115192E-8</c:v>
                </c:pt>
                <c:pt idx="1443">
                  <c:v>4.1020216410361285E-7</c:v>
                </c:pt>
                <c:pt idx="1444">
                  <c:v>1.5502623593213462E-7</c:v>
                </c:pt>
                <c:pt idx="1445">
                  <c:v>1.7953775878158131E-7</c:v>
                </c:pt>
                <c:pt idx="1446">
                  <c:v>4.4669506565931889E-7</c:v>
                </c:pt>
                <c:pt idx="1447">
                  <c:v>3.4938066151076948E-8</c:v>
                </c:pt>
                <c:pt idx="1448">
                  <c:v>7.3168724923721351E-9</c:v>
                </c:pt>
                <c:pt idx="1449">
                  <c:v>3.525817932261823E-7</c:v>
                </c:pt>
                <c:pt idx="1450">
                  <c:v>1.9938477541714071E-8</c:v>
                </c:pt>
                <c:pt idx="1451">
                  <c:v>5.0852263821986347E-8</c:v>
                </c:pt>
                <c:pt idx="1452">
                  <c:v>3.1526574351508439E-7</c:v>
                </c:pt>
                <c:pt idx="1453">
                  <c:v>1.7469033075538477E-7</c:v>
                </c:pt>
                <c:pt idx="1454">
                  <c:v>1.5777006311677419E-7</c:v>
                </c:pt>
                <c:pt idx="1455">
                  <c:v>1.4057541275969968E-7</c:v>
                </c:pt>
                <c:pt idx="1456">
                  <c:v>4.0151337801892091E-8</c:v>
                </c:pt>
                <c:pt idx="1457">
                  <c:v>1.5841028945985674E-7</c:v>
                </c:pt>
                <c:pt idx="1458">
                  <c:v>8.7711009002310974E-8</c:v>
                </c:pt>
                <c:pt idx="1459">
                  <c:v>2.0898817056337914E-7</c:v>
                </c:pt>
                <c:pt idx="1460">
                  <c:v>1.8200720324775688E-8</c:v>
                </c:pt>
                <c:pt idx="1461">
                  <c:v>2.95418726879525E-8</c:v>
                </c:pt>
                <c:pt idx="1462">
                  <c:v>7.7193004794526033E-8</c:v>
                </c:pt>
                <c:pt idx="1463">
                  <c:v>3.9145267834190928E-8</c:v>
                </c:pt>
                <c:pt idx="1464">
                  <c:v>5.1327860533990534E-7</c:v>
                </c:pt>
                <c:pt idx="1465">
                  <c:v>9.1277984342342395E-8</c:v>
                </c:pt>
                <c:pt idx="1466">
                  <c:v>2.6249280066385038E-8</c:v>
                </c:pt>
                <c:pt idx="1467">
                  <c:v>5.6431379097420094E-8</c:v>
                </c:pt>
                <c:pt idx="1468">
                  <c:v>1.2713065955496587E-8</c:v>
                </c:pt>
                <c:pt idx="1469">
                  <c:v>6.5943313337503885E-8</c:v>
                </c:pt>
                <c:pt idx="1470">
                  <c:v>9.5037027585298589E-7</c:v>
                </c:pt>
                <c:pt idx="1471">
                  <c:v>4.1797634112675827E-8</c:v>
                </c:pt>
                <c:pt idx="1472">
                  <c:v>2.5700514629457126E-8</c:v>
                </c:pt>
                <c:pt idx="1473">
                  <c:v>1.2731358136727517E-7</c:v>
                </c:pt>
                <c:pt idx="1474">
                  <c:v>1.2164300518568675E-8</c:v>
                </c:pt>
                <c:pt idx="1475">
                  <c:v>6.9153591143532147E-7</c:v>
                </c:pt>
                <c:pt idx="1476">
                  <c:v>5.3468045738009384E-7</c:v>
                </c:pt>
                <c:pt idx="1477">
                  <c:v>4.1358621763133503E-7</c:v>
                </c:pt>
                <c:pt idx="1478">
                  <c:v>1.3353292298579148E-8</c:v>
                </c:pt>
                <c:pt idx="1479">
                  <c:v>1.9206790292476857E-8</c:v>
                </c:pt>
                <c:pt idx="1480">
                  <c:v>1.673734582630126E-8</c:v>
                </c:pt>
                <c:pt idx="1481">
                  <c:v>1.9847016635559417E-8</c:v>
                </c:pt>
                <c:pt idx="1482">
                  <c:v>2.2673158635738155E-7</c:v>
                </c:pt>
                <c:pt idx="1483">
                  <c:v>3.4270401536147991E-7</c:v>
                </c:pt>
                <c:pt idx="1484">
                  <c:v>1.319780875811624E-7</c:v>
                </c:pt>
                <c:pt idx="1485">
                  <c:v>1.5118487787363928E-7</c:v>
                </c:pt>
                <c:pt idx="1486">
                  <c:v>5.1892631629495517E-7</c:v>
                </c:pt>
                <c:pt idx="1487">
                  <c:v>9.4696335709872514E-7</c:v>
                </c:pt>
                <c:pt idx="1488">
                  <c:v>2.366550946751613E-8</c:v>
                </c:pt>
                <c:pt idx="1489">
                  <c:v>5.2361368773538102E-8</c:v>
                </c:pt>
                <c:pt idx="1490">
                  <c:v>5.0486420197367748E-7</c:v>
                </c:pt>
                <c:pt idx="1491">
                  <c:v>1.7643788735512542E-6</c:v>
                </c:pt>
                <c:pt idx="1492">
                  <c:v>1.7335500152552683E-6</c:v>
                </c:pt>
                <c:pt idx="1493">
                  <c:v>1.5865078264612945E-5</c:v>
                </c:pt>
                <c:pt idx="1494">
                  <c:v>1.7568333487934955E-7</c:v>
                </c:pt>
                <c:pt idx="1495">
                  <c:v>6.5956656830419658E-6</c:v>
                </c:pt>
                <c:pt idx="1496">
                  <c:v>8.7233125767652922E-7</c:v>
                </c:pt>
                <c:pt idx="1497">
                  <c:v>1.0118989672379789E-6</c:v>
                </c:pt>
                <c:pt idx="1498">
                  <c:v>4.6844479578895058E-7</c:v>
                </c:pt>
                <c:pt idx="1499">
                  <c:v>5.2154667125628583E-6</c:v>
                </c:pt>
                <c:pt idx="1500">
                  <c:v>2.9884589769157715E-6</c:v>
                </c:pt>
                <c:pt idx="1501">
                  <c:v>2.02291925648485E-7</c:v>
                </c:pt>
                <c:pt idx="1502">
                  <c:v>5.1920396547435309E-7</c:v>
                </c:pt>
                <c:pt idx="1503">
                  <c:v>1.36013473419143E-6</c:v>
                </c:pt>
                <c:pt idx="1504">
                  <c:v>4.1593806950388321E-7</c:v>
                </c:pt>
                <c:pt idx="1505">
                  <c:v>1.3445406496920619E-7</c:v>
                </c:pt>
                <c:pt idx="1506">
                  <c:v>1.2806552067430376E-6</c:v>
                </c:pt>
                <c:pt idx="1507">
                  <c:v>5.398858895246671E-6</c:v>
                </c:pt>
                <c:pt idx="1508">
                  <c:v>7.0690787659117123E-7</c:v>
                </c:pt>
                <c:pt idx="1509">
                  <c:v>1.4300565969466612E-8</c:v>
                </c:pt>
                <c:pt idx="1510">
                  <c:v>1.8293487815303981E-6</c:v>
                </c:pt>
                <c:pt idx="1511">
                  <c:v>1.960007218894186E-6</c:v>
                </c:pt>
                <c:pt idx="1512">
                  <c:v>1.1727901337773625E-6</c:v>
                </c:pt>
                <c:pt idx="1513">
                  <c:v>3.4691121704459394E-6</c:v>
                </c:pt>
                <c:pt idx="1514">
                  <c:v>2.8250967326798277E-6</c:v>
                </c:pt>
                <c:pt idx="1515">
                  <c:v>4.1444856331793608E-7</c:v>
                </c:pt>
                <c:pt idx="1516">
                  <c:v>3.2912860371938233E-7</c:v>
                </c:pt>
                <c:pt idx="1517">
                  <c:v>1.6645884920146613E-7</c:v>
                </c:pt>
                <c:pt idx="1518">
                  <c:v>8.1008231165548659E-9</c:v>
                </c:pt>
                <c:pt idx="1519">
                  <c:v>1.2598739822803275E-7</c:v>
                </c:pt>
                <c:pt idx="1520">
                  <c:v>3.7441808457060546E-7</c:v>
                </c:pt>
                <c:pt idx="1521">
                  <c:v>4.0631507559204022E-7</c:v>
                </c:pt>
                <c:pt idx="1522">
                  <c:v>1.7798292337695224E-6</c:v>
                </c:pt>
                <c:pt idx="1523">
                  <c:v>1.9584066530364796E-7</c:v>
                </c:pt>
                <c:pt idx="1524">
                  <c:v>2.5551890656955824E-7</c:v>
                </c:pt>
                <c:pt idx="1525">
                  <c:v>3.310541824400312E-6</c:v>
                </c:pt>
                <c:pt idx="1526">
                  <c:v>3.8222770269488581E-5</c:v>
                </c:pt>
                <c:pt idx="1527">
                  <c:v>5.0943724728141003E-7</c:v>
                </c:pt>
                <c:pt idx="1528">
                  <c:v>1.8200720324775689E-7</c:v>
                </c:pt>
                <c:pt idx="1529">
                  <c:v>1.91496272261302E-7</c:v>
                </c:pt>
                <c:pt idx="1530">
                  <c:v>6.8721438361951433E-7</c:v>
                </c:pt>
                <c:pt idx="1531">
                  <c:v>1.1924215639912718E-7</c:v>
                </c:pt>
                <c:pt idx="1532">
                  <c:v>7.2025463596788215E-9</c:v>
                </c:pt>
                <c:pt idx="1533">
                  <c:v>1.5136779968594858E-7</c:v>
                </c:pt>
                <c:pt idx="1534">
                  <c:v>3.2468621684901351E-8</c:v>
                </c:pt>
                <c:pt idx="1535">
                  <c:v>2.0921682282876577E-8</c:v>
                </c:pt>
                <c:pt idx="1536">
                  <c:v>2.1070306255377888E-7</c:v>
                </c:pt>
                <c:pt idx="1537">
                  <c:v>8.2657793937266482E-8</c:v>
                </c:pt>
                <c:pt idx="1538">
                  <c:v>1.7766281020541094E-7</c:v>
                </c:pt>
                <c:pt idx="1539">
                  <c:v>8.7973959107505619E-7</c:v>
                </c:pt>
                <c:pt idx="1540">
                  <c:v>8.8831405102705468E-8</c:v>
                </c:pt>
                <c:pt idx="1541">
                  <c:v>1.9435442557863486E-8</c:v>
                </c:pt>
                <c:pt idx="1542">
                  <c:v>8.5744599519985988E-9</c:v>
                </c:pt>
                <c:pt idx="1543">
                  <c:v>2.4693301400429029E-6</c:v>
                </c:pt>
                <c:pt idx="1544">
                  <c:v>1.4062114321277701E-8</c:v>
                </c:pt>
                <c:pt idx="1545">
                  <c:v>4.6187757608099116E-8</c:v>
                </c:pt>
                <c:pt idx="1546">
                  <c:v>9.5347994666224414E-8</c:v>
                </c:pt>
                <c:pt idx="1547">
                  <c:v>2.0853086603260592E-7</c:v>
                </c:pt>
                <c:pt idx="1548">
                  <c:v>5.0303498385058442E-8</c:v>
                </c:pt>
                <c:pt idx="1549">
                  <c:v>5.8809907067596728E-7</c:v>
                </c:pt>
                <c:pt idx="1550">
                  <c:v>6.7030500418401744E-8</c:v>
                </c:pt>
                <c:pt idx="1551">
                  <c:v>2.7560764131424066E-8</c:v>
                </c:pt>
                <c:pt idx="1552">
                  <c:v>7.798675480151107E-8</c:v>
                </c:pt>
                <c:pt idx="1553">
                  <c:v>1.7625278790219341E-8</c:v>
                </c:pt>
                <c:pt idx="1554">
                  <c:v>7.3529396651861001E-7</c:v>
                </c:pt>
                <c:pt idx="1555">
                  <c:v>2.2416088160224906E-7</c:v>
                </c:pt>
                <c:pt idx="1556">
                  <c:v>2.498827915508245E-6</c:v>
                </c:pt>
                <c:pt idx="1557">
                  <c:v>2.2648578517209095E-6</c:v>
                </c:pt>
                <c:pt idx="1558">
                  <c:v>5.5038233509028709E-8</c:v>
                </c:pt>
                <c:pt idx="1559">
                  <c:v>8.6817631936836084E-8</c:v>
                </c:pt>
                <c:pt idx="1560">
                  <c:v>1.4554043337952362E-7</c:v>
                </c:pt>
                <c:pt idx="1561">
                  <c:v>3.1963626824490315E-7</c:v>
                </c:pt>
                <c:pt idx="1562">
                  <c:v>4.5596528179027967E-8</c:v>
                </c:pt>
                <c:pt idx="1563">
                  <c:v>4.3800301311369289E-7</c:v>
                </c:pt>
                <c:pt idx="1564">
                  <c:v>1.1168846548903317E-7</c:v>
                </c:pt>
                <c:pt idx="1565">
                  <c:v>1.8192554172440453E-7</c:v>
                </c:pt>
                <c:pt idx="1566">
                  <c:v>7.8112840193567116E-7</c:v>
                </c:pt>
                <c:pt idx="1567">
                  <c:v>3.2930825907075757E-8</c:v>
                </c:pt>
                <c:pt idx="1568">
                  <c:v>1.1627114685652132E-6</c:v>
                </c:pt>
                <c:pt idx="1569">
                  <c:v>1.1491246243098463E-7</c:v>
                </c:pt>
                <c:pt idx="1570">
                  <c:v>2.0034838139269867E-8</c:v>
                </c:pt>
                <c:pt idx="1571">
                  <c:v>2.8532372936270532E-7</c:v>
                </c:pt>
                <c:pt idx="1572">
                  <c:v>5.0939151682833266E-7</c:v>
                </c:pt>
                <c:pt idx="1573">
                  <c:v>1.6212098908098835E-7</c:v>
                </c:pt>
                <c:pt idx="1574">
                  <c:v>1.427770074292795E-8</c:v>
                </c:pt>
                <c:pt idx="1575">
                  <c:v>7.4151929664883867E-8</c:v>
                </c:pt>
                <c:pt idx="1576">
                  <c:v>6.7243364789273571E-8</c:v>
                </c:pt>
                <c:pt idx="1577">
                  <c:v>2.3143692333294498E-7</c:v>
                </c:pt>
                <c:pt idx="1578">
                  <c:v>1.8330725469952659E-7</c:v>
                </c:pt>
                <c:pt idx="1579">
                  <c:v>1.5521242420537804E-7</c:v>
                </c:pt>
                <c:pt idx="1580">
                  <c:v>1.4346786391684054E-7</c:v>
                </c:pt>
                <c:pt idx="1581">
                  <c:v>6.4249653343175777E-8</c:v>
                </c:pt>
                <c:pt idx="1582">
                  <c:v>1.7847125928659939E-7</c:v>
                </c:pt>
                <c:pt idx="1583">
                  <c:v>1.2020902883560947E-7</c:v>
                </c:pt>
                <c:pt idx="1584">
                  <c:v>2.9798943163465753E-7</c:v>
                </c:pt>
                <c:pt idx="1585">
                  <c:v>7.6685070119274313E-8</c:v>
                </c:pt>
                <c:pt idx="1586">
                  <c:v>2.3703286088218934E-6</c:v>
                </c:pt>
                <c:pt idx="1587">
                  <c:v>7.6685070119274313E-8</c:v>
                </c:pt>
                <c:pt idx="1588">
                  <c:v>6.0334799913663275E-8</c:v>
                </c:pt>
                <c:pt idx="1589">
                  <c:v>3.9947624965737282E-6</c:v>
                </c:pt>
                <c:pt idx="1590">
                  <c:v>6.6437365553780333E-7</c:v>
                </c:pt>
                <c:pt idx="1591">
                  <c:v>1.8270851241030704E-6</c:v>
                </c:pt>
                <c:pt idx="1592">
                  <c:v>8.7738773920250792E-8</c:v>
                </c:pt>
                <c:pt idx="1593">
                  <c:v>4.2625845282515541E-7</c:v>
                </c:pt>
                <c:pt idx="1594">
                  <c:v>1.2550559524025375E-7</c:v>
                </c:pt>
                <c:pt idx="1595">
                  <c:v>3.9977562080198259E-7</c:v>
                </c:pt>
                <c:pt idx="1596">
                  <c:v>5.5038233509028709E-8</c:v>
                </c:pt>
                <c:pt idx="1597">
                  <c:v>2.5469575841416633E-7</c:v>
                </c:pt>
                <c:pt idx="1598">
                  <c:v>6.9085648756102985E-10</c:v>
                </c:pt>
                <c:pt idx="1599">
                  <c:v>4.0299961774393408E-8</c:v>
                </c:pt>
                <c:pt idx="1600">
                  <c:v>1.5938059168032959E-6</c:v>
                </c:pt>
                <c:pt idx="1601">
                  <c:v>1.8514953866634103E-7</c:v>
                </c:pt>
                <c:pt idx="1602">
                  <c:v>1.8718526244970251E-5</c:v>
                </c:pt>
                <c:pt idx="1603">
                  <c:v>2.9775914613880383E-7</c:v>
                </c:pt>
                <c:pt idx="1604">
                  <c:v>3.2769626059978183E-6</c:v>
                </c:pt>
                <c:pt idx="1605">
                  <c:v>1.1260960747244788E-7</c:v>
                </c:pt>
                <c:pt idx="1606">
                  <c:v>4.5826813674881646E-7</c:v>
                </c:pt>
                <c:pt idx="1607">
                  <c:v>1.0017419069634933E-7</c:v>
                </c:pt>
                <c:pt idx="1608">
                  <c:v>1.1855097326547273E-6</c:v>
                </c:pt>
                <c:pt idx="1609">
                  <c:v>1.1313926411291134E-6</c:v>
                </c:pt>
                <c:pt idx="1610">
                  <c:v>2.6215700847982548E-6</c:v>
                </c:pt>
                <c:pt idx="1611">
                  <c:v>1.1283989296830155E-8</c:v>
                </c:pt>
                <c:pt idx="1612">
                  <c:v>5.591331839327268E-7</c:v>
                </c:pt>
                <c:pt idx="1613">
                  <c:v>4.5826813674881647E-8</c:v>
                </c:pt>
                <c:pt idx="1614">
                  <c:v>4.4007558257637608E-7</c:v>
                </c:pt>
                <c:pt idx="1615">
                  <c:v>7.5763928135853477E-8</c:v>
                </c:pt>
                <c:pt idx="1616">
                  <c:v>3.1770187007973226E-6</c:v>
                </c:pt>
                <c:pt idx="1617">
                  <c:v>2.0034838139269867E-8</c:v>
                </c:pt>
                <c:pt idx="1618">
                  <c:v>6.8325706619785852E-7</c:v>
                </c:pt>
                <c:pt idx="1619">
                  <c:v>8.7508488424397112E-8</c:v>
                </c:pt>
                <c:pt idx="1620">
                  <c:v>3.5717280406905242E-7</c:v>
                </c:pt>
                <c:pt idx="1621">
                  <c:v>2.9326857896965718E-6</c:v>
                </c:pt>
                <c:pt idx="1622">
                  <c:v>1.4323757842098684E-7</c:v>
                </c:pt>
                <c:pt idx="1623">
                  <c:v>5.4255262823126213E-7</c:v>
                </c:pt>
                <c:pt idx="1624">
                  <c:v>2.6013740468118871E-5</c:v>
                </c:pt>
                <c:pt idx="1625">
                  <c:v>1.1583360441439934E-7</c:v>
                </c:pt>
                <c:pt idx="1626">
                  <c:v>8.981134338293389E-8</c:v>
                </c:pt>
                <c:pt idx="1627">
                  <c:v>3.0766142246051197E-7</c:v>
                </c:pt>
                <c:pt idx="1628">
                  <c:v>1.4899471581732876E-7</c:v>
                </c:pt>
                <c:pt idx="1629">
                  <c:v>9.0387057122568082E-7</c:v>
                </c:pt>
                <c:pt idx="1630">
                  <c:v>3.0006200109734066E-7</c:v>
                </c:pt>
                <c:pt idx="1631">
                  <c:v>8.2211922019762553E-8</c:v>
                </c:pt>
                <c:pt idx="1632">
                  <c:v>1.5498213870952438E-7</c:v>
                </c:pt>
                <c:pt idx="1633">
                  <c:v>2.2660092792001781E-7</c:v>
                </c:pt>
                <c:pt idx="1634">
                  <c:v>3.703143208170711E-7</c:v>
                </c:pt>
                <c:pt idx="1635">
                  <c:v>3.8588466903365143E-6</c:v>
                </c:pt>
                <c:pt idx="1636">
                  <c:v>1.3993954169786255E-7</c:v>
                </c:pt>
                <c:pt idx="1637">
                  <c:v>2.2235452870569466E-7</c:v>
                </c:pt>
                <c:pt idx="1638">
                  <c:v>2.5800315899196834E-6</c:v>
                </c:pt>
                <c:pt idx="1639">
                  <c:v>6.7480727617151116E-7</c:v>
                </c:pt>
                <c:pt idx="1640">
                  <c:v>9.1845695252688063E-7</c:v>
                </c:pt>
                <c:pt idx="1641">
                  <c:v>9.4279426412650887E-7</c:v>
                </c:pt>
                <c:pt idx="1642">
                  <c:v>3.1049431514662112E-6</c:v>
                </c:pt>
                <c:pt idx="1643">
                  <c:v>2.194783009711931E-6</c:v>
                </c:pt>
                <c:pt idx="1644">
                  <c:v>4.8947035152956925E-5</c:v>
                </c:pt>
                <c:pt idx="1645">
                  <c:v>1.139566959616685E-5</c:v>
                </c:pt>
                <c:pt idx="1646">
                  <c:v>3.1749129223151424E-6</c:v>
                </c:pt>
                <c:pt idx="1647">
                  <c:v>5.7028958526547119E-5</c:v>
                </c:pt>
                <c:pt idx="1648">
                  <c:v>7.7370526058090968E-6</c:v>
                </c:pt>
                <c:pt idx="1649">
                  <c:v>4.5798395464755015E-7</c:v>
                </c:pt>
                <c:pt idx="1650">
                  <c:v>2.6577450508230414E-7</c:v>
                </c:pt>
                <c:pt idx="1651">
                  <c:v>4.7485413655183801E-7</c:v>
                </c:pt>
                <c:pt idx="1652">
                  <c:v>4.7015261044736431E-8</c:v>
                </c:pt>
                <c:pt idx="1653">
                  <c:v>1.0785854004380712E-8</c:v>
                </c:pt>
                <c:pt idx="1654">
                  <c:v>1.3841845972287461E-6</c:v>
                </c:pt>
                <c:pt idx="1655">
                  <c:v>3.1605317836426354E-5</c:v>
                </c:pt>
                <c:pt idx="1656">
                  <c:v>1.1963724573730902E-5</c:v>
                </c:pt>
                <c:pt idx="1657">
                  <c:v>1.9996696763762755E-5</c:v>
                </c:pt>
                <c:pt idx="1658">
                  <c:v>1.078716058875435E-7</c:v>
                </c:pt>
                <c:pt idx="1659">
                  <c:v>1.6538309473383757E-7</c:v>
                </c:pt>
                <c:pt idx="1660">
                  <c:v>5.8630796126377202E-8</c:v>
                </c:pt>
                <c:pt idx="1661">
                  <c:v>1.0586730545838297E-6</c:v>
                </c:pt>
                <c:pt idx="1662">
                  <c:v>1.0285279754433812E-6</c:v>
                </c:pt>
                <c:pt idx="1663">
                  <c:v>1.5210819749767669E-8</c:v>
                </c:pt>
                <c:pt idx="1664">
                  <c:v>3.235756201314213E-8</c:v>
                </c:pt>
                <c:pt idx="1665">
                  <c:v>7.2458814080711441E-8</c:v>
                </c:pt>
                <c:pt idx="1666">
                  <c:v>3.4846605244922294E-7</c:v>
                </c:pt>
                <c:pt idx="1667">
                  <c:v>1.7639947377452622E-5</c:v>
                </c:pt>
                <c:pt idx="1668">
                  <c:v>2.1200638046648267E-7</c:v>
                </c:pt>
                <c:pt idx="1669">
                  <c:v>6.2353255006871529E-7</c:v>
                </c:pt>
                <c:pt idx="1670">
                  <c:v>5.0105768616514568E-7</c:v>
                </c:pt>
                <c:pt idx="1671">
                  <c:v>3.7459773992198063E-7</c:v>
                </c:pt>
                <c:pt idx="1672">
                  <c:v>5.2868759038634147E-8</c:v>
                </c:pt>
                <c:pt idx="1673">
                  <c:v>7.9996542885040837E-6</c:v>
                </c:pt>
                <c:pt idx="1674">
                  <c:v>3.142635933005042E-6</c:v>
                </c:pt>
                <c:pt idx="1675">
                  <c:v>1.2906353337170084E-6</c:v>
                </c:pt>
                <c:pt idx="1676">
                  <c:v>9.32509267465356E-8</c:v>
                </c:pt>
                <c:pt idx="1677">
                  <c:v>2.3193179216446034E-7</c:v>
                </c:pt>
                <c:pt idx="1678">
                  <c:v>2.9574624402918356E-6</c:v>
                </c:pt>
                <c:pt idx="1679">
                  <c:v>1.8278244330944871E-7</c:v>
                </c:pt>
                <c:pt idx="1680">
                  <c:v>1.7411887430316799E-5</c:v>
                </c:pt>
                <c:pt idx="1681">
                  <c:v>7.0721927920022158E-7</c:v>
                </c:pt>
                <c:pt idx="1682">
                  <c:v>8.9425247700523884E-7</c:v>
                </c:pt>
                <c:pt idx="1683">
                  <c:v>3.5626636115984119E-7</c:v>
                </c:pt>
                <c:pt idx="1684">
                  <c:v>3.6397085368305922E-8</c:v>
                </c:pt>
                <c:pt idx="1685">
                  <c:v>4.1710528487766637E-7</c:v>
                </c:pt>
                <c:pt idx="1686">
                  <c:v>2.0958876384712802E-6</c:v>
                </c:pt>
                <c:pt idx="1687">
                  <c:v>3.913350857482819E-7</c:v>
                </c:pt>
                <c:pt idx="1688">
                  <c:v>1.5887194927187547E-7</c:v>
                </c:pt>
                <c:pt idx="1689">
                  <c:v>2.8081546886349897E-7</c:v>
                </c:pt>
                <c:pt idx="1690">
                  <c:v>2.8875906632709271E-6</c:v>
                </c:pt>
                <c:pt idx="1691">
                  <c:v>9.7236009086131145E-8</c:v>
                </c:pt>
                <c:pt idx="1692">
                  <c:v>5.1566965474366277E-7</c:v>
                </c:pt>
                <c:pt idx="1693">
                  <c:v>1.3894653757389779E-6</c:v>
                </c:pt>
                <c:pt idx="1694">
                  <c:v>4.9680693166957716E-8</c:v>
                </c:pt>
                <c:pt idx="1695">
                  <c:v>6.3229973121582542E-7</c:v>
                </c:pt>
                <c:pt idx="1696">
                  <c:v>6.3761317433528622E-7</c:v>
                </c:pt>
                <c:pt idx="1697">
                  <c:v>8.9581994272547983E-6</c:v>
                </c:pt>
                <c:pt idx="1698">
                  <c:v>1.8801618478211751E-6</c:v>
                </c:pt>
                <c:pt idx="1699">
                  <c:v>4.4287548400705084E-7</c:v>
                </c:pt>
                <c:pt idx="1700">
                  <c:v>3.8084103558734699E-6</c:v>
                </c:pt>
                <c:pt idx="1701">
                  <c:v>4.1976200643739676E-8</c:v>
                </c:pt>
                <c:pt idx="1702">
                  <c:v>8.5998076888471727E-7</c:v>
                </c:pt>
                <c:pt idx="1703">
                  <c:v>2.353855301921098E-7</c:v>
                </c:pt>
                <c:pt idx="1704">
                  <c:v>3.1763762968136173E-6</c:v>
                </c:pt>
                <c:pt idx="1705">
                  <c:v>1.6431822846932271E-6</c:v>
                </c:pt>
                <c:pt idx="1706">
                  <c:v>1.9011499481430448E-6</c:v>
                </c:pt>
                <c:pt idx="1707">
                  <c:v>2.9489609313006986E-8</c:v>
                </c:pt>
                <c:pt idx="1708">
                  <c:v>2.4627808858700432E-7</c:v>
                </c:pt>
                <c:pt idx="1709">
                  <c:v>6.1524357880235657E-6</c:v>
                </c:pt>
                <c:pt idx="1710">
                  <c:v>8.320851925075484E-7</c:v>
                </c:pt>
                <c:pt idx="1711">
                  <c:v>1.7502481635503606E-6</c:v>
                </c:pt>
                <c:pt idx="1712">
                  <c:v>1.3057786466074714E-6</c:v>
                </c:pt>
                <c:pt idx="1713">
                  <c:v>5.074338179084986E-8</c:v>
                </c:pt>
                <c:pt idx="1714">
                  <c:v>8.6077778535263625E-8</c:v>
                </c:pt>
                <c:pt idx="1715">
                  <c:v>3.6211114859124794E-7</c:v>
                </c:pt>
                <c:pt idx="1716">
                  <c:v>3.6237682074722097E-7</c:v>
                </c:pt>
                <c:pt idx="1717">
                  <c:v>3.1933793147958917E-7</c:v>
                </c:pt>
                <c:pt idx="1718">
                  <c:v>7.7390299034945367E-7</c:v>
                </c:pt>
                <c:pt idx="1719">
                  <c:v>1.6670927787308003E-6</c:v>
                </c:pt>
                <c:pt idx="1720">
                  <c:v>3.0685134014885647E-7</c:v>
                </c:pt>
                <c:pt idx="1721">
                  <c:v>9.5934215521863275E-7</c:v>
                </c:pt>
                <c:pt idx="1722">
                  <c:v>1.0138049471931051E-6</c:v>
                </c:pt>
                <c:pt idx="1723">
                  <c:v>1.2778830702303028E-7</c:v>
                </c:pt>
                <c:pt idx="1724">
                  <c:v>2.9622445390993504E-7</c:v>
                </c:pt>
                <c:pt idx="1725">
                  <c:v>4.0116495551928418E-8</c:v>
                </c:pt>
                <c:pt idx="1726">
                  <c:v>8.1378038096100645E-6</c:v>
                </c:pt>
                <c:pt idx="1727">
                  <c:v>1.33101750142491E-7</c:v>
                </c:pt>
                <c:pt idx="1728">
                  <c:v>1.9686306757601961E-7</c:v>
                </c:pt>
                <c:pt idx="1729">
                  <c:v>7.9064033617575488E-7</c:v>
                </c:pt>
                <c:pt idx="1730">
                  <c:v>9.3596300549300544E-7</c:v>
                </c:pt>
                <c:pt idx="1731">
                  <c:v>1.2619427408719208E-7</c:v>
                </c:pt>
                <c:pt idx="1732">
                  <c:v>8.979718871888614E-8</c:v>
                </c:pt>
                <c:pt idx="1733">
                  <c:v>4.8926358455240149E-7</c:v>
                </c:pt>
                <c:pt idx="1734">
                  <c:v>1.2627266914960013E-7</c:v>
                </c:pt>
                <c:pt idx="1735">
                  <c:v>8.1492320675974888E-7</c:v>
                </c:pt>
                <c:pt idx="1736">
                  <c:v>8.2128845029998763E-7</c:v>
                </c:pt>
                <c:pt idx="1737">
                  <c:v>1.2678876997718704E-7</c:v>
                </c:pt>
                <c:pt idx="1738">
                  <c:v>8.7066209613913651E-7</c:v>
                </c:pt>
                <c:pt idx="1739">
                  <c:v>2.9968254721880568E-7</c:v>
                </c:pt>
                <c:pt idx="1740">
                  <c:v>2.4600806114978578E-7</c:v>
                </c:pt>
                <c:pt idx="1741">
                  <c:v>2.366322294486035E-6</c:v>
                </c:pt>
                <c:pt idx="1742">
                  <c:v>4.7206022363283745E-7</c:v>
                </c:pt>
                <c:pt idx="1743">
                  <c:v>3.437231511728897E-7</c:v>
                </c:pt>
                <c:pt idx="1744">
                  <c:v>1.0423516381164699E-6</c:v>
                </c:pt>
                <c:pt idx="1745">
                  <c:v>1.4055145871284964E-6</c:v>
                </c:pt>
                <c:pt idx="1746">
                  <c:v>1.1460879044614497E-6</c:v>
                </c:pt>
                <c:pt idx="1747">
                  <c:v>9.2468064942656761E-7</c:v>
                </c:pt>
                <c:pt idx="1748">
                  <c:v>2.750817411038291E-7</c:v>
                </c:pt>
                <c:pt idx="1749">
                  <c:v>5.3106775158698504E-7</c:v>
                </c:pt>
                <c:pt idx="1750">
                  <c:v>1.347023160001865E-7</c:v>
                </c:pt>
                <c:pt idx="1751">
                  <c:v>1.1407548625762919E-6</c:v>
                </c:pt>
                <c:pt idx="1752">
                  <c:v>7.1910048643783529E-8</c:v>
                </c:pt>
                <c:pt idx="1753">
                  <c:v>2.0609626381639393E-7</c:v>
                </c:pt>
                <c:pt idx="1754">
                  <c:v>3.9240866257528765E-7</c:v>
                </c:pt>
                <c:pt idx="1755">
                  <c:v>2.3568604459802747E-8</c:v>
                </c:pt>
                <c:pt idx="1756">
                  <c:v>1.4192772758640341E-7</c:v>
                </c:pt>
                <c:pt idx="1757">
                  <c:v>7.4714196473666665E-7</c:v>
                </c:pt>
                <c:pt idx="1758">
                  <c:v>4.2612724997763594E-7</c:v>
                </c:pt>
                <c:pt idx="1759">
                  <c:v>1.2111166087373091E-7</c:v>
                </c:pt>
                <c:pt idx="1760">
                  <c:v>6.7832852105841049E-7</c:v>
                </c:pt>
                <c:pt idx="1761">
                  <c:v>3.4234688229932451E-7</c:v>
                </c:pt>
                <c:pt idx="1762">
                  <c:v>5.3468045738009384E-7</c:v>
                </c:pt>
                <c:pt idx="1763">
                  <c:v>6.0817321522847745E-6</c:v>
                </c:pt>
                <c:pt idx="1764">
                  <c:v>5.1100863275477174E-6</c:v>
                </c:pt>
                <c:pt idx="1765">
                  <c:v>2.6665209425324273E-7</c:v>
                </c:pt>
                <c:pt idx="1766">
                  <c:v>4.7309242528804953E-8</c:v>
                </c:pt>
                <c:pt idx="1767">
                  <c:v>2.2362648859341305E-6</c:v>
                </c:pt>
                <c:pt idx="1768">
                  <c:v>1.0291050502084045E-6</c:v>
                </c:pt>
                <c:pt idx="1769">
                  <c:v>8.5466297048401091E-7</c:v>
                </c:pt>
                <c:pt idx="1770">
                  <c:v>7.099827051504083E-7</c:v>
                </c:pt>
                <c:pt idx="1771">
                  <c:v>4.8221020657541921E-7</c:v>
                </c:pt>
                <c:pt idx="1772">
                  <c:v>2.7473767388546004E-7</c:v>
                </c:pt>
                <c:pt idx="1773">
                  <c:v>1.1835912312660065E-7</c:v>
                </c:pt>
                <c:pt idx="1774">
                  <c:v>3.1043464779353323E-6</c:v>
                </c:pt>
                <c:pt idx="1775">
                  <c:v>1.1130574514957939E-7</c:v>
                </c:pt>
                <c:pt idx="1776">
                  <c:v>8.2232065195522788E-8</c:v>
                </c:pt>
                <c:pt idx="1777">
                  <c:v>1.0237720083232565E-6</c:v>
                </c:pt>
                <c:pt idx="1778">
                  <c:v>1.1715488786224065E-7</c:v>
                </c:pt>
                <c:pt idx="1779">
                  <c:v>1.4664144847836394E-6</c:v>
                </c:pt>
                <c:pt idx="1780">
                  <c:v>2.4136315370150309E-7</c:v>
                </c:pt>
                <c:pt idx="1781">
                  <c:v>7.8000038409309693E-7</c:v>
                </c:pt>
                <c:pt idx="1782">
                  <c:v>7.7587157747240123E-8</c:v>
                </c:pt>
                <c:pt idx="1783">
                  <c:v>1.7392597889680658E-7</c:v>
                </c:pt>
                <c:pt idx="1784">
                  <c:v>1.3717959997260372E-6</c:v>
                </c:pt>
                <c:pt idx="1785">
                  <c:v>1.8956383397267625E-6</c:v>
                </c:pt>
                <c:pt idx="1786">
                  <c:v>4.6225430790872337E-7</c:v>
                </c:pt>
                <c:pt idx="1787">
                  <c:v>1.5121754248296797E-7</c:v>
                </c:pt>
                <c:pt idx="1788">
                  <c:v>1.3939883353122746E-6</c:v>
                </c:pt>
                <c:pt idx="1789">
                  <c:v>7.2426149471364638E-8</c:v>
                </c:pt>
                <c:pt idx="1790">
                  <c:v>4.4539501420754925E-6</c:v>
                </c:pt>
                <c:pt idx="1791">
                  <c:v>8.8339258321961391E-7</c:v>
                </c:pt>
                <c:pt idx="1792">
                  <c:v>3.7658157052925703E-7</c:v>
                </c:pt>
                <c:pt idx="1793">
                  <c:v>9.8575258069101994E-7</c:v>
                </c:pt>
                <c:pt idx="1794">
                  <c:v>1.2262555663465252E-6</c:v>
                </c:pt>
                <c:pt idx="1795">
                  <c:v>1.2816503885075216E-6</c:v>
                </c:pt>
                <c:pt idx="1796">
                  <c:v>1.4382009728756706E-7</c:v>
                </c:pt>
                <c:pt idx="1797">
                  <c:v>5.2126183586279064E-8</c:v>
                </c:pt>
                <c:pt idx="1798">
                  <c:v>3.1275710151769968E-7</c:v>
                </c:pt>
                <c:pt idx="1799">
                  <c:v>6.1932099310430572E-9</c:v>
                </c:pt>
                <c:pt idx="1800">
                  <c:v>6.0882694294337162E-7</c:v>
                </c:pt>
                <c:pt idx="1801">
                  <c:v>3.821382561063071E-6</c:v>
                </c:pt>
                <c:pt idx="1802">
                  <c:v>5.4827111250650626E-7</c:v>
                </c:pt>
                <c:pt idx="1803">
                  <c:v>3.2639936672691507E-6</c:v>
                </c:pt>
                <c:pt idx="1804">
                  <c:v>1.5319592898871784E-6</c:v>
                </c:pt>
                <c:pt idx="1805">
                  <c:v>2.2295555751756808E-7</c:v>
                </c:pt>
                <c:pt idx="1806">
                  <c:v>3.621307473568232E-7</c:v>
                </c:pt>
                <c:pt idx="1807">
                  <c:v>5.143804914950066E-8</c:v>
                </c:pt>
                <c:pt idx="1808">
                  <c:v>1.6171159264390205E-8</c:v>
                </c:pt>
                <c:pt idx="1809">
                  <c:v>8.9577900308177238E-7</c:v>
                </c:pt>
                <c:pt idx="1810">
                  <c:v>1.0820914018405786E-7</c:v>
                </c:pt>
                <c:pt idx="1811">
                  <c:v>4.6638311452938134E-7</c:v>
                </c:pt>
                <c:pt idx="1812">
                  <c:v>2.5774075329692944E-6</c:v>
                </c:pt>
                <c:pt idx="1813">
                  <c:v>5.6254990206978986E-8</c:v>
                </c:pt>
                <c:pt idx="1814">
                  <c:v>2.2588012887387592E-7</c:v>
                </c:pt>
                <c:pt idx="1815">
                  <c:v>5.532600871732245E-7</c:v>
                </c:pt>
                <c:pt idx="1816">
                  <c:v>1.5964718933355437E-7</c:v>
                </c:pt>
                <c:pt idx="1817">
                  <c:v>7.7139870363331425E-7</c:v>
                </c:pt>
                <c:pt idx="1818">
                  <c:v>1.6174599936575426E-6</c:v>
                </c:pt>
                <c:pt idx="1819">
                  <c:v>7.9307493839196673E-8</c:v>
                </c:pt>
                <c:pt idx="1820">
                  <c:v>5.3106775158698504E-7</c:v>
                </c:pt>
                <c:pt idx="1821">
                  <c:v>1.0803710657487096E-7</c:v>
                </c:pt>
                <c:pt idx="1822">
                  <c:v>4.3180435908105764E-7</c:v>
                </c:pt>
                <c:pt idx="1823">
                  <c:v>1.3420341853352997E-6</c:v>
                </c:pt>
                <c:pt idx="1824">
                  <c:v>8.1027829931146659E-8</c:v>
                </c:pt>
                <c:pt idx="1825">
                  <c:v>8.9990780970239541E-7</c:v>
                </c:pt>
                <c:pt idx="1826">
                  <c:v>5.0061780275935433E-8</c:v>
                </c:pt>
                <c:pt idx="1827">
                  <c:v>6.6060905931125939E-8</c:v>
                </c:pt>
                <c:pt idx="1828">
                  <c:v>1.4089552593122955E-7</c:v>
                </c:pt>
                <c:pt idx="1829">
                  <c:v>6.365243540239213E-8</c:v>
                </c:pt>
                <c:pt idx="1830">
                  <c:v>1.2644470275880599E-7</c:v>
                </c:pt>
                <c:pt idx="1831">
                  <c:v>4.7773733273629355E-7</c:v>
                </c:pt>
                <c:pt idx="1832">
                  <c:v>1.5362601301170697E-7</c:v>
                </c:pt>
                <c:pt idx="1833">
                  <c:v>1.9078527259798073E-7</c:v>
                </c:pt>
                <c:pt idx="1834">
                  <c:v>3.6299091540280136E-8</c:v>
                </c:pt>
                <c:pt idx="1835">
                  <c:v>9.9125765618528048E-7</c:v>
                </c:pt>
                <c:pt idx="1836">
                  <c:v>1.7168954197726307E-7</c:v>
                </c:pt>
                <c:pt idx="1837">
                  <c:v>3.3925027733383048E-7</c:v>
                </c:pt>
                <c:pt idx="1838">
                  <c:v>3.4578755448326531E-8</c:v>
                </c:pt>
                <c:pt idx="1839">
                  <c:v>1.5809888685079362E-7</c:v>
                </c:pt>
                <c:pt idx="1840">
                  <c:v>1.7667851664393706E-7</c:v>
                </c:pt>
                <c:pt idx="1841">
                  <c:v>1.9680644891982861E-7</c:v>
                </c:pt>
                <c:pt idx="1842">
                  <c:v>2.0162338997730692E-7</c:v>
                </c:pt>
                <c:pt idx="1843">
                  <c:v>1.3848705540249058E-7</c:v>
                </c:pt>
                <c:pt idx="1844">
                  <c:v>8.9285443172544635E-8</c:v>
                </c:pt>
                <c:pt idx="1845">
                  <c:v>2.0764456629915485E-7</c:v>
                </c:pt>
                <c:pt idx="1846">
                  <c:v>2.5805041379346073E-8</c:v>
                </c:pt>
                <c:pt idx="1847">
                  <c:v>2.2674029691985414E-7</c:v>
                </c:pt>
                <c:pt idx="1848">
                  <c:v>5.5566855770196366E-8</c:v>
                </c:pt>
                <c:pt idx="1849">
                  <c:v>1.3711078652892544E-7</c:v>
                </c:pt>
                <c:pt idx="1850">
                  <c:v>1.135421820691319E-7</c:v>
                </c:pt>
                <c:pt idx="1851">
                  <c:v>6.8434969738025789E-7</c:v>
                </c:pt>
                <c:pt idx="1852">
                  <c:v>1.6549633204621952E-7</c:v>
                </c:pt>
                <c:pt idx="1853">
                  <c:v>9.4618485057609923E-7</c:v>
                </c:pt>
                <c:pt idx="1854">
                  <c:v>1.3294757318639095E-6</c:v>
                </c:pt>
                <c:pt idx="1855">
                  <c:v>6.5200737885147737E-8</c:v>
                </c:pt>
                <c:pt idx="1856">
                  <c:v>9.8919325287501274E-8</c:v>
                </c:pt>
                <c:pt idx="1857">
                  <c:v>4.8513477793174538E-8</c:v>
                </c:pt>
                <c:pt idx="1858">
                  <c:v>5.3037961715020245E-7</c:v>
                </c:pt>
                <c:pt idx="1859">
                  <c:v>1.8304376018417627E-6</c:v>
                </c:pt>
                <c:pt idx="1860">
                  <c:v>2.2484792721870208E-7</c:v>
                </c:pt>
                <c:pt idx="1861">
                  <c:v>1.3934722344846877E-7</c:v>
                </c:pt>
                <c:pt idx="1862">
                  <c:v>1.8620917859337631E-6</c:v>
                </c:pt>
                <c:pt idx="1863">
                  <c:v>4.7137208919609298E-8</c:v>
                </c:pt>
                <c:pt idx="1864">
                  <c:v>3.6612192709016204E-6</c:v>
                </c:pt>
                <c:pt idx="1865">
                  <c:v>1.8252765935658932E-7</c:v>
                </c:pt>
                <c:pt idx="1866">
                  <c:v>6.4856670666761708E-8</c:v>
                </c:pt>
                <c:pt idx="1867">
                  <c:v>2.8041478298891662E-7</c:v>
                </c:pt>
                <c:pt idx="1868">
                  <c:v>2.7525377471302472E-7</c:v>
                </c:pt>
                <c:pt idx="1869">
                  <c:v>1.4794890390826277E-8</c:v>
                </c:pt>
                <c:pt idx="1870">
                  <c:v>4.3696536735696212E-8</c:v>
                </c:pt>
                <c:pt idx="1871">
                  <c:v>8.8425275126566341E-8</c:v>
                </c:pt>
                <c:pt idx="1872">
                  <c:v>8.796078438173097E-7</c:v>
                </c:pt>
                <c:pt idx="1873">
                  <c:v>1.1182184597717535E-8</c:v>
                </c:pt>
                <c:pt idx="1874">
                  <c:v>1.0210194705761261E-6</c:v>
                </c:pt>
                <c:pt idx="1875">
                  <c:v>8.3608334069081265E-8</c:v>
                </c:pt>
                <c:pt idx="1876">
                  <c:v>7.8017241770229255E-7</c:v>
                </c:pt>
                <c:pt idx="1877">
                  <c:v>4.4814755195467967E-7</c:v>
                </c:pt>
                <c:pt idx="1878">
                  <c:v>4.6569498009259875E-7</c:v>
                </c:pt>
                <c:pt idx="1879">
                  <c:v>4.7360852611559826E-7</c:v>
                </c:pt>
                <c:pt idx="1880">
                  <c:v>4.4424238902593836E-6</c:v>
                </c:pt>
                <c:pt idx="1881">
                  <c:v>5.7459225471348564E-8</c:v>
                </c:pt>
                <c:pt idx="1882">
                  <c:v>2.2450386000032897E-7</c:v>
                </c:pt>
                <c:pt idx="1883">
                  <c:v>2.5977074988543809E-8</c:v>
                </c:pt>
                <c:pt idx="1884">
                  <c:v>4.2973995577070986E-7</c:v>
                </c:pt>
                <c:pt idx="1885">
                  <c:v>2.3035300271296262E-7</c:v>
                </c:pt>
                <c:pt idx="1886">
                  <c:v>4.5950177016159289E-7</c:v>
                </c:pt>
                <c:pt idx="1887">
                  <c:v>1.0149982942543609E-8</c:v>
                </c:pt>
                <c:pt idx="1888">
                  <c:v>7.4456146059873201E-7</c:v>
                </c:pt>
                <c:pt idx="1889">
                  <c:v>1.3659468570133855E-7</c:v>
                </c:pt>
                <c:pt idx="1890">
                  <c:v>2.7749021163256807E-7</c:v>
                </c:pt>
                <c:pt idx="1891">
                  <c:v>4.0771965379366798E-7</c:v>
                </c:pt>
                <c:pt idx="1892">
                  <c:v>8.6378075177131079E-7</c:v>
                </c:pt>
                <c:pt idx="1893">
                  <c:v>4.2664335080522282E-8</c:v>
                </c:pt>
                <c:pt idx="1894">
                  <c:v>2.6974869921876429E-7</c:v>
                </c:pt>
                <c:pt idx="1895">
                  <c:v>6.0934304377100783E-7</c:v>
                </c:pt>
                <c:pt idx="1896">
                  <c:v>2.3310554046011168E-7</c:v>
                </c:pt>
                <c:pt idx="1897">
                  <c:v>1.1543455177027476E-7</c:v>
                </c:pt>
                <c:pt idx="1898">
                  <c:v>9.5994753931167391E-8</c:v>
                </c:pt>
                <c:pt idx="1899">
                  <c:v>1.3091757659788242E-7</c:v>
                </c:pt>
                <c:pt idx="1900">
                  <c:v>3.7640953692009179E-7</c:v>
                </c:pt>
                <c:pt idx="1901">
                  <c:v>3.0449948827628367E-7</c:v>
                </c:pt>
                <c:pt idx="1902">
                  <c:v>2.8918849705789503E-7</c:v>
                </c:pt>
                <c:pt idx="1903">
                  <c:v>3.2548758859817808E-7</c:v>
                </c:pt>
                <c:pt idx="1904">
                  <c:v>3.1138083264413445E-8</c:v>
                </c:pt>
                <c:pt idx="1905">
                  <c:v>4.983813658397704E-7</c:v>
                </c:pt>
                <c:pt idx="1906">
                  <c:v>3.9017222565571259E-7</c:v>
                </c:pt>
                <c:pt idx="1907">
                  <c:v>1.0132779581624043E-7</c:v>
                </c:pt>
                <c:pt idx="1908">
                  <c:v>4.0083830942584228E-8</c:v>
                </c:pt>
                <c:pt idx="1909">
                  <c:v>3.4028247898897689E-7</c:v>
                </c:pt>
                <c:pt idx="1910">
                  <c:v>1.6996920588529281E-6</c:v>
                </c:pt>
                <c:pt idx="1911">
                  <c:v>1.8304376018417626E-7</c:v>
                </c:pt>
                <c:pt idx="1912">
                  <c:v>1.101015098852188E-7</c:v>
                </c:pt>
                <c:pt idx="1913">
                  <c:v>8.3780367678283689E-7</c:v>
                </c:pt>
                <c:pt idx="1914">
                  <c:v>1.2869834303926904E-6</c:v>
                </c:pt>
                <c:pt idx="1915">
                  <c:v>1.6885098742553479E-6</c:v>
                </c:pt>
                <c:pt idx="1916">
                  <c:v>1.6515226482782822E-7</c:v>
                </c:pt>
                <c:pt idx="1917">
                  <c:v>6.7942953615731744E-6</c:v>
                </c:pt>
                <c:pt idx="1918">
                  <c:v>3.3684180680509124E-7</c:v>
                </c:pt>
                <c:pt idx="1919">
                  <c:v>1.2850910606915382E-7</c:v>
                </c:pt>
                <c:pt idx="1920">
                  <c:v>1.3731550652387938E-5</c:v>
                </c:pt>
                <c:pt idx="1921">
                  <c:v>8.3092233241494346E-8</c:v>
                </c:pt>
                <c:pt idx="1922">
                  <c:v>1.0494050160934919E-8</c:v>
                </c:pt>
                <c:pt idx="1923">
                  <c:v>6.158803209204427E-8</c:v>
                </c:pt>
                <c:pt idx="1924">
                  <c:v>3.494002602763458E-7</c:v>
                </c:pt>
                <c:pt idx="1925">
                  <c:v>6.7265141195500865E-8</c:v>
                </c:pt>
                <c:pt idx="1926">
                  <c:v>2.1228947374742034E-7</c:v>
                </c:pt>
                <c:pt idx="1927">
                  <c:v>3.0794016046022135E-8</c:v>
                </c:pt>
                <c:pt idx="1928">
                  <c:v>1.904412053795894E-7</c:v>
                </c:pt>
                <c:pt idx="1929">
                  <c:v>1.7237767641404572E-7</c:v>
                </c:pt>
                <c:pt idx="1930">
                  <c:v>1.7822681912668352E-7</c:v>
                </c:pt>
                <c:pt idx="1931">
                  <c:v>4.1632133425344997E-8</c:v>
                </c:pt>
                <c:pt idx="1932">
                  <c:v>2.8987663149465423E-7</c:v>
                </c:pt>
                <c:pt idx="1933">
                  <c:v>1.2290081040937549E-6</c:v>
                </c:pt>
                <c:pt idx="1934">
                  <c:v>3.0966049655215286E-7</c:v>
                </c:pt>
                <c:pt idx="1935">
                  <c:v>3.1826217701193491E-7</c:v>
                </c:pt>
                <c:pt idx="1936">
                  <c:v>3.9567730115000506E-8</c:v>
                </c:pt>
                <c:pt idx="1937">
                  <c:v>5.3918773794102005E-6</c:v>
                </c:pt>
                <c:pt idx="1938">
                  <c:v>5.2470250804670348E-8</c:v>
                </c:pt>
                <c:pt idx="1939">
                  <c:v>1.5104550887378455E-7</c:v>
                </c:pt>
                <c:pt idx="1940">
                  <c:v>4.490077200006579E-8</c:v>
                </c:pt>
                <c:pt idx="1941">
                  <c:v>3.278710162597559E-7</c:v>
                </c:pt>
                <c:pt idx="1942">
                  <c:v>5.3202482464063187E-7</c:v>
                </c:pt>
                <c:pt idx="1943">
                  <c:v>2.6131687472755519E-7</c:v>
                </c:pt>
                <c:pt idx="1944">
                  <c:v>5.1351487934743006E-7</c:v>
                </c:pt>
                <c:pt idx="1945">
                  <c:v>8.9827675687597101E-8</c:v>
                </c:pt>
                <c:pt idx="1946">
                  <c:v>5.1365098188635064E-7</c:v>
                </c:pt>
                <c:pt idx="1947">
                  <c:v>3.2501286294239676E-7</c:v>
                </c:pt>
                <c:pt idx="1948">
                  <c:v>6.6935228641151902E-7</c:v>
                </c:pt>
                <c:pt idx="1949">
                  <c:v>4.137517183186625E-8</c:v>
                </c:pt>
                <c:pt idx="1950">
                  <c:v>7.7102088298520843E-7</c:v>
                </c:pt>
                <c:pt idx="1951">
                  <c:v>1.6536458478853103E-7</c:v>
                </c:pt>
                <c:pt idx="1952">
                  <c:v>1.528023204461595E-6</c:v>
                </c:pt>
                <c:pt idx="1953">
                  <c:v>1.4530307055164608E-6</c:v>
                </c:pt>
                <c:pt idx="1954">
                  <c:v>5.9749014586144125E-8</c:v>
                </c:pt>
                <c:pt idx="1955">
                  <c:v>5.6104188593854961E-6</c:v>
                </c:pt>
                <c:pt idx="1956">
                  <c:v>1.3882458969901369E-7</c:v>
                </c:pt>
                <c:pt idx="1957">
                  <c:v>5.8646584020891992E-7</c:v>
                </c:pt>
                <c:pt idx="1958">
                  <c:v>1.1865419343098053E-6</c:v>
                </c:pt>
                <c:pt idx="1959">
                  <c:v>2.0224837283603041E-7</c:v>
                </c:pt>
                <c:pt idx="1960">
                  <c:v>4.5771283838998335E-7</c:v>
                </c:pt>
                <c:pt idx="1961">
                  <c:v>1.0581972401076778E-6</c:v>
                </c:pt>
                <c:pt idx="1962">
                  <c:v>1.9081575956668352E-7</c:v>
                </c:pt>
                <c:pt idx="1963">
                  <c:v>2.0605924392579093E-7</c:v>
                </c:pt>
                <c:pt idx="1964">
                  <c:v>7.3681559290368283E-7</c:v>
                </c:pt>
                <c:pt idx="1965">
                  <c:v>2.9290355196024843E-7</c:v>
                </c:pt>
                <c:pt idx="1966">
                  <c:v>1.9696759432589471E-8</c:v>
                </c:pt>
                <c:pt idx="1967">
                  <c:v>2.6575926159792361E-7</c:v>
                </c:pt>
                <c:pt idx="1968">
                  <c:v>6.8301698131920248E-8</c:v>
                </c:pt>
                <c:pt idx="1969">
                  <c:v>5.8296528290783458E-7</c:v>
                </c:pt>
                <c:pt idx="1970">
                  <c:v>4.0187268872163893E-7</c:v>
                </c:pt>
                <c:pt idx="1971">
                  <c:v>1.778587978614566E-7</c:v>
                </c:pt>
                <c:pt idx="1972">
                  <c:v>5.8815895579309242E-7</c:v>
                </c:pt>
                <c:pt idx="1973">
                  <c:v>5.5533102340544057E-7</c:v>
                </c:pt>
                <c:pt idx="1974">
                  <c:v>1.130848775383495E-7</c:v>
                </c:pt>
                <c:pt idx="1975">
                  <c:v>2.3263734772622483E-7</c:v>
                </c:pt>
                <c:pt idx="1976">
                  <c:v>5.8786497430897625E-7</c:v>
                </c:pt>
                <c:pt idx="1977">
                  <c:v>3.7874614530828089E-7</c:v>
                </c:pt>
                <c:pt idx="1978">
                  <c:v>1.2014043315600319E-7</c:v>
                </c:pt>
                <c:pt idx="1979">
                  <c:v>9.4093673667524421E-7</c:v>
                </c:pt>
                <c:pt idx="1980">
                  <c:v>1.2915586533410458E-7</c:v>
                </c:pt>
                <c:pt idx="1981">
                  <c:v>3.9540509607216389E-7</c:v>
                </c:pt>
                <c:pt idx="1982">
                  <c:v>2.9358950875643196E-7</c:v>
                </c:pt>
                <c:pt idx="1983">
                  <c:v>7.852245439469623E-7</c:v>
                </c:pt>
                <c:pt idx="1984">
                  <c:v>2.1303858212163936E-7</c:v>
                </c:pt>
                <c:pt idx="1985">
                  <c:v>3.7913812062037228E-7</c:v>
                </c:pt>
                <c:pt idx="1986">
                  <c:v>6.6831790711572241E-8</c:v>
                </c:pt>
                <c:pt idx="1987">
                  <c:v>2.7928240986507459E-7</c:v>
                </c:pt>
                <c:pt idx="1988">
                  <c:v>3.2788734856439983E-7</c:v>
                </c:pt>
                <c:pt idx="1989">
                  <c:v>2.0774691540842316E-8</c:v>
                </c:pt>
                <c:pt idx="1990">
                  <c:v>6.5489275267659418E-7</c:v>
                </c:pt>
                <c:pt idx="1991">
                  <c:v>3.1671605216979688E-7</c:v>
                </c:pt>
                <c:pt idx="1992">
                  <c:v>6.5332485142822883E-7</c:v>
                </c:pt>
                <c:pt idx="1993">
                  <c:v>9.2702161309607688E-8</c:v>
                </c:pt>
                <c:pt idx="1994">
                  <c:v>1.3474151353140654E-7</c:v>
                </c:pt>
                <c:pt idx="1995">
                  <c:v>1.7050926075974355E-7</c:v>
                </c:pt>
                <c:pt idx="1996">
                  <c:v>7.2250849401240752E-7</c:v>
                </c:pt>
                <c:pt idx="1997">
                  <c:v>5.2691281327881666E-7</c:v>
                </c:pt>
                <c:pt idx="1998">
                  <c:v>3.9197531209133274E-9</c:v>
                </c:pt>
                <c:pt idx="1999">
                  <c:v>1.5287037171561976E-6</c:v>
                </c:pt>
                <c:pt idx="2000">
                  <c:v>1.7629089661309115E-7</c:v>
                </c:pt>
                <c:pt idx="2001">
                  <c:v>6.0070216577996752E-8</c:v>
                </c:pt>
                <c:pt idx="2002">
                  <c:v>1.1641666769112583E-7</c:v>
                </c:pt>
                <c:pt idx="2003">
                  <c:v>3.206358052907102E-7</c:v>
                </c:pt>
                <c:pt idx="2004">
                  <c:v>1.2259027885656433E-7</c:v>
                </c:pt>
                <c:pt idx="2005">
                  <c:v>4.0726234926292766E-7</c:v>
                </c:pt>
                <c:pt idx="2006">
                  <c:v>4.4587191750389101E-8</c:v>
                </c:pt>
                <c:pt idx="2007">
                  <c:v>9.1526235373333597E-8</c:v>
                </c:pt>
                <c:pt idx="2008">
                  <c:v>2.0735494009631504E-7</c:v>
                </c:pt>
                <c:pt idx="2009">
                  <c:v>4.840895104328351E-8</c:v>
                </c:pt>
                <c:pt idx="2010">
                  <c:v>1.4395293336554195E-7</c:v>
                </c:pt>
                <c:pt idx="2011">
                  <c:v>4.4596991133191384E-7</c:v>
                </c:pt>
                <c:pt idx="2012">
                  <c:v>1.0887114293337648E-7</c:v>
                </c:pt>
                <c:pt idx="2013">
                  <c:v>1.22198303544473E-7</c:v>
                </c:pt>
                <c:pt idx="2014">
                  <c:v>2.7624460119636675E-7</c:v>
                </c:pt>
                <c:pt idx="2015">
                  <c:v>3.6718287360158564E-7</c:v>
                </c:pt>
                <c:pt idx="2016">
                  <c:v>1.1699483127647E-6</c:v>
                </c:pt>
                <c:pt idx="2017">
                  <c:v>1.9784953877810022E-7</c:v>
                </c:pt>
                <c:pt idx="2018">
                  <c:v>7.5455247577587656E-9</c:v>
                </c:pt>
                <c:pt idx="2019">
                  <c:v>4.8526543636906995E-7</c:v>
                </c:pt>
                <c:pt idx="2020">
                  <c:v>1.4963657539087836E-7</c:v>
                </c:pt>
                <c:pt idx="2021">
                  <c:v>1.9892747088635136E-8</c:v>
                </c:pt>
                <c:pt idx="2022">
                  <c:v>6.9673611724234396E-8</c:v>
                </c:pt>
                <c:pt idx="2023">
                  <c:v>1.7050926075972976E-7</c:v>
                </c:pt>
                <c:pt idx="2024">
                  <c:v>1.1269290222626726E-8</c:v>
                </c:pt>
                <c:pt idx="2025">
                  <c:v>6.46759264950699E-9</c:v>
                </c:pt>
                <c:pt idx="2026">
                  <c:v>5.3788812201733132E-7</c:v>
                </c:pt>
                <c:pt idx="2027">
                  <c:v>7.6435185857816066E-8</c:v>
                </c:pt>
                <c:pt idx="2028">
                  <c:v>7.4671296953398894E-8</c:v>
                </c:pt>
                <c:pt idx="2029">
                  <c:v>2.031412054913332E-7</c:v>
                </c:pt>
                <c:pt idx="2030">
                  <c:v>2.521283201199679E-6</c:v>
                </c:pt>
                <c:pt idx="2031">
                  <c:v>3.4611420057667482E-6</c:v>
                </c:pt>
                <c:pt idx="2032">
                  <c:v>1.0387345770421158E-8</c:v>
                </c:pt>
                <c:pt idx="2033">
                  <c:v>2.8535802720251329E-7</c:v>
                </c:pt>
                <c:pt idx="2034">
                  <c:v>2.2401389086019667E-7</c:v>
                </c:pt>
                <c:pt idx="2035">
                  <c:v>2.5576389113961528E-8</c:v>
                </c:pt>
                <c:pt idx="2036">
                  <c:v>4.8996914011416592E-8</c:v>
                </c:pt>
                <c:pt idx="2037">
                  <c:v>6.0187809171629007E-7</c:v>
                </c:pt>
                <c:pt idx="2038">
                  <c:v>2.778125024447321E-7</c:v>
                </c:pt>
                <c:pt idx="2039">
                  <c:v>2.7840046541289161E-7</c:v>
                </c:pt>
                <c:pt idx="2040">
                  <c:v>5.6454244323954205E-7</c:v>
                </c:pt>
                <c:pt idx="2041">
                  <c:v>7.1829475940742535E-8</c:v>
                </c:pt>
                <c:pt idx="2042">
                  <c:v>9.6229939118429962E-8</c:v>
                </c:pt>
                <c:pt idx="2043">
                  <c:v>1.5463426062004328E-7</c:v>
                </c:pt>
                <c:pt idx="2044">
                  <c:v>5.9188272125796027E-8</c:v>
                </c:pt>
                <c:pt idx="2045">
                  <c:v>3.1064043483240631E-8</c:v>
                </c:pt>
                <c:pt idx="2046">
                  <c:v>8.6107176683670494E-7</c:v>
                </c:pt>
                <c:pt idx="2047">
                  <c:v>2.590956812923919E-7</c:v>
                </c:pt>
                <c:pt idx="2048">
                  <c:v>3.7716702921070836E-6</c:v>
                </c:pt>
                <c:pt idx="2049">
                  <c:v>8.8306593712627576E-8</c:v>
                </c:pt>
                <c:pt idx="2050">
                  <c:v>3.6884223575610573E-7</c:v>
                </c:pt>
                <c:pt idx="2051">
                  <c:v>7.258076195558432E-9</c:v>
                </c:pt>
                <c:pt idx="2052">
                  <c:v>2.0399592943577108E-7</c:v>
                </c:pt>
                <c:pt idx="2053">
                  <c:v>1.1772325206477313E-7</c:v>
                </c:pt>
                <c:pt idx="2054">
                  <c:v>3.9426183474523071E-8</c:v>
                </c:pt>
                <c:pt idx="2055">
                  <c:v>4.8449781804959689E-8</c:v>
                </c:pt>
                <c:pt idx="2056">
                  <c:v>2.7764917939804979E-9</c:v>
                </c:pt>
                <c:pt idx="2057">
                  <c:v>2.1934285172445936E-7</c:v>
                </c:pt>
                <c:pt idx="2058">
                  <c:v>1.1244791765621018E-8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4.358079513659813E-7</c:v>
                </c:pt>
                <c:pt idx="2117">
                  <c:v>1.1443621242679363E-6</c:v>
                </c:pt>
                <c:pt idx="2118">
                  <c:v>4.2747014650865791E-6</c:v>
                </c:pt>
                <c:pt idx="2119">
                  <c:v>1.2000324179677125E-7</c:v>
                </c:pt>
                <c:pt idx="2120">
                  <c:v>8.7282612650804479E-7</c:v>
                </c:pt>
                <c:pt idx="2121">
                  <c:v>3.8090200952478342E-8</c:v>
                </c:pt>
                <c:pt idx="2122">
                  <c:v>4.2558719510319905E-6</c:v>
                </c:pt>
                <c:pt idx="2123">
                  <c:v>2.1591306774364248E-7</c:v>
                </c:pt>
                <c:pt idx="2124">
                  <c:v>2.6250586650758678E-6</c:v>
                </c:pt>
                <c:pt idx="2125">
                  <c:v>3.8870885115726972E-8</c:v>
                </c:pt>
                <c:pt idx="2126">
                  <c:v>6.4421142542210548E-7</c:v>
                </c:pt>
                <c:pt idx="2127">
                  <c:v>3.4559156682719172E-8</c:v>
                </c:pt>
                <c:pt idx="2128">
                  <c:v>3.2991255434353843E-8</c:v>
                </c:pt>
                <c:pt idx="2129">
                  <c:v>2.0957613353149925E-7</c:v>
                </c:pt>
                <c:pt idx="2130">
                  <c:v>2.1754629821070728E-8</c:v>
                </c:pt>
                <c:pt idx="2131">
                  <c:v>6.1017490248884147E-7</c:v>
                </c:pt>
                <c:pt idx="2132">
                  <c:v>5.4552510768128832E-7</c:v>
                </c:pt>
                <c:pt idx="2133">
                  <c:v>1.1120775132156556E-7</c:v>
                </c:pt>
                <c:pt idx="2134">
                  <c:v>0</c:v>
                </c:pt>
                <c:pt idx="2135">
                  <c:v>3.6913186195889899E-6</c:v>
                </c:pt>
                <c:pt idx="2136">
                  <c:v>4.66229590865479E-7</c:v>
                </c:pt>
                <c:pt idx="2137">
                  <c:v>6.2752416533012836E-7</c:v>
                </c:pt>
                <c:pt idx="2138">
                  <c:v>3.1933918362294729E-6</c:v>
                </c:pt>
                <c:pt idx="2139">
                  <c:v>1.3019922739747001E-6</c:v>
                </c:pt>
                <c:pt idx="2140">
                  <c:v>1.1796170371295251E-6</c:v>
                </c:pt>
                <c:pt idx="2141">
                  <c:v>6.7848041149184591E-7</c:v>
                </c:pt>
                <c:pt idx="2142">
                  <c:v>5.1076615247138959E-7</c:v>
                </c:pt>
                <c:pt idx="2143">
                  <c:v>4.6903820285868247E-7</c:v>
                </c:pt>
                <c:pt idx="2144">
                  <c:v>9.9585356671963197E-7</c:v>
                </c:pt>
                <c:pt idx="2145">
                  <c:v>7.366588027788464E-7</c:v>
                </c:pt>
                <c:pt idx="2146">
                  <c:v>4.6101359716392305E-7</c:v>
                </c:pt>
                <c:pt idx="2147">
                  <c:v>4.1382891567870477E-6</c:v>
                </c:pt>
                <c:pt idx="2148">
                  <c:v>9.2363211546679813E-7</c:v>
                </c:pt>
                <c:pt idx="2149">
                  <c:v>7.8476631391898799E-6</c:v>
                </c:pt>
                <c:pt idx="2150">
                  <c:v>1.3481337567195662E-7</c:v>
                </c:pt>
                <c:pt idx="2151">
                  <c:v>6.191785754075792E-6</c:v>
                </c:pt>
                <c:pt idx="2152">
                  <c:v>1.5435329053869557E-6</c:v>
                </c:pt>
                <c:pt idx="2153">
                  <c:v>2.0101637265372105E-7</c:v>
                </c:pt>
                <c:pt idx="2154">
                  <c:v>1.0658522021950177E-4</c:v>
                </c:pt>
                <c:pt idx="2155">
                  <c:v>1.551557511081715E-6</c:v>
                </c:pt>
                <c:pt idx="2156">
                  <c:v>1.8296100984051259E-7</c:v>
                </c:pt>
                <c:pt idx="2157">
                  <c:v>1.0913463744872679E-6</c:v>
                </c:pt>
                <c:pt idx="2158">
                  <c:v>1.836832243530409E-6</c:v>
                </c:pt>
                <c:pt idx="2159">
                  <c:v>2.3800980490656153E-6</c:v>
                </c:pt>
                <c:pt idx="2160">
                  <c:v>3.1857684608194512E-7</c:v>
                </c:pt>
                <c:pt idx="2161">
                  <c:v>5.7255561632103138E-7</c:v>
                </c:pt>
                <c:pt idx="2162">
                  <c:v>1.2317769741455561E-7</c:v>
                </c:pt>
                <c:pt idx="2163">
                  <c:v>2.0944220863321835E-6</c:v>
                </c:pt>
                <c:pt idx="2164">
                  <c:v>1.635815870876688E-6</c:v>
                </c:pt>
                <c:pt idx="2165">
                  <c:v>1.4644905392935763E-6</c:v>
                </c:pt>
                <c:pt idx="2166">
                  <c:v>9.3165672116155749E-7</c:v>
                </c:pt>
                <c:pt idx="2167">
                  <c:v>2.9971902269926068E-7</c:v>
                </c:pt>
                <c:pt idx="2168">
                  <c:v>2.9807397853181099E-6</c:v>
                </c:pt>
                <c:pt idx="2169">
                  <c:v>4.2129179897486445E-7</c:v>
                </c:pt>
                <c:pt idx="2170">
                  <c:v>1.2318572202025036E-5</c:v>
                </c:pt>
                <c:pt idx="2171">
                  <c:v>2.7243536333707902E-7</c:v>
                </c:pt>
                <c:pt idx="2172">
                  <c:v>8.0246056947593222E-8</c:v>
                </c:pt>
                <c:pt idx="2173">
                  <c:v>5.2200060044409397E-7</c:v>
                </c:pt>
                <c:pt idx="2174">
                  <c:v>2.1064589948743223E-7</c:v>
                </c:pt>
                <c:pt idx="2175">
                  <c:v>4.4343971069240017E-6</c:v>
                </c:pt>
                <c:pt idx="2176">
                  <c:v>1.3457263750111384E-6</c:v>
                </c:pt>
                <c:pt idx="2177">
                  <c:v>1.7473578900338427E-6</c:v>
                </c:pt>
                <c:pt idx="2178">
                  <c:v>5.493645058632233E-6</c:v>
                </c:pt>
                <c:pt idx="2179">
                  <c:v>8.3211148751800069E-6</c:v>
                </c:pt>
                <c:pt idx="2180">
                  <c:v>1.7614009499996714E-7</c:v>
                </c:pt>
                <c:pt idx="2181">
                  <c:v>1.2886714285213996E-5</c:v>
                </c:pt>
                <c:pt idx="2182">
                  <c:v>1.279924608314112E-7</c:v>
                </c:pt>
                <c:pt idx="2183">
                  <c:v>4.8308126282451127E-6</c:v>
                </c:pt>
                <c:pt idx="2184">
                  <c:v>2.9695053373456876E-6</c:v>
                </c:pt>
                <c:pt idx="2185">
                  <c:v>2.6280583650336785E-7</c:v>
                </c:pt>
                <c:pt idx="2186">
                  <c:v>2.2509018973799901E-7</c:v>
                </c:pt>
                <c:pt idx="2187">
                  <c:v>9.2535740569117129E-6</c:v>
                </c:pt>
                <c:pt idx="2188">
                  <c:v>3.5508880199310005E-7</c:v>
                </c:pt>
                <c:pt idx="2189">
                  <c:v>1.2037711002708459E-5</c:v>
                </c:pt>
                <c:pt idx="2190">
                  <c:v>3.9557293772316087E-6</c:v>
                </c:pt>
                <c:pt idx="2191">
                  <c:v>3.6515968214002295E-6</c:v>
                </c:pt>
                <c:pt idx="2192">
                  <c:v>3.0493501640085426E-8</c:v>
                </c:pt>
                <c:pt idx="2193">
                  <c:v>5.4767933866732376E-7</c:v>
                </c:pt>
                <c:pt idx="2194">
                  <c:v>1.2317769741455561E-7</c:v>
                </c:pt>
                <c:pt idx="2195">
                  <c:v>2.6336755890200096E-6</c:v>
                </c:pt>
                <c:pt idx="2196">
                  <c:v>1.813560887015607E-7</c:v>
                </c:pt>
                <c:pt idx="2197">
                  <c:v>1.6691179845099393E-6</c:v>
                </c:pt>
                <c:pt idx="2198">
                  <c:v>1.0921488350567439E-6</c:v>
                </c:pt>
                <c:pt idx="2199">
                  <c:v>3.1653057162978147E-6</c:v>
                </c:pt>
                <c:pt idx="2200">
                  <c:v>3.0333009526190241E-7</c:v>
                </c:pt>
                <c:pt idx="2201">
                  <c:v>3.4064451174250571E-7</c:v>
                </c:pt>
                <c:pt idx="2202">
                  <c:v>8.2488934239278461E-6</c:v>
                </c:pt>
                <c:pt idx="2203">
                  <c:v>2.3062716766738291E-6</c:v>
                </c:pt>
                <c:pt idx="2204">
                  <c:v>1.5647981104780682E-8</c:v>
                </c:pt>
                <c:pt idx="2205">
                  <c:v>3.4907034772203053E-8</c:v>
                </c:pt>
                <c:pt idx="2206">
                  <c:v>1.2028883936444225E-6</c:v>
                </c:pt>
                <c:pt idx="2207">
                  <c:v>1.5575759653527846E-6</c:v>
                </c:pt>
                <c:pt idx="2208">
                  <c:v>1.5889808095934819E-7</c:v>
                </c:pt>
                <c:pt idx="2209">
                  <c:v>7.6314980095441361E-7</c:v>
                </c:pt>
                <c:pt idx="2210">
                  <c:v>1.3782548818131645E-6</c:v>
                </c:pt>
                <c:pt idx="2211">
                  <c:v>4.3413443454741333E-7</c:v>
                </c:pt>
                <c:pt idx="2212">
                  <c:v>6.499821730723913E-8</c:v>
                </c:pt>
                <c:pt idx="2213">
                  <c:v>4.1962263743754189E-7</c:v>
                </c:pt>
                <c:pt idx="2214">
                  <c:v>1.1487489813024251E-7</c:v>
                </c:pt>
                <c:pt idx="2215">
                  <c:v>1.5304458296545048E-7</c:v>
                </c:pt>
                <c:pt idx="2216">
                  <c:v>4.2145185556063492E-7</c:v>
                </c:pt>
                <c:pt idx="2217">
                  <c:v>8.1827024039695038E-8</c:v>
                </c:pt>
                <c:pt idx="2218">
                  <c:v>1.3243539211193564E-7</c:v>
                </c:pt>
                <c:pt idx="2219">
                  <c:v>9.0607271030541588E-8</c:v>
                </c:pt>
                <c:pt idx="2220">
                  <c:v>5.2193690445587894E-8</c:v>
                </c:pt>
                <c:pt idx="2221">
                  <c:v>8.0973388915584963E-8</c:v>
                </c:pt>
                <c:pt idx="2222">
                  <c:v>2.3706666875285715E-7</c:v>
                </c:pt>
                <c:pt idx="2223">
                  <c:v>2.1568554785139704E-5</c:v>
                </c:pt>
                <c:pt idx="2224">
                  <c:v>7.0815130938674977E-7</c:v>
                </c:pt>
                <c:pt idx="2225">
                  <c:v>4.6218244576817316E-8</c:v>
                </c:pt>
                <c:pt idx="2226">
                  <c:v>5.6144801591468847E-7</c:v>
                </c:pt>
                <c:pt idx="2227">
                  <c:v>9.8655830772150945E-8</c:v>
                </c:pt>
                <c:pt idx="2228">
                  <c:v>4.9510837198384781E-8</c:v>
                </c:pt>
                <c:pt idx="2229">
                  <c:v>2.4633470724319519E-8</c:v>
                </c:pt>
                <c:pt idx="2230">
                  <c:v>1.9987256691663216E-7</c:v>
                </c:pt>
                <c:pt idx="2231">
                  <c:v>1.0426543301630292E-7</c:v>
                </c:pt>
                <c:pt idx="2232">
                  <c:v>2.8682140170098766E-7</c:v>
                </c:pt>
                <c:pt idx="2233">
                  <c:v>1.8822654486627315E-6</c:v>
                </c:pt>
                <c:pt idx="2234">
                  <c:v>3.5852675212623457E-8</c:v>
                </c:pt>
                <c:pt idx="2235">
                  <c:v>1.1061891729717939E-6</c:v>
                </c:pt>
                <c:pt idx="2236">
                  <c:v>1.7926337606311728E-8</c:v>
                </c:pt>
                <c:pt idx="2237">
                  <c:v>1.7987311543748164E-7</c:v>
                </c:pt>
                <c:pt idx="2238">
                  <c:v>1.6888561191143615E-6</c:v>
                </c:pt>
                <c:pt idx="2239">
                  <c:v>2.2449384285346438E-6</c:v>
                </c:pt>
                <c:pt idx="2240">
                  <c:v>2.2755473451277335E-7</c:v>
                </c:pt>
                <c:pt idx="2241">
                  <c:v>3.024307296847149E-8</c:v>
                </c:pt>
                <c:pt idx="2242">
                  <c:v>3.2925926215674602E-8</c:v>
                </c:pt>
                <c:pt idx="2243">
                  <c:v>2.5968582190115173E-7</c:v>
                </c:pt>
                <c:pt idx="2244">
                  <c:v>3.1084948833218843E-7</c:v>
                </c:pt>
                <c:pt idx="2245">
                  <c:v>1.1391238097499597E-6</c:v>
                </c:pt>
                <c:pt idx="2246">
                  <c:v>3.3949417308357624E-7</c:v>
                </c:pt>
                <c:pt idx="2247">
                  <c:v>7.3495371017130838E-8</c:v>
                </c:pt>
                <c:pt idx="2248">
                  <c:v>8.9087277875876211E-7</c:v>
                </c:pt>
                <c:pt idx="2249">
                  <c:v>1.5025720296835637E-8</c:v>
                </c:pt>
                <c:pt idx="2250">
                  <c:v>8.971879365646786E-8</c:v>
                </c:pt>
                <c:pt idx="2251">
                  <c:v>2.4171810912300808E-8</c:v>
                </c:pt>
                <c:pt idx="2252">
                  <c:v>5.8469650720295207E-8</c:v>
                </c:pt>
                <c:pt idx="2253">
                  <c:v>1.9762088651272956E-7</c:v>
                </c:pt>
                <c:pt idx="2254">
                  <c:v>7.496527843747345E-7</c:v>
                </c:pt>
                <c:pt idx="2255">
                  <c:v>5.7925240564612742E-8</c:v>
                </c:pt>
                <c:pt idx="2256">
                  <c:v>1.0441786785989403E-7</c:v>
                </c:pt>
                <c:pt idx="2257">
                  <c:v>2.5042867161392731E-7</c:v>
                </c:pt>
                <c:pt idx="2258">
                  <c:v>1.9914523494864045E-7</c:v>
                </c:pt>
                <c:pt idx="2259">
                  <c:v>4.6206267553392316E-6</c:v>
                </c:pt>
                <c:pt idx="2260">
                  <c:v>3.1031378873899684E-8</c:v>
                </c:pt>
                <c:pt idx="2261">
                  <c:v>1.1650377331604445E-8</c:v>
                </c:pt>
                <c:pt idx="2262">
                  <c:v>3.0486968718217239E-8</c:v>
                </c:pt>
                <c:pt idx="2263">
                  <c:v>5.9014060875977652E-8</c:v>
                </c:pt>
                <c:pt idx="2264">
                  <c:v>6.3556619214992016E-6</c:v>
                </c:pt>
                <c:pt idx="2265">
                  <c:v>1.0803275129362551E-6</c:v>
                </c:pt>
                <c:pt idx="2266">
                  <c:v>9.8211592085114088E-8</c:v>
                </c:pt>
                <c:pt idx="2267">
                  <c:v>1.256498639315096E-7</c:v>
                </c:pt>
                <c:pt idx="2268">
                  <c:v>3.0704732780490221E-8</c:v>
                </c:pt>
                <c:pt idx="2269">
                  <c:v>8.1824846399072329E-7</c:v>
                </c:pt>
                <c:pt idx="2270">
                  <c:v>7.2297668674629453E-8</c:v>
                </c:pt>
                <c:pt idx="2271">
                  <c:v>9.8647120209660065E-8</c:v>
                </c:pt>
                <c:pt idx="2272">
                  <c:v>3.5234225275768204E-7</c:v>
                </c:pt>
                <c:pt idx="2273">
                  <c:v>1.1922582409445668E-7</c:v>
                </c:pt>
                <c:pt idx="2274">
                  <c:v>6.6200274930986E-7</c:v>
                </c:pt>
                <c:pt idx="2275">
                  <c:v>1.3893347173016141E-7</c:v>
                </c:pt>
                <c:pt idx="2276">
                  <c:v>2.8374657314169331E-7</c:v>
                </c:pt>
                <c:pt idx="2277">
                  <c:v>5.4005487443699097E-8</c:v>
                </c:pt>
                <c:pt idx="2278">
                  <c:v>1.3272719595538147E-7</c:v>
                </c:pt>
                <c:pt idx="2279">
                  <c:v>1.8705932949249003E-7</c:v>
                </c:pt>
                <c:pt idx="2280">
                  <c:v>1.4005495665086727E-6</c:v>
                </c:pt>
                <c:pt idx="2281">
                  <c:v>1.3272719595538147E-7</c:v>
                </c:pt>
                <c:pt idx="2282">
                  <c:v>1.0757544676285224E-7</c:v>
                </c:pt>
                <c:pt idx="2283">
                  <c:v>1.5515689436949843E-7</c:v>
                </c:pt>
                <c:pt idx="2284">
                  <c:v>2.052426286922839E-7</c:v>
                </c:pt>
                <c:pt idx="2285">
                  <c:v>1.8564386308771566E-7</c:v>
                </c:pt>
                <c:pt idx="2286">
                  <c:v>1.3283607798651797E-8</c:v>
                </c:pt>
                <c:pt idx="2287">
                  <c:v>6.576474680644003E-8</c:v>
                </c:pt>
                <c:pt idx="2288">
                  <c:v>8.3828275771983741E-7</c:v>
                </c:pt>
                <c:pt idx="2289">
                  <c:v>9.6905007711476209E-8</c:v>
                </c:pt>
                <c:pt idx="2290">
                  <c:v>1.3000514517696922E-7</c:v>
                </c:pt>
                <c:pt idx="2291">
                  <c:v>4.7956001793755712E-6</c:v>
                </c:pt>
                <c:pt idx="2292">
                  <c:v>6.5111454619621091E-8</c:v>
                </c:pt>
                <c:pt idx="2293">
                  <c:v>1.3980452797925334E-7</c:v>
                </c:pt>
                <c:pt idx="2294">
                  <c:v>2.1689300602388834E-7</c:v>
                </c:pt>
                <c:pt idx="2295">
                  <c:v>9.9953704583297931E-8</c:v>
                </c:pt>
                <c:pt idx="2296">
                  <c:v>1.1193072800831185E-7</c:v>
                </c:pt>
                <c:pt idx="2297">
                  <c:v>3.9132201990454554E-7</c:v>
                </c:pt>
                <c:pt idx="2298">
                  <c:v>7.5455247577587656E-8</c:v>
                </c:pt>
                <c:pt idx="2299">
                  <c:v>2.3028549585367662E-7</c:v>
                </c:pt>
                <c:pt idx="2300">
                  <c:v>1.9054355448885773E-8</c:v>
                </c:pt>
                <c:pt idx="2301">
                  <c:v>7.9592764760774285E-7</c:v>
                </c:pt>
                <c:pt idx="2302">
                  <c:v>1.0082476083238986E-7</c:v>
                </c:pt>
                <c:pt idx="2303">
                  <c:v>4.0513914965576606E-6</c:v>
                </c:pt>
                <c:pt idx="2304">
                  <c:v>3.4134516761289659E-7</c:v>
                </c:pt>
                <c:pt idx="2305">
                  <c:v>2.098156740000165E-7</c:v>
                </c:pt>
                <c:pt idx="2306">
                  <c:v>5.1065672603013863E-8</c:v>
                </c:pt>
                <c:pt idx="2307">
                  <c:v>4.6198645811212767E-7</c:v>
                </c:pt>
                <c:pt idx="2308">
                  <c:v>6.1984362685381104E-6</c:v>
                </c:pt>
                <c:pt idx="2309">
                  <c:v>2.551105989527964E-7</c:v>
                </c:pt>
                <c:pt idx="2310">
                  <c:v>1.04635631922167E-7</c:v>
                </c:pt>
                <c:pt idx="2311">
                  <c:v>4.4350917742826525E-6</c:v>
                </c:pt>
                <c:pt idx="2312">
                  <c:v>6.2062757747799368E-8</c:v>
                </c:pt>
                <c:pt idx="2313">
                  <c:v>1.0196530010854458E-7</c:v>
                </c:pt>
                <c:pt idx="2314">
                  <c:v>4.246208670768626E-7</c:v>
                </c:pt>
                <c:pt idx="2315">
                  <c:v>2.4231151619270195E-7</c:v>
                </c:pt>
                <c:pt idx="2316">
                  <c:v>9.8383081284154054E-8</c:v>
                </c:pt>
                <c:pt idx="2317">
                  <c:v>1.2134766267622905E-6</c:v>
                </c:pt>
                <c:pt idx="2318">
                  <c:v>1.1152214818647216E-6</c:v>
                </c:pt>
                <c:pt idx="2319">
                  <c:v>1.1053703800976477E-7</c:v>
                </c:pt>
                <c:pt idx="2320">
                  <c:v>1.4597541709391392E-7</c:v>
                </c:pt>
                <c:pt idx="2321">
                  <c:v>2.0252329996465006E-7</c:v>
                </c:pt>
                <c:pt idx="2322">
                  <c:v>2.0712900988172359E-7</c:v>
                </c:pt>
                <c:pt idx="2323">
                  <c:v>2.3732199711587231E-7</c:v>
                </c:pt>
                <c:pt idx="2324">
                  <c:v>3.6231584680978456E-7</c:v>
                </c:pt>
                <c:pt idx="2325">
                  <c:v>8.9555470609763125E-9</c:v>
                </c:pt>
                <c:pt idx="2326">
                  <c:v>6.57593027048832E-8</c:v>
                </c:pt>
                <c:pt idx="2327">
                  <c:v>5.0394142675979563E-7</c:v>
                </c:pt>
                <c:pt idx="2328">
                  <c:v>1.2921575045122965E-8</c:v>
                </c:pt>
                <c:pt idx="2329">
                  <c:v>4.3216911388539978E-7</c:v>
                </c:pt>
                <c:pt idx="2330">
                  <c:v>2.4584256046245832E-6</c:v>
                </c:pt>
                <c:pt idx="2331">
                  <c:v>1.3471701507440081E-7</c:v>
                </c:pt>
                <c:pt idx="2332">
                  <c:v>9.6719908258544173E-8</c:v>
                </c:pt>
                <c:pt idx="2333">
                  <c:v>4.8182122551918411E-6</c:v>
                </c:pt>
                <c:pt idx="2334">
                  <c:v>1.0618720086586199E-7</c:v>
                </c:pt>
                <c:pt idx="2335">
                  <c:v>4.6057099170735321E-8</c:v>
                </c:pt>
                <c:pt idx="2336">
                  <c:v>3.7459773992198063E-7</c:v>
                </c:pt>
                <c:pt idx="2337">
                  <c:v>7.2028185647566625E-8</c:v>
                </c:pt>
                <c:pt idx="2338">
                  <c:v>8.3772745936104135E-7</c:v>
                </c:pt>
                <c:pt idx="2339">
                  <c:v>1.2026020339025335E-7</c:v>
                </c:pt>
                <c:pt idx="2340">
                  <c:v>1.3599637894025458E-7</c:v>
                </c:pt>
                <c:pt idx="2341">
                  <c:v>2.7403974006587518E-7</c:v>
                </c:pt>
                <c:pt idx="2342">
                  <c:v>1.5582651886098785E-7</c:v>
                </c:pt>
                <c:pt idx="2343">
                  <c:v>9.3265625820739019E-8</c:v>
                </c:pt>
                <c:pt idx="2344">
                  <c:v>3.7216694857685847E-7</c:v>
                </c:pt>
                <c:pt idx="2345">
                  <c:v>6.2816765813419564E-8</c:v>
                </c:pt>
                <c:pt idx="2346">
                  <c:v>3.2436991454856206E-6</c:v>
                </c:pt>
                <c:pt idx="2347">
                  <c:v>1.9897646780037887E-7</c:v>
                </c:pt>
                <c:pt idx="2348">
                  <c:v>3.394751187281273E-7</c:v>
                </c:pt>
                <c:pt idx="2349">
                  <c:v>2.9340168725272154E-7</c:v>
                </c:pt>
                <c:pt idx="2350">
                  <c:v>4.4858308007922566E-8</c:v>
                </c:pt>
                <c:pt idx="2351">
                  <c:v>2.17709621257412E-9</c:v>
                </c:pt>
                <c:pt idx="2352">
                  <c:v>2.0844430481785237E-7</c:v>
                </c:pt>
                <c:pt idx="2353">
                  <c:v>1.5467509138171943E-7</c:v>
                </c:pt>
                <c:pt idx="2354">
                  <c:v>1.4581481609798756E-8</c:v>
                </c:pt>
                <c:pt idx="2355">
                  <c:v>1.3237877345574469E-6</c:v>
                </c:pt>
                <c:pt idx="2356">
                  <c:v>4.719709403673438E-6</c:v>
                </c:pt>
                <c:pt idx="2357">
                  <c:v>3.3016298301517903E-6</c:v>
                </c:pt>
                <c:pt idx="2358">
                  <c:v>2.9648577078463869E-7</c:v>
                </c:pt>
                <c:pt idx="2359">
                  <c:v>3.9622171130568754E-6</c:v>
                </c:pt>
                <c:pt idx="2360">
                  <c:v>5.6879973065697848E-7</c:v>
                </c:pt>
                <c:pt idx="2361">
                  <c:v>2.1362654508977634E-7</c:v>
                </c:pt>
                <c:pt idx="2362">
                  <c:v>4.3737911907524548E-7</c:v>
                </c:pt>
                <c:pt idx="2363">
                  <c:v>6.6886231727140477E-7</c:v>
                </c:pt>
                <c:pt idx="2364">
                  <c:v>1.3761599915339874E-6</c:v>
                </c:pt>
                <c:pt idx="2365">
                  <c:v>3.9839935192838516E-7</c:v>
                </c:pt>
                <c:pt idx="2366">
                  <c:v>9.4346279979761058E-7</c:v>
                </c:pt>
                <c:pt idx="2367">
                  <c:v>1.5940329358380866E-7</c:v>
                </c:pt>
                <c:pt idx="2368">
                  <c:v>2.7634259502438961E-7</c:v>
                </c:pt>
                <c:pt idx="2369">
                  <c:v>3.8054269882200226E-7</c:v>
                </c:pt>
                <c:pt idx="2370">
                  <c:v>1.2828916436625811E-7</c:v>
                </c:pt>
                <c:pt idx="2371">
                  <c:v>1.9953111286697205E-6</c:v>
                </c:pt>
                <c:pt idx="2372">
                  <c:v>1.125822780826235E-6</c:v>
                </c:pt>
                <c:pt idx="2373">
                  <c:v>5.0730315947113479E-8</c:v>
                </c:pt>
                <c:pt idx="2374">
                  <c:v>1.2282589957194367E-6</c:v>
                </c:pt>
                <c:pt idx="2375">
                  <c:v>8.7558574158719906E-8</c:v>
                </c:pt>
                <c:pt idx="2376">
                  <c:v>1.7097092057174841E-7</c:v>
                </c:pt>
                <c:pt idx="2377">
                  <c:v>3.5194156688309975E-7</c:v>
                </c:pt>
                <c:pt idx="2378">
                  <c:v>9.0443860878204668E-6</c:v>
                </c:pt>
                <c:pt idx="2379">
                  <c:v>3.9023319959318061E-8</c:v>
                </c:pt>
                <c:pt idx="2380">
                  <c:v>2.2296949441753552E-6</c:v>
                </c:pt>
                <c:pt idx="2381">
                  <c:v>1.1432613269331463E-7</c:v>
                </c:pt>
                <c:pt idx="2382">
                  <c:v>4.4004128473656806E-7</c:v>
                </c:pt>
                <c:pt idx="2383">
                  <c:v>3.5555427267620851E-8</c:v>
                </c:pt>
                <c:pt idx="2384">
                  <c:v>3.0067772898341751E-8</c:v>
                </c:pt>
                <c:pt idx="2385">
                  <c:v>6.6880787625589058E-8</c:v>
                </c:pt>
                <c:pt idx="2386">
                  <c:v>2.8581533173328657E-8</c:v>
                </c:pt>
                <c:pt idx="2387">
                  <c:v>7.3982073696310946E-8</c:v>
                </c:pt>
                <c:pt idx="2388">
                  <c:v>4.9135085308932766E-7</c:v>
                </c:pt>
                <c:pt idx="2389">
                  <c:v>1.1679884362042433E-7</c:v>
                </c:pt>
                <c:pt idx="2390">
                  <c:v>9.0654090303930319E-8</c:v>
                </c:pt>
                <c:pt idx="2391">
                  <c:v>1.0931538162041335E-7</c:v>
                </c:pt>
                <c:pt idx="2392">
                  <c:v>1.4634430941540432E-6</c:v>
                </c:pt>
                <c:pt idx="2393">
                  <c:v>2.1559948749398685E-7</c:v>
                </c:pt>
                <c:pt idx="2394">
                  <c:v>1.4114377696223217E-8</c:v>
                </c:pt>
                <c:pt idx="2395">
                  <c:v>5.2005324531721788E-7</c:v>
                </c:pt>
                <c:pt idx="2396">
                  <c:v>9.4433712250771302E-7</c:v>
                </c:pt>
                <c:pt idx="2397">
                  <c:v>7.5781893670997126E-8</c:v>
                </c:pt>
                <c:pt idx="2398">
                  <c:v>3.0123302734221362E-8</c:v>
                </c:pt>
                <c:pt idx="2399">
                  <c:v>4.2257878458289779E-7</c:v>
                </c:pt>
                <c:pt idx="2400">
                  <c:v>6.7938467676048938E-7</c:v>
                </c:pt>
                <c:pt idx="2401">
                  <c:v>5.5102909435523786E-7</c:v>
                </c:pt>
                <c:pt idx="2402">
                  <c:v>2.2554586103830521E-7</c:v>
                </c:pt>
                <c:pt idx="2403">
                  <c:v>1.2409285088625781E-8</c:v>
                </c:pt>
                <c:pt idx="2404">
                  <c:v>6.0909697038063947E-8</c:v>
                </c:pt>
                <c:pt idx="2405">
                  <c:v>6.5333465081108399E-7</c:v>
                </c:pt>
                <c:pt idx="2406">
                  <c:v>2.7555243812445443E-6</c:v>
                </c:pt>
                <c:pt idx="2407">
                  <c:v>5.1058050860834319E-8</c:v>
                </c:pt>
                <c:pt idx="2408">
                  <c:v>2.6173171526620634E-7</c:v>
                </c:pt>
                <c:pt idx="2409">
                  <c:v>7.028770637984984E-8</c:v>
                </c:pt>
                <c:pt idx="2410">
                  <c:v>6.0625514936797701E-8</c:v>
                </c:pt>
                <c:pt idx="2411">
                  <c:v>3.4859671088658681E-8</c:v>
                </c:pt>
                <c:pt idx="2412">
                  <c:v>7.1140252683648552E-8</c:v>
                </c:pt>
                <c:pt idx="2413">
                  <c:v>5.9678241265910245E-8</c:v>
                </c:pt>
                <c:pt idx="2414">
                  <c:v>2.147469411901881E-7</c:v>
                </c:pt>
                <c:pt idx="2415">
                  <c:v>8.0707716759611947E-8</c:v>
                </c:pt>
                <c:pt idx="2416">
                  <c:v>3.150632229371706E-7</c:v>
                </c:pt>
                <c:pt idx="2417">
                  <c:v>1.847183658230555E-8</c:v>
                </c:pt>
                <c:pt idx="2418">
                  <c:v>7.6729167341884585E-9</c:v>
                </c:pt>
                <c:pt idx="2419">
                  <c:v>1.3713680933437818E-6</c:v>
                </c:pt>
                <c:pt idx="2420">
                  <c:v>1.5396986246604843E-6</c:v>
                </c:pt>
                <c:pt idx="2421">
                  <c:v>3.920765723803214E-7</c:v>
                </c:pt>
                <c:pt idx="2422">
                  <c:v>5.1721142430455549E-8</c:v>
                </c:pt>
                <c:pt idx="2423">
                  <c:v>2.7376209088647716E-8</c:v>
                </c:pt>
                <c:pt idx="2424">
                  <c:v>3.059693956966509E-8</c:v>
                </c:pt>
                <c:pt idx="2425">
                  <c:v>4.7647865645639447E-8</c:v>
                </c:pt>
                <c:pt idx="2426">
                  <c:v>2.8702392227890165E-8</c:v>
                </c:pt>
                <c:pt idx="2427">
                  <c:v>1.1452647563060575E-7</c:v>
                </c:pt>
                <c:pt idx="2428">
                  <c:v>1.0012791583311631E-7</c:v>
                </c:pt>
                <c:pt idx="2429">
                  <c:v>2.7564966977825928E-6</c:v>
                </c:pt>
                <c:pt idx="2430">
                  <c:v>2.379899883768946E-7</c:v>
                </c:pt>
                <c:pt idx="2431">
                  <c:v>1.3389005604791915E-7</c:v>
                </c:pt>
                <c:pt idx="2432">
                  <c:v>7.5964815483306408E-8</c:v>
                </c:pt>
                <c:pt idx="2433">
                  <c:v>5.4780727505390898E-8</c:v>
                </c:pt>
                <c:pt idx="2434">
                  <c:v>5.1967215820823998E-8</c:v>
                </c:pt>
                <c:pt idx="2435">
                  <c:v>4.658844348268138E-8</c:v>
                </c:pt>
                <c:pt idx="2436">
                  <c:v>2.3087345882181363E-7</c:v>
                </c:pt>
                <c:pt idx="2437">
                  <c:v>2.648010997239439E-8</c:v>
                </c:pt>
                <c:pt idx="2438">
                  <c:v>4.0547668395228914E-9</c:v>
                </c:pt>
                <c:pt idx="2439">
                  <c:v>5.2463717882806389E-8</c:v>
                </c:pt>
                <c:pt idx="2440">
                  <c:v>3.2107133341528201E-8</c:v>
                </c:pt>
                <c:pt idx="2441">
                  <c:v>8.8518042617094634E-7</c:v>
                </c:pt>
                <c:pt idx="2442">
                  <c:v>1.3513131120287512E-7</c:v>
                </c:pt>
                <c:pt idx="2443">
                  <c:v>2.4676152480525023E-7</c:v>
                </c:pt>
                <c:pt idx="2444">
                  <c:v>7.9771331291838111E-8</c:v>
                </c:pt>
                <c:pt idx="2445">
                  <c:v>8.4239849849679661E-8</c:v>
                </c:pt>
                <c:pt idx="2446">
                  <c:v>8.5903131757320683E-7</c:v>
                </c:pt>
                <c:pt idx="2447">
                  <c:v>1.5974082788034467E-7</c:v>
                </c:pt>
                <c:pt idx="2448">
                  <c:v>4.3017112861404519E-8</c:v>
                </c:pt>
                <c:pt idx="2449">
                  <c:v>3.2196198842997856E-7</c:v>
                </c:pt>
                <c:pt idx="2450">
                  <c:v>3.2692265376855705E-7</c:v>
                </c:pt>
                <c:pt idx="2451">
                  <c:v>4.553446542128017E-8</c:v>
                </c:pt>
                <c:pt idx="2452">
                  <c:v>2.1038403820254897E-7</c:v>
                </c:pt>
                <c:pt idx="2453">
                  <c:v>1.3697359516970458E-9</c:v>
                </c:pt>
                <c:pt idx="2454">
                  <c:v>5.4012020365567291E-8</c:v>
                </c:pt>
                <c:pt idx="2455">
                  <c:v>1.5981486766151748E-7</c:v>
                </c:pt>
                <c:pt idx="2456">
                  <c:v>4.5867644436557826E-8</c:v>
                </c:pt>
                <c:pt idx="2457">
                  <c:v>9.7843570819872757E-8</c:v>
                </c:pt>
                <c:pt idx="2458">
                  <c:v>7.5631636468028766E-7</c:v>
                </c:pt>
                <c:pt idx="2459">
                  <c:v>3.0615449514958293E-8</c:v>
                </c:pt>
                <c:pt idx="2460">
                  <c:v>4.031466084859684E-8</c:v>
                </c:pt>
                <c:pt idx="2461">
                  <c:v>1.075798020440977E-7</c:v>
                </c:pt>
                <c:pt idx="2462">
                  <c:v>1.8843124308480981E-8</c:v>
                </c:pt>
                <c:pt idx="2463">
                  <c:v>2.4618227239960419E-8</c:v>
                </c:pt>
                <c:pt idx="2464">
                  <c:v>1.944284653598077E-7</c:v>
                </c:pt>
                <c:pt idx="2465">
                  <c:v>3.0670979350835425E-7</c:v>
                </c:pt>
                <c:pt idx="2466">
                  <c:v>3.9174078019626476E-6</c:v>
                </c:pt>
                <c:pt idx="2467">
                  <c:v>6.3433582519802661E-7</c:v>
                </c:pt>
                <c:pt idx="2468">
                  <c:v>2.017213838053135E-7</c:v>
                </c:pt>
                <c:pt idx="2469">
                  <c:v>6.549559042547063E-7</c:v>
                </c:pt>
                <c:pt idx="2470">
                  <c:v>2.6558069506685981E-7</c:v>
                </c:pt>
                <c:pt idx="2471">
                  <c:v>4.2054595706154548E-8</c:v>
                </c:pt>
                <c:pt idx="2472">
                  <c:v>1.1121885728873248E-6</c:v>
                </c:pt>
                <c:pt idx="2473">
                  <c:v>2.1934285172444163E-7</c:v>
                </c:pt>
                <c:pt idx="2474">
                  <c:v>2.6702076881067086E-6</c:v>
                </c:pt>
                <c:pt idx="2475">
                  <c:v>7.6105491067528624E-7</c:v>
                </c:pt>
                <c:pt idx="2476">
                  <c:v>1.8054600638989061E-6</c:v>
                </c:pt>
                <c:pt idx="2477">
                  <c:v>1.3424522923348641E-6</c:v>
                </c:pt>
                <c:pt idx="2478">
                  <c:v>6.8209148405454238E-7</c:v>
                </c:pt>
                <c:pt idx="2479">
                  <c:v>2.7904482927315737E-6</c:v>
                </c:pt>
                <c:pt idx="2480">
                  <c:v>1.6048122569207281E-7</c:v>
                </c:pt>
                <c:pt idx="2481">
                  <c:v>6.1823217279299101E-9</c:v>
                </c:pt>
                <c:pt idx="2482">
                  <c:v>7.2151766752906551E-8</c:v>
                </c:pt>
                <c:pt idx="2483">
                  <c:v>3.4835717041808647E-8</c:v>
                </c:pt>
                <c:pt idx="2484">
                  <c:v>2.8853302723045334E-7</c:v>
                </c:pt>
                <c:pt idx="2485">
                  <c:v>3.9766766467918017E-7</c:v>
                </c:pt>
                <c:pt idx="2486">
                  <c:v>5.9824143187633128E-7</c:v>
                </c:pt>
                <c:pt idx="2487">
                  <c:v>2.8468295860946709E-8</c:v>
                </c:pt>
                <c:pt idx="2488">
                  <c:v>3.8570370709790256E-8</c:v>
                </c:pt>
                <c:pt idx="2489">
                  <c:v>2.4877366474065262E-8</c:v>
                </c:pt>
                <c:pt idx="2490">
                  <c:v>3.0165374751052497E-6</c:v>
                </c:pt>
                <c:pt idx="2491">
                  <c:v>8.4144033662279553E-8</c:v>
                </c:pt>
                <c:pt idx="2492">
                  <c:v>5.0810453122029937E-7</c:v>
                </c:pt>
                <c:pt idx="2493">
                  <c:v>5.5388724767257064E-7</c:v>
                </c:pt>
                <c:pt idx="2494">
                  <c:v>4.8291358449656096E-8</c:v>
                </c:pt>
                <c:pt idx="2495">
                  <c:v>2.5671769773237094E-7</c:v>
                </c:pt>
                <c:pt idx="2496">
                  <c:v>3.0793580517897586E-7</c:v>
                </c:pt>
                <c:pt idx="2497">
                  <c:v>9.4554897951426207E-7</c:v>
                </c:pt>
                <c:pt idx="2498">
                  <c:v>4.2478625888215888E-6</c:v>
                </c:pt>
                <c:pt idx="2499">
                  <c:v>8.5983704460361688E-7</c:v>
                </c:pt>
                <c:pt idx="2500">
                  <c:v>4.1706173206521173E-8</c:v>
                </c:pt>
                <c:pt idx="2501">
                  <c:v>2.9267489969488544E-8</c:v>
                </c:pt>
                <c:pt idx="2502">
                  <c:v>7.1203622025769984E-7</c:v>
                </c:pt>
                <c:pt idx="2503">
                  <c:v>7.7036214669689485E-8</c:v>
                </c:pt>
                <c:pt idx="2504">
                  <c:v>8.5920988410427077E-8</c:v>
                </c:pt>
                <c:pt idx="2505">
                  <c:v>3.2870527038232367E-6</c:v>
                </c:pt>
                <c:pt idx="2506">
                  <c:v>8.8847737407375935E-9</c:v>
                </c:pt>
                <c:pt idx="2507">
                  <c:v>5.707160544050266E-8</c:v>
                </c:pt>
                <c:pt idx="2508">
                  <c:v>9.7941564647895592E-8</c:v>
                </c:pt>
                <c:pt idx="2509">
                  <c:v>4.0138271958155718E-7</c:v>
                </c:pt>
                <c:pt idx="2510">
                  <c:v>9.5223869150728792E-8</c:v>
                </c:pt>
                <c:pt idx="2511">
                  <c:v>3.9511111458809532E-8</c:v>
                </c:pt>
                <c:pt idx="2512">
                  <c:v>6.2716049934618309E-9</c:v>
                </c:pt>
                <c:pt idx="2513">
                  <c:v>1.0818518613721658E-7</c:v>
                </c:pt>
                <c:pt idx="2514">
                  <c:v>1.4111111235289119E-7</c:v>
                </c:pt>
                <c:pt idx="2515">
                  <c:v>3.0701596977993485E-6</c:v>
                </c:pt>
                <c:pt idx="2516">
                  <c:v>5.4218025168477522E-7</c:v>
                </c:pt>
                <c:pt idx="2517">
                  <c:v>1.7514502211741072E-6</c:v>
                </c:pt>
                <c:pt idx="2518">
                  <c:v>1.4968230584395567E-7</c:v>
                </c:pt>
                <c:pt idx="2519">
                  <c:v>7.2227984174702079E-8</c:v>
                </c:pt>
                <c:pt idx="2520">
                  <c:v>1.5492223181599304E-5</c:v>
                </c:pt>
                <c:pt idx="2521">
                  <c:v>5.835728446416234E-7</c:v>
                </c:pt>
                <c:pt idx="2522">
                  <c:v>1.1748806687751829E-7</c:v>
                </c:pt>
                <c:pt idx="2523">
                  <c:v>6.5956379181240245E-8</c:v>
                </c:pt>
                <c:pt idx="2524">
                  <c:v>1.0212263464353681E-7</c:v>
                </c:pt>
                <c:pt idx="2525">
                  <c:v>6.8360494428733962E-8</c:v>
                </c:pt>
                <c:pt idx="2526">
                  <c:v>2.9800576393932798E-7</c:v>
                </c:pt>
                <c:pt idx="2527">
                  <c:v>1.0400411614157536E-7</c:v>
                </c:pt>
                <c:pt idx="2528">
                  <c:v>2.7783001067536126E-5</c:v>
                </c:pt>
                <c:pt idx="2529">
                  <c:v>6.6269959430913342E-8</c:v>
                </c:pt>
                <c:pt idx="2530">
                  <c:v>3.0490452943213599E-7</c:v>
                </c:pt>
                <c:pt idx="2531">
                  <c:v>1.2072839612414025E-7</c:v>
                </c:pt>
                <c:pt idx="2532">
                  <c:v>2.203423887702923E-7</c:v>
                </c:pt>
                <c:pt idx="2533">
                  <c:v>5.3308642444425564E-8</c:v>
                </c:pt>
                <c:pt idx="2534">
                  <c:v>4.9127572448784337E-9</c:v>
                </c:pt>
                <c:pt idx="2535">
                  <c:v>4.5639514804920652E-6</c:v>
                </c:pt>
                <c:pt idx="2536">
                  <c:v>3.6312592912144001E-7</c:v>
                </c:pt>
                <c:pt idx="2537">
                  <c:v>3.8047736960335105E-8</c:v>
                </c:pt>
                <c:pt idx="2538">
                  <c:v>4.1528477731706425E-7</c:v>
                </c:pt>
                <c:pt idx="2539">
                  <c:v>2.6654321222212782E-8</c:v>
                </c:pt>
                <c:pt idx="2540">
                  <c:v>2.5598601048313371E-7</c:v>
                </c:pt>
                <c:pt idx="2541">
                  <c:v>2.2943621601081196E-7</c:v>
                </c:pt>
                <c:pt idx="2542">
                  <c:v>5.0800000447040827E-8</c:v>
                </c:pt>
                <c:pt idx="2543">
                  <c:v>2.0779917878336866E-7</c:v>
                </c:pt>
                <c:pt idx="2544">
                  <c:v>2.0779917878336866E-7</c:v>
                </c:pt>
                <c:pt idx="2545">
                  <c:v>1.8469876705745092E-7</c:v>
                </c:pt>
                <c:pt idx="2546">
                  <c:v>1.9203654489980126E-6</c:v>
                </c:pt>
                <c:pt idx="2547">
                  <c:v>7.1809877175137955E-8</c:v>
                </c:pt>
                <c:pt idx="2548">
                  <c:v>3.6479835711969643E-8</c:v>
                </c:pt>
                <c:pt idx="2549">
                  <c:v>1.6818354057466809E-7</c:v>
                </c:pt>
                <c:pt idx="2550">
                  <c:v>0</c:v>
                </c:pt>
                <c:pt idx="2551">
                  <c:v>2.2880905551146579E-7</c:v>
                </c:pt>
                <c:pt idx="2552">
                  <c:v>7.3471852498405344E-7</c:v>
                </c:pt>
                <c:pt idx="2553">
                  <c:v>2.1417531052672152E-7</c:v>
                </c:pt>
                <c:pt idx="2554">
                  <c:v>1.2647736736814693E-8</c:v>
                </c:pt>
                <c:pt idx="2555">
                  <c:v>5.4772016942899991E-8</c:v>
                </c:pt>
                <c:pt idx="2556">
                  <c:v>1.5250452809101351E-7</c:v>
                </c:pt>
                <c:pt idx="2557">
                  <c:v>2.644526772243072E-8</c:v>
                </c:pt>
                <c:pt idx="2558">
                  <c:v>9.9300412396478985E-9</c:v>
                </c:pt>
                <c:pt idx="2559">
                  <c:v>1.082897128871076E-7</c:v>
                </c:pt>
                <c:pt idx="2560">
                  <c:v>4.1643457156586559E-7</c:v>
                </c:pt>
                <c:pt idx="2561">
                  <c:v>4.0556378957719842E-8</c:v>
                </c:pt>
                <c:pt idx="2562">
                  <c:v>1.3672098885746792E-7</c:v>
                </c:pt>
                <c:pt idx="2563">
                  <c:v>1.1027572113503719E-7</c:v>
                </c:pt>
                <c:pt idx="2564">
                  <c:v>4.5782716452271365E-8</c:v>
                </c:pt>
                <c:pt idx="2565">
                  <c:v>1.3902057735507057E-8</c:v>
                </c:pt>
                <c:pt idx="2566">
                  <c:v>4.4214815203905904E-8</c:v>
                </c:pt>
                <c:pt idx="2567">
                  <c:v>1.7340987806921961E-7</c:v>
                </c:pt>
                <c:pt idx="2568">
                  <c:v>4.0869959207392932E-8</c:v>
                </c:pt>
                <c:pt idx="2569">
                  <c:v>2.1574321177508697E-7</c:v>
                </c:pt>
                <c:pt idx="2570">
                  <c:v>1.3588477485833967E-8</c:v>
                </c:pt>
                <c:pt idx="2571">
                  <c:v>9.0206585155959331E-8</c:v>
                </c:pt>
                <c:pt idx="2572">
                  <c:v>1.9337448729840645E-8</c:v>
                </c:pt>
                <c:pt idx="2573">
                  <c:v>1.78113581814316E-7</c:v>
                </c:pt>
                <c:pt idx="2574">
                  <c:v>6.2402469684945211E-8</c:v>
                </c:pt>
                <c:pt idx="2575">
                  <c:v>1.8501234730712401E-8</c:v>
                </c:pt>
                <c:pt idx="2576">
                  <c:v>5.1906938728386845E-6</c:v>
                </c:pt>
                <c:pt idx="2577">
                  <c:v>5.8388642489129637E-7</c:v>
                </c:pt>
                <c:pt idx="2578">
                  <c:v>2.4521975524435755E-7</c:v>
                </c:pt>
                <c:pt idx="2579">
                  <c:v>5.478246961788909E-7</c:v>
                </c:pt>
                <c:pt idx="2580">
                  <c:v>1.3588477485833966E-9</c:v>
                </c:pt>
                <c:pt idx="2581">
                  <c:v>1.7497777931758506E-7</c:v>
                </c:pt>
                <c:pt idx="2582">
                  <c:v>6.4973827732264569E-7</c:v>
                </c:pt>
                <c:pt idx="2583">
                  <c:v>7.0346502676663541E-8</c:v>
                </c:pt>
                <c:pt idx="2584">
                  <c:v>1.0870781988667173E-8</c:v>
                </c:pt>
                <c:pt idx="2585">
                  <c:v>1.2919506286531372E-7</c:v>
                </c:pt>
                <c:pt idx="2586">
                  <c:v>4.2751440705431476E-8</c:v>
                </c:pt>
                <c:pt idx="2587">
                  <c:v>1.6840304674943926E-6</c:v>
                </c:pt>
                <c:pt idx="2588">
                  <c:v>3.6061728712405526E-8</c:v>
                </c:pt>
                <c:pt idx="2589">
                  <c:v>9.1983539904106848E-9</c:v>
                </c:pt>
                <c:pt idx="2590">
                  <c:v>2.487214013657071E-6</c:v>
                </c:pt>
                <c:pt idx="2591">
                  <c:v>1.3415590241514201E-5</c:v>
                </c:pt>
                <c:pt idx="2592">
                  <c:v>7.0137449176881472E-8</c:v>
                </c:pt>
                <c:pt idx="2593">
                  <c:v>1.1393415738122326E-8</c:v>
                </c:pt>
                <c:pt idx="2594">
                  <c:v>3.125349821741812E-8</c:v>
                </c:pt>
                <c:pt idx="2595">
                  <c:v>4.9127572448784337E-9</c:v>
                </c:pt>
                <c:pt idx="2596">
                  <c:v>3.5539094962950374E-9</c:v>
                </c:pt>
                <c:pt idx="2597">
                  <c:v>8.617498841266228E-6</c:v>
                </c:pt>
                <c:pt idx="2598">
                  <c:v>3.2770181358336976E-6</c:v>
                </c:pt>
                <c:pt idx="2599">
                  <c:v>6.8778601428298086E-8</c:v>
                </c:pt>
                <c:pt idx="2600">
                  <c:v>2.6967901471885872E-8</c:v>
                </c:pt>
                <c:pt idx="2601">
                  <c:v>4.4528395453579E-8</c:v>
                </c:pt>
                <c:pt idx="2602">
                  <c:v>4.4737448953361062E-8</c:v>
                </c:pt>
                <c:pt idx="2603">
                  <c:v>5.0319177397542082E-7</c:v>
                </c:pt>
                <c:pt idx="2604">
                  <c:v>3.2089712216546367E-8</c:v>
                </c:pt>
                <c:pt idx="2605">
                  <c:v>4.2960494205213538E-8</c:v>
                </c:pt>
                <c:pt idx="2606">
                  <c:v>1.1194814913329369E-7</c:v>
                </c:pt>
                <c:pt idx="2607">
                  <c:v>1.881481498038549E-8</c:v>
                </c:pt>
                <c:pt idx="2608">
                  <c:v>3.6897942711533767E-8</c:v>
                </c:pt>
                <c:pt idx="2609">
                  <c:v>9.2715227153344062E-8</c:v>
                </c:pt>
                <c:pt idx="2610">
                  <c:v>5.8744033438759143E-8</c:v>
                </c:pt>
                <c:pt idx="2611">
                  <c:v>9.2297120153779951E-8</c:v>
                </c:pt>
                <c:pt idx="2612">
                  <c:v>2.3204938475808776E-8</c:v>
                </c:pt>
                <c:pt idx="2613">
                  <c:v>3.5852675212623464E-8</c:v>
                </c:pt>
                <c:pt idx="2614">
                  <c:v>4.3106831655060978E-7</c:v>
                </c:pt>
                <c:pt idx="2615">
                  <c:v>2.308995905092864E-7</c:v>
                </c:pt>
                <c:pt idx="2616">
                  <c:v>1.3672098885746792E-7</c:v>
                </c:pt>
                <c:pt idx="2617">
                  <c:v>3.3093169015500258E-7</c:v>
                </c:pt>
                <c:pt idx="2618">
                  <c:v>1.2595473361869177E-7</c:v>
                </c:pt>
                <c:pt idx="2619">
                  <c:v>4.9859259698021551E-8</c:v>
                </c:pt>
                <c:pt idx="2620">
                  <c:v>1.0400411614157536E-7</c:v>
                </c:pt>
                <c:pt idx="2621">
                  <c:v>3.9751522983558898E-7</c:v>
                </c:pt>
                <c:pt idx="2622">
                  <c:v>1.0923045363612689E-7</c:v>
                </c:pt>
                <c:pt idx="2623">
                  <c:v>9.5014815650946737E-8</c:v>
                </c:pt>
                <c:pt idx="2624">
                  <c:v>8.2158025414349987E-8</c:v>
                </c:pt>
                <c:pt idx="2625">
                  <c:v>3.3709876839857336E-7</c:v>
                </c:pt>
                <c:pt idx="2626">
                  <c:v>1.3473498060953833E-7</c:v>
                </c:pt>
                <c:pt idx="2627">
                  <c:v>7.4632099422195782E-8</c:v>
                </c:pt>
                <c:pt idx="2628">
                  <c:v>2.7365103121471788E-7</c:v>
                </c:pt>
                <c:pt idx="2629">
                  <c:v>4.0869959207392932E-8</c:v>
                </c:pt>
                <c:pt idx="2630">
                  <c:v>1.3505901353420054E-6</c:v>
                </c:pt>
                <c:pt idx="2631">
                  <c:v>4.4695638253404652E-7</c:v>
                </c:pt>
                <c:pt idx="2632">
                  <c:v>2.2995884976026714E-8</c:v>
                </c:pt>
                <c:pt idx="2633">
                  <c:v>2.2452345876593356E-7</c:v>
                </c:pt>
                <c:pt idx="2634">
                  <c:v>2.3936625725045986E-8</c:v>
                </c:pt>
                <c:pt idx="2635">
                  <c:v>1.1176000098348984E-6</c:v>
                </c:pt>
                <c:pt idx="2636">
                  <c:v>1.0567654413983184E-7</c:v>
                </c:pt>
                <c:pt idx="2637">
                  <c:v>1.91911112799932E-7</c:v>
                </c:pt>
                <c:pt idx="2638">
                  <c:v>1.7769547481475187E-9</c:v>
                </c:pt>
                <c:pt idx="2639">
                  <c:v>8.2532231178959871E-6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1.4278789563239317E-8</c:v>
                </c:pt>
                <c:pt idx="2679">
                  <c:v>5.2986351632261561E-8</c:v>
                </c:pt>
                <c:pt idx="2680">
                  <c:v>3.836349485063094E-7</c:v>
                </c:pt>
                <c:pt idx="2681">
                  <c:v>4.1133235958680971E-7</c:v>
                </c:pt>
                <c:pt idx="2682">
                  <c:v>1.0769303935647967E-6</c:v>
                </c:pt>
                <c:pt idx="2683">
                  <c:v>1.4337280990365839E-6</c:v>
                </c:pt>
                <c:pt idx="2684">
                  <c:v>1.4622856781630624E-7</c:v>
                </c:pt>
                <c:pt idx="2685">
                  <c:v>1.713454747588718E-7</c:v>
                </c:pt>
                <c:pt idx="2686">
                  <c:v>2.3757841429919875E-7</c:v>
                </c:pt>
                <c:pt idx="2687">
                  <c:v>1.3762688735652352E-8</c:v>
                </c:pt>
                <c:pt idx="2688">
                  <c:v>3.337452018395696E-8</c:v>
                </c:pt>
                <c:pt idx="2689">
                  <c:v>4.214823425293533E-8</c:v>
                </c:pt>
                <c:pt idx="2690">
                  <c:v>5.6599057425370309E-8</c:v>
                </c:pt>
                <c:pt idx="2691">
                  <c:v>6.502870427595737E-8</c:v>
                </c:pt>
                <c:pt idx="2692">
                  <c:v>1.950861128278721E-7</c:v>
                </c:pt>
                <c:pt idx="2693">
                  <c:v>6.60609059311313E-8</c:v>
                </c:pt>
                <c:pt idx="2694">
                  <c:v>5.6082956597783337E-8</c:v>
                </c:pt>
                <c:pt idx="2695">
                  <c:v>2.0179542358650262E-7</c:v>
                </c:pt>
                <c:pt idx="2696">
                  <c:v>7.5350720827696629E-8</c:v>
                </c:pt>
                <c:pt idx="2697">
                  <c:v>2.4084705287391621E-8</c:v>
                </c:pt>
                <c:pt idx="2698">
                  <c:v>3.4988195438212193E-6</c:v>
                </c:pt>
                <c:pt idx="2699">
                  <c:v>2.7353343862109052E-8</c:v>
                </c:pt>
                <c:pt idx="2700">
                  <c:v>1.5121754248298023E-7</c:v>
                </c:pt>
                <c:pt idx="2701">
                  <c:v>1.615395590347195E-7</c:v>
                </c:pt>
                <c:pt idx="2702">
                  <c:v>1.1285404763234929E-7</c:v>
                </c:pt>
                <c:pt idx="2703">
                  <c:v>4.6277040873631037E-8</c:v>
                </c:pt>
                <c:pt idx="2704">
                  <c:v>8.3883587843801094E-7</c:v>
                </c:pt>
                <c:pt idx="2705">
                  <c:v>1.7186157558645877E-7</c:v>
                </c:pt>
                <c:pt idx="2706">
                  <c:v>9.0145611218522917E-8</c:v>
                </c:pt>
                <c:pt idx="2707">
                  <c:v>1.3504638321858873E-7</c:v>
                </c:pt>
                <c:pt idx="2708">
                  <c:v>9.3930350620827313E-8</c:v>
                </c:pt>
                <c:pt idx="2709">
                  <c:v>5.5394822161000717E-8</c:v>
                </c:pt>
                <c:pt idx="2710">
                  <c:v>7.3355130961027044E-7</c:v>
                </c:pt>
                <c:pt idx="2711">
                  <c:v>1.8101376359566757E-6</c:v>
                </c:pt>
                <c:pt idx="2712">
                  <c:v>1.1302608124154494E-7</c:v>
                </c:pt>
                <c:pt idx="2713">
                  <c:v>1.0657482089670791E-6</c:v>
                </c:pt>
                <c:pt idx="2714">
                  <c:v>7.5729194767927071E-7</c:v>
                </c:pt>
                <c:pt idx="2715">
                  <c:v>5.1093981931109356E-8</c:v>
                </c:pt>
                <c:pt idx="2716">
                  <c:v>2.0059118832213306E-7</c:v>
                </c:pt>
                <c:pt idx="2717">
                  <c:v>3.4509942004648273E-7</c:v>
                </c:pt>
                <c:pt idx="2718">
                  <c:v>5.9351595172500775E-8</c:v>
                </c:pt>
                <c:pt idx="2719">
                  <c:v>8.3092233241501096E-8</c:v>
                </c:pt>
                <c:pt idx="2720">
                  <c:v>6.0383796827674692E-8</c:v>
                </c:pt>
                <c:pt idx="2721">
                  <c:v>3.0449948827630829E-7</c:v>
                </c:pt>
                <c:pt idx="2722">
                  <c:v>4.0427898160978787E-8</c:v>
                </c:pt>
                <c:pt idx="2723">
                  <c:v>2.9641390864411253E-7</c:v>
                </c:pt>
                <c:pt idx="2724">
                  <c:v>7.4335722533442269E-7</c:v>
                </c:pt>
                <c:pt idx="2725">
                  <c:v>9.5650686712783863E-8</c:v>
                </c:pt>
                <c:pt idx="2726">
                  <c:v>7.2357336027692247E-7</c:v>
                </c:pt>
                <c:pt idx="2727">
                  <c:v>1.8204596525084149E-6</c:v>
                </c:pt>
                <c:pt idx="2728">
                  <c:v>3.0054271526480825E-7</c:v>
                </c:pt>
                <c:pt idx="2729">
                  <c:v>1.0838117379326227E-8</c:v>
                </c:pt>
                <c:pt idx="2730">
                  <c:v>8.7565107080588086E-8</c:v>
                </c:pt>
                <c:pt idx="2731">
                  <c:v>1.1605387276338847E-6</c:v>
                </c:pt>
                <c:pt idx="2732">
                  <c:v>3.328850337935913E-7</c:v>
                </c:pt>
                <c:pt idx="2733">
                  <c:v>1.668726009197848E-8</c:v>
                </c:pt>
                <c:pt idx="2734">
                  <c:v>5.3407833974786596E-6</c:v>
                </c:pt>
                <c:pt idx="2735">
                  <c:v>1.283370724599582E-7</c:v>
                </c:pt>
                <c:pt idx="2736">
                  <c:v>7.7587157747240137E-8</c:v>
                </c:pt>
                <c:pt idx="2737">
                  <c:v>6.5183534524233459E-7</c:v>
                </c:pt>
                <c:pt idx="2738">
                  <c:v>6.8658613429985677E-7</c:v>
                </c:pt>
                <c:pt idx="2739">
                  <c:v>9.9383816032329559E-7</c:v>
                </c:pt>
                <c:pt idx="2740">
                  <c:v>4.2807122976154689E-6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4.7759360845523213E-7</c:v>
                </c:pt>
                <c:pt idx="2818">
                  <c:v>2.613985362509287E-6</c:v>
                </c:pt>
                <c:pt idx="2819">
                  <c:v>6.2777894928303841E-7</c:v>
                </c:pt>
                <c:pt idx="2820">
                  <c:v>1.6596430701604419E-6</c:v>
                </c:pt>
                <c:pt idx="2821">
                  <c:v>6.3580573261842043E-8</c:v>
                </c:pt>
                <c:pt idx="2822">
                  <c:v>3.3627997552442706E-7</c:v>
                </c:pt>
                <c:pt idx="2823">
                  <c:v>5.1329167118364177E-6</c:v>
                </c:pt>
                <c:pt idx="2824">
                  <c:v>2.9754018437418843E-6</c:v>
                </c:pt>
                <c:pt idx="2825">
                  <c:v>5.22121132852562E-6</c:v>
                </c:pt>
                <c:pt idx="2826">
                  <c:v>2.1820176803814898E-7</c:v>
                </c:pt>
                <c:pt idx="2827">
                  <c:v>2.3721257067458011E-6</c:v>
                </c:pt>
                <c:pt idx="2828">
                  <c:v>1.4363717547525778E-8</c:v>
                </c:pt>
                <c:pt idx="2829">
                  <c:v>4.1612534659743799E-8</c:v>
                </c:pt>
                <c:pt idx="2830">
                  <c:v>4.8097330670170875E-7</c:v>
                </c:pt>
                <c:pt idx="2831">
                  <c:v>6.689690216619727E-7</c:v>
                </c:pt>
                <c:pt idx="2832">
                  <c:v>1.4772275592959232E-6</c:v>
                </c:pt>
                <c:pt idx="2833">
                  <c:v>3.0145079140448662E-8</c:v>
                </c:pt>
                <c:pt idx="2834">
                  <c:v>1.3826929134022881E-7</c:v>
                </c:pt>
                <c:pt idx="2835">
                  <c:v>9.9831538944362798E-6</c:v>
                </c:pt>
                <c:pt idx="2836">
                  <c:v>9.8315574424849442E-7</c:v>
                </c:pt>
                <c:pt idx="2837">
                  <c:v>4.4840342472785043E-7</c:v>
                </c:pt>
                <c:pt idx="2838">
                  <c:v>2.8903279575336986E-7</c:v>
                </c:pt>
                <c:pt idx="2839">
                  <c:v>1.8849602789333601E-6</c:v>
                </c:pt>
                <c:pt idx="2840">
                  <c:v>7.9407665307842248E-8</c:v>
                </c:pt>
                <c:pt idx="2841">
                  <c:v>6.5802855517337814E-8</c:v>
                </c:pt>
                <c:pt idx="2842">
                  <c:v>7.324385352520554E-7</c:v>
                </c:pt>
                <c:pt idx="2843">
                  <c:v>2.9757491774212093E-6</c:v>
                </c:pt>
                <c:pt idx="2844">
                  <c:v>4.7784240389637905E-7</c:v>
                </c:pt>
                <c:pt idx="2845">
                  <c:v>1.532623470277235E-7</c:v>
                </c:pt>
                <c:pt idx="2846">
                  <c:v>5.679591613766507E-6</c:v>
                </c:pt>
                <c:pt idx="2847">
                  <c:v>2.7737153021865181E-7</c:v>
                </c:pt>
                <c:pt idx="2848">
                  <c:v>3.1596476615498073E-7</c:v>
                </c:pt>
                <c:pt idx="2849">
                  <c:v>2.0046270752539197E-7</c:v>
                </c:pt>
                <c:pt idx="2850">
                  <c:v>7.0661716156803674E-7</c:v>
                </c:pt>
                <c:pt idx="2851">
                  <c:v>5.4141589982619715E-8</c:v>
                </c:pt>
                <c:pt idx="2852">
                  <c:v>1.3604809790504442E-8</c:v>
                </c:pt>
                <c:pt idx="2853">
                  <c:v>6.3304012902755366E-8</c:v>
                </c:pt>
                <c:pt idx="2854">
                  <c:v>1.6593142464264095E-6</c:v>
                </c:pt>
                <c:pt idx="2855">
                  <c:v>1.3797108523335219E-5</c:v>
                </c:pt>
                <c:pt idx="2856">
                  <c:v>3.045648174949902E-7</c:v>
                </c:pt>
                <c:pt idx="2857">
                  <c:v>2.08683300876197E-7</c:v>
                </c:pt>
                <c:pt idx="2858">
                  <c:v>4.6571022357699558E-7</c:v>
                </c:pt>
                <c:pt idx="2859">
                  <c:v>3.354492056268556E-7</c:v>
                </c:pt>
                <c:pt idx="2860">
                  <c:v>2.8293376877925935E-6</c:v>
                </c:pt>
                <c:pt idx="2861">
                  <c:v>7.1479964620794382E-8</c:v>
                </c:pt>
                <c:pt idx="2862">
                  <c:v>2.6063091793141636E-8</c:v>
                </c:pt>
                <c:pt idx="2863">
                  <c:v>6.6318956344924746E-8</c:v>
                </c:pt>
                <c:pt idx="2864">
                  <c:v>4.5674923241446234E-8</c:v>
                </c:pt>
                <c:pt idx="2865">
                  <c:v>1.1467760388982319E-6</c:v>
                </c:pt>
                <c:pt idx="2866">
                  <c:v>1.1741293827602461E-7</c:v>
                </c:pt>
                <c:pt idx="2867">
                  <c:v>1.1201968462775033E-6</c:v>
                </c:pt>
                <c:pt idx="2868">
                  <c:v>2.0282762524167648E-7</c:v>
                </c:pt>
                <c:pt idx="2869">
                  <c:v>1.7082937393128478E-7</c:v>
                </c:pt>
                <c:pt idx="2870">
                  <c:v>5.9558035503535532E-7</c:v>
                </c:pt>
                <c:pt idx="2871">
                  <c:v>5.7635723243820813E-7</c:v>
                </c:pt>
                <c:pt idx="2872">
                  <c:v>5.1136445923252581E-7</c:v>
                </c:pt>
                <c:pt idx="2873">
                  <c:v>2.2560520174527457E-6</c:v>
                </c:pt>
                <c:pt idx="2874">
                  <c:v>1.6682578164639606E-7</c:v>
                </c:pt>
                <c:pt idx="2875">
                  <c:v>5.5040411149646985E-6</c:v>
                </c:pt>
                <c:pt idx="2876">
                  <c:v>1.2074799488973505E-7</c:v>
                </c:pt>
                <c:pt idx="2877">
                  <c:v>7.9970803172880172E-7</c:v>
                </c:pt>
                <c:pt idx="2878">
                  <c:v>1.6964103544344742E-6</c:v>
                </c:pt>
                <c:pt idx="2879">
                  <c:v>1.1833963324303679E-6</c:v>
                </c:pt>
                <c:pt idx="2880">
                  <c:v>8.3058784681529223E-6</c:v>
                </c:pt>
                <c:pt idx="2881">
                  <c:v>1.3955301048732803E-7</c:v>
                </c:pt>
                <c:pt idx="2882">
                  <c:v>1.959680572800618E-7</c:v>
                </c:pt>
                <c:pt idx="2883">
                  <c:v>2.3984642700775239E-7</c:v>
                </c:pt>
                <c:pt idx="2884">
                  <c:v>8.6986943495253323E-8</c:v>
                </c:pt>
                <c:pt idx="2885">
                  <c:v>4.3088779014295064E-6</c:v>
                </c:pt>
                <c:pt idx="2886">
                  <c:v>4.8822659208785772E-6</c:v>
                </c:pt>
                <c:pt idx="2887">
                  <c:v>2.1535591839031708E-6</c:v>
                </c:pt>
                <c:pt idx="2888">
                  <c:v>2.6173062644589492E-7</c:v>
                </c:pt>
                <c:pt idx="2889">
                  <c:v>7.9660271620078909E-7</c:v>
                </c:pt>
                <c:pt idx="2890">
                  <c:v>4.5665123858640265E-8</c:v>
                </c:pt>
                <c:pt idx="2891">
                  <c:v>2.2680344849793169E-7</c:v>
                </c:pt>
                <c:pt idx="2892">
                  <c:v>2.7906464580282421E-8</c:v>
                </c:pt>
                <c:pt idx="2893">
                  <c:v>8.4272449129795138E-6</c:v>
                </c:pt>
                <c:pt idx="2894">
                  <c:v>7.1795722511090231E-8</c:v>
                </c:pt>
                <c:pt idx="2895">
                  <c:v>6.9436357778393626E-6</c:v>
                </c:pt>
                <c:pt idx="2896">
                  <c:v>9.4070155148798941E-7</c:v>
                </c:pt>
                <c:pt idx="2897">
                  <c:v>2.7069270642873951E-6</c:v>
                </c:pt>
                <c:pt idx="2898">
                  <c:v>8.9858815948502133E-7</c:v>
                </c:pt>
                <c:pt idx="2899">
                  <c:v>5.4021841524775807E-6</c:v>
                </c:pt>
                <c:pt idx="2900">
                  <c:v>3.4071256301199353E-7</c:v>
                </c:pt>
                <c:pt idx="2901">
                  <c:v>1.4130818882923683E-6</c:v>
                </c:pt>
                <c:pt idx="2902">
                  <c:v>1.2664461016796233E-6</c:v>
                </c:pt>
                <c:pt idx="2903">
                  <c:v>5.8781162211376703E-7</c:v>
                </c:pt>
                <c:pt idx="2904">
                  <c:v>1.023659859831186E-5</c:v>
                </c:pt>
                <c:pt idx="2905">
                  <c:v>2.6232076705465476E-7</c:v>
                </c:pt>
                <c:pt idx="2906">
                  <c:v>1.313633396333658E-6</c:v>
                </c:pt>
                <c:pt idx="2907">
                  <c:v>1.0452239460978505E-7</c:v>
                </c:pt>
                <c:pt idx="2908">
                  <c:v>1.4003971316649681E-7</c:v>
                </c:pt>
                <c:pt idx="2909">
                  <c:v>2.0079969741175943E-6</c:v>
                </c:pt>
                <c:pt idx="2910">
                  <c:v>4.0312156561877434E-7</c:v>
                </c:pt>
                <c:pt idx="2911">
                  <c:v>7.3165676226843626E-7</c:v>
                </c:pt>
                <c:pt idx="2912">
                  <c:v>6.3804325835822376E-7</c:v>
                </c:pt>
                <c:pt idx="2913">
                  <c:v>1.8286345154061427E-6</c:v>
                </c:pt>
                <c:pt idx="2914">
                  <c:v>1.3620891666502199E-6</c:v>
                </c:pt>
                <c:pt idx="2915">
                  <c:v>1.9808515949347956E-6</c:v>
                </c:pt>
                <c:pt idx="2916">
                  <c:v>4.9090008148038289E-7</c:v>
                </c:pt>
                <c:pt idx="2917">
                  <c:v>1.9953122174900318E-6</c:v>
                </c:pt>
                <c:pt idx="2918">
                  <c:v>6.433708561417318E-7</c:v>
                </c:pt>
                <c:pt idx="2919">
                  <c:v>1.5822204331621208E-5</c:v>
                </c:pt>
                <c:pt idx="2920">
                  <c:v>3.9665233973880039E-6</c:v>
                </c:pt>
                <c:pt idx="2921">
                  <c:v>2.4958527140072386E-6</c:v>
                </c:pt>
                <c:pt idx="2922">
                  <c:v>1.2694904432703022E-6</c:v>
                </c:pt>
                <c:pt idx="2923">
                  <c:v>4.7255792339716235E-6</c:v>
                </c:pt>
                <c:pt idx="2924">
                  <c:v>5.3631151020647517E-7</c:v>
                </c:pt>
                <c:pt idx="2925">
                  <c:v>2.5090448608999378E-7</c:v>
                </c:pt>
                <c:pt idx="2926">
                  <c:v>3.4023054226012481E-6</c:v>
                </c:pt>
                <c:pt idx="2927">
                  <c:v>2.6079859625936662E-7</c:v>
                </c:pt>
                <c:pt idx="2928">
                  <c:v>1.4196779617386165E-6</c:v>
                </c:pt>
                <c:pt idx="2929">
                  <c:v>3.584712222903551E-7</c:v>
                </c:pt>
                <c:pt idx="2930">
                  <c:v>4.6096405583971872E-7</c:v>
                </c:pt>
                <c:pt idx="2931">
                  <c:v>1.1669976097209012E-8</c:v>
                </c:pt>
                <c:pt idx="2932">
                  <c:v>2.0848665992794762E-6</c:v>
                </c:pt>
                <c:pt idx="2933">
                  <c:v>6.2053829421241165E-7</c:v>
                </c:pt>
                <c:pt idx="2934">
                  <c:v>2.927895524736722E-6</c:v>
                </c:pt>
                <c:pt idx="2935">
                  <c:v>1.3291087994189797E-6</c:v>
                </c:pt>
                <c:pt idx="2936">
                  <c:v>6.6518863754091362E-7</c:v>
                </c:pt>
                <c:pt idx="2937">
                  <c:v>2.1756894567316608E-6</c:v>
                </c:pt>
                <c:pt idx="2938">
                  <c:v>1.4232296935944035E-7</c:v>
                </c:pt>
                <c:pt idx="2939">
                  <c:v>1.0371057018562303E-6</c:v>
                </c:pt>
                <c:pt idx="2940">
                  <c:v>5.8776088308720987E-6</c:v>
                </c:pt>
                <c:pt idx="2941">
                  <c:v>4.4092431800908501E-7</c:v>
                </c:pt>
                <c:pt idx="2942">
                  <c:v>2.1597839696234183E-7</c:v>
                </c:pt>
                <c:pt idx="2943">
                  <c:v>1.7682441856565999E-8</c:v>
                </c:pt>
                <c:pt idx="2944">
                  <c:v>3.4013439942665885E-7</c:v>
                </c:pt>
                <c:pt idx="2945">
                  <c:v>6.0751818092916035E-8</c:v>
                </c:pt>
                <c:pt idx="2946">
                  <c:v>1.0356858801702942E-7</c:v>
                </c:pt>
                <c:pt idx="2947">
                  <c:v>4.003810048951015E-8</c:v>
                </c:pt>
                <c:pt idx="2948">
                  <c:v>2.9984369262491202E-7</c:v>
                </c:pt>
                <c:pt idx="2949">
                  <c:v>1.0154773751913616E-7</c:v>
                </c:pt>
                <c:pt idx="2950">
                  <c:v>4.4206104641414999E-9</c:v>
                </c:pt>
                <c:pt idx="2951">
                  <c:v>2.7710912452361287E-7</c:v>
                </c:pt>
                <c:pt idx="2952">
                  <c:v>2.0170614032097069E-7</c:v>
                </c:pt>
                <c:pt idx="2953">
                  <c:v>1.9665401407623758E-7</c:v>
                </c:pt>
                <c:pt idx="2954">
                  <c:v>1.042506250600684E-6</c:v>
                </c:pt>
                <c:pt idx="2955">
                  <c:v>1.3767044016897812E-8</c:v>
                </c:pt>
                <c:pt idx="2956">
                  <c:v>5.543445522033441E-7</c:v>
                </c:pt>
                <c:pt idx="2957">
                  <c:v>1.9703292354459255E-8</c:v>
                </c:pt>
                <c:pt idx="2958">
                  <c:v>5.948878653173275E-8</c:v>
                </c:pt>
                <c:pt idx="2959">
                  <c:v>8.6593443834719058E-7</c:v>
                </c:pt>
                <c:pt idx="2960">
                  <c:v>6.6940672742714133E-9</c:v>
                </c:pt>
                <c:pt idx="2961">
                  <c:v>5.3615689772230478E-7</c:v>
                </c:pt>
                <c:pt idx="2962">
                  <c:v>3.4859671088658686E-7</c:v>
                </c:pt>
                <c:pt idx="2963">
                  <c:v>6.5803944337649177E-8</c:v>
                </c:pt>
                <c:pt idx="2964">
                  <c:v>3.8269856303853553E-8</c:v>
                </c:pt>
                <c:pt idx="2965">
                  <c:v>2.6488297901135865E-6</c:v>
                </c:pt>
                <c:pt idx="2966">
                  <c:v>5.2163203476869693E-8</c:v>
                </c:pt>
                <c:pt idx="2967">
                  <c:v>7.83079567933637E-9</c:v>
                </c:pt>
                <c:pt idx="2968">
                  <c:v>2.3041484770666679E-6</c:v>
                </c:pt>
                <c:pt idx="2969">
                  <c:v>1.0142143436301784E-7</c:v>
                </c:pt>
                <c:pt idx="2970">
                  <c:v>7.3255830548630555E-8</c:v>
                </c:pt>
                <c:pt idx="2971">
                  <c:v>1.5648961043060909E-6</c:v>
                </c:pt>
                <c:pt idx="2972">
                  <c:v>1.3413395179766491E-7</c:v>
                </c:pt>
                <c:pt idx="2973">
                  <c:v>5.7089026565484514E-8</c:v>
                </c:pt>
                <c:pt idx="2974">
                  <c:v>8.9675240844013276E-9</c:v>
                </c:pt>
                <c:pt idx="2975">
                  <c:v>2.6132123000882177E-7</c:v>
                </c:pt>
                <c:pt idx="2976">
                  <c:v>1.1885126990734717E-7</c:v>
                </c:pt>
                <c:pt idx="2977">
                  <c:v>5.6204904472656205E-8</c:v>
                </c:pt>
                <c:pt idx="2978">
                  <c:v>1.025581627680828E-7</c:v>
                </c:pt>
                <c:pt idx="2979">
                  <c:v>2.6435250575566164E-7</c:v>
                </c:pt>
                <c:pt idx="2980">
                  <c:v>2.7129917934216975E-7</c:v>
                </c:pt>
                <c:pt idx="2981">
                  <c:v>6.2393759122454304E-8</c:v>
                </c:pt>
                <c:pt idx="2982">
                  <c:v>4.3183049076856535E-7</c:v>
                </c:pt>
                <c:pt idx="2983">
                  <c:v>4.8904582049016821E-7</c:v>
                </c:pt>
                <c:pt idx="2984">
                  <c:v>3.4228155308067041E-8</c:v>
                </c:pt>
                <c:pt idx="2985">
                  <c:v>4.0417009957865134E-8</c:v>
                </c:pt>
                <c:pt idx="2986">
                  <c:v>9.7127127054986816E-8</c:v>
                </c:pt>
                <c:pt idx="2987">
                  <c:v>3.0413799993293518E-7</c:v>
                </c:pt>
                <c:pt idx="2988">
                  <c:v>7.1373913522467466E-7</c:v>
                </c:pt>
                <c:pt idx="2989">
                  <c:v>3.4543913198362861E-6</c:v>
                </c:pt>
                <c:pt idx="2990">
                  <c:v>7.1992798987447276E-8</c:v>
                </c:pt>
                <c:pt idx="2991">
                  <c:v>1.5261210353777638E-6</c:v>
                </c:pt>
                <c:pt idx="2992">
                  <c:v>1.6166803983146055E-8</c:v>
                </c:pt>
                <c:pt idx="2993">
                  <c:v>1.8983364364584783E-7</c:v>
                </c:pt>
                <c:pt idx="2994">
                  <c:v>2.976965389709004E-6</c:v>
                </c:pt>
                <c:pt idx="2995">
                  <c:v>1.3072376658247007E-7</c:v>
                </c:pt>
                <c:pt idx="2996">
                  <c:v>5.8579403807680783E-7</c:v>
                </c:pt>
                <c:pt idx="2997">
                  <c:v>1.4324040935379643E-6</c:v>
                </c:pt>
                <c:pt idx="2998">
                  <c:v>5.9829805053252239E-7</c:v>
                </c:pt>
                <c:pt idx="2999">
                  <c:v>4.6795319341840732E-7</c:v>
                </c:pt>
                <c:pt idx="3000">
                  <c:v>2.7104657302993308E-7</c:v>
                </c:pt>
                <c:pt idx="3001">
                  <c:v>2.6523662784849E-9</c:v>
                </c:pt>
                <c:pt idx="3002">
                  <c:v>1.8945473417749285E-8</c:v>
                </c:pt>
                <c:pt idx="3003">
                  <c:v>5.1708512114843714E-7</c:v>
                </c:pt>
                <c:pt idx="3004">
                  <c:v>4.7553138278550702E-7</c:v>
                </c:pt>
                <c:pt idx="3005">
                  <c:v>1.9198079729985941E-8</c:v>
                </c:pt>
                <c:pt idx="3006">
                  <c:v>2.0029938447868722E-8</c:v>
                </c:pt>
                <c:pt idx="3007">
                  <c:v>3.2445756458362692E-7</c:v>
                </c:pt>
                <c:pt idx="3008">
                  <c:v>3.5752068215853352E-7</c:v>
                </c:pt>
                <c:pt idx="3009">
                  <c:v>2.6052639118152541E-7</c:v>
                </c:pt>
                <c:pt idx="3010">
                  <c:v>4.2803704080376997E-8</c:v>
                </c:pt>
                <c:pt idx="3011">
                  <c:v>5.2750077624695371E-7</c:v>
                </c:pt>
                <c:pt idx="3012">
                  <c:v>5.4807948013175035E-7</c:v>
                </c:pt>
                <c:pt idx="3013">
                  <c:v>2.3843858234517699E-7</c:v>
                </c:pt>
                <c:pt idx="3014">
                  <c:v>6.7498148742132967E-8</c:v>
                </c:pt>
                <c:pt idx="3015">
                  <c:v>3.2514352137978685E-8</c:v>
                </c:pt>
                <c:pt idx="3016">
                  <c:v>2.6615123691003648E-8</c:v>
                </c:pt>
                <c:pt idx="3017">
                  <c:v>9.0683488452337169E-8</c:v>
                </c:pt>
                <c:pt idx="3018">
                  <c:v>1.2031682204644432E-7</c:v>
                </c:pt>
                <c:pt idx="3019">
                  <c:v>9.5210803306992432E-8</c:v>
                </c:pt>
                <c:pt idx="3020">
                  <c:v>3.8413580584953718E-9</c:v>
                </c:pt>
                <c:pt idx="3021">
                  <c:v>1.9892747088636744E-7</c:v>
                </c:pt>
                <c:pt idx="3022">
                  <c:v>4.5684722624248524E-8</c:v>
                </c:pt>
                <c:pt idx="3023">
                  <c:v>5.8649306071670405E-7</c:v>
                </c:pt>
                <c:pt idx="3024">
                  <c:v>9.3290124277744734E-8</c:v>
                </c:pt>
                <c:pt idx="3025">
                  <c:v>6.7045417256667432E-7</c:v>
                </c:pt>
                <c:pt idx="3026">
                  <c:v>6.297083388747769E-8</c:v>
                </c:pt>
                <c:pt idx="3027">
                  <c:v>1.2127716156106818E-7</c:v>
                </c:pt>
                <c:pt idx="3028">
                  <c:v>1.9302824243939242E-7</c:v>
                </c:pt>
                <c:pt idx="3029">
                  <c:v>1.7587932253539525E-7</c:v>
                </c:pt>
                <c:pt idx="3030">
                  <c:v>7.3796604044473043E-6</c:v>
                </c:pt>
                <c:pt idx="3031">
                  <c:v>2.158020080719007E-7</c:v>
                </c:pt>
                <c:pt idx="3032">
                  <c:v>1.1071342690020589E-7</c:v>
                </c:pt>
                <c:pt idx="3033">
                  <c:v>2.1950617477116407E-8</c:v>
                </c:pt>
                <c:pt idx="3034">
                  <c:v>3.8687963303414541E-8</c:v>
                </c:pt>
                <c:pt idx="3035">
                  <c:v>1.2982418324122038E-6</c:v>
                </c:pt>
                <c:pt idx="3036">
                  <c:v>8.2040432820722573E-8</c:v>
                </c:pt>
                <c:pt idx="3037">
                  <c:v>3.649290155570603E-8</c:v>
                </c:pt>
                <c:pt idx="3038">
                  <c:v>4.0800710235590126E-7</c:v>
                </c:pt>
                <c:pt idx="3039">
                  <c:v>3.100524718642693E-8</c:v>
                </c:pt>
                <c:pt idx="3040">
                  <c:v>6.9967593208308554E-9</c:v>
                </c:pt>
                <c:pt idx="3041">
                  <c:v>7.7375926606835355E-8</c:v>
                </c:pt>
                <c:pt idx="3042">
                  <c:v>5.0074846119667757E-8</c:v>
                </c:pt>
                <c:pt idx="3043">
                  <c:v>5.8580710392049677E-8</c:v>
                </c:pt>
                <c:pt idx="3044">
                  <c:v>1.2402098874570772E-7</c:v>
                </c:pt>
                <c:pt idx="3045">
                  <c:v>5.4190586896631139E-8</c:v>
                </c:pt>
                <c:pt idx="3046">
                  <c:v>1.8411080408931388E-7</c:v>
                </c:pt>
                <c:pt idx="3047">
                  <c:v>3.8825154662649652E-8</c:v>
                </c:pt>
                <c:pt idx="3048">
                  <c:v>4.6507870779640392E-8</c:v>
                </c:pt>
                <c:pt idx="3049">
                  <c:v>4.9663272041971866E-8</c:v>
                </c:pt>
                <c:pt idx="3050">
                  <c:v>1.9275385972092848E-7</c:v>
                </c:pt>
                <c:pt idx="3051">
                  <c:v>4.6411836828178008E-7</c:v>
                </c:pt>
                <c:pt idx="3052">
                  <c:v>1.7437021758382938E-7</c:v>
                </c:pt>
                <c:pt idx="3053">
                  <c:v>1.9536049554633606E-7</c:v>
                </c:pt>
                <c:pt idx="3054">
                  <c:v>5.2407099226615429E-8</c:v>
                </c:pt>
                <c:pt idx="3055">
                  <c:v>2.6834629865774809E-7</c:v>
                </c:pt>
                <c:pt idx="3056">
                  <c:v>3.2336003370974497E-7</c:v>
                </c:pt>
                <c:pt idx="3057">
                  <c:v>1.7148919903997194E-8</c:v>
                </c:pt>
                <c:pt idx="3058">
                  <c:v>4.3530818284306478E-7</c:v>
                </c:pt>
                <c:pt idx="3059">
                  <c:v>6.5165895635189338E-8</c:v>
                </c:pt>
                <c:pt idx="3060">
                  <c:v>3.2102778060282748E-8</c:v>
                </c:pt>
                <c:pt idx="3061">
                  <c:v>1.9522330418708829E-7</c:v>
                </c:pt>
                <c:pt idx="3062">
                  <c:v>1.576328717575422E-7</c:v>
                </c:pt>
                <c:pt idx="3063">
                  <c:v>5.0458981925521349E-7</c:v>
                </c:pt>
                <c:pt idx="3064">
                  <c:v>1.8603148311856157E-7</c:v>
                </c:pt>
                <c:pt idx="3065">
                  <c:v>4.5410339905784568E-8</c:v>
                </c:pt>
                <c:pt idx="3066">
                  <c:v>1.5091049515517531E-8</c:v>
                </c:pt>
                <c:pt idx="3067">
                  <c:v>4.2858580624069789E-7</c:v>
                </c:pt>
                <c:pt idx="3068">
                  <c:v>2.029060203040948E-7</c:v>
                </c:pt>
                <c:pt idx="3069">
                  <c:v>4.316040161438014E-7</c:v>
                </c:pt>
                <c:pt idx="3070">
                  <c:v>1.057745379678547E-7</c:v>
                </c:pt>
                <c:pt idx="3071">
                  <c:v>1.5008734699978345E-7</c:v>
                </c:pt>
                <c:pt idx="3072">
                  <c:v>4.9704429449741451E-7</c:v>
                </c:pt>
                <c:pt idx="3073">
                  <c:v>2.2910956991740253E-8</c:v>
                </c:pt>
                <c:pt idx="3074">
                  <c:v>3.9648302818041513E-8</c:v>
                </c:pt>
                <c:pt idx="3075">
                  <c:v>2.9043410749409651E-7</c:v>
                </c:pt>
                <c:pt idx="3076">
                  <c:v>5.844351903282244E-8</c:v>
                </c:pt>
                <c:pt idx="3077">
                  <c:v>2.120978413726373E-7</c:v>
                </c:pt>
                <c:pt idx="3078">
                  <c:v>3.649290155570603E-8</c:v>
                </c:pt>
                <c:pt idx="3079">
                  <c:v>3.5861821303238932E-7</c:v>
                </c:pt>
                <c:pt idx="3080">
                  <c:v>4.3393626925070995E-7</c:v>
                </c:pt>
                <c:pt idx="3081">
                  <c:v>8.0668519228402805E-7</c:v>
                </c:pt>
                <c:pt idx="3082">
                  <c:v>6.3451003644789621E-7</c:v>
                </c:pt>
                <c:pt idx="3083">
                  <c:v>2.4008487865596073E-8</c:v>
                </c:pt>
                <c:pt idx="3084">
                  <c:v>4.1843364565753154E-8</c:v>
                </c:pt>
                <c:pt idx="3085">
                  <c:v>9.1232253889265081E-8</c:v>
                </c:pt>
                <c:pt idx="3086">
                  <c:v>2.8247700865864178E-7</c:v>
                </c:pt>
                <c:pt idx="3087">
                  <c:v>2.9564737914491161E-7</c:v>
                </c:pt>
                <c:pt idx="3088">
                  <c:v>3.05662348368846E-7</c:v>
                </c:pt>
                <c:pt idx="3089">
                  <c:v>4.8016975731192147E-8</c:v>
                </c:pt>
                <c:pt idx="3090">
                  <c:v>1.0275632806475119E-7</c:v>
                </c:pt>
                <c:pt idx="3091">
                  <c:v>3.9908966400582272E-7</c:v>
                </c:pt>
                <c:pt idx="3092">
                  <c:v>4.2530693275505361E-6</c:v>
                </c:pt>
                <c:pt idx="3093">
                  <c:v>4.4271651624159158E-7</c:v>
                </c:pt>
                <c:pt idx="3094">
                  <c:v>1.7302574226337008E-6</c:v>
                </c:pt>
                <c:pt idx="3095">
                  <c:v>1.533799396213509E-7</c:v>
                </c:pt>
                <c:pt idx="3096">
                  <c:v>1.8260169913776213E-7</c:v>
                </c:pt>
                <c:pt idx="3097">
                  <c:v>4.1939398517215542E-7</c:v>
                </c:pt>
                <c:pt idx="3098">
                  <c:v>4.476554051739428E-7</c:v>
                </c:pt>
                <c:pt idx="3099">
                  <c:v>7.1888272237556249E-8</c:v>
                </c:pt>
                <c:pt idx="3100">
                  <c:v>2.3185339710202333E-8</c:v>
                </c:pt>
                <c:pt idx="3101">
                  <c:v>9.8599429880022255E-7</c:v>
                </c:pt>
                <c:pt idx="3102">
                  <c:v>9.5485186025456382E-8</c:v>
                </c:pt>
                <c:pt idx="3103">
                  <c:v>1.3775384380482866E-6</c:v>
                </c:pt>
                <c:pt idx="3104">
                  <c:v>5.8663025207593605E-7</c:v>
                </c:pt>
                <c:pt idx="3105">
                  <c:v>2.1621358214959663E-7</c:v>
                </c:pt>
                <c:pt idx="3106">
                  <c:v>2.5654784176377728E-8</c:v>
                </c:pt>
                <c:pt idx="3107">
                  <c:v>2.2430787234428333E-7</c:v>
                </c:pt>
                <c:pt idx="3108">
                  <c:v>4.9402608459435118E-7</c:v>
                </c:pt>
                <c:pt idx="3109">
                  <c:v>7.2094059276404206E-7</c:v>
                </c:pt>
                <c:pt idx="3110">
                  <c:v>2.5915447758920562E-7</c:v>
                </c:pt>
                <c:pt idx="3111">
                  <c:v>4.7605401653496216E-8</c:v>
                </c:pt>
                <c:pt idx="3112">
                  <c:v>1.2484413690109958E-8</c:v>
                </c:pt>
                <c:pt idx="3113">
                  <c:v>3.0456481749499018E-8</c:v>
                </c:pt>
                <c:pt idx="3114">
                  <c:v>5.8717901751286396E-8</c:v>
                </c:pt>
                <c:pt idx="3115">
                  <c:v>4.8565741168120059E-8</c:v>
                </c:pt>
                <c:pt idx="3116">
                  <c:v>8.290473838388404E-7</c:v>
                </c:pt>
                <c:pt idx="3117">
                  <c:v>1.0371666757937503E-7</c:v>
                </c:pt>
                <c:pt idx="3118">
                  <c:v>6.9830401849076569E-8</c:v>
                </c:pt>
                <c:pt idx="3119">
                  <c:v>2.3404845884975372E-7</c:v>
                </c:pt>
                <c:pt idx="3120">
                  <c:v>1.6216018661219749E-7</c:v>
                </c:pt>
                <c:pt idx="3121">
                  <c:v>1.5434027913597475E-7</c:v>
                </c:pt>
                <c:pt idx="3122">
                  <c:v>8.2424568626572112E-7</c:v>
                </c:pt>
                <c:pt idx="3123">
                  <c:v>4.3311312109535313E-7</c:v>
                </c:pt>
                <c:pt idx="3124">
                  <c:v>1.7608510957422896E-6</c:v>
                </c:pt>
                <c:pt idx="3125">
                  <c:v>5.254429058584741E-8</c:v>
                </c:pt>
                <c:pt idx="3126">
                  <c:v>9.0971590306724323E-7</c:v>
                </c:pt>
                <c:pt idx="3127">
                  <c:v>1.1386882816254137E-8</c:v>
                </c:pt>
                <c:pt idx="3128">
                  <c:v>3.1883271885511583E-7</c:v>
                </c:pt>
                <c:pt idx="3129">
                  <c:v>4.413446026492718E-7</c:v>
                </c:pt>
                <c:pt idx="3130">
                  <c:v>8.4139460616965035E-7</c:v>
                </c:pt>
                <c:pt idx="3131">
                  <c:v>1.1098780961866087E-7</c:v>
                </c:pt>
                <c:pt idx="3132">
                  <c:v>1.4191074198955758E-6</c:v>
                </c:pt>
                <c:pt idx="3133">
                  <c:v>2.5901728622997363E-7</c:v>
                </c:pt>
                <c:pt idx="3134">
                  <c:v>2.9811682361108725E-7</c:v>
                </c:pt>
                <c:pt idx="3135">
                  <c:v>4.5684722624248524E-8</c:v>
                </c:pt>
                <c:pt idx="3136">
                  <c:v>1.9824151409020757E-7</c:v>
                </c:pt>
                <c:pt idx="3137">
                  <c:v>7.723873524760336E-8</c:v>
                </c:pt>
                <c:pt idx="3138">
                  <c:v>1.3815169874660141E-7</c:v>
                </c:pt>
                <c:pt idx="3139">
                  <c:v>2.4255432312213635E-7</c:v>
                </c:pt>
                <c:pt idx="3140">
                  <c:v>3.8482176264569704E-7</c:v>
                </c:pt>
                <c:pt idx="3141">
                  <c:v>8.7390895830769711E-8</c:v>
                </c:pt>
                <c:pt idx="3142">
                  <c:v>2.5915447758920562E-7</c:v>
                </c:pt>
                <c:pt idx="3143">
                  <c:v>1.2388379738647573E-7</c:v>
                </c:pt>
                <c:pt idx="3144">
                  <c:v>4.3626852235768865E-8</c:v>
                </c:pt>
                <c:pt idx="3145">
                  <c:v>2.7067855176469173E-7</c:v>
                </c:pt>
                <c:pt idx="3146">
                  <c:v>3.635571019647111E-8</c:v>
                </c:pt>
                <c:pt idx="3147">
                  <c:v>1.5639814952444176E-8</c:v>
                </c:pt>
                <c:pt idx="3148">
                  <c:v>1.4665756301898401E-7</c:v>
                </c:pt>
                <c:pt idx="3149">
                  <c:v>2.8137947778478593E-7</c:v>
                </c:pt>
                <c:pt idx="3150">
                  <c:v>1.3603895181442893E-6</c:v>
                </c:pt>
                <c:pt idx="3151">
                  <c:v>4.3764043595000839E-8</c:v>
                </c:pt>
                <c:pt idx="3152">
                  <c:v>4.893615783804244E-7</c:v>
                </c:pt>
                <c:pt idx="3153">
                  <c:v>5.1005003535260494E-6</c:v>
                </c:pt>
                <c:pt idx="3154">
                  <c:v>1.9014722389552088E-7</c:v>
                </c:pt>
                <c:pt idx="3155">
                  <c:v>5.0486420197367744E-8</c:v>
                </c:pt>
                <c:pt idx="3156">
                  <c:v>1.4775509389283981E-7</c:v>
                </c:pt>
                <c:pt idx="3157">
                  <c:v>3.3351219429293744E-7</c:v>
                </c:pt>
                <c:pt idx="3158">
                  <c:v>4.1843364565753154E-8</c:v>
                </c:pt>
                <c:pt idx="3159">
                  <c:v>6.9281636412148657E-8</c:v>
                </c:pt>
                <c:pt idx="3160">
                  <c:v>7.0927932722932393E-8</c:v>
                </c:pt>
                <c:pt idx="3161">
                  <c:v>4.211774728421711E-8</c:v>
                </c:pt>
                <c:pt idx="3162">
                  <c:v>1.1647546398794895E-7</c:v>
                </c:pt>
                <c:pt idx="3163">
                  <c:v>8.9037192141553446E-8</c:v>
                </c:pt>
                <c:pt idx="3164">
                  <c:v>3.7490282737322506E-6</c:v>
                </c:pt>
                <c:pt idx="3165">
                  <c:v>9.0710926724183565E-7</c:v>
                </c:pt>
                <c:pt idx="3166">
                  <c:v>5.0760802915831695E-9</c:v>
                </c:pt>
                <c:pt idx="3167">
                  <c:v>5.3779012818935209E-8</c:v>
                </c:pt>
                <c:pt idx="3168">
                  <c:v>4.36501747668383E-6</c:v>
                </c:pt>
                <c:pt idx="3169">
                  <c:v>1.2436396714378765E-6</c:v>
                </c:pt>
                <c:pt idx="3170">
                  <c:v>1.2360941466801179E-7</c:v>
                </c:pt>
                <c:pt idx="3171">
                  <c:v>4.554753126501655E-8</c:v>
                </c:pt>
                <c:pt idx="3172">
                  <c:v>1.2638068012449773E-6</c:v>
                </c:pt>
                <c:pt idx="3173">
                  <c:v>4.5218272002859799E-7</c:v>
                </c:pt>
                <c:pt idx="3174">
                  <c:v>4.1761049750213965E-7</c:v>
                </c:pt>
                <c:pt idx="3175">
                  <c:v>2.0578703884796635E-9</c:v>
                </c:pt>
                <c:pt idx="3176">
                  <c:v>2.0715895244028609E-8</c:v>
                </c:pt>
                <c:pt idx="3177">
                  <c:v>6.6373179596425376E-7</c:v>
                </c:pt>
                <c:pt idx="3178">
                  <c:v>1.2155154427953211E-7</c:v>
                </c:pt>
                <c:pt idx="3179">
                  <c:v>2.8124228642555399E-8</c:v>
                </c:pt>
                <c:pt idx="3180">
                  <c:v>1.0865555651172623E-7</c:v>
                </c:pt>
                <c:pt idx="3181">
                  <c:v>1.7148919903995808E-8</c:v>
                </c:pt>
                <c:pt idx="3182">
                  <c:v>1.2210030971646004E-8</c:v>
                </c:pt>
                <c:pt idx="3183">
                  <c:v>2.195061747711641E-9</c:v>
                </c:pt>
                <c:pt idx="3184">
                  <c:v>4.3434784332844097E-7</c:v>
                </c:pt>
                <c:pt idx="3185">
                  <c:v>7.6004013014515568E-8</c:v>
                </c:pt>
                <c:pt idx="3186">
                  <c:v>1.6243456933066142E-7</c:v>
                </c:pt>
                <c:pt idx="3187">
                  <c:v>2.3381523353905935E-6</c:v>
                </c:pt>
                <c:pt idx="3188">
                  <c:v>1.7184589657396121E-6</c:v>
                </c:pt>
                <c:pt idx="3189">
                  <c:v>3.8033560519881141E-6</c:v>
                </c:pt>
                <c:pt idx="3190">
                  <c:v>2.6066358254075733E-9</c:v>
                </c:pt>
                <c:pt idx="3191">
                  <c:v>3.6067608342086902E-7</c:v>
                </c:pt>
                <c:pt idx="3192">
                  <c:v>2.8439768768788949E-7</c:v>
                </c:pt>
                <c:pt idx="3193">
                  <c:v>1.3005740855191474E-7</c:v>
                </c:pt>
                <c:pt idx="3194">
                  <c:v>4.8565741168120059E-8</c:v>
                </c:pt>
                <c:pt idx="3195">
                  <c:v>3.7864815148025808E-7</c:v>
                </c:pt>
                <c:pt idx="3196">
                  <c:v>1.2484413690109958E-8</c:v>
                </c:pt>
                <c:pt idx="3197">
                  <c:v>1.3719135923197756E-8</c:v>
                </c:pt>
                <c:pt idx="3198">
                  <c:v>4.2323534323065074E-7</c:v>
                </c:pt>
                <c:pt idx="3199">
                  <c:v>1.2210030971645016E-8</c:v>
                </c:pt>
                <c:pt idx="3200">
                  <c:v>1.7147547990404875E-6</c:v>
                </c:pt>
                <c:pt idx="3201">
                  <c:v>3.3707916963296889E-6</c:v>
                </c:pt>
                <c:pt idx="3202">
                  <c:v>1.6229737797141633E-7</c:v>
                </c:pt>
                <c:pt idx="3203">
                  <c:v>7.8885031558387096E-8</c:v>
                </c:pt>
                <c:pt idx="3204">
                  <c:v>9.1479198335882639E-7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9.9662662914070091E-7</c:v>
                </c:pt>
                <c:pt idx="3231">
                  <c:v>4.7505774595006322E-7</c:v>
                </c:pt>
                <c:pt idx="3232">
                  <c:v>7.9949897822901966E-8</c:v>
                </c:pt>
                <c:pt idx="3233">
                  <c:v>7.3300036653271963E-7</c:v>
                </c:pt>
                <c:pt idx="3234">
                  <c:v>3.9880221544362232E-8</c:v>
                </c:pt>
                <c:pt idx="3235">
                  <c:v>4.8992994258299631E-7</c:v>
                </c:pt>
                <c:pt idx="3236">
                  <c:v>3.9681294073475867E-7</c:v>
                </c:pt>
                <c:pt idx="3237">
                  <c:v>5.4373508708940434E-8</c:v>
                </c:pt>
                <c:pt idx="3238">
                  <c:v>4.3290406759557105E-8</c:v>
                </c:pt>
                <c:pt idx="3239">
                  <c:v>2.0470584027878097E-7</c:v>
                </c:pt>
                <c:pt idx="3240">
                  <c:v>2.292402283547663E-8</c:v>
                </c:pt>
                <c:pt idx="3241">
                  <c:v>8.0788235021637378E-6</c:v>
                </c:pt>
                <c:pt idx="3242">
                  <c:v>1.0230555645584611E-7</c:v>
                </c:pt>
                <c:pt idx="3243">
                  <c:v>2.3302932303831617E-8</c:v>
                </c:pt>
                <c:pt idx="3244">
                  <c:v>2.680784488611523E-8</c:v>
                </c:pt>
                <c:pt idx="3245">
                  <c:v>3.2335186755743583E-6</c:v>
                </c:pt>
                <c:pt idx="3246">
                  <c:v>1.1490429627864939E-7</c:v>
                </c:pt>
                <c:pt idx="3247">
                  <c:v>2.5311152486113037E-7</c:v>
                </c:pt>
                <c:pt idx="3248">
                  <c:v>1.3498649810146361E-7</c:v>
                </c:pt>
                <c:pt idx="3249">
                  <c:v>1.4114377696223214E-8</c:v>
                </c:pt>
                <c:pt idx="3250">
                  <c:v>2.9403374744346884E-7</c:v>
                </c:pt>
                <c:pt idx="3251">
                  <c:v>5.7973148658312796E-8</c:v>
                </c:pt>
                <c:pt idx="3252">
                  <c:v>6.1288606506418924E-8</c:v>
                </c:pt>
                <c:pt idx="3253">
                  <c:v>1.1976381021030207E-6</c:v>
                </c:pt>
                <c:pt idx="3254">
                  <c:v>2.0652460572688489E-6</c:v>
                </c:pt>
                <c:pt idx="3255">
                  <c:v>7.095079794947105E-8</c:v>
                </c:pt>
                <c:pt idx="3256">
                  <c:v>7.7809059326696296E-7</c:v>
                </c:pt>
                <c:pt idx="3257">
                  <c:v>6.0123459891227333E-7</c:v>
                </c:pt>
                <c:pt idx="3258">
                  <c:v>2.1976749164589164E-8</c:v>
                </c:pt>
                <c:pt idx="3259">
                  <c:v>1.010741006836924E-7</c:v>
                </c:pt>
                <c:pt idx="3260">
                  <c:v>2.0320914787877879E-6</c:v>
                </c:pt>
                <c:pt idx="3261">
                  <c:v>1.4682741898755692E-8</c:v>
                </c:pt>
                <c:pt idx="3262">
                  <c:v>5.7120602354514077E-8</c:v>
                </c:pt>
                <c:pt idx="3263">
                  <c:v>2.8550828440548165E-7</c:v>
                </c:pt>
                <c:pt idx="3264">
                  <c:v>6.4604064354525052E-8</c:v>
                </c:pt>
                <c:pt idx="3265">
                  <c:v>2.2545113367121643E-8</c:v>
                </c:pt>
                <c:pt idx="3266">
                  <c:v>4.726895617728445E-8</c:v>
                </c:pt>
                <c:pt idx="3267">
                  <c:v>1.958014677724388E-7</c:v>
                </c:pt>
                <c:pt idx="3268">
                  <c:v>3.3817670050682467E-8</c:v>
                </c:pt>
                <c:pt idx="3269">
                  <c:v>1.0647356060775095E-7</c:v>
                </c:pt>
                <c:pt idx="3270">
                  <c:v>2.8162446235484306E-7</c:v>
                </c:pt>
                <c:pt idx="3271">
                  <c:v>1.5004814946857429E-7</c:v>
                </c:pt>
                <c:pt idx="3272">
                  <c:v>4.5542076275256604E-6</c:v>
                </c:pt>
                <c:pt idx="3273">
                  <c:v>2.4846988387378177E-7</c:v>
                </c:pt>
                <c:pt idx="3274">
                  <c:v>5.4468236076029179E-8</c:v>
                </c:pt>
                <c:pt idx="3275">
                  <c:v>6.5930247493767498E-8</c:v>
                </c:pt>
                <c:pt idx="3276">
                  <c:v>2.1351548541803437E-7</c:v>
                </c:pt>
                <c:pt idx="3277">
                  <c:v>2.583025845775937E-6</c:v>
                </c:pt>
                <c:pt idx="3278">
                  <c:v>1.3735468227868228E-8</c:v>
                </c:pt>
                <c:pt idx="3279">
                  <c:v>3.987074880765336E-7</c:v>
                </c:pt>
                <c:pt idx="3280">
                  <c:v>1.4910087579768682E-7</c:v>
                </c:pt>
                <c:pt idx="3281">
                  <c:v>1.7524562911418085E-8</c:v>
                </c:pt>
                <c:pt idx="3282">
                  <c:v>3.5323835187393535E-7</c:v>
                </c:pt>
                <c:pt idx="3283">
                  <c:v>1.05033704628002E-6</c:v>
                </c:pt>
                <c:pt idx="3284">
                  <c:v>6.0814969670975189E-8</c:v>
                </c:pt>
                <c:pt idx="3285">
                  <c:v>2.6523662784848994E-8</c:v>
                </c:pt>
                <c:pt idx="3286">
                  <c:v>1.6349943559517629E-7</c:v>
                </c:pt>
                <c:pt idx="3287">
                  <c:v>5.3644107982357088E-7</c:v>
                </c:pt>
                <c:pt idx="3288">
                  <c:v>1.1689357098751305E-7</c:v>
                </c:pt>
                <c:pt idx="3289">
                  <c:v>8.8664815595066623E-8</c:v>
                </c:pt>
                <c:pt idx="3290">
                  <c:v>1.3735468227868228E-8</c:v>
                </c:pt>
                <c:pt idx="3291">
                  <c:v>1.3119740341791376E-7</c:v>
                </c:pt>
                <c:pt idx="3292">
                  <c:v>4.8405684582349414E-8</c:v>
                </c:pt>
                <c:pt idx="3293">
                  <c:v>1.5914197670909396E-8</c:v>
                </c:pt>
                <c:pt idx="3294">
                  <c:v>2.7897209607635816E-7</c:v>
                </c:pt>
                <c:pt idx="3295">
                  <c:v>4.2788351713986747E-7</c:v>
                </c:pt>
                <c:pt idx="3296">
                  <c:v>5.0911223441846752E-6</c:v>
                </c:pt>
                <c:pt idx="3297">
                  <c:v>6.6877521164654954E-8</c:v>
                </c:pt>
                <c:pt idx="3298">
                  <c:v>1.3801777384830351E-7</c:v>
                </c:pt>
                <c:pt idx="3299">
                  <c:v>4.893615783804639E-7</c:v>
                </c:pt>
                <c:pt idx="3300">
                  <c:v>1.7694124898506939E-6</c:v>
                </c:pt>
                <c:pt idx="3301">
                  <c:v>3.5428035291191155E-6</c:v>
                </c:pt>
                <c:pt idx="3302">
                  <c:v>1.726879902027847E-7</c:v>
                </c:pt>
                <c:pt idx="3303">
                  <c:v>1.4180686853185336E-7</c:v>
                </c:pt>
                <c:pt idx="3304">
                  <c:v>9.8800643873562497E-8</c:v>
                </c:pt>
                <c:pt idx="3305">
                  <c:v>2.7565663822825204E-8</c:v>
                </c:pt>
                <c:pt idx="3306">
                  <c:v>7.1234980050737283E-8</c:v>
                </c:pt>
                <c:pt idx="3307">
                  <c:v>1.8850746050660534E-8</c:v>
                </c:pt>
                <c:pt idx="3308">
                  <c:v>9.1980273443172765E-8</c:v>
                </c:pt>
                <c:pt idx="3309">
                  <c:v>1.3602849913943982E-7</c:v>
                </c:pt>
                <c:pt idx="3310">
                  <c:v>4.944768562032562E-8</c:v>
                </c:pt>
                <c:pt idx="3311">
                  <c:v>6.0909697038063934E-8</c:v>
                </c:pt>
                <c:pt idx="3312">
                  <c:v>1.490061484305981E-7</c:v>
                </c:pt>
                <c:pt idx="3313">
                  <c:v>6.5267155924146262E-8</c:v>
                </c:pt>
                <c:pt idx="3314">
                  <c:v>5.886358590894701E-7</c:v>
                </c:pt>
                <c:pt idx="3315">
                  <c:v>1.835816374179905E-7</c:v>
                </c:pt>
                <c:pt idx="3316">
                  <c:v>2.1468063203322597E-6</c:v>
                </c:pt>
                <c:pt idx="3317">
                  <c:v>5.9962423367176478E-8</c:v>
                </c:pt>
                <c:pt idx="3318">
                  <c:v>1.1357811313940693E-7</c:v>
                </c:pt>
                <c:pt idx="3319">
                  <c:v>2.6997299620292725E-8</c:v>
                </c:pt>
                <c:pt idx="3320">
                  <c:v>1.9248600992433267E-7</c:v>
                </c:pt>
                <c:pt idx="3321">
                  <c:v>1.9229655519015521E-8</c:v>
                </c:pt>
                <c:pt idx="3322">
                  <c:v>5.1396227561341131E-6</c:v>
                </c:pt>
                <c:pt idx="3323">
                  <c:v>4.0581204060818961E-7</c:v>
                </c:pt>
                <c:pt idx="3324">
                  <c:v>2.4799624703833808E-7</c:v>
                </c:pt>
                <c:pt idx="3325">
                  <c:v>2.6817317622824105E-7</c:v>
                </c:pt>
                <c:pt idx="3326">
                  <c:v>1.2134575724068415E-7</c:v>
                </c:pt>
                <c:pt idx="3327">
                  <c:v>1.9940110772181116E-7</c:v>
                </c:pt>
                <c:pt idx="3328">
                  <c:v>9.1733982288742024E-7</c:v>
                </c:pt>
                <c:pt idx="3329">
                  <c:v>1.18788118329288E-7</c:v>
                </c:pt>
                <c:pt idx="3330">
                  <c:v>4.6662701027916474E-7</c:v>
                </c:pt>
                <c:pt idx="3331">
                  <c:v>4.7969938693741182E-7</c:v>
                </c:pt>
                <c:pt idx="3332">
                  <c:v>8.8285906126711646E-8</c:v>
                </c:pt>
                <c:pt idx="3333">
                  <c:v>1.2049321093688542E-7</c:v>
                </c:pt>
                <c:pt idx="3334">
                  <c:v>1.9030728048129153E-7</c:v>
                </c:pt>
                <c:pt idx="3335">
                  <c:v>6.2539007751990372E-7</c:v>
                </c:pt>
                <c:pt idx="3336">
                  <c:v>1.8282381848128055E-8</c:v>
                </c:pt>
                <c:pt idx="3337">
                  <c:v>1.8045563430406189E-7</c:v>
                </c:pt>
                <c:pt idx="3338">
                  <c:v>3.6147963281065624E-7</c:v>
                </c:pt>
                <c:pt idx="3339">
                  <c:v>3.1042158194982194E-7</c:v>
                </c:pt>
                <c:pt idx="3340">
                  <c:v>2.7470936455736455E-9</c:v>
                </c:pt>
                <c:pt idx="3341">
                  <c:v>3.6820527587395721E-7</c:v>
                </c:pt>
                <c:pt idx="3342">
                  <c:v>1.8661291316483039E-8</c:v>
                </c:pt>
                <c:pt idx="3343">
                  <c:v>2.2734568101299138E-8</c:v>
                </c:pt>
                <c:pt idx="3344">
                  <c:v>2.7802482240547072E-7</c:v>
                </c:pt>
                <c:pt idx="3345">
                  <c:v>1.0609465113939597E-8</c:v>
                </c:pt>
                <c:pt idx="3346">
                  <c:v>9.0654090303930305E-8</c:v>
                </c:pt>
                <c:pt idx="3347">
                  <c:v>4.2343133088669642E-8</c:v>
                </c:pt>
                <c:pt idx="3348">
                  <c:v>1.9412479337496799E-6</c:v>
                </c:pt>
                <c:pt idx="3349">
                  <c:v>1.9026938953445603E-6</c:v>
                </c:pt>
                <c:pt idx="3350">
                  <c:v>3.4575488987392441E-8</c:v>
                </c:pt>
                <c:pt idx="3351">
                  <c:v>6.5977611177311871E-7</c:v>
                </c:pt>
                <c:pt idx="3352">
                  <c:v>4.9284362573620888E-7</c:v>
                </c:pt>
                <c:pt idx="3353">
                  <c:v>1.0637896389909956E-5</c:v>
                </c:pt>
                <c:pt idx="3354">
                  <c:v>7.8781811392869694E-7</c:v>
                </c:pt>
                <c:pt idx="3355">
                  <c:v>2.9047983794717377E-7</c:v>
                </c:pt>
                <c:pt idx="3356">
                  <c:v>2.435473272461011E-8</c:v>
                </c:pt>
                <c:pt idx="3357">
                  <c:v>3.4180247214366981E-8</c:v>
                </c:pt>
                <c:pt idx="3358">
                  <c:v>1.7246913732020035E-8</c:v>
                </c:pt>
                <c:pt idx="3359">
                  <c:v>2.1741563977334345E-8</c:v>
                </c:pt>
                <c:pt idx="3360">
                  <c:v>4.2500576505693005E-7</c:v>
                </c:pt>
                <c:pt idx="3361">
                  <c:v>8.3621399912824401E-9</c:v>
                </c:pt>
                <c:pt idx="3362">
                  <c:v>1.0766255238776142E-8</c:v>
                </c:pt>
                <c:pt idx="3363">
                  <c:v>4.31695477049956E-8</c:v>
                </c:pt>
                <c:pt idx="3364">
                  <c:v>8.6548148909773267E-7</c:v>
                </c:pt>
                <c:pt idx="3365">
                  <c:v>5.2576955195188344E-8</c:v>
                </c:pt>
                <c:pt idx="3366">
                  <c:v>3.2068806866568163E-7</c:v>
                </c:pt>
                <c:pt idx="3367">
                  <c:v>2.2055144227007438E-8</c:v>
                </c:pt>
                <c:pt idx="3368">
                  <c:v>1.5783539233545605E-8</c:v>
                </c:pt>
                <c:pt idx="3369">
                  <c:v>1.2230675004749479E-6</c:v>
                </c:pt>
                <c:pt idx="3370">
                  <c:v>2.7981810945828871E-7</c:v>
                </c:pt>
                <c:pt idx="3371">
                  <c:v>2.2995884976026714E-8</c:v>
                </c:pt>
                <c:pt idx="3372">
                  <c:v>2.5086419973847324E-8</c:v>
                </c:pt>
                <c:pt idx="3373">
                  <c:v>4.4214815203905904E-8</c:v>
                </c:pt>
                <c:pt idx="3374">
                  <c:v>5.7217942890350106E-7</c:v>
                </c:pt>
                <c:pt idx="3375">
                  <c:v>2.853580272025133E-8</c:v>
                </c:pt>
                <c:pt idx="3376">
                  <c:v>1.2146008337337746E-7</c:v>
                </c:pt>
                <c:pt idx="3377">
                  <c:v>1.2031028912457611E-7</c:v>
                </c:pt>
                <c:pt idx="3378">
                  <c:v>2.8128148395676312E-7</c:v>
                </c:pt>
                <c:pt idx="3379">
                  <c:v>2.4041152474937018E-9</c:v>
                </c:pt>
                <c:pt idx="3380">
                  <c:v>9.9227243671555265E-7</c:v>
                </c:pt>
                <c:pt idx="3381">
                  <c:v>6.0939095186470784E-8</c:v>
                </c:pt>
                <c:pt idx="3382">
                  <c:v>5.1740741196060102E-8</c:v>
                </c:pt>
                <c:pt idx="3383">
                  <c:v>2.8838930294935316E-7</c:v>
                </c:pt>
                <c:pt idx="3384">
                  <c:v>5.2576955195188344E-8</c:v>
                </c:pt>
                <c:pt idx="3385">
                  <c:v>1.0661728488885111E-6</c:v>
                </c:pt>
                <c:pt idx="3386">
                  <c:v>1.3940732632966739E-6</c:v>
                </c:pt>
                <c:pt idx="3387">
                  <c:v>2.048724297864198E-8</c:v>
                </c:pt>
                <c:pt idx="3388">
                  <c:v>4.870946544922022E-8</c:v>
                </c:pt>
                <c:pt idx="3389">
                  <c:v>1.7978600981257249E-8</c:v>
                </c:pt>
                <c:pt idx="3390">
                  <c:v>2.2995884976026712E-9</c:v>
                </c:pt>
                <c:pt idx="3391">
                  <c:v>3.779687276059358E-7</c:v>
                </c:pt>
                <c:pt idx="3392">
                  <c:v>1.9807819104350283E-7</c:v>
                </c:pt>
                <c:pt idx="3393">
                  <c:v>7.9210371067422924E-7</c:v>
                </c:pt>
                <c:pt idx="3394">
                  <c:v>6.710617343004159E-8</c:v>
                </c:pt>
                <c:pt idx="3395">
                  <c:v>1.4518765559864136E-7</c:v>
                </c:pt>
                <c:pt idx="3396">
                  <c:v>9.4596708651382613E-8</c:v>
                </c:pt>
                <c:pt idx="3397">
                  <c:v>4.7559671200418882E-8</c:v>
                </c:pt>
                <c:pt idx="3398">
                  <c:v>1.1926502162566581E-7</c:v>
                </c:pt>
                <c:pt idx="3399">
                  <c:v>3.0459094918246292E-7</c:v>
                </c:pt>
                <c:pt idx="3400">
                  <c:v>8.6443622159882228E-8</c:v>
                </c:pt>
                <c:pt idx="3401">
                  <c:v>4.9033498373882411E-7</c:v>
                </c:pt>
                <c:pt idx="3402">
                  <c:v>1.9546502229622707E-7</c:v>
                </c:pt>
                <c:pt idx="3403">
                  <c:v>1.1602469237904388E-8</c:v>
                </c:pt>
                <c:pt idx="3404">
                  <c:v>2.0800823228315071E-7</c:v>
                </c:pt>
                <c:pt idx="3405">
                  <c:v>1.2083292287403126E-7</c:v>
                </c:pt>
                <c:pt idx="3406">
                  <c:v>1.6410699732891791E-8</c:v>
                </c:pt>
                <c:pt idx="3407">
                  <c:v>6.7221152854921721E-7</c:v>
                </c:pt>
                <c:pt idx="3408">
                  <c:v>3.8883950959463353E-8</c:v>
                </c:pt>
                <c:pt idx="3409">
                  <c:v>1.1466584463046047E-7</c:v>
                </c:pt>
                <c:pt idx="3410">
                  <c:v>2.0069135979077859E-8</c:v>
                </c:pt>
                <c:pt idx="3411">
                  <c:v>3.5695885087786918E-7</c:v>
                </c:pt>
                <c:pt idx="3412">
                  <c:v>1.1675637962828108E-7</c:v>
                </c:pt>
                <c:pt idx="3413">
                  <c:v>9.7523457648331455E-8</c:v>
                </c:pt>
                <c:pt idx="3414">
                  <c:v>3.0417284218289878E-8</c:v>
                </c:pt>
                <c:pt idx="3415">
                  <c:v>6.2297942935054184E-8</c:v>
                </c:pt>
                <c:pt idx="3416">
                  <c:v>1.2856790236596753E-8</c:v>
                </c:pt>
                <c:pt idx="3417">
                  <c:v>1.4842798484526331E-8</c:v>
                </c:pt>
                <c:pt idx="3418">
                  <c:v>8.1530864915003798E-9</c:v>
                </c:pt>
                <c:pt idx="3419">
                  <c:v>4.4110288454014876E-8</c:v>
                </c:pt>
                <c:pt idx="3420">
                  <c:v>5.4510700068172405E-7</c:v>
                </c:pt>
                <c:pt idx="3421">
                  <c:v>6.0416461437015632E-8</c:v>
                </c:pt>
                <c:pt idx="3422">
                  <c:v>3.5120987963386257E-8</c:v>
                </c:pt>
                <c:pt idx="3423">
                  <c:v>1.4529218234853241E-7</c:v>
                </c:pt>
                <c:pt idx="3424">
                  <c:v>4.4528395453579E-8</c:v>
                </c:pt>
                <c:pt idx="3425">
                  <c:v>3.7106996211315829E-8</c:v>
                </c:pt>
                <c:pt idx="3426">
                  <c:v>2.7176954971667934E-8</c:v>
                </c:pt>
                <c:pt idx="3427">
                  <c:v>8.2576132413914108E-9</c:v>
                </c:pt>
                <c:pt idx="3428">
                  <c:v>6.9719342177317361E-8</c:v>
                </c:pt>
                <c:pt idx="3429">
                  <c:v>1.5271358159079557E-7</c:v>
                </c:pt>
                <c:pt idx="3430">
                  <c:v>3.3657613464911823E-8</c:v>
                </c:pt>
                <c:pt idx="3431">
                  <c:v>1.9023868480167552E-8</c:v>
                </c:pt>
                <c:pt idx="3432">
                  <c:v>1.2752263486705724E-8</c:v>
                </c:pt>
                <c:pt idx="3433">
                  <c:v>1.1386098865629953E-6</c:v>
                </c:pt>
                <c:pt idx="3434">
                  <c:v>1.9546502229622707E-8</c:v>
                </c:pt>
                <c:pt idx="3435">
                  <c:v>2.1438436402650355E-7</c:v>
                </c:pt>
                <c:pt idx="3436">
                  <c:v>1.4309712060082078E-7</c:v>
                </c:pt>
                <c:pt idx="3437">
                  <c:v>4.9336625948566399E-8</c:v>
                </c:pt>
                <c:pt idx="3438">
                  <c:v>2.6257119572626865E-7</c:v>
                </c:pt>
                <c:pt idx="3439">
                  <c:v>1.3520535098404796E-6</c:v>
                </c:pt>
                <c:pt idx="3440">
                  <c:v>9.9509465896261047E-8</c:v>
                </c:pt>
                <c:pt idx="3441">
                  <c:v>2.7176954971667934E-8</c:v>
                </c:pt>
                <c:pt idx="3442">
                  <c:v>2.5086419973847324E-9</c:v>
                </c:pt>
                <c:pt idx="3443">
                  <c:v>5.9747490237713042E-7</c:v>
                </c:pt>
                <c:pt idx="3444">
                  <c:v>6.4911111682329942E-8</c:v>
                </c:pt>
                <c:pt idx="3445">
                  <c:v>2.8431275970360299E-7</c:v>
                </c:pt>
                <c:pt idx="3446">
                  <c:v>8.0349712641235149E-7</c:v>
                </c:pt>
                <c:pt idx="3447">
                  <c:v>2.9267489969488544E-8</c:v>
                </c:pt>
                <c:pt idx="3448">
                  <c:v>4.3681728779461651E-7</c:v>
                </c:pt>
                <c:pt idx="3449">
                  <c:v>1.2240082412239672E-7</c:v>
                </c:pt>
                <c:pt idx="3450">
                  <c:v>4.212428020608529E-8</c:v>
                </c:pt>
                <c:pt idx="3451">
                  <c:v>4.607539135196625E-7</c:v>
                </c:pt>
                <c:pt idx="3452">
                  <c:v>6.2402469684945211E-8</c:v>
                </c:pt>
                <c:pt idx="3453">
                  <c:v>1.1317111210701872E-6</c:v>
                </c:pt>
                <c:pt idx="3454">
                  <c:v>1.4602386959776961E-7</c:v>
                </c:pt>
                <c:pt idx="3455">
                  <c:v>3.9720164958591594E-8</c:v>
                </c:pt>
                <c:pt idx="3456">
                  <c:v>2.8222222470578237E-9</c:v>
                </c:pt>
                <c:pt idx="3457">
                  <c:v>1.630617298300076E-8</c:v>
                </c:pt>
                <c:pt idx="3458">
                  <c:v>9.3624609877396023E-7</c:v>
                </c:pt>
                <c:pt idx="3459">
                  <c:v>7.5050206421759906E-8</c:v>
                </c:pt>
                <c:pt idx="3460">
                  <c:v>1.7863621556377115E-7</c:v>
                </c:pt>
                <c:pt idx="3461">
                  <c:v>2.853580272025133E-8</c:v>
                </c:pt>
                <c:pt idx="3462">
                  <c:v>4.5782716452271365E-8</c:v>
                </c:pt>
                <c:pt idx="3463">
                  <c:v>9.2506173653562006E-8</c:v>
                </c:pt>
                <c:pt idx="3464">
                  <c:v>4.5573662952489303E-8</c:v>
                </c:pt>
                <c:pt idx="3465">
                  <c:v>3.5120987963386257E-8</c:v>
                </c:pt>
                <c:pt idx="3466">
                  <c:v>2.7058839744291068E-6</c:v>
                </c:pt>
                <c:pt idx="3467">
                  <c:v>2.2159670976898469E-8</c:v>
                </c:pt>
                <c:pt idx="3468">
                  <c:v>1.2198271712283261E-7</c:v>
                </c:pt>
                <c:pt idx="3469">
                  <c:v>1.4127835515271683E-6</c:v>
                </c:pt>
                <c:pt idx="3470">
                  <c:v>2.8013168970796175E-8</c:v>
                </c:pt>
                <c:pt idx="3471">
                  <c:v>1.4981819061881405E-6</c:v>
                </c:pt>
                <c:pt idx="3472">
                  <c:v>9.8359671647459716E-7</c:v>
                </c:pt>
                <c:pt idx="3473">
                  <c:v>1.469646103467889E-7</c:v>
                </c:pt>
                <c:pt idx="3474">
                  <c:v>1.0337695564222918E-7</c:v>
                </c:pt>
                <c:pt idx="3475">
                  <c:v>4.2437860455758387E-8</c:v>
                </c:pt>
                <c:pt idx="3476">
                  <c:v>2.2452345876593356E-7</c:v>
                </c:pt>
                <c:pt idx="3477">
                  <c:v>1.1424773763089635E-7</c:v>
                </c:pt>
                <c:pt idx="3478">
                  <c:v>1.1926502162566581E-7</c:v>
                </c:pt>
                <c:pt idx="3479">
                  <c:v>6.6269959430913342E-8</c:v>
                </c:pt>
                <c:pt idx="3480">
                  <c:v>1.4424691484962212E-8</c:v>
                </c:pt>
                <c:pt idx="3481">
                  <c:v>5.1218107446604949E-9</c:v>
                </c:pt>
                <c:pt idx="3482">
                  <c:v>8.8743210657484904E-8</c:v>
                </c:pt>
                <c:pt idx="3483">
                  <c:v>2.8054979670752589E-7</c:v>
                </c:pt>
                <c:pt idx="3484">
                  <c:v>2.9894650468834726E-8</c:v>
                </c:pt>
                <c:pt idx="3485">
                  <c:v>2.6163045497724939E-7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5.3377238124037244E-7</c:v>
                </c:pt>
                <c:pt idx="3632">
                  <c:v>6.6537809227503738E-8</c:v>
                </c:pt>
                <c:pt idx="3633">
                  <c:v>1.4287500125730234E-7</c:v>
                </c:pt>
                <c:pt idx="3634">
                  <c:v>9.4564044042034023E-8</c:v>
                </c:pt>
                <c:pt idx="3635">
                  <c:v>1.8765818066372556E-7</c:v>
                </c:pt>
                <c:pt idx="3636">
                  <c:v>9.3878087245881793E-8</c:v>
                </c:pt>
                <c:pt idx="3637">
                  <c:v>2.4400463177685462E-8</c:v>
                </c:pt>
                <c:pt idx="3638">
                  <c:v>1.0573534043664557E-7</c:v>
                </c:pt>
                <c:pt idx="3639">
                  <c:v>4.282330284598157E-8</c:v>
                </c:pt>
                <c:pt idx="3640">
                  <c:v>3.6032330563998682E-7</c:v>
                </c:pt>
                <c:pt idx="3641">
                  <c:v>1.0877314910535364E-8</c:v>
                </c:pt>
                <c:pt idx="3642">
                  <c:v>1.1788657511146833E-7</c:v>
                </c:pt>
                <c:pt idx="3643">
                  <c:v>1.366033962638405E-7</c:v>
                </c:pt>
                <c:pt idx="3644">
                  <c:v>2.7242284190347627E-8</c:v>
                </c:pt>
                <c:pt idx="3645">
                  <c:v>6.2324074622521901E-8</c:v>
                </c:pt>
                <c:pt idx="3646">
                  <c:v>3.6159722540425448E-8</c:v>
                </c:pt>
                <c:pt idx="3647">
                  <c:v>8.3490741475453877E-8</c:v>
                </c:pt>
                <c:pt idx="3648">
                  <c:v>2.4498457005708296E-8</c:v>
                </c:pt>
                <c:pt idx="3649">
                  <c:v>3.243595707555779E-8</c:v>
                </c:pt>
                <c:pt idx="3650">
                  <c:v>1.5492824210409929E-7</c:v>
                </c:pt>
                <c:pt idx="3651">
                  <c:v>1.2053240846808484E-7</c:v>
                </c:pt>
                <c:pt idx="3652">
                  <c:v>4.1745370737726938E-8</c:v>
                </c:pt>
                <c:pt idx="3653">
                  <c:v>5.3700617756516928E-8</c:v>
                </c:pt>
                <c:pt idx="3654">
                  <c:v>2.3479321194270831E-7</c:v>
                </c:pt>
                <c:pt idx="3655">
                  <c:v>6.6341821571463442E-8</c:v>
                </c:pt>
                <c:pt idx="3656">
                  <c:v>3.8511574412976556E-8</c:v>
                </c:pt>
                <c:pt idx="3657">
                  <c:v>3.0190918475554675E-6</c:v>
                </c:pt>
                <c:pt idx="3658">
                  <c:v>2.8614197782667291E-8</c:v>
                </c:pt>
                <c:pt idx="3659">
                  <c:v>3.4885802776128615E-8</c:v>
                </c:pt>
                <c:pt idx="3660">
                  <c:v>3.4101852151945947E-8</c:v>
                </c:pt>
                <c:pt idx="3661">
                  <c:v>8.7439892744781125E-7</c:v>
                </c:pt>
                <c:pt idx="3662">
                  <c:v>2.4106481693616965E-8</c:v>
                </c:pt>
                <c:pt idx="3663">
                  <c:v>8.4372685927659373E-8</c:v>
                </c:pt>
                <c:pt idx="3664">
                  <c:v>2.9496142234875176E-8</c:v>
                </c:pt>
                <c:pt idx="3665">
                  <c:v>9.1105841851115612E-6</c:v>
                </c:pt>
                <c:pt idx="3666">
                  <c:v>1.8324845840269807E-8</c:v>
                </c:pt>
                <c:pt idx="3667">
                  <c:v>1.7364506325646041E-7</c:v>
                </c:pt>
                <c:pt idx="3668">
                  <c:v>3.4199845979968782E-8</c:v>
                </c:pt>
                <c:pt idx="3669">
                  <c:v>2.4792438489776799E-8</c:v>
                </c:pt>
                <c:pt idx="3670">
                  <c:v>1.6531558787453296E-7</c:v>
                </c:pt>
                <c:pt idx="3671">
                  <c:v>5.2622685648261423E-8</c:v>
                </c:pt>
                <c:pt idx="3672">
                  <c:v>1.5296836554365497E-7</c:v>
                </c:pt>
                <c:pt idx="3673">
                  <c:v>2.4498457005710278E-8</c:v>
                </c:pt>
                <c:pt idx="3674">
                  <c:v>1.0877314910535364E-7</c:v>
                </c:pt>
                <c:pt idx="3675">
                  <c:v>5.5954475801042276E-8</c:v>
                </c:pt>
                <c:pt idx="3676">
                  <c:v>1.8883410660001484E-7</c:v>
                </c:pt>
                <c:pt idx="3677">
                  <c:v>7.3789352501199367E-8</c:v>
                </c:pt>
                <c:pt idx="3678">
                  <c:v>6.124614251427075E-8</c:v>
                </c:pt>
                <c:pt idx="3679">
                  <c:v>4.8487346105697862E-7</c:v>
                </c:pt>
                <c:pt idx="3680">
                  <c:v>1.4220864322673552E-6</c:v>
                </c:pt>
                <c:pt idx="3681">
                  <c:v>9.8483797162947356E-8</c:v>
                </c:pt>
                <c:pt idx="3682">
                  <c:v>2.469444466175596E-8</c:v>
                </c:pt>
                <c:pt idx="3683">
                  <c:v>5.5464506660928071E-8</c:v>
                </c:pt>
                <c:pt idx="3684">
                  <c:v>3.0074305820209937E-7</c:v>
                </c:pt>
                <c:pt idx="3685">
                  <c:v>4.2715509635152992E-7</c:v>
                </c:pt>
                <c:pt idx="3686">
                  <c:v>2.6360339738142131E-7</c:v>
                </c:pt>
                <c:pt idx="3687">
                  <c:v>2.8888580501133559E-7</c:v>
                </c:pt>
                <c:pt idx="3688">
                  <c:v>5.7326389393357424E-8</c:v>
                </c:pt>
                <c:pt idx="3689">
                  <c:v>1.0289351942397485E-7</c:v>
                </c:pt>
                <c:pt idx="3690">
                  <c:v>4.3136883095651171E-7</c:v>
                </c:pt>
                <c:pt idx="3691">
                  <c:v>8.084490811883739E-8</c:v>
                </c:pt>
                <c:pt idx="3692">
                  <c:v>3.6943673164608116E-8</c:v>
                </c:pt>
                <c:pt idx="3693">
                  <c:v>2.6017361340064315E-7</c:v>
                </c:pt>
                <c:pt idx="3694">
                  <c:v>8.3294753819414945E-7</c:v>
                </c:pt>
                <c:pt idx="3695">
                  <c:v>2.6536728628585377E-7</c:v>
                </c:pt>
                <c:pt idx="3696">
                  <c:v>1.7246913732020037E-7</c:v>
                </c:pt>
                <c:pt idx="3697">
                  <c:v>3.5081790432177116E-8</c:v>
                </c:pt>
                <c:pt idx="3698">
                  <c:v>3.5434568213056483E-7</c:v>
                </c:pt>
                <c:pt idx="3699">
                  <c:v>9.6523920602490696E-8</c:v>
                </c:pt>
                <c:pt idx="3700">
                  <c:v>2.1312677656685988E-6</c:v>
                </c:pt>
                <c:pt idx="3701">
                  <c:v>1.6355169897012181E-7</c:v>
                </c:pt>
                <c:pt idx="3702">
                  <c:v>9.8875772475046687E-8</c:v>
                </c:pt>
                <c:pt idx="3703">
                  <c:v>4.2999691736419203E-7</c:v>
                </c:pt>
                <c:pt idx="3704">
                  <c:v>7.6102006842532251E-7</c:v>
                </c:pt>
                <c:pt idx="3705">
                  <c:v>1.0024768606736645E-7</c:v>
                </c:pt>
                <c:pt idx="3706">
                  <c:v>7.5455247577581555E-8</c:v>
                </c:pt>
                <c:pt idx="3707">
                  <c:v>4.3009491119221489E-7</c:v>
                </c:pt>
                <c:pt idx="3708">
                  <c:v>8.731250076834437E-7</c:v>
                </c:pt>
                <c:pt idx="3709">
                  <c:v>7.9472994526517723E-8</c:v>
                </c:pt>
                <c:pt idx="3710">
                  <c:v>8.4274692099643357E-9</c:v>
                </c:pt>
                <c:pt idx="3711">
                  <c:v>1.5777006311676144E-8</c:v>
                </c:pt>
                <c:pt idx="3712">
                  <c:v>1.5247839640354077E-7</c:v>
                </c:pt>
                <c:pt idx="3713">
                  <c:v>4.4489197922366273E-8</c:v>
                </c:pt>
                <c:pt idx="3714">
                  <c:v>3.4591821292060112E-8</c:v>
                </c:pt>
                <c:pt idx="3715">
                  <c:v>2.0559105119192065E-7</c:v>
                </c:pt>
                <c:pt idx="3716">
                  <c:v>1.8151396764669393E-6</c:v>
                </c:pt>
                <c:pt idx="3717">
                  <c:v>4.0500849121836962E-7</c:v>
                </c:pt>
                <c:pt idx="3718">
                  <c:v>3.3876466347496173E-7</c:v>
                </c:pt>
                <c:pt idx="3719">
                  <c:v>1.1984645167193469E-7</c:v>
                </c:pt>
                <c:pt idx="3720">
                  <c:v>5.0672608470611146E-7</c:v>
                </c:pt>
                <c:pt idx="3721">
                  <c:v>2.5948765660446232E-7</c:v>
                </c:pt>
                <c:pt idx="3722">
                  <c:v>1.8708001707840596E-6</c:v>
                </c:pt>
                <c:pt idx="3723">
                  <c:v>2.4537654536917429E-7</c:v>
                </c:pt>
                <c:pt idx="3724">
                  <c:v>7.0339969754795342E-7</c:v>
                </c:pt>
                <c:pt idx="3725">
                  <c:v>1.9041180723116715E-6</c:v>
                </c:pt>
                <c:pt idx="3726">
                  <c:v>2.5733179238795997E-7</c:v>
                </c:pt>
                <c:pt idx="3727">
                  <c:v>1.4532484695787339E-7</c:v>
                </c:pt>
                <c:pt idx="3728">
                  <c:v>1.0916512441744501E-7</c:v>
                </c:pt>
                <c:pt idx="3729">
                  <c:v>2.7536265674418351E-8</c:v>
                </c:pt>
                <c:pt idx="3730">
                  <c:v>2.2783565015310559E-6</c:v>
                </c:pt>
                <c:pt idx="3731">
                  <c:v>3.8622307438639248E-6</c:v>
                </c:pt>
                <c:pt idx="3732">
                  <c:v>7.3328781509486069E-7</c:v>
                </c:pt>
                <c:pt idx="3733">
                  <c:v>3.6159722540428366E-8</c:v>
                </c:pt>
                <c:pt idx="3734">
                  <c:v>3.4101852151945947E-8</c:v>
                </c:pt>
                <c:pt idx="3735">
                  <c:v>7.8101080934198055E-8</c:v>
                </c:pt>
                <c:pt idx="3736">
                  <c:v>9.3094136621699065E-8</c:v>
                </c:pt>
                <c:pt idx="3737">
                  <c:v>1.6119984709757363E-7</c:v>
                </c:pt>
                <c:pt idx="3738">
                  <c:v>3.565995401751188E-7</c:v>
                </c:pt>
                <c:pt idx="3739">
                  <c:v>1.0811855033415232E-5</c:v>
                </c:pt>
                <c:pt idx="3740">
                  <c:v>1.4042515555673133E-7</c:v>
                </c:pt>
                <c:pt idx="3741">
                  <c:v>2.1176466235735964E-7</c:v>
                </c:pt>
                <c:pt idx="3742">
                  <c:v>1.0429483116470978E-6</c:v>
                </c:pt>
                <c:pt idx="3743">
                  <c:v>8.6528550144168702E-8</c:v>
                </c:pt>
                <c:pt idx="3744">
                  <c:v>8.6822531628230204E-8</c:v>
                </c:pt>
                <c:pt idx="3745">
                  <c:v>1.3686797959950219E-6</c:v>
                </c:pt>
                <c:pt idx="3746">
                  <c:v>1.3239946104164993E-6</c:v>
                </c:pt>
                <c:pt idx="3747">
                  <c:v>1.1818055659553683E-7</c:v>
                </c:pt>
                <c:pt idx="3748">
                  <c:v>6.8987654928080141E-8</c:v>
                </c:pt>
                <c:pt idx="3749">
                  <c:v>2.9398148406852335E-8</c:v>
                </c:pt>
                <c:pt idx="3750">
                  <c:v>4.2039352221795437E-7</c:v>
                </c:pt>
                <c:pt idx="3751">
                  <c:v>3.4983796604154275E-8</c:v>
                </c:pt>
                <c:pt idx="3752">
                  <c:v>2.6948302706281305E-8</c:v>
                </c:pt>
                <c:pt idx="3753">
                  <c:v>8.1628858743026642E-8</c:v>
                </c:pt>
                <c:pt idx="3754">
                  <c:v>7.5592438936813523E-7</c:v>
                </c:pt>
                <c:pt idx="3755">
                  <c:v>1.8070061887410439E-6</c:v>
                </c:pt>
                <c:pt idx="3756">
                  <c:v>7.4377315469336399E-8</c:v>
                </c:pt>
                <c:pt idx="3757">
                  <c:v>8.6136574832070377E-8</c:v>
                </c:pt>
                <c:pt idx="3758">
                  <c:v>2.3487160700514557E-6</c:v>
                </c:pt>
                <c:pt idx="3759">
                  <c:v>7.4671296953404929E-8</c:v>
                </c:pt>
                <c:pt idx="3760">
                  <c:v>3.2112577443085034E-7</c:v>
                </c:pt>
                <c:pt idx="3761">
                  <c:v>1.1651466151915808E-7</c:v>
                </c:pt>
                <c:pt idx="3762">
                  <c:v>8.3333951350624089E-7</c:v>
                </c:pt>
                <c:pt idx="3763">
                  <c:v>1.2121836526425445E-7</c:v>
                </c:pt>
                <c:pt idx="3764">
                  <c:v>3.1064043483240635E-7</c:v>
                </c:pt>
                <c:pt idx="3765">
                  <c:v>4.5498534351001449E-7</c:v>
                </c:pt>
                <c:pt idx="3766">
                  <c:v>3.8031404655661564E-7</c:v>
                </c:pt>
                <c:pt idx="3767">
                  <c:v>3.4591821292060112E-8</c:v>
                </c:pt>
                <c:pt idx="3768">
                  <c:v>1.4248302594519946E-7</c:v>
                </c:pt>
                <c:pt idx="3769">
                  <c:v>2.9927315078175672E-7</c:v>
                </c:pt>
                <c:pt idx="3770">
                  <c:v>2.4018287248398357E-7</c:v>
                </c:pt>
                <c:pt idx="3771">
                  <c:v>5.4190586896626751E-7</c:v>
                </c:pt>
                <c:pt idx="3772">
                  <c:v>8.7018519284282914E-8</c:v>
                </c:pt>
                <c:pt idx="3773">
                  <c:v>7.0163580864348555E-8</c:v>
                </c:pt>
                <c:pt idx="3774">
                  <c:v>3.9658102200843801E-7</c:v>
                </c:pt>
                <c:pt idx="3775">
                  <c:v>3.2525131459058563E-6</c:v>
                </c:pt>
                <c:pt idx="3776">
                  <c:v>3.684567933658826E-8</c:v>
                </c:pt>
                <c:pt idx="3777">
                  <c:v>3.8580170092592544E-7</c:v>
                </c:pt>
                <c:pt idx="3778">
                  <c:v>3.7825617616816669E-8</c:v>
                </c:pt>
                <c:pt idx="3779">
                  <c:v>2.9202160750806653E-8</c:v>
                </c:pt>
                <c:pt idx="3780">
                  <c:v>1.1659305658156692E-6</c:v>
                </c:pt>
                <c:pt idx="3781">
                  <c:v>1.4861743957944083E-6</c:v>
                </c:pt>
                <c:pt idx="3782">
                  <c:v>3.021149717943947E-7</c:v>
                </c:pt>
                <c:pt idx="3783">
                  <c:v>4.1990355307784018E-7</c:v>
                </c:pt>
                <c:pt idx="3784">
                  <c:v>8.8319877320426238E-7</c:v>
                </c:pt>
                <c:pt idx="3785">
                  <c:v>2.0065956623768675E-6</c:v>
                </c:pt>
                <c:pt idx="3786">
                  <c:v>9.5565758728497376E-8</c:v>
                </c:pt>
                <c:pt idx="3787">
                  <c:v>1.1961409741748941E-6</c:v>
                </c:pt>
                <c:pt idx="3788">
                  <c:v>8.3869650943815617E-8</c:v>
                </c:pt>
                <c:pt idx="3789">
                  <c:v>1.9914763035330933E-6</c:v>
                </c:pt>
                <c:pt idx="3790">
                  <c:v>2.8675433036980768E-6</c:v>
                </c:pt>
                <c:pt idx="3791">
                  <c:v>1.9113151745699475E-7</c:v>
                </c:pt>
                <c:pt idx="3792">
                  <c:v>6.4100376078487647E-7</c:v>
                </c:pt>
                <c:pt idx="3793">
                  <c:v>2.4447717979200674E-7</c:v>
                </c:pt>
                <c:pt idx="3794">
                  <c:v>3.651467796193333E-8</c:v>
                </c:pt>
                <c:pt idx="3795">
                  <c:v>5.7425036513567075E-7</c:v>
                </c:pt>
                <c:pt idx="3796">
                  <c:v>5.1776672266330963E-7</c:v>
                </c:pt>
                <c:pt idx="3797">
                  <c:v>2.5275003651775726E-7</c:v>
                </c:pt>
                <c:pt idx="3798">
                  <c:v>1.3265097853358593E-7</c:v>
                </c:pt>
                <c:pt idx="3799">
                  <c:v>1.6360287352475598E-6</c:v>
                </c:pt>
                <c:pt idx="3800">
                  <c:v>7.7023148825953111E-8</c:v>
                </c:pt>
                <c:pt idx="3801">
                  <c:v>1.3102493428059358E-6</c:v>
                </c:pt>
                <c:pt idx="3802">
                  <c:v>2.6815466628294787E-8</c:v>
                </c:pt>
                <c:pt idx="3803">
                  <c:v>3.0238717687226036E-8</c:v>
                </c:pt>
                <c:pt idx="3804">
                  <c:v>5.2489849570274913E-7</c:v>
                </c:pt>
                <c:pt idx="3805">
                  <c:v>4.6755904046569317E-6</c:v>
                </c:pt>
                <c:pt idx="3806">
                  <c:v>5.554224843115503E-7</c:v>
                </c:pt>
                <c:pt idx="3807">
                  <c:v>8.2728567257505193E-8</c:v>
                </c:pt>
                <c:pt idx="3808">
                  <c:v>1.7225514057620471E-5</c:v>
                </c:pt>
                <c:pt idx="3809">
                  <c:v>4.4331101213159682E-7</c:v>
                </c:pt>
                <c:pt idx="3810">
                  <c:v>1.8285866073124425E-7</c:v>
                </c:pt>
                <c:pt idx="3811">
                  <c:v>4.3075909158218219E-8</c:v>
                </c:pt>
                <c:pt idx="3812">
                  <c:v>1.4805560829877655E-7</c:v>
                </c:pt>
                <c:pt idx="3813">
                  <c:v>1.620624105482369E-6</c:v>
                </c:pt>
                <c:pt idx="3814">
                  <c:v>9.3834164234521324E-6</c:v>
                </c:pt>
                <c:pt idx="3815">
                  <c:v>1.2295176719994737E-7</c:v>
                </c:pt>
                <c:pt idx="3816">
                  <c:v>8.6148965607220673E-6</c:v>
                </c:pt>
                <c:pt idx="3817">
                  <c:v>3.2806155981424474E-8</c:v>
                </c:pt>
                <c:pt idx="3818">
                  <c:v>5.2261632833017082E-7</c:v>
                </c:pt>
                <c:pt idx="3819">
                  <c:v>2.4034075142913146E-6</c:v>
                </c:pt>
                <c:pt idx="3820">
                  <c:v>4.8296367023088382E-7</c:v>
                </c:pt>
                <c:pt idx="3821">
                  <c:v>2.829887542049833E-7</c:v>
                </c:pt>
                <c:pt idx="3822">
                  <c:v>2.467593471646276E-6</c:v>
                </c:pt>
                <c:pt idx="3823">
                  <c:v>2.4704461808620518E-7</c:v>
                </c:pt>
                <c:pt idx="3824">
                  <c:v>6.1333248139184888E-8</c:v>
                </c:pt>
                <c:pt idx="3825">
                  <c:v>9.0430882140100513E-8</c:v>
                </c:pt>
                <c:pt idx="3826">
                  <c:v>1.0098590623847187E-7</c:v>
                </c:pt>
                <c:pt idx="3827">
                  <c:v>8.9860340296945294E-8</c:v>
                </c:pt>
                <c:pt idx="3828">
                  <c:v>2.2907255002681612E-7</c:v>
                </c:pt>
                <c:pt idx="3829">
                  <c:v>1.1895797429786093E-7</c:v>
                </c:pt>
                <c:pt idx="3830">
                  <c:v>1.9729336936307104E-6</c:v>
                </c:pt>
                <c:pt idx="3831">
                  <c:v>1.4834087922035414E-8</c:v>
                </c:pt>
                <c:pt idx="3832">
                  <c:v>6.587647283622981E-5</c:v>
                </c:pt>
                <c:pt idx="3833">
                  <c:v>6.1475883599973688E-7</c:v>
                </c:pt>
                <c:pt idx="3834">
                  <c:v>1.5062304659297499E-7</c:v>
                </c:pt>
                <c:pt idx="3835">
                  <c:v>3.4232510589312495E-8</c:v>
                </c:pt>
                <c:pt idx="3836">
                  <c:v>2.2710418066793066E-6</c:v>
                </c:pt>
                <c:pt idx="3837">
                  <c:v>8.9831813204787543E-7</c:v>
                </c:pt>
                <c:pt idx="3838">
                  <c:v>9.2253567341325364E-8</c:v>
                </c:pt>
                <c:pt idx="3839">
                  <c:v>4.4497908484860786E-7</c:v>
                </c:pt>
                <c:pt idx="3840">
                  <c:v>2.1634424058696042E-7</c:v>
                </c:pt>
                <c:pt idx="3841">
                  <c:v>1.5124846497982299E-6</c:v>
                </c:pt>
                <c:pt idx="3842">
                  <c:v>1.0661728488885113E-7</c:v>
                </c:pt>
                <c:pt idx="3843">
                  <c:v>2.0434979603696468E-7</c:v>
                </c:pt>
                <c:pt idx="3844">
                  <c:v>4.6334095057946553E-7</c:v>
                </c:pt>
                <c:pt idx="3845">
                  <c:v>1.1328086519440431E-6</c:v>
                </c:pt>
                <c:pt idx="3846">
                  <c:v>2.022363958126054E-6</c:v>
                </c:pt>
                <c:pt idx="3847">
                  <c:v>7.0381344926627208E-8</c:v>
                </c:pt>
                <c:pt idx="3848">
                  <c:v>2.55319325806485E-6</c:v>
                </c:pt>
                <c:pt idx="3849">
                  <c:v>7.9003059680139045E-7</c:v>
                </c:pt>
                <c:pt idx="3850">
                  <c:v>6.8577822962882389E-7</c:v>
                </c:pt>
                <c:pt idx="3851">
                  <c:v>9.2375515216198218E-8</c:v>
                </c:pt>
                <c:pt idx="3852">
                  <c:v>1.6990496548693602E-7</c:v>
                </c:pt>
                <c:pt idx="3853">
                  <c:v>1.5747825927332839E-7</c:v>
                </c:pt>
                <c:pt idx="3854">
                  <c:v>2.9252246485129434E-8</c:v>
                </c:pt>
                <c:pt idx="3855">
                  <c:v>2.7514707032253324E-7</c:v>
                </c:pt>
                <c:pt idx="3856">
                  <c:v>1.7210438251589312E-7</c:v>
                </c:pt>
                <c:pt idx="3857">
                  <c:v>2.3394099228502197E-6</c:v>
                </c:pt>
                <c:pt idx="3858">
                  <c:v>6.5278697419446732E-7</c:v>
                </c:pt>
                <c:pt idx="3859">
                  <c:v>1.1370986039708208E-7</c:v>
                </c:pt>
                <c:pt idx="3860">
                  <c:v>3.3387150499568783E-7</c:v>
                </c:pt>
                <c:pt idx="3861">
                  <c:v>1.0328022484576751E-5</c:v>
                </c:pt>
                <c:pt idx="3862">
                  <c:v>1.4912047456329142E-7</c:v>
                </c:pt>
                <c:pt idx="3863">
                  <c:v>1.2558671235345042E-7</c:v>
                </c:pt>
                <c:pt idx="3864">
                  <c:v>4.4648165687829136E-7</c:v>
                </c:pt>
                <c:pt idx="3865">
                  <c:v>2.6447989773209131E-7</c:v>
                </c:pt>
                <c:pt idx="3866">
                  <c:v>8.2217507667959858E-6</c:v>
                </c:pt>
                <c:pt idx="3867">
                  <c:v>6.740993252050617E-6</c:v>
                </c:pt>
                <c:pt idx="3868">
                  <c:v>2.3104875889194342E-7</c:v>
                </c:pt>
                <c:pt idx="3869">
                  <c:v>2.6458986858353919E-6</c:v>
                </c:pt>
                <c:pt idx="3870">
                  <c:v>2.3157661897889311E-6</c:v>
                </c:pt>
                <c:pt idx="3871">
                  <c:v>2.7492712861963753E-8</c:v>
                </c:pt>
                <c:pt idx="3872">
                  <c:v>1.1607423370321099E-6</c:v>
                </c:pt>
                <c:pt idx="3873">
                  <c:v>3.4497856099192119E-7</c:v>
                </c:pt>
                <c:pt idx="3874">
                  <c:v>8.3247934546026254E-8</c:v>
                </c:pt>
                <c:pt idx="3875">
                  <c:v>1.5965678184051039E-5</c:v>
                </c:pt>
                <c:pt idx="3876">
                  <c:v>1.2890783206717564E-6</c:v>
                </c:pt>
                <c:pt idx="3877">
                  <c:v>6.961154896649223E-8</c:v>
                </c:pt>
                <c:pt idx="3878">
                  <c:v>2.6722916901828769E-8</c:v>
                </c:pt>
                <c:pt idx="3879">
                  <c:v>3.6070439274896447E-7</c:v>
                </c:pt>
              </c:numCache>
            </c:numRef>
          </c:xVal>
          <c:yVal>
            <c:numRef>
              <c:f>Sheet4!$W$3:$W$3882</c:f>
              <c:numCache>
                <c:formatCode>General</c:formatCode>
                <c:ptCount val="3880"/>
                <c:pt idx="0">
                  <c:v>8.6064346251954245</c:v>
                </c:pt>
                <c:pt idx="1">
                  <c:v>50.38012010768275</c:v>
                </c:pt>
                <c:pt idx="2">
                  <c:v>67.438619918636064</c:v>
                </c:pt>
                <c:pt idx="3">
                  <c:v>164.97628070175438</c:v>
                </c:pt>
                <c:pt idx="4">
                  <c:v>61.586646821177972</c:v>
                </c:pt>
                <c:pt idx="5">
                  <c:v>126.6092715231788</c:v>
                </c:pt>
                <c:pt idx="6">
                  <c:v>47.742484422257043</c:v>
                </c:pt>
                <c:pt idx="8">
                  <c:v>77.097386817077194</c:v>
                </c:pt>
                <c:pt idx="9">
                  <c:v>63.524635168328274</c:v>
                </c:pt>
                <c:pt idx="10">
                  <c:v>9.5162337662337659</c:v>
                </c:pt>
                <c:pt idx="11">
                  <c:v>22.666243654822335</c:v>
                </c:pt>
                <c:pt idx="12">
                  <c:v>41.695621716287214</c:v>
                </c:pt>
                <c:pt idx="13">
                  <c:v>71.768693527567763</c:v>
                </c:pt>
                <c:pt idx="14">
                  <c:v>24.817209775967413</c:v>
                </c:pt>
                <c:pt idx="15">
                  <c:v>76.988918078328354</c:v>
                </c:pt>
                <c:pt idx="16">
                  <c:v>18.757745846430176</c:v>
                </c:pt>
                <c:pt idx="17">
                  <c:v>119.52253181974544</c:v>
                </c:pt>
                <c:pt idx="18">
                  <c:v>86.2406779661017</c:v>
                </c:pt>
                <c:pt idx="19">
                  <c:v>88.265879677262149</c:v>
                </c:pt>
                <c:pt idx="20">
                  <c:v>85.206412825651299</c:v>
                </c:pt>
                <c:pt idx="21">
                  <c:v>169.37986270022884</c:v>
                </c:pt>
                <c:pt idx="22">
                  <c:v>145.13471502590673</c:v>
                </c:pt>
                <c:pt idx="23">
                  <c:v>99.302197802197796</c:v>
                </c:pt>
                <c:pt idx="24">
                  <c:v>126.79545454545455</c:v>
                </c:pt>
                <c:pt idx="25">
                  <c:v>63.26545199140638</c:v>
                </c:pt>
                <c:pt idx="26">
                  <c:v>45.779661016949156</c:v>
                </c:pt>
                <c:pt idx="27">
                  <c:v>86.651594444987424</c:v>
                </c:pt>
                <c:pt idx="28">
                  <c:v>80.067795031537983</c:v>
                </c:pt>
                <c:pt idx="29">
                  <c:v>106.66034534989397</c:v>
                </c:pt>
                <c:pt idx="30">
                  <c:v>49.215010141987833</c:v>
                </c:pt>
                <c:pt idx="31">
                  <c:v>90.43578643578644</c:v>
                </c:pt>
                <c:pt idx="32">
                  <c:v>89.217444838455478</c:v>
                </c:pt>
                <c:pt idx="33">
                  <c:v>115.15441848322673</c:v>
                </c:pt>
                <c:pt idx="34">
                  <c:v>98.030303030303031</c:v>
                </c:pt>
                <c:pt idx="35">
                  <c:v>52.217648791985859</c:v>
                </c:pt>
                <c:pt idx="36">
                  <c:v>22.165226781857452</c:v>
                </c:pt>
                <c:pt idx="37">
                  <c:v>8.8744470908472266</c:v>
                </c:pt>
                <c:pt idx="38">
                  <c:v>48.978851963746223</c:v>
                </c:pt>
                <c:pt idx="39">
                  <c:v>13.207100591715976</c:v>
                </c:pt>
                <c:pt idx="40">
                  <c:v>155.91563275434243</c:v>
                </c:pt>
                <c:pt idx="41">
                  <c:v>20.267985611510792</c:v>
                </c:pt>
                <c:pt idx="42">
                  <c:v>3.9313353566009104</c:v>
                </c:pt>
                <c:pt idx="43">
                  <c:v>180</c:v>
                </c:pt>
                <c:pt idx="44">
                  <c:v>59.515361744301288</c:v>
                </c:pt>
                <c:pt idx="45">
                  <c:v>115.55147058823529</c:v>
                </c:pt>
                <c:pt idx="46">
                  <c:v>2.0952380952380953</c:v>
                </c:pt>
                <c:pt idx="47">
                  <c:v>49.615832363213038</c:v>
                </c:pt>
                <c:pt idx="48">
                  <c:v>62.145251396648042</c:v>
                </c:pt>
                <c:pt idx="49">
                  <c:v>78.26753777265705</c:v>
                </c:pt>
                <c:pt idx="50">
                  <c:v>70.665359477124184</c:v>
                </c:pt>
                <c:pt idx="51">
                  <c:v>49.172963067380884</c:v>
                </c:pt>
                <c:pt idx="52">
                  <c:v>148.95833333333334</c:v>
                </c:pt>
                <c:pt idx="53">
                  <c:v>104.737491432488</c:v>
                </c:pt>
                <c:pt idx="54">
                  <c:v>123.85568181818182</c:v>
                </c:pt>
                <c:pt idx="55">
                  <c:v>46.035714285714285</c:v>
                </c:pt>
                <c:pt idx="56">
                  <c:v>1.4990189666448659</c:v>
                </c:pt>
                <c:pt idx="57">
                  <c:v>161.46621160409558</c:v>
                </c:pt>
                <c:pt idx="58">
                  <c:v>168.94080338266386</c:v>
                </c:pt>
                <c:pt idx="59">
                  <c:v>34.213695968916952</c:v>
                </c:pt>
                <c:pt idx="60">
                  <c:v>0</c:v>
                </c:pt>
                <c:pt idx="61">
                  <c:v>16.866995073891626</c:v>
                </c:pt>
                <c:pt idx="62">
                  <c:v>42.187725631768956</c:v>
                </c:pt>
                <c:pt idx="63">
                  <c:v>61.465221318879856</c:v>
                </c:pt>
                <c:pt idx="64">
                  <c:v>90.37158469945355</c:v>
                </c:pt>
                <c:pt idx="65">
                  <c:v>83.213333333333338</c:v>
                </c:pt>
                <c:pt idx="66">
                  <c:v>163.34053546265852</c:v>
                </c:pt>
                <c:pt idx="67">
                  <c:v>59.413793103448278</c:v>
                </c:pt>
                <c:pt idx="68">
                  <c:v>144.18539325842696</c:v>
                </c:pt>
                <c:pt idx="69">
                  <c:v>107.42171189979123</c:v>
                </c:pt>
                <c:pt idx="70">
                  <c:v>135.10512820512821</c:v>
                </c:pt>
                <c:pt idx="71">
                  <c:v>91.461711711711715</c:v>
                </c:pt>
                <c:pt idx="72">
                  <c:v>78.695316052751252</c:v>
                </c:pt>
                <c:pt idx="73">
                  <c:v>98.736507936507934</c:v>
                </c:pt>
                <c:pt idx="74">
                  <c:v>113.85396799071233</c:v>
                </c:pt>
                <c:pt idx="75">
                  <c:v>6.0234627831715208</c:v>
                </c:pt>
                <c:pt idx="76">
                  <c:v>61.018465909090907</c:v>
                </c:pt>
                <c:pt idx="77">
                  <c:v>146.03389341602366</c:v>
                </c:pt>
                <c:pt idx="78">
                  <c:v>101.48250433776749</c:v>
                </c:pt>
                <c:pt idx="79">
                  <c:v>128.55775234131113</c:v>
                </c:pt>
                <c:pt idx="80">
                  <c:v>53.665137614678898</c:v>
                </c:pt>
                <c:pt idx="81">
                  <c:v>127.19741235392321</c:v>
                </c:pt>
                <c:pt idx="82">
                  <c:v>93.077389984825487</c:v>
                </c:pt>
                <c:pt idx="83">
                  <c:v>130.2608695652174</c:v>
                </c:pt>
                <c:pt idx="84">
                  <c:v>77.363321799307954</c:v>
                </c:pt>
                <c:pt idx="85">
                  <c:v>0</c:v>
                </c:pt>
                <c:pt idx="86">
                  <c:v>10.518218623481781</c:v>
                </c:pt>
                <c:pt idx="87">
                  <c:v>50.138972809667671</c:v>
                </c:pt>
                <c:pt idx="88">
                  <c:v>114.89353312302839</c:v>
                </c:pt>
                <c:pt idx="89">
                  <c:v>92.191483155899078</c:v>
                </c:pt>
                <c:pt idx="90">
                  <c:v>150.04647702717065</c:v>
                </c:pt>
                <c:pt idx="91">
                  <c:v>80.203968253968256</c:v>
                </c:pt>
                <c:pt idx="92">
                  <c:v>127.93877551020408</c:v>
                </c:pt>
                <c:pt idx="93">
                  <c:v>167.34234234234233</c:v>
                </c:pt>
                <c:pt idx="94">
                  <c:v>34.51829891637702</c:v>
                </c:pt>
                <c:pt idx="95">
                  <c:v>58.954879328436519</c:v>
                </c:pt>
                <c:pt idx="96">
                  <c:v>159.70809028658383</c:v>
                </c:pt>
                <c:pt idx="97">
                  <c:v>37.446770443978487</c:v>
                </c:pt>
                <c:pt idx="98">
                  <c:v>38.80476320832193</c:v>
                </c:pt>
                <c:pt idx="99">
                  <c:v>10.926193921852388</c:v>
                </c:pt>
                <c:pt idx="100">
                  <c:v>110.37617421007685</c:v>
                </c:pt>
                <c:pt idx="101">
                  <c:v>8.9335180055401668</c:v>
                </c:pt>
                <c:pt idx="102">
                  <c:v>28.475864216754903</c:v>
                </c:pt>
                <c:pt idx="103">
                  <c:v>3.5356807511737087</c:v>
                </c:pt>
                <c:pt idx="104">
                  <c:v>13.507380073800737</c:v>
                </c:pt>
                <c:pt idx="105">
                  <c:v>92.430555555555557</c:v>
                </c:pt>
                <c:pt idx="106">
                  <c:v>3.3450937155457554</c:v>
                </c:pt>
                <c:pt idx="107">
                  <c:v>32.831395348837212</c:v>
                </c:pt>
                <c:pt idx="108">
                  <c:v>151.71136909527621</c:v>
                </c:pt>
                <c:pt idx="109">
                  <c:v>29.619348719570027</c:v>
                </c:pt>
                <c:pt idx="110">
                  <c:v>6.6204278812974469</c:v>
                </c:pt>
                <c:pt idx="111">
                  <c:v>2.8635966190614983</c:v>
                </c:pt>
                <c:pt idx="112">
                  <c:v>13.856272838002436</c:v>
                </c:pt>
                <c:pt idx="113">
                  <c:v>19.786372613561554</c:v>
                </c:pt>
                <c:pt idx="114">
                  <c:v>4.8395721925133692</c:v>
                </c:pt>
                <c:pt idx="115">
                  <c:v>85.254310344827587</c:v>
                </c:pt>
                <c:pt idx="116">
                  <c:v>138.31330128205127</c:v>
                </c:pt>
                <c:pt idx="117">
                  <c:v>18.465217391304346</c:v>
                </c:pt>
                <c:pt idx="118">
                  <c:v>18.68452380952381</c:v>
                </c:pt>
                <c:pt idx="119">
                  <c:v>84.737739872068232</c:v>
                </c:pt>
                <c:pt idx="120">
                  <c:v>36.896611642050388</c:v>
                </c:pt>
                <c:pt idx="121">
                  <c:v>5.09867146415721</c:v>
                </c:pt>
                <c:pt idx="122">
                  <c:v>2.4495257957197478</c:v>
                </c:pt>
                <c:pt idx="123">
                  <c:v>56.255123379339189</c:v>
                </c:pt>
                <c:pt idx="124">
                  <c:v>60.916190476190479</c:v>
                </c:pt>
                <c:pt idx="125">
                  <c:v>150.38598223099703</c:v>
                </c:pt>
                <c:pt idx="126">
                  <c:v>108.75776397515529</c:v>
                </c:pt>
                <c:pt idx="127">
                  <c:v>35.862068965517238</c:v>
                </c:pt>
                <c:pt idx="128">
                  <c:v>11.387387387387387</c:v>
                </c:pt>
                <c:pt idx="129">
                  <c:v>7.3091382301908618</c:v>
                </c:pt>
                <c:pt idx="130">
                  <c:v>15.521739130434783</c:v>
                </c:pt>
                <c:pt idx="131">
                  <c:v>102.75995922947126</c:v>
                </c:pt>
                <c:pt idx="132">
                  <c:v>20.497472924187726</c:v>
                </c:pt>
                <c:pt idx="133">
                  <c:v>3.3587174348697393</c:v>
                </c:pt>
                <c:pt idx="134">
                  <c:v>4.1903171953255427</c:v>
                </c:pt>
                <c:pt idx="135">
                  <c:v>37.419495810459402</c:v>
                </c:pt>
                <c:pt idx="136">
                  <c:v>10.242772196022145</c:v>
                </c:pt>
                <c:pt idx="137">
                  <c:v>3.3265753424657536</c:v>
                </c:pt>
                <c:pt idx="138">
                  <c:v>8.3699324324324316</c:v>
                </c:pt>
                <c:pt idx="139">
                  <c:v>180</c:v>
                </c:pt>
                <c:pt idx="140">
                  <c:v>0</c:v>
                </c:pt>
                <c:pt idx="141">
                  <c:v>85.87186814308312</c:v>
                </c:pt>
                <c:pt idx="142">
                  <c:v>152.15942028985506</c:v>
                </c:pt>
                <c:pt idx="143">
                  <c:v>96.399257375650009</c:v>
                </c:pt>
                <c:pt idx="144">
                  <c:v>5.3059322506836315</c:v>
                </c:pt>
                <c:pt idx="145">
                  <c:v>0</c:v>
                </c:pt>
                <c:pt idx="146">
                  <c:v>14.260889088459811</c:v>
                </c:pt>
                <c:pt idx="147">
                  <c:v>9.7374193548387105</c:v>
                </c:pt>
                <c:pt idx="148">
                  <c:v>27.09443725743855</c:v>
                </c:pt>
                <c:pt idx="149">
                  <c:v>67.13636363636364</c:v>
                </c:pt>
                <c:pt idx="150">
                  <c:v>4.134955752212389</c:v>
                </c:pt>
                <c:pt idx="151">
                  <c:v>23.434966727162735</c:v>
                </c:pt>
                <c:pt idx="152">
                  <c:v>0.10433504775900074</c:v>
                </c:pt>
                <c:pt idx="153">
                  <c:v>25.282620539362572</c:v>
                </c:pt>
                <c:pt idx="154">
                  <c:v>27.009638554216867</c:v>
                </c:pt>
                <c:pt idx="155">
                  <c:v>0.36403296170625304</c:v>
                </c:pt>
                <c:pt idx="156">
                  <c:v>27.710213776722089</c:v>
                </c:pt>
                <c:pt idx="157">
                  <c:v>5.6194125159642401E-2</c:v>
                </c:pt>
                <c:pt idx="158">
                  <c:v>4.5569620253164557E-2</c:v>
                </c:pt>
                <c:pt idx="159">
                  <c:v>91.849143334726278</c:v>
                </c:pt>
                <c:pt idx="160">
                  <c:v>139.9064748201439</c:v>
                </c:pt>
                <c:pt idx="161">
                  <c:v>38.662587412587413</c:v>
                </c:pt>
                <c:pt idx="162">
                  <c:v>83.279207920792075</c:v>
                </c:pt>
                <c:pt idx="163">
                  <c:v>2.6561403508771928</c:v>
                </c:pt>
                <c:pt idx="164">
                  <c:v>9.9513108614232202</c:v>
                </c:pt>
                <c:pt idx="165">
                  <c:v>4.7412109375</c:v>
                </c:pt>
                <c:pt idx="166">
                  <c:v>76.946936197094132</c:v>
                </c:pt>
                <c:pt idx="167">
                  <c:v>9.4535987748851458</c:v>
                </c:pt>
                <c:pt idx="168">
                  <c:v>4.2124916275954458</c:v>
                </c:pt>
                <c:pt idx="169">
                  <c:v>2.8968609865470851</c:v>
                </c:pt>
                <c:pt idx="170">
                  <c:v>81.913043478260875</c:v>
                </c:pt>
                <c:pt idx="171">
                  <c:v>49.890995260663509</c:v>
                </c:pt>
                <c:pt idx="172">
                  <c:v>67.114026236125127</c:v>
                </c:pt>
                <c:pt idx="173">
                  <c:v>89.836919592298983</c:v>
                </c:pt>
                <c:pt idx="174">
                  <c:v>5.1868633649455571</c:v>
                </c:pt>
                <c:pt idx="175">
                  <c:v>69.426345609065152</c:v>
                </c:pt>
                <c:pt idx="176">
                  <c:v>19.467547051161119</c:v>
                </c:pt>
                <c:pt idx="177">
                  <c:v>17.850840336134453</c:v>
                </c:pt>
                <c:pt idx="178">
                  <c:v>83.104599659284503</c:v>
                </c:pt>
                <c:pt idx="179">
                  <c:v>177.68297101449275</c:v>
                </c:pt>
                <c:pt idx="180">
                  <c:v>2.3567901234567903</c:v>
                </c:pt>
                <c:pt idx="181">
                  <c:v>51.152454780361758</c:v>
                </c:pt>
                <c:pt idx="182">
                  <c:v>109.68765133171912</c:v>
                </c:pt>
                <c:pt idx="183">
                  <c:v>127.60749185667753</c:v>
                </c:pt>
                <c:pt idx="184">
                  <c:v>60.028625954198475</c:v>
                </c:pt>
                <c:pt idx="185">
                  <c:v>40.574031890660592</c:v>
                </c:pt>
                <c:pt idx="186">
                  <c:v>45.687673130193907</c:v>
                </c:pt>
                <c:pt idx="187">
                  <c:v>0</c:v>
                </c:pt>
                <c:pt idx="188">
                  <c:v>7.2888888888888888</c:v>
                </c:pt>
                <c:pt idx="189">
                  <c:v>165.21589688506981</c:v>
                </c:pt>
                <c:pt idx="190">
                  <c:v>0</c:v>
                </c:pt>
                <c:pt idx="191">
                  <c:v>0.63446969696969702</c:v>
                </c:pt>
                <c:pt idx="192">
                  <c:v>87.065257693733784</c:v>
                </c:pt>
                <c:pt idx="193">
                  <c:v>10.093425605536332</c:v>
                </c:pt>
                <c:pt idx="194">
                  <c:v>124.71664548919949</c:v>
                </c:pt>
                <c:pt idx="195">
                  <c:v>9.5146817007282127</c:v>
                </c:pt>
                <c:pt idx="196">
                  <c:v>19.095934959349595</c:v>
                </c:pt>
                <c:pt idx="197">
                  <c:v>108.3211009174312</c:v>
                </c:pt>
                <c:pt idx="198">
                  <c:v>103.89732142857143</c:v>
                </c:pt>
                <c:pt idx="199">
                  <c:v>22.24855861627162</c:v>
                </c:pt>
                <c:pt idx="200">
                  <c:v>134.63754045307442</c:v>
                </c:pt>
                <c:pt idx="201">
                  <c:v>64.888140161725062</c:v>
                </c:pt>
                <c:pt idx="202">
                  <c:v>14.556875285518501</c:v>
                </c:pt>
                <c:pt idx="203">
                  <c:v>167.86459627329194</c:v>
                </c:pt>
                <c:pt idx="204">
                  <c:v>0</c:v>
                </c:pt>
                <c:pt idx="205">
                  <c:v>70.20415224913495</c:v>
                </c:pt>
                <c:pt idx="206">
                  <c:v>67.588092171175035</c:v>
                </c:pt>
                <c:pt idx="207">
                  <c:v>149.58258258258257</c:v>
                </c:pt>
                <c:pt idx="208">
                  <c:v>89.316619362976979</c:v>
                </c:pt>
                <c:pt idx="209">
                  <c:v>29.159120310478656</c:v>
                </c:pt>
                <c:pt idx="210">
                  <c:v>10.026905381076215</c:v>
                </c:pt>
                <c:pt idx="211">
                  <c:v>168.59110251450676</c:v>
                </c:pt>
                <c:pt idx="212">
                  <c:v>1.4543701799485862</c:v>
                </c:pt>
                <c:pt idx="213">
                  <c:v>8.867647058823529</c:v>
                </c:pt>
                <c:pt idx="214">
                  <c:v>17.414804469273744</c:v>
                </c:pt>
                <c:pt idx="215">
                  <c:v>3.5356371490280778</c:v>
                </c:pt>
                <c:pt idx="216">
                  <c:v>7.832898172323759E-3</c:v>
                </c:pt>
                <c:pt idx="217">
                  <c:v>6.5551948051948052</c:v>
                </c:pt>
                <c:pt idx="218">
                  <c:v>31.292857142857144</c:v>
                </c:pt>
                <c:pt idx="219">
                  <c:v>27.954764196342637</c:v>
                </c:pt>
                <c:pt idx="220">
                  <c:v>14.88380716934487</c:v>
                </c:pt>
                <c:pt idx="221">
                  <c:v>90.698564593301441</c:v>
                </c:pt>
                <c:pt idx="222">
                  <c:v>169.25244072524407</c:v>
                </c:pt>
                <c:pt idx="223">
                  <c:v>82.223956075711598</c:v>
                </c:pt>
                <c:pt idx="224">
                  <c:v>2.4762931034482758</c:v>
                </c:pt>
                <c:pt idx="225">
                  <c:v>8.2680857707921316</c:v>
                </c:pt>
                <c:pt idx="226">
                  <c:v>2.8669026548672565</c:v>
                </c:pt>
                <c:pt idx="227">
                  <c:v>4.9083769633507854</c:v>
                </c:pt>
                <c:pt idx="228">
                  <c:v>82.934801762114532</c:v>
                </c:pt>
                <c:pt idx="229">
                  <c:v>170.02772277227723</c:v>
                </c:pt>
                <c:pt idx="230">
                  <c:v>9.6087636932707348</c:v>
                </c:pt>
                <c:pt idx="231">
                  <c:v>43.120192307692307</c:v>
                </c:pt>
                <c:pt idx="232">
                  <c:v>135.40291262135923</c:v>
                </c:pt>
                <c:pt idx="233">
                  <c:v>6.2326869806094186E-3</c:v>
                </c:pt>
                <c:pt idx="234">
                  <c:v>48.886235955056179</c:v>
                </c:pt>
                <c:pt idx="235">
                  <c:v>122.79550970873787</c:v>
                </c:pt>
                <c:pt idx="236">
                  <c:v>116.27417923691216</c:v>
                </c:pt>
                <c:pt idx="237">
                  <c:v>16.02849002849003</c:v>
                </c:pt>
                <c:pt idx="238">
                  <c:v>42.833516685001833</c:v>
                </c:pt>
                <c:pt idx="239">
                  <c:v>8.963815789473685</c:v>
                </c:pt>
                <c:pt idx="240">
                  <c:v>27.415838271840947</c:v>
                </c:pt>
                <c:pt idx="241">
                  <c:v>138.4776547360095</c:v>
                </c:pt>
                <c:pt idx="242">
                  <c:v>133.74013528748591</c:v>
                </c:pt>
                <c:pt idx="243">
                  <c:v>1.6757575757575758</c:v>
                </c:pt>
                <c:pt idx="244">
                  <c:v>61.309200603318253</c:v>
                </c:pt>
                <c:pt idx="245">
                  <c:v>149.375</c:v>
                </c:pt>
                <c:pt idx="246">
                  <c:v>110.00596953091163</c:v>
                </c:pt>
                <c:pt idx="247">
                  <c:v>54.179856115107917</c:v>
                </c:pt>
                <c:pt idx="248">
                  <c:v>115.94193548387096</c:v>
                </c:pt>
                <c:pt idx="249">
                  <c:v>0.7366060304011961</c:v>
                </c:pt>
                <c:pt idx="250">
                  <c:v>4.3545454545454545</c:v>
                </c:pt>
                <c:pt idx="251">
                  <c:v>42.633445551814937</c:v>
                </c:pt>
                <c:pt idx="252">
                  <c:v>102.17885117493472</c:v>
                </c:pt>
                <c:pt idx="253">
                  <c:v>37.224823766364551</c:v>
                </c:pt>
                <c:pt idx="254">
                  <c:v>55.601801801801798</c:v>
                </c:pt>
                <c:pt idx="255">
                  <c:v>51.285249457700651</c:v>
                </c:pt>
                <c:pt idx="256">
                  <c:v>160.26590693257359</c:v>
                </c:pt>
                <c:pt idx="257">
                  <c:v>163.32753623188407</c:v>
                </c:pt>
                <c:pt idx="258">
                  <c:v>161.56022408963585</c:v>
                </c:pt>
                <c:pt idx="259">
                  <c:v>27.319512195121952</c:v>
                </c:pt>
                <c:pt idx="260">
                  <c:v>149.60728744939271</c:v>
                </c:pt>
                <c:pt idx="261">
                  <c:v>157.72815533980582</c:v>
                </c:pt>
                <c:pt idx="262">
                  <c:v>54.721238938053098</c:v>
                </c:pt>
                <c:pt idx="263">
                  <c:v>8.6254673411040255</c:v>
                </c:pt>
                <c:pt idx="264">
                  <c:v>146.01249999999999</c:v>
                </c:pt>
                <c:pt idx="265">
                  <c:v>48.594736842105263</c:v>
                </c:pt>
                <c:pt idx="266">
                  <c:v>164.99656593406593</c:v>
                </c:pt>
                <c:pt idx="267">
                  <c:v>145.56778460085025</c:v>
                </c:pt>
                <c:pt idx="268">
                  <c:v>3.4663382594417076</c:v>
                </c:pt>
                <c:pt idx="269">
                  <c:v>72.597667638483969</c:v>
                </c:pt>
                <c:pt idx="270">
                  <c:v>48.551601423487547</c:v>
                </c:pt>
                <c:pt idx="271">
                  <c:v>30.446874906232186</c:v>
                </c:pt>
                <c:pt idx="272">
                  <c:v>9.6820809248554907E-2</c:v>
                </c:pt>
                <c:pt idx="273">
                  <c:v>18.191816981962166</c:v>
                </c:pt>
                <c:pt idx="274">
                  <c:v>41.837716676628808</c:v>
                </c:pt>
                <c:pt idx="275">
                  <c:v>8.2937625754527158</c:v>
                </c:pt>
                <c:pt idx="276">
                  <c:v>9.2882991556091671E-2</c:v>
                </c:pt>
                <c:pt idx="277">
                  <c:v>138.29135802469136</c:v>
                </c:pt>
                <c:pt idx="278">
                  <c:v>30.34351145038168</c:v>
                </c:pt>
                <c:pt idx="279">
                  <c:v>174.54938271604939</c:v>
                </c:pt>
                <c:pt idx="280">
                  <c:v>51.872048124212498</c:v>
                </c:pt>
                <c:pt idx="281">
                  <c:v>7.2479338842975203</c:v>
                </c:pt>
                <c:pt idx="282">
                  <c:v>56.892835272504591</c:v>
                </c:pt>
                <c:pt idx="283">
                  <c:v>97.480399692544196</c:v>
                </c:pt>
                <c:pt idx="284">
                  <c:v>147.13664596273293</c:v>
                </c:pt>
                <c:pt idx="285">
                  <c:v>158.48593350383632</c:v>
                </c:pt>
                <c:pt idx="286">
                  <c:v>79.603483191575535</c:v>
                </c:pt>
                <c:pt idx="287">
                  <c:v>137.68030690537086</c:v>
                </c:pt>
                <c:pt idx="288">
                  <c:v>6.7440570522979399</c:v>
                </c:pt>
                <c:pt idx="289">
                  <c:v>128.12413793103448</c:v>
                </c:pt>
                <c:pt idx="290">
                  <c:v>109.65145228215768</c:v>
                </c:pt>
                <c:pt idx="291">
                  <c:v>1.4240581025873809</c:v>
                </c:pt>
                <c:pt idx="292">
                  <c:v>121.36871325930764</c:v>
                </c:pt>
                <c:pt idx="293">
                  <c:v>42.738470035901685</c:v>
                </c:pt>
                <c:pt idx="294">
                  <c:v>127.21405405405406</c:v>
                </c:pt>
                <c:pt idx="295">
                  <c:v>146.31147540983608</c:v>
                </c:pt>
                <c:pt idx="296">
                  <c:v>65.836052657496467</c:v>
                </c:pt>
                <c:pt idx="297">
                  <c:v>3.4873417721518987</c:v>
                </c:pt>
                <c:pt idx="298">
                  <c:v>60.884663733500943</c:v>
                </c:pt>
                <c:pt idx="299">
                  <c:v>115.76690647482015</c:v>
                </c:pt>
                <c:pt idx="300">
                  <c:v>45.928057553956833</c:v>
                </c:pt>
                <c:pt idx="301">
                  <c:v>34.173026942178531</c:v>
                </c:pt>
                <c:pt idx="302">
                  <c:v>93.046937925288148</c:v>
                </c:pt>
                <c:pt idx="303">
                  <c:v>2.2121352477999072</c:v>
                </c:pt>
                <c:pt idx="304">
                  <c:v>26.616846878269968</c:v>
                </c:pt>
                <c:pt idx="305">
                  <c:v>54.252144405693279</c:v>
                </c:pt>
                <c:pt idx="306">
                  <c:v>152.53598484848484</c:v>
                </c:pt>
                <c:pt idx="307">
                  <c:v>125.76</c:v>
                </c:pt>
                <c:pt idx="308">
                  <c:v>64.011556240369799</c:v>
                </c:pt>
                <c:pt idx="309">
                  <c:v>164.65671641791045</c:v>
                </c:pt>
                <c:pt idx="310">
                  <c:v>80.912790697674424</c:v>
                </c:pt>
                <c:pt idx="311">
                  <c:v>115.54928315412187</c:v>
                </c:pt>
                <c:pt idx="312">
                  <c:v>2.2215332581736189</c:v>
                </c:pt>
                <c:pt idx="313">
                  <c:v>74.068456073079957</c:v>
                </c:pt>
                <c:pt idx="314">
                  <c:v>77.961341525857648</c:v>
                </c:pt>
                <c:pt idx="315">
                  <c:v>125.14449760765551</c:v>
                </c:pt>
                <c:pt idx="316">
                  <c:v>157.77292576419214</c:v>
                </c:pt>
                <c:pt idx="317">
                  <c:v>63.997326203208559</c:v>
                </c:pt>
                <c:pt idx="318">
                  <c:v>0</c:v>
                </c:pt>
                <c:pt idx="319">
                  <c:v>51.789808917197455</c:v>
                </c:pt>
                <c:pt idx="320">
                  <c:v>163.04128384172486</c:v>
                </c:pt>
                <c:pt idx="321">
                  <c:v>6.7080237741456168</c:v>
                </c:pt>
                <c:pt idx="322">
                  <c:v>79.739285714285714</c:v>
                </c:pt>
                <c:pt idx="323">
                  <c:v>144.2439024390244</c:v>
                </c:pt>
                <c:pt idx="324">
                  <c:v>70.193924763629042</c:v>
                </c:pt>
                <c:pt idx="325">
                  <c:v>31.488695242581255</c:v>
                </c:pt>
                <c:pt idx="326">
                  <c:v>93.827731092436977</c:v>
                </c:pt>
                <c:pt idx="327">
                  <c:v>73.347783888709159</c:v>
                </c:pt>
                <c:pt idx="328">
                  <c:v>123.65822784810126</c:v>
                </c:pt>
                <c:pt idx="329">
                  <c:v>55.567451820128483</c:v>
                </c:pt>
                <c:pt idx="330">
                  <c:v>2.4111570247933884</c:v>
                </c:pt>
                <c:pt idx="331">
                  <c:v>11.643795313649258</c:v>
                </c:pt>
                <c:pt idx="332">
                  <c:v>130.47882187938288</c:v>
                </c:pt>
                <c:pt idx="333">
                  <c:v>138.55883130618722</c:v>
                </c:pt>
                <c:pt idx="334">
                  <c:v>0</c:v>
                </c:pt>
                <c:pt idx="335">
                  <c:v>81.281109445277366</c:v>
                </c:pt>
                <c:pt idx="336">
                  <c:v>74.352975839717146</c:v>
                </c:pt>
                <c:pt idx="337">
                  <c:v>70.741466957153236</c:v>
                </c:pt>
                <c:pt idx="338">
                  <c:v>90.441894694587546</c:v>
                </c:pt>
                <c:pt idx="339">
                  <c:v>66.545426084778654</c:v>
                </c:pt>
                <c:pt idx="340">
                  <c:v>49.882770579171115</c:v>
                </c:pt>
                <c:pt idx="341">
                  <c:v>180</c:v>
                </c:pt>
                <c:pt idx="342">
                  <c:v>61.880239520958085</c:v>
                </c:pt>
                <c:pt idx="343">
                  <c:v>84.306350314026517</c:v>
                </c:pt>
                <c:pt idx="344">
                  <c:v>0</c:v>
                </c:pt>
                <c:pt idx="345">
                  <c:v>3.3958573072497122</c:v>
                </c:pt>
                <c:pt idx="346">
                  <c:v>40.310011376564276</c:v>
                </c:pt>
                <c:pt idx="347">
                  <c:v>130.82335081424233</c:v>
                </c:pt>
                <c:pt idx="348">
                  <c:v>127.64103139013453</c:v>
                </c:pt>
                <c:pt idx="349">
                  <c:v>15.163958641063516</c:v>
                </c:pt>
                <c:pt idx="350">
                  <c:v>7.1836065573770496</c:v>
                </c:pt>
                <c:pt idx="351">
                  <c:v>1.2156534671872095</c:v>
                </c:pt>
                <c:pt idx="352">
                  <c:v>1.5533395176252318</c:v>
                </c:pt>
                <c:pt idx="353">
                  <c:v>120.35009900990099</c:v>
                </c:pt>
                <c:pt idx="354">
                  <c:v>0.2023757149142103</c:v>
                </c:pt>
                <c:pt idx="355">
                  <c:v>112.56596091205212</c:v>
                </c:pt>
                <c:pt idx="356">
                  <c:v>165.83676470588236</c:v>
                </c:pt>
                <c:pt idx="357">
                  <c:v>15.005128205128205</c:v>
                </c:pt>
                <c:pt idx="358">
                  <c:v>77.097438076736282</c:v>
                </c:pt>
                <c:pt idx="359">
                  <c:v>0.63395979020979021</c:v>
                </c:pt>
                <c:pt idx="360">
                  <c:v>4.0061571125265392</c:v>
                </c:pt>
                <c:pt idx="361">
                  <c:v>152.35034013605443</c:v>
                </c:pt>
                <c:pt idx="362">
                  <c:v>1.2581686163775716</c:v>
                </c:pt>
                <c:pt idx="363">
                  <c:v>170.24829931972789</c:v>
                </c:pt>
                <c:pt idx="364">
                  <c:v>0.90579710144927539</c:v>
                </c:pt>
                <c:pt idx="365">
                  <c:v>7.1456159822419538</c:v>
                </c:pt>
                <c:pt idx="366">
                  <c:v>97.437931034482759</c:v>
                </c:pt>
                <c:pt idx="367">
                  <c:v>14.103448275862069</c:v>
                </c:pt>
                <c:pt idx="368">
                  <c:v>111.09806247528668</c:v>
                </c:pt>
                <c:pt idx="369">
                  <c:v>0</c:v>
                </c:pt>
                <c:pt idx="370">
                  <c:v>19.64953108718305</c:v>
                </c:pt>
                <c:pt idx="371">
                  <c:v>12.868106734434562</c:v>
                </c:pt>
                <c:pt idx="372">
                  <c:v>155.96305418719211</c:v>
                </c:pt>
                <c:pt idx="373">
                  <c:v>132.55702998379255</c:v>
                </c:pt>
                <c:pt idx="374">
                  <c:v>90.01490825688073</c:v>
                </c:pt>
                <c:pt idx="375">
                  <c:v>169.57843039984127</c:v>
                </c:pt>
                <c:pt idx="376">
                  <c:v>45.116360121836927</c:v>
                </c:pt>
                <c:pt idx="377">
                  <c:v>2.1889109837407883</c:v>
                </c:pt>
                <c:pt idx="378">
                  <c:v>38.465766002098633</c:v>
                </c:pt>
                <c:pt idx="379">
                  <c:v>83.231310843078433</c:v>
                </c:pt>
                <c:pt idx="380">
                  <c:v>55.707981829980532</c:v>
                </c:pt>
                <c:pt idx="381">
                  <c:v>108.27760307477288</c:v>
                </c:pt>
                <c:pt idx="382">
                  <c:v>173.6686114352392</c:v>
                </c:pt>
                <c:pt idx="383">
                  <c:v>18.437288634024409</c:v>
                </c:pt>
                <c:pt idx="384">
                  <c:v>76.30309278350515</c:v>
                </c:pt>
                <c:pt idx="385">
                  <c:v>106.44838945827233</c:v>
                </c:pt>
                <c:pt idx="386">
                  <c:v>80.726893676163996</c:v>
                </c:pt>
                <c:pt idx="387">
                  <c:v>159.69668246445497</c:v>
                </c:pt>
                <c:pt idx="388">
                  <c:v>83.605946550339382</c:v>
                </c:pt>
                <c:pt idx="389">
                  <c:v>165.09287257019437</c:v>
                </c:pt>
                <c:pt idx="390">
                  <c:v>8.0845481049562675</c:v>
                </c:pt>
                <c:pt idx="391">
                  <c:v>108.11262077294685</c:v>
                </c:pt>
                <c:pt idx="392">
                  <c:v>3.0028756290438534</c:v>
                </c:pt>
                <c:pt idx="393">
                  <c:v>38.23510971786834</c:v>
                </c:pt>
                <c:pt idx="394">
                  <c:v>0.1820964039785769</c:v>
                </c:pt>
                <c:pt idx="395">
                  <c:v>25.641119221411191</c:v>
                </c:pt>
                <c:pt idx="396">
                  <c:v>70.411918024172365</c:v>
                </c:pt>
                <c:pt idx="397">
                  <c:v>8.9932885906040276</c:v>
                </c:pt>
                <c:pt idx="398">
                  <c:v>105.11667554608418</c:v>
                </c:pt>
                <c:pt idx="399">
                  <c:v>123.74029850746268</c:v>
                </c:pt>
                <c:pt idx="400">
                  <c:v>56.256782945736433</c:v>
                </c:pt>
                <c:pt idx="401">
                  <c:v>165.875</c:v>
                </c:pt>
                <c:pt idx="402">
                  <c:v>49.828551912568308</c:v>
                </c:pt>
                <c:pt idx="403">
                  <c:v>30.744985673352435</c:v>
                </c:pt>
                <c:pt idx="404">
                  <c:v>52.771664188184403</c:v>
                </c:pt>
                <c:pt idx="405">
                  <c:v>125.00881328141013</c:v>
                </c:pt>
                <c:pt idx="406">
                  <c:v>66.525294525294527</c:v>
                </c:pt>
                <c:pt idx="407">
                  <c:v>66.86926360725721</c:v>
                </c:pt>
                <c:pt idx="408">
                  <c:v>24.838232982235496</c:v>
                </c:pt>
                <c:pt idx="409">
                  <c:v>125.80296950240771</c:v>
                </c:pt>
                <c:pt idx="410">
                  <c:v>19.450986252241481</c:v>
                </c:pt>
                <c:pt idx="411">
                  <c:v>46.545893719806763</c:v>
                </c:pt>
                <c:pt idx="412">
                  <c:v>33.052267106347898</c:v>
                </c:pt>
                <c:pt idx="413">
                  <c:v>72.823663815164139</c:v>
                </c:pt>
                <c:pt idx="414">
                  <c:v>90.224299065420567</c:v>
                </c:pt>
                <c:pt idx="415">
                  <c:v>92.913469477624261</c:v>
                </c:pt>
                <c:pt idx="416">
                  <c:v>99.712081775590363</c:v>
                </c:pt>
                <c:pt idx="417">
                  <c:v>86.101841085271317</c:v>
                </c:pt>
                <c:pt idx="418">
                  <c:v>109.77012127894156</c:v>
                </c:pt>
                <c:pt idx="419">
                  <c:v>148.58399467967192</c:v>
                </c:pt>
                <c:pt idx="420">
                  <c:v>125.47277353689567</c:v>
                </c:pt>
                <c:pt idx="421">
                  <c:v>53.508064516129032</c:v>
                </c:pt>
                <c:pt idx="422">
                  <c:v>69.024271844660191</c:v>
                </c:pt>
                <c:pt idx="423">
                  <c:v>54.836557377049182</c:v>
                </c:pt>
                <c:pt idx="424">
                  <c:v>0</c:v>
                </c:pt>
                <c:pt idx="425">
                  <c:v>111.23577906018137</c:v>
                </c:pt>
                <c:pt idx="426">
                  <c:v>44.065573770491802</c:v>
                </c:pt>
                <c:pt idx="427">
                  <c:v>122.82471264367815</c:v>
                </c:pt>
                <c:pt idx="428">
                  <c:v>111.08245981830888</c:v>
                </c:pt>
                <c:pt idx="429">
                  <c:v>111.29523026315789</c:v>
                </c:pt>
                <c:pt idx="430">
                  <c:v>151.62435906440965</c:v>
                </c:pt>
                <c:pt idx="431">
                  <c:v>158.77083333333334</c:v>
                </c:pt>
                <c:pt idx="432">
                  <c:v>169.82922535211267</c:v>
                </c:pt>
                <c:pt idx="433">
                  <c:v>17.73729266987694</c:v>
                </c:pt>
                <c:pt idx="434">
                  <c:v>46.144662034112443</c:v>
                </c:pt>
                <c:pt idx="435">
                  <c:v>109.48717948717949</c:v>
                </c:pt>
                <c:pt idx="436">
                  <c:v>99.527941176470591</c:v>
                </c:pt>
                <c:pt idx="437">
                  <c:v>38.041919191919192</c:v>
                </c:pt>
                <c:pt idx="438">
                  <c:v>37.941176470588232</c:v>
                </c:pt>
                <c:pt idx="439">
                  <c:v>151.26480836236934</c:v>
                </c:pt>
                <c:pt idx="440">
                  <c:v>134.79240519113264</c:v>
                </c:pt>
                <c:pt idx="441">
                  <c:v>66.008547008547012</c:v>
                </c:pt>
                <c:pt idx="442">
                  <c:v>172.52357442606763</c:v>
                </c:pt>
                <c:pt idx="443">
                  <c:v>61.860279441117761</c:v>
                </c:pt>
                <c:pt idx="444">
                  <c:v>0</c:v>
                </c:pt>
                <c:pt idx="445">
                  <c:v>124.03013786470022</c:v>
                </c:pt>
                <c:pt idx="446">
                  <c:v>165.61772151898734</c:v>
                </c:pt>
                <c:pt idx="447">
                  <c:v>10.058813501534265</c:v>
                </c:pt>
                <c:pt idx="448">
                  <c:v>56.477648202137999</c:v>
                </c:pt>
                <c:pt idx="449">
                  <c:v>180</c:v>
                </c:pt>
                <c:pt idx="450">
                  <c:v>151.09090909090909</c:v>
                </c:pt>
                <c:pt idx="451">
                  <c:v>134.17336394948336</c:v>
                </c:pt>
                <c:pt idx="452">
                  <c:v>165.2049861495845</c:v>
                </c:pt>
                <c:pt idx="453">
                  <c:v>79.120300751879697</c:v>
                </c:pt>
                <c:pt idx="454">
                  <c:v>29.02690128518126</c:v>
                </c:pt>
                <c:pt idx="455">
                  <c:v>141.55909090909091</c:v>
                </c:pt>
                <c:pt idx="456">
                  <c:v>126.8896551724138</c:v>
                </c:pt>
                <c:pt idx="457">
                  <c:v>157.7391930835735</c:v>
                </c:pt>
                <c:pt idx="458">
                  <c:v>126.37308228730822</c:v>
                </c:pt>
                <c:pt idx="459">
                  <c:v>25.751724137931035</c:v>
                </c:pt>
                <c:pt idx="460">
                  <c:v>70.128417144785686</c:v>
                </c:pt>
                <c:pt idx="461">
                  <c:v>54.945</c:v>
                </c:pt>
                <c:pt idx="462">
                  <c:v>67.066189624329155</c:v>
                </c:pt>
                <c:pt idx="463">
                  <c:v>112.044</c:v>
                </c:pt>
                <c:pt idx="464">
                  <c:v>111.236605344434</c:v>
                </c:pt>
                <c:pt idx="465">
                  <c:v>47.177395431622664</c:v>
                </c:pt>
                <c:pt idx="466">
                  <c:v>94.974110032362461</c:v>
                </c:pt>
                <c:pt idx="467">
                  <c:v>1.268637532133676</c:v>
                </c:pt>
                <c:pt idx="468">
                  <c:v>40.794007490636702</c:v>
                </c:pt>
                <c:pt idx="469">
                  <c:v>66.344782034346096</c:v>
                </c:pt>
                <c:pt idx="470">
                  <c:v>1.7867502238137869</c:v>
                </c:pt>
                <c:pt idx="471">
                  <c:v>115.53304535637149</c:v>
                </c:pt>
                <c:pt idx="472">
                  <c:v>135.53605769230768</c:v>
                </c:pt>
                <c:pt idx="473">
                  <c:v>126.88862837045721</c:v>
                </c:pt>
                <c:pt idx="474">
                  <c:v>134.75490797546013</c:v>
                </c:pt>
                <c:pt idx="475">
                  <c:v>34.856894524259928</c:v>
                </c:pt>
                <c:pt idx="476">
                  <c:v>31.014179104477613</c:v>
                </c:pt>
                <c:pt idx="477">
                  <c:v>126.23717948717949</c:v>
                </c:pt>
                <c:pt idx="478">
                  <c:v>73.860526315789471</c:v>
                </c:pt>
                <c:pt idx="479">
                  <c:v>136.45367412140575</c:v>
                </c:pt>
                <c:pt idx="480">
                  <c:v>6.0114425827543929</c:v>
                </c:pt>
                <c:pt idx="481">
                  <c:v>99.470297029702976</c:v>
                </c:pt>
                <c:pt idx="482">
                  <c:v>34.479313036690087</c:v>
                </c:pt>
                <c:pt idx="483">
                  <c:v>138.44552776600256</c:v>
                </c:pt>
                <c:pt idx="484">
                  <c:v>0</c:v>
                </c:pt>
                <c:pt idx="485">
                  <c:v>99.172387136672853</c:v>
                </c:pt>
                <c:pt idx="486">
                  <c:v>1.2344681669551838</c:v>
                </c:pt>
                <c:pt idx="487">
                  <c:v>110.65587863463969</c:v>
                </c:pt>
                <c:pt idx="488">
                  <c:v>151.28757637474541</c:v>
                </c:pt>
                <c:pt idx="489">
                  <c:v>150.36818980667837</c:v>
                </c:pt>
                <c:pt idx="490">
                  <c:v>48.00445132235572</c:v>
                </c:pt>
                <c:pt idx="491">
                  <c:v>67.415983606557376</c:v>
                </c:pt>
                <c:pt idx="492">
                  <c:v>37.381250000000001</c:v>
                </c:pt>
                <c:pt idx="493">
                  <c:v>30.695501730103807</c:v>
                </c:pt>
                <c:pt idx="494">
                  <c:v>139.32185430463576</c:v>
                </c:pt>
                <c:pt idx="495">
                  <c:v>144.3095238095238</c:v>
                </c:pt>
                <c:pt idx="496">
                  <c:v>0</c:v>
                </c:pt>
                <c:pt idx="497">
                  <c:v>16.017810945273631</c:v>
                </c:pt>
                <c:pt idx="498">
                  <c:v>14.75575221238938</c:v>
                </c:pt>
                <c:pt idx="499">
                  <c:v>159.38656987295826</c:v>
                </c:pt>
                <c:pt idx="500">
                  <c:v>0.47018030513176146</c:v>
                </c:pt>
                <c:pt idx="501">
                  <c:v>70.384759525296687</c:v>
                </c:pt>
                <c:pt idx="502">
                  <c:v>59.330203442879501</c:v>
                </c:pt>
                <c:pt idx="503">
                  <c:v>73.071852027507703</c:v>
                </c:pt>
                <c:pt idx="504">
                  <c:v>6.7039473684210522</c:v>
                </c:pt>
                <c:pt idx="505">
                  <c:v>0</c:v>
                </c:pt>
                <c:pt idx="506">
                  <c:v>0.88387096774193552</c:v>
                </c:pt>
                <c:pt idx="507">
                  <c:v>124.97074158659025</c:v>
                </c:pt>
                <c:pt idx="508">
                  <c:v>133.62811387900356</c:v>
                </c:pt>
                <c:pt idx="509">
                  <c:v>14</c:v>
                </c:pt>
                <c:pt idx="510">
                  <c:v>143.70274014778326</c:v>
                </c:pt>
                <c:pt idx="511">
                  <c:v>108.78191056910569</c:v>
                </c:pt>
                <c:pt idx="512">
                  <c:v>156.78100263852244</c:v>
                </c:pt>
                <c:pt idx="513">
                  <c:v>34.821612703650239</c:v>
                </c:pt>
                <c:pt idx="514">
                  <c:v>21.434731309664272</c:v>
                </c:pt>
                <c:pt idx="515">
                  <c:v>9.9318936877076407</c:v>
                </c:pt>
                <c:pt idx="516">
                  <c:v>135.31629834254144</c:v>
                </c:pt>
                <c:pt idx="517">
                  <c:v>0.97928246589186463</c:v>
                </c:pt>
                <c:pt idx="518">
                  <c:v>11.066253656857684</c:v>
                </c:pt>
                <c:pt idx="519">
                  <c:v>0</c:v>
                </c:pt>
                <c:pt idx="520">
                  <c:v>0</c:v>
                </c:pt>
                <c:pt idx="521">
                  <c:v>12.107086614173229</c:v>
                </c:pt>
                <c:pt idx="522">
                  <c:v>28.819322459222082</c:v>
                </c:pt>
                <c:pt idx="523">
                  <c:v>164.25176169122358</c:v>
                </c:pt>
                <c:pt idx="524">
                  <c:v>53.211009174311926</c:v>
                </c:pt>
                <c:pt idx="525">
                  <c:v>37.49075975359343</c:v>
                </c:pt>
                <c:pt idx="526">
                  <c:v>99.166419019316493</c:v>
                </c:pt>
                <c:pt idx="527">
                  <c:v>17.74817722938867</c:v>
                </c:pt>
                <c:pt idx="528">
                  <c:v>0</c:v>
                </c:pt>
                <c:pt idx="529">
                  <c:v>161.2012012012012</c:v>
                </c:pt>
                <c:pt idx="530">
                  <c:v>1.6613885505481121</c:v>
                </c:pt>
                <c:pt idx="531">
                  <c:v>0.19507908611599298</c:v>
                </c:pt>
                <c:pt idx="532">
                  <c:v>1.2008293838862558</c:v>
                </c:pt>
                <c:pt idx="533">
                  <c:v>0</c:v>
                </c:pt>
                <c:pt idx="534">
                  <c:v>8.5222672064777321</c:v>
                </c:pt>
                <c:pt idx="535">
                  <c:v>126.07841700256505</c:v>
                </c:pt>
                <c:pt idx="536">
                  <c:v>11.757296466973886</c:v>
                </c:pt>
                <c:pt idx="537">
                  <c:v>17.643617021276597</c:v>
                </c:pt>
                <c:pt idx="538">
                  <c:v>27.582934609250398</c:v>
                </c:pt>
                <c:pt idx="539">
                  <c:v>1.1963946869070208</c:v>
                </c:pt>
                <c:pt idx="540">
                  <c:v>1.7788590604026846</c:v>
                </c:pt>
                <c:pt idx="541">
                  <c:v>0</c:v>
                </c:pt>
                <c:pt idx="542">
                  <c:v>22.78888410168031</c:v>
                </c:pt>
                <c:pt idx="543">
                  <c:v>15.26441018766756</c:v>
                </c:pt>
                <c:pt idx="544">
                  <c:v>71.883912890762204</c:v>
                </c:pt>
                <c:pt idx="545">
                  <c:v>178.32155477031802</c:v>
                </c:pt>
                <c:pt idx="546">
                  <c:v>4.5882352941176467</c:v>
                </c:pt>
                <c:pt idx="547">
                  <c:v>42.46382978723404</c:v>
                </c:pt>
                <c:pt idx="548">
                  <c:v>22.635906927551559</c:v>
                </c:pt>
                <c:pt idx="549">
                  <c:v>6.7484662576687116E-2</c:v>
                </c:pt>
                <c:pt idx="550">
                  <c:v>7.7378917378917382</c:v>
                </c:pt>
                <c:pt idx="551">
                  <c:v>0.83689538807649044</c:v>
                </c:pt>
                <c:pt idx="552">
                  <c:v>177.59420289855072</c:v>
                </c:pt>
                <c:pt idx="553">
                  <c:v>6.0285714285714285</c:v>
                </c:pt>
                <c:pt idx="554">
                  <c:v>23.982618771726536</c:v>
                </c:pt>
                <c:pt idx="555">
                  <c:v>0.32242540904716072</c:v>
                </c:pt>
                <c:pt idx="556">
                  <c:v>1.9986577181208054</c:v>
                </c:pt>
                <c:pt idx="557">
                  <c:v>63.63154428712545</c:v>
                </c:pt>
                <c:pt idx="558">
                  <c:v>87.110297961317301</c:v>
                </c:pt>
                <c:pt idx="559">
                  <c:v>17.626903553299492</c:v>
                </c:pt>
                <c:pt idx="560">
                  <c:v>4.4075495841330774</c:v>
                </c:pt>
                <c:pt idx="561">
                  <c:v>10.028350515463918</c:v>
                </c:pt>
                <c:pt idx="562">
                  <c:v>137.30420353982302</c:v>
                </c:pt>
                <c:pt idx="563">
                  <c:v>74.705681818181816</c:v>
                </c:pt>
                <c:pt idx="564">
                  <c:v>72.835726795096321</c:v>
                </c:pt>
                <c:pt idx="565">
                  <c:v>13.468873128447596</c:v>
                </c:pt>
                <c:pt idx="566">
                  <c:v>3.0726164079822618</c:v>
                </c:pt>
                <c:pt idx="567">
                  <c:v>8.8910891089108919</c:v>
                </c:pt>
                <c:pt idx="568">
                  <c:v>24.117045829212</c:v>
                </c:pt>
                <c:pt idx="569">
                  <c:v>76.442996742671014</c:v>
                </c:pt>
                <c:pt idx="570">
                  <c:v>3.2686202686202686</c:v>
                </c:pt>
                <c:pt idx="571">
                  <c:v>1.731050373430796</c:v>
                </c:pt>
                <c:pt idx="572">
                  <c:v>41.428666004634231</c:v>
                </c:pt>
                <c:pt idx="573">
                  <c:v>16.459770114942529</c:v>
                </c:pt>
                <c:pt idx="574">
                  <c:v>15.708333333333334</c:v>
                </c:pt>
                <c:pt idx="575">
                  <c:v>5.4825061025223762</c:v>
                </c:pt>
                <c:pt idx="576">
                  <c:v>1.4032860343539955</c:v>
                </c:pt>
                <c:pt idx="577">
                  <c:v>1.3498293515358362</c:v>
                </c:pt>
                <c:pt idx="578">
                  <c:v>0.44574780058651026</c:v>
                </c:pt>
                <c:pt idx="579">
                  <c:v>8.7183406113537121</c:v>
                </c:pt>
                <c:pt idx="580">
                  <c:v>7.2866242038216562</c:v>
                </c:pt>
                <c:pt idx="581">
                  <c:v>0.92757417102966844</c:v>
                </c:pt>
                <c:pt idx="582">
                  <c:v>35.493421052631582</c:v>
                </c:pt>
                <c:pt idx="583">
                  <c:v>2.6156250000000001</c:v>
                </c:pt>
                <c:pt idx="584">
                  <c:v>0.42447418738049714</c:v>
                </c:pt>
                <c:pt idx="585">
                  <c:v>37.278688524590166</c:v>
                </c:pt>
                <c:pt idx="586">
                  <c:v>130.22605824076854</c:v>
                </c:pt>
                <c:pt idx="587">
                  <c:v>2.5233160621761659</c:v>
                </c:pt>
                <c:pt idx="588">
                  <c:v>0.71337197681391162</c:v>
                </c:pt>
                <c:pt idx="589">
                  <c:v>138.6690909090909</c:v>
                </c:pt>
                <c:pt idx="590">
                  <c:v>155.45170454545453</c:v>
                </c:pt>
                <c:pt idx="591">
                  <c:v>4.105726872246696</c:v>
                </c:pt>
                <c:pt idx="592">
                  <c:v>164.02431289640592</c:v>
                </c:pt>
                <c:pt idx="593">
                  <c:v>164.38234809813932</c:v>
                </c:pt>
                <c:pt idx="594">
                  <c:v>45.409185803757829</c:v>
                </c:pt>
                <c:pt idx="595">
                  <c:v>40.693627450980394</c:v>
                </c:pt>
                <c:pt idx="596">
                  <c:v>132.52682926829269</c:v>
                </c:pt>
                <c:pt idx="597">
                  <c:v>47.781142857142861</c:v>
                </c:pt>
                <c:pt idx="598">
                  <c:v>5.434782608695652E-3</c:v>
                </c:pt>
                <c:pt idx="599">
                  <c:v>152.15164433617539</c:v>
                </c:pt>
                <c:pt idx="600">
                  <c:v>0.73880597014925375</c:v>
                </c:pt>
                <c:pt idx="601">
                  <c:v>26.199004975124378</c:v>
                </c:pt>
                <c:pt idx="602">
                  <c:v>0.15147058823529411</c:v>
                </c:pt>
                <c:pt idx="603">
                  <c:v>109.9119789558883</c:v>
                </c:pt>
                <c:pt idx="604">
                  <c:v>108.46168674698795</c:v>
                </c:pt>
                <c:pt idx="605">
                  <c:v>180</c:v>
                </c:pt>
                <c:pt idx="606">
                  <c:v>27.226896435208651</c:v>
                </c:pt>
                <c:pt idx="607">
                  <c:v>9.1179337231968809</c:v>
                </c:pt>
                <c:pt idx="608">
                  <c:v>60.375905797101453</c:v>
                </c:pt>
                <c:pt idx="609">
                  <c:v>43.305699481865283</c:v>
                </c:pt>
                <c:pt idx="610">
                  <c:v>17.295532646048109</c:v>
                </c:pt>
                <c:pt idx="611">
                  <c:v>147.32797619047619</c:v>
                </c:pt>
                <c:pt idx="612">
                  <c:v>6.4033232628398791</c:v>
                </c:pt>
                <c:pt idx="613">
                  <c:v>146.86570247933884</c:v>
                </c:pt>
                <c:pt idx="614">
                  <c:v>6.2408894379246451</c:v>
                </c:pt>
                <c:pt idx="615">
                  <c:v>0</c:v>
                </c:pt>
                <c:pt idx="616">
                  <c:v>10.97749196141479</c:v>
                </c:pt>
                <c:pt idx="617">
                  <c:v>15.336822074215034</c:v>
                </c:pt>
                <c:pt idx="618">
                  <c:v>35.137119970872021</c:v>
                </c:pt>
                <c:pt idx="619">
                  <c:v>47.879866803278688</c:v>
                </c:pt>
                <c:pt idx="620">
                  <c:v>57.245778611632268</c:v>
                </c:pt>
                <c:pt idx="621">
                  <c:v>41.326295585412666</c:v>
                </c:pt>
                <c:pt idx="622">
                  <c:v>19.826340326340326</c:v>
                </c:pt>
                <c:pt idx="623">
                  <c:v>11.817142857142857</c:v>
                </c:pt>
                <c:pt idx="624">
                  <c:v>55.29457364341085</c:v>
                </c:pt>
                <c:pt idx="625">
                  <c:v>94.404598246029863</c:v>
                </c:pt>
                <c:pt idx="626">
                  <c:v>4.4462103079623425</c:v>
                </c:pt>
                <c:pt idx="627">
                  <c:v>2.2437150837988828</c:v>
                </c:pt>
                <c:pt idx="628">
                  <c:v>21.589900535577659</c:v>
                </c:pt>
                <c:pt idx="629">
                  <c:v>4.767074829931973</c:v>
                </c:pt>
                <c:pt idx="630">
                  <c:v>1.6836683417085427</c:v>
                </c:pt>
                <c:pt idx="631">
                  <c:v>13.26840806252571</c:v>
                </c:pt>
                <c:pt idx="632">
                  <c:v>4.6213966338289287</c:v>
                </c:pt>
                <c:pt idx="633">
                  <c:v>3.5426540284360191</c:v>
                </c:pt>
                <c:pt idx="634">
                  <c:v>70.393630573248402</c:v>
                </c:pt>
                <c:pt idx="635">
                  <c:v>7.3034859876965141</c:v>
                </c:pt>
                <c:pt idx="636">
                  <c:v>23.636252296387017</c:v>
                </c:pt>
                <c:pt idx="637">
                  <c:v>0</c:v>
                </c:pt>
                <c:pt idx="638">
                  <c:v>17.925472747497221</c:v>
                </c:pt>
                <c:pt idx="639">
                  <c:v>21.534219148161633</c:v>
                </c:pt>
                <c:pt idx="640">
                  <c:v>67.654228855721399</c:v>
                </c:pt>
                <c:pt idx="641">
                  <c:v>2.9830776173285201</c:v>
                </c:pt>
                <c:pt idx="642">
                  <c:v>1.2862357313512078</c:v>
                </c:pt>
                <c:pt idx="643">
                  <c:v>82.513237063778575</c:v>
                </c:pt>
                <c:pt idx="644">
                  <c:v>168.94155251141552</c:v>
                </c:pt>
                <c:pt idx="645">
                  <c:v>40.42448214233395</c:v>
                </c:pt>
                <c:pt idx="646">
                  <c:v>145.66239316239316</c:v>
                </c:pt>
                <c:pt idx="647">
                  <c:v>67.484534172994998</c:v>
                </c:pt>
                <c:pt idx="648">
                  <c:v>0.33604135893648451</c:v>
                </c:pt>
                <c:pt idx="649">
                  <c:v>82.425316455696205</c:v>
                </c:pt>
                <c:pt idx="650">
                  <c:v>6.8270348837209305</c:v>
                </c:pt>
                <c:pt idx="651">
                  <c:v>6.4394904458598727</c:v>
                </c:pt>
                <c:pt idx="652">
                  <c:v>106.24461573339379</c:v>
                </c:pt>
                <c:pt idx="653">
                  <c:v>43.340782122905026</c:v>
                </c:pt>
                <c:pt idx="654">
                  <c:v>36.054466230936818</c:v>
                </c:pt>
                <c:pt idx="655">
                  <c:v>112.56727976766699</c:v>
                </c:pt>
                <c:pt idx="656">
                  <c:v>58.396731054977714</c:v>
                </c:pt>
                <c:pt idx="657">
                  <c:v>3.9066891512085443E-2</c:v>
                </c:pt>
                <c:pt idx="658">
                  <c:v>8.1399662731871842</c:v>
                </c:pt>
                <c:pt idx="659">
                  <c:v>29.510024057738573</c:v>
                </c:pt>
                <c:pt idx="660">
                  <c:v>39.097058823529409</c:v>
                </c:pt>
                <c:pt idx="661">
                  <c:v>0</c:v>
                </c:pt>
                <c:pt idx="662">
                  <c:v>4.2469577666428062</c:v>
                </c:pt>
                <c:pt idx="663">
                  <c:v>78.572523881347408</c:v>
                </c:pt>
                <c:pt idx="664">
                  <c:v>0.66449511400651462</c:v>
                </c:pt>
                <c:pt idx="665">
                  <c:v>0</c:v>
                </c:pt>
                <c:pt idx="666">
                  <c:v>100.37084870848709</c:v>
                </c:pt>
                <c:pt idx="667">
                  <c:v>0</c:v>
                </c:pt>
                <c:pt idx="668">
                  <c:v>32.1114006514658</c:v>
                </c:pt>
                <c:pt idx="669">
                  <c:v>53.580128205128204</c:v>
                </c:pt>
                <c:pt idx="670">
                  <c:v>0</c:v>
                </c:pt>
                <c:pt idx="671">
                  <c:v>1.7645275391611925</c:v>
                </c:pt>
                <c:pt idx="672">
                  <c:v>70.632483370288242</c:v>
                </c:pt>
                <c:pt idx="673">
                  <c:v>0</c:v>
                </c:pt>
                <c:pt idx="674">
                  <c:v>7.0212765957446813E-2</c:v>
                </c:pt>
                <c:pt idx="675">
                  <c:v>100.23289439710818</c:v>
                </c:pt>
                <c:pt idx="676">
                  <c:v>2.3194263363754888</c:v>
                </c:pt>
                <c:pt idx="677">
                  <c:v>147.74947478991598</c:v>
                </c:pt>
                <c:pt idx="678">
                  <c:v>30.602345097518906</c:v>
                </c:pt>
                <c:pt idx="679">
                  <c:v>2.0019395954558048</c:v>
                </c:pt>
                <c:pt idx="680">
                  <c:v>67.627326880119142</c:v>
                </c:pt>
                <c:pt idx="681">
                  <c:v>17.756235827664398</c:v>
                </c:pt>
                <c:pt idx="682">
                  <c:v>47.549626467449308</c:v>
                </c:pt>
                <c:pt idx="683">
                  <c:v>1.3229629629629629</c:v>
                </c:pt>
                <c:pt idx="684">
                  <c:v>117.15873015873017</c:v>
                </c:pt>
                <c:pt idx="685">
                  <c:v>30.886462882096069</c:v>
                </c:pt>
                <c:pt idx="686">
                  <c:v>108.08774619648544</c:v>
                </c:pt>
                <c:pt idx="687">
                  <c:v>160.39953810623555</c:v>
                </c:pt>
                <c:pt idx="688">
                  <c:v>173.13319672131146</c:v>
                </c:pt>
                <c:pt idx="689">
                  <c:v>5.6338028169014086E-2</c:v>
                </c:pt>
                <c:pt idx="690">
                  <c:v>3.8690884167237836</c:v>
                </c:pt>
                <c:pt idx="691">
                  <c:v>67.241379310344826</c:v>
                </c:pt>
                <c:pt idx="692">
                  <c:v>95.167219512195118</c:v>
                </c:pt>
                <c:pt idx="693">
                  <c:v>0</c:v>
                </c:pt>
                <c:pt idx="694">
                  <c:v>1.0750196386488609</c:v>
                </c:pt>
                <c:pt idx="695">
                  <c:v>18.189003436426116</c:v>
                </c:pt>
                <c:pt idx="696">
                  <c:v>84.308219178082197</c:v>
                </c:pt>
                <c:pt idx="697">
                  <c:v>177.24916387959865</c:v>
                </c:pt>
                <c:pt idx="698">
                  <c:v>150.31012658227849</c:v>
                </c:pt>
                <c:pt idx="699">
                  <c:v>176.20689655172413</c:v>
                </c:pt>
                <c:pt idx="700">
                  <c:v>51.111111111111114</c:v>
                </c:pt>
                <c:pt idx="701">
                  <c:v>18.164536741214057</c:v>
                </c:pt>
                <c:pt idx="702">
                  <c:v>0.11022927689594356</c:v>
                </c:pt>
                <c:pt idx="703">
                  <c:v>160.6452300785634</c:v>
                </c:pt>
                <c:pt idx="704">
                  <c:v>0.18662351672060409</c:v>
                </c:pt>
                <c:pt idx="705">
                  <c:v>155.56978021978023</c:v>
                </c:pt>
                <c:pt idx="706">
                  <c:v>131.04274134119382</c:v>
                </c:pt>
                <c:pt idx="707">
                  <c:v>92.507392473118273</c:v>
                </c:pt>
                <c:pt idx="708">
                  <c:v>95.691279887482423</c:v>
                </c:pt>
                <c:pt idx="709">
                  <c:v>17.050636616420313</c:v>
                </c:pt>
                <c:pt idx="710">
                  <c:v>1.7392661982825917</c:v>
                </c:pt>
                <c:pt idx="711">
                  <c:v>90.072393822393821</c:v>
                </c:pt>
                <c:pt idx="712">
                  <c:v>7.679599499374218</c:v>
                </c:pt>
                <c:pt idx="713">
                  <c:v>4.4168343393695508</c:v>
                </c:pt>
                <c:pt idx="714">
                  <c:v>21.464850615114237</c:v>
                </c:pt>
                <c:pt idx="715">
                  <c:v>138.75358851674642</c:v>
                </c:pt>
                <c:pt idx="716">
                  <c:v>6.7320110701107012</c:v>
                </c:pt>
                <c:pt idx="717">
                  <c:v>0</c:v>
                </c:pt>
                <c:pt idx="718">
                  <c:v>29.10117302052786</c:v>
                </c:pt>
                <c:pt idx="719">
                  <c:v>18.997536945812808</c:v>
                </c:pt>
                <c:pt idx="720">
                  <c:v>21.447293447293447</c:v>
                </c:pt>
                <c:pt idx="721">
                  <c:v>95.134497816593893</c:v>
                </c:pt>
                <c:pt idx="722">
                  <c:v>76.382867132867133</c:v>
                </c:pt>
                <c:pt idx="723">
                  <c:v>4.7286405158516924</c:v>
                </c:pt>
                <c:pt idx="724">
                  <c:v>50.025377493038732</c:v>
                </c:pt>
                <c:pt idx="725">
                  <c:v>178.4617737003058</c:v>
                </c:pt>
                <c:pt idx="726">
                  <c:v>0.77205040091638033</c:v>
                </c:pt>
                <c:pt idx="727">
                  <c:v>64.550762016412662</c:v>
                </c:pt>
                <c:pt idx="728">
                  <c:v>104.27315921677814</c:v>
                </c:pt>
                <c:pt idx="729">
                  <c:v>143.85564142194744</c:v>
                </c:pt>
                <c:pt idx="730">
                  <c:v>163.27628361858191</c:v>
                </c:pt>
                <c:pt idx="731">
                  <c:v>60.896870904325034</c:v>
                </c:pt>
                <c:pt idx="732">
                  <c:v>104.86526492851135</c:v>
                </c:pt>
                <c:pt idx="733">
                  <c:v>45.515599343185549</c:v>
                </c:pt>
                <c:pt idx="734">
                  <c:v>35.646017699115042</c:v>
                </c:pt>
                <c:pt idx="735">
                  <c:v>0.10606060606060606</c:v>
                </c:pt>
                <c:pt idx="736">
                  <c:v>0.62264150943396224</c:v>
                </c:pt>
                <c:pt idx="737">
                  <c:v>69.970519447630679</c:v>
                </c:pt>
                <c:pt idx="738">
                  <c:v>23.118932038834952</c:v>
                </c:pt>
                <c:pt idx="739">
                  <c:v>33.321100917431195</c:v>
                </c:pt>
                <c:pt idx="740">
                  <c:v>30.446555893692938</c:v>
                </c:pt>
                <c:pt idx="741">
                  <c:v>10.326158165652783</c:v>
                </c:pt>
                <c:pt idx="742">
                  <c:v>0.78991257565568262</c:v>
                </c:pt>
                <c:pt idx="743">
                  <c:v>0.60553633217993075</c:v>
                </c:pt>
                <c:pt idx="744">
                  <c:v>83.330955777460773</c:v>
                </c:pt>
                <c:pt idx="745">
                  <c:v>53.081497204699694</c:v>
                </c:pt>
                <c:pt idx="746">
                  <c:v>131.19875222816398</c:v>
                </c:pt>
                <c:pt idx="747">
                  <c:v>54.292559523809523</c:v>
                </c:pt>
                <c:pt idx="748">
                  <c:v>6.7103085026335592</c:v>
                </c:pt>
                <c:pt idx="749">
                  <c:v>93.718279569892474</c:v>
                </c:pt>
                <c:pt idx="750">
                  <c:v>69.299075391180651</c:v>
                </c:pt>
                <c:pt idx="751">
                  <c:v>82.290665616384402</c:v>
                </c:pt>
                <c:pt idx="752">
                  <c:v>128.19745222929936</c:v>
                </c:pt>
                <c:pt idx="753">
                  <c:v>51.240487062404874</c:v>
                </c:pt>
                <c:pt idx="754">
                  <c:v>67.204892966360859</c:v>
                </c:pt>
                <c:pt idx="755">
                  <c:v>151.61328480436759</c:v>
                </c:pt>
                <c:pt idx="756">
                  <c:v>95.699749624436649</c:v>
                </c:pt>
                <c:pt idx="757">
                  <c:v>146.00422535211268</c:v>
                </c:pt>
                <c:pt idx="758">
                  <c:v>17.592233009708739</c:v>
                </c:pt>
                <c:pt idx="759">
                  <c:v>41.714573732718897</c:v>
                </c:pt>
                <c:pt idx="760">
                  <c:v>158.41176470588235</c:v>
                </c:pt>
                <c:pt idx="761">
                  <c:v>56.336248360297333</c:v>
                </c:pt>
                <c:pt idx="762">
                  <c:v>4.6345975948196116</c:v>
                </c:pt>
                <c:pt idx="763">
                  <c:v>20.535898908673175</c:v>
                </c:pt>
                <c:pt idx="764">
                  <c:v>106.90714396165146</c:v>
                </c:pt>
                <c:pt idx="765">
                  <c:v>90.397430217102354</c:v>
                </c:pt>
                <c:pt idx="766">
                  <c:v>147.27346637102735</c:v>
                </c:pt>
                <c:pt idx="767">
                  <c:v>111.42196272176061</c:v>
                </c:pt>
                <c:pt idx="768">
                  <c:v>103.87312681788522</c:v>
                </c:pt>
                <c:pt idx="769">
                  <c:v>92.373284330801923</c:v>
                </c:pt>
                <c:pt idx="770">
                  <c:v>77.085572861326355</c:v>
                </c:pt>
                <c:pt idx="771">
                  <c:v>73.780199818346958</c:v>
                </c:pt>
                <c:pt idx="772">
                  <c:v>69.757793764988008</c:v>
                </c:pt>
                <c:pt idx="773">
                  <c:v>91.58502411063597</c:v>
                </c:pt>
                <c:pt idx="774">
                  <c:v>84.126741265129027</c:v>
                </c:pt>
                <c:pt idx="775">
                  <c:v>154.3326359832636</c:v>
                </c:pt>
                <c:pt idx="776">
                  <c:v>148.40317460317459</c:v>
                </c:pt>
                <c:pt idx="777">
                  <c:v>61.395134575569358</c:v>
                </c:pt>
                <c:pt idx="778">
                  <c:v>91.898657291710791</c:v>
                </c:pt>
                <c:pt idx="779">
                  <c:v>55.050795061237423</c:v>
                </c:pt>
                <c:pt idx="780">
                  <c:v>33.778067885117494</c:v>
                </c:pt>
                <c:pt idx="781">
                  <c:v>57.388130004710312</c:v>
                </c:pt>
                <c:pt idx="782">
                  <c:v>118.30643402399127</c:v>
                </c:pt>
                <c:pt idx="783">
                  <c:v>1.3241785188818049E-2</c:v>
                </c:pt>
                <c:pt idx="784">
                  <c:v>116.16970278044104</c:v>
                </c:pt>
                <c:pt idx="785">
                  <c:v>141.9102436598707</c:v>
                </c:pt>
                <c:pt idx="786">
                  <c:v>97.525539616570583</c:v>
                </c:pt>
                <c:pt idx="787">
                  <c:v>62.048907388137359</c:v>
                </c:pt>
                <c:pt idx="788">
                  <c:v>64.875766522825344</c:v>
                </c:pt>
                <c:pt idx="789">
                  <c:v>15.459302325581396</c:v>
                </c:pt>
                <c:pt idx="790">
                  <c:v>126.8074656188605</c:v>
                </c:pt>
                <c:pt idx="792">
                  <c:v>100.03779599271402</c:v>
                </c:pt>
                <c:pt idx="793">
                  <c:v>13.382671093498983</c:v>
                </c:pt>
                <c:pt idx="794">
                  <c:v>11.941644780039397</c:v>
                </c:pt>
                <c:pt idx="795">
                  <c:v>135.83882783882783</c:v>
                </c:pt>
                <c:pt idx="796">
                  <c:v>32.194207836456556</c:v>
                </c:pt>
                <c:pt idx="797">
                  <c:v>84.767930831204552</c:v>
                </c:pt>
                <c:pt idx="798">
                  <c:v>53.952183249821047</c:v>
                </c:pt>
                <c:pt idx="799">
                  <c:v>71.870132996329062</c:v>
                </c:pt>
                <c:pt idx="800">
                  <c:v>81.579640068262918</c:v>
                </c:pt>
                <c:pt idx="801">
                  <c:v>66.460676480724729</c:v>
                </c:pt>
                <c:pt idx="802">
                  <c:v>144.16233766233765</c:v>
                </c:pt>
                <c:pt idx="803">
                  <c:v>24.17153284671533</c:v>
                </c:pt>
                <c:pt idx="804">
                  <c:v>75.272943980929682</c:v>
                </c:pt>
                <c:pt idx="805">
                  <c:v>60.0322265625</c:v>
                </c:pt>
                <c:pt idx="806">
                  <c:v>125.46992748471492</c:v>
                </c:pt>
                <c:pt idx="807">
                  <c:v>73.684271879483504</c:v>
                </c:pt>
                <c:pt idx="808">
                  <c:v>22.516221374045802</c:v>
                </c:pt>
                <c:pt idx="809">
                  <c:v>61.634517439236667</c:v>
                </c:pt>
                <c:pt idx="810">
                  <c:v>120.2186607426214</c:v>
                </c:pt>
                <c:pt idx="811">
                  <c:v>65.715936355600448</c:v>
                </c:pt>
                <c:pt idx="812">
                  <c:v>58.111710092842166</c:v>
                </c:pt>
                <c:pt idx="813">
                  <c:v>68.309480549732129</c:v>
                </c:pt>
                <c:pt idx="814">
                  <c:v>107.14408005787317</c:v>
                </c:pt>
                <c:pt idx="815">
                  <c:v>117.40124754695823</c:v>
                </c:pt>
                <c:pt idx="816">
                  <c:v>40.186278937344149</c:v>
                </c:pt>
                <c:pt idx="817">
                  <c:v>111.12598465213193</c:v>
                </c:pt>
                <c:pt idx="818">
                  <c:v>48.409453952730239</c:v>
                </c:pt>
                <c:pt idx="819">
                  <c:v>121.45002158894646</c:v>
                </c:pt>
                <c:pt idx="820">
                  <c:v>131.40769230769232</c:v>
                </c:pt>
                <c:pt idx="821">
                  <c:v>10.744699711900717</c:v>
                </c:pt>
                <c:pt idx="822">
                  <c:v>50.653777393310264</c:v>
                </c:pt>
                <c:pt idx="823">
                  <c:v>3.5699436443331245</c:v>
                </c:pt>
                <c:pt idx="824">
                  <c:v>144.80487804878049</c:v>
                </c:pt>
                <c:pt idx="825">
                  <c:v>90.711348881942769</c:v>
                </c:pt>
                <c:pt idx="826">
                  <c:v>79.020304568527919</c:v>
                </c:pt>
                <c:pt idx="827">
                  <c:v>7.8723809523809525</c:v>
                </c:pt>
                <c:pt idx="828">
                  <c:v>133.63483146067415</c:v>
                </c:pt>
                <c:pt idx="829">
                  <c:v>173.56784660766962</c:v>
                </c:pt>
                <c:pt idx="830">
                  <c:v>112.05795324505476</c:v>
                </c:pt>
                <c:pt idx="831">
                  <c:v>88.946096592236572</c:v>
                </c:pt>
                <c:pt idx="832">
                  <c:v>16.73</c:v>
                </c:pt>
                <c:pt idx="833">
                  <c:v>37.501543209876544</c:v>
                </c:pt>
                <c:pt idx="834">
                  <c:v>40.387162140600566</c:v>
                </c:pt>
                <c:pt idx="835">
                  <c:v>61.407579045118894</c:v>
                </c:pt>
                <c:pt idx="836">
                  <c:v>3.4499269361909399</c:v>
                </c:pt>
                <c:pt idx="837">
                  <c:v>11.930830347406138</c:v>
                </c:pt>
                <c:pt idx="838">
                  <c:v>49.73932584269663</c:v>
                </c:pt>
                <c:pt idx="839">
                  <c:v>89.093776106934001</c:v>
                </c:pt>
                <c:pt idx="840">
                  <c:v>88.616161616161619</c:v>
                </c:pt>
                <c:pt idx="841">
                  <c:v>133.48508180943216</c:v>
                </c:pt>
                <c:pt idx="842">
                  <c:v>0.36633663366336633</c:v>
                </c:pt>
                <c:pt idx="843">
                  <c:v>0</c:v>
                </c:pt>
                <c:pt idx="844">
                  <c:v>126.56756756756756</c:v>
                </c:pt>
                <c:pt idx="845">
                  <c:v>0.29142857142857143</c:v>
                </c:pt>
                <c:pt idx="846">
                  <c:v>9.1940298507462686</c:v>
                </c:pt>
                <c:pt idx="847">
                  <c:v>64.385714285714286</c:v>
                </c:pt>
                <c:pt idx="848">
                  <c:v>37.369230769230768</c:v>
                </c:pt>
                <c:pt idx="849">
                  <c:v>95.385017421602782</c:v>
                </c:pt>
                <c:pt idx="850">
                  <c:v>33.481927710843372</c:v>
                </c:pt>
                <c:pt idx="851">
                  <c:v>70.634782608695659</c:v>
                </c:pt>
                <c:pt idx="852">
                  <c:v>138.6</c:v>
                </c:pt>
                <c:pt idx="853">
                  <c:v>108.84057971014492</c:v>
                </c:pt>
                <c:pt idx="854">
                  <c:v>135.28181818181818</c:v>
                </c:pt>
                <c:pt idx="855">
                  <c:v>61.090332805071313</c:v>
                </c:pt>
                <c:pt idx="856">
                  <c:v>11.141414141414142</c:v>
                </c:pt>
                <c:pt idx="857">
                  <c:v>170.82857142857142</c:v>
                </c:pt>
                <c:pt idx="858">
                  <c:v>5.243150684931507</c:v>
                </c:pt>
                <c:pt idx="859">
                  <c:v>19.116951379763471</c:v>
                </c:pt>
                <c:pt idx="860">
                  <c:v>156.71818181818182</c:v>
                </c:pt>
                <c:pt idx="861">
                  <c:v>76.686315789473682</c:v>
                </c:pt>
                <c:pt idx="862">
                  <c:v>121.30188679245283</c:v>
                </c:pt>
                <c:pt idx="863">
                  <c:v>43.110472541507022</c:v>
                </c:pt>
                <c:pt idx="864">
                  <c:v>26.106944444444444</c:v>
                </c:pt>
                <c:pt idx="865">
                  <c:v>180</c:v>
                </c:pt>
                <c:pt idx="866">
                  <c:v>45.162624821683309</c:v>
                </c:pt>
                <c:pt idx="867">
                  <c:v>16.625861804810786</c:v>
                </c:pt>
                <c:pt idx="868">
                  <c:v>0.21114599686028257</c:v>
                </c:pt>
                <c:pt idx="869">
                  <c:v>93.830136986301369</c:v>
                </c:pt>
                <c:pt idx="870">
                  <c:v>116.15042979942693</c:v>
                </c:pt>
                <c:pt idx="871">
                  <c:v>47.151515151515149</c:v>
                </c:pt>
                <c:pt idx="872">
                  <c:v>121.76404494382022</c:v>
                </c:pt>
                <c:pt idx="873">
                  <c:v>34.609774112970371</c:v>
                </c:pt>
                <c:pt idx="874">
                  <c:v>79.054704595185996</c:v>
                </c:pt>
                <c:pt idx="875">
                  <c:v>63.085157440736779</c:v>
                </c:pt>
                <c:pt idx="876">
                  <c:v>51.45</c:v>
                </c:pt>
                <c:pt idx="877">
                  <c:v>10.542168674698795</c:v>
                </c:pt>
                <c:pt idx="878">
                  <c:v>86.988182564232062</c:v>
                </c:pt>
                <c:pt idx="879">
                  <c:v>148.73536951186256</c:v>
                </c:pt>
                <c:pt idx="880">
                  <c:v>0</c:v>
                </c:pt>
                <c:pt idx="881">
                  <c:v>147.67411225658648</c:v>
                </c:pt>
                <c:pt idx="882">
                  <c:v>63.594791542229125</c:v>
                </c:pt>
                <c:pt idx="883">
                  <c:v>27.374269005847953</c:v>
                </c:pt>
                <c:pt idx="884">
                  <c:v>97.144024514811036</c:v>
                </c:pt>
                <c:pt idx="885">
                  <c:v>3.5052910052910051E-2</c:v>
                </c:pt>
                <c:pt idx="886">
                  <c:v>53.617598229109021</c:v>
                </c:pt>
                <c:pt idx="887">
                  <c:v>80.095389507154209</c:v>
                </c:pt>
                <c:pt idx="888">
                  <c:v>132.61931476657983</c:v>
                </c:pt>
                <c:pt idx="889">
                  <c:v>90.124488302111857</c:v>
                </c:pt>
                <c:pt idx="890">
                  <c:v>98.110588235294117</c:v>
                </c:pt>
                <c:pt idx="891">
                  <c:v>35.802973977695167</c:v>
                </c:pt>
                <c:pt idx="892">
                  <c:v>79.452733262605392</c:v>
                </c:pt>
                <c:pt idx="893">
                  <c:v>25.832369942196532</c:v>
                </c:pt>
                <c:pt idx="894">
                  <c:v>61.575252825698989</c:v>
                </c:pt>
                <c:pt idx="895">
                  <c:v>152.09347279226796</c:v>
                </c:pt>
                <c:pt idx="896">
                  <c:v>177.64102564102564</c:v>
                </c:pt>
                <c:pt idx="897">
                  <c:v>0</c:v>
                </c:pt>
                <c:pt idx="898">
                  <c:v>0</c:v>
                </c:pt>
                <c:pt idx="899">
                  <c:v>159.32593726090283</c:v>
                </c:pt>
                <c:pt idx="900">
                  <c:v>14.759342915811088</c:v>
                </c:pt>
                <c:pt idx="901">
                  <c:v>135.28361683930439</c:v>
                </c:pt>
                <c:pt idx="902">
                  <c:v>138.80662650602409</c:v>
                </c:pt>
                <c:pt idx="903">
                  <c:v>130.16556291390728</c:v>
                </c:pt>
                <c:pt idx="904">
                  <c:v>18.591249999999999</c:v>
                </c:pt>
                <c:pt idx="905">
                  <c:v>17.461045206797049</c:v>
                </c:pt>
                <c:pt idx="906">
                  <c:v>118.41570198872068</c:v>
                </c:pt>
                <c:pt idx="907">
                  <c:v>151.35376379329182</c:v>
                </c:pt>
                <c:pt idx="908">
                  <c:v>90.448943661971825</c:v>
                </c:pt>
                <c:pt idx="909">
                  <c:v>94.525633106856091</c:v>
                </c:pt>
                <c:pt idx="910">
                  <c:v>139.4282253179891</c:v>
                </c:pt>
                <c:pt idx="911">
                  <c:v>104.91218637992831</c:v>
                </c:pt>
                <c:pt idx="912">
                  <c:v>34.037206703910613</c:v>
                </c:pt>
                <c:pt idx="913">
                  <c:v>15.117263843648209</c:v>
                </c:pt>
                <c:pt idx="914">
                  <c:v>106.38950892857143</c:v>
                </c:pt>
                <c:pt idx="915">
                  <c:v>56.6812865497076</c:v>
                </c:pt>
                <c:pt idx="916">
                  <c:v>31.236580516898609</c:v>
                </c:pt>
                <c:pt idx="917">
                  <c:v>71.554681353265138</c:v>
                </c:pt>
                <c:pt idx="918">
                  <c:v>91.688524590163937</c:v>
                </c:pt>
                <c:pt idx="919">
                  <c:v>147.99501042127201</c:v>
                </c:pt>
                <c:pt idx="920">
                  <c:v>164.26315789473685</c:v>
                </c:pt>
                <c:pt idx="921">
                  <c:v>173.55056179775281</c:v>
                </c:pt>
                <c:pt idx="922">
                  <c:v>68.772908366533869</c:v>
                </c:pt>
                <c:pt idx="923">
                  <c:v>146.44052044609666</c:v>
                </c:pt>
                <c:pt idx="924">
                  <c:v>1.4072494669509594</c:v>
                </c:pt>
                <c:pt idx="925">
                  <c:v>63.995197118270966</c:v>
                </c:pt>
                <c:pt idx="926">
                  <c:v>14.604166666666666</c:v>
                </c:pt>
                <c:pt idx="927">
                  <c:v>82.116883116883116</c:v>
                </c:pt>
                <c:pt idx="928">
                  <c:v>142.43631601920558</c:v>
                </c:pt>
                <c:pt idx="929">
                  <c:v>65.438453713123096</c:v>
                </c:pt>
                <c:pt idx="930">
                  <c:v>72.283333333333331</c:v>
                </c:pt>
                <c:pt idx="931">
                  <c:v>166.93061979648473</c:v>
                </c:pt>
                <c:pt idx="932">
                  <c:v>23.283460559796438</c:v>
                </c:pt>
                <c:pt idx="933">
                  <c:v>104.73921646220815</c:v>
                </c:pt>
                <c:pt idx="934">
                  <c:v>82.107794361525706</c:v>
                </c:pt>
                <c:pt idx="935">
                  <c:v>106.59667450161052</c:v>
                </c:pt>
                <c:pt idx="936">
                  <c:v>167.78723404255319</c:v>
                </c:pt>
                <c:pt idx="937">
                  <c:v>180</c:v>
                </c:pt>
                <c:pt idx="938">
                  <c:v>142.13731825525039</c:v>
                </c:pt>
                <c:pt idx="939">
                  <c:v>65.180499476596381</c:v>
                </c:pt>
                <c:pt idx="940">
                  <c:v>58.32215357458076</c:v>
                </c:pt>
                <c:pt idx="941">
                  <c:v>172.1123348017621</c:v>
                </c:pt>
                <c:pt idx="942">
                  <c:v>157.59265175718849</c:v>
                </c:pt>
                <c:pt idx="943">
                  <c:v>170.70504451038576</c:v>
                </c:pt>
                <c:pt idx="944">
                  <c:v>173.71065182829889</c:v>
                </c:pt>
                <c:pt idx="945">
                  <c:v>154.94554455445544</c:v>
                </c:pt>
                <c:pt idx="946">
                  <c:v>135.17184887997325</c:v>
                </c:pt>
                <c:pt idx="947">
                  <c:v>4.3354231974921627</c:v>
                </c:pt>
                <c:pt idx="948">
                  <c:v>157.16941694169418</c:v>
                </c:pt>
                <c:pt idx="949">
                  <c:v>20.076524314983956</c:v>
                </c:pt>
                <c:pt idx="950">
                  <c:v>168.10919540229884</c:v>
                </c:pt>
                <c:pt idx="951">
                  <c:v>129.90175438596492</c:v>
                </c:pt>
                <c:pt idx="952">
                  <c:v>102.74324324324324</c:v>
                </c:pt>
                <c:pt idx="953">
                  <c:v>104.09236947791165</c:v>
                </c:pt>
                <c:pt idx="954">
                  <c:v>5.2422213469870025</c:v>
                </c:pt>
                <c:pt idx="955">
                  <c:v>166.38356164383561</c:v>
                </c:pt>
                <c:pt idx="956">
                  <c:v>90.017810496319157</c:v>
                </c:pt>
                <c:pt idx="957">
                  <c:v>49.119382181201736</c:v>
                </c:pt>
                <c:pt idx="958">
                  <c:v>7.1749691738594326</c:v>
                </c:pt>
                <c:pt idx="959">
                  <c:v>69.731645569620255</c:v>
                </c:pt>
                <c:pt idx="960">
                  <c:v>67.188063210134516</c:v>
                </c:pt>
                <c:pt idx="961">
                  <c:v>114.12061994609165</c:v>
                </c:pt>
                <c:pt idx="962">
                  <c:v>116.64357976653696</c:v>
                </c:pt>
                <c:pt idx="963">
                  <c:v>155.51282051282053</c:v>
                </c:pt>
                <c:pt idx="964">
                  <c:v>102.73076923076923</c:v>
                </c:pt>
                <c:pt idx="965">
                  <c:v>136.10556446072817</c:v>
                </c:pt>
                <c:pt idx="966">
                  <c:v>86.289184499710814</c:v>
                </c:pt>
                <c:pt idx="967">
                  <c:v>38.719298245614034</c:v>
                </c:pt>
                <c:pt idx="968">
                  <c:v>58.602736575830747</c:v>
                </c:pt>
                <c:pt idx="969">
                  <c:v>98.748228625413319</c:v>
                </c:pt>
                <c:pt idx="970">
                  <c:v>108.60806451612903</c:v>
                </c:pt>
                <c:pt idx="971">
                  <c:v>1.0836820083682008</c:v>
                </c:pt>
                <c:pt idx="972">
                  <c:v>143.03485838779957</c:v>
                </c:pt>
                <c:pt idx="973">
                  <c:v>88.833333333333329</c:v>
                </c:pt>
                <c:pt idx="974">
                  <c:v>91.061000685400955</c:v>
                </c:pt>
                <c:pt idx="975">
                  <c:v>138.51843210452637</c:v>
                </c:pt>
                <c:pt idx="976">
                  <c:v>165.97934595524956</c:v>
                </c:pt>
                <c:pt idx="977">
                  <c:v>72.95348837209302</c:v>
                </c:pt>
                <c:pt idx="978">
                  <c:v>134.39320388349515</c:v>
                </c:pt>
                <c:pt idx="979">
                  <c:v>157.44368600682594</c:v>
                </c:pt>
                <c:pt idx="980">
                  <c:v>4.0028641571194763</c:v>
                </c:pt>
                <c:pt idx="981">
                  <c:v>125.66389351081531</c:v>
                </c:pt>
                <c:pt idx="982">
                  <c:v>31.431274900398407</c:v>
                </c:pt>
                <c:pt idx="983">
                  <c:v>2.3769441903019213</c:v>
                </c:pt>
                <c:pt idx="984">
                  <c:v>83.897193585337916</c:v>
                </c:pt>
                <c:pt idx="985">
                  <c:v>11.108982035928143</c:v>
                </c:pt>
                <c:pt idx="986">
                  <c:v>9.2184596943362305</c:v>
                </c:pt>
                <c:pt idx="987">
                  <c:v>162.5754716981132</c:v>
                </c:pt>
                <c:pt idx="988">
                  <c:v>129.59119496855345</c:v>
                </c:pt>
                <c:pt idx="989">
                  <c:v>162.5163188871054</c:v>
                </c:pt>
                <c:pt idx="990">
                  <c:v>0.1112909753136382</c:v>
                </c:pt>
                <c:pt idx="991">
                  <c:v>137.30995323981296</c:v>
                </c:pt>
                <c:pt idx="992">
                  <c:v>65.337425348374254</c:v>
                </c:pt>
                <c:pt idx="993">
                  <c:v>138.16944243301955</c:v>
                </c:pt>
                <c:pt idx="994">
                  <c:v>2.8735709482178882</c:v>
                </c:pt>
                <c:pt idx="995">
                  <c:v>21.520454545454545</c:v>
                </c:pt>
                <c:pt idx="996">
                  <c:v>13.374671571203363</c:v>
                </c:pt>
                <c:pt idx="997">
                  <c:v>39.177419354838712</c:v>
                </c:pt>
                <c:pt idx="998">
                  <c:v>118.40780331373597</c:v>
                </c:pt>
                <c:pt idx="999">
                  <c:v>17.134768568353067</c:v>
                </c:pt>
                <c:pt idx="1000">
                  <c:v>96.899082568807344</c:v>
                </c:pt>
                <c:pt idx="1001">
                  <c:v>84.790123456790127</c:v>
                </c:pt>
                <c:pt idx="1002">
                  <c:v>108.46308216584627</c:v>
                </c:pt>
                <c:pt idx="1003">
                  <c:v>123.95135135135135</c:v>
                </c:pt>
                <c:pt idx="1004">
                  <c:v>178.19795221843003</c:v>
                </c:pt>
                <c:pt idx="1005">
                  <c:v>40.849282296650721</c:v>
                </c:pt>
                <c:pt idx="1006">
                  <c:v>148.54032258064515</c:v>
                </c:pt>
                <c:pt idx="1007">
                  <c:v>149.82737535277516</c:v>
                </c:pt>
                <c:pt idx="1008">
                  <c:v>123.33578431372548</c:v>
                </c:pt>
                <c:pt idx="1009">
                  <c:v>160.91511936339523</c:v>
                </c:pt>
                <c:pt idx="1010">
                  <c:v>107.29748982360923</c:v>
                </c:pt>
                <c:pt idx="1011">
                  <c:v>120.51470588235294</c:v>
                </c:pt>
                <c:pt idx="1012">
                  <c:v>127.46551724137932</c:v>
                </c:pt>
                <c:pt idx="1013">
                  <c:v>59.45</c:v>
                </c:pt>
                <c:pt idx="1014">
                  <c:v>165.64411027568923</c:v>
                </c:pt>
                <c:pt idx="1015">
                  <c:v>158.65753424657535</c:v>
                </c:pt>
                <c:pt idx="1016">
                  <c:v>37.294765840220386</c:v>
                </c:pt>
                <c:pt idx="1017">
                  <c:v>72.821857387895122</c:v>
                </c:pt>
                <c:pt idx="1018">
                  <c:v>123.47728965003724</c:v>
                </c:pt>
                <c:pt idx="1019">
                  <c:v>146.74014336917563</c:v>
                </c:pt>
                <c:pt idx="1020">
                  <c:v>140.66694884508405</c:v>
                </c:pt>
                <c:pt idx="1021">
                  <c:v>28.255181347150259</c:v>
                </c:pt>
                <c:pt idx="1022">
                  <c:v>21.290488431876607</c:v>
                </c:pt>
                <c:pt idx="1023">
                  <c:v>165.33002588438308</c:v>
                </c:pt>
                <c:pt idx="1024">
                  <c:v>160.00069832402235</c:v>
                </c:pt>
                <c:pt idx="1025">
                  <c:v>125.6390977443609</c:v>
                </c:pt>
                <c:pt idx="1026">
                  <c:v>67.485899214054555</c:v>
                </c:pt>
                <c:pt idx="1027">
                  <c:v>81.974747474747474</c:v>
                </c:pt>
                <c:pt idx="1028">
                  <c:v>144.24937343358397</c:v>
                </c:pt>
                <c:pt idx="1029">
                  <c:v>51.410402324696442</c:v>
                </c:pt>
                <c:pt idx="1030">
                  <c:v>0</c:v>
                </c:pt>
                <c:pt idx="1031">
                  <c:v>7.7390542907180384</c:v>
                </c:pt>
                <c:pt idx="1032">
                  <c:v>112.70212765957447</c:v>
                </c:pt>
                <c:pt idx="1033">
                  <c:v>52</c:v>
                </c:pt>
                <c:pt idx="1034">
                  <c:v>169.65905197030267</c:v>
                </c:pt>
                <c:pt idx="1035">
                  <c:v>79.01540436456996</c:v>
                </c:pt>
                <c:pt idx="1036">
                  <c:v>90.147486033519556</c:v>
                </c:pt>
                <c:pt idx="1037">
                  <c:v>131.9273607748184</c:v>
                </c:pt>
                <c:pt idx="1038">
                  <c:v>143.66153846153847</c:v>
                </c:pt>
                <c:pt idx="1039">
                  <c:v>0</c:v>
                </c:pt>
                <c:pt idx="1040">
                  <c:v>105.35359801488833</c:v>
                </c:pt>
                <c:pt idx="1041">
                  <c:v>116.61024062674873</c:v>
                </c:pt>
                <c:pt idx="1042">
                  <c:v>159.359243697479</c:v>
                </c:pt>
                <c:pt idx="1043">
                  <c:v>94.474576271186436</c:v>
                </c:pt>
                <c:pt idx="1044">
                  <c:v>93.915758896151047</c:v>
                </c:pt>
                <c:pt idx="1045">
                  <c:v>3.3103448275862069</c:v>
                </c:pt>
                <c:pt idx="1046">
                  <c:v>151.85168539325844</c:v>
                </c:pt>
                <c:pt idx="1047">
                  <c:v>116.07253521126761</c:v>
                </c:pt>
                <c:pt idx="1048">
                  <c:v>146.18558860494343</c:v>
                </c:pt>
                <c:pt idx="1049">
                  <c:v>160.46811819595646</c:v>
                </c:pt>
                <c:pt idx="1050">
                  <c:v>124.74964058328199</c:v>
                </c:pt>
                <c:pt idx="1051">
                  <c:v>94.323467230443981</c:v>
                </c:pt>
                <c:pt idx="1052">
                  <c:v>65.289325842696627</c:v>
                </c:pt>
                <c:pt idx="1053">
                  <c:v>123.26984126984127</c:v>
                </c:pt>
                <c:pt idx="1054">
                  <c:v>131.47298117789921</c:v>
                </c:pt>
                <c:pt idx="1055">
                  <c:v>61.248810333106732</c:v>
                </c:pt>
                <c:pt idx="1056">
                  <c:v>66.601023017902818</c:v>
                </c:pt>
                <c:pt idx="1057">
                  <c:v>73.039647577092509</c:v>
                </c:pt>
                <c:pt idx="1058">
                  <c:v>164.80252100840337</c:v>
                </c:pt>
                <c:pt idx="1059">
                  <c:v>162.3080808080808</c:v>
                </c:pt>
                <c:pt idx="1060">
                  <c:v>125.26969072164948</c:v>
                </c:pt>
                <c:pt idx="1061">
                  <c:v>174.39719421306444</c:v>
                </c:pt>
                <c:pt idx="1062">
                  <c:v>120.24715025906735</c:v>
                </c:pt>
                <c:pt idx="1063">
                  <c:v>95.966666666666669</c:v>
                </c:pt>
                <c:pt idx="1064">
                  <c:v>95.246529439923407</c:v>
                </c:pt>
                <c:pt idx="1065">
                  <c:v>2.7722772277227721</c:v>
                </c:pt>
                <c:pt idx="1066">
                  <c:v>95.639278557114224</c:v>
                </c:pt>
                <c:pt idx="1067">
                  <c:v>152.42081447963801</c:v>
                </c:pt>
                <c:pt idx="1068">
                  <c:v>98.811720698254362</c:v>
                </c:pt>
                <c:pt idx="1069">
                  <c:v>11.280701754385966</c:v>
                </c:pt>
                <c:pt idx="1070">
                  <c:v>88.920155038759688</c:v>
                </c:pt>
                <c:pt idx="1071">
                  <c:v>169.60727272727271</c:v>
                </c:pt>
                <c:pt idx="1072">
                  <c:v>124.05424262885438</c:v>
                </c:pt>
                <c:pt idx="1073">
                  <c:v>95.946046128500825</c:v>
                </c:pt>
                <c:pt idx="1074">
                  <c:v>91.483713964807194</c:v>
                </c:pt>
                <c:pt idx="1075">
                  <c:v>142.91519434628975</c:v>
                </c:pt>
                <c:pt idx="1076">
                  <c:v>8.2277203745560215</c:v>
                </c:pt>
                <c:pt idx="1077">
                  <c:v>120.47572815533981</c:v>
                </c:pt>
                <c:pt idx="1078">
                  <c:v>152.5036674816626</c:v>
                </c:pt>
                <c:pt idx="1079">
                  <c:v>71.671484375000006</c:v>
                </c:pt>
                <c:pt idx="1080">
                  <c:v>140.2076923076923</c:v>
                </c:pt>
                <c:pt idx="1081">
                  <c:v>0.45416448402304871</c:v>
                </c:pt>
                <c:pt idx="1082">
                  <c:v>24.500202020202021</c:v>
                </c:pt>
                <c:pt idx="1083">
                  <c:v>35.001838235294116</c:v>
                </c:pt>
                <c:pt idx="1084">
                  <c:v>32.607348551729935</c:v>
                </c:pt>
                <c:pt idx="1085">
                  <c:v>28.220128904313338</c:v>
                </c:pt>
                <c:pt idx="1086">
                  <c:v>127.48816568047337</c:v>
                </c:pt>
                <c:pt idx="1087">
                  <c:v>16.565027708996581</c:v>
                </c:pt>
                <c:pt idx="1088">
                  <c:v>0.85691318327974275</c:v>
                </c:pt>
                <c:pt idx="1089">
                  <c:v>65.271689497716892</c:v>
                </c:pt>
                <c:pt idx="1090">
                  <c:v>4.5460824945727252</c:v>
                </c:pt>
                <c:pt idx="1091">
                  <c:v>120.36875000000001</c:v>
                </c:pt>
                <c:pt idx="1092">
                  <c:v>14.049150485436893</c:v>
                </c:pt>
                <c:pt idx="1093">
                  <c:v>2.8864097363083165</c:v>
                </c:pt>
                <c:pt idx="1094">
                  <c:v>12.374358974358975</c:v>
                </c:pt>
                <c:pt idx="1095">
                  <c:v>138.64285714285714</c:v>
                </c:pt>
                <c:pt idx="1096">
                  <c:v>150.5297157622739</c:v>
                </c:pt>
                <c:pt idx="1097">
                  <c:v>15.681647940074907</c:v>
                </c:pt>
                <c:pt idx="1098">
                  <c:v>157.77699736611063</c:v>
                </c:pt>
                <c:pt idx="1099">
                  <c:v>14.134785731386163</c:v>
                </c:pt>
                <c:pt idx="1100">
                  <c:v>115.17371871275327</c:v>
                </c:pt>
                <c:pt idx="1101">
                  <c:v>7.7427394034536894</c:v>
                </c:pt>
                <c:pt idx="1102">
                  <c:v>1.699468085106383</c:v>
                </c:pt>
                <c:pt idx="1103">
                  <c:v>134.84331717451525</c:v>
                </c:pt>
                <c:pt idx="1104">
                  <c:v>72.873873873873876</c:v>
                </c:pt>
                <c:pt idx="1105">
                  <c:v>75.242681775259683</c:v>
                </c:pt>
                <c:pt idx="1106">
                  <c:v>118.94468085106384</c:v>
                </c:pt>
                <c:pt idx="1107">
                  <c:v>1.6776075857038657E-2</c:v>
                </c:pt>
                <c:pt idx="1108">
                  <c:v>1.3224115334207078</c:v>
                </c:pt>
                <c:pt idx="1109">
                  <c:v>120.12110187110187</c:v>
                </c:pt>
                <c:pt idx="1110">
                  <c:v>44.945319335083113</c:v>
                </c:pt>
                <c:pt idx="1111">
                  <c:v>8.1172064777327932</c:v>
                </c:pt>
                <c:pt idx="1112">
                  <c:v>165.67866323907455</c:v>
                </c:pt>
                <c:pt idx="1113">
                  <c:v>45.205211726384363</c:v>
                </c:pt>
                <c:pt idx="1114">
                  <c:v>36.786786786786784</c:v>
                </c:pt>
                <c:pt idx="1115">
                  <c:v>21.610867424581507</c:v>
                </c:pt>
                <c:pt idx="1116">
                  <c:v>84.122857142857143</c:v>
                </c:pt>
                <c:pt idx="1117">
                  <c:v>0</c:v>
                </c:pt>
                <c:pt idx="1118">
                  <c:v>123.89227284168135</c:v>
                </c:pt>
                <c:pt idx="1119">
                  <c:v>26.481218993621546</c:v>
                </c:pt>
                <c:pt idx="1120">
                  <c:v>83.908300245793157</c:v>
                </c:pt>
                <c:pt idx="1121">
                  <c:v>11.679956505980428</c:v>
                </c:pt>
                <c:pt idx="1122">
                  <c:v>80.687155240346726</c:v>
                </c:pt>
                <c:pt idx="1123">
                  <c:v>3.7536231884057969</c:v>
                </c:pt>
                <c:pt idx="1124">
                  <c:v>37.832579185520359</c:v>
                </c:pt>
                <c:pt idx="1125">
                  <c:v>16.40909090909091</c:v>
                </c:pt>
                <c:pt idx="1126">
                  <c:v>125.68131868131869</c:v>
                </c:pt>
                <c:pt idx="1127">
                  <c:v>151.90832249674904</c:v>
                </c:pt>
                <c:pt idx="1128">
                  <c:v>132.22511627906977</c:v>
                </c:pt>
                <c:pt idx="1129">
                  <c:v>73.900097943192947</c:v>
                </c:pt>
                <c:pt idx="1130">
                  <c:v>52.103526035260352</c:v>
                </c:pt>
                <c:pt idx="1131">
                  <c:v>161.25</c:v>
                </c:pt>
                <c:pt idx="1132">
                  <c:v>136.49951124144673</c:v>
                </c:pt>
                <c:pt idx="1133">
                  <c:v>128.65341376473813</c:v>
                </c:pt>
                <c:pt idx="1134">
                  <c:v>167.31914893617022</c:v>
                </c:pt>
                <c:pt idx="1135">
                  <c:v>118.95398230088496</c:v>
                </c:pt>
                <c:pt idx="1136">
                  <c:v>100.72374429223744</c:v>
                </c:pt>
                <c:pt idx="1137">
                  <c:v>7.9009670820159936</c:v>
                </c:pt>
                <c:pt idx="1138">
                  <c:v>166.37536316095293</c:v>
                </c:pt>
                <c:pt idx="1139">
                  <c:v>0</c:v>
                </c:pt>
                <c:pt idx="1140">
                  <c:v>0.43148688046647232</c:v>
                </c:pt>
                <c:pt idx="1141">
                  <c:v>10.494949494949495</c:v>
                </c:pt>
                <c:pt idx="1142">
                  <c:v>65.711574074074079</c:v>
                </c:pt>
                <c:pt idx="1143">
                  <c:v>55.03209373408049</c:v>
                </c:pt>
                <c:pt idx="1144">
                  <c:v>149.77692307692308</c:v>
                </c:pt>
                <c:pt idx="1145">
                  <c:v>27.894689468946893</c:v>
                </c:pt>
                <c:pt idx="1146">
                  <c:v>0.3202416918429003</c:v>
                </c:pt>
                <c:pt idx="1147">
                  <c:v>150.97044917257682</c:v>
                </c:pt>
                <c:pt idx="1148">
                  <c:v>99.082683307332289</c:v>
                </c:pt>
                <c:pt idx="1149">
                  <c:v>168.9375</c:v>
                </c:pt>
                <c:pt idx="1150">
                  <c:v>39.452037392918797</c:v>
                </c:pt>
                <c:pt idx="1151">
                  <c:v>1.9178174469518356</c:v>
                </c:pt>
                <c:pt idx="1152">
                  <c:v>0.25362318840579712</c:v>
                </c:pt>
                <c:pt idx="1153">
                  <c:v>0</c:v>
                </c:pt>
                <c:pt idx="1154">
                  <c:v>1.3669882839421088</c:v>
                </c:pt>
                <c:pt idx="1155">
                  <c:v>27.870412844036696</c:v>
                </c:pt>
                <c:pt idx="1156">
                  <c:v>20.862747587607924</c:v>
                </c:pt>
                <c:pt idx="1157">
                  <c:v>119.88776249094859</c:v>
                </c:pt>
                <c:pt idx="1158">
                  <c:v>70.386247877758919</c:v>
                </c:pt>
                <c:pt idx="1159">
                  <c:v>99.744263862332701</c:v>
                </c:pt>
                <c:pt idx="1160">
                  <c:v>0.50769230769230766</c:v>
                </c:pt>
                <c:pt idx="1161">
                  <c:v>18.712834224598929</c:v>
                </c:pt>
                <c:pt idx="1162">
                  <c:v>21.3475</c:v>
                </c:pt>
                <c:pt idx="1163">
                  <c:v>67.282051282051285</c:v>
                </c:pt>
                <c:pt idx="1164">
                  <c:v>43.321839080459768</c:v>
                </c:pt>
                <c:pt idx="1165">
                  <c:v>75.9765625</c:v>
                </c:pt>
                <c:pt idx="1166">
                  <c:v>103.93990755007704</c:v>
                </c:pt>
                <c:pt idx="1167">
                  <c:v>116.35839598997494</c:v>
                </c:pt>
                <c:pt idx="1168">
                  <c:v>0.88863109048723898</c:v>
                </c:pt>
                <c:pt idx="1169">
                  <c:v>101.46507222353777</c:v>
                </c:pt>
                <c:pt idx="1170">
                  <c:v>39.168750000000003</c:v>
                </c:pt>
                <c:pt idx="1171">
                  <c:v>134.11573442473852</c:v>
                </c:pt>
                <c:pt idx="1172">
                  <c:v>111.56286379511059</c:v>
                </c:pt>
                <c:pt idx="1173">
                  <c:v>96.740740740740748</c:v>
                </c:pt>
                <c:pt idx="1174">
                  <c:v>7.0979765708200215</c:v>
                </c:pt>
                <c:pt idx="1175">
                  <c:v>155.94134536505331</c:v>
                </c:pt>
                <c:pt idx="1176">
                  <c:v>86.018327605956472</c:v>
                </c:pt>
                <c:pt idx="1177">
                  <c:v>35.209798498617147</c:v>
                </c:pt>
                <c:pt idx="1178">
                  <c:v>38.301374045801523</c:v>
                </c:pt>
                <c:pt idx="1179">
                  <c:v>79.834978843441462</c:v>
                </c:pt>
                <c:pt idx="1180">
                  <c:v>134.20132013201319</c:v>
                </c:pt>
                <c:pt idx="1181">
                  <c:v>21.349940688018979</c:v>
                </c:pt>
                <c:pt idx="1182">
                  <c:v>142.63699825479929</c:v>
                </c:pt>
                <c:pt idx="1183">
                  <c:v>172.93055555555554</c:v>
                </c:pt>
                <c:pt idx="1184">
                  <c:v>95.077586206896555</c:v>
                </c:pt>
                <c:pt idx="1185">
                  <c:v>19.10731707317073</c:v>
                </c:pt>
                <c:pt idx="1186">
                  <c:v>16.404255319148938</c:v>
                </c:pt>
                <c:pt idx="1187">
                  <c:v>95.553191489361708</c:v>
                </c:pt>
                <c:pt idx="1188">
                  <c:v>0.31475445458496304</c:v>
                </c:pt>
                <c:pt idx="1189">
                  <c:v>141.90973871733968</c:v>
                </c:pt>
                <c:pt idx="1190">
                  <c:v>30.530111524163569</c:v>
                </c:pt>
                <c:pt idx="1191">
                  <c:v>16.813790074659639</c:v>
                </c:pt>
                <c:pt idx="1192">
                  <c:v>90.391636509851224</c:v>
                </c:pt>
                <c:pt idx="1193">
                  <c:v>21.863103953147878</c:v>
                </c:pt>
                <c:pt idx="1194">
                  <c:v>31.928905519176801</c:v>
                </c:pt>
                <c:pt idx="1195">
                  <c:v>3.2690972222222223</c:v>
                </c:pt>
                <c:pt idx="1196">
                  <c:v>64.528503562945374</c:v>
                </c:pt>
                <c:pt idx="1197">
                  <c:v>82.245421245421241</c:v>
                </c:pt>
                <c:pt idx="1198">
                  <c:v>23.337499999999999</c:v>
                </c:pt>
                <c:pt idx="1199">
                  <c:v>76.945742512153046</c:v>
                </c:pt>
                <c:pt idx="1200">
                  <c:v>163</c:v>
                </c:pt>
                <c:pt idx="1201">
                  <c:v>156.91743119266056</c:v>
                </c:pt>
                <c:pt idx="1202">
                  <c:v>48.517040358744396</c:v>
                </c:pt>
                <c:pt idx="1203">
                  <c:v>131.38867662382771</c:v>
                </c:pt>
                <c:pt idx="1204">
                  <c:v>36.663060626549473</c:v>
                </c:pt>
                <c:pt idx="1205">
                  <c:v>24.51346655082537</c:v>
                </c:pt>
                <c:pt idx="1206">
                  <c:v>45.142857142857146</c:v>
                </c:pt>
                <c:pt idx="1207">
                  <c:v>19.355594956658788</c:v>
                </c:pt>
                <c:pt idx="1208">
                  <c:v>76.21363115693012</c:v>
                </c:pt>
                <c:pt idx="1209">
                  <c:v>4.5895372233400407</c:v>
                </c:pt>
                <c:pt idx="1210">
                  <c:v>80.674355495251021</c:v>
                </c:pt>
                <c:pt idx="1211">
                  <c:v>11.462233699160748</c:v>
                </c:pt>
                <c:pt idx="1212">
                  <c:v>58.347453166124787</c:v>
                </c:pt>
                <c:pt idx="1213">
                  <c:v>30.615701345045292</c:v>
                </c:pt>
                <c:pt idx="1214">
                  <c:v>0.68229777256740909</c:v>
                </c:pt>
                <c:pt idx="1215">
                  <c:v>52.828886310904871</c:v>
                </c:pt>
                <c:pt idx="1216">
                  <c:v>40.081395348837212</c:v>
                </c:pt>
                <c:pt idx="1217">
                  <c:v>55.137671871358656</c:v>
                </c:pt>
                <c:pt idx="1218">
                  <c:v>21.941117764471059</c:v>
                </c:pt>
                <c:pt idx="1219">
                  <c:v>56.135212888377445</c:v>
                </c:pt>
                <c:pt idx="1220">
                  <c:v>114.3514344262295</c:v>
                </c:pt>
                <c:pt idx="1221">
                  <c:v>111.55409836065574</c:v>
                </c:pt>
                <c:pt idx="1222">
                  <c:v>157.46004387339391</c:v>
                </c:pt>
                <c:pt idx="1223">
                  <c:v>62.527560229730739</c:v>
                </c:pt>
                <c:pt idx="1224">
                  <c:v>154.75225887791552</c:v>
                </c:pt>
                <c:pt idx="1225">
                  <c:v>85.395348837209298</c:v>
                </c:pt>
                <c:pt idx="1226">
                  <c:v>73.26383399209486</c:v>
                </c:pt>
                <c:pt idx="1227">
                  <c:v>166.60536013400335</c:v>
                </c:pt>
                <c:pt idx="1228">
                  <c:v>55.76706827309237</c:v>
                </c:pt>
                <c:pt idx="1229">
                  <c:v>125.1948051948052</c:v>
                </c:pt>
                <c:pt idx="1230">
                  <c:v>91.612139156180604</c:v>
                </c:pt>
                <c:pt idx="1231">
                  <c:v>149.04545454545453</c:v>
                </c:pt>
                <c:pt idx="1232">
                  <c:v>137.02543720190778</c:v>
                </c:pt>
                <c:pt idx="1233">
                  <c:v>14.697553743513714</c:v>
                </c:pt>
                <c:pt idx="1234">
                  <c:v>2.0550458715596331</c:v>
                </c:pt>
                <c:pt idx="1235">
                  <c:v>89.672904028927661</c:v>
                </c:pt>
                <c:pt idx="1236">
                  <c:v>155.28937728937728</c:v>
                </c:pt>
                <c:pt idx="1237">
                  <c:v>20.542322097378278</c:v>
                </c:pt>
                <c:pt idx="1238">
                  <c:v>31.531213872832371</c:v>
                </c:pt>
                <c:pt idx="1239">
                  <c:v>143.01468189233279</c:v>
                </c:pt>
                <c:pt idx="1240">
                  <c:v>132.53584905660378</c:v>
                </c:pt>
                <c:pt idx="1241">
                  <c:v>111.94383775351014</c:v>
                </c:pt>
                <c:pt idx="1242">
                  <c:v>73.806557377049174</c:v>
                </c:pt>
                <c:pt idx="1243">
                  <c:v>95.642136248948702</c:v>
                </c:pt>
                <c:pt idx="1244">
                  <c:v>111.57286432160804</c:v>
                </c:pt>
                <c:pt idx="1245">
                  <c:v>134.16935483870967</c:v>
                </c:pt>
                <c:pt idx="1246">
                  <c:v>138.48966267682263</c:v>
                </c:pt>
                <c:pt idx="1247">
                  <c:v>71.816708229426439</c:v>
                </c:pt>
                <c:pt idx="1248">
                  <c:v>105.36130007558579</c:v>
                </c:pt>
                <c:pt idx="1249">
                  <c:v>136.36518771331058</c:v>
                </c:pt>
                <c:pt idx="1250">
                  <c:v>37.994818652849744</c:v>
                </c:pt>
                <c:pt idx="1251">
                  <c:v>35.702737343220726</c:v>
                </c:pt>
                <c:pt idx="1252">
                  <c:v>136.87633996937214</c:v>
                </c:pt>
                <c:pt idx="1253">
                  <c:v>11.65976597659766</c:v>
                </c:pt>
                <c:pt idx="1254">
                  <c:v>129.40090420332356</c:v>
                </c:pt>
                <c:pt idx="1255">
                  <c:v>51.849699398797597</c:v>
                </c:pt>
                <c:pt idx="1256">
                  <c:v>15.797121634168988</c:v>
                </c:pt>
                <c:pt idx="1257">
                  <c:v>96.265933572710949</c:v>
                </c:pt>
                <c:pt idx="1258">
                  <c:v>35.602616516762062</c:v>
                </c:pt>
                <c:pt idx="1259">
                  <c:v>180</c:v>
                </c:pt>
                <c:pt idx="1260">
                  <c:v>135.4752365052866</c:v>
                </c:pt>
                <c:pt idx="1261">
                  <c:v>148.01714285714286</c:v>
                </c:pt>
                <c:pt idx="1262">
                  <c:v>90.195555555555558</c:v>
                </c:pt>
                <c:pt idx="1263">
                  <c:v>132.56700903353544</c:v>
                </c:pt>
                <c:pt idx="1264">
                  <c:v>67.764829396325453</c:v>
                </c:pt>
                <c:pt idx="1265">
                  <c:v>94.308072487644154</c:v>
                </c:pt>
                <c:pt idx="1266">
                  <c:v>154.55835010060363</c:v>
                </c:pt>
                <c:pt idx="1267">
                  <c:v>129.71854304635761</c:v>
                </c:pt>
                <c:pt idx="1268">
                  <c:v>56.180778032036613</c:v>
                </c:pt>
                <c:pt idx="1269">
                  <c:v>69.991994465309347</c:v>
                </c:pt>
                <c:pt idx="1270">
                  <c:v>91.491290354689937</c:v>
                </c:pt>
                <c:pt idx="1271">
                  <c:v>60.693527080581241</c:v>
                </c:pt>
                <c:pt idx="1272">
                  <c:v>148.41232227488152</c:v>
                </c:pt>
                <c:pt idx="1273">
                  <c:v>94.862369069624151</c:v>
                </c:pt>
                <c:pt idx="1274">
                  <c:v>15.915751960085531</c:v>
                </c:pt>
                <c:pt idx="1275">
                  <c:v>10.096439681991013</c:v>
                </c:pt>
                <c:pt idx="1276">
                  <c:v>109.46153846153847</c:v>
                </c:pt>
                <c:pt idx="1277">
                  <c:v>100.71889838556505</c:v>
                </c:pt>
                <c:pt idx="1278">
                  <c:v>82.225588853256667</c:v>
                </c:pt>
                <c:pt idx="1279">
                  <c:v>136.28374788698383</c:v>
                </c:pt>
                <c:pt idx="1280">
                  <c:v>170.87677053824362</c:v>
                </c:pt>
                <c:pt idx="1281">
                  <c:v>3.4181482723918148</c:v>
                </c:pt>
                <c:pt idx="1282">
                  <c:v>19.723652396529655</c:v>
                </c:pt>
                <c:pt idx="1283">
                  <c:v>65.213961605584643</c:v>
                </c:pt>
                <c:pt idx="1284">
                  <c:v>67.470345538937593</c:v>
                </c:pt>
                <c:pt idx="1285">
                  <c:v>158.23435114503818</c:v>
                </c:pt>
                <c:pt idx="1286">
                  <c:v>49.693965517241381</c:v>
                </c:pt>
                <c:pt idx="1287">
                  <c:v>17.973828619670748</c:v>
                </c:pt>
                <c:pt idx="1288">
                  <c:v>22.33131383070798</c:v>
                </c:pt>
                <c:pt idx="1289">
                  <c:v>0.15594855305466238</c:v>
                </c:pt>
                <c:pt idx="1290">
                  <c:v>0.22463768115942029</c:v>
                </c:pt>
                <c:pt idx="1291">
                  <c:v>0</c:v>
                </c:pt>
                <c:pt idx="1292">
                  <c:v>1.2450278440731901</c:v>
                </c:pt>
                <c:pt idx="1293">
                  <c:v>92.759674134419555</c:v>
                </c:pt>
                <c:pt idx="1294">
                  <c:v>34.289340101522839</c:v>
                </c:pt>
                <c:pt idx="1295">
                  <c:v>37.820577164366377</c:v>
                </c:pt>
                <c:pt idx="1296">
                  <c:v>141.22152983330736</c:v>
                </c:pt>
                <c:pt idx="1297">
                  <c:v>13.726808510638298</c:v>
                </c:pt>
                <c:pt idx="1298">
                  <c:v>45.243961352657003</c:v>
                </c:pt>
                <c:pt idx="1299">
                  <c:v>0.70291777188328908</c:v>
                </c:pt>
                <c:pt idx="1300">
                  <c:v>85.561842105263153</c:v>
                </c:pt>
                <c:pt idx="1301">
                  <c:v>43.51101321585903</c:v>
                </c:pt>
                <c:pt idx="1302">
                  <c:v>26.516751845542306</c:v>
                </c:pt>
                <c:pt idx="1303">
                  <c:v>29.776659528907924</c:v>
                </c:pt>
                <c:pt idx="1304">
                  <c:v>1.1660597232337946</c:v>
                </c:pt>
                <c:pt idx="1305">
                  <c:v>15.9498861047836</c:v>
                </c:pt>
                <c:pt idx="1306">
                  <c:v>28.095850973751059</c:v>
                </c:pt>
                <c:pt idx="1307">
                  <c:v>149.05382436260624</c:v>
                </c:pt>
                <c:pt idx="1308">
                  <c:v>21.303191489361701</c:v>
                </c:pt>
                <c:pt idx="1309">
                  <c:v>0.54037267080745344</c:v>
                </c:pt>
                <c:pt idx="1310">
                  <c:v>75.147757255936682</c:v>
                </c:pt>
                <c:pt idx="1311">
                  <c:v>26.391329150028522</c:v>
                </c:pt>
                <c:pt idx="1312">
                  <c:v>71.359616471135638</c:v>
                </c:pt>
                <c:pt idx="1313">
                  <c:v>164.67708333333334</c:v>
                </c:pt>
                <c:pt idx="1314">
                  <c:v>54.218905472636813</c:v>
                </c:pt>
                <c:pt idx="1315">
                  <c:v>47.837615123606398</c:v>
                </c:pt>
                <c:pt idx="1316">
                  <c:v>14.379948364888124</c:v>
                </c:pt>
                <c:pt idx="1317">
                  <c:v>0</c:v>
                </c:pt>
                <c:pt idx="1318">
                  <c:v>0.75192096597145996</c:v>
                </c:pt>
                <c:pt idx="1319">
                  <c:v>2.6424452133794696</c:v>
                </c:pt>
                <c:pt idx="1320">
                  <c:v>11.913071065989847</c:v>
                </c:pt>
                <c:pt idx="1321">
                  <c:v>78.087304934626744</c:v>
                </c:pt>
                <c:pt idx="1322">
                  <c:v>99.388059701492537</c:v>
                </c:pt>
                <c:pt idx="1323">
                  <c:v>68.988318244399011</c:v>
                </c:pt>
                <c:pt idx="1324">
                  <c:v>41.281495666196328</c:v>
                </c:pt>
                <c:pt idx="1325">
                  <c:v>143.64200217627857</c:v>
                </c:pt>
                <c:pt idx="1326">
                  <c:v>58.739058629232041</c:v>
                </c:pt>
                <c:pt idx="1327">
                  <c:v>89.316116344063758</c:v>
                </c:pt>
                <c:pt idx="1328">
                  <c:v>137.49642776256459</c:v>
                </c:pt>
                <c:pt idx="1329">
                  <c:v>14.060606060606061</c:v>
                </c:pt>
                <c:pt idx="1330">
                  <c:v>27.349896480331264</c:v>
                </c:pt>
                <c:pt idx="1331">
                  <c:v>174.28216394342991</c:v>
                </c:pt>
                <c:pt idx="1332">
                  <c:v>51.301915133308299</c:v>
                </c:pt>
                <c:pt idx="1333">
                  <c:v>98.759039999999999</c:v>
                </c:pt>
                <c:pt idx="1334">
                  <c:v>62.897854526425952</c:v>
                </c:pt>
                <c:pt idx="1335">
                  <c:v>58.304530201342281</c:v>
                </c:pt>
                <c:pt idx="1336">
                  <c:v>41.905405405405403</c:v>
                </c:pt>
                <c:pt idx="1337">
                  <c:v>64.789928268189144</c:v>
                </c:pt>
                <c:pt idx="1338">
                  <c:v>39.331221919422553</c:v>
                </c:pt>
                <c:pt idx="1339">
                  <c:v>77.807666666666663</c:v>
                </c:pt>
                <c:pt idx="1340">
                  <c:v>64.836898395721931</c:v>
                </c:pt>
                <c:pt idx="1341">
                  <c:v>78.115449915110361</c:v>
                </c:pt>
                <c:pt idx="1342">
                  <c:v>160.75</c:v>
                </c:pt>
                <c:pt idx="1343">
                  <c:v>39.431372549019606</c:v>
                </c:pt>
                <c:pt idx="1344">
                  <c:v>143.45358851674641</c:v>
                </c:pt>
                <c:pt idx="1345">
                  <c:v>95.038563327032136</c:v>
                </c:pt>
                <c:pt idx="1346">
                  <c:v>158.70978781656399</c:v>
                </c:pt>
                <c:pt idx="1347">
                  <c:v>53.2604917337855</c:v>
                </c:pt>
                <c:pt idx="1348">
                  <c:v>87.901551891367603</c:v>
                </c:pt>
                <c:pt idx="1349">
                  <c:v>101.73879619114179</c:v>
                </c:pt>
                <c:pt idx="1350">
                  <c:v>0.58235294117647063</c:v>
                </c:pt>
                <c:pt idx="1351">
                  <c:v>22.565065502183405</c:v>
                </c:pt>
                <c:pt idx="1352">
                  <c:v>52.137931034482762</c:v>
                </c:pt>
                <c:pt idx="1353">
                  <c:v>55.776727272727271</c:v>
                </c:pt>
                <c:pt idx="1354">
                  <c:v>71.697244506452734</c:v>
                </c:pt>
                <c:pt idx="1355">
                  <c:v>96.00257069408741</c:v>
                </c:pt>
                <c:pt idx="1356">
                  <c:v>121.24324324324324</c:v>
                </c:pt>
                <c:pt idx="1357">
                  <c:v>1.5221987315010571E-2</c:v>
                </c:pt>
                <c:pt idx="1358">
                  <c:v>111.81284153005464</c:v>
                </c:pt>
                <c:pt idx="1359">
                  <c:v>104.76047904191617</c:v>
                </c:pt>
                <c:pt idx="1360">
                  <c:v>0</c:v>
                </c:pt>
                <c:pt idx="1361">
                  <c:v>130.69230769230768</c:v>
                </c:pt>
                <c:pt idx="1362">
                  <c:v>123.36797752808988</c:v>
                </c:pt>
                <c:pt idx="1363">
                  <c:v>97.318230277185506</c:v>
                </c:pt>
                <c:pt idx="1364">
                  <c:v>6.3353783231083849</c:v>
                </c:pt>
                <c:pt idx="1365">
                  <c:v>42.719696969696969</c:v>
                </c:pt>
                <c:pt idx="1366">
                  <c:v>64.875899280575538</c:v>
                </c:pt>
                <c:pt idx="1367">
                  <c:v>114.82187388671178</c:v>
                </c:pt>
                <c:pt idx="1368">
                  <c:v>128.71338912133891</c:v>
                </c:pt>
                <c:pt idx="1369">
                  <c:v>146.56191004997223</c:v>
                </c:pt>
                <c:pt idx="1370">
                  <c:v>7.6609589041095889</c:v>
                </c:pt>
                <c:pt idx="1371">
                  <c:v>159.93010752688173</c:v>
                </c:pt>
                <c:pt idx="1372">
                  <c:v>24.789489671931957</c:v>
                </c:pt>
                <c:pt idx="1373">
                  <c:v>24.490077177508269</c:v>
                </c:pt>
                <c:pt idx="1374">
                  <c:v>122.76939203354297</c:v>
                </c:pt>
                <c:pt idx="1375">
                  <c:v>13.608695652173912</c:v>
                </c:pt>
                <c:pt idx="1376">
                  <c:v>37.980866629150256</c:v>
                </c:pt>
                <c:pt idx="1377">
                  <c:v>57.145704467353951</c:v>
                </c:pt>
                <c:pt idx="1378">
                  <c:v>40.27117342039562</c:v>
                </c:pt>
                <c:pt idx="1379">
                  <c:v>63.756972111553786</c:v>
                </c:pt>
                <c:pt idx="1380">
                  <c:v>0.12785388127853881</c:v>
                </c:pt>
                <c:pt idx="1381">
                  <c:v>0.1721170395869191</c:v>
                </c:pt>
                <c:pt idx="1382">
                  <c:v>32.730307076101468</c:v>
                </c:pt>
                <c:pt idx="1383">
                  <c:v>16.433476394849784</c:v>
                </c:pt>
                <c:pt idx="1384">
                  <c:v>169.14983713355048</c:v>
                </c:pt>
                <c:pt idx="1385">
                  <c:v>0</c:v>
                </c:pt>
                <c:pt idx="1386">
                  <c:v>70.477128474502081</c:v>
                </c:pt>
                <c:pt idx="1387">
                  <c:v>103.2320819112628</c:v>
                </c:pt>
                <c:pt idx="1388">
                  <c:v>111.14945928051203</c:v>
                </c:pt>
                <c:pt idx="1389">
                  <c:v>164.05853952926975</c:v>
                </c:pt>
                <c:pt idx="1390">
                  <c:v>75.128205128205124</c:v>
                </c:pt>
                <c:pt idx="1391">
                  <c:v>133.04705882352943</c:v>
                </c:pt>
                <c:pt idx="1392">
                  <c:v>43.761391625615765</c:v>
                </c:pt>
                <c:pt idx="1393">
                  <c:v>60.633777239709445</c:v>
                </c:pt>
                <c:pt idx="1394">
                  <c:v>101.99372822299651</c:v>
                </c:pt>
                <c:pt idx="1395">
                  <c:v>86.3881504878659</c:v>
                </c:pt>
                <c:pt idx="1396">
                  <c:v>71.434392474749657</c:v>
                </c:pt>
                <c:pt idx="1397">
                  <c:v>69.001154255948862</c:v>
                </c:pt>
                <c:pt idx="1398">
                  <c:v>11.767195767195767</c:v>
                </c:pt>
                <c:pt idx="1399">
                  <c:v>177.22893258426967</c:v>
                </c:pt>
                <c:pt idx="1400">
                  <c:v>46.031699045867342</c:v>
                </c:pt>
                <c:pt idx="1401">
                  <c:v>9.22561629153269</c:v>
                </c:pt>
                <c:pt idx="1402">
                  <c:v>17.845897163658424</c:v>
                </c:pt>
                <c:pt idx="1403">
                  <c:v>80.32010409889395</c:v>
                </c:pt>
                <c:pt idx="1404">
                  <c:v>66.66791619251623</c:v>
                </c:pt>
                <c:pt idx="1405">
                  <c:v>43.507261968800428</c:v>
                </c:pt>
                <c:pt idx="1406">
                  <c:v>92.361577404742874</c:v>
                </c:pt>
                <c:pt idx="1407">
                  <c:v>17.238095238095237</c:v>
                </c:pt>
                <c:pt idx="1408">
                  <c:v>51.91830708661417</c:v>
                </c:pt>
                <c:pt idx="1409">
                  <c:v>21.343780607247798</c:v>
                </c:pt>
                <c:pt idx="1410">
                  <c:v>45.037953795379536</c:v>
                </c:pt>
                <c:pt idx="1411">
                  <c:v>42.874432989690725</c:v>
                </c:pt>
                <c:pt idx="1412">
                  <c:v>51.782142339469488</c:v>
                </c:pt>
                <c:pt idx="1413">
                  <c:v>0</c:v>
                </c:pt>
                <c:pt idx="1414">
                  <c:v>23.352413933591365</c:v>
                </c:pt>
                <c:pt idx="1415">
                  <c:v>78.694512694512696</c:v>
                </c:pt>
                <c:pt idx="1416">
                  <c:v>3.9634146341463414</c:v>
                </c:pt>
                <c:pt idx="1417">
                  <c:v>78.059955438525421</c:v>
                </c:pt>
                <c:pt idx="1418">
                  <c:v>43.81318382602786</c:v>
                </c:pt>
                <c:pt idx="1419">
                  <c:v>34.55797101449275</c:v>
                </c:pt>
                <c:pt idx="1420">
                  <c:v>142.85979936383654</c:v>
                </c:pt>
                <c:pt idx="1421">
                  <c:v>17.74493927125506</c:v>
                </c:pt>
                <c:pt idx="1422">
                  <c:v>7.2438771990341495E-3</c:v>
                </c:pt>
                <c:pt idx="1423">
                  <c:v>14.578145695364238</c:v>
                </c:pt>
                <c:pt idx="1424">
                  <c:v>96.338339021615468</c:v>
                </c:pt>
                <c:pt idx="1425">
                  <c:v>43.135891286970427</c:v>
                </c:pt>
                <c:pt idx="1426">
                  <c:v>0</c:v>
                </c:pt>
                <c:pt idx="1427">
                  <c:v>114.62285714285714</c:v>
                </c:pt>
                <c:pt idx="1428">
                  <c:v>38.177570093457945</c:v>
                </c:pt>
                <c:pt idx="1429">
                  <c:v>3.5043936731107204</c:v>
                </c:pt>
                <c:pt idx="1430">
                  <c:v>163.87906446092413</c:v>
                </c:pt>
                <c:pt idx="1431">
                  <c:v>89.724137931034477</c:v>
                </c:pt>
                <c:pt idx="1432">
                  <c:v>58.632393587617472</c:v>
                </c:pt>
                <c:pt idx="1433">
                  <c:v>110.81081081081081</c:v>
                </c:pt>
                <c:pt idx="1434">
                  <c:v>42.613698630136987</c:v>
                </c:pt>
                <c:pt idx="1435">
                  <c:v>149.89743589743588</c:v>
                </c:pt>
                <c:pt idx="1436">
                  <c:v>171.72843450479232</c:v>
                </c:pt>
                <c:pt idx="1437">
                  <c:v>84.050716648291072</c:v>
                </c:pt>
                <c:pt idx="1438">
                  <c:v>93.377345378735228</c:v>
                </c:pt>
                <c:pt idx="1439">
                  <c:v>60.65625</c:v>
                </c:pt>
                <c:pt idx="1440">
                  <c:v>114.15352306920762</c:v>
                </c:pt>
                <c:pt idx="1441">
                  <c:v>60.731729879740982</c:v>
                </c:pt>
                <c:pt idx="1442">
                  <c:v>0.12587412587412589</c:v>
                </c:pt>
                <c:pt idx="1443">
                  <c:v>16.628093645484949</c:v>
                </c:pt>
                <c:pt idx="1444">
                  <c:v>126.09557522123893</c:v>
                </c:pt>
                <c:pt idx="1445">
                  <c:v>9.9653591441670919</c:v>
                </c:pt>
                <c:pt idx="1446">
                  <c:v>32.1533579033579</c:v>
                </c:pt>
                <c:pt idx="1447">
                  <c:v>21.81413612565445</c:v>
                </c:pt>
                <c:pt idx="1448">
                  <c:v>101.5</c:v>
                </c:pt>
                <c:pt idx="1449">
                  <c:v>85.535149156939042</c:v>
                </c:pt>
                <c:pt idx="1450">
                  <c:v>148.87614678899084</c:v>
                </c:pt>
                <c:pt idx="1451">
                  <c:v>7.0143884892086325E-2</c:v>
                </c:pt>
                <c:pt idx="1452">
                  <c:v>38.039454598201331</c:v>
                </c:pt>
                <c:pt idx="1453">
                  <c:v>75.267539267015707</c:v>
                </c:pt>
                <c:pt idx="1454">
                  <c:v>72.204637681159426</c:v>
                </c:pt>
                <c:pt idx="1455">
                  <c:v>12.431359791802212</c:v>
                </c:pt>
                <c:pt idx="1456">
                  <c:v>53.993166287015946</c:v>
                </c:pt>
                <c:pt idx="1457">
                  <c:v>8.0612009237875295</c:v>
                </c:pt>
                <c:pt idx="1458">
                  <c:v>39.885297184567257</c:v>
                </c:pt>
                <c:pt idx="1459">
                  <c:v>43.434573304157546</c:v>
                </c:pt>
                <c:pt idx="1460">
                  <c:v>39.336683417085425</c:v>
                </c:pt>
                <c:pt idx="1461">
                  <c:v>33.185758513931887</c:v>
                </c:pt>
                <c:pt idx="1462">
                  <c:v>132.64928909952607</c:v>
                </c:pt>
                <c:pt idx="1463">
                  <c:v>50.455607476635514</c:v>
                </c:pt>
                <c:pt idx="1464">
                  <c:v>135.29383464005701</c:v>
                </c:pt>
                <c:pt idx="1465">
                  <c:v>59.443887775551104</c:v>
                </c:pt>
                <c:pt idx="1466">
                  <c:v>177.28571428571428</c:v>
                </c:pt>
                <c:pt idx="1467">
                  <c:v>71.236628849270659</c:v>
                </c:pt>
                <c:pt idx="1468">
                  <c:v>150.59712230215828</c:v>
                </c:pt>
                <c:pt idx="1469">
                  <c:v>48.674063800277395</c:v>
                </c:pt>
                <c:pt idx="1470">
                  <c:v>159.88961601385816</c:v>
                </c:pt>
                <c:pt idx="1471">
                  <c:v>2.649890590809628</c:v>
                </c:pt>
                <c:pt idx="1472">
                  <c:v>74.765124555160142</c:v>
                </c:pt>
                <c:pt idx="1473">
                  <c:v>152.35919540229884</c:v>
                </c:pt>
                <c:pt idx="1474">
                  <c:v>7.3533834586466167</c:v>
                </c:pt>
                <c:pt idx="1475">
                  <c:v>72.221134770532998</c:v>
                </c:pt>
                <c:pt idx="1476">
                  <c:v>97.149161820047894</c:v>
                </c:pt>
                <c:pt idx="1477">
                  <c:v>91.405793896505969</c:v>
                </c:pt>
                <c:pt idx="1478">
                  <c:v>0.5821917808219178</c:v>
                </c:pt>
                <c:pt idx="1479">
                  <c:v>13.366666666666667</c:v>
                </c:pt>
                <c:pt idx="1480">
                  <c:v>90.852459016393439</c:v>
                </c:pt>
                <c:pt idx="1481">
                  <c:v>143.68202764976959</c:v>
                </c:pt>
                <c:pt idx="1482">
                  <c:v>107.18676885841064</c:v>
                </c:pt>
                <c:pt idx="1483">
                  <c:v>7.7899653055777955</c:v>
                </c:pt>
                <c:pt idx="1484">
                  <c:v>154.25017325017325</c:v>
                </c:pt>
                <c:pt idx="1485">
                  <c:v>80.259528130671512</c:v>
                </c:pt>
                <c:pt idx="1486">
                  <c:v>109.12535800837189</c:v>
                </c:pt>
                <c:pt idx="1487">
                  <c:v>73.884341422190033</c:v>
                </c:pt>
                <c:pt idx="1488">
                  <c:v>146.1352657004831</c:v>
                </c:pt>
                <c:pt idx="1489">
                  <c:v>152.32096069868996</c:v>
                </c:pt>
                <c:pt idx="1490">
                  <c:v>20.817481884057973</c:v>
                </c:pt>
                <c:pt idx="1491">
                  <c:v>138.49333518467091</c:v>
                </c:pt>
                <c:pt idx="1492">
                  <c:v>38.785866910866908</c:v>
                </c:pt>
                <c:pt idx="1493">
                  <c:v>63.847804878048784</c:v>
                </c:pt>
                <c:pt idx="1494">
                  <c:v>142.24849397590361</c:v>
                </c:pt>
                <c:pt idx="1495">
                  <c:v>105.16497181940349</c:v>
                </c:pt>
                <c:pt idx="1496">
                  <c:v>112.21398240824992</c:v>
                </c:pt>
                <c:pt idx="1497">
                  <c:v>22.583997908223296</c:v>
                </c:pt>
                <c:pt idx="1498">
                  <c:v>81.331544761366843</c:v>
                </c:pt>
                <c:pt idx="1499">
                  <c:v>85.476892248376629</c:v>
                </c:pt>
                <c:pt idx="1500">
                  <c:v>54.811667388063292</c:v>
                </c:pt>
                <c:pt idx="1501">
                  <c:v>41.50266429840142</c:v>
                </c:pt>
                <c:pt idx="1502">
                  <c:v>28.566228373702423</c:v>
                </c:pt>
                <c:pt idx="1503">
                  <c:v>72.400644581814333</c:v>
                </c:pt>
                <c:pt idx="1504">
                  <c:v>19.685210780926052</c:v>
                </c:pt>
                <c:pt idx="1505">
                  <c:v>100.3703901656868</c:v>
                </c:pt>
                <c:pt idx="1506">
                  <c:v>35.388305931204755</c:v>
                </c:pt>
                <c:pt idx="1507">
                  <c:v>117.14975774677883</c:v>
                </c:pt>
                <c:pt idx="1508">
                  <c:v>76.331401850157562</c:v>
                </c:pt>
                <c:pt idx="1509">
                  <c:v>158.38693467336682</c:v>
                </c:pt>
                <c:pt idx="1510">
                  <c:v>135.60824226840941</c:v>
                </c:pt>
                <c:pt idx="1511">
                  <c:v>29.822811812545829</c:v>
                </c:pt>
                <c:pt idx="1512">
                  <c:v>125.09291443850267</c:v>
                </c:pt>
                <c:pt idx="1513">
                  <c:v>116.36510865880757</c:v>
                </c:pt>
                <c:pt idx="1514">
                  <c:v>94.090232170937014</c:v>
                </c:pt>
                <c:pt idx="1515">
                  <c:v>93.72068095838587</c:v>
                </c:pt>
                <c:pt idx="1516">
                  <c:v>45.70186581976975</c:v>
                </c:pt>
                <c:pt idx="1517">
                  <c:v>85.531397174254323</c:v>
                </c:pt>
                <c:pt idx="1518">
                  <c:v>45.758064516129032</c:v>
                </c:pt>
                <c:pt idx="1519">
                  <c:v>71.376588021778588</c:v>
                </c:pt>
                <c:pt idx="1520">
                  <c:v>18.908091603053435</c:v>
                </c:pt>
                <c:pt idx="1521">
                  <c:v>69.651660101294311</c:v>
                </c:pt>
                <c:pt idx="1522">
                  <c:v>59.300745118191159</c:v>
                </c:pt>
                <c:pt idx="1523">
                  <c:v>26.276123759486282</c:v>
                </c:pt>
                <c:pt idx="1524">
                  <c:v>40.90201342281879</c:v>
                </c:pt>
                <c:pt idx="1525">
                  <c:v>35.761439375625926</c:v>
                </c:pt>
                <c:pt idx="1526">
                  <c:v>87.841076657563917</c:v>
                </c:pt>
                <c:pt idx="1527">
                  <c:v>101.35435368043088</c:v>
                </c:pt>
                <c:pt idx="1528">
                  <c:v>31.434045226130653</c:v>
                </c:pt>
                <c:pt idx="1529">
                  <c:v>117.50626865671641</c:v>
                </c:pt>
                <c:pt idx="1530">
                  <c:v>108.05922475461654</c:v>
                </c:pt>
                <c:pt idx="1531">
                  <c:v>66.588686481303924</c:v>
                </c:pt>
                <c:pt idx="1532">
                  <c:v>11.587301587301587</c:v>
                </c:pt>
                <c:pt idx="1533">
                  <c:v>29.339123867069485</c:v>
                </c:pt>
                <c:pt idx="1534">
                  <c:v>154.80633802816902</c:v>
                </c:pt>
                <c:pt idx="1535">
                  <c:v>177.28961748633878</c:v>
                </c:pt>
                <c:pt idx="1536">
                  <c:v>106.40857297883885</c:v>
                </c:pt>
                <c:pt idx="1537">
                  <c:v>178.38727524204702</c:v>
                </c:pt>
                <c:pt idx="1538">
                  <c:v>119.00836550836551</c:v>
                </c:pt>
                <c:pt idx="1539">
                  <c:v>6.1879142300194934</c:v>
                </c:pt>
                <c:pt idx="1540">
                  <c:v>106.78635778635778</c:v>
                </c:pt>
                <c:pt idx="1541">
                  <c:v>62.1</c:v>
                </c:pt>
                <c:pt idx="1542">
                  <c:v>180</c:v>
                </c:pt>
                <c:pt idx="1543">
                  <c:v>134.58979582388073</c:v>
                </c:pt>
                <c:pt idx="1544">
                  <c:v>109.1219512195122</c:v>
                </c:pt>
                <c:pt idx="1545">
                  <c:v>0.20792079207920791</c:v>
                </c:pt>
                <c:pt idx="1546">
                  <c:v>88.142685851318944</c:v>
                </c:pt>
                <c:pt idx="1547">
                  <c:v>78.933662280701753</c:v>
                </c:pt>
                <c:pt idx="1548">
                  <c:v>0</c:v>
                </c:pt>
                <c:pt idx="1549">
                  <c:v>64.066882666049523</c:v>
                </c:pt>
                <c:pt idx="1550">
                  <c:v>24.786802030456851</c:v>
                </c:pt>
                <c:pt idx="1551">
                  <c:v>132.90864197530865</c:v>
                </c:pt>
                <c:pt idx="1552">
                  <c:v>91.326352530541016</c:v>
                </c:pt>
                <c:pt idx="1553">
                  <c:v>73.146718146718143</c:v>
                </c:pt>
                <c:pt idx="1554">
                  <c:v>117.37380842202684</c:v>
                </c:pt>
                <c:pt idx="1555">
                  <c:v>104.26229508196721</c:v>
                </c:pt>
                <c:pt idx="1556">
                  <c:v>99.636254723066997</c:v>
                </c:pt>
                <c:pt idx="1557">
                  <c:v>97.16939501779359</c:v>
                </c:pt>
                <c:pt idx="1558">
                  <c:v>65.338912133891213</c:v>
                </c:pt>
                <c:pt idx="1559">
                  <c:v>106.75596816976127</c:v>
                </c:pt>
                <c:pt idx="1560">
                  <c:v>4.1044303797468356</c:v>
                </c:pt>
                <c:pt idx="1561">
                  <c:v>92.958213256484143</c:v>
                </c:pt>
                <c:pt idx="1562">
                  <c:v>5.0505050505050509E-3</c:v>
                </c:pt>
                <c:pt idx="1563">
                  <c:v>23.182439537329127</c:v>
                </c:pt>
                <c:pt idx="1564">
                  <c:v>43.379381443298968</c:v>
                </c:pt>
                <c:pt idx="1565">
                  <c:v>135.44556962025317</c:v>
                </c:pt>
                <c:pt idx="1566">
                  <c:v>74.450766509433961</c:v>
                </c:pt>
                <c:pt idx="1567">
                  <c:v>11.447552447552448</c:v>
                </c:pt>
                <c:pt idx="1568">
                  <c:v>24.28342245989305</c:v>
                </c:pt>
                <c:pt idx="1569">
                  <c:v>130.07414829659319</c:v>
                </c:pt>
                <c:pt idx="1570">
                  <c:v>120.70114942528735</c:v>
                </c:pt>
                <c:pt idx="1571">
                  <c:v>146.49313962873285</c:v>
                </c:pt>
                <c:pt idx="1572">
                  <c:v>31.065551537070526</c:v>
                </c:pt>
                <c:pt idx="1573">
                  <c:v>8.5369318181818183</c:v>
                </c:pt>
                <c:pt idx="1574">
                  <c:v>171.37096774193549</c:v>
                </c:pt>
                <c:pt idx="1575">
                  <c:v>56.217391304347828</c:v>
                </c:pt>
                <c:pt idx="1576">
                  <c:v>95.482876712328761</c:v>
                </c:pt>
                <c:pt idx="1577">
                  <c:v>108.73830845771144</c:v>
                </c:pt>
                <c:pt idx="1578">
                  <c:v>109.63442211055276</c:v>
                </c:pt>
                <c:pt idx="1579">
                  <c:v>80.281899109792292</c:v>
                </c:pt>
                <c:pt idx="1580">
                  <c:v>153.96950240770465</c:v>
                </c:pt>
                <c:pt idx="1581">
                  <c:v>100.14336917562724</c:v>
                </c:pt>
                <c:pt idx="1582">
                  <c:v>10.554838709677419</c:v>
                </c:pt>
                <c:pt idx="1583">
                  <c:v>0.45402298850574713</c:v>
                </c:pt>
                <c:pt idx="1584">
                  <c:v>116.60123647604328</c:v>
                </c:pt>
                <c:pt idx="1585">
                  <c:v>121.72972972972973</c:v>
                </c:pt>
                <c:pt idx="1586">
                  <c:v>87.773535412416209</c:v>
                </c:pt>
                <c:pt idx="1587">
                  <c:v>130.75975975975976</c:v>
                </c:pt>
                <c:pt idx="1588">
                  <c:v>80.86641221374046</c:v>
                </c:pt>
                <c:pt idx="1589">
                  <c:v>90.760477315962419</c:v>
                </c:pt>
                <c:pt idx="1590">
                  <c:v>26.79202772963605</c:v>
                </c:pt>
                <c:pt idx="1591">
                  <c:v>30.660700781446938</c:v>
                </c:pt>
                <c:pt idx="1592">
                  <c:v>49.871391076115486</c:v>
                </c:pt>
                <c:pt idx="1593">
                  <c:v>87.250135062128578</c:v>
                </c:pt>
                <c:pt idx="1594">
                  <c:v>69.341284403669718</c:v>
                </c:pt>
                <c:pt idx="1595">
                  <c:v>98.021313364055302</c:v>
                </c:pt>
                <c:pt idx="1596">
                  <c:v>95.94979079497908</c:v>
                </c:pt>
                <c:pt idx="1597">
                  <c:v>134.25226039783001</c:v>
                </c:pt>
                <c:pt idx="1598">
                  <c:v>141</c:v>
                </c:pt>
                <c:pt idx="1599">
                  <c:v>103.69714285714285</c:v>
                </c:pt>
                <c:pt idx="1600">
                  <c:v>46.716803930067911</c:v>
                </c:pt>
                <c:pt idx="1601">
                  <c:v>45.733830845771145</c:v>
                </c:pt>
                <c:pt idx="1602">
                  <c:v>107.08480143693716</c:v>
                </c:pt>
                <c:pt idx="1603">
                  <c:v>17.700696055684453</c:v>
                </c:pt>
                <c:pt idx="1604">
                  <c:v>88.993253689388609</c:v>
                </c:pt>
                <c:pt idx="1605">
                  <c:v>0</c:v>
                </c:pt>
                <c:pt idx="1606">
                  <c:v>61.10251256281407</c:v>
                </c:pt>
                <c:pt idx="1607">
                  <c:v>166.87816091954022</c:v>
                </c:pt>
                <c:pt idx="1608">
                  <c:v>22.155982905982906</c:v>
                </c:pt>
                <c:pt idx="1609">
                  <c:v>44.084062690820275</c:v>
                </c:pt>
                <c:pt idx="1610">
                  <c:v>12.747979620520027</c:v>
                </c:pt>
                <c:pt idx="1611">
                  <c:v>84.632653061224488</c:v>
                </c:pt>
                <c:pt idx="1612">
                  <c:v>7.5733113673805601</c:v>
                </c:pt>
                <c:pt idx="1613">
                  <c:v>145.17587939698493</c:v>
                </c:pt>
                <c:pt idx="1614">
                  <c:v>6.0287807430664575</c:v>
                </c:pt>
                <c:pt idx="1615">
                  <c:v>14.063829787234043</c:v>
                </c:pt>
                <c:pt idx="1616">
                  <c:v>157.62264424470862</c:v>
                </c:pt>
                <c:pt idx="1617">
                  <c:v>180</c:v>
                </c:pt>
                <c:pt idx="1618">
                  <c:v>27.652510953825413</c:v>
                </c:pt>
                <c:pt idx="1619">
                  <c:v>71.95</c:v>
                </c:pt>
                <c:pt idx="1620">
                  <c:v>124.33655705996132</c:v>
                </c:pt>
                <c:pt idx="1621">
                  <c:v>135.72524538672948</c:v>
                </c:pt>
                <c:pt idx="1622">
                  <c:v>92.80707395498392</c:v>
                </c:pt>
                <c:pt idx="1623">
                  <c:v>172.71477079796264</c:v>
                </c:pt>
                <c:pt idx="1624">
                  <c:v>69.933146251427459</c:v>
                </c:pt>
                <c:pt idx="1625">
                  <c:v>157.13717693836978</c:v>
                </c:pt>
                <c:pt idx="1626">
                  <c:v>59.771794871794874</c:v>
                </c:pt>
                <c:pt idx="1627">
                  <c:v>0.42589820359281438</c:v>
                </c:pt>
                <c:pt idx="1628">
                  <c:v>140</c:v>
                </c:pt>
                <c:pt idx="1629">
                  <c:v>87.708025477707011</c:v>
                </c:pt>
                <c:pt idx="1630">
                  <c:v>146.92171910974673</c:v>
                </c:pt>
                <c:pt idx="1631">
                  <c:v>6.2296918767507004</c:v>
                </c:pt>
                <c:pt idx="1632">
                  <c:v>16.38781575037147</c:v>
                </c:pt>
                <c:pt idx="1633">
                  <c:v>50.142276422764226</c:v>
                </c:pt>
                <c:pt idx="1634">
                  <c:v>77.421209858103069</c:v>
                </c:pt>
                <c:pt idx="1635">
                  <c:v>86.579875295635347</c:v>
                </c:pt>
                <c:pt idx="1636">
                  <c:v>0</c:v>
                </c:pt>
                <c:pt idx="1637">
                  <c:v>87.878109452736325</c:v>
                </c:pt>
                <c:pt idx="1638">
                  <c:v>37.280201522135279</c:v>
                </c:pt>
                <c:pt idx="1639">
                  <c:v>115.89549180327869</c:v>
                </c:pt>
                <c:pt idx="1640">
                  <c:v>84.292381812707021</c:v>
                </c:pt>
                <c:pt idx="1641">
                  <c:v>1.01906717512467</c:v>
                </c:pt>
                <c:pt idx="1642">
                  <c:v>63.993052462812862</c:v>
                </c:pt>
                <c:pt idx="1643">
                  <c:v>34.661038306451616</c:v>
                </c:pt>
                <c:pt idx="1644">
                  <c:v>94.701437974969636</c:v>
                </c:pt>
                <c:pt idx="1645">
                  <c:v>57.827715083120978</c:v>
                </c:pt>
                <c:pt idx="1646">
                  <c:v>42.727264808362371</c:v>
                </c:pt>
                <c:pt idx="1647">
                  <c:v>45.150711902545005</c:v>
                </c:pt>
                <c:pt idx="1648">
                  <c:v>81.55243780383185</c:v>
                </c:pt>
                <c:pt idx="1649">
                  <c:v>110.68236714975845</c:v>
                </c:pt>
                <c:pt idx="1650">
                  <c:v>99.560874089490113</c:v>
                </c:pt>
                <c:pt idx="1651">
                  <c:v>85.732090856144438</c:v>
                </c:pt>
                <c:pt idx="1652">
                  <c:v>28.929411764705883</c:v>
                </c:pt>
                <c:pt idx="1653">
                  <c:v>169.87179487179486</c:v>
                </c:pt>
                <c:pt idx="1654">
                  <c:v>111.47292707292708</c:v>
                </c:pt>
                <c:pt idx="1655">
                  <c:v>54.230880294014703</c:v>
                </c:pt>
                <c:pt idx="1656">
                  <c:v>57.77805774520909</c:v>
                </c:pt>
                <c:pt idx="1657">
                  <c:v>55.576557637784383</c:v>
                </c:pt>
                <c:pt idx="1658">
                  <c:v>59.581395348837212</c:v>
                </c:pt>
                <c:pt idx="1659">
                  <c:v>133.42642140468229</c:v>
                </c:pt>
                <c:pt idx="1660">
                  <c:v>21.518867924528301</c:v>
                </c:pt>
                <c:pt idx="1661">
                  <c:v>0.46394984326018807</c:v>
                </c:pt>
                <c:pt idx="1662">
                  <c:v>46.596934659854803</c:v>
                </c:pt>
                <c:pt idx="1663">
                  <c:v>167.36363636363637</c:v>
                </c:pt>
                <c:pt idx="1664">
                  <c:v>54.025641025641029</c:v>
                </c:pt>
                <c:pt idx="1665">
                  <c:v>50.496183206106871</c:v>
                </c:pt>
                <c:pt idx="1666">
                  <c:v>140.95079365079366</c:v>
                </c:pt>
                <c:pt idx="1667">
                  <c:v>55.431933250671626</c:v>
                </c:pt>
                <c:pt idx="1668">
                  <c:v>142.76942355889724</c:v>
                </c:pt>
                <c:pt idx="1669">
                  <c:v>130.62590541116319</c:v>
                </c:pt>
                <c:pt idx="1670">
                  <c:v>44.257158006362673</c:v>
                </c:pt>
                <c:pt idx="1671">
                  <c:v>3.4751773049645392E-2</c:v>
                </c:pt>
                <c:pt idx="1672">
                  <c:v>27.291457286432159</c:v>
                </c:pt>
                <c:pt idx="1673">
                  <c:v>55.501876390687791</c:v>
                </c:pt>
                <c:pt idx="1674">
                  <c:v>112.10973032378054</c:v>
                </c:pt>
                <c:pt idx="1675">
                  <c:v>92.878962536023053</c:v>
                </c:pt>
                <c:pt idx="1676">
                  <c:v>68.931623931623932</c:v>
                </c:pt>
                <c:pt idx="1677">
                  <c:v>155.33333333333334</c:v>
                </c:pt>
                <c:pt idx="1678">
                  <c:v>2.9795185052102049</c:v>
                </c:pt>
                <c:pt idx="1679">
                  <c:v>87.780523255813947</c:v>
                </c:pt>
                <c:pt idx="1680">
                  <c:v>76.72707853339233</c:v>
                </c:pt>
                <c:pt idx="1681">
                  <c:v>2.660030052592036</c:v>
                </c:pt>
                <c:pt idx="1682">
                  <c:v>168.45216874628639</c:v>
                </c:pt>
                <c:pt idx="1683">
                  <c:v>108.83967188665176</c:v>
                </c:pt>
                <c:pt idx="1684">
                  <c:v>0</c:v>
                </c:pt>
                <c:pt idx="1685">
                  <c:v>44.5656050955414</c:v>
                </c:pt>
                <c:pt idx="1686">
                  <c:v>115.12282925592598</c:v>
                </c:pt>
                <c:pt idx="1687">
                  <c:v>107.13917175831637</c:v>
                </c:pt>
                <c:pt idx="1688">
                  <c:v>89.295986622073585</c:v>
                </c:pt>
                <c:pt idx="1689">
                  <c:v>85.730368968779558</c:v>
                </c:pt>
                <c:pt idx="1690">
                  <c:v>0.58377035605851502</c:v>
                </c:pt>
                <c:pt idx="1691">
                  <c:v>147.18579234972677</c:v>
                </c:pt>
                <c:pt idx="1692">
                  <c:v>116.70066975785677</c:v>
                </c:pt>
                <c:pt idx="1693">
                  <c:v>2.2260038240917783</c:v>
                </c:pt>
                <c:pt idx="1694">
                  <c:v>51.609625668449198</c:v>
                </c:pt>
                <c:pt idx="1695">
                  <c:v>171.33823529411765</c:v>
                </c:pt>
                <c:pt idx="1696">
                  <c:v>141.27958333333333</c:v>
                </c:pt>
                <c:pt idx="1697">
                  <c:v>105.91672350900086</c:v>
                </c:pt>
                <c:pt idx="1698">
                  <c:v>29.12236823512788</c:v>
                </c:pt>
                <c:pt idx="1699">
                  <c:v>80.846430713857231</c:v>
                </c:pt>
                <c:pt idx="1700">
                  <c:v>6.0537146843390301</c:v>
                </c:pt>
                <c:pt idx="1701">
                  <c:v>22.715189873417721</c:v>
                </c:pt>
                <c:pt idx="1702">
                  <c:v>160.56101328390486</c:v>
                </c:pt>
                <c:pt idx="1703">
                  <c:v>127.33634311512415</c:v>
                </c:pt>
                <c:pt idx="1704">
                  <c:v>119.93275342924055</c:v>
                </c:pt>
                <c:pt idx="1705">
                  <c:v>7.3400161681487468</c:v>
                </c:pt>
                <c:pt idx="1706">
                  <c:v>117.95095025153717</c:v>
                </c:pt>
                <c:pt idx="1707">
                  <c:v>39.621621621621621</c:v>
                </c:pt>
                <c:pt idx="1708">
                  <c:v>81.91370010787486</c:v>
                </c:pt>
                <c:pt idx="1709">
                  <c:v>59.43548665687883</c:v>
                </c:pt>
                <c:pt idx="1710">
                  <c:v>2.5718390804597702</c:v>
                </c:pt>
                <c:pt idx="1711">
                  <c:v>106.72525804493017</c:v>
                </c:pt>
                <c:pt idx="1712">
                  <c:v>40.15055951169888</c:v>
                </c:pt>
                <c:pt idx="1713">
                  <c:v>132.2303664921466</c:v>
                </c:pt>
                <c:pt idx="1714">
                  <c:v>29.070987654320987</c:v>
                </c:pt>
                <c:pt idx="1715">
                  <c:v>95.45928099779897</c:v>
                </c:pt>
                <c:pt idx="1716">
                  <c:v>62.787390029325515</c:v>
                </c:pt>
                <c:pt idx="1717">
                  <c:v>101.05324459234609</c:v>
                </c:pt>
                <c:pt idx="1718">
                  <c:v>149.64229316855474</c:v>
                </c:pt>
                <c:pt idx="1719">
                  <c:v>16.877450199203189</c:v>
                </c:pt>
                <c:pt idx="1720">
                  <c:v>1.4606060606060607</c:v>
                </c:pt>
                <c:pt idx="1721">
                  <c:v>130.96676820825257</c:v>
                </c:pt>
                <c:pt idx="1722">
                  <c:v>103.26048218029351</c:v>
                </c:pt>
                <c:pt idx="1723">
                  <c:v>67.089397089397096</c:v>
                </c:pt>
                <c:pt idx="1724">
                  <c:v>165.36412556053813</c:v>
                </c:pt>
                <c:pt idx="1725">
                  <c:v>44.94701986754967</c:v>
                </c:pt>
                <c:pt idx="1726">
                  <c:v>89.433547713101106</c:v>
                </c:pt>
                <c:pt idx="1727">
                  <c:v>115.98003992015968</c:v>
                </c:pt>
                <c:pt idx="1728">
                  <c:v>73.314439946018894</c:v>
                </c:pt>
                <c:pt idx="1729">
                  <c:v>109.2288306451613</c:v>
                </c:pt>
                <c:pt idx="1730">
                  <c:v>57.429179676412147</c:v>
                </c:pt>
                <c:pt idx="1731">
                  <c:v>43.652631578947371</c:v>
                </c:pt>
                <c:pt idx="1732">
                  <c:v>41.914201183431956</c:v>
                </c:pt>
                <c:pt idx="1733">
                  <c:v>3.7707454289732771</c:v>
                </c:pt>
                <c:pt idx="1734">
                  <c:v>3.9223433242506811</c:v>
                </c:pt>
                <c:pt idx="1735">
                  <c:v>26.993877981845049</c:v>
                </c:pt>
                <c:pt idx="1736">
                  <c:v>2.9021784666945956</c:v>
                </c:pt>
                <c:pt idx="1737">
                  <c:v>0</c:v>
                </c:pt>
                <c:pt idx="1738">
                  <c:v>5.4528749259039717</c:v>
                </c:pt>
                <c:pt idx="1739">
                  <c:v>39.974167623421351</c:v>
                </c:pt>
                <c:pt idx="1740">
                  <c:v>98.748251748251747</c:v>
                </c:pt>
                <c:pt idx="1741">
                  <c:v>3.4884769174845509</c:v>
                </c:pt>
                <c:pt idx="1742">
                  <c:v>0</c:v>
                </c:pt>
                <c:pt idx="1743">
                  <c:v>1.7807807807807807</c:v>
                </c:pt>
                <c:pt idx="1744">
                  <c:v>7.3574847334543652</c:v>
                </c:pt>
                <c:pt idx="1745">
                  <c:v>1.0767441860465117</c:v>
                </c:pt>
                <c:pt idx="1746">
                  <c:v>157.10402281597118</c:v>
                </c:pt>
                <c:pt idx="1747">
                  <c:v>24.352744186046511</c:v>
                </c:pt>
                <c:pt idx="1748">
                  <c:v>143.8799249530957</c:v>
                </c:pt>
                <c:pt idx="1749">
                  <c:v>9.7181729834791054E-4</c:v>
                </c:pt>
                <c:pt idx="1750">
                  <c:v>3.4316730523627075</c:v>
                </c:pt>
                <c:pt idx="1751">
                  <c:v>8.4472930176443981</c:v>
                </c:pt>
                <c:pt idx="1752">
                  <c:v>114.20334928229666</c:v>
                </c:pt>
                <c:pt idx="1753">
                  <c:v>28.975792988313856</c:v>
                </c:pt>
                <c:pt idx="1754">
                  <c:v>6.5322227093380092E-2</c:v>
                </c:pt>
                <c:pt idx="1755">
                  <c:v>163.37226277372264</c:v>
                </c:pt>
                <c:pt idx="1756">
                  <c:v>138.61212121212122</c:v>
                </c:pt>
                <c:pt idx="1757">
                  <c:v>1.0980888786553074</c:v>
                </c:pt>
                <c:pt idx="1758">
                  <c:v>3.5567218409366168</c:v>
                </c:pt>
                <c:pt idx="1759">
                  <c:v>30.453125</c:v>
                </c:pt>
                <c:pt idx="1760">
                  <c:v>16.65686025868628</c:v>
                </c:pt>
                <c:pt idx="1761">
                  <c:v>12.524120603015076</c:v>
                </c:pt>
                <c:pt idx="1762">
                  <c:v>92.498712998713003</c:v>
                </c:pt>
                <c:pt idx="1763">
                  <c:v>99.691502602398728</c:v>
                </c:pt>
                <c:pt idx="1764">
                  <c:v>34.31510907621869</c:v>
                </c:pt>
                <c:pt idx="1765">
                  <c:v>39.774193548387096</c:v>
                </c:pt>
                <c:pt idx="1766">
                  <c:v>8.8981818181818184</c:v>
                </c:pt>
                <c:pt idx="1767">
                  <c:v>18.834987306715902</c:v>
                </c:pt>
                <c:pt idx="1768">
                  <c:v>58.950183884988299</c:v>
                </c:pt>
                <c:pt idx="1769">
                  <c:v>152.89593397745571</c:v>
                </c:pt>
                <c:pt idx="1770">
                  <c:v>60.598013084565061</c:v>
                </c:pt>
                <c:pt idx="1771">
                  <c:v>102.8926150552979</c:v>
                </c:pt>
                <c:pt idx="1772">
                  <c:v>84.30932999373826</c:v>
                </c:pt>
                <c:pt idx="1773">
                  <c:v>0.16133720930232559</c:v>
                </c:pt>
                <c:pt idx="1774">
                  <c:v>18.858132446661124</c:v>
                </c:pt>
                <c:pt idx="1775">
                  <c:v>2.4667697063369398</c:v>
                </c:pt>
                <c:pt idx="1776">
                  <c:v>118.74267782426779</c:v>
                </c:pt>
                <c:pt idx="1777">
                  <c:v>4.3333893463283486</c:v>
                </c:pt>
                <c:pt idx="1778">
                  <c:v>15.396475770925111</c:v>
                </c:pt>
                <c:pt idx="1779">
                  <c:v>141.95213514781793</c:v>
                </c:pt>
                <c:pt idx="1780">
                  <c:v>175.08838203848896</c:v>
                </c:pt>
                <c:pt idx="1781">
                  <c:v>90.296426996029993</c:v>
                </c:pt>
                <c:pt idx="1782">
                  <c:v>18.605321507760532</c:v>
                </c:pt>
                <c:pt idx="1783">
                  <c:v>91.55093966369931</c:v>
                </c:pt>
                <c:pt idx="1784">
                  <c:v>0.32618510158013542</c:v>
                </c:pt>
                <c:pt idx="1785">
                  <c:v>0.98811144386967964</c:v>
                </c:pt>
                <c:pt idx="1786">
                  <c:v>42.916263490882024</c:v>
                </c:pt>
                <c:pt idx="1787">
                  <c:v>8.0489192263936289</c:v>
                </c:pt>
                <c:pt idx="1788">
                  <c:v>5.4917931630260396E-2</c:v>
                </c:pt>
                <c:pt idx="1789">
                  <c:v>1.3539192399049882</c:v>
                </c:pt>
                <c:pt idx="1790">
                  <c:v>59.725415218230978</c:v>
                </c:pt>
                <c:pt idx="1791">
                  <c:v>57.691139240506331</c:v>
                </c:pt>
                <c:pt idx="1792">
                  <c:v>12.345820009136592</c:v>
                </c:pt>
                <c:pt idx="1793">
                  <c:v>2.6338568935427573</c:v>
                </c:pt>
                <c:pt idx="1794">
                  <c:v>16.006032547699213</c:v>
                </c:pt>
                <c:pt idx="1795">
                  <c:v>8.9284563758389268</c:v>
                </c:pt>
                <c:pt idx="1796">
                  <c:v>0</c:v>
                </c:pt>
                <c:pt idx="1797">
                  <c:v>0</c:v>
                </c:pt>
                <c:pt idx="1798">
                  <c:v>132.76677667766776</c:v>
                </c:pt>
                <c:pt idx="1799">
                  <c:v>66.083333333333329</c:v>
                </c:pt>
                <c:pt idx="1800">
                  <c:v>23.579824809268153</c:v>
                </c:pt>
                <c:pt idx="1801">
                  <c:v>97.626209877099001</c:v>
                </c:pt>
                <c:pt idx="1802">
                  <c:v>0</c:v>
                </c:pt>
                <c:pt idx="1803">
                  <c:v>124.92231065197913</c:v>
                </c:pt>
                <c:pt idx="1804">
                  <c:v>4.3108366086468273</c:v>
                </c:pt>
                <c:pt idx="1805">
                  <c:v>159.3233024691358</c:v>
                </c:pt>
                <c:pt idx="1806">
                  <c:v>25.748218527315913</c:v>
                </c:pt>
                <c:pt idx="1807">
                  <c:v>164.86956521739131</c:v>
                </c:pt>
                <c:pt idx="1808">
                  <c:v>88.287234042553195</c:v>
                </c:pt>
                <c:pt idx="1809">
                  <c:v>86.403111196466298</c:v>
                </c:pt>
                <c:pt idx="1810">
                  <c:v>8.4880763116057238</c:v>
                </c:pt>
                <c:pt idx="1811">
                  <c:v>1.1619328661010697</c:v>
                </c:pt>
                <c:pt idx="1812">
                  <c:v>1.7362167934855159</c:v>
                </c:pt>
                <c:pt idx="1813">
                  <c:v>4.6636085626911319</c:v>
                </c:pt>
                <c:pt idx="1814">
                  <c:v>3.3533891850723534</c:v>
                </c:pt>
                <c:pt idx="1815">
                  <c:v>11.364116915422885</c:v>
                </c:pt>
                <c:pt idx="1816">
                  <c:v>46.922413793103445</c:v>
                </c:pt>
                <c:pt idx="1817">
                  <c:v>2.2169937555753791</c:v>
                </c:pt>
                <c:pt idx="1818">
                  <c:v>3.1619868113167411</c:v>
                </c:pt>
                <c:pt idx="1819">
                  <c:v>0</c:v>
                </c:pt>
                <c:pt idx="1820">
                  <c:v>89.284094590217038</c:v>
                </c:pt>
                <c:pt idx="1821">
                  <c:v>134.29299363057325</c:v>
                </c:pt>
                <c:pt idx="1822">
                  <c:v>12.178087649402391</c:v>
                </c:pt>
                <c:pt idx="1823">
                  <c:v>1.6365850531983079</c:v>
                </c:pt>
                <c:pt idx="1824">
                  <c:v>0</c:v>
                </c:pt>
                <c:pt idx="1825">
                  <c:v>5.4553622634295547</c:v>
                </c:pt>
                <c:pt idx="1826">
                  <c:v>0.865979381443299</c:v>
                </c:pt>
                <c:pt idx="1827">
                  <c:v>11.583333333333334</c:v>
                </c:pt>
                <c:pt idx="1828">
                  <c:v>0</c:v>
                </c:pt>
                <c:pt idx="1829">
                  <c:v>0</c:v>
                </c:pt>
                <c:pt idx="1830">
                  <c:v>54.171428571428571</c:v>
                </c:pt>
                <c:pt idx="1831">
                  <c:v>29.009722722362262</c:v>
                </c:pt>
                <c:pt idx="1832">
                  <c:v>63.002239641657333</c:v>
                </c:pt>
                <c:pt idx="1833">
                  <c:v>1.2506762849413886</c:v>
                </c:pt>
                <c:pt idx="1834">
                  <c:v>49.66824644549763</c:v>
                </c:pt>
                <c:pt idx="1835">
                  <c:v>38.527073932662269</c:v>
                </c:pt>
                <c:pt idx="1836">
                  <c:v>24.735470941883769</c:v>
                </c:pt>
                <c:pt idx="1837">
                  <c:v>146.27738336713995</c:v>
                </c:pt>
                <c:pt idx="1838">
                  <c:v>94.741293532338304</c:v>
                </c:pt>
                <c:pt idx="1839">
                  <c:v>106.81066376496192</c:v>
                </c:pt>
                <c:pt idx="1840">
                  <c:v>16.341772151898734</c:v>
                </c:pt>
                <c:pt idx="1841">
                  <c:v>162.23776223776224</c:v>
                </c:pt>
                <c:pt idx="1842">
                  <c:v>12.69283276450512</c:v>
                </c:pt>
                <c:pt idx="1843">
                  <c:v>70.704347826086959</c:v>
                </c:pt>
                <c:pt idx="1844">
                  <c:v>163.92485549132948</c:v>
                </c:pt>
                <c:pt idx="1845">
                  <c:v>146.41176470588235</c:v>
                </c:pt>
                <c:pt idx="1846">
                  <c:v>130.50666666666666</c:v>
                </c:pt>
                <c:pt idx="1847">
                  <c:v>2.9613050075872533</c:v>
                </c:pt>
                <c:pt idx="1848">
                  <c:v>157.63467492260062</c:v>
                </c:pt>
                <c:pt idx="1849">
                  <c:v>146.47427854454205</c:v>
                </c:pt>
                <c:pt idx="1850">
                  <c:v>8.5121212121212118</c:v>
                </c:pt>
                <c:pt idx="1851">
                  <c:v>7.6365007541478134</c:v>
                </c:pt>
                <c:pt idx="1852">
                  <c:v>159.83991683991684</c:v>
                </c:pt>
                <c:pt idx="1853">
                  <c:v>170.92545454545456</c:v>
                </c:pt>
                <c:pt idx="1854">
                  <c:v>11.185041407867494</c:v>
                </c:pt>
                <c:pt idx="1855">
                  <c:v>89.715039577836407</c:v>
                </c:pt>
                <c:pt idx="1856">
                  <c:v>0</c:v>
                </c:pt>
                <c:pt idx="1857">
                  <c:v>29.361702127659573</c:v>
                </c:pt>
                <c:pt idx="1858">
                  <c:v>77.061303924748628</c:v>
                </c:pt>
                <c:pt idx="1859">
                  <c:v>2.7770676691729324</c:v>
                </c:pt>
                <c:pt idx="1860">
                  <c:v>56.831675592960977</c:v>
                </c:pt>
                <c:pt idx="1861">
                  <c:v>3.4493827160493828</c:v>
                </c:pt>
                <c:pt idx="1862">
                  <c:v>81.982446415373246</c:v>
                </c:pt>
                <c:pt idx="1863">
                  <c:v>142.12043795620437</c:v>
                </c:pt>
                <c:pt idx="1864">
                  <c:v>0.77605488205995676</c:v>
                </c:pt>
                <c:pt idx="1865">
                  <c:v>167.86050895381715</c:v>
                </c:pt>
                <c:pt idx="1866">
                  <c:v>159.15384615384616</c:v>
                </c:pt>
                <c:pt idx="1867">
                  <c:v>64.868098159509202</c:v>
                </c:pt>
                <c:pt idx="1868">
                  <c:v>61.873125000000002</c:v>
                </c:pt>
                <c:pt idx="1869">
                  <c:v>14.883720930232558</c:v>
                </c:pt>
                <c:pt idx="1870">
                  <c:v>176.05905511811022</c:v>
                </c:pt>
                <c:pt idx="1871">
                  <c:v>4.8696498054474704</c:v>
                </c:pt>
                <c:pt idx="1872">
                  <c:v>34.350479170741245</c:v>
                </c:pt>
                <c:pt idx="1873">
                  <c:v>132.4</c:v>
                </c:pt>
                <c:pt idx="1874">
                  <c:v>4.6134793597304125</c:v>
                </c:pt>
                <c:pt idx="1875">
                  <c:v>167.57613168724279</c:v>
                </c:pt>
                <c:pt idx="1876">
                  <c:v>142.76736493936053</c:v>
                </c:pt>
                <c:pt idx="1877">
                  <c:v>150.65911708253358</c:v>
                </c:pt>
                <c:pt idx="1878">
                  <c:v>125.1071296638345</c:v>
                </c:pt>
                <c:pt idx="1879">
                  <c:v>1.8361787141300399</c:v>
                </c:pt>
                <c:pt idx="1880">
                  <c:v>17.887271037447238</c:v>
                </c:pt>
                <c:pt idx="1881">
                  <c:v>150.6676646706587</c:v>
                </c:pt>
                <c:pt idx="1882">
                  <c:v>32.86513409961686</c:v>
                </c:pt>
                <c:pt idx="1883">
                  <c:v>170.74172185430464</c:v>
                </c:pt>
                <c:pt idx="1884">
                  <c:v>2.4863891112890313</c:v>
                </c:pt>
                <c:pt idx="1885">
                  <c:v>32.450336071695297</c:v>
                </c:pt>
                <c:pt idx="1886">
                  <c:v>0.34706102583302134</c:v>
                </c:pt>
                <c:pt idx="1887">
                  <c:v>54.525423728813557</c:v>
                </c:pt>
                <c:pt idx="1888">
                  <c:v>26.138170055452864</c:v>
                </c:pt>
                <c:pt idx="1889">
                  <c:v>6.3198992443324933</c:v>
                </c:pt>
                <c:pt idx="1890">
                  <c:v>76.584624922504645</c:v>
                </c:pt>
                <c:pt idx="1891">
                  <c:v>0.22025316455696203</c:v>
                </c:pt>
                <c:pt idx="1892">
                  <c:v>26.478390758812985</c:v>
                </c:pt>
                <c:pt idx="1893">
                  <c:v>82.556451612903231</c:v>
                </c:pt>
                <c:pt idx="1894">
                  <c:v>2.8565051020408165</c:v>
                </c:pt>
                <c:pt idx="1895">
                  <c:v>11.060135516657256</c:v>
                </c:pt>
                <c:pt idx="1896">
                  <c:v>18.319557195571956</c:v>
                </c:pt>
                <c:pt idx="1897">
                  <c:v>75.116244411326377</c:v>
                </c:pt>
                <c:pt idx="1898">
                  <c:v>15.768817204301076</c:v>
                </c:pt>
                <c:pt idx="1899">
                  <c:v>7.6333771353482263</c:v>
                </c:pt>
                <c:pt idx="1900">
                  <c:v>21.254113345521024</c:v>
                </c:pt>
                <c:pt idx="1901">
                  <c:v>42.197175141242937</c:v>
                </c:pt>
                <c:pt idx="1902">
                  <c:v>0</c:v>
                </c:pt>
                <c:pt idx="1903">
                  <c:v>165.29809725158563</c:v>
                </c:pt>
                <c:pt idx="1904">
                  <c:v>133.48618784530387</c:v>
                </c:pt>
                <c:pt idx="1905">
                  <c:v>2.4632378322402486</c:v>
                </c:pt>
                <c:pt idx="1906">
                  <c:v>0.81481481481481477</c:v>
                </c:pt>
                <c:pt idx="1907">
                  <c:v>154.89134125636673</c:v>
                </c:pt>
                <c:pt idx="1908">
                  <c:v>155.3519313304721</c:v>
                </c:pt>
                <c:pt idx="1909">
                  <c:v>37.833670374115265</c:v>
                </c:pt>
                <c:pt idx="1910">
                  <c:v>0.39352226720647776</c:v>
                </c:pt>
                <c:pt idx="1911">
                  <c:v>142.42763157894737</c:v>
                </c:pt>
                <c:pt idx="1912">
                  <c:v>14.190625000000001</c:v>
                </c:pt>
                <c:pt idx="1913">
                  <c:v>103.93326488706366</c:v>
                </c:pt>
                <c:pt idx="1914">
                  <c:v>88.691618767544441</c:v>
                </c:pt>
                <c:pt idx="1915">
                  <c:v>21.294447274579724</c:v>
                </c:pt>
                <c:pt idx="1916">
                  <c:v>1.8989583333333333</c:v>
                </c:pt>
                <c:pt idx="1917">
                  <c:v>91.962981718742085</c:v>
                </c:pt>
                <c:pt idx="1918">
                  <c:v>158.09601634320737</c:v>
                </c:pt>
                <c:pt idx="1919">
                  <c:v>76.104417670682736</c:v>
                </c:pt>
                <c:pt idx="1920">
                  <c:v>132.51269747804406</c:v>
                </c:pt>
                <c:pt idx="1921">
                  <c:v>0</c:v>
                </c:pt>
                <c:pt idx="1922">
                  <c:v>0.72131147540983609</c:v>
                </c:pt>
                <c:pt idx="1923">
                  <c:v>85.290502793296085</c:v>
                </c:pt>
                <c:pt idx="1924">
                  <c:v>6.9458394879369765</c:v>
                </c:pt>
                <c:pt idx="1925">
                  <c:v>139.8235294117647</c:v>
                </c:pt>
                <c:pt idx="1926">
                  <c:v>0</c:v>
                </c:pt>
                <c:pt idx="1927">
                  <c:v>110.36312849162012</c:v>
                </c:pt>
                <c:pt idx="1928">
                  <c:v>98.63595302619693</c:v>
                </c:pt>
                <c:pt idx="1929">
                  <c:v>180</c:v>
                </c:pt>
                <c:pt idx="1930">
                  <c:v>155.04633204633205</c:v>
                </c:pt>
                <c:pt idx="1931">
                  <c:v>10.524793388429751</c:v>
                </c:pt>
                <c:pt idx="1932">
                  <c:v>2.4753709198813056</c:v>
                </c:pt>
                <c:pt idx="1933">
                  <c:v>129.45730683090704</c:v>
                </c:pt>
                <c:pt idx="1934">
                  <c:v>0</c:v>
                </c:pt>
                <c:pt idx="1935">
                  <c:v>66.370270270270268</c:v>
                </c:pt>
                <c:pt idx="1936">
                  <c:v>32.178260869565214</c:v>
                </c:pt>
                <c:pt idx="1937">
                  <c:v>12.799342734988194</c:v>
                </c:pt>
                <c:pt idx="1938">
                  <c:v>9.1803278688524587E-2</c:v>
                </c:pt>
                <c:pt idx="1939">
                  <c:v>17.838268792710707</c:v>
                </c:pt>
                <c:pt idx="1940">
                  <c:v>10.195402298850574</c:v>
                </c:pt>
                <c:pt idx="1941">
                  <c:v>0.69074304690743049</c:v>
                </c:pt>
                <c:pt idx="1942">
                  <c:v>7.6234331030954214E-2</c:v>
                </c:pt>
                <c:pt idx="1943">
                  <c:v>6.5723958333333332</c:v>
                </c:pt>
                <c:pt idx="1944">
                  <c:v>2.6427246223164591</c:v>
                </c:pt>
                <c:pt idx="1945">
                  <c:v>4.1363636363636367</c:v>
                </c:pt>
                <c:pt idx="1946">
                  <c:v>0.83942766295707472</c:v>
                </c:pt>
                <c:pt idx="1947">
                  <c:v>0.23283082077051925</c:v>
                </c:pt>
                <c:pt idx="1948">
                  <c:v>2.5595770638470925</c:v>
                </c:pt>
                <c:pt idx="1949">
                  <c:v>0</c:v>
                </c:pt>
                <c:pt idx="1950">
                  <c:v>39.951103265666376</c:v>
                </c:pt>
                <c:pt idx="1951">
                  <c:v>0.11358024691358025</c:v>
                </c:pt>
                <c:pt idx="1952">
                  <c:v>21.559454885543779</c:v>
                </c:pt>
                <c:pt idx="1953">
                  <c:v>116.12607718246534</c:v>
                </c:pt>
                <c:pt idx="1954">
                  <c:v>23.908883826879272</c:v>
                </c:pt>
                <c:pt idx="1955">
                  <c:v>78.774926010382799</c:v>
                </c:pt>
                <c:pt idx="1956">
                  <c:v>5.447058823529412</c:v>
                </c:pt>
                <c:pt idx="1957">
                  <c:v>0.14945462984451149</c:v>
                </c:pt>
                <c:pt idx="1958">
                  <c:v>2.9895618261069052</c:v>
                </c:pt>
                <c:pt idx="1959">
                  <c:v>4.0269179004037685</c:v>
                </c:pt>
                <c:pt idx="1960">
                  <c:v>2.086827237585489</c:v>
                </c:pt>
                <c:pt idx="1961">
                  <c:v>30.264180064308682</c:v>
                </c:pt>
                <c:pt idx="1962">
                  <c:v>7.5406562054208273</c:v>
                </c:pt>
                <c:pt idx="1963">
                  <c:v>33.101056803170408</c:v>
                </c:pt>
                <c:pt idx="1964">
                  <c:v>43.191115839872324</c:v>
                </c:pt>
                <c:pt idx="1965">
                  <c:v>29.797591167614588</c:v>
                </c:pt>
                <c:pt idx="1966">
                  <c:v>6.9154228855721396</c:v>
                </c:pt>
                <c:pt idx="1967">
                  <c:v>144.37610619469027</c:v>
                </c:pt>
                <c:pt idx="1968">
                  <c:v>20.33142037302726</c:v>
                </c:pt>
                <c:pt idx="1969">
                  <c:v>8.1751554883173636</c:v>
                </c:pt>
                <c:pt idx="1970">
                  <c:v>5.0719336747134847</c:v>
                </c:pt>
                <c:pt idx="1971">
                  <c:v>20.567493112947659</c:v>
                </c:pt>
                <c:pt idx="1972">
                  <c:v>109.50533155614795</c:v>
                </c:pt>
                <c:pt idx="1973">
                  <c:v>162.19392976883714</c:v>
                </c:pt>
                <c:pt idx="1974">
                  <c:v>2.7166377816291161</c:v>
                </c:pt>
                <c:pt idx="1975">
                  <c:v>12.916596461668071</c:v>
                </c:pt>
                <c:pt idx="1976">
                  <c:v>7.830138356392732</c:v>
                </c:pt>
                <c:pt idx="1977">
                  <c:v>80.089003880983185</c:v>
                </c:pt>
                <c:pt idx="1978">
                  <c:v>40.846655791190862</c:v>
                </c:pt>
                <c:pt idx="1979">
                  <c:v>33.396896479900022</c:v>
                </c:pt>
                <c:pt idx="1980">
                  <c:v>5.2898330804248861</c:v>
                </c:pt>
                <c:pt idx="1981">
                  <c:v>13.767038413878563</c:v>
                </c:pt>
                <c:pt idx="1982">
                  <c:v>26.672563417890522</c:v>
                </c:pt>
                <c:pt idx="1983">
                  <c:v>96.882441033320859</c:v>
                </c:pt>
                <c:pt idx="1984">
                  <c:v>0.28978840846366144</c:v>
                </c:pt>
                <c:pt idx="1985">
                  <c:v>148.53657275781856</c:v>
                </c:pt>
                <c:pt idx="1986">
                  <c:v>23.324046920821115</c:v>
                </c:pt>
                <c:pt idx="1987">
                  <c:v>8.6757894736842101</c:v>
                </c:pt>
                <c:pt idx="1988">
                  <c:v>5.1159593544530786</c:v>
                </c:pt>
                <c:pt idx="1989">
                  <c:v>0</c:v>
                </c:pt>
                <c:pt idx="1990">
                  <c:v>9.2772706868172974E-2</c:v>
                </c:pt>
                <c:pt idx="1991">
                  <c:v>109.53712871287129</c:v>
                </c:pt>
                <c:pt idx="1992">
                  <c:v>111.97390130493476</c:v>
                </c:pt>
                <c:pt idx="1993">
                  <c:v>6.3424947145877377E-3</c:v>
                </c:pt>
                <c:pt idx="1994">
                  <c:v>112.5709090909091</c:v>
                </c:pt>
                <c:pt idx="1995">
                  <c:v>143.87988505747126</c:v>
                </c:pt>
                <c:pt idx="1996">
                  <c:v>5.7404041774040415</c:v>
                </c:pt>
                <c:pt idx="1997">
                  <c:v>16.121257206620793</c:v>
                </c:pt>
                <c:pt idx="1998">
                  <c:v>5.55</c:v>
                </c:pt>
                <c:pt idx="1999">
                  <c:v>3.197628205128205</c:v>
                </c:pt>
                <c:pt idx="2000">
                  <c:v>2.2851584213451916</c:v>
                </c:pt>
                <c:pt idx="2001">
                  <c:v>13.507340946166394</c:v>
                </c:pt>
                <c:pt idx="2002">
                  <c:v>4.5202020202020199</c:v>
                </c:pt>
                <c:pt idx="2003">
                  <c:v>15.566625916870416</c:v>
                </c:pt>
                <c:pt idx="2004">
                  <c:v>24.315747402078337</c:v>
                </c:pt>
                <c:pt idx="2005">
                  <c:v>27.04114533205005</c:v>
                </c:pt>
                <c:pt idx="2006">
                  <c:v>132.76703296703297</c:v>
                </c:pt>
                <c:pt idx="2007">
                  <c:v>114.55246252676659</c:v>
                </c:pt>
                <c:pt idx="2008">
                  <c:v>0.27882797731568998</c:v>
                </c:pt>
                <c:pt idx="2009">
                  <c:v>83.532388663967609</c:v>
                </c:pt>
                <c:pt idx="2010">
                  <c:v>2.3117767188563647</c:v>
                </c:pt>
                <c:pt idx="2011">
                  <c:v>1.098220171390903</c:v>
                </c:pt>
                <c:pt idx="2012">
                  <c:v>82.928892889288932</c:v>
                </c:pt>
                <c:pt idx="2013">
                  <c:v>1.3592622293504411</c:v>
                </c:pt>
                <c:pt idx="2014">
                  <c:v>20.472507981553743</c:v>
                </c:pt>
                <c:pt idx="2015">
                  <c:v>116.12303175874032</c:v>
                </c:pt>
                <c:pt idx="2016">
                  <c:v>60.496021442331852</c:v>
                </c:pt>
                <c:pt idx="2017">
                  <c:v>80.073303615651312</c:v>
                </c:pt>
                <c:pt idx="2018">
                  <c:v>127.67532467532467</c:v>
                </c:pt>
                <c:pt idx="2019">
                  <c:v>49.492124394184167</c:v>
                </c:pt>
                <c:pt idx="2020">
                  <c:v>88.221349050425673</c:v>
                </c:pt>
                <c:pt idx="2021">
                  <c:v>90.487684729064043</c:v>
                </c:pt>
                <c:pt idx="2022">
                  <c:v>14.971870604781998</c:v>
                </c:pt>
                <c:pt idx="2023">
                  <c:v>28.98390804597701</c:v>
                </c:pt>
                <c:pt idx="2024">
                  <c:v>161.21739130434781</c:v>
                </c:pt>
                <c:pt idx="2025">
                  <c:v>86.348484848484844</c:v>
                </c:pt>
                <c:pt idx="2026">
                  <c:v>42.692293678265621</c:v>
                </c:pt>
                <c:pt idx="2027">
                  <c:v>10.201282051282051</c:v>
                </c:pt>
                <c:pt idx="2028">
                  <c:v>9.4107611548556438</c:v>
                </c:pt>
                <c:pt idx="2029">
                  <c:v>2.0492040520984083</c:v>
                </c:pt>
                <c:pt idx="2030">
                  <c:v>139.5484861440398</c:v>
                </c:pt>
                <c:pt idx="2031">
                  <c:v>87.063788221970555</c:v>
                </c:pt>
                <c:pt idx="2032">
                  <c:v>121.94339622641509</c:v>
                </c:pt>
                <c:pt idx="2033">
                  <c:v>141.34168956043956</c:v>
                </c:pt>
                <c:pt idx="2034">
                  <c:v>0.47550306211723536</c:v>
                </c:pt>
                <c:pt idx="2035">
                  <c:v>149.45210727969348</c:v>
                </c:pt>
                <c:pt idx="2036">
                  <c:v>0</c:v>
                </c:pt>
                <c:pt idx="2037">
                  <c:v>33.158905893845656</c:v>
                </c:pt>
                <c:pt idx="2038">
                  <c:v>77.617636684303349</c:v>
                </c:pt>
                <c:pt idx="2039">
                  <c:v>62.957409362900385</c:v>
                </c:pt>
                <c:pt idx="2040">
                  <c:v>3.1088352716542267</c:v>
                </c:pt>
                <c:pt idx="2041">
                  <c:v>159.02046384720327</c:v>
                </c:pt>
                <c:pt idx="2042">
                  <c:v>75.012219959266801</c:v>
                </c:pt>
                <c:pt idx="2043">
                  <c:v>2.9689480354879594</c:v>
                </c:pt>
                <c:pt idx="2044">
                  <c:v>73.485099337748338</c:v>
                </c:pt>
                <c:pt idx="2045">
                  <c:v>139.03154574132492</c:v>
                </c:pt>
                <c:pt idx="2046">
                  <c:v>96.34277910549676</c:v>
                </c:pt>
                <c:pt idx="2047">
                  <c:v>14.804841149773072</c:v>
                </c:pt>
                <c:pt idx="2048">
                  <c:v>160.51398081464851</c:v>
                </c:pt>
                <c:pt idx="2049">
                  <c:v>5.9564134495641348</c:v>
                </c:pt>
                <c:pt idx="2050">
                  <c:v>45.450805008944542</c:v>
                </c:pt>
                <c:pt idx="2051">
                  <c:v>39.060606060606062</c:v>
                </c:pt>
                <c:pt idx="2052">
                  <c:v>110.02156334231806</c:v>
                </c:pt>
                <c:pt idx="2053">
                  <c:v>11.67688679245283</c:v>
                </c:pt>
                <c:pt idx="2054">
                  <c:v>0</c:v>
                </c:pt>
                <c:pt idx="2055">
                  <c:v>9.3524355300859607</c:v>
                </c:pt>
                <c:pt idx="2056">
                  <c:v>104.75</c:v>
                </c:pt>
                <c:pt idx="2057">
                  <c:v>88.618354430379753</c:v>
                </c:pt>
                <c:pt idx="2058">
                  <c:v>178.61728395061729</c:v>
                </c:pt>
                <c:pt idx="2059">
                  <c:v>163.51174363057325</c:v>
                </c:pt>
                <c:pt idx="2060">
                  <c:v>81.689523809523806</c:v>
                </c:pt>
                <c:pt idx="2061">
                  <c:v>43.318541996830426</c:v>
                </c:pt>
                <c:pt idx="2062">
                  <c:v>0</c:v>
                </c:pt>
                <c:pt idx="2063">
                  <c:v>57.56355839014735</c:v>
                </c:pt>
                <c:pt idx="2064">
                  <c:v>55.975019040365574</c:v>
                </c:pt>
                <c:pt idx="2065">
                  <c:v>48.145131659522349</c:v>
                </c:pt>
                <c:pt idx="2066">
                  <c:v>24.864399836132733</c:v>
                </c:pt>
                <c:pt idx="2067">
                  <c:v>124.52208201892745</c:v>
                </c:pt>
                <c:pt idx="2068">
                  <c:v>5.5433070866141732</c:v>
                </c:pt>
                <c:pt idx="2069">
                  <c:v>53.911542610571736</c:v>
                </c:pt>
                <c:pt idx="2070">
                  <c:v>45.824827230973945</c:v>
                </c:pt>
                <c:pt idx="2071">
                  <c:v>95.83891454965358</c:v>
                </c:pt>
                <c:pt idx="2072">
                  <c:v>60.340637450199203</c:v>
                </c:pt>
                <c:pt idx="2073">
                  <c:v>168.95322283609576</c:v>
                </c:pt>
                <c:pt idx="2074">
                  <c:v>132.34521384928718</c:v>
                </c:pt>
                <c:pt idx="2075">
                  <c:v>140.39725053330173</c:v>
                </c:pt>
                <c:pt idx="2076">
                  <c:v>73.656536138710308</c:v>
                </c:pt>
                <c:pt idx="2077">
                  <c:v>35.901408450704224</c:v>
                </c:pt>
                <c:pt idx="2078">
                  <c:v>115.8195211786372</c:v>
                </c:pt>
                <c:pt idx="2079">
                  <c:v>94.41272916977195</c:v>
                </c:pt>
                <c:pt idx="2080">
                  <c:v>52.495877502944644</c:v>
                </c:pt>
                <c:pt idx="2081">
                  <c:v>47.854041013268997</c:v>
                </c:pt>
                <c:pt idx="2082">
                  <c:v>50.22265625</c:v>
                </c:pt>
                <c:pt idx="2083">
                  <c:v>44.180680207841284</c:v>
                </c:pt>
                <c:pt idx="2084">
                  <c:v>146.94742455612021</c:v>
                </c:pt>
                <c:pt idx="2085">
                  <c:v>0.23200000000000001</c:v>
                </c:pt>
                <c:pt idx="2086">
                  <c:v>97.663101604278069</c:v>
                </c:pt>
                <c:pt idx="2087">
                  <c:v>146.04750593824227</c:v>
                </c:pt>
                <c:pt idx="2088">
                  <c:v>21.009118541033434</c:v>
                </c:pt>
                <c:pt idx="2089">
                  <c:v>0.31673052362707538</c:v>
                </c:pt>
                <c:pt idx="2090">
                  <c:v>16.990909090909092</c:v>
                </c:pt>
                <c:pt idx="2091">
                  <c:v>85.328698224852076</c:v>
                </c:pt>
                <c:pt idx="2092">
                  <c:v>93.899563318777297</c:v>
                </c:pt>
                <c:pt idx="2093">
                  <c:v>0.72807821570424691</c:v>
                </c:pt>
                <c:pt idx="2094">
                  <c:v>129.15789473684211</c:v>
                </c:pt>
                <c:pt idx="2095">
                  <c:v>72.573712255772648</c:v>
                </c:pt>
                <c:pt idx="2096">
                  <c:v>137.80662020905925</c:v>
                </c:pt>
                <c:pt idx="2097">
                  <c:v>37.581749049429661</c:v>
                </c:pt>
                <c:pt idx="2098">
                  <c:v>28.140108741112506</c:v>
                </c:pt>
                <c:pt idx="2099">
                  <c:v>144.33892834086507</c:v>
                </c:pt>
                <c:pt idx="2100">
                  <c:v>64.955403087478558</c:v>
                </c:pt>
                <c:pt idx="2101">
                  <c:v>36.373300102941975</c:v>
                </c:pt>
                <c:pt idx="2102">
                  <c:v>46.422459893048128</c:v>
                </c:pt>
                <c:pt idx="2103">
                  <c:v>104.98464658169178</c:v>
                </c:pt>
                <c:pt idx="2104">
                  <c:v>149.59695817490496</c:v>
                </c:pt>
                <c:pt idx="2105">
                  <c:v>8.1261682242990663</c:v>
                </c:pt>
                <c:pt idx="2106">
                  <c:v>55.406964474147031</c:v>
                </c:pt>
                <c:pt idx="2107">
                  <c:v>38.98705966930266</c:v>
                </c:pt>
                <c:pt idx="2108">
                  <c:v>1.2223230490018149</c:v>
                </c:pt>
                <c:pt idx="2109">
                  <c:v>73.914660594231179</c:v>
                </c:pt>
                <c:pt idx="2110">
                  <c:v>139.82437395659431</c:v>
                </c:pt>
                <c:pt idx="2111">
                  <c:v>65.77533460803059</c:v>
                </c:pt>
                <c:pt idx="2112">
                  <c:v>4.6264274061990216</c:v>
                </c:pt>
                <c:pt idx="2113">
                  <c:v>157.59090909090909</c:v>
                </c:pt>
                <c:pt idx="2114">
                  <c:v>148.32207792207791</c:v>
                </c:pt>
                <c:pt idx="2115">
                  <c:v>4.5791805094130673</c:v>
                </c:pt>
                <c:pt idx="2116">
                  <c:v>57.718211049400757</c:v>
                </c:pt>
                <c:pt idx="2117">
                  <c:v>22.568629633752643</c:v>
                </c:pt>
                <c:pt idx="2118">
                  <c:v>37.023200369537037</c:v>
                </c:pt>
                <c:pt idx="2119">
                  <c:v>23.85031847133758</c:v>
                </c:pt>
                <c:pt idx="2120">
                  <c:v>89.135444793110992</c:v>
                </c:pt>
                <c:pt idx="2121">
                  <c:v>159.8561872909699</c:v>
                </c:pt>
                <c:pt idx="2122">
                  <c:v>22.116478624606646</c:v>
                </c:pt>
                <c:pt idx="2123">
                  <c:v>61.730105900151287</c:v>
                </c:pt>
                <c:pt idx="2124">
                  <c:v>44.264173012791794</c:v>
                </c:pt>
                <c:pt idx="2125">
                  <c:v>44.863865546218484</c:v>
                </c:pt>
                <c:pt idx="2126">
                  <c:v>46.235980123719706</c:v>
                </c:pt>
                <c:pt idx="2127">
                  <c:v>0.65406427221172025</c:v>
                </c:pt>
                <c:pt idx="2128">
                  <c:v>5.5227722772277223</c:v>
                </c:pt>
                <c:pt idx="2129">
                  <c:v>8.0913341645885293</c:v>
                </c:pt>
                <c:pt idx="2130">
                  <c:v>105.52852852852853</c:v>
                </c:pt>
                <c:pt idx="2131">
                  <c:v>29.357815845824412</c:v>
                </c:pt>
                <c:pt idx="2132">
                  <c:v>100.31568946796961</c:v>
                </c:pt>
                <c:pt idx="2133">
                  <c:v>9.6524633821571246</c:v>
                </c:pt>
                <c:pt idx="2134">
                  <c:v>168.17</c:v>
                </c:pt>
                <c:pt idx="2135">
                  <c:v>2.5814130434782609</c:v>
                </c:pt>
                <c:pt idx="2136">
                  <c:v>72.05077452667814</c:v>
                </c:pt>
                <c:pt idx="2137">
                  <c:v>22.845268542199488</c:v>
                </c:pt>
                <c:pt idx="2138">
                  <c:v>47.280185953009173</c:v>
                </c:pt>
                <c:pt idx="2139">
                  <c:v>62.356240369799693</c:v>
                </c:pt>
                <c:pt idx="2140">
                  <c:v>1.2149659863945579</c:v>
                </c:pt>
                <c:pt idx="2141">
                  <c:v>13.604376108811355</c:v>
                </c:pt>
                <c:pt idx="2142">
                  <c:v>2.3401413982717987</c:v>
                </c:pt>
                <c:pt idx="2143">
                  <c:v>131.99743370402052</c:v>
                </c:pt>
                <c:pt idx="2144">
                  <c:v>65.587832393231267</c:v>
                </c:pt>
                <c:pt idx="2145">
                  <c:v>16.855664488017428</c:v>
                </c:pt>
                <c:pt idx="2146">
                  <c:v>79.21845082680592</c:v>
                </c:pt>
                <c:pt idx="2147">
                  <c:v>29.010859026565832</c:v>
                </c:pt>
                <c:pt idx="2148">
                  <c:v>123.1889661164205</c:v>
                </c:pt>
                <c:pt idx="2149">
                  <c:v>108.99867068868552</c:v>
                </c:pt>
                <c:pt idx="2150">
                  <c:v>96.967261904761898</c:v>
                </c:pt>
                <c:pt idx="2151">
                  <c:v>10.631415241057542</c:v>
                </c:pt>
                <c:pt idx="2152">
                  <c:v>11.741356901481675</c:v>
                </c:pt>
                <c:pt idx="2153">
                  <c:v>119.34530938123753</c:v>
                </c:pt>
                <c:pt idx="2154">
                  <c:v>66.196170843905051</c:v>
                </c:pt>
                <c:pt idx="2155">
                  <c:v>68.469873286785628</c:v>
                </c:pt>
                <c:pt idx="2156">
                  <c:v>66.528508771929822</c:v>
                </c:pt>
                <c:pt idx="2157">
                  <c:v>134.13860294117646</c:v>
                </c:pt>
                <c:pt idx="2158">
                  <c:v>4.3512450851900395</c:v>
                </c:pt>
                <c:pt idx="2159">
                  <c:v>108.45768712070128</c:v>
                </c:pt>
                <c:pt idx="2160">
                  <c:v>35.70780856423174</c:v>
                </c:pt>
                <c:pt idx="2161">
                  <c:v>0.37491240364400841</c:v>
                </c:pt>
                <c:pt idx="2162">
                  <c:v>72.143322475570031</c:v>
                </c:pt>
                <c:pt idx="2163">
                  <c:v>65.613601532567046</c:v>
                </c:pt>
                <c:pt idx="2164">
                  <c:v>93.642874662742216</c:v>
                </c:pt>
                <c:pt idx="2165">
                  <c:v>153.48547945205479</c:v>
                </c:pt>
                <c:pt idx="2166">
                  <c:v>21.055555555555557</c:v>
                </c:pt>
                <c:pt idx="2167">
                  <c:v>106.20615796519411</c:v>
                </c:pt>
                <c:pt idx="2168">
                  <c:v>48.624713958810069</c:v>
                </c:pt>
                <c:pt idx="2169">
                  <c:v>121.33238095238096</c:v>
                </c:pt>
                <c:pt idx="2170">
                  <c:v>88.104292879942676</c:v>
                </c:pt>
                <c:pt idx="2171">
                  <c:v>62.34315169366716</c:v>
                </c:pt>
                <c:pt idx="2172">
                  <c:v>64.010000000000005</c:v>
                </c:pt>
                <c:pt idx="2173">
                  <c:v>28.051498847040737</c:v>
                </c:pt>
                <c:pt idx="2174">
                  <c:v>0</c:v>
                </c:pt>
                <c:pt idx="2175">
                  <c:v>108.67526239594643</c:v>
                </c:pt>
                <c:pt idx="2176">
                  <c:v>115.24806201550388</c:v>
                </c:pt>
                <c:pt idx="2177">
                  <c:v>112.73731343283582</c:v>
                </c:pt>
                <c:pt idx="2178">
                  <c:v>85.809231668127367</c:v>
                </c:pt>
                <c:pt idx="2179">
                  <c:v>13.442547856695116</c:v>
                </c:pt>
                <c:pt idx="2180">
                  <c:v>37.936218678815493</c:v>
                </c:pt>
                <c:pt idx="2181">
                  <c:v>150.6460240363659</c:v>
                </c:pt>
                <c:pt idx="2182">
                  <c:v>91.884012539184951</c:v>
                </c:pt>
                <c:pt idx="2183">
                  <c:v>67.241196013289041</c:v>
                </c:pt>
                <c:pt idx="2184">
                  <c:v>17.743277935414135</c:v>
                </c:pt>
                <c:pt idx="2185">
                  <c:v>8.3511450381679388</c:v>
                </c:pt>
                <c:pt idx="2186">
                  <c:v>11.098039215686274</c:v>
                </c:pt>
                <c:pt idx="2187">
                  <c:v>120.2830074144734</c:v>
                </c:pt>
                <c:pt idx="2188">
                  <c:v>39.440677966101696</c:v>
                </c:pt>
                <c:pt idx="2189">
                  <c:v>132.39147390173989</c:v>
                </c:pt>
                <c:pt idx="2190">
                  <c:v>101.58241200933158</c:v>
                </c:pt>
                <c:pt idx="2191">
                  <c:v>146.76497088232063</c:v>
                </c:pt>
                <c:pt idx="2192">
                  <c:v>108.35526315789474</c:v>
                </c:pt>
                <c:pt idx="2193">
                  <c:v>114.33040293040293</c:v>
                </c:pt>
                <c:pt idx="2194">
                  <c:v>22.019543973941367</c:v>
                </c:pt>
                <c:pt idx="2195">
                  <c:v>159.44622181596588</c:v>
                </c:pt>
                <c:pt idx="2196">
                  <c:v>142.67477876106196</c:v>
                </c:pt>
                <c:pt idx="2197">
                  <c:v>147.42427884615384</c:v>
                </c:pt>
                <c:pt idx="2198">
                  <c:v>10.372887582659809</c:v>
                </c:pt>
                <c:pt idx="2199">
                  <c:v>101.6818354671061</c:v>
                </c:pt>
                <c:pt idx="2200">
                  <c:v>148.53439153439155</c:v>
                </c:pt>
                <c:pt idx="2201">
                  <c:v>0.78680800942285045</c:v>
                </c:pt>
                <c:pt idx="2202">
                  <c:v>30.414514324626683</c:v>
                </c:pt>
                <c:pt idx="2203">
                  <c:v>33.834899095337512</c:v>
                </c:pt>
                <c:pt idx="2204">
                  <c:v>110.05128205128206</c:v>
                </c:pt>
                <c:pt idx="2205">
                  <c:v>56.4367816091954</c:v>
                </c:pt>
                <c:pt idx="2206">
                  <c:v>82.890260173448965</c:v>
                </c:pt>
                <c:pt idx="2207">
                  <c:v>77.810664605873257</c:v>
                </c:pt>
                <c:pt idx="2208">
                  <c:v>170.86032233307751</c:v>
                </c:pt>
                <c:pt idx="2209">
                  <c:v>43.846436561201664</c:v>
                </c:pt>
                <c:pt idx="2210">
                  <c:v>22.958679879667315</c:v>
                </c:pt>
                <c:pt idx="2211">
                  <c:v>116.09719101123595</c:v>
                </c:pt>
                <c:pt idx="2212">
                  <c:v>167.03939962476548</c:v>
                </c:pt>
                <c:pt idx="2213">
                  <c:v>103.39087474571346</c:v>
                </c:pt>
                <c:pt idx="2214">
                  <c:v>98.51273885350318</c:v>
                </c:pt>
                <c:pt idx="2215">
                  <c:v>174.76175298804782</c:v>
                </c:pt>
                <c:pt idx="2216">
                  <c:v>163.01591435185185</c:v>
                </c:pt>
                <c:pt idx="2217">
                  <c:v>142.63636363636363</c:v>
                </c:pt>
                <c:pt idx="2218">
                  <c:v>146.72559852670349</c:v>
                </c:pt>
                <c:pt idx="2219">
                  <c:v>94.810228802153432</c:v>
                </c:pt>
                <c:pt idx="2220">
                  <c:v>39.747663551401871</c:v>
                </c:pt>
                <c:pt idx="2221">
                  <c:v>27.650602409638555</c:v>
                </c:pt>
                <c:pt idx="2222">
                  <c:v>155.83796296296296</c:v>
                </c:pt>
                <c:pt idx="2223">
                  <c:v>45.678837770754292</c:v>
                </c:pt>
                <c:pt idx="2224">
                  <c:v>30.455484759772688</c:v>
                </c:pt>
                <c:pt idx="2225">
                  <c:v>52.44854881266491</c:v>
                </c:pt>
                <c:pt idx="2226">
                  <c:v>21.446785403996525</c:v>
                </c:pt>
                <c:pt idx="2227">
                  <c:v>144.64400494437578</c:v>
                </c:pt>
                <c:pt idx="2228">
                  <c:v>172.97783251231527</c:v>
                </c:pt>
                <c:pt idx="2229">
                  <c:v>150.49504950495049</c:v>
                </c:pt>
                <c:pt idx="2230">
                  <c:v>49.463087248322147</c:v>
                </c:pt>
                <c:pt idx="2231">
                  <c:v>168.59883040935674</c:v>
                </c:pt>
                <c:pt idx="2232">
                  <c:v>51.335459183673471</c:v>
                </c:pt>
                <c:pt idx="2233">
                  <c:v>87.249692257855529</c:v>
                </c:pt>
                <c:pt idx="2234">
                  <c:v>180</c:v>
                </c:pt>
                <c:pt idx="2235">
                  <c:v>86.196339984566194</c:v>
                </c:pt>
                <c:pt idx="2236">
                  <c:v>89.585034013605437</c:v>
                </c:pt>
                <c:pt idx="2237">
                  <c:v>160.2393220338983</c:v>
                </c:pt>
                <c:pt idx="2238">
                  <c:v>55.480467903819772</c:v>
                </c:pt>
                <c:pt idx="2239">
                  <c:v>145.96197512086479</c:v>
                </c:pt>
                <c:pt idx="2240">
                  <c:v>131.68220793140406</c:v>
                </c:pt>
                <c:pt idx="2241">
                  <c:v>91.161290322580641</c:v>
                </c:pt>
                <c:pt idx="2242">
                  <c:v>5.333333333333333</c:v>
                </c:pt>
                <c:pt idx="2243">
                  <c:v>87.508222153273351</c:v>
                </c:pt>
                <c:pt idx="2244">
                  <c:v>103.7485743908761</c:v>
                </c:pt>
                <c:pt idx="2245">
                  <c:v>170.4910151022749</c:v>
                </c:pt>
                <c:pt idx="2246">
                  <c:v>131.82488774855676</c:v>
                </c:pt>
                <c:pt idx="2247">
                  <c:v>49.994074074074071</c:v>
                </c:pt>
                <c:pt idx="2248">
                  <c:v>15.317404057687607</c:v>
                </c:pt>
                <c:pt idx="2249">
                  <c:v>86.601449275362313</c:v>
                </c:pt>
                <c:pt idx="2250">
                  <c:v>3.0691747572815533</c:v>
                </c:pt>
                <c:pt idx="2251">
                  <c:v>145.72072072072072</c:v>
                </c:pt>
                <c:pt idx="2252">
                  <c:v>85.562383612662941</c:v>
                </c:pt>
                <c:pt idx="2253">
                  <c:v>149.55537190082646</c:v>
                </c:pt>
                <c:pt idx="2254">
                  <c:v>71.229193899782132</c:v>
                </c:pt>
                <c:pt idx="2255">
                  <c:v>4.0018796992481205</c:v>
                </c:pt>
                <c:pt idx="2256">
                  <c:v>140.5912408759124</c:v>
                </c:pt>
                <c:pt idx="2257">
                  <c:v>2.3104347826086955</c:v>
                </c:pt>
                <c:pt idx="2258">
                  <c:v>86.721159103335154</c:v>
                </c:pt>
                <c:pt idx="2259">
                  <c:v>123.51539929778259</c:v>
                </c:pt>
                <c:pt idx="2260">
                  <c:v>73.487719298245608</c:v>
                </c:pt>
                <c:pt idx="2261">
                  <c:v>24.691588785046729</c:v>
                </c:pt>
                <c:pt idx="2262">
                  <c:v>85.525000000000006</c:v>
                </c:pt>
                <c:pt idx="2263">
                  <c:v>8.8505535055350553</c:v>
                </c:pt>
                <c:pt idx="2264">
                  <c:v>26.81347221270472</c:v>
                </c:pt>
                <c:pt idx="2265">
                  <c:v>84.893065914130219</c:v>
                </c:pt>
                <c:pt idx="2266">
                  <c:v>107.65742793791574</c:v>
                </c:pt>
                <c:pt idx="2267">
                  <c:v>102.77469670710572</c:v>
                </c:pt>
                <c:pt idx="2268">
                  <c:v>106.49645390070921</c:v>
                </c:pt>
                <c:pt idx="2269">
                  <c:v>156.52441783100465</c:v>
                </c:pt>
                <c:pt idx="2270">
                  <c:v>90.411144578313255</c:v>
                </c:pt>
                <c:pt idx="2271">
                  <c:v>102.81015452538631</c:v>
                </c:pt>
                <c:pt idx="2272">
                  <c:v>2.2163164400494439</c:v>
                </c:pt>
                <c:pt idx="2273">
                  <c:v>89.892237442922379</c:v>
                </c:pt>
                <c:pt idx="2274">
                  <c:v>143.18404605263157</c:v>
                </c:pt>
                <c:pt idx="2275">
                  <c:v>0</c:v>
                </c:pt>
                <c:pt idx="2276">
                  <c:v>4.7601688411358403</c:v>
                </c:pt>
                <c:pt idx="2277">
                  <c:v>63.75403225806452</c:v>
                </c:pt>
                <c:pt idx="2278">
                  <c:v>145.48236259228875</c:v>
                </c:pt>
                <c:pt idx="2279">
                  <c:v>134.84633294528521</c:v>
                </c:pt>
                <c:pt idx="2280">
                  <c:v>134.6776024255617</c:v>
                </c:pt>
                <c:pt idx="2281">
                  <c:v>144.96390484003282</c:v>
                </c:pt>
                <c:pt idx="2282">
                  <c:v>74.490890688259114</c:v>
                </c:pt>
                <c:pt idx="2283">
                  <c:v>100.62877192982457</c:v>
                </c:pt>
                <c:pt idx="2284">
                  <c:v>29.945358090185675</c:v>
                </c:pt>
                <c:pt idx="2285">
                  <c:v>146.2516129032258</c:v>
                </c:pt>
                <c:pt idx="2286">
                  <c:v>16.344262295081968</c:v>
                </c:pt>
                <c:pt idx="2287">
                  <c:v>82.761589403973517</c:v>
                </c:pt>
                <c:pt idx="2288">
                  <c:v>85.275879984413564</c:v>
                </c:pt>
                <c:pt idx="2289">
                  <c:v>50.103370786516855</c:v>
                </c:pt>
                <c:pt idx="2290">
                  <c:v>116.49246231155779</c:v>
                </c:pt>
                <c:pt idx="2291">
                  <c:v>101.92829897375351</c:v>
                </c:pt>
                <c:pt idx="2292">
                  <c:v>158.37792642140468</c:v>
                </c:pt>
                <c:pt idx="2293">
                  <c:v>1.0101246105919004</c:v>
                </c:pt>
                <c:pt idx="2294">
                  <c:v>0.42771084337349397</c:v>
                </c:pt>
                <c:pt idx="2295">
                  <c:v>113.14161220043573</c:v>
                </c:pt>
                <c:pt idx="2296">
                  <c:v>2.0525291828793772</c:v>
                </c:pt>
                <c:pt idx="2297">
                  <c:v>134.1627712854758</c:v>
                </c:pt>
                <c:pt idx="2298">
                  <c:v>107.09235209235209</c:v>
                </c:pt>
                <c:pt idx="2299">
                  <c:v>0.94231678486997639</c:v>
                </c:pt>
                <c:pt idx="2300">
                  <c:v>53.697142857142858</c:v>
                </c:pt>
                <c:pt idx="2301">
                  <c:v>143.24965800273597</c:v>
                </c:pt>
                <c:pt idx="2302">
                  <c:v>12.251619870410368</c:v>
                </c:pt>
                <c:pt idx="2303">
                  <c:v>75.147437447929263</c:v>
                </c:pt>
                <c:pt idx="2304">
                  <c:v>54.613078149920256</c:v>
                </c:pt>
                <c:pt idx="2305">
                  <c:v>9.4447327451997923E-2</c:v>
                </c:pt>
                <c:pt idx="2306">
                  <c:v>119.92963752665246</c:v>
                </c:pt>
                <c:pt idx="2307">
                  <c:v>5.2637284939901017</c:v>
                </c:pt>
                <c:pt idx="2308">
                  <c:v>70.766125632377737</c:v>
                </c:pt>
                <c:pt idx="2309">
                  <c:v>68.03158344003414</c:v>
                </c:pt>
                <c:pt idx="2310">
                  <c:v>92.839750260145678</c:v>
                </c:pt>
                <c:pt idx="2311">
                  <c:v>103.51844941447966</c:v>
                </c:pt>
                <c:pt idx="2312">
                  <c:v>112.03508771929825</c:v>
                </c:pt>
                <c:pt idx="2313">
                  <c:v>150.33124215809283</c:v>
                </c:pt>
                <c:pt idx="2314">
                  <c:v>68.240735161193129</c:v>
                </c:pt>
                <c:pt idx="2315">
                  <c:v>140.23600844772966</c:v>
                </c:pt>
                <c:pt idx="2316">
                  <c:v>102.0520156046814</c:v>
                </c:pt>
                <c:pt idx="2317">
                  <c:v>115.2403795466526</c:v>
                </c:pt>
                <c:pt idx="2318">
                  <c:v>69.335092348284959</c:v>
                </c:pt>
                <c:pt idx="2319">
                  <c:v>111.89930555555556</c:v>
                </c:pt>
                <c:pt idx="2320">
                  <c:v>154.35232252410165</c:v>
                </c:pt>
                <c:pt idx="2321">
                  <c:v>39.694251421351865</c:v>
                </c:pt>
                <c:pt idx="2322">
                  <c:v>5.458307597282273</c:v>
                </c:pt>
                <c:pt idx="2323">
                  <c:v>88.466307277628033</c:v>
                </c:pt>
                <c:pt idx="2324">
                  <c:v>74.950211864406782</c:v>
                </c:pt>
                <c:pt idx="2325">
                  <c:v>62.928571428571431</c:v>
                </c:pt>
                <c:pt idx="2326">
                  <c:v>166.9455252918288</c:v>
                </c:pt>
                <c:pt idx="2327">
                  <c:v>89.206143691292212</c:v>
                </c:pt>
                <c:pt idx="2328">
                  <c:v>134.62376237623764</c:v>
                </c:pt>
                <c:pt idx="2329">
                  <c:v>37.785375962107757</c:v>
                </c:pt>
                <c:pt idx="2330">
                  <c:v>6.6459721065778519</c:v>
                </c:pt>
                <c:pt idx="2331">
                  <c:v>166.20037986704654</c:v>
                </c:pt>
                <c:pt idx="2332">
                  <c:v>5.2910052910052907E-3</c:v>
                </c:pt>
                <c:pt idx="2333">
                  <c:v>153.04641406229257</c:v>
                </c:pt>
                <c:pt idx="2334">
                  <c:v>129.81927710843374</c:v>
                </c:pt>
                <c:pt idx="2335">
                  <c:v>176.5638888888889</c:v>
                </c:pt>
                <c:pt idx="2336">
                  <c:v>1.0129781420765027</c:v>
                </c:pt>
                <c:pt idx="2337">
                  <c:v>112.58792184724689</c:v>
                </c:pt>
                <c:pt idx="2338">
                  <c:v>87.840562003665241</c:v>
                </c:pt>
                <c:pt idx="2339">
                  <c:v>14.531914893617021</c:v>
                </c:pt>
                <c:pt idx="2340">
                  <c:v>139.63029162746943</c:v>
                </c:pt>
                <c:pt idx="2341">
                  <c:v>117.08169934640523</c:v>
                </c:pt>
                <c:pt idx="2342">
                  <c:v>174.57142857142858</c:v>
                </c:pt>
                <c:pt idx="2343">
                  <c:v>0</c:v>
                </c:pt>
                <c:pt idx="2344">
                  <c:v>36.353729804056378</c:v>
                </c:pt>
                <c:pt idx="2345">
                  <c:v>123.33808553971487</c:v>
                </c:pt>
                <c:pt idx="2346">
                  <c:v>130.38703952039126</c:v>
                </c:pt>
                <c:pt idx="2347">
                  <c:v>75.244529262086516</c:v>
                </c:pt>
                <c:pt idx="2348">
                  <c:v>131.67486950037286</c:v>
                </c:pt>
                <c:pt idx="2349">
                  <c:v>45.685245901639341</c:v>
                </c:pt>
                <c:pt idx="2350">
                  <c:v>41.015801354401809</c:v>
                </c:pt>
                <c:pt idx="2351">
                  <c:v>129.27906976744185</c:v>
                </c:pt>
                <c:pt idx="2352">
                  <c:v>160.52343939761963</c:v>
                </c:pt>
                <c:pt idx="2353">
                  <c:v>110.9747954173486</c:v>
                </c:pt>
                <c:pt idx="2354">
                  <c:v>0</c:v>
                </c:pt>
                <c:pt idx="2355">
                  <c:v>34.253166639249876</c:v>
                </c:pt>
                <c:pt idx="2356">
                  <c:v>53.980460008766464</c:v>
                </c:pt>
                <c:pt idx="2357">
                  <c:v>72.196484516703492</c:v>
                </c:pt>
                <c:pt idx="2358">
                  <c:v>48.553800954829235</c:v>
                </c:pt>
                <c:pt idx="2359">
                  <c:v>64.130722726023635</c:v>
                </c:pt>
                <c:pt idx="2360">
                  <c:v>69.138782542113319</c:v>
                </c:pt>
                <c:pt idx="2361">
                  <c:v>41.782874617737001</c:v>
                </c:pt>
                <c:pt idx="2362">
                  <c:v>130.04729897933782</c:v>
                </c:pt>
                <c:pt idx="2363">
                  <c:v>95.67393781539964</c:v>
                </c:pt>
                <c:pt idx="2364">
                  <c:v>136.14012184508269</c:v>
                </c:pt>
                <c:pt idx="2365">
                  <c:v>148.13582946160153</c:v>
                </c:pt>
                <c:pt idx="2366">
                  <c:v>101.15118291979226</c:v>
                </c:pt>
                <c:pt idx="2367">
                  <c:v>136.71379781420765</c:v>
                </c:pt>
                <c:pt idx="2368">
                  <c:v>64.386524822695037</c:v>
                </c:pt>
                <c:pt idx="2369">
                  <c:v>64.963090128755368</c:v>
                </c:pt>
                <c:pt idx="2370">
                  <c:v>12.480988593155894</c:v>
                </c:pt>
                <c:pt idx="2371">
                  <c:v>46.692580369148025</c:v>
                </c:pt>
                <c:pt idx="2372">
                  <c:v>7.831889081455806</c:v>
                </c:pt>
                <c:pt idx="2373">
                  <c:v>54.79807692307692</c:v>
                </c:pt>
                <c:pt idx="2374">
                  <c:v>70.404884829229545</c:v>
                </c:pt>
                <c:pt idx="2375">
                  <c:v>85.133704735376043</c:v>
                </c:pt>
                <c:pt idx="2376">
                  <c:v>0</c:v>
                </c:pt>
                <c:pt idx="2377">
                  <c:v>0.24601524601524602</c:v>
                </c:pt>
                <c:pt idx="2378">
                  <c:v>19.378124747188739</c:v>
                </c:pt>
                <c:pt idx="2379">
                  <c:v>96.5625</c:v>
                </c:pt>
                <c:pt idx="2380">
                  <c:v>43.090680376285277</c:v>
                </c:pt>
                <c:pt idx="2381">
                  <c:v>50.213999999999999</c:v>
                </c:pt>
                <c:pt idx="2382">
                  <c:v>68.387373343725642</c:v>
                </c:pt>
                <c:pt idx="2383">
                  <c:v>45.028938906752408</c:v>
                </c:pt>
                <c:pt idx="2384">
                  <c:v>58.722433460076047</c:v>
                </c:pt>
                <c:pt idx="2385">
                  <c:v>3.3333333333333335</c:v>
                </c:pt>
                <c:pt idx="2386">
                  <c:v>60.02</c:v>
                </c:pt>
                <c:pt idx="2387">
                  <c:v>104.8898847631242</c:v>
                </c:pt>
                <c:pt idx="2388">
                  <c:v>78.757663389242339</c:v>
                </c:pt>
                <c:pt idx="2389">
                  <c:v>63.014598540145982</c:v>
                </c:pt>
                <c:pt idx="2390">
                  <c:v>159.56948798328108</c:v>
                </c:pt>
                <c:pt idx="2391">
                  <c:v>144.50173310225304</c:v>
                </c:pt>
                <c:pt idx="2392">
                  <c:v>113.81733445530455</c:v>
                </c:pt>
                <c:pt idx="2393">
                  <c:v>132.68848857644991</c:v>
                </c:pt>
                <c:pt idx="2394">
                  <c:v>6.4899328859060406</c:v>
                </c:pt>
                <c:pt idx="2395">
                  <c:v>128.05409836065573</c:v>
                </c:pt>
                <c:pt idx="2396">
                  <c:v>87.521817634667471</c:v>
                </c:pt>
                <c:pt idx="2397">
                  <c:v>55.98</c:v>
                </c:pt>
                <c:pt idx="2398">
                  <c:v>177.80188679245282</c:v>
                </c:pt>
                <c:pt idx="2399">
                  <c:v>124.83860121049092</c:v>
                </c:pt>
                <c:pt idx="2400">
                  <c:v>146.98424428332405</c:v>
                </c:pt>
                <c:pt idx="2401">
                  <c:v>65.367199587416195</c:v>
                </c:pt>
                <c:pt idx="2402">
                  <c:v>68.748005039899198</c:v>
                </c:pt>
                <c:pt idx="2403">
                  <c:v>11.083969465648854</c:v>
                </c:pt>
                <c:pt idx="2404">
                  <c:v>62.810264385692065</c:v>
                </c:pt>
                <c:pt idx="2405">
                  <c:v>88.841960272582284</c:v>
                </c:pt>
                <c:pt idx="2406">
                  <c:v>85.119495341881816</c:v>
                </c:pt>
                <c:pt idx="2407">
                  <c:v>34.484230055658628</c:v>
                </c:pt>
                <c:pt idx="2408">
                  <c:v>52.393051031487516</c:v>
                </c:pt>
                <c:pt idx="2409">
                  <c:v>45.273584905660378</c:v>
                </c:pt>
                <c:pt idx="2410">
                  <c:v>141.25624999999999</c:v>
                </c:pt>
                <c:pt idx="2411">
                  <c:v>49.239130434782609</c:v>
                </c:pt>
                <c:pt idx="2412">
                  <c:v>30.914780292942744</c:v>
                </c:pt>
                <c:pt idx="2413">
                  <c:v>47.893650793650792</c:v>
                </c:pt>
                <c:pt idx="2414">
                  <c:v>104.17247463608292</c:v>
                </c:pt>
                <c:pt idx="2415">
                  <c:v>41.354460093896712</c:v>
                </c:pt>
                <c:pt idx="2416">
                  <c:v>67.895670475045094</c:v>
                </c:pt>
                <c:pt idx="2417">
                  <c:v>84.015384615384619</c:v>
                </c:pt>
                <c:pt idx="2418">
                  <c:v>51.962962962962962</c:v>
                </c:pt>
                <c:pt idx="2419">
                  <c:v>9.2431442978517655</c:v>
                </c:pt>
                <c:pt idx="2420">
                  <c:v>15.743878429924942</c:v>
                </c:pt>
                <c:pt idx="2421">
                  <c:v>86.655713940565349</c:v>
                </c:pt>
                <c:pt idx="2422">
                  <c:v>129.94505494505495</c:v>
                </c:pt>
                <c:pt idx="2423">
                  <c:v>0</c:v>
                </c:pt>
                <c:pt idx="2424">
                  <c:v>60.368421052631582</c:v>
                </c:pt>
                <c:pt idx="2425">
                  <c:v>96.485089463220675</c:v>
                </c:pt>
                <c:pt idx="2426">
                  <c:v>128.68646864686468</c:v>
                </c:pt>
                <c:pt idx="2427">
                  <c:v>86.216040462427742</c:v>
                </c:pt>
                <c:pt idx="2428">
                  <c:v>146.57768595041321</c:v>
                </c:pt>
                <c:pt idx="2429">
                  <c:v>96.551739665575937</c:v>
                </c:pt>
                <c:pt idx="2430">
                  <c:v>68.039986091794162</c:v>
                </c:pt>
                <c:pt idx="2431">
                  <c:v>88.242892459826948</c:v>
                </c:pt>
                <c:pt idx="2432">
                  <c:v>109.93028322440087</c:v>
                </c:pt>
                <c:pt idx="2433">
                  <c:v>66.315709969788514</c:v>
                </c:pt>
                <c:pt idx="2434">
                  <c:v>162.27229299363057</c:v>
                </c:pt>
                <c:pt idx="2435">
                  <c:v>58.305506216696273</c:v>
                </c:pt>
                <c:pt idx="2436">
                  <c:v>60.339784946236556</c:v>
                </c:pt>
                <c:pt idx="2437">
                  <c:v>114.06874999999999</c:v>
                </c:pt>
                <c:pt idx="2438">
                  <c:v>0</c:v>
                </c:pt>
                <c:pt idx="2439">
                  <c:v>73.798107255520506</c:v>
                </c:pt>
                <c:pt idx="2440">
                  <c:v>107.39690721649484</c:v>
                </c:pt>
                <c:pt idx="2441">
                  <c:v>5.2867159016546692</c:v>
                </c:pt>
                <c:pt idx="2442">
                  <c:v>144.01653398652786</c:v>
                </c:pt>
                <c:pt idx="2443">
                  <c:v>132.14218645204562</c:v>
                </c:pt>
                <c:pt idx="2444">
                  <c:v>118.16908713692946</c:v>
                </c:pt>
                <c:pt idx="2445">
                  <c:v>107.55304518664047</c:v>
                </c:pt>
                <c:pt idx="2446">
                  <c:v>36.445718138907623</c:v>
                </c:pt>
                <c:pt idx="2447">
                  <c:v>111.14438006952491</c:v>
                </c:pt>
                <c:pt idx="2448">
                  <c:v>127.31669535283993</c:v>
                </c:pt>
                <c:pt idx="2449">
                  <c:v>113.37093250546165</c:v>
                </c:pt>
                <c:pt idx="2450">
                  <c:v>55.143018910655648</c:v>
                </c:pt>
                <c:pt idx="2451">
                  <c:v>113.79024390243903</c:v>
                </c:pt>
                <c:pt idx="2452">
                  <c:v>23.428646841456978</c:v>
                </c:pt>
                <c:pt idx="2453">
                  <c:v>158.91891891891891</c:v>
                </c:pt>
                <c:pt idx="2454">
                  <c:v>91.820424948594933</c:v>
                </c:pt>
                <c:pt idx="2455">
                  <c:v>5.3652999768357654</c:v>
                </c:pt>
                <c:pt idx="2456">
                  <c:v>13.471347861178369</c:v>
                </c:pt>
                <c:pt idx="2457">
                  <c:v>83.010972379871362</c:v>
                </c:pt>
                <c:pt idx="2458">
                  <c:v>35.872980910425845</c:v>
                </c:pt>
                <c:pt idx="2459">
                  <c:v>8.0580411124546547</c:v>
                </c:pt>
                <c:pt idx="2460">
                  <c:v>76.128558310376491</c:v>
                </c:pt>
                <c:pt idx="2461">
                  <c:v>97.962835512732283</c:v>
                </c:pt>
                <c:pt idx="2462">
                  <c:v>51.449901768172886</c:v>
                </c:pt>
                <c:pt idx="2463">
                  <c:v>71.416541353383465</c:v>
                </c:pt>
                <c:pt idx="2464">
                  <c:v>100.01884996191927</c:v>
                </c:pt>
                <c:pt idx="2465">
                  <c:v>14.15859987929994</c:v>
                </c:pt>
                <c:pt idx="2466">
                  <c:v>66.623933320103191</c:v>
                </c:pt>
                <c:pt idx="2467">
                  <c:v>70.574438284213599</c:v>
                </c:pt>
                <c:pt idx="2468">
                  <c:v>46.313084969719213</c:v>
                </c:pt>
                <c:pt idx="2469">
                  <c:v>121.50514356771423</c:v>
                </c:pt>
                <c:pt idx="2470">
                  <c:v>83.160579871759126</c:v>
                </c:pt>
                <c:pt idx="2471">
                  <c:v>0.12764084507042253</c:v>
                </c:pt>
                <c:pt idx="2472">
                  <c:v>75.075325366973999</c:v>
                </c:pt>
                <c:pt idx="2473">
                  <c:v>22.847594936708862</c:v>
                </c:pt>
                <c:pt idx="2474">
                  <c:v>65.700730635389377</c:v>
                </c:pt>
                <c:pt idx="2475">
                  <c:v>87.171709310244182</c:v>
                </c:pt>
                <c:pt idx="2476">
                  <c:v>33.442874718064381</c:v>
                </c:pt>
                <c:pt idx="2477">
                  <c:v>90.525770068665025</c:v>
                </c:pt>
                <c:pt idx="2478">
                  <c:v>43.83896879240163</c:v>
                </c:pt>
                <c:pt idx="2479">
                  <c:v>89.783859798081636</c:v>
                </c:pt>
                <c:pt idx="2480">
                  <c:v>121.34094579008074</c:v>
                </c:pt>
                <c:pt idx="2481">
                  <c:v>140.45508982035929</c:v>
                </c:pt>
                <c:pt idx="2482">
                  <c:v>75.593637762955368</c:v>
                </c:pt>
                <c:pt idx="2483">
                  <c:v>141.96280552603614</c:v>
                </c:pt>
                <c:pt idx="2484">
                  <c:v>149.08352578906852</c:v>
                </c:pt>
                <c:pt idx="2485">
                  <c:v>93.323775833178175</c:v>
                </c:pt>
                <c:pt idx="2486">
                  <c:v>121.93712871287129</c:v>
                </c:pt>
                <c:pt idx="2487">
                  <c:v>44.059817945383614</c:v>
                </c:pt>
                <c:pt idx="2488">
                  <c:v>59.728997289972902</c:v>
                </c:pt>
                <c:pt idx="2489">
                  <c:v>10.012605042016807</c:v>
                </c:pt>
                <c:pt idx="2490">
                  <c:v>114.79105305104127</c:v>
                </c:pt>
                <c:pt idx="2491">
                  <c:v>112.00372670807454</c:v>
                </c:pt>
                <c:pt idx="2492">
                  <c:v>83.322567372968521</c:v>
                </c:pt>
                <c:pt idx="2493">
                  <c:v>103.73712021136063</c:v>
                </c:pt>
                <c:pt idx="2494">
                  <c:v>148.12337662337663</c:v>
                </c:pt>
                <c:pt idx="2495">
                  <c:v>79.246335504885991</c:v>
                </c:pt>
                <c:pt idx="2496">
                  <c:v>52.456551255940255</c:v>
                </c:pt>
                <c:pt idx="2497">
                  <c:v>71.401945611319917</c:v>
                </c:pt>
                <c:pt idx="2498">
                  <c:v>113.73417160855335</c:v>
                </c:pt>
                <c:pt idx="2499">
                  <c:v>136.87490882567468</c:v>
                </c:pt>
                <c:pt idx="2500">
                  <c:v>32.869674185463658</c:v>
                </c:pt>
                <c:pt idx="2501">
                  <c:v>4.0464285714285717</c:v>
                </c:pt>
                <c:pt idx="2502">
                  <c:v>98.805343511450388</c:v>
                </c:pt>
                <c:pt idx="2503">
                  <c:v>153.8683853459973</c:v>
                </c:pt>
                <c:pt idx="2504">
                  <c:v>19.555961070559611</c:v>
                </c:pt>
                <c:pt idx="2505">
                  <c:v>86.473081693007288</c:v>
                </c:pt>
                <c:pt idx="2506">
                  <c:v>59.2</c:v>
                </c:pt>
                <c:pt idx="2507">
                  <c:v>171.09157509157509</c:v>
                </c:pt>
                <c:pt idx="2508">
                  <c:v>122.7086446104589</c:v>
                </c:pt>
                <c:pt idx="2509">
                  <c:v>134.85781249999999</c:v>
                </c:pt>
                <c:pt idx="2510">
                  <c:v>114.08232711306258</c:v>
                </c:pt>
                <c:pt idx="2511">
                  <c:v>114.9074074074074</c:v>
                </c:pt>
                <c:pt idx="2512">
                  <c:v>175.26666666666668</c:v>
                </c:pt>
                <c:pt idx="2513">
                  <c:v>0.51207729468599039</c:v>
                </c:pt>
                <c:pt idx="2514">
                  <c:v>72.686666666666667</c:v>
                </c:pt>
                <c:pt idx="2515">
                  <c:v>121.990058559172</c:v>
                </c:pt>
                <c:pt idx="2516">
                  <c:v>23.210911895122422</c:v>
                </c:pt>
                <c:pt idx="2517">
                  <c:v>24.442886130341371</c:v>
                </c:pt>
                <c:pt idx="2518">
                  <c:v>170.29888268156424</c:v>
                </c:pt>
                <c:pt idx="2519">
                  <c:v>99.696092619392189</c:v>
                </c:pt>
                <c:pt idx="2520">
                  <c:v>71.24027581926012</c:v>
                </c:pt>
                <c:pt idx="2521">
                  <c:v>90.113738133619918</c:v>
                </c:pt>
                <c:pt idx="2522">
                  <c:v>76.840747330960852</c:v>
                </c:pt>
                <c:pt idx="2523">
                  <c:v>1.4263074484944533E-2</c:v>
                </c:pt>
                <c:pt idx="2524">
                  <c:v>89.662231320368477</c:v>
                </c:pt>
                <c:pt idx="2525">
                  <c:v>53.610091743119263</c:v>
                </c:pt>
                <c:pt idx="2526">
                  <c:v>73.021045247281648</c:v>
                </c:pt>
                <c:pt idx="2527">
                  <c:v>14.262311557788944</c:v>
                </c:pt>
                <c:pt idx="2528">
                  <c:v>55.431700012791666</c:v>
                </c:pt>
                <c:pt idx="2529">
                  <c:v>148.3422712933754</c:v>
                </c:pt>
                <c:pt idx="2530">
                  <c:v>68.13575591360987</c:v>
                </c:pt>
                <c:pt idx="2531">
                  <c:v>13.56103896103896</c:v>
                </c:pt>
                <c:pt idx="2532">
                  <c:v>173.26423149905122</c:v>
                </c:pt>
                <c:pt idx="2533">
                  <c:v>133.05686274509804</c:v>
                </c:pt>
                <c:pt idx="2534">
                  <c:v>31.085106382978722</c:v>
                </c:pt>
                <c:pt idx="2535">
                  <c:v>24.794265167304125</c:v>
                </c:pt>
                <c:pt idx="2536">
                  <c:v>102.30483592400691</c:v>
                </c:pt>
                <c:pt idx="2537">
                  <c:v>89.953296703296701</c:v>
                </c:pt>
                <c:pt idx="2538">
                  <c:v>132.56128869871634</c:v>
                </c:pt>
                <c:pt idx="2539">
                  <c:v>27.109803921568627</c:v>
                </c:pt>
                <c:pt idx="2540">
                  <c:v>176.31890567578603</c:v>
                </c:pt>
                <c:pt idx="2541">
                  <c:v>63.009111617312072</c:v>
                </c:pt>
                <c:pt idx="2542">
                  <c:v>108.03497942386831</c:v>
                </c:pt>
                <c:pt idx="2543">
                  <c:v>86.092555331991946</c:v>
                </c:pt>
                <c:pt idx="2544">
                  <c:v>160.99597585513078</c:v>
                </c:pt>
                <c:pt idx="2545">
                  <c:v>143.57838143746463</c:v>
                </c:pt>
                <c:pt idx="2546">
                  <c:v>95.527705203570648</c:v>
                </c:pt>
                <c:pt idx="2547">
                  <c:v>3.1048034934497815</c:v>
                </c:pt>
                <c:pt idx="2548">
                  <c:v>129.40974212034385</c:v>
                </c:pt>
                <c:pt idx="2549">
                  <c:v>5.1889372280919828</c:v>
                </c:pt>
                <c:pt idx="2551">
                  <c:v>67.436272270443126</c:v>
                </c:pt>
                <c:pt idx="2552">
                  <c:v>9.4852752880921898</c:v>
                </c:pt>
                <c:pt idx="2553">
                  <c:v>173.52269399707174</c:v>
                </c:pt>
                <c:pt idx="2554">
                  <c:v>0</c:v>
                </c:pt>
                <c:pt idx="2555">
                  <c:v>144.6679389312977</c:v>
                </c:pt>
                <c:pt idx="2556">
                  <c:v>123.54215215901303</c:v>
                </c:pt>
                <c:pt idx="2557">
                  <c:v>163.17786561264822</c:v>
                </c:pt>
                <c:pt idx="2558">
                  <c:v>123.4</c:v>
                </c:pt>
                <c:pt idx="2559">
                  <c:v>86.565637065637063</c:v>
                </c:pt>
                <c:pt idx="2560">
                  <c:v>83.014558232931734</c:v>
                </c:pt>
                <c:pt idx="2561">
                  <c:v>0.39432989690721648</c:v>
                </c:pt>
                <c:pt idx="2562">
                  <c:v>5.8103975535168197E-2</c:v>
                </c:pt>
                <c:pt idx="2563">
                  <c:v>8.2890995260663516</c:v>
                </c:pt>
                <c:pt idx="2564">
                  <c:v>1.7922374429223744</c:v>
                </c:pt>
                <c:pt idx="2565">
                  <c:v>151.75939849624061</c:v>
                </c:pt>
                <c:pt idx="2566">
                  <c:v>130.81560283687944</c:v>
                </c:pt>
                <c:pt idx="2567">
                  <c:v>124.21518987341773</c:v>
                </c:pt>
                <c:pt idx="2568">
                  <c:v>32.53708439897698</c:v>
                </c:pt>
                <c:pt idx="2569">
                  <c:v>100.7703488372093</c:v>
                </c:pt>
                <c:pt idx="2570">
                  <c:v>55.684615384615384</c:v>
                </c:pt>
                <c:pt idx="2571">
                  <c:v>62.623406720741599</c:v>
                </c:pt>
                <c:pt idx="2572">
                  <c:v>2.8378378378378377</c:v>
                </c:pt>
                <c:pt idx="2573">
                  <c:v>18.815140845070424</c:v>
                </c:pt>
                <c:pt idx="2574">
                  <c:v>70.304857621440533</c:v>
                </c:pt>
                <c:pt idx="2575">
                  <c:v>160.03954802259886</c:v>
                </c:pt>
                <c:pt idx="2576">
                  <c:v>12.261443041543325</c:v>
                </c:pt>
                <c:pt idx="2577">
                  <c:v>141.0435016111708</c:v>
                </c:pt>
                <c:pt idx="2578">
                  <c:v>0.41943734015345269</c:v>
                </c:pt>
                <c:pt idx="2579">
                  <c:v>70.068498378172109</c:v>
                </c:pt>
                <c:pt idx="2580">
                  <c:v>0</c:v>
                </c:pt>
                <c:pt idx="2581">
                  <c:v>5.3040621266427719</c:v>
                </c:pt>
                <c:pt idx="2582">
                  <c:v>151.55871943371943</c:v>
                </c:pt>
                <c:pt idx="2583">
                  <c:v>160.12927191679049</c:v>
                </c:pt>
                <c:pt idx="2584">
                  <c:v>180</c:v>
                </c:pt>
                <c:pt idx="2585">
                  <c:v>0</c:v>
                </c:pt>
                <c:pt idx="2586">
                  <c:v>75.772616136919311</c:v>
                </c:pt>
                <c:pt idx="2587">
                  <c:v>14.459065234932655</c:v>
                </c:pt>
                <c:pt idx="2588">
                  <c:v>95.985507246376812</c:v>
                </c:pt>
                <c:pt idx="2589">
                  <c:v>58.94318181818182</c:v>
                </c:pt>
                <c:pt idx="2590">
                  <c:v>51.429922252574073</c:v>
                </c:pt>
                <c:pt idx="2591">
                  <c:v>6.9497919685849192</c:v>
                </c:pt>
                <c:pt idx="2592">
                  <c:v>104.63487332339791</c:v>
                </c:pt>
                <c:pt idx="2593">
                  <c:v>53.587155963302749</c:v>
                </c:pt>
                <c:pt idx="2594">
                  <c:v>115.40133779264214</c:v>
                </c:pt>
                <c:pt idx="2595">
                  <c:v>103.23404255319149</c:v>
                </c:pt>
                <c:pt idx="2596">
                  <c:v>48.411764705882355</c:v>
                </c:pt>
                <c:pt idx="2597">
                  <c:v>21.34935652511432</c:v>
                </c:pt>
                <c:pt idx="2598">
                  <c:v>152.05900928200057</c:v>
                </c:pt>
                <c:pt idx="2599">
                  <c:v>4.8221884498480243</c:v>
                </c:pt>
                <c:pt idx="2600">
                  <c:v>53.81782945736434</c:v>
                </c:pt>
                <c:pt idx="2601">
                  <c:v>112.03286384976526</c:v>
                </c:pt>
                <c:pt idx="2602">
                  <c:v>33.044392523364486</c:v>
                </c:pt>
                <c:pt idx="2603">
                  <c:v>4.5577482343165769</c:v>
                </c:pt>
                <c:pt idx="2604">
                  <c:v>43.765472312703587</c:v>
                </c:pt>
                <c:pt idx="2605">
                  <c:v>78.975669099756686</c:v>
                </c:pt>
                <c:pt idx="2606">
                  <c:v>159.97852474323062</c:v>
                </c:pt>
                <c:pt idx="2607">
                  <c:v>95.466666666666669</c:v>
                </c:pt>
                <c:pt idx="2608">
                  <c:v>149.90368271954674</c:v>
                </c:pt>
                <c:pt idx="2609">
                  <c:v>3.0338218714768885</c:v>
                </c:pt>
                <c:pt idx="2610">
                  <c:v>159.82740213523132</c:v>
                </c:pt>
                <c:pt idx="2611">
                  <c:v>7.3612684031710077E-2</c:v>
                </c:pt>
                <c:pt idx="2612">
                  <c:v>52.783783783783782</c:v>
                </c:pt>
                <c:pt idx="2613">
                  <c:v>0.39650145772594753</c:v>
                </c:pt>
                <c:pt idx="2614">
                  <c:v>116.26527643064985</c:v>
                </c:pt>
                <c:pt idx="2615">
                  <c:v>89.624717066545955</c:v>
                </c:pt>
                <c:pt idx="2616">
                  <c:v>26.886085626911314</c:v>
                </c:pt>
                <c:pt idx="2617">
                  <c:v>174.42672141503473</c:v>
                </c:pt>
                <c:pt idx="2618">
                  <c:v>176.89709543568463</c:v>
                </c:pt>
                <c:pt idx="2619">
                  <c:v>142.70020964360586</c:v>
                </c:pt>
                <c:pt idx="2620">
                  <c:v>102.83417085427136</c:v>
                </c:pt>
                <c:pt idx="2621">
                  <c:v>0.41730212989744936</c:v>
                </c:pt>
                <c:pt idx="2622">
                  <c:v>132.79808612440192</c:v>
                </c:pt>
                <c:pt idx="2623">
                  <c:v>133.34213421342133</c:v>
                </c:pt>
                <c:pt idx="2624">
                  <c:v>126.37022900763358</c:v>
                </c:pt>
                <c:pt idx="2625">
                  <c:v>92.234418604651168</c:v>
                </c:pt>
                <c:pt idx="2626">
                  <c:v>37.148176881303336</c:v>
                </c:pt>
                <c:pt idx="2627">
                  <c:v>37.508403361344541</c:v>
                </c:pt>
                <c:pt idx="2628">
                  <c:v>4.3655462184873945</c:v>
                </c:pt>
                <c:pt idx="2629">
                  <c:v>39.62148337595908</c:v>
                </c:pt>
                <c:pt idx="2630">
                  <c:v>87.020354461728971</c:v>
                </c:pt>
                <c:pt idx="2631">
                  <c:v>39.647333956969128</c:v>
                </c:pt>
                <c:pt idx="2632">
                  <c:v>79.640909090909091</c:v>
                </c:pt>
                <c:pt idx="2633">
                  <c:v>111.50139664804469</c:v>
                </c:pt>
                <c:pt idx="2634">
                  <c:v>38.930131004366814</c:v>
                </c:pt>
                <c:pt idx="2635">
                  <c:v>120.64711934156378</c:v>
                </c:pt>
                <c:pt idx="2636">
                  <c:v>149.32640949554897</c:v>
                </c:pt>
                <c:pt idx="2637">
                  <c:v>175.21677559912854</c:v>
                </c:pt>
                <c:pt idx="2638">
                  <c:v>23.941176470588236</c:v>
                </c:pt>
                <c:pt idx="2639">
                  <c:v>12.813913726284861</c:v>
                </c:pt>
                <c:pt idx="2640">
                  <c:v>125.3428093645485</c:v>
                </c:pt>
                <c:pt idx="2641">
                  <c:v>82.749280723386761</c:v>
                </c:pt>
                <c:pt idx="2642">
                  <c:v>61.608127721335272</c:v>
                </c:pt>
                <c:pt idx="2643">
                  <c:v>156.35377868392607</c:v>
                </c:pt>
                <c:pt idx="2644">
                  <c:v>134.08955223880596</c:v>
                </c:pt>
                <c:pt idx="2645">
                  <c:v>68.54970375246873</c:v>
                </c:pt>
                <c:pt idx="2646">
                  <c:v>44.540902509652511</c:v>
                </c:pt>
                <c:pt idx="2647">
                  <c:v>75.353319057815852</c:v>
                </c:pt>
                <c:pt idx="2648">
                  <c:v>20.257566693255338</c:v>
                </c:pt>
                <c:pt idx="2649">
                  <c:v>132.13413566739607</c:v>
                </c:pt>
                <c:pt idx="2650">
                  <c:v>17.57147314969788</c:v>
                </c:pt>
                <c:pt idx="2651">
                  <c:v>13.397614314115309</c:v>
                </c:pt>
                <c:pt idx="2652">
                  <c:v>24.930419122462343</c:v>
                </c:pt>
                <c:pt idx="2653">
                  <c:v>4.6296296296296294E-2</c:v>
                </c:pt>
                <c:pt idx="2654">
                  <c:v>47.138186640895682</c:v>
                </c:pt>
                <c:pt idx="2655">
                  <c:v>53.957466063348413</c:v>
                </c:pt>
                <c:pt idx="2656">
                  <c:v>57.120275171047219</c:v>
                </c:pt>
                <c:pt idx="2657">
                  <c:v>13.561907786776771</c:v>
                </c:pt>
                <c:pt idx="2658">
                  <c:v>54.072887199434227</c:v>
                </c:pt>
                <c:pt idx="2659">
                  <c:v>65.113100008905519</c:v>
                </c:pt>
                <c:pt idx="2660">
                  <c:v>34.008394716266821</c:v>
                </c:pt>
                <c:pt idx="2661">
                  <c:v>43.435873314518659</c:v>
                </c:pt>
                <c:pt idx="2662">
                  <c:v>82.898106904231625</c:v>
                </c:pt>
                <c:pt idx="2663">
                  <c:v>107.87535410764872</c:v>
                </c:pt>
                <c:pt idx="2664">
                  <c:v>36.313909263787018</c:v>
                </c:pt>
                <c:pt idx="2665">
                  <c:v>92.294339622641516</c:v>
                </c:pt>
                <c:pt idx="2666">
                  <c:v>60.817532790967959</c:v>
                </c:pt>
                <c:pt idx="2667">
                  <c:v>38.629165681871896</c:v>
                </c:pt>
                <c:pt idx="2668">
                  <c:v>94.263830285982181</c:v>
                </c:pt>
                <c:pt idx="2669">
                  <c:v>53.330312237156051</c:v>
                </c:pt>
                <c:pt idx="2670">
                  <c:v>153.11494252873564</c:v>
                </c:pt>
                <c:pt idx="2671">
                  <c:v>36.06114055931274</c:v>
                </c:pt>
                <c:pt idx="2672">
                  <c:v>106.45256999582115</c:v>
                </c:pt>
                <c:pt idx="2673">
                  <c:v>71.636871508379883</c:v>
                </c:pt>
                <c:pt idx="2674">
                  <c:v>85.422863485016649</c:v>
                </c:pt>
                <c:pt idx="2675">
                  <c:v>54.031099711445975</c:v>
                </c:pt>
                <c:pt idx="2676">
                  <c:v>159.61946902654867</c:v>
                </c:pt>
                <c:pt idx="2677">
                  <c:v>0.86813186813186816</c:v>
                </c:pt>
                <c:pt idx="2678">
                  <c:v>146.48192771084337</c:v>
                </c:pt>
                <c:pt idx="2679">
                  <c:v>136.92207792207793</c:v>
                </c:pt>
                <c:pt idx="2680">
                  <c:v>133.60672645739911</c:v>
                </c:pt>
                <c:pt idx="2681">
                  <c:v>137.0572982015893</c:v>
                </c:pt>
                <c:pt idx="2682">
                  <c:v>50.728913738019166</c:v>
                </c:pt>
                <c:pt idx="2683">
                  <c:v>117.66930645548356</c:v>
                </c:pt>
                <c:pt idx="2684">
                  <c:v>156.75764705882352</c:v>
                </c:pt>
                <c:pt idx="2685">
                  <c:v>133.21987951807228</c:v>
                </c:pt>
                <c:pt idx="2686">
                  <c:v>106.14627081824764</c:v>
                </c:pt>
                <c:pt idx="2687">
                  <c:v>178.28749999999999</c:v>
                </c:pt>
                <c:pt idx="2688">
                  <c:v>48.541237113402062</c:v>
                </c:pt>
                <c:pt idx="2689">
                  <c:v>174.67346938775509</c:v>
                </c:pt>
                <c:pt idx="2690">
                  <c:v>170.28571428571428</c:v>
                </c:pt>
                <c:pt idx="2691">
                  <c:v>152.47089947089947</c:v>
                </c:pt>
                <c:pt idx="2692">
                  <c:v>122.70899470899471</c:v>
                </c:pt>
                <c:pt idx="2693">
                  <c:v>83.203125</c:v>
                </c:pt>
                <c:pt idx="2694">
                  <c:v>115.71779141104294</c:v>
                </c:pt>
                <c:pt idx="2695">
                  <c:v>99.682011935208862</c:v>
                </c:pt>
                <c:pt idx="2696">
                  <c:v>76.340182648401822</c:v>
                </c:pt>
                <c:pt idx="2697">
                  <c:v>178.37142857142857</c:v>
                </c:pt>
                <c:pt idx="2698">
                  <c:v>131.57085259120856</c:v>
                </c:pt>
                <c:pt idx="2699">
                  <c:v>120.75471698113208</c:v>
                </c:pt>
                <c:pt idx="2700">
                  <c:v>72.563139931740608</c:v>
                </c:pt>
                <c:pt idx="2701">
                  <c:v>137.58040468583599</c:v>
                </c:pt>
                <c:pt idx="2702">
                  <c:v>85.135670731707322</c:v>
                </c:pt>
                <c:pt idx="2703">
                  <c:v>51.167286245353161</c:v>
                </c:pt>
                <c:pt idx="2704">
                  <c:v>138.78589007383101</c:v>
                </c:pt>
                <c:pt idx="2705">
                  <c:v>107.29629629629629</c:v>
                </c:pt>
                <c:pt idx="2706">
                  <c:v>133.96374045801528</c:v>
                </c:pt>
                <c:pt idx="2707">
                  <c:v>23.98980891719745</c:v>
                </c:pt>
                <c:pt idx="2708">
                  <c:v>134.33882783882783</c:v>
                </c:pt>
                <c:pt idx="2709">
                  <c:v>115.37888198757764</c:v>
                </c:pt>
                <c:pt idx="2710">
                  <c:v>159.27767354596622</c:v>
                </c:pt>
                <c:pt idx="2711">
                  <c:v>169.59446873218019</c:v>
                </c:pt>
                <c:pt idx="2712">
                  <c:v>64.796042617960424</c:v>
                </c:pt>
                <c:pt idx="2713">
                  <c:v>54.670863599677162</c:v>
                </c:pt>
                <c:pt idx="2714">
                  <c:v>147.93957292139936</c:v>
                </c:pt>
                <c:pt idx="2715">
                  <c:v>0</c:v>
                </c:pt>
                <c:pt idx="2716">
                  <c:v>33.336192109777016</c:v>
                </c:pt>
                <c:pt idx="2717">
                  <c:v>52.222333000997011</c:v>
                </c:pt>
                <c:pt idx="2718">
                  <c:v>46.88695652173913</c:v>
                </c:pt>
                <c:pt idx="2719">
                  <c:v>48.857142857142854</c:v>
                </c:pt>
                <c:pt idx="2720">
                  <c:v>101.24216524216524</c:v>
                </c:pt>
                <c:pt idx="2721">
                  <c:v>1.1576271186440679</c:v>
                </c:pt>
                <c:pt idx="2722">
                  <c:v>2.6936170212765957</c:v>
                </c:pt>
                <c:pt idx="2723">
                  <c:v>15.095182820661636</c:v>
                </c:pt>
                <c:pt idx="2724">
                  <c:v>147.02291136311038</c:v>
                </c:pt>
                <c:pt idx="2725">
                  <c:v>157.04496402877697</c:v>
                </c:pt>
                <c:pt idx="2726">
                  <c:v>150.55135520684735</c:v>
                </c:pt>
                <c:pt idx="2727">
                  <c:v>136.44755244755245</c:v>
                </c:pt>
                <c:pt idx="2728">
                  <c:v>38.576989124212936</c:v>
                </c:pt>
                <c:pt idx="2729">
                  <c:v>166.12698412698413</c:v>
                </c:pt>
                <c:pt idx="2730">
                  <c:v>31.38310412573674</c:v>
                </c:pt>
                <c:pt idx="2731">
                  <c:v>21.194633857100506</c:v>
                </c:pt>
                <c:pt idx="2732">
                  <c:v>2.021705426356589</c:v>
                </c:pt>
                <c:pt idx="2733">
                  <c:v>180</c:v>
                </c:pt>
                <c:pt idx="2734">
                  <c:v>26.411338379771301</c:v>
                </c:pt>
                <c:pt idx="2735">
                  <c:v>116.7828418230563</c:v>
                </c:pt>
                <c:pt idx="2736">
                  <c:v>101.74944567627495</c:v>
                </c:pt>
                <c:pt idx="2737">
                  <c:v>79.541039852203753</c:v>
                </c:pt>
                <c:pt idx="2738">
                  <c:v>90.377349035329487</c:v>
                </c:pt>
                <c:pt idx="2739">
                  <c:v>11.030984940280423</c:v>
                </c:pt>
                <c:pt idx="2740">
                  <c:v>14.172366676043886</c:v>
                </c:pt>
                <c:pt idx="2741">
                  <c:v>14.720024345709069</c:v>
                </c:pt>
                <c:pt idx="2742">
                  <c:v>91.689987163029528</c:v>
                </c:pt>
                <c:pt idx="2743">
                  <c:v>37.632451721242653</c:v>
                </c:pt>
                <c:pt idx="2744">
                  <c:v>19.650785056848946</c:v>
                </c:pt>
                <c:pt idx="2745">
                  <c:v>14.615988229524277</c:v>
                </c:pt>
                <c:pt idx="2746">
                  <c:v>63.372469635627532</c:v>
                </c:pt>
                <c:pt idx="2747">
                  <c:v>85.026518391787846</c:v>
                </c:pt>
                <c:pt idx="2748">
                  <c:v>16.012783192001013</c:v>
                </c:pt>
                <c:pt idx="2749">
                  <c:v>29.791966654035619</c:v>
                </c:pt>
                <c:pt idx="2750">
                  <c:v>66.817957166392091</c:v>
                </c:pt>
                <c:pt idx="2751">
                  <c:v>94.096244131455393</c:v>
                </c:pt>
                <c:pt idx="2752">
                  <c:v>58.878191791185927</c:v>
                </c:pt>
                <c:pt idx="2753">
                  <c:v>108.47465731590692</c:v>
                </c:pt>
                <c:pt idx="2754">
                  <c:v>88.845470372816237</c:v>
                </c:pt>
                <c:pt idx="2755">
                  <c:v>34.923623445825932</c:v>
                </c:pt>
                <c:pt idx="2756">
                  <c:v>9.0113207547169818</c:v>
                </c:pt>
                <c:pt idx="2757">
                  <c:v>115.70075440067058</c:v>
                </c:pt>
                <c:pt idx="2758">
                  <c:v>161.17898832684824</c:v>
                </c:pt>
                <c:pt idx="2759">
                  <c:v>33.860465116279073</c:v>
                </c:pt>
                <c:pt idx="2760">
                  <c:v>103.95813953488373</c:v>
                </c:pt>
                <c:pt idx="2761">
                  <c:v>150.39328063241106</c:v>
                </c:pt>
                <c:pt idx="2762">
                  <c:v>89.938864628820966</c:v>
                </c:pt>
                <c:pt idx="2763">
                  <c:v>50.309090909090912</c:v>
                </c:pt>
                <c:pt idx="2764">
                  <c:v>12.159090909090908</c:v>
                </c:pt>
                <c:pt idx="2765">
                  <c:v>29.824022346368714</c:v>
                </c:pt>
                <c:pt idx="2766">
                  <c:v>0.29683972911963885</c:v>
                </c:pt>
                <c:pt idx="2767">
                  <c:v>71.875776397515523</c:v>
                </c:pt>
                <c:pt idx="2768">
                  <c:v>80.107526881720432</c:v>
                </c:pt>
                <c:pt idx="2769">
                  <c:v>145.14033366045143</c:v>
                </c:pt>
                <c:pt idx="2770">
                  <c:v>121.5618479880775</c:v>
                </c:pt>
                <c:pt idx="2771">
                  <c:v>1.5761316872427984</c:v>
                </c:pt>
                <c:pt idx="2772">
                  <c:v>34.040548970679978</c:v>
                </c:pt>
                <c:pt idx="2773">
                  <c:v>92.956989247311824</c:v>
                </c:pt>
                <c:pt idx="2774">
                  <c:v>107.94156049278719</c:v>
                </c:pt>
                <c:pt idx="2775">
                  <c:v>154.44219653179192</c:v>
                </c:pt>
                <c:pt idx="2776">
                  <c:v>1.5068493150684932</c:v>
                </c:pt>
                <c:pt idx="2777">
                  <c:v>175.52631578947367</c:v>
                </c:pt>
                <c:pt idx="2778">
                  <c:v>24.386038186157517</c:v>
                </c:pt>
                <c:pt idx="2779">
                  <c:v>123.41312868754383</c:v>
                </c:pt>
                <c:pt idx="2780">
                  <c:v>62.957865168539328</c:v>
                </c:pt>
                <c:pt idx="2781">
                  <c:v>60.847058823529409</c:v>
                </c:pt>
                <c:pt idx="2782">
                  <c:v>165.36932707355243</c:v>
                </c:pt>
                <c:pt idx="2783">
                  <c:v>72.049831081081081</c:v>
                </c:pt>
                <c:pt idx="2784">
                  <c:v>85.639209089859662</c:v>
                </c:pt>
                <c:pt idx="2785">
                  <c:v>97.334702258726892</c:v>
                </c:pt>
                <c:pt idx="2786">
                  <c:v>158.90721649484536</c:v>
                </c:pt>
                <c:pt idx="2787">
                  <c:v>81.247058823529414</c:v>
                </c:pt>
                <c:pt idx="2788">
                  <c:v>1.1235955056179775E-2</c:v>
                </c:pt>
                <c:pt idx="2789">
                  <c:v>26.834541062801932</c:v>
                </c:pt>
                <c:pt idx="2790">
                  <c:v>89.520474530412613</c:v>
                </c:pt>
                <c:pt idx="2791">
                  <c:v>0</c:v>
                </c:pt>
                <c:pt idx="2792">
                  <c:v>44.990721649484534</c:v>
                </c:pt>
                <c:pt idx="2793">
                  <c:v>1.3309389430477168</c:v>
                </c:pt>
                <c:pt idx="2794">
                  <c:v>173.09076558800317</c:v>
                </c:pt>
                <c:pt idx="2795">
                  <c:v>48.658227848101269</c:v>
                </c:pt>
                <c:pt idx="2796">
                  <c:v>128.15967365967367</c:v>
                </c:pt>
                <c:pt idx="2797">
                  <c:v>66.972872820561548</c:v>
                </c:pt>
                <c:pt idx="2798">
                  <c:v>55.447154471544714</c:v>
                </c:pt>
                <c:pt idx="2799">
                  <c:v>73.683109118086691</c:v>
                </c:pt>
                <c:pt idx="2800">
                  <c:v>110.04070235730012</c:v>
                </c:pt>
                <c:pt idx="2801">
                  <c:v>32.663430420711975</c:v>
                </c:pt>
                <c:pt idx="2802">
                  <c:v>0</c:v>
                </c:pt>
                <c:pt idx="2803">
                  <c:v>0.64383561643835618</c:v>
                </c:pt>
                <c:pt idx="2804">
                  <c:v>43.448210271485387</c:v>
                </c:pt>
                <c:pt idx="2805">
                  <c:v>129.25160724722386</c:v>
                </c:pt>
                <c:pt idx="2806">
                  <c:v>58.730956239870338</c:v>
                </c:pt>
                <c:pt idx="2807">
                  <c:v>32.14038876889849</c:v>
                </c:pt>
                <c:pt idx="2808">
                  <c:v>78.306661411115485</c:v>
                </c:pt>
                <c:pt idx="2809">
                  <c:v>112.9632862046896</c:v>
                </c:pt>
                <c:pt idx="2810">
                  <c:v>81.406483790523694</c:v>
                </c:pt>
                <c:pt idx="2811">
                  <c:v>166.64649490713001</c:v>
                </c:pt>
                <c:pt idx="2812">
                  <c:v>1.971774193548387</c:v>
                </c:pt>
                <c:pt idx="2813">
                  <c:v>149.21776488206663</c:v>
                </c:pt>
                <c:pt idx="2814">
                  <c:v>110.53383458646617</c:v>
                </c:pt>
                <c:pt idx="2815">
                  <c:v>126.34239401496259</c:v>
                </c:pt>
                <c:pt idx="2816">
                  <c:v>51.10526315789474</c:v>
                </c:pt>
                <c:pt idx="2817">
                  <c:v>55.346749226006189</c:v>
                </c:pt>
                <c:pt idx="2818">
                  <c:v>26.726626262626262</c:v>
                </c:pt>
                <c:pt idx="2819">
                  <c:v>76.693135935397038</c:v>
                </c:pt>
                <c:pt idx="2820">
                  <c:v>49.812269313987528</c:v>
                </c:pt>
                <c:pt idx="2821">
                  <c:v>48.451827242524914</c:v>
                </c:pt>
                <c:pt idx="2822">
                  <c:v>95.866206030150749</c:v>
                </c:pt>
                <c:pt idx="2823">
                  <c:v>57.676337448559671</c:v>
                </c:pt>
                <c:pt idx="2824">
                  <c:v>65.824080647451368</c:v>
                </c:pt>
                <c:pt idx="2825">
                  <c:v>48.822801197507886</c:v>
                </c:pt>
                <c:pt idx="2826">
                  <c:v>53.417231364956436</c:v>
                </c:pt>
                <c:pt idx="2827">
                  <c:v>95.120480854853071</c:v>
                </c:pt>
                <c:pt idx="2828">
                  <c:v>85.602941176470594</c:v>
                </c:pt>
                <c:pt idx="2829">
                  <c:v>0</c:v>
                </c:pt>
                <c:pt idx="2830">
                  <c:v>144.12867808519982</c:v>
                </c:pt>
                <c:pt idx="2831">
                  <c:v>25.129144300599936</c:v>
                </c:pt>
                <c:pt idx="2832">
                  <c:v>11.063228087089259</c:v>
                </c:pt>
                <c:pt idx="2833">
                  <c:v>65.027559055118104</c:v>
                </c:pt>
                <c:pt idx="2834">
                  <c:v>134.76706827309238</c:v>
                </c:pt>
                <c:pt idx="2835">
                  <c:v>95.411280453888082</c:v>
                </c:pt>
                <c:pt idx="2836">
                  <c:v>113.09630048009036</c:v>
                </c:pt>
                <c:pt idx="2837">
                  <c:v>92.45758513931888</c:v>
                </c:pt>
                <c:pt idx="2838">
                  <c:v>93.786743515850148</c:v>
                </c:pt>
                <c:pt idx="2839">
                  <c:v>101.8104286345559</c:v>
                </c:pt>
                <c:pt idx="2840">
                  <c:v>177.41608391608392</c:v>
                </c:pt>
                <c:pt idx="2841">
                  <c:v>92.088607594936704</c:v>
                </c:pt>
                <c:pt idx="2842">
                  <c:v>179.79378316906747</c:v>
                </c:pt>
                <c:pt idx="2843">
                  <c:v>91.031187122736412</c:v>
                </c:pt>
                <c:pt idx="2844">
                  <c:v>77.839036144578316</c:v>
                </c:pt>
                <c:pt idx="2845">
                  <c:v>129.59420289855072</c:v>
                </c:pt>
                <c:pt idx="2846">
                  <c:v>110.08017207665233</c:v>
                </c:pt>
                <c:pt idx="2847">
                  <c:v>120.16916916916917</c:v>
                </c:pt>
                <c:pt idx="2848">
                  <c:v>153.69156414762742</c:v>
                </c:pt>
                <c:pt idx="2849">
                  <c:v>175.27562326869807</c:v>
                </c:pt>
                <c:pt idx="2850">
                  <c:v>49.899803536345779</c:v>
                </c:pt>
                <c:pt idx="2851">
                  <c:v>175.38461538461539</c:v>
                </c:pt>
                <c:pt idx="2852">
                  <c:v>77.142857142857139</c:v>
                </c:pt>
                <c:pt idx="2853">
                  <c:v>74.008771929824562</c:v>
                </c:pt>
                <c:pt idx="2854">
                  <c:v>95.64543070797319</c:v>
                </c:pt>
                <c:pt idx="2855">
                  <c:v>35.813814690664458</c:v>
                </c:pt>
                <c:pt idx="2856">
                  <c:v>127.994708994709</c:v>
                </c:pt>
                <c:pt idx="2857">
                  <c:v>52.070270270270271</c:v>
                </c:pt>
                <c:pt idx="2858">
                  <c:v>18.955709342560553</c:v>
                </c:pt>
                <c:pt idx="2859">
                  <c:v>143.31113166820845</c:v>
                </c:pt>
                <c:pt idx="2860">
                  <c:v>136.26300588600884</c:v>
                </c:pt>
                <c:pt idx="2861">
                  <c:v>27.602888086642601</c:v>
                </c:pt>
                <c:pt idx="2862">
                  <c:v>47.89108910891089</c:v>
                </c:pt>
                <c:pt idx="2863">
                  <c:v>100.44747081712062</c:v>
                </c:pt>
                <c:pt idx="2864">
                  <c:v>175.63841807909606</c:v>
                </c:pt>
                <c:pt idx="2865">
                  <c:v>103.94464446444644</c:v>
                </c:pt>
                <c:pt idx="2866">
                  <c:v>33.017582417582418</c:v>
                </c:pt>
                <c:pt idx="2867">
                  <c:v>15.118175535590877</c:v>
                </c:pt>
                <c:pt idx="2868">
                  <c:v>167.8320610687023</c:v>
                </c:pt>
                <c:pt idx="2869">
                  <c:v>68.699395770392755</c:v>
                </c:pt>
                <c:pt idx="2870">
                  <c:v>113.16377816291161</c:v>
                </c:pt>
                <c:pt idx="2871">
                  <c:v>5.4420912039687082</c:v>
                </c:pt>
                <c:pt idx="2872">
                  <c:v>90.238064516129029</c:v>
                </c:pt>
                <c:pt idx="2873">
                  <c:v>95.233341457470146</c:v>
                </c:pt>
                <c:pt idx="2874">
                  <c:v>72.018457481872119</c:v>
                </c:pt>
                <c:pt idx="2875">
                  <c:v>22.93064935064935</c:v>
                </c:pt>
                <c:pt idx="2876">
                  <c:v>1.5519125683060109</c:v>
                </c:pt>
                <c:pt idx="2877">
                  <c:v>2.0162266226622663</c:v>
                </c:pt>
                <c:pt idx="2878">
                  <c:v>24.82801763256839</c:v>
                </c:pt>
                <c:pt idx="2879">
                  <c:v>69.799553944800664</c:v>
                </c:pt>
                <c:pt idx="2880">
                  <c:v>20.135472937188858</c:v>
                </c:pt>
                <c:pt idx="2881">
                  <c:v>49.288416075650119</c:v>
                </c:pt>
                <c:pt idx="2882">
                  <c:v>29.616722783389449</c:v>
                </c:pt>
                <c:pt idx="2883">
                  <c:v>23.862448418156809</c:v>
                </c:pt>
                <c:pt idx="2884">
                  <c:v>99.305941845764849</c:v>
                </c:pt>
                <c:pt idx="2885">
                  <c:v>36.257184421417996</c:v>
                </c:pt>
                <c:pt idx="2886">
                  <c:v>32.261374898639517</c:v>
                </c:pt>
                <c:pt idx="2887">
                  <c:v>34.158606955011997</c:v>
                </c:pt>
                <c:pt idx="2888">
                  <c:v>16.363445378151262</c:v>
                </c:pt>
                <c:pt idx="2889">
                  <c:v>61.793312101910828</c:v>
                </c:pt>
                <c:pt idx="2890">
                  <c:v>0</c:v>
                </c:pt>
                <c:pt idx="2891">
                  <c:v>57.262863534675617</c:v>
                </c:pt>
                <c:pt idx="2892">
                  <c:v>97.009090909090915</c:v>
                </c:pt>
                <c:pt idx="2893">
                  <c:v>38.665934132097057</c:v>
                </c:pt>
                <c:pt idx="2894">
                  <c:v>32.639575971731446</c:v>
                </c:pt>
                <c:pt idx="2895">
                  <c:v>16.555425648520277</c:v>
                </c:pt>
                <c:pt idx="2896">
                  <c:v>44.189050701186623</c:v>
                </c:pt>
                <c:pt idx="2897">
                  <c:v>2.6504217432052481</c:v>
                </c:pt>
                <c:pt idx="2898">
                  <c:v>8.829192546583851</c:v>
                </c:pt>
                <c:pt idx="2899">
                  <c:v>58.571757302526535</c:v>
                </c:pt>
                <c:pt idx="2900">
                  <c:v>6.4542069992553985</c:v>
                </c:pt>
                <c:pt idx="2901">
                  <c:v>18.674865350089767</c:v>
                </c:pt>
                <c:pt idx="2902">
                  <c:v>81.509214743589737</c:v>
                </c:pt>
                <c:pt idx="2903">
                  <c:v>8.9085023737591715</c:v>
                </c:pt>
                <c:pt idx="2904">
                  <c:v>22.140322180916975</c:v>
                </c:pt>
                <c:pt idx="2905">
                  <c:v>1.8491295938104448</c:v>
                </c:pt>
                <c:pt idx="2906">
                  <c:v>35.809772112784856</c:v>
                </c:pt>
                <c:pt idx="2907">
                  <c:v>74.145631067961162</c:v>
                </c:pt>
                <c:pt idx="2908">
                  <c:v>6.5163043478260869</c:v>
                </c:pt>
                <c:pt idx="2909">
                  <c:v>3.025015792798484</c:v>
                </c:pt>
                <c:pt idx="2910">
                  <c:v>0.74386406544996853</c:v>
                </c:pt>
                <c:pt idx="2911">
                  <c:v>61.478502080443825</c:v>
                </c:pt>
                <c:pt idx="2912">
                  <c:v>45.9117296222664</c:v>
                </c:pt>
                <c:pt idx="2913">
                  <c:v>109.5872641509434</c:v>
                </c:pt>
                <c:pt idx="2914">
                  <c:v>32.238778170981561</c:v>
                </c:pt>
                <c:pt idx="2915">
                  <c:v>98.440701844262293</c:v>
                </c:pt>
                <c:pt idx="2916">
                  <c:v>79.749354005167959</c:v>
                </c:pt>
                <c:pt idx="2917">
                  <c:v>75.424157660521303</c:v>
                </c:pt>
                <c:pt idx="2918">
                  <c:v>149.65063091482651</c:v>
                </c:pt>
                <c:pt idx="2919">
                  <c:v>85.794410505555817</c:v>
                </c:pt>
                <c:pt idx="2920">
                  <c:v>93.675343779980807</c:v>
                </c:pt>
                <c:pt idx="2921">
                  <c:v>103.05621061191299</c:v>
                </c:pt>
                <c:pt idx="2922">
                  <c:v>119.31694644284572</c:v>
                </c:pt>
                <c:pt idx="2923">
                  <c:v>51.279808879583399</c:v>
                </c:pt>
                <c:pt idx="2924">
                  <c:v>138.05345316934722</c:v>
                </c:pt>
                <c:pt idx="2925">
                  <c:v>97.966632962588477</c:v>
                </c:pt>
                <c:pt idx="2926">
                  <c:v>127.70173737976287</c:v>
                </c:pt>
                <c:pt idx="2927">
                  <c:v>152.25583657587549</c:v>
                </c:pt>
                <c:pt idx="2928">
                  <c:v>86.014117226590429</c:v>
                </c:pt>
                <c:pt idx="2929">
                  <c:v>71.971691436659583</c:v>
                </c:pt>
                <c:pt idx="2930">
                  <c:v>27.381397908640615</c:v>
                </c:pt>
                <c:pt idx="2931">
                  <c:v>177.34782608695653</c:v>
                </c:pt>
                <c:pt idx="2932">
                  <c:v>49.207836456558773</c:v>
                </c:pt>
                <c:pt idx="2933">
                  <c:v>49.504088307440718</c:v>
                </c:pt>
                <c:pt idx="2934">
                  <c:v>89.587990642058742</c:v>
                </c:pt>
                <c:pt idx="2935">
                  <c:v>73.864477953807977</c:v>
                </c:pt>
                <c:pt idx="2936">
                  <c:v>114.91800152555301</c:v>
                </c:pt>
                <c:pt idx="2937">
                  <c:v>35.820079291044777</c:v>
                </c:pt>
                <c:pt idx="2938">
                  <c:v>83.231729055258469</c:v>
                </c:pt>
                <c:pt idx="2939">
                  <c:v>41.763698630136986</c:v>
                </c:pt>
                <c:pt idx="2940">
                  <c:v>129.91583218232043</c:v>
                </c:pt>
                <c:pt idx="2941">
                  <c:v>71.047837295903747</c:v>
                </c:pt>
                <c:pt idx="2942">
                  <c:v>33.327485380116961</c:v>
                </c:pt>
                <c:pt idx="2943">
                  <c:v>0</c:v>
                </c:pt>
                <c:pt idx="2944">
                  <c:v>60.096546602302269</c:v>
                </c:pt>
                <c:pt idx="2945">
                  <c:v>159.31808731808732</c:v>
                </c:pt>
                <c:pt idx="2946">
                  <c:v>92.412195121951214</c:v>
                </c:pt>
                <c:pt idx="2947">
                  <c:v>82.451104100946367</c:v>
                </c:pt>
                <c:pt idx="2948">
                  <c:v>164.41533277169336</c:v>
                </c:pt>
                <c:pt idx="2949">
                  <c:v>114.10323383084577</c:v>
                </c:pt>
                <c:pt idx="2950">
                  <c:v>12.342857142857143</c:v>
                </c:pt>
                <c:pt idx="2951">
                  <c:v>23.812670920692799</c:v>
                </c:pt>
                <c:pt idx="2952">
                  <c:v>174.92047589229807</c:v>
                </c:pt>
                <c:pt idx="2953">
                  <c:v>132.14065510597302</c:v>
                </c:pt>
                <c:pt idx="2954">
                  <c:v>7.3426217591470806</c:v>
                </c:pt>
                <c:pt idx="2955">
                  <c:v>95.550458715596335</c:v>
                </c:pt>
                <c:pt idx="2956">
                  <c:v>73.951013898382314</c:v>
                </c:pt>
                <c:pt idx="2957">
                  <c:v>67.448717948717942</c:v>
                </c:pt>
                <c:pt idx="2958">
                  <c:v>173.44161358811041</c:v>
                </c:pt>
                <c:pt idx="2959">
                  <c:v>74.157963827304556</c:v>
                </c:pt>
                <c:pt idx="2960">
                  <c:v>158.62264150943398</c:v>
                </c:pt>
                <c:pt idx="2961">
                  <c:v>91.64970553592461</c:v>
                </c:pt>
                <c:pt idx="2962">
                  <c:v>64.865942028985501</c:v>
                </c:pt>
                <c:pt idx="2963">
                  <c:v>28.309021113243762</c:v>
                </c:pt>
                <c:pt idx="2964">
                  <c:v>7.8679867986798682</c:v>
                </c:pt>
                <c:pt idx="2965">
                  <c:v>89.504386801449556</c:v>
                </c:pt>
                <c:pt idx="2966">
                  <c:v>174.64164648910412</c:v>
                </c:pt>
                <c:pt idx="2967">
                  <c:v>76.354838709677423</c:v>
                </c:pt>
                <c:pt idx="2968">
                  <c:v>35.102340623800913</c:v>
                </c:pt>
                <c:pt idx="2969">
                  <c:v>99.635118306351188</c:v>
                </c:pt>
                <c:pt idx="2970">
                  <c:v>170.40689655172415</c:v>
                </c:pt>
                <c:pt idx="2971">
                  <c:v>123.23599677159</c:v>
                </c:pt>
                <c:pt idx="2972">
                  <c:v>2.8079096045197742</c:v>
                </c:pt>
                <c:pt idx="2973">
                  <c:v>111.79646017699115</c:v>
                </c:pt>
                <c:pt idx="2974">
                  <c:v>102.43661971830986</c:v>
                </c:pt>
                <c:pt idx="2975">
                  <c:v>142.24021266312229</c:v>
                </c:pt>
                <c:pt idx="2976">
                  <c:v>21.526036131774706</c:v>
                </c:pt>
                <c:pt idx="2977">
                  <c:v>7.7932584269662923</c:v>
                </c:pt>
                <c:pt idx="2978">
                  <c:v>143.61576354679804</c:v>
                </c:pt>
                <c:pt idx="2979">
                  <c:v>146.81892021022455</c:v>
                </c:pt>
                <c:pt idx="2980">
                  <c:v>86.135940409683428</c:v>
                </c:pt>
                <c:pt idx="2981">
                  <c:v>158.06275303643724</c:v>
                </c:pt>
                <c:pt idx="2982">
                  <c:v>58.725943258262653</c:v>
                </c:pt>
                <c:pt idx="2983">
                  <c:v>115.60098140495867</c:v>
                </c:pt>
                <c:pt idx="2984">
                  <c:v>0</c:v>
                </c:pt>
                <c:pt idx="2985">
                  <c:v>136.55000000000001</c:v>
                </c:pt>
                <c:pt idx="2986">
                  <c:v>23.572171651495449</c:v>
                </c:pt>
                <c:pt idx="2987">
                  <c:v>137.76536544850498</c:v>
                </c:pt>
                <c:pt idx="2988">
                  <c:v>57.356043178198547</c:v>
                </c:pt>
                <c:pt idx="2989">
                  <c:v>151.06738574040219</c:v>
                </c:pt>
                <c:pt idx="2990">
                  <c:v>160.21929824561403</c:v>
                </c:pt>
                <c:pt idx="2991">
                  <c:v>9.8497889596954398</c:v>
                </c:pt>
                <c:pt idx="2992">
                  <c:v>148.6171875</c:v>
                </c:pt>
                <c:pt idx="2993">
                  <c:v>135.61144377910844</c:v>
                </c:pt>
                <c:pt idx="2994">
                  <c:v>24.133814170555791</c:v>
                </c:pt>
                <c:pt idx="2995">
                  <c:v>146.656038647343</c:v>
                </c:pt>
                <c:pt idx="2996">
                  <c:v>156.27145321259164</c:v>
                </c:pt>
                <c:pt idx="2997">
                  <c:v>5.4015518913676042</c:v>
                </c:pt>
                <c:pt idx="2998">
                  <c:v>111.55288157061432</c:v>
                </c:pt>
                <c:pt idx="2999">
                  <c:v>41.798380566801619</c:v>
                </c:pt>
                <c:pt idx="3000">
                  <c:v>131.34156570363467</c:v>
                </c:pt>
                <c:pt idx="3001">
                  <c:v>0</c:v>
                </c:pt>
                <c:pt idx="3002">
                  <c:v>163.66666666666666</c:v>
                </c:pt>
                <c:pt idx="3003">
                  <c:v>11.170981924767952</c:v>
                </c:pt>
                <c:pt idx="3004">
                  <c:v>159.88127490039841</c:v>
                </c:pt>
                <c:pt idx="3005">
                  <c:v>0</c:v>
                </c:pt>
                <c:pt idx="3006">
                  <c:v>70.417808219178085</c:v>
                </c:pt>
                <c:pt idx="3007">
                  <c:v>94.532346723044398</c:v>
                </c:pt>
                <c:pt idx="3008">
                  <c:v>5.3250191864927094</c:v>
                </c:pt>
                <c:pt idx="3009">
                  <c:v>152.95997893628225</c:v>
                </c:pt>
                <c:pt idx="3010">
                  <c:v>103.93589743589743</c:v>
                </c:pt>
                <c:pt idx="3011">
                  <c:v>164.51573472041613</c:v>
                </c:pt>
                <c:pt idx="3012">
                  <c:v>138.97071339173968</c:v>
                </c:pt>
                <c:pt idx="3013">
                  <c:v>101.04660529344073</c:v>
                </c:pt>
                <c:pt idx="3014">
                  <c:v>177.380081300813</c:v>
                </c:pt>
                <c:pt idx="3015">
                  <c:v>130.74683544303798</c:v>
                </c:pt>
                <c:pt idx="3016">
                  <c:v>165.26288659793815</c:v>
                </c:pt>
                <c:pt idx="3017">
                  <c:v>49.071104387291982</c:v>
                </c:pt>
                <c:pt idx="3018">
                  <c:v>26.47890535917902</c:v>
                </c:pt>
                <c:pt idx="3019">
                  <c:v>27.103746397694525</c:v>
                </c:pt>
                <c:pt idx="3020">
                  <c:v>41</c:v>
                </c:pt>
                <c:pt idx="3021">
                  <c:v>102.90137931034482</c:v>
                </c:pt>
                <c:pt idx="3022">
                  <c:v>50.594594594594597</c:v>
                </c:pt>
                <c:pt idx="3023">
                  <c:v>159.73122807017543</c:v>
                </c:pt>
                <c:pt idx="3024">
                  <c:v>61.458823529411767</c:v>
                </c:pt>
                <c:pt idx="3025">
                  <c:v>128.7047268262738</c:v>
                </c:pt>
                <c:pt idx="3026">
                  <c:v>106.78431372549019</c:v>
                </c:pt>
                <c:pt idx="3027">
                  <c:v>14.908371040723981</c:v>
                </c:pt>
                <c:pt idx="3028">
                  <c:v>153.27434257285003</c:v>
                </c:pt>
                <c:pt idx="3029">
                  <c:v>0.5249609984399376</c:v>
                </c:pt>
                <c:pt idx="3030">
                  <c:v>78.857150824487363</c:v>
                </c:pt>
                <c:pt idx="3031">
                  <c:v>34.486331849968217</c:v>
                </c:pt>
                <c:pt idx="3032">
                  <c:v>48.763320941759602</c:v>
                </c:pt>
                <c:pt idx="3033">
                  <c:v>156.66249999999999</c:v>
                </c:pt>
                <c:pt idx="3034">
                  <c:v>54.865248226950357</c:v>
                </c:pt>
                <c:pt idx="3035">
                  <c:v>167.84106520131036</c:v>
                </c:pt>
                <c:pt idx="3036">
                  <c:v>12.446488294314381</c:v>
                </c:pt>
                <c:pt idx="3037">
                  <c:v>55.233082706766915</c:v>
                </c:pt>
                <c:pt idx="3038">
                  <c:v>12.847679892400807</c:v>
                </c:pt>
                <c:pt idx="3039">
                  <c:v>0</c:v>
                </c:pt>
                <c:pt idx="3040">
                  <c:v>50.333333333333336</c:v>
                </c:pt>
                <c:pt idx="3041">
                  <c:v>15.023049645390071</c:v>
                </c:pt>
                <c:pt idx="3042">
                  <c:v>138.13150684931506</c:v>
                </c:pt>
                <c:pt idx="3043">
                  <c:v>100.64871194379391</c:v>
                </c:pt>
                <c:pt idx="3044">
                  <c:v>30.536504424778762</c:v>
                </c:pt>
                <c:pt idx="3045">
                  <c:v>1.7721518987341771</c:v>
                </c:pt>
                <c:pt idx="3046">
                  <c:v>134</c:v>
                </c:pt>
                <c:pt idx="3047">
                  <c:v>4.4664310954063602</c:v>
                </c:pt>
                <c:pt idx="3048">
                  <c:v>126.91740412979351</c:v>
                </c:pt>
                <c:pt idx="3049">
                  <c:v>118.03038674033149</c:v>
                </c:pt>
                <c:pt idx="3050">
                  <c:v>76.953736654804274</c:v>
                </c:pt>
                <c:pt idx="3051">
                  <c:v>123.85279337865799</c:v>
                </c:pt>
                <c:pt idx="3052">
                  <c:v>108.53815892997639</c:v>
                </c:pt>
                <c:pt idx="3053">
                  <c:v>102.57794943820225</c:v>
                </c:pt>
                <c:pt idx="3054">
                  <c:v>6.1806282722513091</c:v>
                </c:pt>
                <c:pt idx="3055">
                  <c:v>89.484662576687114</c:v>
                </c:pt>
                <c:pt idx="3056">
                  <c:v>6.4191769198133217</c:v>
                </c:pt>
                <c:pt idx="3057">
                  <c:v>146.80799999999999</c:v>
                </c:pt>
                <c:pt idx="3058">
                  <c:v>112.26851560037819</c:v>
                </c:pt>
                <c:pt idx="3059">
                  <c:v>71.705263157894734</c:v>
                </c:pt>
                <c:pt idx="3060">
                  <c:v>161.23931623931625</c:v>
                </c:pt>
                <c:pt idx="3061">
                  <c:v>29.685172171468729</c:v>
                </c:pt>
                <c:pt idx="3062">
                  <c:v>132.39077458659705</c:v>
                </c:pt>
                <c:pt idx="3063">
                  <c:v>64.764274061990207</c:v>
                </c:pt>
                <c:pt idx="3064">
                  <c:v>169.64823008849558</c:v>
                </c:pt>
                <c:pt idx="3065">
                  <c:v>121.75528700906344</c:v>
                </c:pt>
                <c:pt idx="3066">
                  <c:v>82.772727272727266</c:v>
                </c:pt>
                <c:pt idx="3067">
                  <c:v>135.81049935979513</c:v>
                </c:pt>
                <c:pt idx="3068">
                  <c:v>111.31778228532792</c:v>
                </c:pt>
                <c:pt idx="3069">
                  <c:v>140.03655435473618</c:v>
                </c:pt>
                <c:pt idx="3070">
                  <c:v>169.81971465629053</c:v>
                </c:pt>
                <c:pt idx="3071">
                  <c:v>0.79707495429616093</c:v>
                </c:pt>
                <c:pt idx="3072">
                  <c:v>110.3400496825835</c:v>
                </c:pt>
                <c:pt idx="3073">
                  <c:v>140.1556886227545</c:v>
                </c:pt>
                <c:pt idx="3074">
                  <c:v>141.84429065743944</c:v>
                </c:pt>
                <c:pt idx="3075">
                  <c:v>66.888993859234773</c:v>
                </c:pt>
                <c:pt idx="3076">
                  <c:v>58.812206572769952</c:v>
                </c:pt>
                <c:pt idx="3077">
                  <c:v>8.4087968952134537E-2</c:v>
                </c:pt>
                <c:pt idx="3078">
                  <c:v>18.868421052631579</c:v>
                </c:pt>
                <c:pt idx="3079">
                  <c:v>113.32478959449121</c:v>
                </c:pt>
                <c:pt idx="3080">
                  <c:v>137.54726525450522</c:v>
                </c:pt>
                <c:pt idx="3081">
                  <c:v>119.15850340136055</c:v>
                </c:pt>
                <c:pt idx="3082">
                  <c:v>60.919351351351352</c:v>
                </c:pt>
                <c:pt idx="3083">
                  <c:v>0</c:v>
                </c:pt>
                <c:pt idx="3084">
                  <c:v>46.360655737704917</c:v>
                </c:pt>
                <c:pt idx="3085">
                  <c:v>171.55789473684212</c:v>
                </c:pt>
                <c:pt idx="3086">
                  <c:v>2.3827100534239922</c:v>
                </c:pt>
                <c:pt idx="3087">
                  <c:v>8.4482598607888626</c:v>
                </c:pt>
                <c:pt idx="3088">
                  <c:v>9.7513464991023344</c:v>
                </c:pt>
                <c:pt idx="3089">
                  <c:v>63.291428571428568</c:v>
                </c:pt>
                <c:pt idx="3090">
                  <c:v>2.4886515353805074</c:v>
                </c:pt>
                <c:pt idx="3091">
                  <c:v>8.3877621175661741</c:v>
                </c:pt>
                <c:pt idx="3092">
                  <c:v>18.159414212444759</c:v>
                </c:pt>
                <c:pt idx="3093">
                  <c:v>2.4171056709017664E-2</c:v>
                </c:pt>
                <c:pt idx="3094">
                  <c:v>35.634633682207422</c:v>
                </c:pt>
                <c:pt idx="3095">
                  <c:v>16.409660107334528</c:v>
                </c:pt>
                <c:pt idx="3096">
                  <c:v>155.52892561983472</c:v>
                </c:pt>
                <c:pt idx="3097">
                  <c:v>80.27903173045469</c:v>
                </c:pt>
                <c:pt idx="3098">
                  <c:v>67.57676984370211</c:v>
                </c:pt>
                <c:pt idx="3099">
                  <c:v>11.679389312977099</c:v>
                </c:pt>
                <c:pt idx="3100">
                  <c:v>130.28994082840237</c:v>
                </c:pt>
                <c:pt idx="3101">
                  <c:v>104.25991373312927</c:v>
                </c:pt>
                <c:pt idx="3102">
                  <c:v>100.32471264367815</c:v>
                </c:pt>
                <c:pt idx="3103">
                  <c:v>81.529528931381336</c:v>
                </c:pt>
                <c:pt idx="3104">
                  <c:v>67.105472404116</c:v>
                </c:pt>
                <c:pt idx="3105">
                  <c:v>150.04822335025381</c:v>
                </c:pt>
                <c:pt idx="3106">
                  <c:v>146.42780748663102</c:v>
                </c:pt>
                <c:pt idx="3107">
                  <c:v>118.35779816513761</c:v>
                </c:pt>
                <c:pt idx="3108">
                  <c:v>96.921410719244648</c:v>
                </c:pt>
                <c:pt idx="3109">
                  <c:v>0.84471931493815411</c:v>
                </c:pt>
                <c:pt idx="3110">
                  <c:v>67.398623610375864</c:v>
                </c:pt>
                <c:pt idx="3111">
                  <c:v>94.870317002881848</c:v>
                </c:pt>
                <c:pt idx="3112">
                  <c:v>145.98901098901098</c:v>
                </c:pt>
                <c:pt idx="3113">
                  <c:v>174.15765765765767</c:v>
                </c:pt>
                <c:pt idx="3114">
                  <c:v>57.581775700934578</c:v>
                </c:pt>
                <c:pt idx="3115">
                  <c:v>121.69491525423729</c:v>
                </c:pt>
                <c:pt idx="3116">
                  <c:v>167.8651332119808</c:v>
                </c:pt>
                <c:pt idx="3117">
                  <c:v>1.1402116402116402</c:v>
                </c:pt>
                <c:pt idx="3118">
                  <c:v>1.3634577603143418</c:v>
                </c:pt>
                <c:pt idx="3119">
                  <c:v>131.18757327080891</c:v>
                </c:pt>
                <c:pt idx="3120">
                  <c:v>132.69204737732656</c:v>
                </c:pt>
                <c:pt idx="3121">
                  <c:v>86.87822222222222</c:v>
                </c:pt>
                <c:pt idx="3122">
                  <c:v>111.81308255659121</c:v>
                </c:pt>
                <c:pt idx="3123">
                  <c:v>8.9204941400063351</c:v>
                </c:pt>
                <c:pt idx="3124">
                  <c:v>109.60467471756915</c:v>
                </c:pt>
                <c:pt idx="3125">
                  <c:v>20.577023498694516</c:v>
                </c:pt>
                <c:pt idx="3126">
                  <c:v>0.71587995777409141</c:v>
                </c:pt>
                <c:pt idx="3127">
                  <c:v>122.49397590361446</c:v>
                </c:pt>
                <c:pt idx="3128">
                  <c:v>125.29905335628227</c:v>
                </c:pt>
                <c:pt idx="3129">
                  <c:v>70.820640348150448</c:v>
                </c:pt>
                <c:pt idx="3130">
                  <c:v>92.010272297407468</c:v>
                </c:pt>
                <c:pt idx="3131">
                  <c:v>11.725587144622992</c:v>
                </c:pt>
                <c:pt idx="3132">
                  <c:v>21.306167826759474</c:v>
                </c:pt>
                <c:pt idx="3133">
                  <c:v>21.332627118644069</c:v>
                </c:pt>
                <c:pt idx="3134">
                  <c:v>111.33548090197883</c:v>
                </c:pt>
                <c:pt idx="3135">
                  <c:v>82.690690690690687</c:v>
                </c:pt>
                <c:pt idx="3136">
                  <c:v>76.353633217993078</c:v>
                </c:pt>
                <c:pt idx="3137">
                  <c:v>29.143872113676732</c:v>
                </c:pt>
                <c:pt idx="3138">
                  <c:v>86.771598808341608</c:v>
                </c:pt>
                <c:pt idx="3139">
                  <c:v>125.9383484162896</c:v>
                </c:pt>
                <c:pt idx="3140">
                  <c:v>139.41176470588235</c:v>
                </c:pt>
                <c:pt idx="3141">
                  <c:v>146.12244897959184</c:v>
                </c:pt>
                <c:pt idx="3142">
                  <c:v>129.86712546320805</c:v>
                </c:pt>
                <c:pt idx="3143">
                  <c:v>55.825027685492799</c:v>
                </c:pt>
                <c:pt idx="3144">
                  <c:v>169.38364779874215</c:v>
                </c:pt>
                <c:pt idx="3145">
                  <c:v>0.62797769893563105</c:v>
                </c:pt>
                <c:pt idx="3146">
                  <c:v>0.16226415094339622</c:v>
                </c:pt>
                <c:pt idx="3147">
                  <c:v>26.473684210526315</c:v>
                </c:pt>
                <c:pt idx="3148">
                  <c:v>28.904583723105706</c:v>
                </c:pt>
                <c:pt idx="3149">
                  <c:v>124.8746952705997</c:v>
                </c:pt>
                <c:pt idx="3150">
                  <c:v>55.017144009681324</c:v>
                </c:pt>
                <c:pt idx="3151">
                  <c:v>156.93416927899688</c:v>
                </c:pt>
                <c:pt idx="3152">
                  <c:v>19.862629660779366</c:v>
                </c:pt>
                <c:pt idx="3153">
                  <c:v>79.214589273226096</c:v>
                </c:pt>
                <c:pt idx="3154">
                  <c:v>10.541847041847042</c:v>
                </c:pt>
                <c:pt idx="3155">
                  <c:v>121.3179347826087</c:v>
                </c:pt>
                <c:pt idx="3156">
                  <c:v>105.21448467966574</c:v>
                </c:pt>
                <c:pt idx="3157">
                  <c:v>96.036610448375157</c:v>
                </c:pt>
                <c:pt idx="3158">
                  <c:v>133.01967213114753</c:v>
                </c:pt>
                <c:pt idx="3159">
                  <c:v>171.78019801980199</c:v>
                </c:pt>
                <c:pt idx="3160">
                  <c:v>27.924564796905223</c:v>
                </c:pt>
                <c:pt idx="3161">
                  <c:v>65.885993485342013</c:v>
                </c:pt>
                <c:pt idx="3162">
                  <c:v>54.822143698468786</c:v>
                </c:pt>
                <c:pt idx="3163">
                  <c:v>7.7935285053929118</c:v>
                </c:pt>
                <c:pt idx="3164">
                  <c:v>110.32012295531892</c:v>
                </c:pt>
                <c:pt idx="3165">
                  <c:v>39.983514821536602</c:v>
                </c:pt>
                <c:pt idx="3166">
                  <c:v>0</c:v>
                </c:pt>
                <c:pt idx="3167">
                  <c:v>81.038265306122454</c:v>
                </c:pt>
                <c:pt idx="3168">
                  <c:v>34.797152465663011</c:v>
                </c:pt>
                <c:pt idx="3169">
                  <c:v>98.158963044677336</c:v>
                </c:pt>
                <c:pt idx="3170">
                  <c:v>52.056603773584904</c:v>
                </c:pt>
                <c:pt idx="3171">
                  <c:v>62.274096385542165</c:v>
                </c:pt>
                <c:pt idx="3172">
                  <c:v>49.704190186712985</c:v>
                </c:pt>
                <c:pt idx="3173">
                  <c:v>141.71450242718447</c:v>
                </c:pt>
                <c:pt idx="3174">
                  <c:v>171.31307490144548</c:v>
                </c:pt>
                <c:pt idx="3175">
                  <c:v>0</c:v>
                </c:pt>
                <c:pt idx="3176">
                  <c:v>88.05298013245033</c:v>
                </c:pt>
                <c:pt idx="3177">
                  <c:v>13.936957420421662</c:v>
                </c:pt>
                <c:pt idx="3178">
                  <c:v>164.54401805869074</c:v>
                </c:pt>
                <c:pt idx="3179">
                  <c:v>61.68780487804878</c:v>
                </c:pt>
                <c:pt idx="3180">
                  <c:v>29.742424242424242</c:v>
                </c:pt>
                <c:pt idx="3181">
                  <c:v>17.391999999999999</c:v>
                </c:pt>
                <c:pt idx="3182">
                  <c:v>92.471910112359552</c:v>
                </c:pt>
                <c:pt idx="3183">
                  <c:v>78.625</c:v>
                </c:pt>
                <c:pt idx="3184">
                  <c:v>61.634238787113077</c:v>
                </c:pt>
                <c:pt idx="3185">
                  <c:v>5.7924187725631766</c:v>
                </c:pt>
                <c:pt idx="3186">
                  <c:v>61.507601351351354</c:v>
                </c:pt>
                <c:pt idx="3187">
                  <c:v>147.13677169512411</c:v>
                </c:pt>
                <c:pt idx="3188">
                  <c:v>84.502874022034163</c:v>
                </c:pt>
                <c:pt idx="3189">
                  <c:v>25.255347545359449</c:v>
                </c:pt>
                <c:pt idx="3190">
                  <c:v>0.36842105263157893</c:v>
                </c:pt>
                <c:pt idx="3191">
                  <c:v>65.62875618105744</c:v>
                </c:pt>
                <c:pt idx="3192">
                  <c:v>58.542691751085385</c:v>
                </c:pt>
                <c:pt idx="3193">
                  <c:v>44.440928270042193</c:v>
                </c:pt>
                <c:pt idx="3194">
                  <c:v>102.07909604519774</c:v>
                </c:pt>
                <c:pt idx="3195">
                  <c:v>103.85688405797102</c:v>
                </c:pt>
                <c:pt idx="3196">
                  <c:v>0</c:v>
                </c:pt>
                <c:pt idx="3197">
                  <c:v>161.83000000000001</c:v>
                </c:pt>
                <c:pt idx="3198">
                  <c:v>50.778282009724471</c:v>
                </c:pt>
                <c:pt idx="3199">
                  <c:v>154.51685393258427</c:v>
                </c:pt>
                <c:pt idx="3200">
                  <c:v>6.1288103048243858</c:v>
                </c:pt>
                <c:pt idx="3201">
                  <c:v>88.332641432641438</c:v>
                </c:pt>
                <c:pt idx="3202">
                  <c:v>39.857988165680474</c:v>
                </c:pt>
                <c:pt idx="3203">
                  <c:v>68.608695652173907</c:v>
                </c:pt>
                <c:pt idx="3204">
                  <c:v>11.619976004799041</c:v>
                </c:pt>
                <c:pt idx="3205">
                  <c:v>115.7781350482315</c:v>
                </c:pt>
                <c:pt idx="3206">
                  <c:v>109.22641509433963</c:v>
                </c:pt>
                <c:pt idx="3207">
                  <c:v>171.38821030270844</c:v>
                </c:pt>
                <c:pt idx="3208">
                  <c:v>9.4151068046685751</c:v>
                </c:pt>
                <c:pt idx="3209">
                  <c:v>166.68316831683168</c:v>
                </c:pt>
                <c:pt idx="3210">
                  <c:v>167.32688927943761</c:v>
                </c:pt>
                <c:pt idx="3211">
                  <c:v>3.6655480984340043</c:v>
                </c:pt>
                <c:pt idx="3212">
                  <c:v>46.683377308707122</c:v>
                </c:pt>
                <c:pt idx="3213">
                  <c:v>19.334788302051507</c:v>
                </c:pt>
                <c:pt idx="3214">
                  <c:v>88.190082644628106</c:v>
                </c:pt>
                <c:pt idx="3215">
                  <c:v>93.772291820191597</c:v>
                </c:pt>
                <c:pt idx="3216">
                  <c:v>159.93333333333334</c:v>
                </c:pt>
                <c:pt idx="3217">
                  <c:v>12.288713910761155</c:v>
                </c:pt>
                <c:pt idx="3218">
                  <c:v>96.590517241379317</c:v>
                </c:pt>
                <c:pt idx="3219">
                  <c:v>149.02884615384616</c:v>
                </c:pt>
                <c:pt idx="3220">
                  <c:v>8.2555555555555564</c:v>
                </c:pt>
                <c:pt idx="3221">
                  <c:v>3.3623838513297022</c:v>
                </c:pt>
                <c:pt idx="3222">
                  <c:v>127.93171148100726</c:v>
                </c:pt>
                <c:pt idx="3223">
                  <c:v>105.71382636655949</c:v>
                </c:pt>
                <c:pt idx="3224">
                  <c:v>154.92543859649123</c:v>
                </c:pt>
                <c:pt idx="3225">
                  <c:v>79.301886792452834</c:v>
                </c:pt>
                <c:pt idx="3226">
                  <c:v>42.987261146496813</c:v>
                </c:pt>
                <c:pt idx="3227">
                  <c:v>32.258581235697939</c:v>
                </c:pt>
                <c:pt idx="3228">
                  <c:v>27.797124600638977</c:v>
                </c:pt>
                <c:pt idx="3229">
                  <c:v>1.382469433442397</c:v>
                </c:pt>
                <c:pt idx="3230">
                  <c:v>92.82929379336565</c:v>
                </c:pt>
                <c:pt idx="3231">
                  <c:v>105.02751744765703</c:v>
                </c:pt>
                <c:pt idx="3232">
                  <c:v>4.1338862559241702</c:v>
                </c:pt>
                <c:pt idx="3233">
                  <c:v>67.306668389764795</c:v>
                </c:pt>
                <c:pt idx="3234">
                  <c:v>168.67220902612826</c:v>
                </c:pt>
                <c:pt idx="3235">
                  <c:v>166.84532095901005</c:v>
                </c:pt>
                <c:pt idx="3236">
                  <c:v>24.666746240152783</c:v>
                </c:pt>
                <c:pt idx="3237">
                  <c:v>147.61149825783971</c:v>
                </c:pt>
                <c:pt idx="3238">
                  <c:v>150.3413566739606</c:v>
                </c:pt>
                <c:pt idx="3239">
                  <c:v>43.935677926885703</c:v>
                </c:pt>
                <c:pt idx="3240">
                  <c:v>147.84710743801654</c:v>
                </c:pt>
                <c:pt idx="3241">
                  <c:v>97.189611303277246</c:v>
                </c:pt>
                <c:pt idx="3242">
                  <c:v>127.15</c:v>
                </c:pt>
                <c:pt idx="3243">
                  <c:v>0</c:v>
                </c:pt>
                <c:pt idx="3244">
                  <c:v>39.862190812720847</c:v>
                </c:pt>
                <c:pt idx="3245">
                  <c:v>37.653639958986375</c:v>
                </c:pt>
                <c:pt idx="3246">
                  <c:v>1.236603462489695E-2</c:v>
                </c:pt>
                <c:pt idx="3247">
                  <c:v>111.93450598802396</c:v>
                </c:pt>
                <c:pt idx="3248">
                  <c:v>69.043508771929822</c:v>
                </c:pt>
                <c:pt idx="3249">
                  <c:v>20.832214765100669</c:v>
                </c:pt>
                <c:pt idx="3250">
                  <c:v>43.063788659793815</c:v>
                </c:pt>
                <c:pt idx="3251">
                  <c:v>140.15849673202615</c:v>
                </c:pt>
                <c:pt idx="3252">
                  <c:v>0</c:v>
                </c:pt>
                <c:pt idx="3253">
                  <c:v>104.03741200664399</c:v>
                </c:pt>
                <c:pt idx="3254">
                  <c:v>73.273094211540226</c:v>
                </c:pt>
                <c:pt idx="3255">
                  <c:v>5.1094793057409884</c:v>
                </c:pt>
                <c:pt idx="3256">
                  <c:v>41.663623082542003</c:v>
                </c:pt>
                <c:pt idx="3257">
                  <c:v>117.29273672601229</c:v>
                </c:pt>
                <c:pt idx="3258">
                  <c:v>37.573275862068968</c:v>
                </c:pt>
                <c:pt idx="3259">
                  <c:v>102.29522024367385</c:v>
                </c:pt>
                <c:pt idx="3260">
                  <c:v>58.444294238299456</c:v>
                </c:pt>
                <c:pt idx="3261">
                  <c:v>126.45161290322581</c:v>
                </c:pt>
                <c:pt idx="3262">
                  <c:v>31.069651741293534</c:v>
                </c:pt>
                <c:pt idx="3263">
                  <c:v>150.135700066357</c:v>
                </c:pt>
                <c:pt idx="3264">
                  <c:v>164.82258064516128</c:v>
                </c:pt>
                <c:pt idx="3265">
                  <c:v>38.789915966386552</c:v>
                </c:pt>
                <c:pt idx="3266">
                  <c:v>96.080160320641284</c:v>
                </c:pt>
                <c:pt idx="3267">
                  <c:v>146.62167392356071</c:v>
                </c:pt>
                <c:pt idx="3268">
                  <c:v>29.535014005602243</c:v>
                </c:pt>
                <c:pt idx="3269">
                  <c:v>83.305160142348754</c:v>
                </c:pt>
                <c:pt idx="3270">
                  <c:v>76.902119071644805</c:v>
                </c:pt>
                <c:pt idx="3271">
                  <c:v>126.61174242424242</c:v>
                </c:pt>
                <c:pt idx="3272">
                  <c:v>142.23932441708092</c:v>
                </c:pt>
                <c:pt idx="3273">
                  <c:v>53.78879146016012</c:v>
                </c:pt>
                <c:pt idx="3274">
                  <c:v>134.26434782608695</c:v>
                </c:pt>
                <c:pt idx="3275">
                  <c:v>116.04022988505747</c:v>
                </c:pt>
                <c:pt idx="3276">
                  <c:v>2.0514640638864243</c:v>
                </c:pt>
                <c:pt idx="3277">
                  <c:v>112.04371424380226</c:v>
                </c:pt>
                <c:pt idx="3278">
                  <c:v>88.606896551724134</c:v>
                </c:pt>
                <c:pt idx="3279">
                  <c:v>137.60299358517463</c:v>
                </c:pt>
                <c:pt idx="3280">
                  <c:v>4.7782719186785263</c:v>
                </c:pt>
                <c:pt idx="3281">
                  <c:v>160.92972972972973</c:v>
                </c:pt>
                <c:pt idx="3282">
                  <c:v>97.835880933226065</c:v>
                </c:pt>
                <c:pt idx="3283">
                  <c:v>53.986020923520925</c:v>
                </c:pt>
                <c:pt idx="3284">
                  <c:v>164.91433021806853</c:v>
                </c:pt>
                <c:pt idx="3285">
                  <c:v>120.67142857142858</c:v>
                </c:pt>
                <c:pt idx="3286">
                  <c:v>176.94090382387023</c:v>
                </c:pt>
                <c:pt idx="3287">
                  <c:v>168.08988168815117</c:v>
                </c:pt>
                <c:pt idx="3288">
                  <c:v>28.797406807131281</c:v>
                </c:pt>
                <c:pt idx="3289">
                  <c:v>0</c:v>
                </c:pt>
                <c:pt idx="3290">
                  <c:v>55.4551724137931</c:v>
                </c:pt>
                <c:pt idx="3291">
                  <c:v>45.866425992779781</c:v>
                </c:pt>
                <c:pt idx="3292">
                  <c:v>82.107632093933461</c:v>
                </c:pt>
                <c:pt idx="3293">
                  <c:v>137.16071428571428</c:v>
                </c:pt>
                <c:pt idx="3294">
                  <c:v>45.220713073005093</c:v>
                </c:pt>
                <c:pt idx="3295">
                  <c:v>3.6201018375027672</c:v>
                </c:pt>
                <c:pt idx="3296">
                  <c:v>86.438961763885018</c:v>
                </c:pt>
                <c:pt idx="3297">
                  <c:v>21.722379603399432</c:v>
                </c:pt>
                <c:pt idx="3298">
                  <c:v>49.011667810569662</c:v>
                </c:pt>
                <c:pt idx="3299">
                  <c:v>56.319396051103368</c:v>
                </c:pt>
                <c:pt idx="3300">
                  <c:v>85.562128593607795</c:v>
                </c:pt>
                <c:pt idx="3301">
                  <c:v>4.6523262032085562</c:v>
                </c:pt>
                <c:pt idx="3302">
                  <c:v>158.28250137136587</c:v>
                </c:pt>
                <c:pt idx="3303">
                  <c:v>169.46826987307949</c:v>
                </c:pt>
                <c:pt idx="3304">
                  <c:v>50.753595397890699</c:v>
                </c:pt>
                <c:pt idx="3305">
                  <c:v>115.14089347079037</c:v>
                </c:pt>
                <c:pt idx="3306">
                  <c:v>139.27393617021278</c:v>
                </c:pt>
                <c:pt idx="3307">
                  <c:v>161.78391959798995</c:v>
                </c:pt>
                <c:pt idx="3308">
                  <c:v>174.8259526261586</c:v>
                </c:pt>
                <c:pt idx="3309">
                  <c:v>136.32660167130919</c:v>
                </c:pt>
                <c:pt idx="3310">
                  <c:v>139.91570881226053</c:v>
                </c:pt>
                <c:pt idx="3311">
                  <c:v>159.18040435458786</c:v>
                </c:pt>
                <c:pt idx="3312">
                  <c:v>125.07501589319772</c:v>
                </c:pt>
                <c:pt idx="3313">
                  <c:v>60.79245283018868</c:v>
                </c:pt>
                <c:pt idx="3314">
                  <c:v>136.84470550370131</c:v>
                </c:pt>
                <c:pt idx="3315">
                  <c:v>78.2141382868937</c:v>
                </c:pt>
                <c:pt idx="3316">
                  <c:v>112.410184000353</c:v>
                </c:pt>
                <c:pt idx="3317">
                  <c:v>40.404423380726698</c:v>
                </c:pt>
                <c:pt idx="3318">
                  <c:v>156.86071726438698</c:v>
                </c:pt>
                <c:pt idx="3319">
                  <c:v>121.58947368421053</c:v>
                </c:pt>
                <c:pt idx="3320">
                  <c:v>21.741633858267715</c:v>
                </c:pt>
                <c:pt idx="3321">
                  <c:v>134.08374384236453</c:v>
                </c:pt>
                <c:pt idx="3322">
                  <c:v>91.824483476786412</c:v>
                </c:pt>
                <c:pt idx="3323">
                  <c:v>22.631419234360411</c:v>
                </c:pt>
                <c:pt idx="3324">
                  <c:v>163.00840336134453</c:v>
                </c:pt>
                <c:pt idx="3325">
                  <c:v>55.34404803956199</c:v>
                </c:pt>
                <c:pt idx="3326">
                  <c:v>167.72131147540983</c:v>
                </c:pt>
                <c:pt idx="3327">
                  <c:v>71.282185273159143</c:v>
                </c:pt>
                <c:pt idx="3328">
                  <c:v>25.611627426683189</c:v>
                </c:pt>
                <c:pt idx="3329">
                  <c:v>82.41547049441786</c:v>
                </c:pt>
                <c:pt idx="3330">
                  <c:v>37.18737312220869</c:v>
                </c:pt>
                <c:pt idx="3331">
                  <c:v>104.69352290679305</c:v>
                </c:pt>
                <c:pt idx="3332">
                  <c:v>109.45815450643777</c:v>
                </c:pt>
                <c:pt idx="3333">
                  <c:v>85.245283018867923</c:v>
                </c:pt>
                <c:pt idx="3334">
                  <c:v>54.486311597809859</c:v>
                </c:pt>
                <c:pt idx="3335">
                  <c:v>135.93895789154803</c:v>
                </c:pt>
                <c:pt idx="3336">
                  <c:v>152.44559585492229</c:v>
                </c:pt>
                <c:pt idx="3337">
                  <c:v>73.518110236220465</c:v>
                </c:pt>
                <c:pt idx="3338">
                  <c:v>46.868972746331238</c:v>
                </c:pt>
                <c:pt idx="3339">
                  <c:v>3.8614586512053708</c:v>
                </c:pt>
                <c:pt idx="3340">
                  <c:v>5.1379310344827589</c:v>
                </c:pt>
                <c:pt idx="3341">
                  <c:v>164.21970671469001</c:v>
                </c:pt>
                <c:pt idx="3342">
                  <c:v>132.72081218274113</c:v>
                </c:pt>
                <c:pt idx="3343">
                  <c:v>155.00416666666666</c:v>
                </c:pt>
                <c:pt idx="3344">
                  <c:v>17.380919931856898</c:v>
                </c:pt>
                <c:pt idx="3345">
                  <c:v>27.857142857142858</c:v>
                </c:pt>
                <c:pt idx="3346">
                  <c:v>112.96342737722048</c:v>
                </c:pt>
                <c:pt idx="3347">
                  <c:v>50.568232662192393</c:v>
                </c:pt>
                <c:pt idx="3348">
                  <c:v>74.240960327916852</c:v>
                </c:pt>
                <c:pt idx="3349">
                  <c:v>54.66454246739022</c:v>
                </c:pt>
                <c:pt idx="3350">
                  <c:v>12.03013698630137</c:v>
                </c:pt>
                <c:pt idx="3351">
                  <c:v>20.801292175161521</c:v>
                </c:pt>
                <c:pt idx="3352">
                  <c:v>72.84347826086956</c:v>
                </c:pt>
                <c:pt idx="3353">
                  <c:v>22.943717328931335</c:v>
                </c:pt>
                <c:pt idx="3354">
                  <c:v>20.225819291495291</c:v>
                </c:pt>
                <c:pt idx="3355">
                  <c:v>82.364879453040658</c:v>
                </c:pt>
                <c:pt idx="3356">
                  <c:v>84.549356223175963</c:v>
                </c:pt>
                <c:pt idx="3357">
                  <c:v>11.938837920489297</c:v>
                </c:pt>
                <c:pt idx="3358">
                  <c:v>103.67272727272727</c:v>
                </c:pt>
                <c:pt idx="3359">
                  <c:v>152.56730769230768</c:v>
                </c:pt>
                <c:pt idx="3360">
                  <c:v>28.916871618298082</c:v>
                </c:pt>
                <c:pt idx="3361">
                  <c:v>115.35</c:v>
                </c:pt>
                <c:pt idx="3362">
                  <c:v>180</c:v>
                </c:pt>
                <c:pt idx="3363">
                  <c:v>142.32203389830508</c:v>
                </c:pt>
                <c:pt idx="3364">
                  <c:v>134.69782608695652</c:v>
                </c:pt>
                <c:pt idx="3365">
                  <c:v>36.508946322067594</c:v>
                </c:pt>
                <c:pt idx="3366">
                  <c:v>101.8761408083442</c:v>
                </c:pt>
                <c:pt idx="3367">
                  <c:v>85.573459715639814</c:v>
                </c:pt>
                <c:pt idx="3368">
                  <c:v>132.75496688741723</c:v>
                </c:pt>
                <c:pt idx="3369">
                  <c:v>21.562857875395267</c:v>
                </c:pt>
                <c:pt idx="3370">
                  <c:v>0</c:v>
                </c:pt>
                <c:pt idx="3371">
                  <c:v>38.659090909090907</c:v>
                </c:pt>
                <c:pt idx="3372">
                  <c:v>117.2625</c:v>
                </c:pt>
                <c:pt idx="3373">
                  <c:v>28.437352245862883</c:v>
                </c:pt>
                <c:pt idx="3374">
                  <c:v>66.597186700767267</c:v>
                </c:pt>
                <c:pt idx="3375">
                  <c:v>168.5934065934066</c:v>
                </c:pt>
                <c:pt idx="3376">
                  <c:v>166.51807228915663</c:v>
                </c:pt>
                <c:pt idx="3377">
                  <c:v>8.5838401390095562</c:v>
                </c:pt>
                <c:pt idx="3378">
                  <c:v>144.36120401337791</c:v>
                </c:pt>
                <c:pt idx="3379">
                  <c:v>178.34782608695653</c:v>
                </c:pt>
                <c:pt idx="3380">
                  <c:v>76.01790793216054</c:v>
                </c:pt>
                <c:pt idx="3381">
                  <c:v>160.92281303602059</c:v>
                </c:pt>
                <c:pt idx="3382">
                  <c:v>71.422222222222217</c:v>
                </c:pt>
                <c:pt idx="3383">
                  <c:v>134.80572671257701</c:v>
                </c:pt>
                <c:pt idx="3384">
                  <c:v>94.292246520874755</c:v>
                </c:pt>
                <c:pt idx="3385">
                  <c:v>161.4907843137255</c:v>
                </c:pt>
                <c:pt idx="3386">
                  <c:v>89.262052935442753</c:v>
                </c:pt>
                <c:pt idx="3387">
                  <c:v>37.020408163265309</c:v>
                </c:pt>
                <c:pt idx="3388">
                  <c:v>26.444206008583691</c:v>
                </c:pt>
                <c:pt idx="3389">
                  <c:v>76.563953488372093</c:v>
                </c:pt>
                <c:pt idx="3390">
                  <c:v>137.36363636363637</c:v>
                </c:pt>
                <c:pt idx="3391">
                  <c:v>8.4023783185840699</c:v>
                </c:pt>
                <c:pt idx="3392">
                  <c:v>59.495514511873353</c:v>
                </c:pt>
                <c:pt idx="3393">
                  <c:v>110.44404856162576</c:v>
                </c:pt>
                <c:pt idx="3394">
                  <c:v>63.626168224299064</c:v>
                </c:pt>
                <c:pt idx="3395">
                  <c:v>126.91000719942404</c:v>
                </c:pt>
                <c:pt idx="3396">
                  <c:v>73.039779005524863</c:v>
                </c:pt>
                <c:pt idx="3397">
                  <c:v>131.21318681318681</c:v>
                </c:pt>
                <c:pt idx="3398">
                  <c:v>46.534618755477652</c:v>
                </c:pt>
                <c:pt idx="3399">
                  <c:v>76.201784488675358</c:v>
                </c:pt>
                <c:pt idx="3400">
                  <c:v>172.44981862152358</c:v>
                </c:pt>
                <c:pt idx="3401">
                  <c:v>172.08740140694948</c:v>
                </c:pt>
                <c:pt idx="3402">
                  <c:v>85.576470588235296</c:v>
                </c:pt>
                <c:pt idx="3403">
                  <c:v>97.378378378378372</c:v>
                </c:pt>
                <c:pt idx="3404">
                  <c:v>94.565326633165824</c:v>
                </c:pt>
                <c:pt idx="3405">
                  <c:v>97.089100346020757</c:v>
                </c:pt>
                <c:pt idx="3406">
                  <c:v>78.490445859872608</c:v>
                </c:pt>
                <c:pt idx="3407">
                  <c:v>110.01834862385321</c:v>
                </c:pt>
                <c:pt idx="3408">
                  <c:v>49.083333333333336</c:v>
                </c:pt>
                <c:pt idx="3409">
                  <c:v>64.295350957155875</c:v>
                </c:pt>
                <c:pt idx="3410">
                  <c:v>0</c:v>
                </c:pt>
                <c:pt idx="3411">
                  <c:v>123.41786237188873</c:v>
                </c:pt>
                <c:pt idx="3412">
                  <c:v>38.948970456580128</c:v>
                </c:pt>
                <c:pt idx="3413">
                  <c:v>170.11897106109325</c:v>
                </c:pt>
                <c:pt idx="3414">
                  <c:v>138.20618556701032</c:v>
                </c:pt>
                <c:pt idx="3415">
                  <c:v>73.557046979865774</c:v>
                </c:pt>
                <c:pt idx="3416">
                  <c:v>91.40650406504065</c:v>
                </c:pt>
                <c:pt idx="3417">
                  <c:v>101.33802816901408</c:v>
                </c:pt>
                <c:pt idx="3418">
                  <c:v>76.820512820512818</c:v>
                </c:pt>
                <c:pt idx="3419">
                  <c:v>138.11848341232226</c:v>
                </c:pt>
                <c:pt idx="3420">
                  <c:v>44.415148609779479</c:v>
                </c:pt>
                <c:pt idx="3421">
                  <c:v>164.05017301038063</c:v>
                </c:pt>
                <c:pt idx="3422">
                  <c:v>100.625</c:v>
                </c:pt>
                <c:pt idx="3423">
                  <c:v>3.6978417266187051</c:v>
                </c:pt>
                <c:pt idx="3424">
                  <c:v>35.39201877934272</c:v>
                </c:pt>
                <c:pt idx="3425">
                  <c:v>72.811267605633802</c:v>
                </c:pt>
                <c:pt idx="3426">
                  <c:v>0.67692307692307696</c:v>
                </c:pt>
                <c:pt idx="3427">
                  <c:v>2.5316455696202531E-2</c:v>
                </c:pt>
                <c:pt idx="3428">
                  <c:v>60.80809595202399</c:v>
                </c:pt>
                <c:pt idx="3429">
                  <c:v>18.588637919233403</c:v>
                </c:pt>
                <c:pt idx="3430">
                  <c:v>57.947204968944099</c:v>
                </c:pt>
                <c:pt idx="3431">
                  <c:v>63.615384615384613</c:v>
                </c:pt>
                <c:pt idx="3432">
                  <c:v>31.532786885245901</c:v>
                </c:pt>
                <c:pt idx="3433">
                  <c:v>95.330395666942067</c:v>
                </c:pt>
                <c:pt idx="3434">
                  <c:v>168.64705882352942</c:v>
                </c:pt>
                <c:pt idx="3435">
                  <c:v>146.47440273037543</c:v>
                </c:pt>
                <c:pt idx="3436">
                  <c:v>15.469685902118334</c:v>
                </c:pt>
                <c:pt idx="3437">
                  <c:v>81.052966101694921</c:v>
                </c:pt>
                <c:pt idx="3438">
                  <c:v>120.26074840764331</c:v>
                </c:pt>
                <c:pt idx="3439">
                  <c:v>22.324545805952841</c:v>
                </c:pt>
                <c:pt idx="3440">
                  <c:v>178.8014705882353</c:v>
                </c:pt>
                <c:pt idx="3441">
                  <c:v>120.78461538461538</c:v>
                </c:pt>
                <c:pt idx="3442">
                  <c:v>73.875</c:v>
                </c:pt>
                <c:pt idx="3443">
                  <c:v>128.38978306508048</c:v>
                </c:pt>
                <c:pt idx="3444">
                  <c:v>16.373590982286636</c:v>
                </c:pt>
                <c:pt idx="3445">
                  <c:v>126.44080882352941</c:v>
                </c:pt>
                <c:pt idx="3446">
                  <c:v>102.40574996747756</c:v>
                </c:pt>
                <c:pt idx="3447">
                  <c:v>15.253571428571428</c:v>
                </c:pt>
                <c:pt idx="3448">
                  <c:v>59.441732471883228</c:v>
                </c:pt>
                <c:pt idx="3449">
                  <c:v>3.9282664389410762E-2</c:v>
                </c:pt>
                <c:pt idx="3450">
                  <c:v>60.136476426799007</c:v>
                </c:pt>
                <c:pt idx="3451">
                  <c:v>85.505671506352087</c:v>
                </c:pt>
                <c:pt idx="3452">
                  <c:v>22.991624790619767</c:v>
                </c:pt>
                <c:pt idx="3453">
                  <c:v>66.818786367414802</c:v>
                </c:pt>
                <c:pt idx="3454">
                  <c:v>95.30493915533286</c:v>
                </c:pt>
                <c:pt idx="3455">
                  <c:v>93.497368421052627</c:v>
                </c:pt>
                <c:pt idx="3456">
                  <c:v>13.296296296296296</c:v>
                </c:pt>
                <c:pt idx="3457">
                  <c:v>26.025641025641026</c:v>
                </c:pt>
                <c:pt idx="3458">
                  <c:v>21.560343865133415</c:v>
                </c:pt>
                <c:pt idx="3459">
                  <c:v>112.016713091922</c:v>
                </c:pt>
                <c:pt idx="3460">
                  <c:v>7.1076653013458166</c:v>
                </c:pt>
                <c:pt idx="3461">
                  <c:v>72.769230769230774</c:v>
                </c:pt>
                <c:pt idx="3462">
                  <c:v>64.388127853881272</c:v>
                </c:pt>
                <c:pt idx="3463">
                  <c:v>43.849717514124293</c:v>
                </c:pt>
                <c:pt idx="3464">
                  <c:v>74.616972477064223</c:v>
                </c:pt>
                <c:pt idx="3465">
                  <c:v>87.601190476190482</c:v>
                </c:pt>
                <c:pt idx="3466">
                  <c:v>118.28342411248889</c:v>
                </c:pt>
                <c:pt idx="3467">
                  <c:v>105.22169811320755</c:v>
                </c:pt>
                <c:pt idx="3468">
                  <c:v>20.193658954584404</c:v>
                </c:pt>
                <c:pt idx="3469">
                  <c:v>97.945028114826869</c:v>
                </c:pt>
                <c:pt idx="3470">
                  <c:v>27.156716417910449</c:v>
                </c:pt>
                <c:pt idx="3471">
                  <c:v>139.54336147352265</c:v>
                </c:pt>
                <c:pt idx="3472">
                  <c:v>69.355366631243356</c:v>
                </c:pt>
                <c:pt idx="3473">
                  <c:v>123.25391180654339</c:v>
                </c:pt>
                <c:pt idx="3474">
                  <c:v>40.592517694641053</c:v>
                </c:pt>
                <c:pt idx="3475">
                  <c:v>126.9039408866995</c:v>
                </c:pt>
                <c:pt idx="3476">
                  <c:v>0.83333333333333337</c:v>
                </c:pt>
                <c:pt idx="3477">
                  <c:v>121.84263494967978</c:v>
                </c:pt>
                <c:pt idx="3478">
                  <c:v>180</c:v>
                </c:pt>
                <c:pt idx="3479">
                  <c:v>88.329652996845425</c:v>
                </c:pt>
                <c:pt idx="3480">
                  <c:v>35.55797101449275</c:v>
                </c:pt>
                <c:pt idx="3481">
                  <c:v>80.224489795918373</c:v>
                </c:pt>
                <c:pt idx="3482">
                  <c:v>111.76678445229682</c:v>
                </c:pt>
                <c:pt idx="3483">
                  <c:v>145.73099850968703</c:v>
                </c:pt>
                <c:pt idx="3484">
                  <c:v>78.43356643356644</c:v>
                </c:pt>
                <c:pt idx="3485">
                  <c:v>92.23172193367958</c:v>
                </c:pt>
                <c:pt idx="3486">
                  <c:v>163.32939089296275</c:v>
                </c:pt>
                <c:pt idx="3487">
                  <c:v>172.0084745762712</c:v>
                </c:pt>
                <c:pt idx="3488">
                  <c:v>170.26387702818104</c:v>
                </c:pt>
                <c:pt idx="3489">
                  <c:v>0</c:v>
                </c:pt>
                <c:pt idx="3490">
                  <c:v>170.41744548286604</c:v>
                </c:pt>
                <c:pt idx="3491">
                  <c:v>7.7608695652173916</c:v>
                </c:pt>
                <c:pt idx="3492">
                  <c:v>37.221153846153847</c:v>
                </c:pt>
                <c:pt idx="3493">
                  <c:v>37.580357142857146</c:v>
                </c:pt>
                <c:pt idx="3494">
                  <c:v>28.840579710144926</c:v>
                </c:pt>
                <c:pt idx="3495">
                  <c:v>166.54273504273505</c:v>
                </c:pt>
                <c:pt idx="3496">
                  <c:v>176.05054151624549</c:v>
                </c:pt>
                <c:pt idx="3497">
                  <c:v>39.586734693877553</c:v>
                </c:pt>
                <c:pt idx="3498">
                  <c:v>15.055555555555555</c:v>
                </c:pt>
                <c:pt idx="3499">
                  <c:v>103.00172711571675</c:v>
                </c:pt>
                <c:pt idx="3500">
                  <c:v>34.036649214659683</c:v>
                </c:pt>
                <c:pt idx="3501">
                  <c:v>66.056186868686865</c:v>
                </c:pt>
                <c:pt idx="3502">
                  <c:v>73.234636871508386</c:v>
                </c:pt>
                <c:pt idx="3503">
                  <c:v>25.53846153846154</c:v>
                </c:pt>
                <c:pt idx="3504">
                  <c:v>174.08524289642529</c:v>
                </c:pt>
                <c:pt idx="3505">
                  <c:v>107.35135135135135</c:v>
                </c:pt>
                <c:pt idx="3506">
                  <c:v>112.64268288917025</c:v>
                </c:pt>
                <c:pt idx="3507">
                  <c:v>25.021276595744681</c:v>
                </c:pt>
                <c:pt idx="3508">
                  <c:v>180</c:v>
                </c:pt>
                <c:pt idx="3509">
                  <c:v>106.61255156157925</c:v>
                </c:pt>
                <c:pt idx="3510">
                  <c:v>90.375903614457826</c:v>
                </c:pt>
                <c:pt idx="3511">
                  <c:v>0</c:v>
                </c:pt>
                <c:pt idx="3512">
                  <c:v>74.105894962486602</c:v>
                </c:pt>
                <c:pt idx="3513">
                  <c:v>161.36842105263159</c:v>
                </c:pt>
                <c:pt idx="3514">
                  <c:v>11.475</c:v>
                </c:pt>
                <c:pt idx="3515">
                  <c:v>115.52727272727273</c:v>
                </c:pt>
                <c:pt idx="3516">
                  <c:v>38.527027027027025</c:v>
                </c:pt>
                <c:pt idx="3517">
                  <c:v>98.916455696202533</c:v>
                </c:pt>
                <c:pt idx="3518">
                  <c:v>90.324675324675326</c:v>
                </c:pt>
                <c:pt idx="3519">
                  <c:v>18.510040160642571</c:v>
                </c:pt>
                <c:pt idx="3520">
                  <c:v>28.949152542372882</c:v>
                </c:pt>
                <c:pt idx="3521">
                  <c:v>77.329716633308749</c:v>
                </c:pt>
                <c:pt idx="3522">
                  <c:v>16.261682242990656</c:v>
                </c:pt>
                <c:pt idx="3523">
                  <c:v>163.22727272727272</c:v>
                </c:pt>
                <c:pt idx="3524">
                  <c:v>168.46</c:v>
                </c:pt>
                <c:pt idx="3525">
                  <c:v>101.57142857142857</c:v>
                </c:pt>
                <c:pt idx="3526">
                  <c:v>133.14115490375801</c:v>
                </c:pt>
                <c:pt idx="3527">
                  <c:v>68.580516898608352</c:v>
                </c:pt>
                <c:pt idx="3528">
                  <c:v>129.23549488054607</c:v>
                </c:pt>
                <c:pt idx="3529">
                  <c:v>36.090909090909093</c:v>
                </c:pt>
                <c:pt idx="3530">
                  <c:v>48.692307692307693</c:v>
                </c:pt>
                <c:pt idx="3531">
                  <c:v>174.14252336448598</c:v>
                </c:pt>
                <c:pt idx="3532">
                  <c:v>104.91228070175438</c:v>
                </c:pt>
                <c:pt idx="3533">
                  <c:v>83.35849056603773</c:v>
                </c:pt>
                <c:pt idx="3534">
                  <c:v>145.03363914373088</c:v>
                </c:pt>
                <c:pt idx="3535">
                  <c:v>35.806451612903224</c:v>
                </c:pt>
                <c:pt idx="3536">
                  <c:v>65.555555555555557</c:v>
                </c:pt>
                <c:pt idx="3537">
                  <c:v>45.638888888888886</c:v>
                </c:pt>
                <c:pt idx="3538">
                  <c:v>61.781690140845072</c:v>
                </c:pt>
                <c:pt idx="3539">
                  <c:v>68.128680919725696</c:v>
                </c:pt>
                <c:pt idx="3540">
                  <c:v>24.666960352422908</c:v>
                </c:pt>
                <c:pt idx="3541">
                  <c:v>110.98238220820532</c:v>
                </c:pt>
                <c:pt idx="3542">
                  <c:v>56.339581036383684</c:v>
                </c:pt>
                <c:pt idx="3543">
                  <c:v>65.624225526641879</c:v>
                </c:pt>
                <c:pt idx="3544">
                  <c:v>5.965545529122231</c:v>
                </c:pt>
                <c:pt idx="3545">
                  <c:v>67.771735481705264</c:v>
                </c:pt>
                <c:pt idx="3546">
                  <c:v>122.1076401054825</c:v>
                </c:pt>
                <c:pt idx="3547">
                  <c:v>6.1298701298701301</c:v>
                </c:pt>
                <c:pt idx="3548">
                  <c:v>132.28994082840237</c:v>
                </c:pt>
                <c:pt idx="3549">
                  <c:v>43.186046511627907</c:v>
                </c:pt>
                <c:pt idx="3550">
                  <c:v>97.830032515518766</c:v>
                </c:pt>
                <c:pt idx="3551">
                  <c:v>68.798053527980542</c:v>
                </c:pt>
                <c:pt idx="3552">
                  <c:v>68.122340425531917</c:v>
                </c:pt>
                <c:pt idx="3553">
                  <c:v>8.8965758211041237</c:v>
                </c:pt>
                <c:pt idx="3554">
                  <c:v>131.79723502304148</c:v>
                </c:pt>
                <c:pt idx="3555">
                  <c:v>118.14038638454461</c:v>
                </c:pt>
                <c:pt idx="3556">
                  <c:v>0</c:v>
                </c:pt>
                <c:pt idx="3557">
                  <c:v>78.304446460980031</c:v>
                </c:pt>
                <c:pt idx="3558">
                  <c:v>22.325737586951306</c:v>
                </c:pt>
                <c:pt idx="3559">
                  <c:v>41.606060606060609</c:v>
                </c:pt>
                <c:pt idx="3560">
                  <c:v>13.051341890315053</c:v>
                </c:pt>
                <c:pt idx="3561">
                  <c:v>55.216867469879517</c:v>
                </c:pt>
                <c:pt idx="3562">
                  <c:v>96.766550522648089</c:v>
                </c:pt>
                <c:pt idx="3563">
                  <c:v>18.06590257879656</c:v>
                </c:pt>
                <c:pt idx="3564">
                  <c:v>96.363622072001263</c:v>
                </c:pt>
                <c:pt idx="3565">
                  <c:v>0.85585922875327591</c:v>
                </c:pt>
                <c:pt idx="3566">
                  <c:v>117.13904607922393</c:v>
                </c:pt>
                <c:pt idx="3567">
                  <c:v>107.54320987654322</c:v>
                </c:pt>
                <c:pt idx="3568">
                  <c:v>123.74835394250843</c:v>
                </c:pt>
                <c:pt idx="3569">
                  <c:v>136.1807822605482</c:v>
                </c:pt>
                <c:pt idx="3570">
                  <c:v>112.84312773190869</c:v>
                </c:pt>
                <c:pt idx="3571">
                  <c:v>171.65890688259108</c:v>
                </c:pt>
                <c:pt idx="3572">
                  <c:v>131.87629113619985</c:v>
                </c:pt>
                <c:pt idx="3573">
                  <c:v>89.844554455445547</c:v>
                </c:pt>
                <c:pt idx="3574">
                  <c:v>53.614285714285714</c:v>
                </c:pt>
                <c:pt idx="3575">
                  <c:v>126.04095029696781</c:v>
                </c:pt>
                <c:pt idx="3576">
                  <c:v>64.585858585858588</c:v>
                </c:pt>
                <c:pt idx="3577">
                  <c:v>0</c:v>
                </c:pt>
                <c:pt idx="3578">
                  <c:v>43.791226645004059</c:v>
                </c:pt>
                <c:pt idx="3579">
                  <c:v>175.0183486238532</c:v>
                </c:pt>
                <c:pt idx="3580">
                  <c:v>142.5084745762712</c:v>
                </c:pt>
                <c:pt idx="3581">
                  <c:v>97.762903225806454</c:v>
                </c:pt>
                <c:pt idx="3582">
                  <c:v>148.11472926921621</c:v>
                </c:pt>
                <c:pt idx="3583">
                  <c:v>3.253093363329584</c:v>
                </c:pt>
                <c:pt idx="3584">
                  <c:v>98.088254593175847</c:v>
                </c:pt>
                <c:pt idx="3585">
                  <c:v>111.04787234042553</c:v>
                </c:pt>
                <c:pt idx="3586">
                  <c:v>90.90384615384616</c:v>
                </c:pt>
                <c:pt idx="3587">
                  <c:v>0.16241663397410749</c:v>
                </c:pt>
                <c:pt idx="3588">
                  <c:v>126.60662525879917</c:v>
                </c:pt>
                <c:pt idx="3589">
                  <c:v>169.92753623188406</c:v>
                </c:pt>
                <c:pt idx="3590">
                  <c:v>25.720109890109889</c:v>
                </c:pt>
                <c:pt idx="3591">
                  <c:v>172.02285714285713</c:v>
                </c:pt>
                <c:pt idx="3592">
                  <c:v>172.33938294010889</c:v>
                </c:pt>
                <c:pt idx="3593">
                  <c:v>2.0412037037037036</c:v>
                </c:pt>
                <c:pt idx="3594">
                  <c:v>153.88028169014083</c:v>
                </c:pt>
                <c:pt idx="3595">
                  <c:v>3.5629453681710215E-3</c:v>
                </c:pt>
                <c:pt idx="3596">
                  <c:v>1.6E-2</c:v>
                </c:pt>
                <c:pt idx="3597">
                  <c:v>75.63247041420118</c:v>
                </c:pt>
                <c:pt idx="3598">
                  <c:v>59.144836272040301</c:v>
                </c:pt>
                <c:pt idx="3599">
                  <c:v>4.0134340890008398</c:v>
                </c:pt>
                <c:pt idx="3600">
                  <c:v>25.018918918918917</c:v>
                </c:pt>
                <c:pt idx="3601">
                  <c:v>47.754270512461495</c:v>
                </c:pt>
                <c:pt idx="3602">
                  <c:v>75.235887096774192</c:v>
                </c:pt>
                <c:pt idx="3603">
                  <c:v>1.214490674318508</c:v>
                </c:pt>
                <c:pt idx="3604">
                  <c:v>175.92622950819671</c:v>
                </c:pt>
                <c:pt idx="3605">
                  <c:v>3.0423728813559321</c:v>
                </c:pt>
                <c:pt idx="3606">
                  <c:v>148.26770708283314</c:v>
                </c:pt>
                <c:pt idx="3607">
                  <c:v>58.885577824660103</c:v>
                </c:pt>
                <c:pt idx="3608">
                  <c:v>57.768044077134988</c:v>
                </c:pt>
                <c:pt idx="3609">
                  <c:v>134.96080566140446</c:v>
                </c:pt>
                <c:pt idx="3610">
                  <c:v>53.666666666666664</c:v>
                </c:pt>
                <c:pt idx="3611">
                  <c:v>4.6397350993377486</c:v>
                </c:pt>
                <c:pt idx="3612">
                  <c:v>71.439389658095507</c:v>
                </c:pt>
                <c:pt idx="3613">
                  <c:v>26.087925544942443</c:v>
                </c:pt>
                <c:pt idx="3614">
                  <c:v>131.13081385860696</c:v>
                </c:pt>
                <c:pt idx="3615">
                  <c:v>76.334336937183522</c:v>
                </c:pt>
                <c:pt idx="3616">
                  <c:v>82.10789396458965</c:v>
                </c:pt>
                <c:pt idx="3617">
                  <c:v>160.19354838709677</c:v>
                </c:pt>
                <c:pt idx="3618">
                  <c:v>158.44444444444446</c:v>
                </c:pt>
                <c:pt idx="3619">
                  <c:v>144.91900311526479</c:v>
                </c:pt>
                <c:pt idx="3620">
                  <c:v>151.90204081632652</c:v>
                </c:pt>
                <c:pt idx="3621">
                  <c:v>4.0447108066971085</c:v>
                </c:pt>
                <c:pt idx="3622">
                  <c:v>70.843145869947278</c:v>
                </c:pt>
                <c:pt idx="3623">
                  <c:v>5.1030303030303035</c:v>
                </c:pt>
                <c:pt idx="3624">
                  <c:v>0.68746904408122833</c:v>
                </c:pt>
                <c:pt idx="3625">
                  <c:v>141.14130434782609</c:v>
                </c:pt>
                <c:pt idx="3626">
                  <c:v>77.181818181818187</c:v>
                </c:pt>
                <c:pt idx="3627">
                  <c:v>136.58011695906433</c:v>
                </c:pt>
                <c:pt idx="3628">
                  <c:v>60.943633952254643</c:v>
                </c:pt>
                <c:pt idx="3629">
                  <c:v>25.760598503740649</c:v>
                </c:pt>
                <c:pt idx="3630">
                  <c:v>125.16007808687165</c:v>
                </c:pt>
                <c:pt idx="3631">
                  <c:v>79.961263080594819</c:v>
                </c:pt>
                <c:pt idx="3632">
                  <c:v>15.683357879234167</c:v>
                </c:pt>
                <c:pt idx="3633">
                  <c:v>6.0685871056241423</c:v>
                </c:pt>
                <c:pt idx="3634">
                  <c:v>74.761658031088089</c:v>
                </c:pt>
                <c:pt idx="3635">
                  <c:v>134.76501305483029</c:v>
                </c:pt>
                <c:pt idx="3636">
                  <c:v>60.670146137787057</c:v>
                </c:pt>
                <c:pt idx="3637">
                  <c:v>25.477911646586346</c:v>
                </c:pt>
                <c:pt idx="3638">
                  <c:v>19.041705282669138</c:v>
                </c:pt>
                <c:pt idx="3639">
                  <c:v>2.0594965675057208E-2</c:v>
                </c:pt>
                <c:pt idx="3640">
                  <c:v>0.63258090834919767</c:v>
                </c:pt>
                <c:pt idx="3641">
                  <c:v>71.162162162162161</c:v>
                </c:pt>
                <c:pt idx="3642">
                  <c:v>13.827098919368247</c:v>
                </c:pt>
                <c:pt idx="3643">
                  <c:v>137.14562410329987</c:v>
                </c:pt>
                <c:pt idx="3644">
                  <c:v>68.47122302158273</c:v>
                </c:pt>
                <c:pt idx="3645">
                  <c:v>62.754716981132077</c:v>
                </c:pt>
                <c:pt idx="3646">
                  <c:v>3.5230352303523033E-2</c:v>
                </c:pt>
                <c:pt idx="3647">
                  <c:v>0</c:v>
                </c:pt>
                <c:pt idx="3648">
                  <c:v>142.18</c:v>
                </c:pt>
                <c:pt idx="3649">
                  <c:v>43.848942598187314</c:v>
                </c:pt>
                <c:pt idx="3650">
                  <c:v>0</c:v>
                </c:pt>
                <c:pt idx="3651">
                  <c:v>21.815447154471546</c:v>
                </c:pt>
                <c:pt idx="3652">
                  <c:v>125.99295774647888</c:v>
                </c:pt>
                <c:pt idx="3653">
                  <c:v>44.967153284671532</c:v>
                </c:pt>
                <c:pt idx="3654">
                  <c:v>22.241652754590984</c:v>
                </c:pt>
                <c:pt idx="3655">
                  <c:v>20.685376661742986</c:v>
                </c:pt>
                <c:pt idx="3656">
                  <c:v>66.356234096692106</c:v>
                </c:pt>
                <c:pt idx="3657">
                  <c:v>52.942776461423612</c:v>
                </c:pt>
                <c:pt idx="3658">
                  <c:v>0</c:v>
                </c:pt>
                <c:pt idx="3659">
                  <c:v>22.115168539325843</c:v>
                </c:pt>
                <c:pt idx="3660">
                  <c:v>7.6752873563218387</c:v>
                </c:pt>
                <c:pt idx="3661">
                  <c:v>49.641600358623784</c:v>
                </c:pt>
                <c:pt idx="3662">
                  <c:v>8.5365853658536592E-2</c:v>
                </c:pt>
                <c:pt idx="3663">
                  <c:v>148.51335656213706</c:v>
                </c:pt>
                <c:pt idx="3664">
                  <c:v>176.28239202657807</c:v>
                </c:pt>
                <c:pt idx="3665">
                  <c:v>60.544255735659505</c:v>
                </c:pt>
                <c:pt idx="3666">
                  <c:v>23.037433155080215</c:v>
                </c:pt>
                <c:pt idx="3667">
                  <c:v>6.1743792325056432</c:v>
                </c:pt>
                <c:pt idx="3668">
                  <c:v>40.816618911174785</c:v>
                </c:pt>
                <c:pt idx="3669">
                  <c:v>3.4980237154150196</c:v>
                </c:pt>
                <c:pt idx="3670">
                  <c:v>2.4617664493183167</c:v>
                </c:pt>
                <c:pt idx="3671">
                  <c:v>7.2681564245810053</c:v>
                </c:pt>
                <c:pt idx="3672">
                  <c:v>13.118513773222293</c:v>
                </c:pt>
                <c:pt idx="3673">
                  <c:v>3.2679999999999998</c:v>
                </c:pt>
                <c:pt idx="3674">
                  <c:v>4.2018018018018015</c:v>
                </c:pt>
                <c:pt idx="3675">
                  <c:v>97.928196147110327</c:v>
                </c:pt>
                <c:pt idx="3676">
                  <c:v>46.928905033731191</c:v>
                </c:pt>
                <c:pt idx="3677">
                  <c:v>22.610889774236387</c:v>
                </c:pt>
                <c:pt idx="3678">
                  <c:v>109.1088</c:v>
                </c:pt>
                <c:pt idx="3679">
                  <c:v>16.034761519805983</c:v>
                </c:pt>
                <c:pt idx="3680">
                  <c:v>16.375344542447628</c:v>
                </c:pt>
                <c:pt idx="3681">
                  <c:v>79.998009950248758</c:v>
                </c:pt>
                <c:pt idx="3682">
                  <c:v>2.0793650793650795</c:v>
                </c:pt>
                <c:pt idx="3683">
                  <c:v>18.957597173144876</c:v>
                </c:pt>
                <c:pt idx="3684">
                  <c:v>1.8579341805148257</c:v>
                </c:pt>
                <c:pt idx="3685">
                  <c:v>1.1582931865106676</c:v>
                </c:pt>
                <c:pt idx="3686">
                  <c:v>29.811152416356876</c:v>
                </c:pt>
                <c:pt idx="3687">
                  <c:v>6.7354138398914518</c:v>
                </c:pt>
                <c:pt idx="3688">
                  <c:v>117.07008547008547</c:v>
                </c:pt>
                <c:pt idx="3689">
                  <c:v>0.73809523809523814</c:v>
                </c:pt>
                <c:pt idx="3690">
                  <c:v>26.449341208541572</c:v>
                </c:pt>
                <c:pt idx="3691">
                  <c:v>7.0278787878787883</c:v>
                </c:pt>
                <c:pt idx="3692">
                  <c:v>0</c:v>
                </c:pt>
                <c:pt idx="3693">
                  <c:v>125.12203389830509</c:v>
                </c:pt>
                <c:pt idx="3694">
                  <c:v>45.979529411764709</c:v>
                </c:pt>
                <c:pt idx="3695">
                  <c:v>151.6214918759232</c:v>
                </c:pt>
                <c:pt idx="3696">
                  <c:v>132.72386363636363</c:v>
                </c:pt>
                <c:pt idx="3697">
                  <c:v>73.332402234636874</c:v>
                </c:pt>
                <c:pt idx="3698">
                  <c:v>14.408185840707965</c:v>
                </c:pt>
                <c:pt idx="3699">
                  <c:v>1.465989847715736</c:v>
                </c:pt>
                <c:pt idx="3700">
                  <c:v>87.694698606832503</c:v>
                </c:pt>
                <c:pt idx="3701">
                  <c:v>50.259436788496103</c:v>
                </c:pt>
                <c:pt idx="3702">
                  <c:v>139.83151635282456</c:v>
                </c:pt>
                <c:pt idx="3703">
                  <c:v>27.828167730173199</c:v>
                </c:pt>
                <c:pt idx="3704">
                  <c:v>11.999742467164564</c:v>
                </c:pt>
                <c:pt idx="3705">
                  <c:v>37.541544477028346</c:v>
                </c:pt>
                <c:pt idx="3706">
                  <c:v>102.33376623376624</c:v>
                </c:pt>
                <c:pt idx="3707">
                  <c:v>24.027568922305765</c:v>
                </c:pt>
                <c:pt idx="3708">
                  <c:v>94.64702581369248</c:v>
                </c:pt>
                <c:pt idx="3709">
                  <c:v>11.652281134401973</c:v>
                </c:pt>
                <c:pt idx="3710">
                  <c:v>0</c:v>
                </c:pt>
                <c:pt idx="3711">
                  <c:v>74.447204968944106</c:v>
                </c:pt>
                <c:pt idx="3712">
                  <c:v>83.079048843187664</c:v>
                </c:pt>
                <c:pt idx="3713">
                  <c:v>0.55506607929515417</c:v>
                </c:pt>
                <c:pt idx="3714">
                  <c:v>51.82152974504249</c:v>
                </c:pt>
                <c:pt idx="3715">
                  <c:v>94.762631077216398</c:v>
                </c:pt>
                <c:pt idx="3716">
                  <c:v>8.9294930626788318</c:v>
                </c:pt>
                <c:pt idx="3717">
                  <c:v>80.469634647955473</c:v>
                </c:pt>
                <c:pt idx="3718">
                  <c:v>28.485970494648541</c:v>
                </c:pt>
                <c:pt idx="3719">
                  <c:v>29.829108748977923</c:v>
                </c:pt>
                <c:pt idx="3720">
                  <c:v>18.631792690001934</c:v>
                </c:pt>
                <c:pt idx="3721">
                  <c:v>29.298338368580062</c:v>
                </c:pt>
                <c:pt idx="3722">
                  <c:v>12.832957938295532</c:v>
                </c:pt>
                <c:pt idx="3723">
                  <c:v>1.7364217252396166</c:v>
                </c:pt>
                <c:pt idx="3724">
                  <c:v>35.605043187517417</c:v>
                </c:pt>
                <c:pt idx="3725">
                  <c:v>25.861715814934897</c:v>
                </c:pt>
                <c:pt idx="3726">
                  <c:v>12.833587204874334</c:v>
                </c:pt>
                <c:pt idx="3727">
                  <c:v>75.540121375590019</c:v>
                </c:pt>
                <c:pt idx="3728">
                  <c:v>7.2271095152603229</c:v>
                </c:pt>
                <c:pt idx="3729">
                  <c:v>47.672597864768683</c:v>
                </c:pt>
                <c:pt idx="3730">
                  <c:v>28.416172043010754</c:v>
                </c:pt>
                <c:pt idx="3731">
                  <c:v>43.929541014386118</c:v>
                </c:pt>
                <c:pt idx="3732">
                  <c:v>19.252305225177068</c:v>
                </c:pt>
                <c:pt idx="3733">
                  <c:v>151.98644986449864</c:v>
                </c:pt>
                <c:pt idx="3734">
                  <c:v>4.9482758620689653</c:v>
                </c:pt>
                <c:pt idx="3735">
                  <c:v>0.87202007528230863</c:v>
                </c:pt>
                <c:pt idx="3736">
                  <c:v>50.073684210526316</c:v>
                </c:pt>
                <c:pt idx="3737">
                  <c:v>69.549544072948322</c:v>
                </c:pt>
                <c:pt idx="3738">
                  <c:v>8.6870019236053864</c:v>
                </c:pt>
                <c:pt idx="3739">
                  <c:v>41.291701410288944</c:v>
                </c:pt>
                <c:pt idx="3740">
                  <c:v>64.879274249825542</c:v>
                </c:pt>
                <c:pt idx="3741">
                  <c:v>13.264692272096251</c:v>
                </c:pt>
                <c:pt idx="3742">
                  <c:v>21.824673494315512</c:v>
                </c:pt>
                <c:pt idx="3743">
                  <c:v>117.93997734994338</c:v>
                </c:pt>
                <c:pt idx="3744">
                  <c:v>2.2392776523702032</c:v>
                </c:pt>
                <c:pt idx="3745">
                  <c:v>7.0514784850003576</c:v>
                </c:pt>
                <c:pt idx="3746">
                  <c:v>3.0751979868255495</c:v>
                </c:pt>
                <c:pt idx="3747">
                  <c:v>0</c:v>
                </c:pt>
                <c:pt idx="3748">
                  <c:v>118.34943181818181</c:v>
                </c:pt>
                <c:pt idx="3749">
                  <c:v>0</c:v>
                </c:pt>
                <c:pt idx="3750">
                  <c:v>2.5298368298368299</c:v>
                </c:pt>
                <c:pt idx="3751">
                  <c:v>136.8515406162465</c:v>
                </c:pt>
                <c:pt idx="3752">
                  <c:v>76.11636363636363</c:v>
                </c:pt>
                <c:pt idx="3753">
                  <c:v>66.815126050420162</c:v>
                </c:pt>
                <c:pt idx="3754">
                  <c:v>4.003500129634431</c:v>
                </c:pt>
                <c:pt idx="3755">
                  <c:v>79.194305856832969</c:v>
                </c:pt>
                <c:pt idx="3756">
                  <c:v>74.001317523056656</c:v>
                </c:pt>
                <c:pt idx="3757">
                  <c:v>0</c:v>
                </c:pt>
                <c:pt idx="3758">
                  <c:v>110.17510847797062</c:v>
                </c:pt>
                <c:pt idx="3759">
                  <c:v>110.81627296587926</c:v>
                </c:pt>
                <c:pt idx="3760">
                  <c:v>42.165090021361003</c:v>
                </c:pt>
                <c:pt idx="3761">
                  <c:v>151.73507148864593</c:v>
                </c:pt>
                <c:pt idx="3762">
                  <c:v>55.880761994355595</c:v>
                </c:pt>
                <c:pt idx="3763">
                  <c:v>113.78334680679062</c:v>
                </c:pt>
                <c:pt idx="3764">
                  <c:v>131.92996845425867</c:v>
                </c:pt>
                <c:pt idx="3765">
                  <c:v>0.91837174240792596</c:v>
                </c:pt>
                <c:pt idx="3766">
                  <c:v>7.6995619685648027</c:v>
                </c:pt>
                <c:pt idx="3767">
                  <c:v>0.94900849858356939</c:v>
                </c:pt>
                <c:pt idx="3768">
                  <c:v>1.3170563961485557</c:v>
                </c:pt>
                <c:pt idx="3769">
                  <c:v>24.902095612311722</c:v>
                </c:pt>
                <c:pt idx="3770">
                  <c:v>106.82700938392493</c:v>
                </c:pt>
                <c:pt idx="3771">
                  <c:v>18.894936708860758</c:v>
                </c:pt>
                <c:pt idx="3772">
                  <c:v>29.777027027027028</c:v>
                </c:pt>
                <c:pt idx="3773">
                  <c:v>11.379888268156424</c:v>
                </c:pt>
                <c:pt idx="3774">
                  <c:v>98.166543118359272</c:v>
                </c:pt>
                <c:pt idx="3775">
                  <c:v>22.488053990539605</c:v>
                </c:pt>
                <c:pt idx="3776">
                  <c:v>5.9095744680851068</c:v>
                </c:pt>
                <c:pt idx="3777">
                  <c:v>73.388620777241556</c:v>
                </c:pt>
                <c:pt idx="3778">
                  <c:v>26.867875647668395</c:v>
                </c:pt>
                <c:pt idx="3779">
                  <c:v>135.23489932885906</c:v>
                </c:pt>
                <c:pt idx="3780">
                  <c:v>12.289712556732225</c:v>
                </c:pt>
                <c:pt idx="3781">
                  <c:v>47.216602927601215</c:v>
                </c:pt>
                <c:pt idx="3782">
                  <c:v>28.051897502432695</c:v>
                </c:pt>
                <c:pt idx="3783">
                  <c:v>4.4170361726954495</c:v>
                </c:pt>
                <c:pt idx="3784">
                  <c:v>114.82267441860465</c:v>
                </c:pt>
                <c:pt idx="3785">
                  <c:v>147.0781916406028</c:v>
                </c:pt>
                <c:pt idx="3786">
                  <c:v>104</c:v>
                </c:pt>
                <c:pt idx="3787">
                  <c:v>99.519437157166706</c:v>
                </c:pt>
                <c:pt idx="3788">
                  <c:v>56.826530612244895</c:v>
                </c:pt>
                <c:pt idx="3789">
                  <c:v>26.705199828104856</c:v>
                </c:pt>
                <c:pt idx="3790">
                  <c:v>88.987763629128537</c:v>
                </c:pt>
                <c:pt idx="3791">
                  <c:v>120.18358208955223</c:v>
                </c:pt>
                <c:pt idx="3792">
                  <c:v>161.11392968402313</c:v>
                </c:pt>
                <c:pt idx="3793">
                  <c:v>167.51225204200699</c:v>
                </c:pt>
                <c:pt idx="3794">
                  <c:v>83.3359375</c:v>
                </c:pt>
                <c:pt idx="3795">
                  <c:v>6.9135618479880776</c:v>
                </c:pt>
                <c:pt idx="3796">
                  <c:v>0.24958677685950414</c:v>
                </c:pt>
                <c:pt idx="3797">
                  <c:v>124.05191873589165</c:v>
                </c:pt>
                <c:pt idx="3798">
                  <c:v>153.13978494623655</c:v>
                </c:pt>
                <c:pt idx="3799">
                  <c:v>94.215518744551005</c:v>
                </c:pt>
                <c:pt idx="3800">
                  <c:v>146.32222222222222</c:v>
                </c:pt>
                <c:pt idx="3801">
                  <c:v>108.65469192249074</c:v>
                </c:pt>
                <c:pt idx="3802">
                  <c:v>67.723404255319153</c:v>
                </c:pt>
                <c:pt idx="3803">
                  <c:v>94.575471698113205</c:v>
                </c:pt>
                <c:pt idx="3804">
                  <c:v>16.996195652173913</c:v>
                </c:pt>
                <c:pt idx="3805">
                  <c:v>143.79762050030507</c:v>
                </c:pt>
                <c:pt idx="3806">
                  <c:v>9.8032871083718547</c:v>
                </c:pt>
                <c:pt idx="3807">
                  <c:v>51.065517241379311</c:v>
                </c:pt>
                <c:pt idx="3808">
                  <c:v>112.56840501465645</c:v>
                </c:pt>
                <c:pt idx="3809">
                  <c:v>47.731660231660229</c:v>
                </c:pt>
                <c:pt idx="3810">
                  <c:v>103.29953198127924</c:v>
                </c:pt>
                <c:pt idx="3811">
                  <c:v>119.96688741721854</c:v>
                </c:pt>
                <c:pt idx="3812">
                  <c:v>70.475915221579967</c:v>
                </c:pt>
                <c:pt idx="3813">
                  <c:v>79.713430734025707</c:v>
                </c:pt>
                <c:pt idx="3814">
                  <c:v>131.93606542425439</c:v>
                </c:pt>
                <c:pt idx="3815">
                  <c:v>140.29930394431554</c:v>
                </c:pt>
                <c:pt idx="3816">
                  <c:v>87.290440080797381</c:v>
                </c:pt>
                <c:pt idx="3817">
                  <c:v>19.991304347826087</c:v>
                </c:pt>
                <c:pt idx="3818">
                  <c:v>143.31604803493451</c:v>
                </c:pt>
                <c:pt idx="3819">
                  <c:v>131.10456973293768</c:v>
                </c:pt>
                <c:pt idx="3820">
                  <c:v>135.64973419964559</c:v>
                </c:pt>
                <c:pt idx="3821">
                  <c:v>38.73689516129032</c:v>
                </c:pt>
                <c:pt idx="3822">
                  <c:v>164.35283236994221</c:v>
                </c:pt>
                <c:pt idx="3823">
                  <c:v>145.52655889145495</c:v>
                </c:pt>
                <c:pt idx="3824">
                  <c:v>141.75348837209302</c:v>
                </c:pt>
                <c:pt idx="3825">
                  <c:v>141.49842271293375</c:v>
                </c:pt>
                <c:pt idx="3826">
                  <c:v>8.3163841807909602</c:v>
                </c:pt>
                <c:pt idx="3827">
                  <c:v>22.847619047619048</c:v>
                </c:pt>
                <c:pt idx="3828">
                  <c:v>135.65504358655045</c:v>
                </c:pt>
                <c:pt idx="3829">
                  <c:v>7.3860911270983216</c:v>
                </c:pt>
                <c:pt idx="3830">
                  <c:v>119.69736842105263</c:v>
                </c:pt>
                <c:pt idx="3831">
                  <c:v>84.365384615384613</c:v>
                </c:pt>
                <c:pt idx="3832">
                  <c:v>46.729432805314254</c:v>
                </c:pt>
                <c:pt idx="3833">
                  <c:v>65.383758700696049</c:v>
                </c:pt>
                <c:pt idx="3834">
                  <c:v>48.609848484848484</c:v>
                </c:pt>
                <c:pt idx="3835">
                  <c:v>154.25</c:v>
                </c:pt>
                <c:pt idx="3836">
                  <c:v>39.247456349704812</c:v>
                </c:pt>
                <c:pt idx="3837">
                  <c:v>66.239441092410289</c:v>
                </c:pt>
                <c:pt idx="3838">
                  <c:v>127.34349919743178</c:v>
                </c:pt>
                <c:pt idx="3839">
                  <c:v>94.108485856905162</c:v>
                </c:pt>
                <c:pt idx="3840">
                  <c:v>126.09103353867214</c:v>
                </c:pt>
                <c:pt idx="3841">
                  <c:v>34.110338750734286</c:v>
                </c:pt>
                <c:pt idx="3842">
                  <c:v>67.37777777777778</c:v>
                </c:pt>
                <c:pt idx="3843">
                  <c:v>108.12826086956522</c:v>
                </c:pt>
                <c:pt idx="3844">
                  <c:v>67.885266858421218</c:v>
                </c:pt>
                <c:pt idx="3845">
                  <c:v>26.687581699346406</c:v>
                </c:pt>
                <c:pt idx="3846">
                  <c:v>50.672104404567698</c:v>
                </c:pt>
                <c:pt idx="3847">
                  <c:v>95.473437500000003</c:v>
                </c:pt>
                <c:pt idx="3848">
                  <c:v>55.522720420381617</c:v>
                </c:pt>
                <c:pt idx="3849">
                  <c:v>29.448635857461024</c:v>
                </c:pt>
                <c:pt idx="3850">
                  <c:v>43.875721616420783</c:v>
                </c:pt>
                <c:pt idx="3851">
                  <c:v>68.038095238095238</c:v>
                </c:pt>
                <c:pt idx="3852">
                  <c:v>66.456310679611647</c:v>
                </c:pt>
                <c:pt idx="3853">
                  <c:v>104.6641061452514</c:v>
                </c:pt>
                <c:pt idx="3854">
                  <c:v>174.81578947368422</c:v>
                </c:pt>
                <c:pt idx="3855">
                  <c:v>60.488409272581933</c:v>
                </c:pt>
                <c:pt idx="3856">
                  <c:v>131.46900958466455</c:v>
                </c:pt>
                <c:pt idx="3857">
                  <c:v>31.28035538005923</c:v>
                </c:pt>
                <c:pt idx="3858">
                  <c:v>30.94828167115903</c:v>
                </c:pt>
                <c:pt idx="3859">
                  <c:v>2.0319148936170213</c:v>
                </c:pt>
                <c:pt idx="3860">
                  <c:v>4.962779973649539</c:v>
                </c:pt>
                <c:pt idx="3861">
                  <c:v>23.572181523914988</c:v>
                </c:pt>
                <c:pt idx="3862">
                  <c:v>54.951327433628322</c:v>
                </c:pt>
                <c:pt idx="3863">
                  <c:v>89.910683012259199</c:v>
                </c:pt>
                <c:pt idx="3864">
                  <c:v>0.6312807881773399</c:v>
                </c:pt>
                <c:pt idx="3865">
                  <c:v>95.202494802494797</c:v>
                </c:pt>
                <c:pt idx="3866">
                  <c:v>98.843425223706916</c:v>
                </c:pt>
                <c:pt idx="3867">
                  <c:v>78.791901856504296</c:v>
                </c:pt>
                <c:pt idx="3868">
                  <c:v>6.6601618277010948</c:v>
                </c:pt>
                <c:pt idx="3869">
                  <c:v>119.04139650872818</c:v>
                </c:pt>
                <c:pt idx="3870">
                  <c:v>22.127267546775574</c:v>
                </c:pt>
                <c:pt idx="3871">
                  <c:v>156.30000000000001</c:v>
                </c:pt>
                <c:pt idx="3872">
                  <c:v>71.097773567029847</c:v>
                </c:pt>
                <c:pt idx="3873">
                  <c:v>135.95824035702901</c:v>
                </c:pt>
                <c:pt idx="3874">
                  <c:v>117.22721268163805</c:v>
                </c:pt>
                <c:pt idx="3875">
                  <c:v>57.137311356169192</c:v>
                </c:pt>
                <c:pt idx="3876">
                  <c:v>29.296024569186145</c:v>
                </c:pt>
                <c:pt idx="3877">
                  <c:v>5.4012638230647712</c:v>
                </c:pt>
                <c:pt idx="3878">
                  <c:v>94.539094650205755</c:v>
                </c:pt>
                <c:pt idx="3879">
                  <c:v>140.82408536585365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787680"/>
        <c:axId val="279786112"/>
      </c:scatterChart>
      <c:valAx>
        <c:axId val="279787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Organic carbon [km^3]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86112"/>
        <c:crosses val="autoZero"/>
        <c:crossBetween val="midCat"/>
      </c:valAx>
      <c:valAx>
        <c:axId val="279786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Hillshade value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787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Drop x OC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Hill shade x OM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8591104801706387"/>
                  <c:y val="-0.3810391163699611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multiLvlStrRef>
              <c:f>[soildata.xlsx]Sheet4!$AE$3:$AK$3882</c:f>
              <c:multiLvlStrCache>
                <c:ptCount val="3880"/>
                <c:lvl>
                  <c:pt idx="0">
                    <c:v>1703294.982</c:v>
                  </c:pt>
                  <c:pt idx="1">
                    <c:v>1618981.425</c:v>
                  </c:pt>
                  <c:pt idx="2">
                    <c:v>2213243.688</c:v>
                  </c:pt>
                  <c:pt idx="3">
                    <c:v>2990247.264</c:v>
                  </c:pt>
                  <c:pt idx="4">
                    <c:v>1827575.545</c:v>
                  </c:pt>
                  <c:pt idx="5">
                    <c:v>2367441.983</c:v>
                  </c:pt>
                  <c:pt idx="6">
                    <c:v>2011223.619</c:v>
                  </c:pt>
                  <c:pt idx="7">
                    <c:v>2737646.234</c:v>
                  </c:pt>
                  <c:pt idx="8">
                    <c:v>4165516.584</c:v>
                  </c:pt>
                  <c:pt idx="9">
                    <c:v>3824785.436</c:v>
                  </c:pt>
                  <c:pt idx="10">
                    <c:v>5309025.974</c:v>
                  </c:pt>
                  <c:pt idx="11">
                    <c:v>4772131.98</c:v>
                  </c:pt>
                  <c:pt idx="12">
                    <c:v>4022800.05</c:v>
                  </c:pt>
                  <c:pt idx="13">
                    <c:v>4953108.938</c:v>
                  </c:pt>
                  <c:pt idx="14">
                    <c:v>4969916.038</c:v>
                  </c:pt>
                  <c:pt idx="15">
                    <c:v>4849803.424</c:v>
                  </c:pt>
                  <c:pt idx="16">
                    <c:v>4402513.471</c:v>
                  </c:pt>
                  <c:pt idx="17">
                    <c:v>4660685.128</c:v>
                  </c:pt>
                  <c:pt idx="18">
                    <c:v>3832015.389</c:v>
                  </c:pt>
                  <c:pt idx="19">
                    <c:v>4817679.519</c:v>
                  </c:pt>
                  <c:pt idx="20">
                    <c:v>5175370.923</c:v>
                  </c:pt>
                  <c:pt idx="21">
                    <c:v>5644032.389</c:v>
                  </c:pt>
                  <c:pt idx="22">
                    <c:v>4509212.752</c:v>
                  </c:pt>
                  <c:pt idx="23">
                    <c:v>3989043.837</c:v>
                  </c:pt>
                  <c:pt idx="24">
                    <c:v>4624000.895</c:v>
                  </c:pt>
                  <c:pt idx="25">
                    <c:v>5025324.563</c:v>
                  </c:pt>
                  <c:pt idx="26">
                    <c:v>3615461.787</c:v>
                  </c:pt>
                  <c:pt idx="27">
                    <c:v>5152582.312</c:v>
                  </c:pt>
                  <c:pt idx="28">
                    <c:v>4050627.293</c:v>
                  </c:pt>
                  <c:pt idx="29">
                    <c:v>6956713.723</c:v>
                  </c:pt>
                  <c:pt idx="30">
                    <c:v>4799646.128</c:v>
                  </c:pt>
                  <c:pt idx="31">
                    <c:v>4728966.51</c:v>
                  </c:pt>
                  <c:pt idx="32">
                    <c:v>1538950.569</c:v>
                  </c:pt>
                  <c:pt idx="33">
                    <c:v>1286266.55</c:v>
                  </c:pt>
                  <c:pt idx="34">
                    <c:v>3226255.924</c:v>
                  </c:pt>
                  <c:pt idx="35">
                    <c:v>3275292.594</c:v>
                  </c:pt>
                  <c:pt idx="36">
                    <c:v>455961.1231</c:v>
                  </c:pt>
                  <c:pt idx="37">
                    <c:v>484363.4631</c:v>
                  </c:pt>
                  <c:pt idx="38">
                    <c:v>467129.9094</c:v>
                  </c:pt>
                  <c:pt idx="39">
                    <c:v>472899.4083</c:v>
                  </c:pt>
                  <c:pt idx="40">
                    <c:v>121498.028</c:v>
                  </c:pt>
                  <c:pt idx="41">
                    <c:v>458495.5844</c:v>
                  </c:pt>
                  <c:pt idx="42">
                    <c:v>479855.9506</c:v>
                  </c:pt>
                  <c:pt idx="43">
                    <c:v>38351.25981</c:v>
                  </c:pt>
                  <c:pt idx="44">
                    <c:v>467593.9403</c:v>
                  </c:pt>
                  <c:pt idx="45">
                    <c:v>256883.212</c:v>
                  </c:pt>
                  <c:pt idx="46">
                    <c:v>438791.5498</c:v>
                  </c:pt>
                  <c:pt idx="47">
                    <c:v>483296.7033</c:v>
                  </c:pt>
                  <c:pt idx="48">
                    <c:v>469531.9149</c:v>
                  </c:pt>
                  <c:pt idx="49">
                    <c:v>106228.4629</c:v>
                  </c:pt>
                  <c:pt idx="50">
                    <c:v>381158.814</c:v>
                  </c:pt>
                  <c:pt idx="51">
                    <c:v>293444.3341</c:v>
                  </c:pt>
                  <c:pt idx="52">
                    <c:v>96374.51044</c:v>
                  </c:pt>
                  <c:pt idx="53">
                    <c:v>27801.45582</c:v>
                  </c:pt>
                  <c:pt idx="54">
                    <c:v>54431.16646</c:v>
                  </c:pt>
                  <c:pt idx="55">
                    <c:v>989074.8899</c:v>
                  </c:pt>
                  <c:pt idx="56">
                    <c:v>467540.4682</c:v>
                  </c:pt>
                  <c:pt idx="57">
                    <c:v>470291.7786</c:v>
                  </c:pt>
                  <c:pt idx="58">
                    <c:v>426031.2578</c:v>
                  </c:pt>
                  <c:pt idx="59">
                    <c:v>435961.8463</c:v>
                  </c:pt>
                  <c:pt idx="60">
                    <c:v>434745.7627</c:v>
                  </c:pt>
                  <c:pt idx="61">
                    <c:v>459310.3448</c:v>
                  </c:pt>
                  <c:pt idx="62">
                    <c:v>471281.5884</c:v>
                  </c:pt>
                  <c:pt idx="63">
                    <c:v>449027.7407</c:v>
                  </c:pt>
                  <c:pt idx="64">
                    <c:v>478032.7869</c:v>
                  </c:pt>
                  <c:pt idx="65">
                    <c:v>474272.0764</c:v>
                  </c:pt>
                  <c:pt idx="66">
                    <c:v>115920.5186</c:v>
                  </c:pt>
                  <c:pt idx="67">
                    <c:v>483660.4775</c:v>
                  </c:pt>
                  <c:pt idx="68">
                    <c:v>464536.5169</c:v>
                  </c:pt>
                  <c:pt idx="69">
                    <c:v>487390.3967</c:v>
                  </c:pt>
                  <c:pt idx="70">
                    <c:v>458957.0733</c:v>
                  </c:pt>
                  <c:pt idx="71">
                    <c:v>464591.7866</c:v>
                  </c:pt>
                  <c:pt idx="72">
                    <c:v>458501.0719</c:v>
                  </c:pt>
                  <c:pt idx="73">
                    <c:v>478693.8776</c:v>
                  </c:pt>
                  <c:pt idx="74">
                    <c:v>491427.1313</c:v>
                  </c:pt>
                  <c:pt idx="75">
                    <c:v>473598.6892</c:v>
                  </c:pt>
                  <c:pt idx="76">
                    <c:v>437078.869</c:v>
                  </c:pt>
                  <c:pt idx="77">
                    <c:v>448163.2653</c:v>
                  </c:pt>
                  <c:pt idx="78">
                    <c:v>469588.2353</c:v>
                  </c:pt>
                  <c:pt idx="79">
                    <c:v>15472.71748</c:v>
                  </c:pt>
                  <c:pt idx="80">
                    <c:v>462605.1964</c:v>
                  </c:pt>
                  <c:pt idx="81">
                    <c:v>478118.7151</c:v>
                  </c:pt>
                  <c:pt idx="82">
                    <c:v>22868.23677</c:v>
                  </c:pt>
                  <c:pt idx="83">
                    <c:v>361222.3382</c:v>
                  </c:pt>
                  <c:pt idx="84">
                    <c:v>452049.6894</c:v>
                  </c:pt>
                  <c:pt idx="85">
                    <c:v>459130.8961</c:v>
                  </c:pt>
                  <c:pt idx="86">
                    <c:v>451781.993</c:v>
                  </c:pt>
                  <c:pt idx="87">
                    <c:v>479757.3505</c:v>
                  </c:pt>
                  <c:pt idx="88">
                    <c:v>387190.5683</c:v>
                  </c:pt>
                  <c:pt idx="89">
                    <c:v>468420.6125</c:v>
                  </c:pt>
                  <c:pt idx="90">
                    <c:v>456788.7343</c:v>
                  </c:pt>
                  <c:pt idx="91">
                    <c:v>467574.9319</c:v>
                  </c:pt>
                  <c:pt idx="92">
                    <c:v>540000</c:v>
                  </c:pt>
                  <c:pt idx="93">
                    <c:v>396219.411</c:v>
                  </c:pt>
                  <c:pt idx="94">
                    <c:v>532653.0612</c:v>
                  </c:pt>
                  <c:pt idx="95">
                    <c:v>467336.5213</c:v>
                  </c:pt>
                  <c:pt idx="96">
                    <c:v>472606.2486</c:v>
                  </c:pt>
                  <c:pt idx="97">
                    <c:v>1671869.587</c:v>
                  </c:pt>
                  <c:pt idx="98">
                    <c:v>664004.38</c:v>
                  </c:pt>
                  <c:pt idx="99">
                    <c:v>1126492.564</c:v>
                  </c:pt>
                  <c:pt idx="100">
                    <c:v>1210818.296</c:v>
                  </c:pt>
                  <c:pt idx="101">
                    <c:v>529030.4709</c:v>
                  </c:pt>
                  <c:pt idx="102">
                    <c:v>617078.7917</c:v>
                  </c:pt>
                  <c:pt idx="103">
                    <c:v>462056.338</c:v>
                  </c:pt>
                  <c:pt idx="104">
                    <c:v>408686.3469</c:v>
                  </c:pt>
                  <c:pt idx="105">
                    <c:v>550833.3333</c:v>
                  </c:pt>
                  <c:pt idx="106">
                    <c:v>1128026.461</c:v>
                  </c:pt>
                  <c:pt idx="107">
                    <c:v>492688.9535</c:v>
                  </c:pt>
                  <c:pt idx="108">
                    <c:v>485610.8887</c:v>
                  </c:pt>
                  <c:pt idx="109">
                    <c:v>582510.2751</c:v>
                  </c:pt>
                  <c:pt idx="110">
                    <c:v>681366.4596</c:v>
                  </c:pt>
                  <c:pt idx="111">
                    <c:v>493308.0734</c:v>
                  </c:pt>
                  <c:pt idx="112">
                    <c:v>392228.989</c:v>
                  </c:pt>
                  <c:pt idx="113">
                    <c:v>534637.9197</c:v>
                  </c:pt>
                  <c:pt idx="114">
                    <c:v>417754.0107</c:v>
                  </c:pt>
                  <c:pt idx="115">
                    <c:v>540775.8621</c:v>
                  </c:pt>
                  <c:pt idx="116">
                    <c:v>508125</c:v>
                  </c:pt>
                  <c:pt idx="117">
                    <c:v>607793.4783</c:v>
                  </c:pt>
                  <c:pt idx="118">
                    <c:v>604928.5714</c:v>
                  </c:pt>
                  <c:pt idx="119">
                    <c:v>575426.9175</c:v>
                  </c:pt>
                  <c:pt idx="120">
                    <c:v>452893.1364</c:v>
                  </c:pt>
                  <c:pt idx="121">
                    <c:v>464198.7268</c:v>
                  </c:pt>
                  <c:pt idx="122">
                    <c:v>451269.1792</c:v>
                  </c:pt>
                  <c:pt idx="123">
                    <c:v>462910.9159</c:v>
                  </c:pt>
                  <c:pt idx="124">
                    <c:v>533657.1429</c:v>
                  </c:pt>
                  <c:pt idx="125">
                    <c:v>573482.2729</c:v>
                  </c:pt>
                  <c:pt idx="126">
                    <c:v>419569.9886</c:v>
                  </c:pt>
                  <c:pt idx="127">
                    <c:v>446538.4615</c:v>
                  </c:pt>
                  <c:pt idx="128">
                    <c:v>477419.3113</c:v>
                  </c:pt>
                  <c:pt idx="129">
                    <c:v>504915.3857</c:v>
                  </c:pt>
                  <c:pt idx="130">
                    <c:v>672497.6437</c:v>
                  </c:pt>
                  <c:pt idx="131">
                    <c:v>752463.6766</c:v>
                  </c:pt>
                  <c:pt idx="132">
                    <c:v>436808.6643</c:v>
                  </c:pt>
                  <c:pt idx="133">
                    <c:v>407975.9519</c:v>
                  </c:pt>
                  <c:pt idx="134">
                    <c:v>465240.8759</c:v>
                  </c:pt>
                  <c:pt idx="135">
                    <c:v>465740.7322</c:v>
                  </c:pt>
                  <c:pt idx="136">
                    <c:v>516858.7246</c:v>
                  </c:pt>
                  <c:pt idx="137">
                    <c:v>463857.5342</c:v>
                  </c:pt>
                  <c:pt idx="138">
                    <c:v>452736.4865</c:v>
                  </c:pt>
                  <c:pt idx="139">
                    <c:v>471529.5781</c:v>
                  </c:pt>
                  <c:pt idx="140">
                    <c:v>1077991.632</c:v>
                  </c:pt>
                  <c:pt idx="141">
                    <c:v>491674.8768</c:v>
                  </c:pt>
                  <c:pt idx="142">
                    <c:v>475343.6807</c:v>
                  </c:pt>
                  <c:pt idx="143">
                    <c:v>468214.2857</c:v>
                  </c:pt>
                  <c:pt idx="144">
                    <c:v>502067.3157</c:v>
                  </c:pt>
                  <c:pt idx="145">
                    <c:v>616580.5169</c:v>
                  </c:pt>
                  <c:pt idx="146">
                    <c:v>481885.9452</c:v>
                  </c:pt>
                  <c:pt idx="147">
                    <c:v>449558.7097</c:v>
                  </c:pt>
                  <c:pt idx="148">
                    <c:v>708357.0505</c:v>
                  </c:pt>
                  <c:pt idx="149">
                    <c:v>536727.2727</c:v>
                  </c:pt>
                  <c:pt idx="150">
                    <c:v>483451.3274</c:v>
                  </c:pt>
                  <c:pt idx="151">
                    <c:v>1019673.321</c:v>
                  </c:pt>
                  <c:pt idx="152">
                    <c:v>882409.9927</c:v>
                  </c:pt>
                  <c:pt idx="153">
                    <c:v>475619.7221</c:v>
                  </c:pt>
                  <c:pt idx="154">
                    <c:v>872891.5663</c:v>
                  </c:pt>
                  <c:pt idx="155">
                    <c:v>489394.0863</c:v>
                  </c:pt>
                  <c:pt idx="156">
                    <c:v>422850.3563</c:v>
                  </c:pt>
                  <c:pt idx="157">
                    <c:v>689080.4598</c:v>
                  </c:pt>
                  <c:pt idx="158">
                    <c:v>722734.1772</c:v>
                  </c:pt>
                  <c:pt idx="159">
                    <c:v>509912.244</c:v>
                  </c:pt>
                  <c:pt idx="160">
                    <c:v>1300143.885</c:v>
                  </c:pt>
                  <c:pt idx="161">
                    <c:v>423878.2027</c:v>
                  </c:pt>
                  <c:pt idx="162">
                    <c:v>484158.4158</c:v>
                  </c:pt>
                  <c:pt idx="163">
                    <c:v>477899.1597</c:v>
                  </c:pt>
                  <c:pt idx="164">
                    <c:v>814200</c:v>
                  </c:pt>
                  <c:pt idx="165">
                    <c:v>448857.4219</c:v>
                  </c:pt>
                  <c:pt idx="166">
                    <c:v>964793.1931</c:v>
                  </c:pt>
                  <c:pt idx="167">
                    <c:v>479053.5988</c:v>
                  </c:pt>
                  <c:pt idx="168">
                    <c:v>446533.8245</c:v>
                  </c:pt>
                  <c:pt idx="169">
                    <c:v>632654.8673</c:v>
                  </c:pt>
                  <c:pt idx="170">
                    <c:v>838082.4222</c:v>
                  </c:pt>
                  <c:pt idx="171">
                    <c:v>526974.9216</c:v>
                  </c:pt>
                  <c:pt idx="172">
                    <c:v>678678.1029</c:v>
                  </c:pt>
                  <c:pt idx="173">
                    <c:v>512709.0816</c:v>
                  </c:pt>
                  <c:pt idx="174">
                    <c:v>487586.9336</c:v>
                  </c:pt>
                  <c:pt idx="175">
                    <c:v>404053.4729</c:v>
                  </c:pt>
                  <c:pt idx="176">
                    <c:v>562509.0958</c:v>
                  </c:pt>
                  <c:pt idx="177">
                    <c:v>592184.8739</c:v>
                  </c:pt>
                  <c:pt idx="178">
                    <c:v>510787.9925</c:v>
                  </c:pt>
                  <c:pt idx="179">
                    <c:v>525060</c:v>
                  </c:pt>
                  <c:pt idx="180">
                    <c:v>466962.963</c:v>
                  </c:pt>
                  <c:pt idx="181">
                    <c:v>1147775.378</c:v>
                  </c:pt>
                  <c:pt idx="182">
                    <c:v>1227370.948</c:v>
                  </c:pt>
                  <c:pt idx="183">
                    <c:v>544705.8824</c:v>
                  </c:pt>
                  <c:pt idx="184">
                    <c:v>513650.8728</c:v>
                  </c:pt>
                  <c:pt idx="185">
                    <c:v>586742.5968</c:v>
                  </c:pt>
                  <c:pt idx="186">
                    <c:v>562222.2222</c:v>
                  </c:pt>
                  <c:pt idx="187">
                    <c:v>378077.4749</c:v>
                  </c:pt>
                  <c:pt idx="188">
                    <c:v>2633333.333</c:v>
                  </c:pt>
                  <c:pt idx="189">
                    <c:v>647110.6337</c:v>
                  </c:pt>
                  <c:pt idx="190">
                    <c:v>499962.6168</c:v>
                  </c:pt>
                  <c:pt idx="191">
                    <c:v>898977.2727</c:v>
                  </c:pt>
                  <c:pt idx="192">
                    <c:v>757575.0834</c:v>
                  </c:pt>
                  <c:pt idx="193">
                    <c:v>751764.7059</c:v>
                  </c:pt>
                  <c:pt idx="194">
                    <c:v>1063532.402</c:v>
                  </c:pt>
                  <c:pt idx="195">
                    <c:v>525877.3784</c:v>
                  </c:pt>
                  <c:pt idx="196">
                    <c:v>947707.3171</c:v>
                  </c:pt>
                  <c:pt idx="197">
                    <c:v>1263302.752</c:v>
                  </c:pt>
                  <c:pt idx="198">
                    <c:v>1980803.571</c:v>
                  </c:pt>
                  <c:pt idx="199">
                    <c:v>793798.8469</c:v>
                  </c:pt>
                  <c:pt idx="200">
                    <c:v>639902.9126</c:v>
                  </c:pt>
                  <c:pt idx="201">
                    <c:v>793504.0431</c:v>
                  </c:pt>
                  <c:pt idx="202">
                    <c:v>1268880.767</c:v>
                  </c:pt>
                  <c:pt idx="203">
                    <c:v>1067448.728</c:v>
                  </c:pt>
                  <c:pt idx="204">
                    <c:v>653082.3529</c:v>
                  </c:pt>
                  <c:pt idx="205">
                    <c:v>960376.1755</c:v>
                  </c:pt>
                  <c:pt idx="206">
                    <c:v>723661.0169</c:v>
                  </c:pt>
                  <c:pt idx="207">
                    <c:v>1037500</c:v>
                  </c:pt>
                  <c:pt idx="208">
                    <c:v>492217.0362</c:v>
                  </c:pt>
                  <c:pt idx="209">
                    <c:v>1375265.201</c:v>
                  </c:pt>
                  <c:pt idx="210">
                    <c:v>475714.2857</c:v>
                  </c:pt>
                  <c:pt idx="211">
                    <c:v>563473.5577</c:v>
                  </c:pt>
                  <c:pt idx="212">
                    <c:v>508888.3584</c:v>
                  </c:pt>
                  <c:pt idx="213">
                    <c:v>509109.4109</c:v>
                  </c:pt>
                  <c:pt idx="214">
                    <c:v>524138.8518</c:v>
                  </c:pt>
                  <c:pt idx="215">
                    <c:v>977559.3952</c:v>
                  </c:pt>
                  <c:pt idx="216">
                    <c:v>1001314.286</c:v>
                  </c:pt>
                  <c:pt idx="217">
                    <c:v>577752.809</c:v>
                  </c:pt>
                  <c:pt idx="218">
                    <c:v>945428.5714</c:v>
                  </c:pt>
                  <c:pt idx="219">
                    <c:v>1253416.747</c:v>
                  </c:pt>
                  <c:pt idx="220">
                    <c:v>557466.0074</c:v>
                  </c:pt>
                  <c:pt idx="221">
                    <c:v>738336.7983</c:v>
                  </c:pt>
                  <c:pt idx="222">
                    <c:v>945866.7257</c:v>
                  </c:pt>
                  <c:pt idx="223">
                    <c:v>3864666.667</c:v>
                  </c:pt>
                  <c:pt idx="224">
                    <c:v>837931.0345</c:v>
                  </c:pt>
                  <c:pt idx="225">
                    <c:v>582313.9278</c:v>
                  </c:pt>
                  <c:pt idx="226">
                    <c:v>794293.8053</c:v>
                  </c:pt>
                  <c:pt idx="227">
                    <c:v>898115.1832</c:v>
                  </c:pt>
                  <c:pt idx="228">
                    <c:v>910308.37</c:v>
                  </c:pt>
                  <c:pt idx="229">
                    <c:v>741386.1386</c:v>
                  </c:pt>
                  <c:pt idx="230">
                    <c:v>1414084.507</c:v>
                  </c:pt>
                  <c:pt idx="231">
                    <c:v>1648990.385</c:v>
                  </c:pt>
                  <c:pt idx="232">
                    <c:v>2993592.233</c:v>
                  </c:pt>
                  <c:pt idx="233">
                    <c:v>1276578.947</c:v>
                  </c:pt>
                  <c:pt idx="234">
                    <c:v>1109831.461</c:v>
                  </c:pt>
                  <c:pt idx="235">
                    <c:v>844842.233</c:v>
                  </c:pt>
                  <c:pt idx="236">
                    <c:v>1336823.425</c:v>
                  </c:pt>
                  <c:pt idx="237">
                    <c:v>1669230.769</c:v>
                  </c:pt>
                  <c:pt idx="238">
                    <c:v>1428316.832</c:v>
                  </c:pt>
                  <c:pt idx="239">
                    <c:v>1743157.895</c:v>
                  </c:pt>
                  <c:pt idx="240">
                    <c:v>1204374.01</c:v>
                  </c:pt>
                  <c:pt idx="241">
                    <c:v>1741675.978</c:v>
                  </c:pt>
                  <c:pt idx="242">
                    <c:v>441818.1818</c:v>
                  </c:pt>
                  <c:pt idx="243">
                    <c:v>495272.7273</c:v>
                  </c:pt>
                  <c:pt idx="244">
                    <c:v>493988.764</c:v>
                  </c:pt>
                  <c:pt idx="245">
                    <c:v>960000</c:v>
                  </c:pt>
                  <c:pt idx="246">
                    <c:v>909418.6047</c:v>
                  </c:pt>
                  <c:pt idx="247">
                    <c:v>727510.7914</c:v>
                  </c:pt>
                  <c:pt idx="248">
                    <c:v>813773.9872</c:v>
                  </c:pt>
                  <c:pt idx="249">
                    <c:v>717464.7887</c:v>
                  </c:pt>
                  <c:pt idx="250">
                    <c:v>797202.5537</c:v>
                  </c:pt>
                  <c:pt idx="251">
                    <c:v>1218032.787</c:v>
                  </c:pt>
                  <c:pt idx="252">
                    <c:v>2496754.967</c:v>
                  </c:pt>
                  <c:pt idx="253">
                    <c:v>1074290.03</c:v>
                  </c:pt>
                  <c:pt idx="254">
                    <c:v>508438.3562</c:v>
                  </c:pt>
                  <c:pt idx="255">
                    <c:v>654989.154</c:v>
                  </c:pt>
                  <c:pt idx="256">
                    <c:v>1174358.974</c:v>
                  </c:pt>
                  <c:pt idx="257">
                    <c:v>1668000</c:v>
                  </c:pt>
                  <c:pt idx="258">
                    <c:v>854957.9832</c:v>
                  </c:pt>
                  <c:pt idx="259">
                    <c:v>696292.6829</c:v>
                  </c:pt>
                  <c:pt idx="260">
                    <c:v>795352.2267</c:v>
                  </c:pt>
                  <c:pt idx="261">
                    <c:v>1126601.942</c:v>
                  </c:pt>
                  <c:pt idx="262">
                    <c:v>709312.5</c:v>
                  </c:pt>
                  <c:pt idx="263">
                    <c:v>756459.2039</c:v>
                  </c:pt>
                  <c:pt idx="264">
                    <c:v>971735.9413</c:v>
                  </c:pt>
                  <c:pt idx="265">
                    <c:v>745231.9842</c:v>
                  </c:pt>
                  <c:pt idx="266">
                    <c:v>534854.6721</c:v>
                  </c:pt>
                  <c:pt idx="267">
                    <c:v>771898.9899</c:v>
                  </c:pt>
                  <c:pt idx="268">
                    <c:v>1019113.3</c:v>
                  </c:pt>
                  <c:pt idx="269">
                    <c:v>1205485.714</c:v>
                  </c:pt>
                  <c:pt idx="270">
                    <c:v>563486.7352</c:v>
                  </c:pt>
                  <c:pt idx="271">
                    <c:v>554148.1754</c:v>
                  </c:pt>
                  <c:pt idx="272">
                    <c:v>797005.3476</c:v>
                  </c:pt>
                  <c:pt idx="273">
                    <c:v>754450.8197</c:v>
                  </c:pt>
                  <c:pt idx="274">
                    <c:v>621848.1244</c:v>
                  </c:pt>
                  <c:pt idx="275">
                    <c:v>1497223.34</c:v>
                  </c:pt>
                  <c:pt idx="276">
                    <c:v>1448033.776</c:v>
                  </c:pt>
                  <c:pt idx="277">
                    <c:v>2698666.667</c:v>
                  </c:pt>
                  <c:pt idx="278">
                    <c:v>1667394.904</c:v>
                  </c:pt>
                  <c:pt idx="279">
                    <c:v>1123888.889</c:v>
                  </c:pt>
                  <c:pt idx="280">
                    <c:v>1827076.487</c:v>
                  </c:pt>
                  <c:pt idx="281">
                    <c:v>2281983.471</c:v>
                  </c:pt>
                  <c:pt idx="282">
                    <c:v>1359865.279</c:v>
                  </c:pt>
                  <c:pt idx="283">
                    <c:v>942475.0192</c:v>
                  </c:pt>
                  <c:pt idx="284">
                    <c:v>758012.4224</c:v>
                  </c:pt>
                  <c:pt idx="285">
                    <c:v>1663273.657</c:v>
                  </c:pt>
                  <c:pt idx="286">
                    <c:v>582794.6537</c:v>
                  </c:pt>
                  <c:pt idx="287">
                    <c:v>853043.4783</c:v>
                  </c:pt>
                  <c:pt idx="288">
                    <c:v>791743.2647</c:v>
                  </c:pt>
                  <c:pt idx="289">
                    <c:v>631862.069</c:v>
                  </c:pt>
                  <c:pt idx="290">
                    <c:v>1484560.976</c:v>
                  </c:pt>
                  <c:pt idx="291">
                    <c:v>992459.0164</c:v>
                  </c:pt>
                  <c:pt idx="292">
                    <c:v>653606.5574</c:v>
                  </c:pt>
                  <c:pt idx="293">
                    <c:v>464961.6368</c:v>
                  </c:pt>
                  <c:pt idx="294">
                    <c:v>484344.7613</c:v>
                  </c:pt>
                  <c:pt idx="295">
                    <c:v>1574786.73</c:v>
                  </c:pt>
                  <c:pt idx="296">
                    <c:v>2085704.698</c:v>
                  </c:pt>
                  <c:pt idx="297">
                    <c:v>1422849.979</c:v>
                  </c:pt>
                  <c:pt idx="298">
                    <c:v>1081258.155</c:v>
                  </c:pt>
                  <c:pt idx="299">
                    <c:v>1095539.568</c:v>
                  </c:pt>
                  <c:pt idx="300">
                    <c:v>1977736.944</c:v>
                  </c:pt>
                  <c:pt idx="301">
                    <c:v>2557980.875</c:v>
                  </c:pt>
                  <c:pt idx="302">
                    <c:v>2678583.779</c:v>
                  </c:pt>
                  <c:pt idx="303">
                    <c:v>7344583.521</c:v>
                  </c:pt>
                  <c:pt idx="304">
                    <c:v>2648402.998</c:v>
                  </c:pt>
                  <c:pt idx="305">
                    <c:v>2728182.857</c:v>
                  </c:pt>
                  <c:pt idx="306">
                    <c:v>6355715.289</c:v>
                  </c:pt>
                  <c:pt idx="307">
                    <c:v>438480</c:v>
                  </c:pt>
                  <c:pt idx="308">
                    <c:v>469858.2435</c:v>
                  </c:pt>
                  <c:pt idx="309">
                    <c:v>427701.4925</c:v>
                  </c:pt>
                  <c:pt idx="310">
                    <c:v>504301.676</c:v>
                  </c:pt>
                  <c:pt idx="311">
                    <c:v>489798.3871</c:v>
                  </c:pt>
                  <c:pt idx="312">
                    <c:v>505501.6911</c:v>
                  </c:pt>
                  <c:pt idx="313">
                    <c:v>503764.5201</c:v>
                  </c:pt>
                  <c:pt idx="314">
                    <c:v>464797.235</c:v>
                  </c:pt>
                  <c:pt idx="315">
                    <c:v>489448.8038</c:v>
                  </c:pt>
                  <c:pt idx="316">
                    <c:v>482880</c:v>
                  </c:pt>
                  <c:pt idx="317">
                    <c:v>450283.9117</c:v>
                  </c:pt>
                  <c:pt idx="318">
                    <c:v>473374.0533</c:v>
                  </c:pt>
                  <c:pt idx="319">
                    <c:v>550962.6719</c:v>
                  </c:pt>
                  <c:pt idx="320">
                    <c:v>442081.9342</c:v>
                  </c:pt>
                  <c:pt idx="321">
                    <c:v>471120.283</c:v>
                  </c:pt>
                  <c:pt idx="322">
                    <c:v>444783.8984</c:v>
                  </c:pt>
                  <c:pt idx="323">
                    <c:v>460145.9574</c:v>
                  </c:pt>
                  <c:pt idx="324">
                    <c:v>682445.2368</c:v>
                  </c:pt>
                  <c:pt idx="325">
                    <c:v>649897.3881</c:v>
                  </c:pt>
                  <c:pt idx="326">
                    <c:v>450000</c:v>
                  </c:pt>
                  <c:pt idx="327">
                    <c:v>613518.5805</c:v>
                  </c:pt>
                  <c:pt idx="328">
                    <c:v>455657.1429</c:v>
                  </c:pt>
                  <c:pt idx="329">
                    <c:v>448745.6446</c:v>
                  </c:pt>
                  <c:pt idx="330">
                    <c:v>496753.2468</c:v>
                  </c:pt>
                  <c:pt idx="331">
                    <c:v>833289.0995</c:v>
                  </c:pt>
                  <c:pt idx="332">
                    <c:v>3782978.962</c:v>
                  </c:pt>
                  <c:pt idx="333">
                    <c:v>3923733.474</c:v>
                  </c:pt>
                  <c:pt idx="334">
                    <c:v>2608272.889</c:v>
                  </c:pt>
                  <c:pt idx="335">
                    <c:v>4300569.715</c:v>
                  </c:pt>
                  <c:pt idx="336">
                    <c:v>4931225.692</c:v>
                  </c:pt>
                  <c:pt idx="337">
                    <c:v>7213071.895</c:v>
                  </c:pt>
                  <c:pt idx="338">
                    <c:v>5301425.704</c:v>
                  </c:pt>
                  <c:pt idx="339">
                    <c:v>4345333.991</c:v>
                  </c:pt>
                  <c:pt idx="340">
                    <c:v>3434079.265</c:v>
                  </c:pt>
                  <c:pt idx="341">
                    <c:v>4807453.739</c:v>
                  </c:pt>
                  <c:pt idx="342">
                    <c:v>6462933.81</c:v>
                  </c:pt>
                  <c:pt idx="343">
                    <c:v>4051199.175</c:v>
                  </c:pt>
                  <c:pt idx="344">
                    <c:v>523880.597</c:v>
                  </c:pt>
                  <c:pt idx="345">
                    <c:v>542692.7503</c:v>
                  </c:pt>
                  <c:pt idx="346">
                    <c:v>1241877.133</c:v>
                  </c:pt>
                  <c:pt idx="347">
                    <c:v>573038.918</c:v>
                  </c:pt>
                  <c:pt idx="348">
                    <c:v>416318.3475</c:v>
                  </c:pt>
                  <c:pt idx="349">
                    <c:v>524073.0337</c:v>
                  </c:pt>
                  <c:pt idx="350">
                    <c:v>670721.3115</c:v>
                  </c:pt>
                  <c:pt idx="351">
                    <c:v>588443.8776</c:v>
                  </c:pt>
                  <c:pt idx="352">
                    <c:v>517084.1035</c:v>
                  </c:pt>
                  <c:pt idx="353">
                    <c:v>1320772.277</c:v>
                  </c:pt>
                  <c:pt idx="354">
                    <c:v>500404.7514</c:v>
                  </c:pt>
                  <c:pt idx="355">
                    <c:v>1559169.381</c:v>
                  </c:pt>
                  <c:pt idx="356">
                    <c:v>458124.2673</c:v>
                  </c:pt>
                  <c:pt idx="357">
                    <c:v>848307.6923</c:v>
                  </c:pt>
                  <c:pt idx="358">
                    <c:v>1797967.742</c:v>
                  </c:pt>
                  <c:pt idx="359">
                    <c:v>980394.4316</c:v>
                  </c:pt>
                  <c:pt idx="360">
                    <c:v>1377494.908</c:v>
                  </c:pt>
                  <c:pt idx="361">
                    <c:v>1297687.213</c:v>
                  </c:pt>
                  <c:pt idx="362">
                    <c:v>716877.7733</c:v>
                  </c:pt>
                  <c:pt idx="363">
                    <c:v>888367.3469</c:v>
                  </c:pt>
                  <c:pt idx="364">
                    <c:v>2225217.391</c:v>
                  </c:pt>
                  <c:pt idx="365">
                    <c:v>1094104.329</c:v>
                  </c:pt>
                  <c:pt idx="366">
                    <c:v>858724.1379</c:v>
                  </c:pt>
                  <c:pt idx="367">
                    <c:v>1022637.363</c:v>
                  </c:pt>
                  <c:pt idx="368">
                    <c:v>927060.4027</c:v>
                  </c:pt>
                  <c:pt idx="369">
                    <c:v>1133254.438</c:v>
                  </c:pt>
                  <c:pt idx="370">
                    <c:v>858991.3043</c:v>
                  </c:pt>
                  <c:pt idx="371">
                    <c:v>1640446.768</c:v>
                  </c:pt>
                  <c:pt idx="372">
                    <c:v>1123233.471</c:v>
                  </c:pt>
                  <c:pt idx="373">
                    <c:v>727586.2069</c:v>
                  </c:pt>
                  <c:pt idx="374">
                    <c:v>1743257.031</c:v>
                  </c:pt>
                  <c:pt idx="375">
                    <c:v>883016.1722</c:v>
                  </c:pt>
                  <c:pt idx="376">
                    <c:v>4304031.748</c:v>
                  </c:pt>
                  <c:pt idx="377">
                    <c:v>4365036.846</c:v>
                  </c:pt>
                  <c:pt idx="378">
                    <c:v>5577774.79</c:v>
                  </c:pt>
                  <c:pt idx="379">
                    <c:v>3846068.695</c:v>
                  </c:pt>
                  <c:pt idx="380">
                    <c:v>2519036.329</c:v>
                  </c:pt>
                  <c:pt idx="381">
                    <c:v>3080793.499</c:v>
                  </c:pt>
                  <c:pt idx="382">
                    <c:v>6421813.204</c:v>
                  </c:pt>
                  <c:pt idx="383">
                    <c:v>6077036.322</c:v>
                  </c:pt>
                  <c:pt idx="384">
                    <c:v>3469167.834</c:v>
                  </c:pt>
                  <c:pt idx="385">
                    <c:v>3580397.681</c:v>
                  </c:pt>
                  <c:pt idx="386">
                    <c:v>3930539.334</c:v>
                  </c:pt>
                  <c:pt idx="387">
                    <c:v>3726385.167</c:v>
                  </c:pt>
                  <c:pt idx="388">
                    <c:v>339020.4534</c:v>
                  </c:pt>
                  <c:pt idx="389">
                    <c:v>78562.61015</c:v>
                  </c:pt>
                  <c:pt idx="390">
                    <c:v>469941.691</c:v>
                  </c:pt>
                  <c:pt idx="391">
                    <c:v>498401.1628</c:v>
                  </c:pt>
                  <c:pt idx="392">
                    <c:v>48411.12009</c:v>
                  </c:pt>
                  <c:pt idx="393">
                    <c:v>116020.0428</c:v>
                  </c:pt>
                  <c:pt idx="394">
                    <c:v>473592.233</c:v>
                  </c:pt>
                  <c:pt idx="395">
                    <c:v>18145.52745</c:v>
                  </c:pt>
                  <c:pt idx="396">
                    <c:v>260740.4357</c:v>
                  </c:pt>
                  <c:pt idx="397">
                    <c:v>439127.5168</c:v>
                  </c:pt>
                  <c:pt idx="398">
                    <c:v>474310.0693</c:v>
                  </c:pt>
                  <c:pt idx="399">
                    <c:v>198808.9002</c:v>
                  </c:pt>
                  <c:pt idx="400">
                    <c:v>488100.1741</c:v>
                  </c:pt>
                  <c:pt idx="401">
                    <c:v>130693.3841</c:v>
                  </c:pt>
                  <c:pt idx="402">
                    <c:v>449170.2728</c:v>
                  </c:pt>
                  <c:pt idx="403">
                    <c:v>465823.3379</c:v>
                  </c:pt>
                  <c:pt idx="404">
                    <c:v>455994.9007</c:v>
                  </c:pt>
                  <c:pt idx="405">
                    <c:v>458303.5787</c:v>
                  </c:pt>
                  <c:pt idx="406">
                    <c:v>502544.1176</c:v>
                  </c:pt>
                  <c:pt idx="407">
                    <c:v>501748.6339</c:v>
                  </c:pt>
                  <c:pt idx="408">
                    <c:v>460519.8693</c:v>
                  </c:pt>
                  <c:pt idx="409">
                    <c:v>459391.6716</c:v>
                  </c:pt>
                  <c:pt idx="410">
                    <c:v>578531.5777</c:v>
                  </c:pt>
                  <c:pt idx="411">
                    <c:v>1996677.174</c:v>
                  </c:pt>
                  <c:pt idx="412">
                    <c:v>1768568.902</c:v>
                  </c:pt>
                  <c:pt idx="413">
                    <c:v>1321768.298</c:v>
                  </c:pt>
                  <c:pt idx="414">
                    <c:v>2123094.861</c:v>
                  </c:pt>
                  <c:pt idx="415">
                    <c:v>2074469.053</c:v>
                  </c:pt>
                  <c:pt idx="416">
                    <c:v>3583188.098</c:v>
                  </c:pt>
                  <c:pt idx="417">
                    <c:v>2438932.359</c:v>
                  </c:pt>
                  <c:pt idx="418">
                    <c:v>478180.8159</c:v>
                  </c:pt>
                  <c:pt idx="419">
                    <c:v>468566.6149</c:v>
                  </c:pt>
                  <c:pt idx="420">
                    <c:v>482326.7176</c:v>
                  </c:pt>
                  <c:pt idx="421">
                    <c:v>461612.9032</c:v>
                  </c:pt>
                  <c:pt idx="422">
                    <c:v>474684.466</c:v>
                  </c:pt>
                  <c:pt idx="423">
                    <c:v>447757.377</c:v>
                  </c:pt>
                  <c:pt idx="424">
                    <c:v>443019.6484</c:v>
                  </c:pt>
                  <c:pt idx="425">
                    <c:v>520857.3784</c:v>
                  </c:pt>
                  <c:pt idx="426">
                    <c:v>483934.4262</c:v>
                  </c:pt>
                  <c:pt idx="427">
                    <c:v>490775.8621</c:v>
                  </c:pt>
                  <c:pt idx="428">
                    <c:v>462331.8359</c:v>
                  </c:pt>
                  <c:pt idx="429">
                    <c:v>435155.0752</c:v>
                  </c:pt>
                  <c:pt idx="430">
                    <c:v>139947.1761</c:v>
                  </c:pt>
                  <c:pt idx="431">
                    <c:v>480000</c:v>
                  </c:pt>
                  <c:pt idx="432">
                    <c:v>422112.6761</c:v>
                  </c:pt>
                  <c:pt idx="433">
                    <c:v>463283.1919</c:v>
                  </c:pt>
                  <c:pt idx="434">
                    <c:v>406081.8441</c:v>
                  </c:pt>
                  <c:pt idx="435">
                    <c:v>464895.1049</c:v>
                  </c:pt>
                  <c:pt idx="436">
                    <c:v>469323.5294</c:v>
                  </c:pt>
                  <c:pt idx="437">
                    <c:v>1023727.273</c:v>
                  </c:pt>
                  <c:pt idx="438">
                    <c:v>444705.8824</c:v>
                  </c:pt>
                  <c:pt idx="439">
                    <c:v>465365.8537</c:v>
                  </c:pt>
                  <c:pt idx="440">
                    <c:v>456634.3569</c:v>
                  </c:pt>
                  <c:pt idx="441">
                    <c:v>447692.3077</c:v>
                  </c:pt>
                  <c:pt idx="442">
                    <c:v>399901.2589</c:v>
                  </c:pt>
                  <c:pt idx="443">
                    <c:v>464191.6168</c:v>
                  </c:pt>
                  <c:pt idx="444">
                    <c:v>460800</c:v>
                  </c:pt>
                  <c:pt idx="445">
                    <c:v>461092.0167</c:v>
                  </c:pt>
                  <c:pt idx="446">
                    <c:v>434278.481</c:v>
                  </c:pt>
                  <c:pt idx="447">
                    <c:v>489353.9039</c:v>
                  </c:pt>
                  <c:pt idx="448">
                    <c:v>453617.2428</c:v>
                  </c:pt>
                  <c:pt idx="449">
                    <c:v>24922.06399</c:v>
                  </c:pt>
                  <c:pt idx="450">
                    <c:v>494545.4545</c:v>
                  </c:pt>
                  <c:pt idx="451">
                    <c:v>468337.5431</c:v>
                  </c:pt>
                  <c:pt idx="452">
                    <c:v>448753.4626</c:v>
                  </c:pt>
                  <c:pt idx="453">
                    <c:v>463243.8238</c:v>
                  </c:pt>
                  <c:pt idx="454">
                    <c:v>418347.1677</c:v>
                  </c:pt>
                  <c:pt idx="455">
                    <c:v>442231.5172</c:v>
                  </c:pt>
                  <c:pt idx="456">
                    <c:v>469052.7145</c:v>
                  </c:pt>
                  <c:pt idx="457">
                    <c:v>442500</c:v>
                  </c:pt>
                  <c:pt idx="458">
                    <c:v>474249.5479</c:v>
                  </c:pt>
                  <c:pt idx="459">
                    <c:v>498552.6316</c:v>
                  </c:pt>
                  <c:pt idx="460">
                    <c:v>312848.3617</c:v>
                  </c:pt>
                  <c:pt idx="461">
                    <c:v>460752.6156</c:v>
                  </c:pt>
                  <c:pt idx="462">
                    <c:v>474764.9226</c:v>
                  </c:pt>
                  <c:pt idx="463">
                    <c:v>91875.99988</c:v>
                  </c:pt>
                  <c:pt idx="464">
                    <c:v>466102.2044</c:v>
                  </c:pt>
                  <c:pt idx="465">
                    <c:v>502465.1972</c:v>
                  </c:pt>
                  <c:pt idx="466">
                    <c:v>484627.7069</c:v>
                  </c:pt>
                  <c:pt idx="467">
                    <c:v>435789.4737</c:v>
                  </c:pt>
                  <c:pt idx="468">
                    <c:v>559668.0498</c:v>
                  </c:pt>
                  <c:pt idx="469">
                    <c:v>202084.2909</c:v>
                  </c:pt>
                  <c:pt idx="470">
                    <c:v>516359.5792</c:v>
                  </c:pt>
                  <c:pt idx="471">
                    <c:v>425675.6757</c:v>
                  </c:pt>
                  <c:pt idx="472">
                    <c:v>463430.5317</c:v>
                  </c:pt>
                  <c:pt idx="473">
                    <c:v>439094.6786</c:v>
                  </c:pt>
                  <c:pt idx="474">
                    <c:v>416842.1053</c:v>
                  </c:pt>
                  <c:pt idx="475">
                    <c:v>477931.0345</c:v>
                  </c:pt>
                  <c:pt idx="476">
                    <c:v>498832.8076</c:v>
                  </c:pt>
                  <c:pt idx="477">
                    <c:v>449041.0959</c:v>
                  </c:pt>
                  <c:pt idx="478">
                    <c:v>491538.4615</c:v>
                  </c:pt>
                  <c:pt idx="479">
                    <c:v>512307.6923</c:v>
                  </c:pt>
                  <c:pt idx="480">
                    <c:v>471505.1945</c:v>
                  </c:pt>
                  <c:pt idx="481">
                    <c:v>557142.8571</c:v>
                  </c:pt>
                  <c:pt idx="482">
                    <c:v>487132.8671</c:v>
                  </c:pt>
                  <c:pt idx="483">
                    <c:v>489831.9592</c:v>
                  </c:pt>
                  <c:pt idx="484">
                    <c:v>480834.7826</c:v>
                  </c:pt>
                  <c:pt idx="485">
                    <c:v>470386.7403</c:v>
                  </c:pt>
                  <c:pt idx="486">
                    <c:v>458797.0982</c:v>
                  </c:pt>
                  <c:pt idx="487">
                    <c:v>407350.5803</c:v>
                  </c:pt>
                  <c:pt idx="488">
                    <c:v>462068.1818</c:v>
                  </c:pt>
                  <c:pt idx="489">
                    <c:v>474525.4582</c:v>
                  </c:pt>
                  <c:pt idx="490">
                    <c:v>447750</c:v>
                  </c:pt>
                  <c:pt idx="491">
                    <c:v>395369.131</c:v>
                  </c:pt>
                  <c:pt idx="492">
                    <c:v>449850.4314</c:v>
                  </c:pt>
                  <c:pt idx="493">
                    <c:v>484735.3224</c:v>
                  </c:pt>
                  <c:pt idx="494">
                    <c:v>515612.9032</c:v>
                  </c:pt>
                  <c:pt idx="495">
                    <c:v>472718.4466</c:v>
                  </c:pt>
                  <c:pt idx="496">
                    <c:v>431969.382</c:v>
                  </c:pt>
                  <c:pt idx="497">
                    <c:v>448786.1272</c:v>
                  </c:pt>
                  <c:pt idx="498">
                    <c:v>451428.5714</c:v>
                  </c:pt>
                  <c:pt idx="499">
                    <c:v>463143.6314</c:v>
                  </c:pt>
                  <c:pt idx="500">
                    <c:v>466819.222</c:v>
                  </c:pt>
                  <c:pt idx="501">
                    <c:v>492612.9666</c:v>
                  </c:pt>
                  <c:pt idx="502">
                    <c:v>504670.0508</c:v>
                  </c:pt>
                  <c:pt idx="503">
                    <c:v>542560</c:v>
                  </c:pt>
                  <c:pt idx="504">
                    <c:v>382941.1765</c:v>
                  </c:pt>
                  <c:pt idx="505">
                    <c:v>470968.9711</c:v>
                  </c:pt>
                  <c:pt idx="506">
                    <c:v>450000</c:v>
                  </c:pt>
                  <c:pt idx="507">
                    <c:v>484310.134</c:v>
                  </c:pt>
                  <c:pt idx="508">
                    <c:v>482332.4397</c:v>
                  </c:pt>
                  <c:pt idx="509">
                    <c:v>479728.1713</c:v>
                  </c:pt>
                  <c:pt idx="510">
                    <c:v>215478.0984</c:v>
                  </c:pt>
                  <c:pt idx="511">
                    <c:v>455117.0569</c:v>
                  </c:pt>
                  <c:pt idx="512">
                    <c:v>453191.8624</c:v>
                  </c:pt>
                  <c:pt idx="513">
                    <c:v>464243.9807</c:v>
                  </c:pt>
                  <c:pt idx="514">
                    <c:v>486436.7428</c:v>
                  </c:pt>
                  <c:pt idx="515">
                    <c:v>478135.5298</c:v>
                  </c:pt>
                  <c:pt idx="516">
                    <c:v>530937.5</c:v>
                  </c:pt>
                  <c:pt idx="517">
                    <c:v>458724.2592</c:v>
                  </c:pt>
                  <c:pt idx="518">
                    <c:v>472689.7264</c:v>
                  </c:pt>
                  <c:pt idx="519">
                    <c:v>502500</c:v>
                  </c:pt>
                  <c:pt idx="520">
                    <c:v>444600</c:v>
                  </c:pt>
                  <c:pt idx="521">
                    <c:v>458475.3363</c:v>
                  </c:pt>
                  <c:pt idx="522">
                    <c:v>471874.2443</c:v>
                  </c:pt>
                  <c:pt idx="523">
                    <c:v>450980.1409</c:v>
                  </c:pt>
                  <c:pt idx="524">
                    <c:v>470642.2018</c:v>
                  </c:pt>
                  <c:pt idx="525">
                    <c:v>547580.2139</c:v>
                  </c:pt>
                  <c:pt idx="526">
                    <c:v>2160401.189</c:v>
                  </c:pt>
                  <c:pt idx="527">
                    <c:v>451584.9692</c:v>
                  </c:pt>
                  <c:pt idx="528">
                    <c:v>522377.6224</c:v>
                  </c:pt>
                  <c:pt idx="529">
                    <c:v>502471.0425</c:v>
                  </c:pt>
                  <c:pt idx="530">
                    <c:v>448136.419</c:v>
                  </c:pt>
                  <c:pt idx="531">
                    <c:v>470087.8735</c:v>
                  </c:pt>
                  <c:pt idx="532">
                    <c:v>661350.7109</c:v>
                  </c:pt>
                  <c:pt idx="533">
                    <c:v>470186.9159</c:v>
                  </c:pt>
                  <c:pt idx="534">
                    <c:v>444898.7854</c:v>
                  </c:pt>
                  <c:pt idx="535">
                    <c:v>443297.8723</c:v>
                  </c:pt>
                  <c:pt idx="536">
                    <c:v>1105990.783</c:v>
                  </c:pt>
                  <c:pt idx="537">
                    <c:v>555319.1489</c:v>
                  </c:pt>
                  <c:pt idx="538">
                    <c:v>514125</c:v>
                  </c:pt>
                  <c:pt idx="539">
                    <c:v>474421.2524</c:v>
                  </c:pt>
                  <c:pt idx="540">
                    <c:v>611939.5973</c:v>
                  </c:pt>
                  <c:pt idx="541">
                    <c:v>439436.6197</c:v>
                  </c:pt>
                  <c:pt idx="542">
                    <c:v>679284.791</c:v>
                  </c:pt>
                  <c:pt idx="543">
                    <c:v>630859.5845</c:v>
                  </c:pt>
                  <c:pt idx="544">
                    <c:v>413694.9153</c:v>
                  </c:pt>
                  <c:pt idx="545">
                    <c:v>576541.3534</c:v>
                  </c:pt>
                  <c:pt idx="546">
                    <c:v>825220.5882</c:v>
                  </c:pt>
                  <c:pt idx="547">
                    <c:v>623393.617</c:v>
                  </c:pt>
                  <c:pt idx="548">
                    <c:v>1403013.078</c:v>
                  </c:pt>
                  <c:pt idx="549">
                    <c:v>1614478.528</c:v>
                  </c:pt>
                  <c:pt idx="550">
                    <c:v>728717.9487</c:v>
                  </c:pt>
                  <c:pt idx="551">
                    <c:v>614510.6862</c:v>
                  </c:pt>
                  <c:pt idx="552">
                    <c:v>1398260.87</c:v>
                  </c:pt>
                  <c:pt idx="553">
                    <c:v>904479.2627</c:v>
                  </c:pt>
                  <c:pt idx="554">
                    <c:v>581923.5226</c:v>
                  </c:pt>
                  <c:pt idx="555">
                    <c:v>521289.7016</c:v>
                  </c:pt>
                  <c:pt idx="556">
                    <c:v>763754.9407</c:v>
                  </c:pt>
                  <c:pt idx="557">
                    <c:v>472894.2598</c:v>
                  </c:pt>
                  <c:pt idx="558">
                    <c:v>550032.7869</c:v>
                  </c:pt>
                  <c:pt idx="559">
                    <c:v>519898.4772</c:v>
                  </c:pt>
                  <c:pt idx="560">
                    <c:v>741593.0902</c:v>
                  </c:pt>
                  <c:pt idx="561">
                    <c:v>1129175.258</c:v>
                  </c:pt>
                  <c:pt idx="562">
                    <c:v>730161.2903</c:v>
                  </c:pt>
                  <c:pt idx="563">
                    <c:v>708173.7194</c:v>
                  </c:pt>
                  <c:pt idx="564">
                    <c:v>1340228.571</c:v>
                  </c:pt>
                  <c:pt idx="565">
                    <c:v>540709.2199</c:v>
                  </c:pt>
                  <c:pt idx="566">
                    <c:v>1162716.186</c:v>
                  </c:pt>
                  <c:pt idx="567">
                    <c:v>754183.9763</c:v>
                  </c:pt>
                  <c:pt idx="568">
                    <c:v>575014.8368</c:v>
                  </c:pt>
                  <c:pt idx="569">
                    <c:v>693227.8481</c:v>
                  </c:pt>
                  <c:pt idx="570">
                    <c:v>540125.4355</c:v>
                  </c:pt>
                  <c:pt idx="571">
                    <c:v>785580.0712</c:v>
                  </c:pt>
                  <c:pt idx="572">
                    <c:v>593386.2959</c:v>
                  </c:pt>
                  <c:pt idx="573">
                    <c:v>446896.5517</c:v>
                  </c:pt>
                  <c:pt idx="574">
                    <c:v>1672941.176</c:v>
                  </c:pt>
                  <c:pt idx="575">
                    <c:v>1130968.267</c:v>
                  </c:pt>
                  <c:pt idx="576">
                    <c:v>659775.9522</c:v>
                  </c:pt>
                  <c:pt idx="577">
                    <c:v>1496825.939</c:v>
                  </c:pt>
                  <c:pt idx="578">
                    <c:v>2155777.126</c:v>
                  </c:pt>
                  <c:pt idx="579">
                    <c:v>1517030.568</c:v>
                  </c:pt>
                  <c:pt idx="580">
                    <c:v>506751.5924</c:v>
                  </c:pt>
                  <c:pt idx="581">
                    <c:v>919005.2356</c:v>
                  </c:pt>
                  <c:pt idx="582">
                    <c:v>1142763.158</c:v>
                  </c:pt>
                  <c:pt idx="583">
                    <c:v>1001390.625</c:v>
                  </c:pt>
                  <c:pt idx="584">
                    <c:v>1774531.549</c:v>
                  </c:pt>
                  <c:pt idx="585">
                    <c:v>436721.3115</c:v>
                  </c:pt>
                  <c:pt idx="586">
                    <c:v>863686.5806</c:v>
                  </c:pt>
                  <c:pt idx="587">
                    <c:v>1080932.642</c:v>
                  </c:pt>
                  <c:pt idx="588">
                    <c:v>973395.9624</c:v>
                  </c:pt>
                  <c:pt idx="589">
                    <c:v>1599054.545</c:v>
                  </c:pt>
                  <c:pt idx="590">
                    <c:v>957784.0909</c:v>
                  </c:pt>
                  <c:pt idx="591">
                    <c:v>434537.4449</c:v>
                  </c:pt>
                  <c:pt idx="592">
                    <c:v>1576427.061</c:v>
                  </c:pt>
                  <c:pt idx="593">
                    <c:v>782983.6983</c:v>
                  </c:pt>
                  <c:pt idx="594">
                    <c:v>1524926.931</c:v>
                  </c:pt>
                  <c:pt idx="595">
                    <c:v>444428.6486</c:v>
                  </c:pt>
                  <c:pt idx="596">
                    <c:v>2293714.286</c:v>
                  </c:pt>
                  <c:pt idx="597">
                    <c:v>1430537.143</c:v>
                  </c:pt>
                  <c:pt idx="598">
                    <c:v>1302065.217</c:v>
                  </c:pt>
                  <c:pt idx="599">
                    <c:v>890572.4726</c:v>
                  </c:pt>
                  <c:pt idx="600">
                    <c:v>659216.4179</c:v>
                  </c:pt>
                  <c:pt idx="601">
                    <c:v>1829104.478</c:v>
                  </c:pt>
                  <c:pt idx="602">
                    <c:v>500029.4118</c:v>
                  </c:pt>
                  <c:pt idx="603">
                    <c:v>1126315.789</c:v>
                  </c:pt>
                  <c:pt idx="604">
                    <c:v>472638.0368</c:v>
                  </c:pt>
                  <c:pt idx="605">
                    <c:v>427284.4565</c:v>
                  </c:pt>
                  <c:pt idx="606">
                    <c:v>924693.3604</c:v>
                  </c:pt>
                  <c:pt idx="607">
                    <c:v>1681578.947</c:v>
                  </c:pt>
                  <c:pt idx="608">
                    <c:v>1623750</c:v>
                  </c:pt>
                  <c:pt idx="609">
                    <c:v>505492.228</c:v>
                  </c:pt>
                  <c:pt idx="610">
                    <c:v>1137216.495</c:v>
                  </c:pt>
                  <c:pt idx="611">
                    <c:v>581709.7863</c:v>
                  </c:pt>
                  <c:pt idx="612">
                    <c:v>557673.716</c:v>
                  </c:pt>
                  <c:pt idx="613">
                    <c:v>1423058.824</c:v>
                  </c:pt>
                  <c:pt idx="614">
                    <c:v>1449894.997</c:v>
                  </c:pt>
                  <c:pt idx="615">
                    <c:v>774527.027</c:v>
                  </c:pt>
                  <c:pt idx="616">
                    <c:v>1235112.54</c:v>
                  </c:pt>
                  <c:pt idx="617">
                    <c:v>1283634.634</c:v>
                  </c:pt>
                  <c:pt idx="618">
                    <c:v>827127.5837</c:v>
                  </c:pt>
                  <c:pt idx="619">
                    <c:v>764839.8577</c:v>
                  </c:pt>
                  <c:pt idx="620">
                    <c:v>995951.9038</c:v>
                  </c:pt>
                  <c:pt idx="621">
                    <c:v>1336266.795</c:v>
                  </c:pt>
                  <c:pt idx="622">
                    <c:v>714545.4545</c:v>
                  </c:pt>
                  <c:pt idx="623">
                    <c:v>1184165.018</c:v>
                  </c:pt>
                  <c:pt idx="624">
                    <c:v>966857.1429</c:v>
                  </c:pt>
                  <c:pt idx="625">
                    <c:v>517917.7719</c:v>
                  </c:pt>
                  <c:pt idx="626">
                    <c:v>472597.5765</c:v>
                  </c:pt>
                  <c:pt idx="627">
                    <c:v>469263.5926</c:v>
                  </c:pt>
                  <c:pt idx="628">
                    <c:v>443504.2081</c:v>
                  </c:pt>
                  <c:pt idx="629">
                    <c:v>474587.7551</c:v>
                  </c:pt>
                  <c:pt idx="630">
                    <c:v>449502.5126</c:v>
                  </c:pt>
                  <c:pt idx="631">
                    <c:v>493512.9576</c:v>
                  </c:pt>
                  <c:pt idx="632">
                    <c:v>458214.1045</c:v>
                  </c:pt>
                  <c:pt idx="633">
                    <c:v>490706.4822</c:v>
                  </c:pt>
                  <c:pt idx="634">
                    <c:v>889141.9973</c:v>
                  </c:pt>
                  <c:pt idx="635">
                    <c:v>593237.0301</c:v>
                  </c:pt>
                  <c:pt idx="636">
                    <c:v>533261.6685</c:v>
                  </c:pt>
                  <c:pt idx="637">
                    <c:v>499393.3649</c:v>
                  </c:pt>
                  <c:pt idx="638">
                    <c:v>466518.3537</c:v>
                  </c:pt>
                  <c:pt idx="639">
                    <c:v>464203.7027</c:v>
                  </c:pt>
                  <c:pt idx="640">
                    <c:v>490510.158</c:v>
                  </c:pt>
                  <c:pt idx="641">
                    <c:v>448720.6679</c:v>
                  </c:pt>
                  <c:pt idx="642">
                    <c:v>448315.6358</c:v>
                  </c:pt>
                  <c:pt idx="643">
                    <c:v>481013.5135</c:v>
                  </c:pt>
                  <c:pt idx="644">
                    <c:v>460669.5549</c:v>
                  </c:pt>
                  <c:pt idx="645">
                    <c:v>479811.0236</c:v>
                  </c:pt>
                  <c:pt idx="646">
                    <c:v>447605.6338</c:v>
                  </c:pt>
                  <c:pt idx="647">
                    <c:v>676623.3766</c:v>
                  </c:pt>
                  <c:pt idx="648">
                    <c:v>505887.74</c:v>
                  </c:pt>
                  <c:pt idx="649">
                    <c:v>476870.9257</c:v>
                  </c:pt>
                  <c:pt idx="650">
                    <c:v>468901.7341</c:v>
                  </c:pt>
                  <c:pt idx="651">
                    <c:v>432476.1205</c:v>
                  </c:pt>
                  <c:pt idx="652">
                    <c:v>500935.3888</c:v>
                  </c:pt>
                  <c:pt idx="653">
                    <c:v>548557.4731</c:v>
                  </c:pt>
                  <c:pt idx="654">
                    <c:v>408463.6562</c:v>
                  </c:pt>
                  <c:pt idx="655">
                    <c:v>390831.9739</c:v>
                  </c:pt>
                  <c:pt idx="656">
                    <c:v>438183.8547</c:v>
                  </c:pt>
                  <c:pt idx="657">
                    <c:v>455666.1046</c:v>
                  </c:pt>
                  <c:pt idx="658">
                    <c:v>443473.8617</c:v>
                  </c:pt>
                  <c:pt idx="659">
                    <c:v>439823.5766</c:v>
                  </c:pt>
                  <c:pt idx="660">
                    <c:v>465697.0588</c:v>
                  </c:pt>
                  <c:pt idx="661">
                    <c:v>540000</c:v>
                  </c:pt>
                  <c:pt idx="662">
                    <c:v>440499.2867</c:v>
                  </c:pt>
                  <c:pt idx="663">
                    <c:v>688082.2679</c:v>
                  </c:pt>
                  <c:pt idx="664">
                    <c:v>457915.3094</c:v>
                  </c:pt>
                  <c:pt idx="665">
                    <c:v>489693.5933</c:v>
                  </c:pt>
                  <c:pt idx="666">
                    <c:v>516476.4659</c:v>
                  </c:pt>
                  <c:pt idx="667">
                    <c:v>590000</c:v>
                  </c:pt>
                  <c:pt idx="668">
                    <c:v>446972.4771</c:v>
                  </c:pt>
                  <c:pt idx="669">
                    <c:v>502145.9227</c:v>
                  </c:pt>
                  <c:pt idx="670">
                    <c:v>435042.735</c:v>
                  </c:pt>
                  <c:pt idx="671">
                    <c:v>561192.5215</c:v>
                  </c:pt>
                  <c:pt idx="672">
                    <c:v>754373.6142</c:v>
                  </c:pt>
                  <c:pt idx="673">
                    <c:v>514615.3846</c:v>
                  </c:pt>
                  <c:pt idx="674">
                    <c:v>444255.3191</c:v>
                  </c:pt>
                  <c:pt idx="675">
                    <c:v>537384.5355</c:v>
                  </c:pt>
                  <c:pt idx="676">
                    <c:v>689960.8866</c:v>
                  </c:pt>
                  <c:pt idx="677">
                    <c:v>822426.7782</c:v>
                  </c:pt>
                  <c:pt idx="678">
                    <c:v>596203.9449</c:v>
                  </c:pt>
                  <c:pt idx="679">
                    <c:v>493167.0823</c:v>
                  </c:pt>
                  <c:pt idx="680">
                    <c:v>532621.6909</c:v>
                  </c:pt>
                  <c:pt idx="681">
                    <c:v>698571.4286</c:v>
                  </c:pt>
                  <c:pt idx="682">
                    <c:v>482753.4685</c:v>
                  </c:pt>
                  <c:pt idx="683">
                    <c:v>1044800</c:v>
                  </c:pt>
                  <c:pt idx="684">
                    <c:v>425670.6046</c:v>
                  </c:pt>
                  <c:pt idx="685">
                    <c:v>428890.5436</c:v>
                  </c:pt>
                  <c:pt idx="686">
                    <c:v>681943.734</c:v>
                  </c:pt>
                  <c:pt idx="687">
                    <c:v>473978.4946</c:v>
                  </c:pt>
                  <c:pt idx="688">
                    <c:v>674688.2217</c:v>
                  </c:pt>
                  <c:pt idx="689">
                    <c:v>1331936.62</c:v>
                  </c:pt>
                  <c:pt idx="690">
                    <c:v>568332.13</c:v>
                  </c:pt>
                  <c:pt idx="691">
                    <c:v>583495.1456</c:v>
                  </c:pt>
                  <c:pt idx="692">
                    <c:v>767051.6717</c:v>
                  </c:pt>
                  <c:pt idx="693">
                    <c:v>747975.0425</c:v>
                  </c:pt>
                  <c:pt idx="694">
                    <c:v>674045.5617</c:v>
                  </c:pt>
                  <c:pt idx="695">
                    <c:v>619508.3267</c:v>
                  </c:pt>
                  <c:pt idx="696">
                    <c:v>739726.0274</c:v>
                  </c:pt>
                  <c:pt idx="697">
                    <c:v>745659.5745</c:v>
                  </c:pt>
                  <c:pt idx="698">
                    <c:v>556337.1151</c:v>
                  </c:pt>
                  <c:pt idx="699">
                    <c:v>812945.4545</c:v>
                  </c:pt>
                  <c:pt idx="700">
                    <c:v>627233.0097</c:v>
                  </c:pt>
                  <c:pt idx="701">
                    <c:v>548342.498</c:v>
                  </c:pt>
                  <c:pt idx="702">
                    <c:v>629452.1739</c:v>
                  </c:pt>
                  <c:pt idx="703">
                    <c:v>1516620.634</c:v>
                  </c:pt>
                  <c:pt idx="704">
                    <c:v>734597.0149</c:v>
                  </c:pt>
                  <c:pt idx="705">
                    <c:v>601815.8753</c:v>
                  </c:pt>
                  <c:pt idx="706">
                    <c:v>615000</c:v>
                  </c:pt>
                  <c:pt idx="707">
                    <c:v>567317.5809</c:v>
                  </c:pt>
                  <c:pt idx="708">
                    <c:v>1086600.373</c:v>
                  </c:pt>
                  <c:pt idx="709">
                    <c:v>1240242.939</c:v>
                  </c:pt>
                  <c:pt idx="710">
                    <c:v>864449.6487</c:v>
                  </c:pt>
                  <c:pt idx="711">
                    <c:v>1720424.71</c:v>
                  </c:pt>
                  <c:pt idx="712">
                    <c:v>1208523.154</c:v>
                  </c:pt>
                  <c:pt idx="713">
                    <c:v>1095030.181</c:v>
                  </c:pt>
                  <c:pt idx="714">
                    <c:v>617662.5659</c:v>
                  </c:pt>
                  <c:pt idx="715">
                    <c:v>1283253.589</c:v>
                  </c:pt>
                  <c:pt idx="716">
                    <c:v>1008597.786</c:v>
                  </c:pt>
                  <c:pt idx="717">
                    <c:v>835750.7082</c:v>
                  </c:pt>
                  <c:pt idx="718">
                    <c:v>2172668.622</c:v>
                  </c:pt>
                  <c:pt idx="719">
                    <c:v>807339.9015</c:v>
                  </c:pt>
                  <c:pt idx="720">
                    <c:v>1349059.829</c:v>
                  </c:pt>
                  <c:pt idx="721">
                    <c:v>2850981.308</c:v>
                  </c:pt>
                  <c:pt idx="722">
                    <c:v>1197335.702</c:v>
                  </c:pt>
                  <c:pt idx="723">
                    <c:v>898942.0655</c:v>
                  </c:pt>
                  <c:pt idx="724">
                    <c:v>1219215.302</c:v>
                  </c:pt>
                  <c:pt idx="725">
                    <c:v>1041136.364</c:v>
                  </c:pt>
                  <c:pt idx="726">
                    <c:v>1001659.389</c:v>
                  </c:pt>
                  <c:pt idx="727">
                    <c:v>2082471.278</c:v>
                  </c:pt>
                  <c:pt idx="728">
                    <c:v>1927797.113</c:v>
                  </c:pt>
                  <c:pt idx="729">
                    <c:v>2187225.865</c:v>
                  </c:pt>
                  <c:pt idx="730">
                    <c:v>1467489.051</c:v>
                  </c:pt>
                  <c:pt idx="731">
                    <c:v>2641847.969</c:v>
                  </c:pt>
                  <c:pt idx="732">
                    <c:v>2287897.403</c:v>
                  </c:pt>
                  <c:pt idx="733">
                    <c:v>1019704.433</c:v>
                  </c:pt>
                  <c:pt idx="734">
                    <c:v>1157256.637</c:v>
                  </c:pt>
                  <c:pt idx="735">
                    <c:v>529545.4545</c:v>
                  </c:pt>
                  <c:pt idx="736">
                    <c:v>1051102.362</c:v>
                  </c:pt>
                  <c:pt idx="737">
                    <c:v>628844.0367</c:v>
                  </c:pt>
                  <c:pt idx="738">
                    <c:v>751019.4175</c:v>
                  </c:pt>
                  <c:pt idx="739">
                    <c:v>579937.5</c:v>
                  </c:pt>
                  <c:pt idx="740">
                    <c:v>1376775.432</c:v>
                  </c:pt>
                  <c:pt idx="741">
                    <c:v>877229.9708</c:v>
                  </c:pt>
                  <c:pt idx="742">
                    <c:v>628949.7307</c:v>
                  </c:pt>
                  <c:pt idx="743">
                    <c:v>506159.1696</c:v>
                  </c:pt>
                  <c:pt idx="744">
                    <c:v>556810.3448</c:v>
                  </c:pt>
                  <c:pt idx="745">
                    <c:v>565595.0541</c:v>
                  </c:pt>
                  <c:pt idx="746">
                    <c:v>854820.7171</c:v>
                  </c:pt>
                  <c:pt idx="747">
                    <c:v>1085785.714</c:v>
                  </c:pt>
                  <c:pt idx="748">
                    <c:v>1230203.16</c:v>
                  </c:pt>
                  <c:pt idx="749">
                    <c:v>1763612.903</c:v>
                  </c:pt>
                  <c:pt idx="750">
                    <c:v>1754551.92</c:v>
                  </c:pt>
                  <c:pt idx="751">
                    <c:v>1715423.395</c:v>
                  </c:pt>
                  <c:pt idx="752">
                    <c:v>1927261.146</c:v>
                  </c:pt>
                  <c:pt idx="753">
                    <c:v>1585479.452</c:v>
                  </c:pt>
                  <c:pt idx="754">
                    <c:v>1889449.541</c:v>
                  </c:pt>
                  <c:pt idx="755">
                    <c:v>1175836.177</c:v>
                  </c:pt>
                  <c:pt idx="756">
                    <c:v>1680783.92</c:v>
                  </c:pt>
                  <c:pt idx="757">
                    <c:v>872228.5714</c:v>
                  </c:pt>
                  <c:pt idx="758">
                    <c:v>924466.0194</c:v>
                  </c:pt>
                  <c:pt idx="759">
                    <c:v>1708756.642</c:v>
                  </c:pt>
                  <c:pt idx="760">
                    <c:v>1954047.847</c:v>
                  </c:pt>
                  <c:pt idx="761">
                    <c:v>1313436.293</c:v>
                  </c:pt>
                  <c:pt idx="762">
                    <c:v>1097763.158</c:v>
                  </c:pt>
                  <c:pt idx="763">
                    <c:v>1585048.544</c:v>
                  </c:pt>
                  <c:pt idx="764">
                    <c:v>7121189.114</c:v>
                  </c:pt>
                  <c:pt idx="765">
                    <c:v>7474826.749</c:v>
                  </c:pt>
                  <c:pt idx="766">
                    <c:v>7760088.692</c:v>
                  </c:pt>
                  <c:pt idx="767">
                    <c:v>5787895.792</c:v>
                  </c:pt>
                  <c:pt idx="768">
                    <c:v>6923933.378</c:v>
                  </c:pt>
                  <c:pt idx="769">
                    <c:v>6404644.506</c:v>
                  </c:pt>
                  <c:pt idx="770">
                    <c:v>6838939.51</c:v>
                  </c:pt>
                  <c:pt idx="771">
                    <c:v>4723481.219</c:v>
                  </c:pt>
                  <c:pt idx="772">
                    <c:v>5056001.214</c:v>
                  </c:pt>
                  <c:pt idx="773">
                    <c:v>6956489.855</c:v>
                  </c:pt>
                  <c:pt idx="774">
                    <c:v>4927665.83</c:v>
                  </c:pt>
                  <c:pt idx="775">
                    <c:v>5549443.516</c:v>
                  </c:pt>
                  <c:pt idx="776">
                    <c:v>7233229.376</c:v>
                  </c:pt>
                  <c:pt idx="777">
                    <c:v>4372854.158</c:v>
                  </c:pt>
                  <c:pt idx="778">
                    <c:v>5813587.786</c:v>
                  </c:pt>
                  <c:pt idx="779">
                    <c:v>6048342.364</c:v>
                  </c:pt>
                  <c:pt idx="780">
                    <c:v>4003579.378</c:v>
                  </c:pt>
                  <c:pt idx="781">
                    <c:v>4121903.367</c:v>
                  </c:pt>
                  <c:pt idx="782">
                    <c:v>3392635.904</c:v>
                  </c:pt>
                  <c:pt idx="783">
                    <c:v>6338517.689</c:v>
                  </c:pt>
                  <c:pt idx="784">
                    <c:v>4685226.681</c:v>
                  </c:pt>
                  <c:pt idx="785">
                    <c:v>5155263.55</c:v>
                  </c:pt>
                  <c:pt idx="786">
                    <c:v>4929077.624</c:v>
                  </c:pt>
                  <c:pt idx="787">
                    <c:v>4029953.241</c:v>
                  </c:pt>
                  <c:pt idx="788">
                    <c:v>3522835.184</c:v>
                  </c:pt>
                  <c:pt idx="789">
                    <c:v>4339679.121</c:v>
                  </c:pt>
                  <c:pt idx="790">
                    <c:v>4337023.051</c:v>
                  </c:pt>
                  <c:pt idx="791">
                    <c:v>3858106.778</c:v>
                  </c:pt>
                  <c:pt idx="792">
                    <c:v>4305507.117</c:v>
                  </c:pt>
                  <c:pt idx="793">
                    <c:v>2074405.055</c:v>
                  </c:pt>
                  <c:pt idx="794">
                    <c:v>3476789.232</c:v>
                  </c:pt>
                  <c:pt idx="795">
                    <c:v>3998739.13</c:v>
                  </c:pt>
                  <c:pt idx="796">
                    <c:v>3080621.242</c:v>
                  </c:pt>
                  <c:pt idx="797">
                    <c:v>4722139.644</c:v>
                  </c:pt>
                  <c:pt idx="798">
                    <c:v>3917403.006</c:v>
                  </c:pt>
                  <c:pt idx="799">
                    <c:v>3077299.151</c:v>
                  </c:pt>
                  <c:pt idx="800">
                    <c:v>3343825.441</c:v>
                  </c:pt>
                  <c:pt idx="801">
                    <c:v>3364030.521</c:v>
                  </c:pt>
                  <c:pt idx="802">
                    <c:v>3249728.309</c:v>
                  </c:pt>
                  <c:pt idx="803">
                    <c:v>2208755.09</c:v>
                  </c:pt>
                  <c:pt idx="804">
                    <c:v>3246817.276</c:v>
                  </c:pt>
                  <c:pt idx="805">
                    <c:v>4979333.496</c:v>
                  </c:pt>
                  <c:pt idx="806">
                    <c:v>4016024.456</c:v>
                  </c:pt>
                  <c:pt idx="807">
                    <c:v>4427383.429</c:v>
                  </c:pt>
                  <c:pt idx="808">
                    <c:v>3769866.412</c:v>
                  </c:pt>
                  <c:pt idx="809">
                    <c:v>4648296.048</c:v>
                  </c:pt>
                  <c:pt idx="810">
                    <c:v>4611821.644</c:v>
                  </c:pt>
                  <c:pt idx="811">
                    <c:v>3185231.721</c:v>
                  </c:pt>
                  <c:pt idx="812">
                    <c:v>5266469.003</c:v>
                  </c:pt>
                  <c:pt idx="813">
                    <c:v>4139505.241</c:v>
                  </c:pt>
                  <c:pt idx="814">
                    <c:v>2212150.952</c:v>
                  </c:pt>
                  <c:pt idx="815">
                    <c:v>4379394.449</c:v>
                  </c:pt>
                  <c:pt idx="816">
                    <c:v>1989970.351</c:v>
                  </c:pt>
                  <c:pt idx="817">
                    <c:v>1216612.288</c:v>
                  </c:pt>
                  <c:pt idx="818">
                    <c:v>2564567.237</c:v>
                  </c:pt>
                  <c:pt idx="819">
                    <c:v>4069327.75</c:v>
                  </c:pt>
                  <c:pt idx="820">
                    <c:v>2021418.032</c:v>
                  </c:pt>
                  <c:pt idx="821">
                    <c:v>1823931.119</c:v>
                  </c:pt>
                  <c:pt idx="822">
                    <c:v>1228478.056</c:v>
                  </c:pt>
                  <c:pt idx="823">
                    <c:v>2155401.378</c:v>
                  </c:pt>
                  <c:pt idx="824">
                    <c:v>1471191.394</c:v>
                  </c:pt>
                  <c:pt idx="825">
                    <c:v>1040058.796</c:v>
                  </c:pt>
                  <c:pt idx="826">
                    <c:v>1256776.66</c:v>
                  </c:pt>
                  <c:pt idx="827">
                    <c:v>1353732.935</c:v>
                  </c:pt>
                  <c:pt idx="828">
                    <c:v>1227930.645</c:v>
                  </c:pt>
                  <c:pt idx="829">
                    <c:v>1035066.049</c:v>
                  </c:pt>
                  <c:pt idx="830">
                    <c:v>1961399.148</c:v>
                  </c:pt>
                  <c:pt idx="831">
                    <c:v>1022761.246</c:v>
                  </c:pt>
                  <c:pt idx="832">
                    <c:v>2188331.207</c:v>
                  </c:pt>
                  <c:pt idx="833">
                    <c:v>2409500</c:v>
                  </c:pt>
                  <c:pt idx="834">
                    <c:v>1387835.785</c:v>
                  </c:pt>
                  <c:pt idx="835">
                    <c:v>1451649.3</c:v>
                  </c:pt>
                  <c:pt idx="836">
                    <c:v>977523.624</c:v>
                  </c:pt>
                  <c:pt idx="837">
                    <c:v>1306338.994</c:v>
                  </c:pt>
                  <c:pt idx="838">
                    <c:v>646618.0154</c:v>
                  </c:pt>
                  <c:pt idx="839">
                    <c:v>1648944.468</c:v>
                  </c:pt>
                  <c:pt idx="840">
                    <c:v>2234784.053</c:v>
                  </c:pt>
                  <c:pt idx="841">
                    <c:v>694774.2116</c:v>
                  </c:pt>
                  <c:pt idx="842">
                    <c:v>1349508.256</c:v>
                  </c:pt>
                  <c:pt idx="843">
                    <c:v>1166804.345</c:v>
                  </c:pt>
                  <c:pt idx="844">
                    <c:v>676216.2162</c:v>
                  </c:pt>
                  <c:pt idx="845">
                    <c:v>1334057.143</c:v>
                  </c:pt>
                  <c:pt idx="846">
                    <c:v>2245970.149</c:v>
                  </c:pt>
                  <c:pt idx="847">
                    <c:v>429428.5714</c:v>
                  </c:pt>
                  <c:pt idx="848">
                    <c:v>727384.6154</c:v>
                  </c:pt>
                  <c:pt idx="849">
                    <c:v>1093484.321</c:v>
                  </c:pt>
                  <c:pt idx="850">
                    <c:v>459759.0361</c:v>
                  </c:pt>
                  <c:pt idx="851">
                    <c:v>485217.3913</c:v>
                  </c:pt>
                  <c:pt idx="852">
                    <c:v>662400</c:v>
                  </c:pt>
                  <c:pt idx="853">
                    <c:v>920869.5652</c:v>
                  </c:pt>
                  <c:pt idx="854">
                    <c:v>485553.719</c:v>
                  </c:pt>
                  <c:pt idx="855">
                    <c:v>672361.3312</c:v>
                  </c:pt>
                  <c:pt idx="856">
                    <c:v>2002727.273</c:v>
                  </c:pt>
                  <c:pt idx="857">
                    <c:v>1013142.857</c:v>
                  </c:pt>
                  <c:pt idx="858">
                    <c:v>1475753.425</c:v>
                  </c:pt>
                  <c:pt idx="859">
                    <c:v>1809461.235</c:v>
                  </c:pt>
                  <c:pt idx="860">
                    <c:v>1024363.636</c:v>
                  </c:pt>
                  <c:pt idx="861">
                    <c:v>710147.3684</c:v>
                  </c:pt>
                  <c:pt idx="862">
                    <c:v>1168301.887</c:v>
                  </c:pt>
                  <c:pt idx="863">
                    <c:v>2281621.622</c:v>
                  </c:pt>
                  <c:pt idx="864">
                    <c:v>1318744.77</c:v>
                  </c:pt>
                  <c:pt idx="865">
                    <c:v>727500</c:v>
                  </c:pt>
                  <c:pt idx="866">
                    <c:v>1198025.316</c:v>
                  </c:pt>
                  <c:pt idx="867">
                    <c:v>462857.1429</c:v>
                  </c:pt>
                  <c:pt idx="868">
                    <c:v>813069.3069</c:v>
                  </c:pt>
                  <c:pt idx="869">
                    <c:v>3125537.295</c:v>
                  </c:pt>
                  <c:pt idx="870">
                    <c:v>865301.2048</c:v>
                  </c:pt>
                  <c:pt idx="871">
                    <c:v>1308292.683</c:v>
                  </c:pt>
                  <c:pt idx="872">
                    <c:v>1217872.34</c:v>
                  </c:pt>
                  <c:pt idx="873">
                    <c:v>1815652.174</c:v>
                  </c:pt>
                  <c:pt idx="874">
                    <c:v>1266118.98</c:v>
                  </c:pt>
                  <c:pt idx="875">
                    <c:v>1597714.286</c:v>
                  </c:pt>
                  <c:pt idx="876">
                    <c:v>664782.9716</c:v>
                  </c:pt>
                  <c:pt idx="877">
                    <c:v>841453.2872</c:v>
                  </c:pt>
                  <c:pt idx="878">
                    <c:v>825951.86</c:v>
                  </c:pt>
                  <c:pt idx="879">
                    <c:v>1706823.529</c:v>
                  </c:pt>
                  <c:pt idx="880">
                    <c:v>1602650.602</c:v>
                  </c:pt>
                  <c:pt idx="881">
                    <c:v>464914.2857</c:v>
                  </c:pt>
                  <c:pt idx="882">
                    <c:v>1473522.267</c:v>
                  </c:pt>
                  <c:pt idx="883">
                    <c:v>4314461.538</c:v>
                  </c:pt>
                  <c:pt idx="884">
                    <c:v>430221.0663</c:v>
                  </c:pt>
                  <c:pt idx="885">
                    <c:v>517342.6573</c:v>
                  </c:pt>
                  <c:pt idx="886">
                    <c:v>587710.8434</c:v>
                  </c:pt>
                  <c:pt idx="887">
                    <c:v>1876920.863</c:v>
                  </c:pt>
                  <c:pt idx="888">
                    <c:v>495640.1523</c:v>
                  </c:pt>
                  <c:pt idx="889">
                    <c:v>482299.184</c:v>
                  </c:pt>
                  <c:pt idx="890">
                    <c:v>584470.5882</c:v>
                  </c:pt>
                  <c:pt idx="891">
                    <c:v>1202515.723</c:v>
                  </c:pt>
                  <c:pt idx="892">
                    <c:v>429660.1073</c:v>
                  </c:pt>
                  <c:pt idx="893">
                    <c:v>517507.292</c:v>
                  </c:pt>
                  <c:pt idx="894">
                    <c:v>441404.9562</c:v>
                  </c:pt>
                  <c:pt idx="895">
                    <c:v>467740.9733</c:v>
                  </c:pt>
                  <c:pt idx="896">
                    <c:v>391221.7195</c:v>
                  </c:pt>
                  <c:pt idx="897">
                    <c:v>449620.2532</c:v>
                  </c:pt>
                  <c:pt idx="898">
                    <c:v>519428.5714</c:v>
                  </c:pt>
                  <c:pt idx="899">
                    <c:v>420011.4767</c:v>
                  </c:pt>
                  <c:pt idx="900">
                    <c:v>494327.8381</c:v>
                  </c:pt>
                  <c:pt idx="901">
                    <c:v>490613.3232</c:v>
                  </c:pt>
                  <c:pt idx="902">
                    <c:v>479254.3008</c:v>
                  </c:pt>
                  <c:pt idx="903">
                    <c:v>437043.1284</c:v>
                  </c:pt>
                  <c:pt idx="904">
                    <c:v>443300.3783</c:v>
                  </c:pt>
                  <c:pt idx="905">
                    <c:v>453722.3469</c:v>
                  </c:pt>
                  <c:pt idx="906">
                    <c:v>494746.2155</c:v>
                  </c:pt>
                  <c:pt idx="907">
                    <c:v>492251.7207</c:v>
                  </c:pt>
                  <c:pt idx="908">
                    <c:v>467904.9296</c:v>
                  </c:pt>
                  <c:pt idx="909">
                    <c:v>500086.4731</c:v>
                  </c:pt>
                  <c:pt idx="910">
                    <c:v>478619.0188</c:v>
                  </c:pt>
                  <c:pt idx="911">
                    <c:v>474790.1093</c:v>
                  </c:pt>
                  <c:pt idx="912">
                    <c:v>469875.2119</c:v>
                  </c:pt>
                  <c:pt idx="913">
                    <c:v>459087.9479</c:v>
                  </c:pt>
                  <c:pt idx="914">
                    <c:v>464629.6016</c:v>
                  </c:pt>
                  <c:pt idx="915">
                    <c:v>424594.7255</c:v>
                  </c:pt>
                  <c:pt idx="916">
                    <c:v>436785.8564</c:v>
                  </c:pt>
                  <c:pt idx="917">
                    <c:v>412384.9548</c:v>
                  </c:pt>
                  <c:pt idx="918">
                    <c:v>470655.7377</c:v>
                  </c:pt>
                  <c:pt idx="919">
                    <c:v>476636.7713</c:v>
                  </c:pt>
                  <c:pt idx="920">
                    <c:v>257655.4853</c:v>
                  </c:pt>
                  <c:pt idx="921">
                    <c:v>398426.9663</c:v>
                  </c:pt>
                  <c:pt idx="922">
                    <c:v>488605.5777</c:v>
                  </c:pt>
                  <c:pt idx="923">
                    <c:v>475427.5093</c:v>
                  </c:pt>
                  <c:pt idx="924">
                    <c:v>497302.7719</c:v>
                  </c:pt>
                  <c:pt idx="925">
                    <c:v>473143.8863</c:v>
                  </c:pt>
                  <c:pt idx="926">
                    <c:v>438000</c:v>
                  </c:pt>
                  <c:pt idx="927">
                    <c:v>488571.4286</c:v>
                  </c:pt>
                  <c:pt idx="928">
                    <c:v>464401.5714</c:v>
                  </c:pt>
                  <c:pt idx="929">
                    <c:v>453366.607</c:v>
                  </c:pt>
                  <c:pt idx="930">
                    <c:v>462000</c:v>
                  </c:pt>
                  <c:pt idx="931">
                    <c:v>104981.9669</c:v>
                  </c:pt>
                  <c:pt idx="932">
                    <c:v>466557.9062</c:v>
                  </c:pt>
                  <c:pt idx="933">
                    <c:v>431019.0179</c:v>
                  </c:pt>
                  <c:pt idx="934">
                    <c:v>423348.5116</c:v>
                  </c:pt>
                  <c:pt idx="935">
                    <c:v>463071.9465</c:v>
                  </c:pt>
                  <c:pt idx="936">
                    <c:v>427543.5203</c:v>
                  </c:pt>
                  <c:pt idx="937">
                    <c:v>14874.01543</c:v>
                  </c:pt>
                  <c:pt idx="938">
                    <c:v>477552.504</c:v>
                  </c:pt>
                  <c:pt idx="939">
                    <c:v>471636.3636</c:v>
                  </c:pt>
                  <c:pt idx="940">
                    <c:v>437760</c:v>
                  </c:pt>
                  <c:pt idx="941">
                    <c:v>457445.4411</c:v>
                  </c:pt>
                  <c:pt idx="942">
                    <c:v>448556.1497</c:v>
                  </c:pt>
                  <c:pt idx="943">
                    <c:v>470736.342</c:v>
                  </c:pt>
                  <c:pt idx="944">
                    <c:v>35133.20391</c:v>
                  </c:pt>
                  <c:pt idx="945">
                    <c:v>435548.4897</c:v>
                  </c:pt>
                  <c:pt idx="946">
                    <c:v>446993.6575</c:v>
                  </c:pt>
                  <c:pt idx="947">
                    <c:v>465930</c:v>
                  </c:pt>
                  <c:pt idx="948">
                    <c:v>450877.6449</c:v>
                  </c:pt>
                  <c:pt idx="949">
                    <c:v>484917.1034</c:v>
                  </c:pt>
                  <c:pt idx="950">
                    <c:v>527586.2069</c:v>
                  </c:pt>
                  <c:pt idx="951">
                    <c:v>446982.2423</c:v>
                  </c:pt>
                  <c:pt idx="952">
                    <c:v>547826.087</c:v>
                  </c:pt>
                  <c:pt idx="953">
                    <c:v>478448.2759</c:v>
                  </c:pt>
                  <c:pt idx="954">
                    <c:v>458772.3444</c:v>
                  </c:pt>
                  <c:pt idx="955">
                    <c:v>506477.7328</c:v>
                  </c:pt>
                  <c:pt idx="956">
                    <c:v>452903.2258</c:v>
                  </c:pt>
                  <c:pt idx="957">
                    <c:v>420452.6496</c:v>
                  </c:pt>
                  <c:pt idx="958">
                    <c:v>282571.0455</c:v>
                  </c:pt>
                  <c:pt idx="959">
                    <c:v>562204.7244</c:v>
                  </c:pt>
                  <c:pt idx="960">
                    <c:v>456030.9278</c:v>
                  </c:pt>
                  <c:pt idx="961">
                    <c:v>452639.5079</c:v>
                  </c:pt>
                  <c:pt idx="962">
                    <c:v>459788.5196</c:v>
                  </c:pt>
                  <c:pt idx="963">
                    <c:v>568090.3491</c:v>
                  </c:pt>
                  <c:pt idx="964">
                    <c:v>469235.5694</c:v>
                  </c:pt>
                  <c:pt idx="965">
                    <c:v>454639.1753</c:v>
                  </c:pt>
                  <c:pt idx="966">
                    <c:v>478285.7143</c:v>
                  </c:pt>
                  <c:pt idx="967">
                    <c:v>446659.9014</c:v>
                  </c:pt>
                  <c:pt idx="968">
                    <c:v>447122.2874</c:v>
                  </c:pt>
                  <c:pt idx="969">
                    <c:v>424061.5821</c:v>
                  </c:pt>
                  <c:pt idx="970">
                    <c:v>488213.6895</c:v>
                  </c:pt>
                  <c:pt idx="971">
                    <c:v>428980.0845</c:v>
                  </c:pt>
                  <c:pt idx="972">
                    <c:v>459969.651</c:v>
                  </c:pt>
                  <c:pt idx="973">
                    <c:v>417168.784</c:v>
                  </c:pt>
                  <c:pt idx="974">
                    <c:v>479302.3256</c:v>
                  </c:pt>
                  <c:pt idx="975">
                    <c:v>473117.0569</c:v>
                  </c:pt>
                  <c:pt idx="976">
                    <c:v>483639.3443</c:v>
                  </c:pt>
                  <c:pt idx="977">
                    <c:v>48026.28014</c:v>
                  </c:pt>
                  <c:pt idx="978">
                    <c:v>439660.4414</c:v>
                  </c:pt>
                  <c:pt idx="979">
                    <c:v>247054.7756</c:v>
                  </c:pt>
                  <c:pt idx="980">
                    <c:v>488441.9311</c:v>
                  </c:pt>
                  <c:pt idx="981">
                    <c:v>484464.6098</c:v>
                  </c:pt>
                  <c:pt idx="982">
                    <c:v>247734.632</c:v>
                  </c:pt>
                  <c:pt idx="983">
                    <c:v>415221.2389</c:v>
                  </c:pt>
                  <c:pt idx="984">
                    <c:v>481860.9929</c:v>
                  </c:pt>
                  <c:pt idx="985">
                    <c:v>455405.1478</c:v>
                  </c:pt>
                  <c:pt idx="986">
                    <c:v>478575.4527</c:v>
                  </c:pt>
                  <c:pt idx="987">
                    <c:v>439377.2455</c:v>
                  </c:pt>
                  <c:pt idx="988">
                    <c:v>467571.2943</c:v>
                  </c:pt>
                  <c:pt idx="989">
                    <c:v>565633.8028</c:v>
                  </c:pt>
                  <c:pt idx="990">
                    <c:v>452950.2226</c:v>
                  </c:pt>
                  <c:pt idx="991">
                    <c:v>510933.0144</c:v>
                  </c:pt>
                  <c:pt idx="992">
                    <c:v>449644.5598</c:v>
                  </c:pt>
                  <c:pt idx="993">
                    <c:v>473441.1248</c:v>
                  </c:pt>
                  <c:pt idx="994">
                    <c:v>544999.4065</c:v>
                  </c:pt>
                  <c:pt idx="995">
                    <c:v>463652.224</c:v>
                  </c:pt>
                  <c:pt idx="996">
                    <c:v>460000</c:v>
                  </c:pt>
                  <c:pt idx="997">
                    <c:v>467195.122</c:v>
                  </c:pt>
                  <c:pt idx="998">
                    <c:v>417112.782</c:v>
                  </c:pt>
                  <c:pt idx="999">
                    <c:v>512453.8259</c:v>
                  </c:pt>
                  <c:pt idx="1000">
                    <c:v>461920.1787</c:v>
                  </c:pt>
                  <c:pt idx="1001">
                    <c:v>479745.7627</c:v>
                  </c:pt>
                  <c:pt idx="1002">
                    <c:v>472380.1956</c:v>
                  </c:pt>
                  <c:pt idx="1003">
                    <c:v>480162.1622</c:v>
                  </c:pt>
                  <c:pt idx="1004">
                    <c:v>63595.5993</c:v>
                  </c:pt>
                  <c:pt idx="1005">
                    <c:v>1251387.56</c:v>
                  </c:pt>
                  <c:pt idx="1006">
                    <c:v>304377.8263</c:v>
                  </c:pt>
                  <c:pt idx="1007">
                    <c:v>434167.4506</c:v>
                  </c:pt>
                  <c:pt idx="1008">
                    <c:v>548382.3529</c:v>
                  </c:pt>
                  <c:pt idx="1009">
                    <c:v>412997.3475</c:v>
                  </c:pt>
                  <c:pt idx="1010">
                    <c:v>328667.2486</c:v>
                  </c:pt>
                  <c:pt idx="1011">
                    <c:v>2538529.412</c:v>
                  </c:pt>
                  <c:pt idx="1012">
                    <c:v>595474.1379</c:v>
                  </c:pt>
                  <c:pt idx="1013">
                    <c:v>909000</c:v>
                  </c:pt>
                  <c:pt idx="1014">
                    <c:v>439849.6241</c:v>
                  </c:pt>
                  <c:pt idx="1015">
                    <c:v>466027.3973</c:v>
                  </c:pt>
                  <c:pt idx="1016">
                    <c:v>480000</c:v>
                  </c:pt>
                  <c:pt idx="1017">
                    <c:v>385284.2809</c:v>
                  </c:pt>
                  <c:pt idx="1018">
                    <c:v>484244.2664</c:v>
                  </c:pt>
                  <c:pt idx="1019">
                    <c:v>483679.8337</c:v>
                  </c:pt>
                  <c:pt idx="1020">
                    <c:v>487549.6689</c:v>
                  </c:pt>
                  <c:pt idx="1021">
                    <c:v>472727.2727</c:v>
                  </c:pt>
                  <c:pt idx="1022">
                    <c:v>469894.7368</c:v>
                  </c:pt>
                  <c:pt idx="1023">
                    <c:v>504804.4693</c:v>
                  </c:pt>
                  <c:pt idx="1024">
                    <c:v>506929.5903</c:v>
                  </c:pt>
                  <c:pt idx="1025">
                    <c:v>436111.5355</c:v>
                  </c:pt>
                  <c:pt idx="1026">
                    <c:v>532285.7143</c:v>
                  </c:pt>
                  <c:pt idx="1027">
                    <c:v>465475.5262</c:v>
                  </c:pt>
                  <c:pt idx="1028">
                    <c:v>473497.5369</c:v>
                  </c:pt>
                  <c:pt idx="1029">
                    <c:v>524009.1116</c:v>
                  </c:pt>
                  <c:pt idx="1030">
                    <c:v>464036.6972</c:v>
                  </c:pt>
                  <c:pt idx="1031">
                    <c:v>572469.352</c:v>
                  </c:pt>
                  <c:pt idx="1032">
                    <c:v>745531.9149</c:v>
                  </c:pt>
                  <c:pt idx="1033">
                    <c:v>739024.3902</c:v>
                  </c:pt>
                  <c:pt idx="1034">
                    <c:v>607580.0712</c:v>
                  </c:pt>
                  <c:pt idx="1035">
                    <c:v>659459.4595</c:v>
                  </c:pt>
                  <c:pt idx="1036">
                    <c:v>669884.6787</c:v>
                  </c:pt>
                  <c:pt idx="1037">
                    <c:v>688021.7223</c:v>
                  </c:pt>
                  <c:pt idx="1038">
                    <c:v>454525.1397</c:v>
                  </c:pt>
                  <c:pt idx="1039">
                    <c:v>167731.5716</c:v>
                  </c:pt>
                  <c:pt idx="1040">
                    <c:v>377377.0872</c:v>
                  </c:pt>
                  <c:pt idx="1041">
                    <c:v>413564.0138</c:v>
                  </c:pt>
                  <c:pt idx="1042">
                    <c:v>1587066.246</c:v>
                  </c:pt>
                  <c:pt idx="1043">
                    <c:v>457754.5692</c:v>
                  </c:pt>
                  <c:pt idx="1044">
                    <c:v>462222.2222</c:v>
                  </c:pt>
                  <c:pt idx="1045">
                    <c:v>590365.6598</c:v>
                  </c:pt>
                  <c:pt idx="1046">
                    <c:v>493417.7215</c:v>
                  </c:pt>
                  <c:pt idx="1047">
                    <c:v>463816.9014</c:v>
                  </c:pt>
                  <c:pt idx="1048">
                    <c:v>427870.5532</c:v>
                  </c:pt>
                  <c:pt idx="1049">
                    <c:v>456858.4759</c:v>
                  </c:pt>
                  <c:pt idx="1050">
                    <c:v>439741.3634</c:v>
                  </c:pt>
                  <c:pt idx="1051">
                    <c:v>469598.3087</c:v>
                  </c:pt>
                  <c:pt idx="1052">
                    <c:v>201276.3846</c:v>
                  </c:pt>
                  <c:pt idx="1053">
                    <c:v>357556.5824</c:v>
                  </c:pt>
                  <c:pt idx="1054">
                    <c:v>420025.2154</c:v>
                  </c:pt>
                  <c:pt idx="1055">
                    <c:v>466689.2231</c:v>
                  </c:pt>
                  <c:pt idx="1056">
                    <c:v>431029.8555</c:v>
                  </c:pt>
                  <c:pt idx="1057">
                    <c:v>446828.1938</c:v>
                  </c:pt>
                  <c:pt idx="1058">
                    <c:v>441113.4454</c:v>
                  </c:pt>
                  <c:pt idx="1059">
                    <c:v>463939.3939</c:v>
                  </c:pt>
                  <c:pt idx="1060">
                    <c:v>459991.8388</c:v>
                  </c:pt>
                  <c:pt idx="1061">
                    <c:v>457809.604</c:v>
                  </c:pt>
                  <c:pt idx="1062">
                    <c:v>480590.6736</c:v>
                  </c:pt>
                  <c:pt idx="1063">
                    <c:v>792857.1429</c:v>
                  </c:pt>
                  <c:pt idx="1064">
                    <c:v>382787.4176</c:v>
                  </c:pt>
                  <c:pt idx="1065">
                    <c:v>1449801.98</c:v>
                  </c:pt>
                  <c:pt idx="1066">
                    <c:v>566332.6653</c:v>
                  </c:pt>
                  <c:pt idx="1067">
                    <c:v>551199.095</c:v>
                  </c:pt>
                  <c:pt idx="1068">
                    <c:v>466980.2245</c:v>
                  </c:pt>
                  <c:pt idx="1069">
                    <c:v>610950.764</c:v>
                  </c:pt>
                  <c:pt idx="1070">
                    <c:v>454112.9032</c:v>
                  </c:pt>
                  <c:pt idx="1071">
                    <c:v>1005829.146</c:v>
                  </c:pt>
                  <c:pt idx="1072">
                    <c:v>1391635.514</c:v>
                  </c:pt>
                  <c:pt idx="1073">
                    <c:v>488790.9912</c:v>
                  </c:pt>
                  <c:pt idx="1074">
                    <c:v>380559.7579</c:v>
                  </c:pt>
                  <c:pt idx="1075">
                    <c:v>666572.4382</c:v>
                  </c:pt>
                  <c:pt idx="1076">
                    <c:v>493721.3432</c:v>
                  </c:pt>
                  <c:pt idx="1077">
                    <c:v>917475.7282</c:v>
                  </c:pt>
                  <c:pt idx="1078">
                    <c:v>646283.6186</c:v>
                  </c:pt>
                  <c:pt idx="1079">
                    <c:v>688992.1875</c:v>
                  </c:pt>
                  <c:pt idx="1080">
                    <c:v>1095230.769</c:v>
                  </c:pt>
                  <c:pt idx="1081">
                    <c:v>464850.7072</c:v>
                  </c:pt>
                  <c:pt idx="1082">
                    <c:v>1109610.39</c:v>
                  </c:pt>
                  <c:pt idx="1083">
                    <c:v>491599.0453</c:v>
                  </c:pt>
                  <c:pt idx="1084">
                    <c:v>547224.0803</c:v>
                  </c:pt>
                  <c:pt idx="1085">
                    <c:v>453832.4176</c:v>
                  </c:pt>
                  <c:pt idx="1086">
                    <c:v>490490.4789</c:v>
                  </c:pt>
                  <c:pt idx="1087">
                    <c:v>493522.6264</c:v>
                  </c:pt>
                  <c:pt idx="1088">
                    <c:v>483713.8264</c:v>
                  </c:pt>
                  <c:pt idx="1089">
                    <c:v>470958.9041</c:v>
                  </c:pt>
                  <c:pt idx="1090">
                    <c:v>741243.3393</c:v>
                  </c:pt>
                  <c:pt idx="1091">
                    <c:v>961500</c:v>
                  </c:pt>
                  <c:pt idx="1092">
                    <c:v>946966.0194</c:v>
                  </c:pt>
                  <c:pt idx="1093">
                    <c:v>473959.0444</c:v>
                  </c:pt>
                  <c:pt idx="1094">
                    <c:v>968155.3398</c:v>
                  </c:pt>
                  <c:pt idx="1095">
                    <c:v>634500</c:v>
                  </c:pt>
                  <c:pt idx="1096">
                    <c:v>795348.8372</c:v>
                  </c:pt>
                  <c:pt idx="1097">
                    <c:v>391910.1124</c:v>
                  </c:pt>
                  <c:pt idx="1098">
                    <c:v>708779.6313</c:v>
                  </c:pt>
                  <c:pt idx="1099">
                    <c:v>1206435.241</c:v>
                  </c:pt>
                  <c:pt idx="1100">
                    <c:v>779481.5256</c:v>
                  </c:pt>
                  <c:pt idx="1101">
                    <c:v>555965.4631</c:v>
                  </c:pt>
                  <c:pt idx="1102">
                    <c:v>799946.8085</c:v>
                  </c:pt>
                  <c:pt idx="1103">
                    <c:v>734459.8338</c:v>
                  </c:pt>
                  <c:pt idx="1104">
                    <c:v>1053666.987</c:v>
                  </c:pt>
                  <c:pt idx="1105">
                    <c:v>731117.1662</c:v>
                  </c:pt>
                  <c:pt idx="1106">
                    <c:v>1183787.234</c:v>
                  </c:pt>
                  <c:pt idx="1107">
                    <c:v>433654.267</c:v>
                  </c:pt>
                  <c:pt idx="1108">
                    <c:v>768597.6409</c:v>
                  </c:pt>
                  <c:pt idx="1109">
                    <c:v>894386.6944</c:v>
                  </c:pt>
                  <c:pt idx="1110">
                    <c:v>576201.1173</c:v>
                  </c:pt>
                  <c:pt idx="1111">
                    <c:v>558218.6235</c:v>
                  </c:pt>
                  <c:pt idx="1112">
                    <c:v>642669.9029</c:v>
                  </c:pt>
                  <c:pt idx="1113">
                    <c:v>435573.5294</c:v>
                  </c:pt>
                  <c:pt idx="1114">
                    <c:v>651644.1718</c:v>
                  </c:pt>
                  <c:pt idx="1115">
                    <c:v>626608.1819</c:v>
                  </c:pt>
                  <c:pt idx="1116">
                    <c:v>2259633.028</c:v>
                  </c:pt>
                  <c:pt idx="1117">
                    <c:v>655096.1538</c:v>
                  </c:pt>
                  <c:pt idx="1118">
                    <c:v>666442.4321</c:v>
                  </c:pt>
                  <c:pt idx="1119">
                    <c:v>567937.6329</c:v>
                  </c:pt>
                  <c:pt idx="1120">
                    <c:v>535549.4505</c:v>
                  </c:pt>
                  <c:pt idx="1121">
                    <c:v>871008.8496</c:v>
                  </c:pt>
                  <c:pt idx="1122">
                    <c:v>626569.6466</c:v>
                  </c:pt>
                  <c:pt idx="1123">
                    <c:v>629953.4884</c:v>
                  </c:pt>
                  <c:pt idx="1124">
                    <c:v>1943448.276</c:v>
                  </c:pt>
                  <c:pt idx="1125">
                    <c:v>1185757.576</c:v>
                  </c:pt>
                  <c:pt idx="1126">
                    <c:v>1600139.045</c:v>
                  </c:pt>
                  <c:pt idx="1127">
                    <c:v>782613.7841</c:v>
                  </c:pt>
                  <c:pt idx="1128">
                    <c:v>893972.093</c:v>
                  </c:pt>
                  <c:pt idx="1129">
                    <c:v>576405.4848</c:v>
                  </c:pt>
                  <c:pt idx="1130">
                    <c:v>815977.8598</c:v>
                  </c:pt>
                  <c:pt idx="1131">
                    <c:v>818000</c:v>
                  </c:pt>
                  <c:pt idx="1132">
                    <c:v>818269.7947</c:v>
                  </c:pt>
                  <c:pt idx="1133">
                    <c:v>1230090.485</c:v>
                  </c:pt>
                  <c:pt idx="1134">
                    <c:v>1543404.255</c:v>
                  </c:pt>
                  <c:pt idx="1135">
                    <c:v>861769.9115</c:v>
                  </c:pt>
                  <c:pt idx="1136">
                    <c:v>980136.9863</c:v>
                  </c:pt>
                  <c:pt idx="1137">
                    <c:v>999908.8711</c:v>
                  </c:pt>
                  <c:pt idx="1138">
                    <c:v>1131353.864</c:v>
                  </c:pt>
                  <c:pt idx="1139">
                    <c:v>862446.0432</c:v>
                  </c:pt>
                  <c:pt idx="1140">
                    <c:v>1519766.764</c:v>
                  </c:pt>
                  <c:pt idx="1141">
                    <c:v>1637402.597</c:v>
                  </c:pt>
                  <c:pt idx="1142">
                    <c:v>1296722.222</c:v>
                  </c:pt>
                  <c:pt idx="1143">
                    <c:v>707116.6582</c:v>
                  </c:pt>
                  <c:pt idx="1144">
                    <c:v>951230.7692</c:v>
                  </c:pt>
                  <c:pt idx="1145">
                    <c:v>1360936.094</c:v>
                  </c:pt>
                  <c:pt idx="1146">
                    <c:v>1615178.571</c:v>
                  </c:pt>
                  <c:pt idx="1147">
                    <c:v>931063.8298</c:v>
                  </c:pt>
                  <c:pt idx="1148">
                    <c:v>1266458.658</c:v>
                  </c:pt>
                  <c:pt idx="1149">
                    <c:v>1178250</c:v>
                  </c:pt>
                  <c:pt idx="1150">
                    <c:v>899639.4254</c:v>
                  </c:pt>
                  <c:pt idx="1151">
                    <c:v>1056113.169</c:v>
                  </c:pt>
                  <c:pt idx="1152">
                    <c:v>691304.3478</c:v>
                  </c:pt>
                  <c:pt idx="1153">
                    <c:v>1251648.352</c:v>
                  </c:pt>
                  <c:pt idx="1154">
                    <c:v>1071688.491</c:v>
                  </c:pt>
                  <c:pt idx="1155">
                    <c:v>986697.2477</c:v>
                  </c:pt>
                  <c:pt idx="1156">
                    <c:v>1557585.139</c:v>
                  </c:pt>
                  <c:pt idx="1157">
                    <c:v>1123528.399</c:v>
                  </c:pt>
                  <c:pt idx="1158">
                    <c:v>806654.1176</c:v>
                  </c:pt>
                  <c:pt idx="1159">
                    <c:v>542225.6569</c:v>
                  </c:pt>
                  <c:pt idx="1160">
                    <c:v>1407418.101</c:v>
                  </c:pt>
                  <c:pt idx="1161">
                    <c:v>836711.2299</c:v>
                  </c:pt>
                  <c:pt idx="1162">
                    <c:v>1197900</c:v>
                  </c:pt>
                  <c:pt idx="1163">
                    <c:v>849689.441</c:v>
                  </c:pt>
                  <c:pt idx="1164">
                    <c:v>1027030.941</c:v>
                  </c:pt>
                  <c:pt idx="1165">
                    <c:v>659825.5814</c:v>
                  </c:pt>
                  <c:pt idx="1166">
                    <c:v>889460.7088</c:v>
                  </c:pt>
                  <c:pt idx="1167">
                    <c:v>922827.0677</c:v>
                  </c:pt>
                  <c:pt idx="1168">
                    <c:v>894636.1746</c:v>
                  </c:pt>
                  <c:pt idx="1169">
                    <c:v>757131.6306</c:v>
                  </c:pt>
                  <c:pt idx="1170">
                    <c:v>787902.6107</c:v>
                  </c:pt>
                  <c:pt idx="1171">
                    <c:v>445702.5921</c:v>
                  </c:pt>
                  <c:pt idx="1172">
                    <c:v>773015.1339</c:v>
                  </c:pt>
                  <c:pt idx="1173">
                    <c:v>492820.5128</c:v>
                  </c:pt>
                  <c:pt idx="1174">
                    <c:v>534824.2812</c:v>
                  </c:pt>
                  <c:pt idx="1175">
                    <c:v>460631.6653</c:v>
                  </c:pt>
                  <c:pt idx="1176">
                    <c:v>560769.2308</c:v>
                  </c:pt>
                  <c:pt idx="1177">
                    <c:v>795272.7273</c:v>
                  </c:pt>
                  <c:pt idx="1178">
                    <c:v>1093712.977</c:v>
                  </c:pt>
                  <c:pt idx="1179">
                    <c:v>1516925.247</c:v>
                  </c:pt>
                  <c:pt idx="1180">
                    <c:v>596435.6436</c:v>
                  </c:pt>
                  <c:pt idx="1181">
                    <c:v>879501.7794</c:v>
                  </c:pt>
                  <c:pt idx="1182">
                    <c:v>1045054.945</c:v>
                  </c:pt>
                  <c:pt idx="1183">
                    <c:v>999238.0952</c:v>
                  </c:pt>
                  <c:pt idx="1184">
                    <c:v>1077297.297</c:v>
                  </c:pt>
                  <c:pt idx="1185">
                    <c:v>1438243.902</c:v>
                  </c:pt>
                  <c:pt idx="1186">
                    <c:v>524828.3039</c:v>
                  </c:pt>
                  <c:pt idx="1187">
                    <c:v>999130.4348</c:v>
                  </c:pt>
                  <c:pt idx="1188">
                    <c:v>817536.9458</c:v>
                  </c:pt>
                  <c:pt idx="1189">
                    <c:v>1889786.223</c:v>
                  </c:pt>
                  <c:pt idx="1190">
                    <c:v>2079167.286</c:v>
                  </c:pt>
                  <c:pt idx="1191">
                    <c:v>1930777.339</c:v>
                  </c:pt>
                  <c:pt idx="1192">
                    <c:v>954463.2087</c:v>
                  </c:pt>
                  <c:pt idx="1193">
                    <c:v>1154783.021</c:v>
                  </c:pt>
                  <c:pt idx="1194">
                    <c:v>1694349.981</c:v>
                  </c:pt>
                  <c:pt idx="1195">
                    <c:v>557500</c:v>
                  </c:pt>
                  <c:pt idx="1196">
                    <c:v>1244608.076</c:v>
                  </c:pt>
                  <c:pt idx="1197">
                    <c:v>2626813.187</c:v>
                  </c:pt>
                  <c:pt idx="1198">
                    <c:v>1713375</c:v>
                  </c:pt>
                  <c:pt idx="1199">
                    <c:v>1267338.874</c:v>
                  </c:pt>
                  <c:pt idx="1200">
                    <c:v>599538.4615</c:v>
                  </c:pt>
                  <c:pt idx="1201">
                    <c:v>1111376.147</c:v>
                  </c:pt>
                  <c:pt idx="1202">
                    <c:v>2352934.978</c:v>
                  </c:pt>
                  <c:pt idx="1203">
                    <c:v>1351531.782</c:v>
                  </c:pt>
                  <c:pt idx="1204">
                    <c:v>1053062.88</c:v>
                  </c:pt>
                  <c:pt idx="1205">
                    <c:v>1771298.757</c:v>
                  </c:pt>
                  <c:pt idx="1206">
                    <c:v>1444258.065</c:v>
                  </c:pt>
                  <c:pt idx="1207">
                    <c:v>1576020.942</c:v>
                  </c:pt>
                  <c:pt idx="1208">
                    <c:v>923027.7186</c:v>
                  </c:pt>
                  <c:pt idx="1209">
                    <c:v>596479.5918</c:v>
                  </c:pt>
                  <c:pt idx="1210">
                    <c:v>447464.7887</c:v>
                  </c:pt>
                  <c:pt idx="1211">
                    <c:v>1600207.469</c:v>
                  </c:pt>
                  <c:pt idx="1212">
                    <c:v>583278.6885</c:v>
                  </c:pt>
                  <c:pt idx="1213">
                    <c:v>2037911.247</c:v>
                  </c:pt>
                  <c:pt idx="1214">
                    <c:v>738525.3456</c:v>
                  </c:pt>
                  <c:pt idx="1215">
                    <c:v>1388035.714</c:v>
                  </c:pt>
                  <c:pt idx="1216">
                    <c:v>573861.3861</c:v>
                  </c:pt>
                  <c:pt idx="1217">
                    <c:v>1029209.932</c:v>
                  </c:pt>
                  <c:pt idx="1218">
                    <c:v>954230.7692</c:v>
                  </c:pt>
                  <c:pt idx="1219">
                    <c:v>507789.4737</c:v>
                  </c:pt>
                  <c:pt idx="1220">
                    <c:v>787933.8843</c:v>
                  </c:pt>
                  <c:pt idx="1221">
                    <c:v>1136600.567</c:v>
                  </c:pt>
                  <c:pt idx="1222">
                    <c:v>457200</c:v>
                  </c:pt>
                  <c:pt idx="1223">
                    <c:v>1791683.168</c:v>
                  </c:pt>
                  <c:pt idx="1224">
                    <c:v>1409331.352</c:v>
                  </c:pt>
                  <c:pt idx="1225">
                    <c:v>489767.4419</c:v>
                  </c:pt>
                  <c:pt idx="1226">
                    <c:v>1343241.107</c:v>
                  </c:pt>
                  <c:pt idx="1227">
                    <c:v>1986572.864</c:v>
                  </c:pt>
                  <c:pt idx="1228">
                    <c:v>1077108.434</c:v>
                  </c:pt>
                  <c:pt idx="1229">
                    <c:v>1590779.221</c:v>
                  </c:pt>
                  <c:pt idx="1230">
                    <c:v>1012752.809</c:v>
                  </c:pt>
                  <c:pt idx="1231">
                    <c:v>1072974.428</c:v>
                  </c:pt>
                  <c:pt idx="1232">
                    <c:v>2217789.474</c:v>
                  </c:pt>
                  <c:pt idx="1233">
                    <c:v>2458273.381</c:v>
                  </c:pt>
                  <c:pt idx="1234">
                    <c:v>2585978.062</c:v>
                  </c:pt>
                  <c:pt idx="1235">
                    <c:v>1897463.415</c:v>
                  </c:pt>
                  <c:pt idx="1236">
                    <c:v>2305962.427</c:v>
                  </c:pt>
                  <c:pt idx="1237">
                    <c:v>1255398.496</c:v>
                  </c:pt>
                  <c:pt idx="1238">
                    <c:v>715404.2553</c:v>
                  </c:pt>
                  <c:pt idx="1239">
                    <c:v>800254.7771</c:v>
                  </c:pt>
                  <c:pt idx="1240">
                    <c:v>947443.7086</c:v>
                  </c:pt>
                  <c:pt idx="1241">
                    <c:v>1015413.417</c:v>
                  </c:pt>
                  <c:pt idx="1242">
                    <c:v>1662491.803</c:v>
                  </c:pt>
                  <c:pt idx="1243">
                    <c:v>861698.9066</c:v>
                  </c:pt>
                  <c:pt idx="1244">
                    <c:v>1124321.608</c:v>
                  </c:pt>
                  <c:pt idx="1245">
                    <c:v>1571370.968</c:v>
                  </c:pt>
                  <c:pt idx="1246">
                    <c:v>1837214.363</c:v>
                  </c:pt>
                  <c:pt idx="1247">
                    <c:v>762867.8304</c:v>
                  </c:pt>
                  <c:pt idx="1248">
                    <c:v>2830129.87</c:v>
                  </c:pt>
                  <c:pt idx="1249">
                    <c:v>1705699.659</c:v>
                  </c:pt>
                  <c:pt idx="1250">
                    <c:v>1054072.539</c:v>
                  </c:pt>
                  <c:pt idx="1251">
                    <c:v>520627.3063</c:v>
                  </c:pt>
                  <c:pt idx="1252">
                    <c:v>960837.7054</c:v>
                  </c:pt>
                  <c:pt idx="1253">
                    <c:v>1466341.463</c:v>
                  </c:pt>
                  <c:pt idx="1254">
                    <c:v>805941.6446</c:v>
                  </c:pt>
                  <c:pt idx="1255">
                    <c:v>723617.2249</c:v>
                  </c:pt>
                  <c:pt idx="1256">
                    <c:v>1017678.208</c:v>
                  </c:pt>
                  <c:pt idx="1257">
                    <c:v>1782130.751</c:v>
                  </c:pt>
                  <c:pt idx="1258">
                    <c:v>946153.8462</c:v>
                  </c:pt>
                  <c:pt idx="1259">
                    <c:v>658588.2353</c:v>
                  </c:pt>
                  <c:pt idx="1260">
                    <c:v>2063531.189</c:v>
                  </c:pt>
                  <c:pt idx="1261">
                    <c:v>647203.6302</c:v>
                  </c:pt>
                  <c:pt idx="1262">
                    <c:v>2725714.286</c:v>
                  </c:pt>
                  <c:pt idx="1263">
                    <c:v>710791.4788</c:v>
                  </c:pt>
                  <c:pt idx="1264">
                    <c:v>614125.9843</c:v>
                  </c:pt>
                  <c:pt idx="1265">
                    <c:v>807142.0012</c:v>
                  </c:pt>
                  <c:pt idx="1266">
                    <c:v>659843.7729</c:v>
                  </c:pt>
                  <c:pt idx="1267">
                    <c:v>700900.968</c:v>
                  </c:pt>
                  <c:pt idx="1268">
                    <c:v>792205.649</c:v>
                  </c:pt>
                  <c:pt idx="1269">
                    <c:v>2392711.998</c:v>
                  </c:pt>
                  <c:pt idx="1270">
                    <c:v>3396773.616</c:v>
                  </c:pt>
                  <c:pt idx="1271">
                    <c:v>2945198.638</c:v>
                  </c:pt>
                  <c:pt idx="1272">
                    <c:v>4249896.396</c:v>
                  </c:pt>
                  <c:pt idx="1273">
                    <c:v>2457148.891</c:v>
                  </c:pt>
                  <c:pt idx="1274">
                    <c:v>3990689.4</c:v>
                  </c:pt>
                  <c:pt idx="1275">
                    <c:v>4555677.281</c:v>
                  </c:pt>
                  <c:pt idx="1276">
                    <c:v>3562474.551</c:v>
                  </c:pt>
                  <c:pt idx="1277">
                    <c:v>4988176.713</c:v>
                  </c:pt>
                  <c:pt idx="1278">
                    <c:v>3193702.846</c:v>
                  </c:pt>
                  <c:pt idx="1279">
                    <c:v>2753745.68</c:v>
                  </c:pt>
                  <c:pt idx="1280">
                    <c:v>3743260.333</c:v>
                  </c:pt>
                  <c:pt idx="1281">
                    <c:v>6412794.364</c:v>
                  </c:pt>
                  <c:pt idx="1282">
                    <c:v>6895110.357</c:v>
                  </c:pt>
                  <c:pt idx="1283">
                    <c:v>6140607.33</c:v>
                  </c:pt>
                  <c:pt idx="1284">
                    <c:v>6909728.066</c:v>
                  </c:pt>
                  <c:pt idx="1285">
                    <c:v>6399893.13</c:v>
                  </c:pt>
                  <c:pt idx="1286">
                    <c:v>6140279.429</c:v>
                  </c:pt>
                  <c:pt idx="1287">
                    <c:v>6389062.89</c:v>
                  </c:pt>
                  <c:pt idx="1288">
                    <c:v>6275945.993</c:v>
                  </c:pt>
                  <c:pt idx="1289">
                    <c:v>493722.3975</c:v>
                  </c:pt>
                  <c:pt idx="1290">
                    <c:v>506951.8717</c:v>
                  </c:pt>
                  <c:pt idx="1291">
                    <c:v>565723.348</c:v>
                  </c:pt>
                  <c:pt idx="1292">
                    <c:v>1099726.027</c:v>
                  </c:pt>
                  <c:pt idx="1293">
                    <c:v>522834.3795</c:v>
                  </c:pt>
                  <c:pt idx="1294">
                    <c:v>1350000</c:v>
                  </c:pt>
                  <c:pt idx="1295">
                    <c:v>942685.069</c:v>
                  </c:pt>
                  <c:pt idx="1296">
                    <c:v>1530000</c:v>
                  </c:pt>
                  <c:pt idx="1297">
                    <c:v>1218461.538</c:v>
                  </c:pt>
                  <c:pt idx="1298">
                    <c:v>626956.5217</c:v>
                  </c:pt>
                  <c:pt idx="1299">
                    <c:v>670574.4562</c:v>
                  </c:pt>
                  <c:pt idx="1300">
                    <c:v>705952.6066</c:v>
                  </c:pt>
                  <c:pt idx="1301">
                    <c:v>1758750</c:v>
                  </c:pt>
                  <c:pt idx="1302">
                    <c:v>1308381.601</c:v>
                  </c:pt>
                  <c:pt idx="1303">
                    <c:v>818942.1842</c:v>
                  </c:pt>
                  <c:pt idx="1304">
                    <c:v>1724879.825</c:v>
                  </c:pt>
                  <c:pt idx="1305">
                    <c:v>1104601.367</c:v>
                  </c:pt>
                  <c:pt idx="1306">
                    <c:v>819564.0327</c:v>
                  </c:pt>
                  <c:pt idx="1307">
                    <c:v>1241368.531</c:v>
                  </c:pt>
                  <c:pt idx="1308">
                    <c:v>780509.915</c:v>
                  </c:pt>
                  <c:pt idx="1309">
                    <c:v>1031742.69</c:v>
                  </c:pt>
                  <c:pt idx="1310">
                    <c:v>1425542.169</c:v>
                  </c:pt>
                  <c:pt idx="1311">
                    <c:v>1242522.321</c:v>
                  </c:pt>
                  <c:pt idx="1312">
                    <c:v>974029.7203</c:v>
                  </c:pt>
                  <c:pt idx="1313">
                    <c:v>594866.9202</c:v>
                  </c:pt>
                  <c:pt idx="1314">
                    <c:v>1063880.597</c:v>
                  </c:pt>
                  <c:pt idx="1315">
                    <c:v>631875.9089</c:v>
                  </c:pt>
                  <c:pt idx="1316">
                    <c:v>539612.7367</c:v>
                  </c:pt>
                  <c:pt idx="1317">
                    <c:v>464907.9755</c:v>
                  </c:pt>
                  <c:pt idx="1318">
                    <c:v>501555.5904</c:v>
                  </c:pt>
                  <c:pt idx="1319">
                    <c:v>1450588.235</c:v>
                  </c:pt>
                  <c:pt idx="1320">
                    <c:v>628866.0044</c:v>
                  </c:pt>
                  <c:pt idx="1321">
                    <c:v>361410.2792</c:v>
                  </c:pt>
                  <c:pt idx="1322">
                    <c:v>455574.6269</c:v>
                  </c:pt>
                  <c:pt idx="1323">
                    <c:v>381259.4049</c:v>
                  </c:pt>
                  <c:pt idx="1324">
                    <c:v>439894.0564</c:v>
                  </c:pt>
                  <c:pt idx="1325">
                    <c:v>471544.6542</c:v>
                  </c:pt>
                  <c:pt idx="1326">
                    <c:v>482388.109</c:v>
                  </c:pt>
                  <c:pt idx="1327">
                    <c:v>483420.8923</c:v>
                  </c:pt>
                  <c:pt idx="1328">
                    <c:v>371709.7513</c:v>
                  </c:pt>
                  <c:pt idx="1329">
                    <c:v>458980.0443</c:v>
                  </c:pt>
                  <c:pt idx="1330">
                    <c:v>466331.1258</c:v>
                  </c:pt>
                  <c:pt idx="1331">
                    <c:v>468274.1117</c:v>
                  </c:pt>
                  <c:pt idx="1332">
                    <c:v>466963.6667</c:v>
                  </c:pt>
                  <c:pt idx="1333">
                    <c:v>476179.2</c:v>
                  </c:pt>
                  <c:pt idx="1334">
                    <c:v>492943.1711</c:v>
                  </c:pt>
                  <c:pt idx="1335">
                    <c:v>347614.1634</c:v>
                  </c:pt>
                  <c:pt idx="1336">
                    <c:v>414325.3524</c:v>
                  </c:pt>
                  <c:pt idx="1337">
                    <c:v>480094.4225</c:v>
                  </c:pt>
                  <c:pt idx="1338">
                    <c:v>480206.4506</c:v>
                  </c:pt>
                  <c:pt idx="1339">
                    <c:v>340037.4091</c:v>
                  </c:pt>
                  <c:pt idx="1340">
                    <c:v>604973.262</c:v>
                  </c:pt>
                  <c:pt idx="1341">
                    <c:v>1086417.657</c:v>
                  </c:pt>
                  <c:pt idx="1342">
                    <c:v>478750</c:v>
                  </c:pt>
                  <c:pt idx="1343">
                    <c:v>502445.8204</c:v>
                  </c:pt>
                  <c:pt idx="1344">
                    <c:v>507444.9761</c:v>
                  </c:pt>
                  <c:pt idx="1345">
                    <c:v>484400.7561</c:v>
                  </c:pt>
                  <c:pt idx="1346">
                    <c:v>459301.848</c:v>
                  </c:pt>
                  <c:pt idx="1347">
                    <c:v>501367.8775</c:v>
                  </c:pt>
                  <c:pt idx="1348">
                    <c:v>535870.999</c:v>
                  </c:pt>
                  <c:pt idx="1349">
                    <c:v>477126.646</c:v>
                  </c:pt>
                  <c:pt idx="1350">
                    <c:v>404470.5882</c:v>
                  </c:pt>
                  <c:pt idx="1351">
                    <c:v>410462.8821</c:v>
                  </c:pt>
                  <c:pt idx="1352">
                    <c:v>558620.6897</c:v>
                  </c:pt>
                  <c:pt idx="1353">
                    <c:v>628429.0909</c:v>
                  </c:pt>
                  <c:pt idx="1354">
                    <c:v>461990.1939</c:v>
                  </c:pt>
                  <c:pt idx="1355">
                    <c:v>622182.6644</c:v>
                  </c:pt>
                  <c:pt idx="1356">
                    <c:v>487567.5676</c:v>
                  </c:pt>
                  <c:pt idx="1357">
                    <c:v>447602.537</c:v>
                  </c:pt>
                  <c:pt idx="1358">
                    <c:v>468630.1969</c:v>
                  </c:pt>
                  <c:pt idx="1359">
                    <c:v>523851.0638</c:v>
                  </c:pt>
                  <c:pt idx="1360">
                    <c:v>682922.1557</c:v>
                  </c:pt>
                  <c:pt idx="1361">
                    <c:v>475080.6733</c:v>
                  </c:pt>
                  <c:pt idx="1362">
                    <c:v>467196.7239</c:v>
                  </c:pt>
                  <c:pt idx="1363">
                    <c:v>454217.8949</c:v>
                  </c:pt>
                  <c:pt idx="1364">
                    <c:v>514243.1762</c:v>
                  </c:pt>
                  <c:pt idx="1365">
                    <c:v>535657.5628</c:v>
                  </c:pt>
                  <c:pt idx="1366">
                    <c:v>528795.4729</c:v>
                  </c:pt>
                  <c:pt idx="1367">
                    <c:v>477644.3745</c:v>
                  </c:pt>
                  <c:pt idx="1368">
                    <c:v>546264.7895</c:v>
                  </c:pt>
                  <c:pt idx="1369">
                    <c:v>503053.5895</c:v>
                  </c:pt>
                  <c:pt idx="1370">
                    <c:v>499034.4828</c:v>
                  </c:pt>
                  <c:pt idx="1371">
                    <c:v>455181.9778</c:v>
                  </c:pt>
                  <c:pt idx="1372">
                    <c:v>619780.2198</c:v>
                  </c:pt>
                  <c:pt idx="1373">
                    <c:v>536142.8571</c:v>
                  </c:pt>
                  <c:pt idx="1374">
                    <c:v>600000</c:v>
                  </c:pt>
                  <c:pt idx="1375">
                    <c:v>497345.2096</c:v>
                  </c:pt>
                  <c:pt idx="1376">
                    <c:v>487924.5283</c:v>
                  </c:pt>
                  <c:pt idx="1377">
                    <c:v>429911.1877</c:v>
                  </c:pt>
                  <c:pt idx="1378">
                    <c:v>472075.4717</c:v>
                  </c:pt>
                  <c:pt idx="1379">
                    <c:v>503893.7992</c:v>
                  </c:pt>
                  <c:pt idx="1380">
                    <c:v>278967.2704</c:v>
                  </c:pt>
                  <c:pt idx="1381">
                    <c:v>565815.8831</c:v>
                  </c:pt>
                  <c:pt idx="1382">
                    <c:v>727114.1729</c:v>
                  </c:pt>
                  <c:pt idx="1383">
                    <c:v>656652.3605</c:v>
                  </c:pt>
                  <c:pt idx="1384">
                    <c:v>627361.5635</c:v>
                  </c:pt>
                  <c:pt idx="1385">
                    <c:v>530313.253</c:v>
                  </c:pt>
                  <c:pt idx="1386">
                    <c:v>476612.1842</c:v>
                  </c:pt>
                  <c:pt idx="1387">
                    <c:v>706101.2658</c:v>
                  </c:pt>
                  <c:pt idx="1388">
                    <c:v>1162660.497</c:v>
                  </c:pt>
                  <c:pt idx="1389">
                    <c:v>484983.3887</c:v>
                  </c:pt>
                  <c:pt idx="1390">
                    <c:v>706081.2582</c:v>
                  </c:pt>
                  <c:pt idx="1391">
                    <c:v>855926.7735</c:v>
                  </c:pt>
                  <c:pt idx="1392">
                    <c:v>630500.9276</c:v>
                  </c:pt>
                  <c:pt idx="1393">
                    <c:v>461442.6687</c:v>
                  </c:pt>
                  <c:pt idx="1394">
                    <c:v>431550.5335</c:v>
                  </c:pt>
                  <c:pt idx="1395">
                    <c:v>475827.2252</c:v>
                  </c:pt>
                  <c:pt idx="1396">
                    <c:v>378599.58</c:v>
                  </c:pt>
                  <c:pt idx="1397">
                    <c:v>465231.44</c:v>
                  </c:pt>
                  <c:pt idx="1398">
                    <c:v>576547.619</c:v>
                  </c:pt>
                  <c:pt idx="1399">
                    <c:v>424719.1011</c:v>
                  </c:pt>
                  <c:pt idx="1400">
                    <c:v>460307.3928</c:v>
                  </c:pt>
                  <c:pt idx="1401">
                    <c:v>436480.7074</c:v>
                  </c:pt>
                  <c:pt idx="1402">
                    <c:v>456385.6751</c:v>
                  </c:pt>
                  <c:pt idx="1403">
                    <c:v>462161.5666</c:v>
                  </c:pt>
                  <c:pt idx="1404">
                    <c:v>441100.244</c:v>
                  </c:pt>
                  <c:pt idx="1405">
                    <c:v>468610.0054</c:v>
                  </c:pt>
                  <c:pt idx="1406">
                    <c:v>486695.4436</c:v>
                  </c:pt>
                  <c:pt idx="1407">
                    <c:v>427500</c:v>
                  </c:pt>
                  <c:pt idx="1408">
                    <c:v>434002.0373</c:v>
                  </c:pt>
                  <c:pt idx="1409">
                    <c:v>476105.0611</c:v>
                  </c:pt>
                  <c:pt idx="1410">
                    <c:v>475767.3267</c:v>
                  </c:pt>
                  <c:pt idx="1411">
                    <c:v>472788.1495</c:v>
                  </c:pt>
                  <c:pt idx="1412">
                    <c:v>470579.0694</c:v>
                  </c:pt>
                  <c:pt idx="1413">
                    <c:v>478525.0219</c:v>
                  </c:pt>
                  <c:pt idx="1414">
                    <c:v>464751.2732</c:v>
                  </c:pt>
                  <c:pt idx="1415">
                    <c:v>440800.4783</c:v>
                  </c:pt>
                  <c:pt idx="1416">
                    <c:v>404071.5813</c:v>
                  </c:pt>
                  <c:pt idx="1417">
                    <c:v>464020.31</c:v>
                  </c:pt>
                  <c:pt idx="1418">
                    <c:v>449104.0066</c:v>
                  </c:pt>
                  <c:pt idx="1419">
                    <c:v>476036.9881</c:v>
                  </c:pt>
                  <c:pt idx="1420">
                    <c:v>449910.7893</c:v>
                  </c:pt>
                  <c:pt idx="1421">
                    <c:v>388337.6234</c:v>
                  </c:pt>
                  <c:pt idx="1422">
                    <c:v>441081.0811</c:v>
                  </c:pt>
                  <c:pt idx="1423">
                    <c:v>425893.1203</c:v>
                  </c:pt>
                  <c:pt idx="1424">
                    <c:v>451067.9727</c:v>
                  </c:pt>
                  <c:pt idx="1425">
                    <c:v>464865.388</c:v>
                  </c:pt>
                  <c:pt idx="1426">
                    <c:v>361866.6604</c:v>
                  </c:pt>
                  <c:pt idx="1427">
                    <c:v>479672.5126</c:v>
                  </c:pt>
                  <c:pt idx="1428">
                    <c:v>395327.1028</c:v>
                  </c:pt>
                  <c:pt idx="1429">
                    <c:v>436523.2358</c:v>
                  </c:pt>
                  <c:pt idx="1430">
                    <c:v>412264.6891</c:v>
                  </c:pt>
                  <c:pt idx="1431">
                    <c:v>466645.768</c:v>
                  </c:pt>
                  <c:pt idx="1432">
                    <c:v>402088.8332</c:v>
                  </c:pt>
                  <c:pt idx="1433">
                    <c:v>483832.9238</c:v>
                  </c:pt>
                  <c:pt idx="1434">
                    <c:v>500054.7945</c:v>
                  </c:pt>
                  <c:pt idx="1435">
                    <c:v>455076.9231</c:v>
                  </c:pt>
                  <c:pt idx="1436">
                    <c:v>1101063.83</c:v>
                  </c:pt>
                  <c:pt idx="1437">
                    <c:v>468320.6107</c:v>
                  </c:pt>
                  <c:pt idx="1438">
                    <c:v>224637.7205</c:v>
                  </c:pt>
                  <c:pt idx="1439">
                    <c:v>480715.3502</c:v>
                  </c:pt>
                  <c:pt idx="1440">
                    <c:v>459760.873</c:v>
                  </c:pt>
                  <c:pt idx="1441">
                    <c:v>534991.9355</c:v>
                  </c:pt>
                  <c:pt idx="1442">
                    <c:v>472000</c:v>
                  </c:pt>
                  <c:pt idx="1443">
                    <c:v>459304.6661</c:v>
                  </c:pt>
                  <c:pt idx="1444">
                    <c:v>467200</c:v>
                  </c:pt>
                  <c:pt idx="1445">
                    <c:v>475596.3303</c:v>
                  </c:pt>
                  <c:pt idx="1446">
                    <c:v>426234.3538</c:v>
                  </c:pt>
                  <c:pt idx="1447">
                    <c:v>441631.3408</c:v>
                  </c:pt>
                  <c:pt idx="1448">
                    <c:v>551250</c:v>
                  </c:pt>
                  <c:pt idx="1449">
                    <c:v>493362.5941</c:v>
                  </c:pt>
                  <c:pt idx="1450">
                    <c:v>1043669.725</c:v>
                  </c:pt>
                  <c:pt idx="1451">
                    <c:v>477194.2446</c:v>
                  </c:pt>
                  <c:pt idx="1452">
                    <c:v>457661.8847</c:v>
                  </c:pt>
                  <c:pt idx="1453">
                    <c:v>502916.5928</c:v>
                  </c:pt>
                  <c:pt idx="1454">
                    <c:v>444289.3934</c:v>
                  </c:pt>
                  <c:pt idx="1455">
                    <c:v>414083.6102</c:v>
                  </c:pt>
                  <c:pt idx="1456">
                    <c:v>610113.8952</c:v>
                  </c:pt>
                  <c:pt idx="1457">
                    <c:v>494883.0831</c:v>
                  </c:pt>
                  <c:pt idx="1458">
                    <c:v>543941.6058</c:v>
                  </c:pt>
                  <c:pt idx="1459">
                    <c:v>500059.97</c:v>
                  </c:pt>
                  <c:pt idx="1460">
                    <c:v>418616.7569</c:v>
                  </c:pt>
                  <c:pt idx="1461">
                    <c:v>421820.2835</c:v>
                  </c:pt>
                  <c:pt idx="1462">
                    <c:v>655545.2436</c:v>
                  </c:pt>
                  <c:pt idx="1463">
                    <c:v>464324.3243</c:v>
                  </c:pt>
                  <c:pt idx="1464">
                    <c:v>661228.7081</c:v>
                  </c:pt>
                  <c:pt idx="1465">
                    <c:v>565014.3266</c:v>
                  </c:pt>
                  <c:pt idx="1466">
                    <c:v>595766.8712</c:v>
                  </c:pt>
                  <c:pt idx="1467">
                    <c:v>678082.1918</c:v>
                  </c:pt>
                  <c:pt idx="1468">
                    <c:v>459977.3775</c:v>
                  </c:pt>
                  <c:pt idx="1469">
                    <c:v>499287.0292</c:v>
                  </c:pt>
                  <c:pt idx="1470">
                    <c:v>381739.1304</c:v>
                  </c:pt>
                  <c:pt idx="1471">
                    <c:v>523902.439</c:v>
                  </c:pt>
                  <c:pt idx="1472">
                    <c:v>538656.0896</c:v>
                  </c:pt>
                  <c:pt idx="1473">
                    <c:v>506563.4675</c:v>
                  </c:pt>
                  <c:pt idx="1474">
                    <c:v>511705.6856</c:v>
                  </c:pt>
                  <c:pt idx="1475">
                    <c:v>496644.3218</c:v>
                  </c:pt>
                  <c:pt idx="1476">
                    <c:v>609432.0903</c:v>
                  </c:pt>
                  <c:pt idx="1477">
                    <c:v>412601.2079</c:v>
                  </c:pt>
                  <c:pt idx="1478">
                    <c:v>917260.274</c:v>
                  </c:pt>
                  <c:pt idx="1479">
                    <c:v>508285.7143</c:v>
                  </c:pt>
                  <c:pt idx="1480">
                    <c:v>430042.5785</c:v>
                  </c:pt>
                  <c:pt idx="1481">
                    <c:v>465909.2075</c:v>
                  </c:pt>
                  <c:pt idx="1482">
                    <c:v>885933.7292</c:v>
                  </c:pt>
                  <c:pt idx="1483">
                    <c:v>463582.9112</c:v>
                  </c:pt>
                  <c:pt idx="1484">
                    <c:v>1122797.203</c:v>
                  </c:pt>
                  <c:pt idx="1485">
                    <c:v>672172.4029</c:v>
                  </c:pt>
                  <c:pt idx="1486">
                    <c:v>471847.3509</c:v>
                  </c:pt>
                  <c:pt idx="1487">
                    <c:v>509541.7242</c:v>
                  </c:pt>
                  <c:pt idx="1488">
                    <c:v>447689.2451</c:v>
                  </c:pt>
                  <c:pt idx="1489">
                    <c:v>509383.2562</c:v>
                  </c:pt>
                  <c:pt idx="1490">
                    <c:v>479981.2783</c:v>
                  </c:pt>
                  <c:pt idx="1491">
                    <c:v>500130.6</c:v>
                  </c:pt>
                  <c:pt idx="1492">
                    <c:v>1242431.319</c:v>
                  </c:pt>
                  <c:pt idx="1493">
                    <c:v>1935867.917</c:v>
                  </c:pt>
                  <c:pt idx="1494">
                    <c:v>1678283.133</c:v>
                  </c:pt>
                  <c:pt idx="1495">
                    <c:v>1584983.453</c:v>
                  </c:pt>
                  <c:pt idx="1496">
                    <c:v>2251474.067</c:v>
                  </c:pt>
                  <c:pt idx="1497">
                    <c:v>2305501.373</c:v>
                  </c:pt>
                  <c:pt idx="1498">
                    <c:v>1408321.965</c:v>
                  </c:pt>
                  <c:pt idx="1499">
                    <c:v>1916441.508</c:v>
                  </c:pt>
                  <c:pt idx="1500">
                    <c:v>431114.5395</c:v>
                  </c:pt>
                  <c:pt idx="1501">
                    <c:v>445398.8381</c:v>
                  </c:pt>
                  <c:pt idx="1502">
                    <c:v>458133.1813</c:v>
                  </c:pt>
                  <c:pt idx="1503">
                    <c:v>461166.1183</c:v>
                  </c:pt>
                  <c:pt idx="1504">
                    <c:v>480330.989</c:v>
                  </c:pt>
                  <c:pt idx="1505">
                    <c:v>435362.3281</c:v>
                  </c:pt>
                  <c:pt idx="1506">
                    <c:v>460285.941</c:v>
                  </c:pt>
                  <c:pt idx="1507">
                    <c:v>468580.1054</c:v>
                  </c:pt>
                  <c:pt idx="1508">
                    <c:v>540979.4638</c:v>
                  </c:pt>
                  <c:pt idx="1509">
                    <c:v>574774.1487</c:v>
                  </c:pt>
                  <c:pt idx="1510">
                    <c:v>2801872.723</c:v>
                  </c:pt>
                  <c:pt idx="1511">
                    <c:v>2596806.88</c:v>
                  </c:pt>
                  <c:pt idx="1512">
                    <c:v>3460648.396</c:v>
                  </c:pt>
                  <c:pt idx="1513">
                    <c:v>2314963.655</c:v>
                  </c:pt>
                  <c:pt idx="1514">
                    <c:v>4293585.237</c:v>
                  </c:pt>
                  <c:pt idx="1515">
                    <c:v>1645649.433</c:v>
                  </c:pt>
                  <c:pt idx="1516">
                    <c:v>2085262.653</c:v>
                  </c:pt>
                  <c:pt idx="1517">
                    <c:v>2214341.847</c:v>
                  </c:pt>
                  <c:pt idx="1518">
                    <c:v>2219416.997</c:v>
                  </c:pt>
                  <c:pt idx="1519">
                    <c:v>505698.7296</c:v>
                  </c:pt>
                  <c:pt idx="1520">
                    <c:v>478172.4509</c:v>
                  </c:pt>
                  <c:pt idx="1521">
                    <c:v>453010.4809</c:v>
                  </c:pt>
                  <c:pt idx="1522">
                    <c:v>460712.1291</c:v>
                  </c:pt>
                  <c:pt idx="1523">
                    <c:v>572112.0841</c:v>
                  </c:pt>
                  <c:pt idx="1524">
                    <c:v>429988.9321</c:v>
                  </c:pt>
                  <c:pt idx="1525">
                    <c:v>445761.447</c:v>
                  </c:pt>
                  <c:pt idx="1526">
                    <c:v>324554.2999</c:v>
                  </c:pt>
                  <c:pt idx="1527">
                    <c:v>490677.7379</c:v>
                  </c:pt>
                  <c:pt idx="1528">
                    <c:v>871760.3459</c:v>
                  </c:pt>
                  <c:pt idx="1529">
                    <c:v>444358.209</c:v>
                  </c:pt>
                  <c:pt idx="1530">
                    <c:v>367853.1342</c:v>
                  </c:pt>
                  <c:pt idx="1531">
                    <c:v>337859.3714</c:v>
                  </c:pt>
                  <c:pt idx="1532">
                    <c:v>432138.074</c:v>
                  </c:pt>
                  <c:pt idx="1533">
                    <c:v>471337.8248</c:v>
                  </c:pt>
                  <c:pt idx="1534">
                    <c:v>381058.9996</c:v>
                  </c:pt>
                  <c:pt idx="1535">
                    <c:v>425562.1849</c:v>
                  </c:pt>
                  <c:pt idx="1536">
                    <c:v>593587.7863</c:v>
                  </c:pt>
                  <c:pt idx="1537">
                    <c:v>519640.1028</c:v>
                  </c:pt>
                  <c:pt idx="1538">
                    <c:v>396135.8864</c:v>
                  </c:pt>
                  <c:pt idx="1539">
                    <c:v>513590.7336</c:v>
                  </c:pt>
                  <c:pt idx="1540">
                    <c:v>465309.6085</c:v>
                  </c:pt>
                  <c:pt idx="1541">
                    <c:v>467648.3847</c:v>
                  </c:pt>
                  <c:pt idx="1542">
                    <c:v>331773.7194</c:v>
                  </c:pt>
                  <c:pt idx="1543">
                    <c:v>475347.6049</c:v>
                  </c:pt>
                  <c:pt idx="1544">
                    <c:v>437583.3333</c:v>
                  </c:pt>
                  <c:pt idx="1545">
                    <c:v>458478.8965</c:v>
                  </c:pt>
                  <c:pt idx="1546">
                    <c:v>430336.2954</c:v>
                  </c:pt>
                  <c:pt idx="1547">
                    <c:v>470854.7889</c:v>
                  </c:pt>
                  <c:pt idx="1548">
                    <c:v>456186.6986</c:v>
                  </c:pt>
                  <c:pt idx="1549">
                    <c:v>472089.1824</c:v>
                  </c:pt>
                  <c:pt idx="1550">
                    <c:v>411514.7208</c:v>
                  </c:pt>
                  <c:pt idx="1551">
                    <c:v>280037.522</c:v>
                  </c:pt>
                  <c:pt idx="1552">
                    <c:v>357495.5663</c:v>
                  </c:pt>
                  <c:pt idx="1553">
                    <c:v>323682.6921</c:v>
                  </c:pt>
                  <c:pt idx="1554">
                    <c:v>455318.7357</c:v>
                  </c:pt>
                  <c:pt idx="1555">
                    <c:v>461918.9189</c:v>
                  </c:pt>
                  <c:pt idx="1556">
                    <c:v>417491.1308</c:v>
                  </c:pt>
                  <c:pt idx="1557">
                    <c:v>477062.3575</c:v>
                  </c:pt>
                  <c:pt idx="1558">
                    <c:v>460920.5021</c:v>
                  </c:pt>
                  <c:pt idx="1559">
                    <c:v>506100.7958</c:v>
                  </c:pt>
                  <c:pt idx="1560">
                    <c:v>492436.7089</c:v>
                  </c:pt>
                  <c:pt idx="1561">
                    <c:v>465985.1952</c:v>
                  </c:pt>
                  <c:pt idx="1562">
                    <c:v>406363.6364</c:v>
                  </c:pt>
                  <c:pt idx="1563">
                    <c:v>550883.2808</c:v>
                  </c:pt>
                  <c:pt idx="1564">
                    <c:v>449443.299</c:v>
                  </c:pt>
                  <c:pt idx="1565">
                    <c:v>462075.9494</c:v>
                  </c:pt>
                  <c:pt idx="1566">
                    <c:v>440791.7767</c:v>
                  </c:pt>
                  <c:pt idx="1567">
                    <c:v>435524.4755</c:v>
                  </c:pt>
                  <c:pt idx="1568">
                    <c:v>450516.934</c:v>
                  </c:pt>
                  <c:pt idx="1569">
                    <c:v>435387.3462</c:v>
                  </c:pt>
                  <c:pt idx="1570">
                    <c:v>463448.2759</c:v>
                  </c:pt>
                  <c:pt idx="1571">
                    <c:v>382245.0813</c:v>
                  </c:pt>
                  <c:pt idx="1572">
                    <c:v>368741.9449</c:v>
                  </c:pt>
                  <c:pt idx="1573">
                    <c:v>444630.6818</c:v>
                  </c:pt>
                  <c:pt idx="1574">
                    <c:v>418064.5161</c:v>
                  </c:pt>
                  <c:pt idx="1575">
                    <c:v>479068.323</c:v>
                  </c:pt>
                  <c:pt idx="1576">
                    <c:v>462328.7671</c:v>
                  </c:pt>
                  <c:pt idx="1577">
                    <c:v>473373.1343</c:v>
                  </c:pt>
                  <c:pt idx="1578">
                    <c:v>635146.9304</c:v>
                  </c:pt>
                  <c:pt idx="1579">
                    <c:v>534124.6291</c:v>
                  </c:pt>
                  <c:pt idx="1580">
                    <c:v>464012.8411</c:v>
                  </c:pt>
                  <c:pt idx="1581">
                    <c:v>498064.5161</c:v>
                  </c:pt>
                  <c:pt idx="1582">
                    <c:v>459160.3053</c:v>
                  </c:pt>
                  <c:pt idx="1583">
                    <c:v>468534.3228</c:v>
                  </c:pt>
                  <c:pt idx="1584">
                    <c:v>466970.6337</c:v>
                  </c:pt>
                  <c:pt idx="1585">
                    <c:v>274401.578</c:v>
                  </c:pt>
                  <c:pt idx="1586">
                    <c:v>449217.4556</c:v>
                  </c:pt>
                  <c:pt idx="1587">
                    <c:v>451135.1351</c:v>
                  </c:pt>
                  <c:pt idx="1588">
                    <c:v>429508.8729</c:v>
                  </c:pt>
                  <c:pt idx="1589">
                    <c:v>463785.2169</c:v>
                  </c:pt>
                  <c:pt idx="1590">
                    <c:v>483217.331</c:v>
                  </c:pt>
                  <c:pt idx="1591">
                    <c:v>767710.4865</c:v>
                  </c:pt>
                  <c:pt idx="1592">
                    <c:v>436248.4472</c:v>
                  </c:pt>
                  <c:pt idx="1593">
                    <c:v>437610.0121</c:v>
                  </c:pt>
                  <c:pt idx="1594">
                    <c:v>489906.652</c:v>
                  </c:pt>
                  <c:pt idx="1595">
                    <c:v>410142.8571</c:v>
                  </c:pt>
                  <c:pt idx="1596">
                    <c:v>512988.3571</c:v>
                  </c:pt>
                  <c:pt idx="1597">
                    <c:v>475841.5842</c:v>
                  </c:pt>
                  <c:pt idx="1598">
                    <c:v>448695.2663</c:v>
                  </c:pt>
                  <c:pt idx="1599">
                    <c:v>368526.8354</c:v>
                  </c:pt>
                  <c:pt idx="1600">
                    <c:v>465524.0175</c:v>
                  </c:pt>
                  <c:pt idx="1601">
                    <c:v>357314.0463</c:v>
                  </c:pt>
                  <c:pt idx="1602">
                    <c:v>440444.4444</c:v>
                  </c:pt>
                  <c:pt idx="1603">
                    <c:v>494064.5574</c:v>
                  </c:pt>
                  <c:pt idx="1604">
                    <c:v>483217.6656</c:v>
                  </c:pt>
                  <c:pt idx="1605">
                    <c:v>477860.9539</c:v>
                  </c:pt>
                  <c:pt idx="1606">
                    <c:v>411190.9229</c:v>
                  </c:pt>
                  <c:pt idx="1607">
                    <c:v>478347.1074</c:v>
                  </c:pt>
                  <c:pt idx="1608">
                    <c:v>423185.0059</c:v>
                  </c:pt>
                  <c:pt idx="1609">
                    <c:v>368914.4534</c:v>
                  </c:pt>
                  <c:pt idx="1610">
                    <c:v>525751.9789</c:v>
                  </c:pt>
                  <c:pt idx="1611">
                    <c:v>489722.8145</c:v>
                  </c:pt>
                  <c:pt idx="1612">
                    <c:v>127343.8875</c:v>
                  </c:pt>
                  <c:pt idx="1613">
                    <c:v>465832.2494</c:v>
                  </c:pt>
                  <c:pt idx="1614">
                    <c:v>476383.5616</c:v>
                  </c:pt>
                  <c:pt idx="1615">
                    <c:v>486382.9787</c:v>
                  </c:pt>
                  <c:pt idx="1616">
                    <c:v>446776.0247</c:v>
                  </c:pt>
                  <c:pt idx="1617">
                    <c:v>226997.1744</c:v>
                  </c:pt>
                  <c:pt idx="1618">
                    <c:v>63776.55116</c:v>
                  </c:pt>
                  <c:pt idx="1619">
                    <c:v>477197.6048</c:v>
                  </c:pt>
                  <c:pt idx="1620">
                    <c:v>286555.9022</c:v>
                  </c:pt>
                  <c:pt idx="1621">
                    <c:v>455294.1176</c:v>
                  </c:pt>
                  <c:pt idx="1622">
                    <c:v>457003.8911</c:v>
                  </c:pt>
                  <c:pt idx="1623">
                    <c:v>458907.8498</c:v>
                  </c:pt>
                  <c:pt idx="1624">
                    <c:v>433446.1647</c:v>
                  </c:pt>
                  <c:pt idx="1625">
                    <c:v>469467.5541</c:v>
                  </c:pt>
                  <c:pt idx="1626">
                    <c:v>466640.159</c:v>
                  </c:pt>
                  <c:pt idx="1627">
                    <c:v>458796.6942</c:v>
                  </c:pt>
                  <c:pt idx="1628">
                    <c:v>442156.5731</c:v>
                  </c:pt>
                  <c:pt idx="1629">
                    <c:v>457714.2857</c:v>
                  </c:pt>
                  <c:pt idx="1630">
                    <c:v>486572.4382</c:v>
                  </c:pt>
                  <c:pt idx="1631">
                    <c:v>420604.8387</c:v>
                  </c:pt>
                  <c:pt idx="1632">
                    <c:v>150316.7857</c:v>
                  </c:pt>
                  <c:pt idx="1633">
                    <c:v>27322.9227</c:v>
                  </c:pt>
                  <c:pt idx="1634">
                    <c:v>1274257.426</c:v>
                  </c:pt>
                  <c:pt idx="1635">
                    <c:v>1937950.924</c:v>
                  </c:pt>
                  <c:pt idx="1636">
                    <c:v>2420302.115</c:v>
                  </c:pt>
                  <c:pt idx="1637">
                    <c:v>3333095.839</c:v>
                  </c:pt>
                  <c:pt idx="1638">
                    <c:v>1677317.39</c:v>
                  </c:pt>
                  <c:pt idx="1639">
                    <c:v>2184625.407</c:v>
                  </c:pt>
                  <c:pt idx="1640">
                    <c:v>1590608.96</c:v>
                  </c:pt>
                  <c:pt idx="1641">
                    <c:v>1770441.127</c:v>
                  </c:pt>
                  <c:pt idx="1642">
                    <c:v>2807708.203</c:v>
                  </c:pt>
                  <c:pt idx="1643">
                    <c:v>3396810.911</c:v>
                  </c:pt>
                  <c:pt idx="1644">
                    <c:v>2321228.9</c:v>
                  </c:pt>
                  <c:pt idx="1645">
                    <c:v>2380543.138</c:v>
                  </c:pt>
                  <c:pt idx="1646">
                    <c:v>3582925.087</c:v>
                  </c:pt>
                  <c:pt idx="1647">
                    <c:v>1837888.443</c:v>
                  </c:pt>
                  <c:pt idx="1648">
                    <c:v>2562040.32</c:v>
                  </c:pt>
                  <c:pt idx="1649">
                    <c:v>2767635.071</c:v>
                  </c:pt>
                  <c:pt idx="1650">
                    <c:v>2512473.423</c:v>
                  </c:pt>
                  <c:pt idx="1651">
                    <c:v>2248934.911</c:v>
                  </c:pt>
                  <c:pt idx="1652">
                    <c:v>3671663.672</c:v>
                  </c:pt>
                  <c:pt idx="1653">
                    <c:v>2258003.999</c:v>
                  </c:pt>
                  <c:pt idx="1654">
                    <c:v>3929466.533</c:v>
                  </c:pt>
                  <c:pt idx="1655">
                    <c:v>1468631.782</c:v>
                  </c:pt>
                  <c:pt idx="1656">
                    <c:v>2001778.589</c:v>
                  </c:pt>
                  <c:pt idx="1657">
                    <c:v>1503666.525</c:v>
                  </c:pt>
                  <c:pt idx="1658">
                    <c:v>2327786.214</c:v>
                  </c:pt>
                  <c:pt idx="1659">
                    <c:v>2415520.644</c:v>
                  </c:pt>
                  <c:pt idx="1660">
                    <c:v>3427535.943</c:v>
                  </c:pt>
                  <c:pt idx="1661">
                    <c:v>1119629.2</c:v>
                  </c:pt>
                  <c:pt idx="1662">
                    <c:v>2655847.635</c:v>
                  </c:pt>
                  <c:pt idx="1663">
                    <c:v>4020939.687</c:v>
                  </c:pt>
                  <c:pt idx="1664">
                    <c:v>2861570.561</c:v>
                  </c:pt>
                  <c:pt idx="1665">
                    <c:v>3252478.394</c:v>
                  </c:pt>
                  <c:pt idx="1666">
                    <c:v>3201335.725</c:v>
                  </c:pt>
                  <c:pt idx="1667">
                    <c:v>3418781.773</c:v>
                  </c:pt>
                  <c:pt idx="1668">
                    <c:v>612857.1429</c:v>
                  </c:pt>
                  <c:pt idx="1669">
                    <c:v>524431.1888</c:v>
                  </c:pt>
                  <c:pt idx="1670">
                    <c:v>1369374.337</c:v>
                  </c:pt>
                  <c:pt idx="1671">
                    <c:v>504826.1474</c:v>
                  </c:pt>
                  <c:pt idx="1672">
                    <c:v>432361.809</c:v>
                  </c:pt>
                  <c:pt idx="1673">
                    <c:v>711509.434</c:v>
                  </c:pt>
                  <c:pt idx="1674">
                    <c:v>475324.6753</c:v>
                  </c:pt>
                  <c:pt idx="1675">
                    <c:v>497292.7461</c:v>
                  </c:pt>
                  <c:pt idx="1676">
                    <c:v>460255.9294</c:v>
                  </c:pt>
                  <c:pt idx="1677">
                    <c:v>455907.399</c:v>
                  </c:pt>
                  <c:pt idx="1678">
                    <c:v>463738.9381</c:v>
                  </c:pt>
                  <c:pt idx="1679">
                    <c:v>514748.2014</c:v>
                  </c:pt>
                  <c:pt idx="1680">
                    <c:v>415843.3735</c:v>
                  </c:pt>
                  <c:pt idx="1681">
                    <c:v>724327.5733</c:v>
                  </c:pt>
                  <c:pt idx="1682">
                    <c:v>421604.2781</c:v>
                  </c:pt>
                  <c:pt idx="1683">
                    <c:v>530335.5705</c:v>
                  </c:pt>
                  <c:pt idx="1684">
                    <c:v>1430802.92</c:v>
                  </c:pt>
                  <c:pt idx="1685">
                    <c:v>730777.0701</c:v>
                  </c:pt>
                  <c:pt idx="1686">
                    <c:v>572582.0763</c:v>
                  </c:pt>
                  <c:pt idx="1687">
                    <c:v>502118.1263</c:v>
                  </c:pt>
                  <c:pt idx="1688">
                    <c:v>581839.4649</c:v>
                  </c:pt>
                  <c:pt idx="1689">
                    <c:v>493339.6405</c:v>
                  </c:pt>
                  <c:pt idx="1690">
                    <c:v>424024.2893</c:v>
                  </c:pt>
                  <c:pt idx="1691">
                    <c:v>481967.2131</c:v>
                  </c:pt>
                  <c:pt idx="1692">
                    <c:v>502442.0402</c:v>
                  </c:pt>
                  <c:pt idx="1693">
                    <c:v>528938.0848</c:v>
                  </c:pt>
                  <c:pt idx="1694">
                    <c:v>470056.7537</c:v>
                  </c:pt>
                  <c:pt idx="1695">
                    <c:v>542521.097</c:v>
                  </c:pt>
                  <c:pt idx="1696">
                    <c:v>437040.9511</c:v>
                  </c:pt>
                  <c:pt idx="1697">
                    <c:v>650625</c:v>
                  </c:pt>
                  <c:pt idx="1698">
                    <c:v>532294.7368</c:v>
                  </c:pt>
                  <c:pt idx="1699">
                    <c:v>478306.0109</c:v>
                  </c:pt>
                  <c:pt idx="1700">
                    <c:v>431134.8465</c:v>
                  </c:pt>
                  <c:pt idx="1701">
                    <c:v>909113.9241</c:v>
                  </c:pt>
                  <c:pt idx="1702">
                    <c:v>663503.2437</c:v>
                  </c:pt>
                  <c:pt idx="1703">
                    <c:v>513589.1648</c:v>
                  </c:pt>
                  <c:pt idx="1704">
                    <c:v>845981.9338</c:v>
                  </c:pt>
                  <c:pt idx="1705">
                    <c:v>538166.5319</c:v>
                  </c:pt>
                  <c:pt idx="1706">
                    <c:v>515349.3572</c:v>
                  </c:pt>
                  <c:pt idx="1707">
                    <c:v>509189.1892</c:v>
                  </c:pt>
                  <c:pt idx="1708">
                    <c:v>1020329.67</c:v>
                  </c:pt>
                  <c:pt idx="1709">
                    <c:v>530463.5762</c:v>
                  </c:pt>
                  <c:pt idx="1710">
                    <c:v>1288324.873</c:v>
                  </c:pt>
                  <c:pt idx="1711">
                    <c:v>581394.3809</c:v>
                  </c:pt>
                  <c:pt idx="1712">
                    <c:v>574009.5286</c:v>
                  </c:pt>
                  <c:pt idx="1713">
                    <c:v>470454.5455</c:v>
                  </c:pt>
                  <c:pt idx="1714">
                    <c:v>548027.942</c:v>
                  </c:pt>
                  <c:pt idx="1715">
                    <c:v>496729.7762</c:v>
                  </c:pt>
                  <c:pt idx="1716">
                    <c:v>1235586.51</c:v>
                  </c:pt>
                  <c:pt idx="1717">
                    <c:v>1188718.802</c:v>
                  </c:pt>
                  <c:pt idx="1718">
                    <c:v>693676.622</c:v>
                  </c:pt>
                  <c:pt idx="1719">
                    <c:v>1044631.076</c:v>
                  </c:pt>
                  <c:pt idx="1720">
                    <c:v>556207.7922</c:v>
                  </c:pt>
                  <c:pt idx="1721">
                    <c:v>731564.6635</c:v>
                  </c:pt>
                  <c:pt idx="1722">
                    <c:v>744245.283</c:v>
                  </c:pt>
                  <c:pt idx="1723">
                    <c:v>496216.2162</c:v>
                  </c:pt>
                  <c:pt idx="1724">
                    <c:v>521273.5426</c:v>
                  </c:pt>
                  <c:pt idx="1725">
                    <c:v>1232826.552</c:v>
                  </c:pt>
                  <c:pt idx="1726">
                    <c:v>607241.3793</c:v>
                  </c:pt>
                  <c:pt idx="1727">
                    <c:v>600299.4386</c:v>
                  </c:pt>
                  <c:pt idx="1728">
                    <c:v>781729.1066</c:v>
                  </c:pt>
                  <c:pt idx="1729">
                    <c:v>590261.7801</c:v>
                  </c:pt>
                  <c:pt idx="1730">
                    <c:v>623372.093</c:v>
                  </c:pt>
                  <c:pt idx="1731">
                    <c:v>759237.2093</c:v>
                  </c:pt>
                  <c:pt idx="1732">
                    <c:v>946285.7143</c:v>
                  </c:pt>
                  <c:pt idx="1733">
                    <c:v>445569.6203</c:v>
                  </c:pt>
                  <c:pt idx="1734">
                    <c:v>466675.7493</c:v>
                  </c:pt>
                  <c:pt idx="1735">
                    <c:v>465294.4902</c:v>
                  </c:pt>
                  <c:pt idx="1736">
                    <c:v>501730.2053</c:v>
                  </c:pt>
                  <c:pt idx="1737">
                    <c:v>415196.7436</c:v>
                  </c:pt>
                  <c:pt idx="1738">
                    <c:v>501410.7884</c:v>
                  </c:pt>
                  <c:pt idx="1739">
                    <c:v>458886.3375</c:v>
                  </c:pt>
                  <c:pt idx="1740">
                    <c:v>613006.993</c:v>
                  </c:pt>
                  <c:pt idx="1741">
                    <c:v>462739.3675</c:v>
                  </c:pt>
                  <c:pt idx="1742">
                    <c:v>450196.793</c:v>
                  </c:pt>
                  <c:pt idx="1743">
                    <c:v>528468.4685</c:v>
                  </c:pt>
                  <c:pt idx="1744">
                    <c:v>433854.8095</c:v>
                  </c:pt>
                  <c:pt idx="1745">
                    <c:v>471194.6144</c:v>
                  </c:pt>
                  <c:pt idx="1746">
                    <c:v>440894.6262</c:v>
                  </c:pt>
                  <c:pt idx="1747">
                    <c:v>479118.1395</c:v>
                  </c:pt>
                  <c:pt idx="1748">
                    <c:v>587707.4689</c:v>
                  </c:pt>
                  <c:pt idx="1749">
                    <c:v>442682.2157</c:v>
                  </c:pt>
                  <c:pt idx="1750">
                    <c:v>461149.4253</c:v>
                  </c:pt>
                  <c:pt idx="1751">
                    <c:v>476109.5073</c:v>
                  </c:pt>
                  <c:pt idx="1752">
                    <c:v>488755.9809</c:v>
                  </c:pt>
                  <c:pt idx="1753">
                    <c:v>475843.0718</c:v>
                  </c:pt>
                  <c:pt idx="1754">
                    <c:v>485865.8483</c:v>
                  </c:pt>
                  <c:pt idx="1755">
                    <c:v>839172.4138</c:v>
                  </c:pt>
                  <c:pt idx="1756">
                    <c:v>520782.9181</c:v>
                  </c:pt>
                  <c:pt idx="1757">
                    <c:v>460755.2383</c:v>
                  </c:pt>
                  <c:pt idx="1758">
                    <c:v>492923.0769</c:v>
                  </c:pt>
                  <c:pt idx="1759">
                    <c:v>478380.6818</c:v>
                  </c:pt>
                  <c:pt idx="1760">
                    <c:v>438884.0984</c:v>
                  </c:pt>
                  <c:pt idx="1761">
                    <c:v>690060.3015</c:v>
                  </c:pt>
                  <c:pt idx="1762">
                    <c:v>603925.2336</c:v>
                  </c:pt>
                  <c:pt idx="1763">
                    <c:v>655070.6033</c:v>
                  </c:pt>
                  <c:pt idx="1764">
                    <c:v>489578.3133</c:v>
                  </c:pt>
                  <c:pt idx="1765">
                    <c:v>523269.2308</c:v>
                  </c:pt>
                  <c:pt idx="1766">
                    <c:v>482256.3371</c:v>
                  </c:pt>
                  <c:pt idx="1767">
                    <c:v>479435.646</c:v>
                  </c:pt>
                  <c:pt idx="1768">
                    <c:v>511848.3412</c:v>
                  </c:pt>
                  <c:pt idx="1769">
                    <c:v>447574.0786</c:v>
                  </c:pt>
                  <c:pt idx="1770">
                    <c:v>517756.2394</c:v>
                  </c:pt>
                  <c:pt idx="1771">
                    <c:v>469270.195</c:v>
                  </c:pt>
                  <c:pt idx="1772">
                    <c:v>523054.3933</c:v>
                  </c:pt>
                  <c:pt idx="1773">
                    <c:v>653023.2558</c:v>
                  </c:pt>
                  <c:pt idx="1774">
                    <c:v>451990.0249</c:v>
                  </c:pt>
                  <c:pt idx="1775">
                    <c:v>468778.9799</c:v>
                  </c:pt>
                  <c:pt idx="1776">
                    <c:v>456963.9101</c:v>
                  </c:pt>
                  <c:pt idx="1777">
                    <c:v>522426.4829</c:v>
                  </c:pt>
                  <c:pt idx="1778">
                    <c:v>481210.5927</c:v>
                  </c:pt>
                  <c:pt idx="1779">
                    <c:v>469784.5763</c:v>
                  </c:pt>
                  <c:pt idx="1780">
                    <c:v>398509.4664</c:v>
                  </c:pt>
                  <c:pt idx="1781">
                    <c:v>409900.9901</c:v>
                  </c:pt>
                  <c:pt idx="1782">
                    <c:v>467293.7626</c:v>
                  </c:pt>
                  <c:pt idx="1783">
                    <c:v>360000</c:v>
                  </c:pt>
                  <c:pt idx="1784">
                    <c:v>482877.4129</c:v>
                  </c:pt>
                  <c:pt idx="1785">
                    <c:v>468793.9014</c:v>
                  </c:pt>
                  <c:pt idx="1786">
                    <c:v>500643.8632</c:v>
                  </c:pt>
                  <c:pt idx="1787">
                    <c:v>426348.1229</c:v>
                  </c:pt>
                  <c:pt idx="1788">
                    <c:v>412358.3858</c:v>
                  </c:pt>
                  <c:pt idx="1789">
                    <c:v>427553.4442</c:v>
                  </c:pt>
                  <c:pt idx="1790">
                    <c:v>456288.5662</c:v>
                  </c:pt>
                  <c:pt idx="1791">
                    <c:v>453522.8822</c:v>
                  </c:pt>
                  <c:pt idx="1792">
                    <c:v>487784.3764</c:v>
                  </c:pt>
                  <c:pt idx="1793">
                    <c:v>446764.3979</c:v>
                  </c:pt>
                  <c:pt idx="1794">
                    <c:v>480780.4481</c:v>
                  </c:pt>
                  <c:pt idx="1795">
                    <c:v>450000</c:v>
                  </c:pt>
                  <c:pt idx="1796">
                    <c:v>516862.2281</c:v>
                  </c:pt>
                  <c:pt idx="1797">
                    <c:v>526815.2866</c:v>
                  </c:pt>
                  <c:pt idx="1798">
                    <c:v>475215.7474</c:v>
                  </c:pt>
                  <c:pt idx="1799">
                    <c:v>558367.3469</c:v>
                  </c:pt>
                  <c:pt idx="1800">
                    <c:v>478609.7768</c:v>
                  </c:pt>
                  <c:pt idx="1801">
                    <c:v>510048</c:v>
                  </c:pt>
                  <c:pt idx="1802">
                    <c:v>482281.0844</c:v>
                  </c:pt>
                  <c:pt idx="1803">
                    <c:v>476474.2391</c:v>
                  </c:pt>
                  <c:pt idx="1804">
                    <c:v>448521.7199</c:v>
                  </c:pt>
                  <c:pt idx="1805">
                    <c:v>454624.9934</c:v>
                  </c:pt>
                  <c:pt idx="1806">
                    <c:v>471762.4703</c:v>
                  </c:pt>
                  <c:pt idx="1807">
                    <c:v>507516.5563</c:v>
                  </c:pt>
                  <c:pt idx="1808">
                    <c:v>603076.9231</c:v>
                  </c:pt>
                  <c:pt idx="1809">
                    <c:v>469663.8158</c:v>
                  </c:pt>
                  <c:pt idx="1810">
                    <c:v>757774.2448</c:v>
                  </c:pt>
                  <c:pt idx="1811">
                    <c:v>442530.4316</c:v>
                  </c:pt>
                  <c:pt idx="1812">
                    <c:v>470941.1294</c:v>
                  </c:pt>
                  <c:pt idx="1813">
                    <c:v>470965.9091</c:v>
                  </c:pt>
                  <c:pt idx="1814">
                    <c:v>460015.0376</c:v>
                  </c:pt>
                  <c:pt idx="1815">
                    <c:v>466958.9552</c:v>
                  </c:pt>
                  <c:pt idx="1816">
                    <c:v>1484612.069</c:v>
                  </c:pt>
                  <c:pt idx="1817">
                    <c:v>477216.7707</c:v>
                  </c:pt>
                  <c:pt idx="1818">
                    <c:v>489763.88</c:v>
                  </c:pt>
                  <c:pt idx="1819">
                    <c:v>522429.5011</c:v>
                  </c:pt>
                  <c:pt idx="1820">
                    <c:v>555860.0583</c:v>
                  </c:pt>
                  <c:pt idx="1821">
                    <c:v>775318.4713</c:v>
                  </c:pt>
                  <c:pt idx="1822">
                    <c:v>445840.6375</c:v>
                  </c:pt>
                  <c:pt idx="1823">
                    <c:v>524437.9077</c:v>
                  </c:pt>
                  <c:pt idx="1824">
                    <c:v>533146.2926</c:v>
                  </c:pt>
                  <c:pt idx="1825">
                    <c:v>504901.5485</c:v>
                  </c:pt>
                  <c:pt idx="1826">
                    <c:v>528247.4227</c:v>
                  </c:pt>
                  <c:pt idx="1827">
                    <c:v>443906.25</c:v>
                  </c:pt>
                  <c:pt idx="1828">
                    <c:v>542197.8022</c:v>
                  </c:pt>
                  <c:pt idx="1829">
                    <c:v>1039621.622</c:v>
                  </c:pt>
                  <c:pt idx="1830">
                    <c:v>797387.7551</c:v>
                  </c:pt>
                  <c:pt idx="1831">
                    <c:v>599438.2427</c:v>
                  </c:pt>
                  <c:pt idx="1832">
                    <c:v>545845.4647</c:v>
                  </c:pt>
                  <c:pt idx="1833">
                    <c:v>993850.2674</c:v>
                  </c:pt>
                  <c:pt idx="1834">
                    <c:v>687582.9384</c:v>
                  </c:pt>
                  <c:pt idx="1835">
                    <c:v>523880.597</c:v>
                  </c:pt>
                  <c:pt idx="1836">
                    <c:v>479038.0762</c:v>
                  </c:pt>
                  <c:pt idx="1837">
                    <c:v>497190.6694</c:v>
                  </c:pt>
                  <c:pt idx="1838">
                    <c:v>486268.6567</c:v>
                  </c:pt>
                  <c:pt idx="1839">
                    <c:v>594233.2613</c:v>
                  </c:pt>
                  <c:pt idx="1840">
                    <c:v>556650.4382</c:v>
                  </c:pt>
                  <c:pt idx="1841">
                    <c:v>509947.5524</c:v>
                  </c:pt>
                  <c:pt idx="1842">
                    <c:v>410682.5939</c:v>
                  </c:pt>
                  <c:pt idx="1843">
                    <c:v>476273.2919</c:v>
                  </c:pt>
                  <c:pt idx="1844">
                    <c:v>909364.1618</c:v>
                  </c:pt>
                  <c:pt idx="1845">
                    <c:v>486474.4646</c:v>
                  </c:pt>
                  <c:pt idx="1846">
                    <c:v>533571.4286</c:v>
                  </c:pt>
                  <c:pt idx="1847">
                    <c:v>487420.3338</c:v>
                  </c:pt>
                  <c:pt idx="1848">
                    <c:v>479672.8672</c:v>
                  </c:pt>
                  <c:pt idx="1849">
                    <c:v>554228.3563</c:v>
                  </c:pt>
                  <c:pt idx="1850">
                    <c:v>623860.6676</c:v>
                  </c:pt>
                  <c:pt idx="1851">
                    <c:v>458416.2896</c:v>
                  </c:pt>
                  <c:pt idx="1852">
                    <c:v>501457.529</c:v>
                  </c:pt>
                  <c:pt idx="1853">
                    <c:v>410746.5619</c:v>
                  </c:pt>
                  <c:pt idx="1854">
                    <c:v>426315.7895</c:v>
                  </c:pt>
                  <c:pt idx="1855">
                    <c:v>1235303.43</c:v>
                  </c:pt>
                  <c:pt idx="1856">
                    <c:v>1060238.663</c:v>
                  </c:pt>
                  <c:pt idx="1857">
                    <c:v>683896.8481</c:v>
                  </c:pt>
                  <c:pt idx="1858">
                    <c:v>477477.7342</c:v>
                  </c:pt>
                  <c:pt idx="1859">
                    <c:v>593829.5265</c:v>
                  </c:pt>
                  <c:pt idx="1860">
                    <c:v>493675.4717</c:v>
                  </c:pt>
                  <c:pt idx="1861">
                    <c:v>678000</c:v>
                  </c:pt>
                  <c:pt idx="1862">
                    <c:v>455031.0559</c:v>
                  </c:pt>
                  <c:pt idx="1863">
                    <c:v>428161.1093</c:v>
                  </c:pt>
                  <c:pt idx="1864">
                    <c:v>451485.5917</c:v>
                  </c:pt>
                  <c:pt idx="1865">
                    <c:v>456730.8627</c:v>
                  </c:pt>
                  <c:pt idx="1866">
                    <c:v>1411485.149</c:v>
                  </c:pt>
                  <c:pt idx="1867">
                    <c:v>510900.6261</c:v>
                  </c:pt>
                  <c:pt idx="1868">
                    <c:v>544942.0378</c:v>
                  </c:pt>
                  <c:pt idx="1869">
                    <c:v>596287.1989</c:v>
                  </c:pt>
                  <c:pt idx="1870">
                    <c:v>421610.2068</c:v>
                  </c:pt>
                  <c:pt idx="1871">
                    <c:v>494340.3318</c:v>
                  </c:pt>
                  <c:pt idx="1872">
                    <c:v>508746.3311</c:v>
                  </c:pt>
                  <c:pt idx="1873">
                    <c:v>450023.5335</c:v>
                  </c:pt>
                  <c:pt idx="1874">
                    <c:v>521264.1602</c:v>
                  </c:pt>
                  <c:pt idx="1875">
                    <c:v>479082.218</c:v>
                  </c:pt>
                  <c:pt idx="1876">
                    <c:v>496138.3152</c:v>
                  </c:pt>
                  <c:pt idx="1877">
                    <c:v>504768.1604</c:v>
                  </c:pt>
                  <c:pt idx="1878">
                    <c:v>537473.2176</c:v>
                  </c:pt>
                  <c:pt idx="1879">
                    <c:v>498350.8899</c:v>
                  </c:pt>
                  <c:pt idx="1880">
                    <c:v>694047.619</c:v>
                  </c:pt>
                  <c:pt idx="1881">
                    <c:v>703017.1073</c:v>
                  </c:pt>
                  <c:pt idx="1882">
                    <c:v>536140.1274</c:v>
                  </c:pt>
                  <c:pt idx="1883">
                    <c:v>613029.3663</c:v>
                  </c:pt>
                  <c:pt idx="1884">
                    <c:v>469887.9103</c:v>
                  </c:pt>
                  <c:pt idx="1885">
                    <c:v>655474.2345</c:v>
                  </c:pt>
                  <c:pt idx="1886">
                    <c:v>529470.1987</c:v>
                  </c:pt>
                  <c:pt idx="1887">
                    <c:v>419808.3067</c:v>
                  </c:pt>
                  <c:pt idx="1888">
                    <c:v>1139889.094</c:v>
                  </c:pt>
                  <c:pt idx="1889">
                    <c:v>594861.461</c:v>
                  </c:pt>
                  <c:pt idx="1890">
                    <c:v>871878.4873</c:v>
                  </c:pt>
                  <c:pt idx="1891">
                    <c:v>633721.519</c:v>
                  </c:pt>
                  <c:pt idx="1892">
                    <c:v>690926.1103</c:v>
                  </c:pt>
                  <c:pt idx="1893">
                    <c:v>604596.7742</c:v>
                  </c:pt>
                  <c:pt idx="1894">
                    <c:v>745140.3061</c:v>
                  </c:pt>
                  <c:pt idx="1895">
                    <c:v>630609.825</c:v>
                  </c:pt>
                  <c:pt idx="1896">
                    <c:v>650523.9852</c:v>
                  </c:pt>
                  <c:pt idx="1897">
                    <c:v>1024202.683</c:v>
                  </c:pt>
                  <c:pt idx="1898">
                    <c:v>979677.4194</c:v>
                  </c:pt>
                  <c:pt idx="1899">
                    <c:v>518475.6899</c:v>
                  </c:pt>
                  <c:pt idx="1900">
                    <c:v>472623.4004</c:v>
                  </c:pt>
                  <c:pt idx="1901">
                    <c:v>635186.4407</c:v>
                  </c:pt>
                  <c:pt idx="1902">
                    <c:v>507233.7894</c:v>
                  </c:pt>
                  <c:pt idx="1903">
                    <c:v>856141.649</c:v>
                  </c:pt>
                  <c:pt idx="1904">
                    <c:v>730939.2265</c:v>
                  </c:pt>
                  <c:pt idx="1905">
                    <c:v>1397935.796</c:v>
                  </c:pt>
                  <c:pt idx="1906">
                    <c:v>508730.1587</c:v>
                  </c:pt>
                  <c:pt idx="1907">
                    <c:v>1010322.581</c:v>
                  </c:pt>
                  <c:pt idx="1908">
                    <c:v>537946.7681</c:v>
                  </c:pt>
                  <c:pt idx="1909">
                    <c:v>733064.5161</c:v>
                  </c:pt>
                  <c:pt idx="1910">
                    <c:v>497004.0486</c:v>
                  </c:pt>
                  <c:pt idx="1911">
                    <c:v>565516.5496</c:v>
                  </c:pt>
                  <c:pt idx="1912">
                    <c:v>435453.3509</c:v>
                  </c:pt>
                  <c:pt idx="1913">
                    <c:v>684030.6122</c:v>
                  </c:pt>
                  <c:pt idx="1914">
                    <c:v>629268.8331</c:v>
                  </c:pt>
                  <c:pt idx="1915">
                    <c:v>563554.1195</c:v>
                  </c:pt>
                  <c:pt idx="1916">
                    <c:v>546666.6667</c:v>
                  </c:pt>
                  <c:pt idx="1917">
                    <c:v>475961.5385</c:v>
                  </c:pt>
                  <c:pt idx="1918">
                    <c:v>395477.63</c:v>
                  </c:pt>
                  <c:pt idx="1919">
                    <c:v>639541.5473</c:v>
                  </c:pt>
                  <c:pt idx="1920">
                    <c:v>618525.2774</c:v>
                  </c:pt>
                  <c:pt idx="1921">
                    <c:v>471055.9006</c:v>
                  </c:pt>
                  <c:pt idx="1922">
                    <c:v>889007.6336</c:v>
                  </c:pt>
                  <c:pt idx="1923">
                    <c:v>460116.8787</c:v>
                  </c:pt>
                  <c:pt idx="1924">
                    <c:v>557016.2482</c:v>
                  </c:pt>
                  <c:pt idx="1925">
                    <c:v>719010.989</c:v>
                  </c:pt>
                  <c:pt idx="1926">
                    <c:v>618184.765</c:v>
                  </c:pt>
                  <c:pt idx="1927">
                    <c:v>847008.6336</c:v>
                  </c:pt>
                  <c:pt idx="1928">
                    <c:v>404210.5263</c:v>
                  </c:pt>
                  <c:pt idx="1929">
                    <c:v>489067.2225</c:v>
                  </c:pt>
                  <c:pt idx="1930">
                    <c:v>464019.2308</c:v>
                  </c:pt>
                  <c:pt idx="1931">
                    <c:v>780991.7355</c:v>
                  </c:pt>
                  <c:pt idx="1932">
                    <c:v>694896.1424</c:v>
                  </c:pt>
                  <c:pt idx="1933">
                    <c:v>463385.9155</c:v>
                  </c:pt>
                  <c:pt idx="1934">
                    <c:v>457358.4906</c:v>
                  </c:pt>
                  <c:pt idx="1935">
                    <c:v>729048.6486</c:v>
                  </c:pt>
                  <c:pt idx="1936">
                    <c:v>1010448.223</c:v>
                  </c:pt>
                  <c:pt idx="1937">
                    <c:v>496934.9504</c:v>
                  </c:pt>
                  <c:pt idx="1938">
                    <c:v>439081.9672</c:v>
                  </c:pt>
                  <c:pt idx="1939">
                    <c:v>456279.0698</c:v>
                  </c:pt>
                  <c:pt idx="1940">
                    <c:v>653450.1992</c:v>
                  </c:pt>
                  <c:pt idx="1941">
                    <c:v>707745.9527</c:v>
                  </c:pt>
                  <c:pt idx="1942">
                    <c:v>436577.1297</c:v>
                  </c:pt>
                  <c:pt idx="1943">
                    <c:v>551531.25</c:v>
                  </c:pt>
                  <c:pt idx="1944">
                    <c:v>516050.8879</c:v>
                  </c:pt>
                  <c:pt idx="1945">
                    <c:v>622363.6364</c:v>
                  </c:pt>
                  <c:pt idx="1946">
                    <c:v>487965.0238</c:v>
                  </c:pt>
                  <c:pt idx="1947">
                    <c:v>478265.0602</c:v>
                  </c:pt>
                  <c:pt idx="1948">
                    <c:v>447035.3802</c:v>
                  </c:pt>
                  <c:pt idx="1949">
                    <c:v>805250.1714</c:v>
                  </c:pt>
                  <c:pt idx="1950">
                    <c:v>498947.9259</c:v>
                  </c:pt>
                  <c:pt idx="1951">
                    <c:v>754962.963</c:v>
                  </c:pt>
                  <c:pt idx="1952">
                    <c:v>534805.3799</c:v>
                  </c:pt>
                  <c:pt idx="1953">
                    <c:v>889673.4818</c:v>
                  </c:pt>
                  <c:pt idx="1954">
                    <c:v>628564.9203</c:v>
                  </c:pt>
                  <c:pt idx="1955">
                    <c:v>790703.259</c:v>
                  </c:pt>
                  <c:pt idx="1956">
                    <c:v>458470.5882</c:v>
                  </c:pt>
                  <c:pt idx="1957">
                    <c:v>411165.6442</c:v>
                  </c:pt>
                  <c:pt idx="1958">
                    <c:v>491549.5537</c:v>
                  </c:pt>
                  <c:pt idx="1959">
                    <c:v>530881.0573</c:v>
                  </c:pt>
                  <c:pt idx="1960">
                    <c:v>502242.882</c:v>
                  </c:pt>
                  <c:pt idx="1961">
                    <c:v>499277.1704</c:v>
                  </c:pt>
                  <c:pt idx="1962">
                    <c:v>631027.1041</c:v>
                  </c:pt>
                  <c:pt idx="1963">
                    <c:v>439055.9329</c:v>
                  </c:pt>
                  <c:pt idx="1964">
                    <c:v>690722.1705</c:v>
                  </c:pt>
                  <c:pt idx="1965">
                    <c:v>827313.4828</c:v>
                  </c:pt>
                  <c:pt idx="1966">
                    <c:v>1543880.597</c:v>
                  </c:pt>
                  <c:pt idx="1967">
                    <c:v>471637.1681</c:v>
                  </c:pt>
                  <c:pt idx="1968">
                    <c:v>2203127.69</c:v>
                  </c:pt>
                  <c:pt idx="1969">
                    <c:v>619425.1135</c:v>
                  </c:pt>
                  <c:pt idx="1970">
                    <c:v>534732.992</c:v>
                  </c:pt>
                  <c:pt idx="1971">
                    <c:v>1080099.174</c:v>
                  </c:pt>
                  <c:pt idx="1972">
                    <c:v>906657.7807</c:v>
                  </c:pt>
                  <c:pt idx="1973">
                    <c:v>1181641.08</c:v>
                  </c:pt>
                  <c:pt idx="1974">
                    <c:v>899064.1248</c:v>
                  </c:pt>
                  <c:pt idx="1975">
                    <c:v>826225.7793</c:v>
                  </c:pt>
                  <c:pt idx="1976">
                    <c:v>748384.7308</c:v>
                  </c:pt>
                  <c:pt idx="1977">
                    <c:v>791487.7102</c:v>
                  </c:pt>
                  <c:pt idx="1978">
                    <c:v>1542920.065</c:v>
                  </c:pt>
                  <c:pt idx="1979">
                    <c:v>488264.0105</c:v>
                  </c:pt>
                  <c:pt idx="1980">
                    <c:v>1517981.791</c:v>
                  </c:pt>
                  <c:pt idx="1981">
                    <c:v>871762.0818</c:v>
                  </c:pt>
                  <c:pt idx="1982">
                    <c:v>2113678.238</c:v>
                  </c:pt>
                  <c:pt idx="1983">
                    <c:v>836572.0687</c:v>
                  </c:pt>
                  <c:pt idx="1984">
                    <c:v>857622.9508</c:v>
                  </c:pt>
                  <c:pt idx="1985">
                    <c:v>972809.5115</c:v>
                  </c:pt>
                  <c:pt idx="1986">
                    <c:v>1356598.24</c:v>
                  </c:pt>
                  <c:pt idx="1987">
                    <c:v>526800</c:v>
                  </c:pt>
                  <c:pt idx="1988">
                    <c:v>615905.5589</c:v>
                  </c:pt>
                  <c:pt idx="1989">
                    <c:v>744622.6415</c:v>
                  </c:pt>
                  <c:pt idx="1990">
                    <c:v>670953.1647</c:v>
                  </c:pt>
                  <c:pt idx="1991">
                    <c:v>490711.6337</c:v>
                  </c:pt>
                  <c:pt idx="1992">
                    <c:v>824398.3897</c:v>
                  </c:pt>
                  <c:pt idx="1993">
                    <c:v>2178456.66</c:v>
                  </c:pt>
                  <c:pt idx="1994">
                    <c:v>1371534.545</c:v>
                  </c:pt>
                  <c:pt idx="1995">
                    <c:v>518793.1034</c:v>
                  </c:pt>
                  <c:pt idx="1996">
                    <c:v>651447.1721</c:v>
                  </c:pt>
                  <c:pt idx="1997">
                    <c:v>1355473.312</c:v>
                  </c:pt>
                  <c:pt idx="1998">
                    <c:v>1831034.483</c:v>
                  </c:pt>
                  <c:pt idx="1999">
                    <c:v>635353.8462</c:v>
                  </c:pt>
                  <c:pt idx="2000">
                    <c:v>504000</c:v>
                  </c:pt>
                  <c:pt idx="2001">
                    <c:v>461892.3328</c:v>
                  </c:pt>
                  <c:pt idx="2002">
                    <c:v>1564848.485</c:v>
                  </c:pt>
                  <c:pt idx="2003">
                    <c:v>691448.6553</c:v>
                  </c:pt>
                  <c:pt idx="2004">
                    <c:v>861870.5036</c:v>
                  </c:pt>
                  <c:pt idx="2005">
                    <c:v>540000</c:v>
                  </c:pt>
                  <c:pt idx="2006">
                    <c:v>473736.2637</c:v>
                  </c:pt>
                  <c:pt idx="2007">
                    <c:v>746952.6507</c:v>
                  </c:pt>
                  <c:pt idx="2008">
                    <c:v>584319.4707</c:v>
                  </c:pt>
                  <c:pt idx="2009">
                    <c:v>789976.3314</c:v>
                  </c:pt>
                  <c:pt idx="2010">
                    <c:v>1450047.651</c:v>
                  </c:pt>
                  <c:pt idx="2011">
                    <c:v>743612.3929</c:v>
                  </c:pt>
                  <c:pt idx="2012">
                    <c:v>562789.8551</c:v>
                  </c:pt>
                  <c:pt idx="2013">
                    <c:v>740208.5004</c:v>
                  </c:pt>
                  <c:pt idx="2014">
                    <c:v>1303547.357</c:v>
                  </c:pt>
                  <c:pt idx="2015">
                    <c:v>641150.8121</c:v>
                  </c:pt>
                  <c:pt idx="2016">
                    <c:v>486871.5084</c:v>
                  </c:pt>
                  <c:pt idx="2017">
                    <c:v>555780.0892</c:v>
                  </c:pt>
                  <c:pt idx="2018">
                    <c:v>545646.2953</c:v>
                  </c:pt>
                  <c:pt idx="2019">
                    <c:v>552226.4151</c:v>
                  </c:pt>
                  <c:pt idx="2020">
                    <c:v>495877.4373</c:v>
                  </c:pt>
                  <c:pt idx="2021">
                    <c:v>508909.0909</c:v>
                  </c:pt>
                  <c:pt idx="2022">
                    <c:v>627341.7722</c:v>
                  </c:pt>
                  <c:pt idx="2023">
                    <c:v>1044103.448</c:v>
                  </c:pt>
                  <c:pt idx="2024">
                    <c:v>491294.1176</c:v>
                  </c:pt>
                  <c:pt idx="2025">
                    <c:v>512307.6923</c:v>
                  </c:pt>
                  <c:pt idx="2026">
                    <c:v>981949.3533</c:v>
                  </c:pt>
                  <c:pt idx="2027">
                    <c:v>678830.9141</c:v>
                  </c:pt>
                  <c:pt idx="2028">
                    <c:v>416692.9134</c:v>
                  </c:pt>
                  <c:pt idx="2029">
                    <c:v>488683.068</c:v>
                  </c:pt>
                  <c:pt idx="2030">
                    <c:v>649489.2218</c:v>
                  </c:pt>
                  <c:pt idx="2031">
                    <c:v>807408.8292</c:v>
                  </c:pt>
                  <c:pt idx="2032">
                    <c:v>1498641.732</c:v>
                  </c:pt>
                  <c:pt idx="2033">
                    <c:v>576832.8005</c:v>
                  </c:pt>
                  <c:pt idx="2034">
                    <c:v>725966.8508</c:v>
                  </c:pt>
                  <c:pt idx="2035">
                    <c:v>1413787.661</c:v>
                  </c:pt>
                  <c:pt idx="2036">
                    <c:v>1805040</c:v>
                  </c:pt>
                  <c:pt idx="2037">
                    <c:v>545813.9535</c:v>
                  </c:pt>
                  <c:pt idx="2038">
                    <c:v>848380.9524</c:v>
                  </c:pt>
                  <c:pt idx="2039">
                    <c:v>1617440.758</c:v>
                  </c:pt>
                  <c:pt idx="2040">
                    <c:v>741496.268</c:v>
                  </c:pt>
                  <c:pt idx="2041">
                    <c:v>1113829.146</c:v>
                  </c:pt>
                  <c:pt idx="2042">
                    <c:v>996183.2061</c:v>
                  </c:pt>
                  <c:pt idx="2043">
                    <c:v>1660118.871</c:v>
                  </c:pt>
                  <c:pt idx="2044">
                    <c:v>831458.1281</c:v>
                  </c:pt>
                  <c:pt idx="2045">
                    <c:v>922023.8095</c:v>
                  </c:pt>
                  <c:pt idx="2046">
                    <c:v>1313605.016</c:v>
                  </c:pt>
                  <c:pt idx="2047">
                    <c:v>1642712.303</c:v>
                  </c:pt>
                  <c:pt idx="2048">
                    <c:v>436568.0448</c:v>
                  </c:pt>
                  <c:pt idx="2049">
                    <c:v>436612.2346</c:v>
                  </c:pt>
                  <c:pt idx="2050">
                    <c:v>469446.7094</c:v>
                  </c:pt>
                  <c:pt idx="2051">
                    <c:v>440193.3216</c:v>
                  </c:pt>
                  <c:pt idx="2052">
                    <c:v>459726.9151</c:v>
                  </c:pt>
                  <c:pt idx="2053">
                    <c:v>470377.3585</c:v>
                  </c:pt>
                  <c:pt idx="2054">
                    <c:v>431236.6897</c:v>
                  </c:pt>
                  <c:pt idx="2055">
                    <c:v>431255.9618</c:v>
                  </c:pt>
                  <c:pt idx="2056">
                    <c:v>493209.5491</c:v>
                  </c:pt>
                  <c:pt idx="2057">
                    <c:v>472095.5631</c:v>
                  </c:pt>
                  <c:pt idx="2058">
                    <c:v>480153.2176</c:v>
                  </c:pt>
                  <c:pt idx="2059">
                    <c:v>123086.2148</c:v>
                  </c:pt>
                  <c:pt idx="2060">
                    <c:v>462171.4286</c:v>
                  </c:pt>
                  <c:pt idx="2061">
                    <c:v>533121.6323</c:v>
                  </c:pt>
                  <c:pt idx="2062">
                    <c:v>867934.492</c:v>
                  </c:pt>
                  <c:pt idx="2063">
                    <c:v>2339784.314</c:v>
                  </c:pt>
                  <c:pt idx="2064">
                    <c:v>654421.3252</c:v>
                  </c:pt>
                  <c:pt idx="2065">
                    <c:v>495818.826</c:v>
                  </c:pt>
                  <c:pt idx="2066">
                    <c:v>556079.8135</c:v>
                  </c:pt>
                  <c:pt idx="2067">
                    <c:v>223580.2792</c:v>
                  </c:pt>
                  <c:pt idx="2068">
                    <c:v>476993.5576</c:v>
                  </c:pt>
                  <c:pt idx="2069">
                    <c:v>528932.0388</c:v>
                  </c:pt>
                  <c:pt idx="2070">
                    <c:v>480274.1374</c:v>
                  </c:pt>
                  <c:pt idx="2071">
                    <c:v>330942.3756</c:v>
                  </c:pt>
                  <c:pt idx="2072">
                    <c:v>356481.9993</c:v>
                  </c:pt>
                  <c:pt idx="2073">
                    <c:v>94228.49819</c:v>
                  </c:pt>
                  <c:pt idx="2074">
                    <c:v>455134.1492</c:v>
                  </c:pt>
                  <c:pt idx="2075">
                    <c:v>189911.8147</c:v>
                  </c:pt>
                  <c:pt idx="2076">
                    <c:v>2636013.173</c:v>
                  </c:pt>
                  <c:pt idx="2077">
                    <c:v>694149.8994</c:v>
                  </c:pt>
                  <c:pt idx="2078">
                    <c:v>515635.3591</c:v>
                  </c:pt>
                  <c:pt idx="2079">
                    <c:v>444073.3636</c:v>
                  </c:pt>
                  <c:pt idx="2080">
                    <c:v>511802.1201</c:v>
                  </c:pt>
                  <c:pt idx="2081">
                    <c:v>434692.8466</c:v>
                  </c:pt>
                  <c:pt idx="2082">
                    <c:v>532265.625</c:v>
                  </c:pt>
                  <c:pt idx="2083">
                    <c:v>517272.427</c:v>
                  </c:pt>
                  <c:pt idx="2084">
                    <c:v>241675.9186</c:v>
                  </c:pt>
                  <c:pt idx="2085">
                    <c:v>484540.8942</c:v>
                  </c:pt>
                  <c:pt idx="2086">
                    <c:v>534728.9706</c:v>
                  </c:pt>
                  <c:pt idx="2087">
                    <c:v>992156.8627</c:v>
                  </c:pt>
                  <c:pt idx="2088">
                    <c:v>468478.586</c:v>
                  </c:pt>
                  <c:pt idx="2089">
                    <c:v>474458.5987</c:v>
                  </c:pt>
                  <c:pt idx="2090">
                    <c:v>507167.0702</c:v>
                  </c:pt>
                  <c:pt idx="2091">
                    <c:v>457318.117</c:v>
                  </c:pt>
                  <c:pt idx="2092">
                    <c:v>474974.7573</c:v>
                  </c:pt>
                  <c:pt idx="2093">
                    <c:v>426259.8256</c:v>
                  </c:pt>
                  <c:pt idx="2094">
                    <c:v>255009.0936</c:v>
                  </c:pt>
                  <c:pt idx="2095">
                    <c:v>216795.2034</c:v>
                  </c:pt>
                  <c:pt idx="2096">
                    <c:v>361764.4327</c:v>
                  </c:pt>
                  <c:pt idx="2097">
                    <c:v>523925.0276</c:v>
                  </c:pt>
                  <c:pt idx="2098">
                    <c:v>513029.9544</c:v>
                  </c:pt>
                  <c:pt idx="2099">
                    <c:v>460921.8605</c:v>
                  </c:pt>
                  <c:pt idx="2100">
                    <c:v>495461.7987</c:v>
                  </c:pt>
                  <c:pt idx="2101">
                    <c:v>480305.2185</c:v>
                  </c:pt>
                  <c:pt idx="2102">
                    <c:v>325082.0347</c:v>
                  </c:pt>
                  <c:pt idx="2103">
                    <c:v>248061.7468</c:v>
                  </c:pt>
                  <c:pt idx="2104">
                    <c:v>457038.0145</c:v>
                  </c:pt>
                  <c:pt idx="2105">
                    <c:v>504586.3398</c:v>
                  </c:pt>
                  <c:pt idx="2106">
                    <c:v>515539.3053</c:v>
                  </c:pt>
                  <c:pt idx="2107">
                    <c:v>647155.434</c:v>
                  </c:pt>
                  <c:pt idx="2108">
                    <c:v>442051.4075</c:v>
                  </c:pt>
                  <c:pt idx="2109">
                    <c:v>428443.1138</c:v>
                  </c:pt>
                  <c:pt idx="2110">
                    <c:v>611395.8631</c:v>
                  </c:pt>
                  <c:pt idx="2111">
                    <c:v>574015.748</c:v>
                  </c:pt>
                  <c:pt idx="2112">
                    <c:v>1110683.983</c:v>
                  </c:pt>
                  <c:pt idx="2113">
                    <c:v>187750.7999</c:v>
                  </c:pt>
                  <c:pt idx="2114">
                    <c:v>488895.3488</c:v>
                  </c:pt>
                  <c:pt idx="2115">
                    <c:v>1077293.009</c:v>
                  </c:pt>
                  <c:pt idx="2116">
                    <c:v>1487301.958</c:v>
                  </c:pt>
                  <c:pt idx="2117">
                    <c:v>1934704.442</c:v>
                  </c:pt>
                  <c:pt idx="2118">
                    <c:v>2350685.492</c:v>
                  </c:pt>
                  <c:pt idx="2119">
                    <c:v>4884713.959</c:v>
                  </c:pt>
                  <c:pt idx="2120">
                    <c:v>2269394.561</c:v>
                  </c:pt>
                  <c:pt idx="2121">
                    <c:v>2307277.822</c:v>
                  </c:pt>
                  <c:pt idx="2122">
                    <c:v>3238315.317</c:v>
                  </c:pt>
                  <c:pt idx="2123">
                    <c:v>2537658.066</c:v>
                  </c:pt>
                  <c:pt idx="2124">
                    <c:v>3107667.612</c:v>
                  </c:pt>
                  <c:pt idx="2125">
                    <c:v>2842184.874</c:v>
                  </c:pt>
                  <c:pt idx="2126">
                    <c:v>2658710.07</c:v>
                  </c:pt>
                  <c:pt idx="2127">
                    <c:v>1645519.849</c:v>
                  </c:pt>
                  <c:pt idx="2128">
                    <c:v>1391524.752</c:v>
                  </c:pt>
                  <c:pt idx="2129">
                    <c:v>1572250.623</c:v>
                  </c:pt>
                  <c:pt idx="2130">
                    <c:v>3167090.253</c:v>
                  </c:pt>
                  <c:pt idx="2131">
                    <c:v>2678524.125</c:v>
                  </c:pt>
                  <c:pt idx="2132">
                    <c:v>1673013.029</c:v>
                  </c:pt>
                  <c:pt idx="2133">
                    <c:v>1112134.615</c:v>
                  </c:pt>
                  <c:pt idx="2134">
                    <c:v>405268.5426</c:v>
                  </c:pt>
                  <c:pt idx="2135">
                    <c:v>472734.7826</c:v>
                  </c:pt>
                  <c:pt idx="2136">
                    <c:v>588020.654</c:v>
                  </c:pt>
                  <c:pt idx="2137">
                    <c:v>456329.9233</c:v>
                  </c:pt>
                  <c:pt idx="2138">
                    <c:v>558070.7314</c:v>
                  </c:pt>
                  <c:pt idx="2139">
                    <c:v>837596.302</c:v>
                  </c:pt>
                  <c:pt idx="2140">
                    <c:v>684918.3673</c:v>
                  </c:pt>
                  <c:pt idx="2141">
                    <c:v>570230.6328</c:v>
                  </c:pt>
                  <c:pt idx="2142">
                    <c:v>838067.557</c:v>
                  </c:pt>
                  <c:pt idx="2143">
                    <c:v>1292335.329</c:v>
                  </c:pt>
                  <c:pt idx="2144">
                    <c:v>1025753.425</c:v>
                  </c:pt>
                  <c:pt idx="2145">
                    <c:v>875784.3137</c:v>
                  </c:pt>
                  <c:pt idx="2146">
                    <c:v>761514.3603</c:v>
                  </c:pt>
                  <c:pt idx="2147">
                    <c:v>692739.9651</c:v>
                  </c:pt>
                  <c:pt idx="2148">
                    <c:v>787402.2589</c:v>
                  </c:pt>
                  <c:pt idx="2149">
                    <c:v>787116.7883</c:v>
                  </c:pt>
                  <c:pt idx="2150">
                    <c:v>1231781.678</c:v>
                  </c:pt>
                  <c:pt idx="2151">
                    <c:v>626594.0902</c:v>
                  </c:pt>
                  <c:pt idx="2152">
                    <c:v>1060179.775</c:v>
                  </c:pt>
                  <c:pt idx="2153">
                    <c:v>582253.7499</c:v>
                  </c:pt>
                  <c:pt idx="2154">
                    <c:v>581834.5526</c:v>
                  </c:pt>
                  <c:pt idx="2155">
                    <c:v>455886.0759</c:v>
                  </c:pt>
                  <c:pt idx="2156">
                    <c:v>475285.7143</c:v>
                  </c:pt>
                  <c:pt idx="2157">
                    <c:v>1010911.765</c:v>
                  </c:pt>
                  <c:pt idx="2158">
                    <c:v>1318820.446</c:v>
                  </c:pt>
                  <c:pt idx="2159">
                    <c:v>1225134.862</c:v>
                  </c:pt>
                  <c:pt idx="2160">
                    <c:v>1190403.023</c:v>
                  </c:pt>
                  <c:pt idx="2161">
                    <c:v>630441.4856</c:v>
                  </c:pt>
                  <c:pt idx="2162">
                    <c:v>2151791.531</c:v>
                  </c:pt>
                  <c:pt idx="2163">
                    <c:v>1101034.483</c:v>
                  </c:pt>
                  <c:pt idx="2164">
                    <c:v>1488256.071</c:v>
                  </c:pt>
                  <c:pt idx="2165">
                    <c:v>1670893.151</c:v>
                  </c:pt>
                  <c:pt idx="2166">
                    <c:v>1625968.992</c:v>
                  </c:pt>
                  <c:pt idx="2167">
                    <c:v>1436867.47</c:v>
                  </c:pt>
                  <c:pt idx="2168">
                    <c:v>920691.8832</c:v>
                  </c:pt>
                  <c:pt idx="2169">
                    <c:v>1196914.286</c:v>
                  </c:pt>
                  <c:pt idx="2170">
                    <c:v>1830351.769</c:v>
                  </c:pt>
                  <c:pt idx="2171">
                    <c:v>2606142.857</c:v>
                  </c:pt>
                  <c:pt idx="2172">
                    <c:v>2037600</c:v>
                  </c:pt>
                  <c:pt idx="2173">
                    <c:v>986056.8793</c:v>
                  </c:pt>
                  <c:pt idx="2174">
                    <c:v>1400914.286</c:v>
                  </c:pt>
                  <c:pt idx="2175">
                    <c:v>1533713.355</c:v>
                  </c:pt>
                  <c:pt idx="2176">
                    <c:v>1328640.429</c:v>
                  </c:pt>
                  <c:pt idx="2177">
                    <c:v>1074792.193</c:v>
                  </c:pt>
                  <c:pt idx="2178">
                    <c:v>1861107.011</c:v>
                  </c:pt>
                  <c:pt idx="2179">
                    <c:v>1196944.886</c:v>
                  </c:pt>
                  <c:pt idx="2180">
                    <c:v>1800592.105</c:v>
                  </c:pt>
                  <c:pt idx="2181">
                    <c:v>2852616.303</c:v>
                  </c:pt>
                  <c:pt idx="2182">
                    <c:v>2856520.154</c:v>
                  </c:pt>
                  <c:pt idx="2183">
                    <c:v>3038427.673</c:v>
                  </c:pt>
                  <c:pt idx="2184">
                    <c:v>1639867.617</c:v>
                  </c:pt>
                  <c:pt idx="2185">
                    <c:v>1417039.711</c:v>
                  </c:pt>
                  <c:pt idx="2186">
                    <c:v>1815657.048</c:v>
                  </c:pt>
                  <c:pt idx="2187">
                    <c:v>2140611.511</c:v>
                  </c:pt>
                  <c:pt idx="2188">
                    <c:v>883406.8136</c:v>
                  </c:pt>
                  <c:pt idx="2189">
                    <c:v>1024271.186</c:v>
                  </c:pt>
                  <c:pt idx="2190">
                    <c:v>797909.2873</c:v>
                  </c:pt>
                  <c:pt idx="2191">
                    <c:v>781333.3333</c:v>
                  </c:pt>
                  <c:pt idx="2192">
                    <c:v>2138373.786</c:v>
                  </c:pt>
                  <c:pt idx="2193">
                    <c:v>1172598.425</c:v>
                  </c:pt>
                  <c:pt idx="2194">
                    <c:v>1586881.45</c:v>
                  </c:pt>
                  <c:pt idx="2195">
                    <c:v>1151452.703</c:v>
                  </c:pt>
                  <c:pt idx="2196">
                    <c:v>2223959.391</c:v>
                  </c:pt>
                  <c:pt idx="2197">
                    <c:v>1445696.203</c:v>
                  </c:pt>
                  <c:pt idx="2198">
                    <c:v>1589639.856</c:v>
                  </c:pt>
                  <c:pt idx="2199">
                    <c:v>1350284.91</c:v>
                  </c:pt>
                  <c:pt idx="2200">
                    <c:v>1207607.267</c:v>
                  </c:pt>
                  <c:pt idx="2201">
                    <c:v>1368763.251</c:v>
                  </c:pt>
                  <c:pt idx="2202">
                    <c:v>1450677.966</c:v>
                  </c:pt>
                  <c:pt idx="2203">
                    <c:v>1214958.41</c:v>
                  </c:pt>
                  <c:pt idx="2204">
                    <c:v>1198097.773</c:v>
                  </c:pt>
                  <c:pt idx="2205">
                    <c:v>2255034.106</c:v>
                  </c:pt>
                  <c:pt idx="2206">
                    <c:v>1125804.555</c:v>
                  </c:pt>
                  <c:pt idx="2207">
                    <c:v>1143000</c:v>
                  </c:pt>
                  <c:pt idx="2208">
                    <c:v>262346.0683</c:v>
                  </c:pt>
                  <c:pt idx="2209">
                    <c:v>448906.999</c:v>
                  </c:pt>
                  <c:pt idx="2210">
                    <c:v>457270.3946</c:v>
                  </c:pt>
                  <c:pt idx="2211">
                    <c:v>464112.5201</c:v>
                  </c:pt>
                  <c:pt idx="2212">
                    <c:v>450844.2777</c:v>
                  </c:pt>
                  <c:pt idx="2213">
                    <c:v>466346.9922</c:v>
                  </c:pt>
                  <c:pt idx="2214">
                    <c:v>462633.303</c:v>
                  </c:pt>
                  <c:pt idx="2215">
                    <c:v>398868.5259</c:v>
                  </c:pt>
                  <c:pt idx="2216">
                    <c:v>470260.8696</c:v>
                  </c:pt>
                  <c:pt idx="2217">
                    <c:v>468721.1733</c:v>
                  </c:pt>
                  <c:pt idx="2218">
                    <c:v>457283.9021</c:v>
                  </c:pt>
                  <c:pt idx="2219">
                    <c:v>485919.583</c:v>
                  </c:pt>
                  <c:pt idx="2220">
                    <c:v>445813.9535</c:v>
                  </c:pt>
                  <c:pt idx="2221">
                    <c:v>457189.3199</c:v>
                  </c:pt>
                  <c:pt idx="2222">
                    <c:v>317763.4104</c:v>
                  </c:pt>
                  <c:pt idx="2223">
                    <c:v>464293.3463</c:v>
                  </c:pt>
                  <c:pt idx="2224">
                    <c:v>462830.9215</c:v>
                  </c:pt>
                  <c:pt idx="2225">
                    <c:v>447857.8233</c:v>
                  </c:pt>
                  <c:pt idx="2226">
                    <c:v>496269.4301</c:v>
                  </c:pt>
                  <c:pt idx="2227">
                    <c:v>451942.446</c:v>
                  </c:pt>
                  <c:pt idx="2228">
                    <c:v>415894.0057</c:v>
                  </c:pt>
                  <c:pt idx="2229">
                    <c:v>452854.3401</c:v>
                  </c:pt>
                  <c:pt idx="2230">
                    <c:v>479020.6746</c:v>
                  </c:pt>
                  <c:pt idx="2231">
                    <c:v>456950.1959</c:v>
                  </c:pt>
                  <c:pt idx="2232">
                    <c:v>448918.1988</c:v>
                  </c:pt>
                  <c:pt idx="2233">
                    <c:v>467052.6316</c:v>
                  </c:pt>
                  <c:pt idx="2234">
                    <c:v>440303.6941</c:v>
                  </c:pt>
                  <c:pt idx="2235">
                    <c:v>498447.8007</c:v>
                  </c:pt>
                  <c:pt idx="2236">
                    <c:v>601224.4898</c:v>
                  </c:pt>
                  <c:pt idx="2237">
                    <c:v>447132.2034</c:v>
                  </c:pt>
                  <c:pt idx="2238">
                    <c:v>426819.2649</c:v>
                  </c:pt>
                  <c:pt idx="2239">
                    <c:v>493770.4918</c:v>
                  </c:pt>
                  <c:pt idx="2240">
                    <c:v>478705.8456</c:v>
                  </c:pt>
                  <c:pt idx="2241">
                    <c:v>472247.191</c:v>
                  </c:pt>
                  <c:pt idx="2242">
                    <c:v>433632.3018</c:v>
                  </c:pt>
                  <c:pt idx="2243">
                    <c:v>505988.2097</c:v>
                  </c:pt>
                  <c:pt idx="2244">
                    <c:v>573237.9714</c:v>
                  </c:pt>
                  <c:pt idx="2245">
                    <c:v>409034.6014</c:v>
                  </c:pt>
                  <c:pt idx="2246">
                    <c:v>466914.6889</c:v>
                  </c:pt>
                  <c:pt idx="2247">
                    <c:v>456000</c:v>
                  </c:pt>
                  <c:pt idx="2248">
                    <c:v>498366.9728</c:v>
                  </c:pt>
                  <c:pt idx="2249">
                    <c:v>474782.6087</c:v>
                  </c:pt>
                  <c:pt idx="2250">
                    <c:v>650533.9806</c:v>
                  </c:pt>
                  <c:pt idx="2251">
                    <c:v>453243.2432</c:v>
                  </c:pt>
                  <c:pt idx="2252">
                    <c:v>600670.3911</c:v>
                  </c:pt>
                  <c:pt idx="2253">
                    <c:v>477024.7934</c:v>
                  </c:pt>
                  <c:pt idx="2254">
                    <c:v>471764.7059</c:v>
                  </c:pt>
                  <c:pt idx="2255">
                    <c:v>488233.0827</c:v>
                  </c:pt>
                  <c:pt idx="2256">
                    <c:v>500959.3326</c:v>
                  </c:pt>
                  <c:pt idx="2257">
                    <c:v>572878.4648</c:v>
                  </c:pt>
                  <c:pt idx="2258">
                    <c:v>475498.6761</c:v>
                  </c:pt>
                  <c:pt idx="2259">
                    <c:v>482279.5115</c:v>
                  </c:pt>
                  <c:pt idx="2260">
                    <c:v>370036.3636</c:v>
                  </c:pt>
                  <c:pt idx="2261">
                    <c:v>496370.0857</c:v>
                  </c:pt>
                  <c:pt idx="2262">
                    <c:v>456982.7586</c:v>
                  </c:pt>
                  <c:pt idx="2263">
                    <c:v>430915.7153</c:v>
                  </c:pt>
                  <c:pt idx="2264">
                    <c:v>468712.8713</c:v>
                  </c:pt>
                  <c:pt idx="2265">
                    <c:v>630828.5386</c:v>
                  </c:pt>
                  <c:pt idx="2266">
                    <c:v>485777.4027</c:v>
                  </c:pt>
                  <c:pt idx="2267">
                    <c:v>427356.6879</c:v>
                  </c:pt>
                  <c:pt idx="2268">
                    <c:v>383724.3047</c:v>
                  </c:pt>
                  <c:pt idx="2269">
                    <c:v>483954.2857</c:v>
                  </c:pt>
                  <c:pt idx="2270">
                    <c:v>505310.3448</c:v>
                  </c:pt>
                  <c:pt idx="2271">
                    <c:v>458571.4286</c:v>
                  </c:pt>
                  <c:pt idx="2272">
                    <c:v>382500</c:v>
                  </c:pt>
                  <c:pt idx="2273">
                    <c:v>489270.7046</c:v>
                  </c:pt>
                  <c:pt idx="2274">
                    <c:v>449243.6975</c:v>
                  </c:pt>
                  <c:pt idx="2275">
                    <c:v>422469.2875</c:v>
                  </c:pt>
                  <c:pt idx="2276">
                    <c:v>397022.2563</c:v>
                  </c:pt>
                  <c:pt idx="2277">
                    <c:v>473951.6129</c:v>
                  </c:pt>
                  <c:pt idx="2278">
                    <c:v>447268.2527</c:v>
                  </c:pt>
                  <c:pt idx="2279">
                    <c:v>524074.5052</c:v>
                  </c:pt>
                  <c:pt idx="2280">
                    <c:v>478330.0941</c:v>
                  </c:pt>
                  <c:pt idx="2281">
                    <c:v>978851.5176</c:v>
                  </c:pt>
                  <c:pt idx="2282">
                    <c:v>733333.3333</c:v>
                  </c:pt>
                  <c:pt idx="2283">
                    <c:v>629814.433</c:v>
                  </c:pt>
                  <c:pt idx="2284">
                    <c:v>498100.5587</c:v>
                  </c:pt>
                  <c:pt idx="2285">
                    <c:v>434344.3638</c:v>
                  </c:pt>
                  <c:pt idx="2286">
                    <c:v>487252.7473</c:v>
                  </c:pt>
                  <c:pt idx="2287">
                    <c:v>657017.8926</c:v>
                  </c:pt>
                  <c:pt idx="2288">
                    <c:v>1069411.765</c:v>
                  </c:pt>
                  <c:pt idx="2289">
                    <c:v>403597.7337</c:v>
                  </c:pt>
                  <c:pt idx="2290">
                    <c:v>485740.0722</c:v>
                  </c:pt>
                  <c:pt idx="2291">
                    <c:v>869343.0657</c:v>
                  </c:pt>
                  <c:pt idx="2292">
                    <c:v>815446.6859</c:v>
                  </c:pt>
                  <c:pt idx="2293">
                    <c:v>733193.7173</c:v>
                  </c:pt>
                  <c:pt idx="2294">
                    <c:v>521538.4615</c:v>
                  </c:pt>
                  <c:pt idx="2295">
                    <c:v>443772.8938</c:v>
                  </c:pt>
                  <c:pt idx="2296">
                    <c:v>524066.1479</c:v>
                  </c:pt>
                  <c:pt idx="2297">
                    <c:v>547813.0217</c:v>
                  </c:pt>
                  <c:pt idx="2298">
                    <c:v>883116.8831</c:v>
                  </c:pt>
                  <c:pt idx="2299">
                    <c:v>479829.7872</c:v>
                  </c:pt>
                  <c:pt idx="2300">
                    <c:v>512228.5714</c:v>
                  </c:pt>
                  <c:pt idx="2301">
                    <c:v>871114.4131</c:v>
                  </c:pt>
                  <c:pt idx="2302">
                    <c:v>584319.3277</c:v>
                  </c:pt>
                  <c:pt idx="2303">
                    <c:v>405992.6471</c:v>
                  </c:pt>
                  <c:pt idx="2304">
                    <c:v>685355.6485</c:v>
                  </c:pt>
                  <c:pt idx="2305">
                    <c:v>401260.274</c:v>
                  </c:pt>
                  <c:pt idx="2306">
                    <c:v>387562.2703</c:v>
                  </c:pt>
                  <c:pt idx="2307">
                    <c:v>837247.7064</c:v>
                  </c:pt>
                  <c:pt idx="2308">
                    <c:v>662648.1959</c:v>
                  </c:pt>
                  <c:pt idx="2309">
                    <c:v>679536.3881</c:v>
                  </c:pt>
                  <c:pt idx="2310">
                    <c:v>1260891.089</c:v>
                  </c:pt>
                  <c:pt idx="2311">
                    <c:v>609016.0428</c:v>
                  </c:pt>
                  <c:pt idx="2312">
                    <c:v>1043472.222</c:v>
                  </c:pt>
                  <c:pt idx="2313">
                    <c:v>467728.9837</c:v>
                  </c:pt>
                  <c:pt idx="2314">
                    <c:v>456806.2669</c:v>
                  </c:pt>
                  <c:pt idx="2315">
                    <c:v>512629.3559</c:v>
                  </c:pt>
                  <c:pt idx="2316">
                    <c:v>724447.3342</c:v>
                  </c:pt>
                  <c:pt idx="2317">
                    <c:v>493270.2161</c:v>
                  </c:pt>
                  <c:pt idx="2318">
                    <c:v>631600.3212</c:v>
                  </c:pt>
                  <c:pt idx="2319">
                    <c:v>472291.6667</c:v>
                  </c:pt>
                  <c:pt idx="2320">
                    <c:v>454338.2997</c:v>
                  </c:pt>
                  <c:pt idx="2321">
                    <c:v>467467.9803</c:v>
                  </c:pt>
                  <c:pt idx="2322">
                    <c:v>626313.0252</c:v>
                  </c:pt>
                  <c:pt idx="2323">
                    <c:v>444068.7679</c:v>
                  </c:pt>
                  <c:pt idx="2324">
                    <c:v>489574.4681</c:v>
                  </c:pt>
                  <c:pt idx="2325">
                    <c:v>496188.9512</c:v>
                  </c:pt>
                  <c:pt idx="2326">
                    <c:v>472817.1184</c:v>
                  </c:pt>
                  <c:pt idx="2327">
                    <c:v>443430.6569</c:v>
                  </c:pt>
                  <c:pt idx="2328">
                    <c:v>462823.6316</c:v>
                  </c:pt>
                  <c:pt idx="2329">
                    <c:v>1810384.615</c:v>
                  </c:pt>
                  <c:pt idx="2330">
                    <c:v>521193.1244</c:v>
                  </c:pt>
                  <c:pt idx="2331">
                    <c:v>581860.4651</c:v>
                  </c:pt>
                  <c:pt idx="2332">
                    <c:v>470521.1726</c:v>
                  </c:pt>
                  <c:pt idx="2333">
                    <c:v>491561.1354</c:v>
                  </c:pt>
                  <c:pt idx="2334">
                    <c:v>684216.8675</c:v>
                  </c:pt>
                  <c:pt idx="2335">
                    <c:v>782500</c:v>
                  </c:pt>
                  <c:pt idx="2336">
                    <c:v>548299.1803</c:v>
                  </c:pt>
                  <c:pt idx="2337">
                    <c:v>508028.4192</c:v>
                  </c:pt>
                  <c:pt idx="2338">
                    <c:v>491398.9004</c:v>
                  </c:pt>
                  <c:pt idx="2339">
                    <c:v>574371.3278</c:v>
                  </c:pt>
                  <c:pt idx="2340">
                    <c:v>413633.6842</c:v>
                  </c:pt>
                  <c:pt idx="2341">
                    <c:v>554899.9259</c:v>
                  </c:pt>
                  <c:pt idx="2342">
                    <c:v>747487.6847</c:v>
                  </c:pt>
                  <c:pt idx="2343">
                    <c:v>1128888.889</c:v>
                  </c:pt>
                  <c:pt idx="2344">
                    <c:v>588081.5473</c:v>
                  </c:pt>
                  <c:pt idx="2345">
                    <c:v>584792.9737</c:v>
                  </c:pt>
                  <c:pt idx="2346">
                    <c:v>602587.4126</c:v>
                  </c:pt>
                  <c:pt idx="2347">
                    <c:v>443753.6893</c:v>
                  </c:pt>
                  <c:pt idx="2348">
                    <c:v>329965.9941</c:v>
                  </c:pt>
                  <c:pt idx="2349">
                    <c:v>452309.2172</c:v>
                  </c:pt>
                  <c:pt idx="2350">
                    <c:v>446617.4357</c:v>
                  </c:pt>
                  <c:pt idx="2351">
                    <c:v>475515.885</c:v>
                  </c:pt>
                  <c:pt idx="2352">
                    <c:v>422038.1303</c:v>
                  </c:pt>
                  <c:pt idx="2353">
                    <c:v>440632.3835</c:v>
                  </c:pt>
                  <c:pt idx="2354">
                    <c:v>412866.3313</c:v>
                  </c:pt>
                  <c:pt idx="2355">
                    <c:v>5285971.377</c:v>
                  </c:pt>
                  <c:pt idx="2356">
                    <c:v>5188267.843</c:v>
                  </c:pt>
                  <c:pt idx="2357">
                    <c:v>5029113.214</c:v>
                  </c:pt>
                  <c:pt idx="2358">
                    <c:v>3233210.011</c:v>
                  </c:pt>
                  <c:pt idx="2359">
                    <c:v>5214722.176</c:v>
                  </c:pt>
                  <c:pt idx="2360">
                    <c:v>3831718.989</c:v>
                  </c:pt>
                  <c:pt idx="2361">
                    <c:v>5565871.56</c:v>
                  </c:pt>
                  <c:pt idx="2362">
                    <c:v>5208618.372</c:v>
                  </c:pt>
                  <c:pt idx="2363">
                    <c:v>5932909.002</c:v>
                  </c:pt>
                  <c:pt idx="2364">
                    <c:v>5687823.404</c:v>
                  </c:pt>
                  <c:pt idx="2365">
                    <c:v>5591214.058</c:v>
                  </c:pt>
                  <c:pt idx="2366">
                    <c:v>5923905.447</c:v>
                  </c:pt>
                  <c:pt idx="2367">
                    <c:v>6054344.262</c:v>
                  </c:pt>
                  <c:pt idx="2368">
                    <c:v>5748794.326</c:v>
                  </c:pt>
                  <c:pt idx="2369">
                    <c:v>6134111.588</c:v>
                  </c:pt>
                  <c:pt idx="2370">
                    <c:v>6578836.364</c:v>
                  </c:pt>
                  <c:pt idx="2371">
                    <c:v>4457364.379</c:v>
                  </c:pt>
                  <c:pt idx="2372">
                    <c:v>6203955.806</c:v>
                  </c:pt>
                  <c:pt idx="2373">
                    <c:v>5812493.336</c:v>
                  </c:pt>
                  <c:pt idx="2374">
                    <c:v>5283836.59</c:v>
                  </c:pt>
                  <c:pt idx="2375">
                    <c:v>6407575.676</c:v>
                  </c:pt>
                  <c:pt idx="2376">
                    <c:v>6242360.923</c:v>
                  </c:pt>
                  <c:pt idx="2377">
                    <c:v>6470649.351</c:v>
                  </c:pt>
                  <c:pt idx="2378">
                    <c:v>5843361.272</c:v>
                  </c:pt>
                  <c:pt idx="2379">
                    <c:v>6068985.379</c:v>
                  </c:pt>
                  <c:pt idx="2380">
                    <c:v>5583590.244</c:v>
                  </c:pt>
                  <c:pt idx="2381">
                    <c:v>683460</c:v>
                  </c:pt>
                  <c:pt idx="2382">
                    <c:v>435731.6656</c:v>
                  </c:pt>
                  <c:pt idx="2383">
                    <c:v>467073.955</c:v>
                  </c:pt>
                  <c:pt idx="2384">
                    <c:v>492091.2548</c:v>
                  </c:pt>
                  <c:pt idx="2385">
                    <c:v>486744.6043</c:v>
                  </c:pt>
                  <c:pt idx="2386">
                    <c:v>577365.2402</c:v>
                  </c:pt>
                  <c:pt idx="2387">
                    <c:v>423126.9666</c:v>
                  </c:pt>
                  <c:pt idx="2388">
                    <c:v>469172.9323</c:v>
                  </c:pt>
                  <c:pt idx="2389">
                    <c:v>472256.5172</c:v>
                  </c:pt>
                  <c:pt idx="2390">
                    <c:v>451222.5705</c:v>
                  </c:pt>
                  <c:pt idx="2391">
                    <c:v>467781.6291</c:v>
                  </c:pt>
                  <c:pt idx="2392">
                    <c:v>471094.2596</c:v>
                  </c:pt>
                  <c:pt idx="2393">
                    <c:v>473409.4903</c:v>
                  </c:pt>
                  <c:pt idx="2394">
                    <c:v>492885.906</c:v>
                  </c:pt>
                  <c:pt idx="2395">
                    <c:v>485967.2131</c:v>
                  </c:pt>
                  <c:pt idx="2396">
                    <c:v>463191.8232</c:v>
                  </c:pt>
                  <c:pt idx="2397">
                    <c:v>458662.5</c:v>
                  </c:pt>
                  <c:pt idx="2398">
                    <c:v>399622.6415</c:v>
                  </c:pt>
                  <c:pt idx="2399">
                    <c:v>446711.4997</c:v>
                  </c:pt>
                  <c:pt idx="2400">
                    <c:v>463227.6657</c:v>
                  </c:pt>
                  <c:pt idx="2401">
                    <c:v>449305.9126</c:v>
                  </c:pt>
                  <c:pt idx="2402">
                    <c:v>457557.2519</c:v>
                  </c:pt>
                  <c:pt idx="2403">
                    <c:v>469537.1512</c:v>
                  </c:pt>
                  <c:pt idx="2404">
                    <c:v>2065067.363</c:v>
                  </c:pt>
                  <c:pt idx="2405">
                    <c:v>557540.0341</c:v>
                  </c:pt>
                  <c:pt idx="2406">
                    <c:v>454713.217</c:v>
                  </c:pt>
                  <c:pt idx="2407">
                    <c:v>501655.814</c:v>
                  </c:pt>
                  <c:pt idx="2408">
                    <c:v>476026.0586</c:v>
                  </c:pt>
                  <c:pt idx="2409">
                    <c:v>474258.7601</c:v>
                  </c:pt>
                  <c:pt idx="2410">
                    <c:v>450281.25</c:v>
                  </c:pt>
                  <c:pt idx="2411">
                    <c:v>465163.0435</c:v>
                  </c:pt>
                  <c:pt idx="2412">
                    <c:v>445565.9121</c:v>
                  </c:pt>
                  <c:pt idx="2413">
                    <c:v>479142.8571</c:v>
                  </c:pt>
                  <c:pt idx="2414">
                    <c:v>469889.7221</c:v>
                  </c:pt>
                  <c:pt idx="2415">
                    <c:v>407112.6761</c:v>
                  </c:pt>
                  <c:pt idx="2416">
                    <c:v>544527.064</c:v>
                  </c:pt>
                  <c:pt idx="2417">
                    <c:v>435235.7408</c:v>
                  </c:pt>
                  <c:pt idx="2418">
                    <c:v>619042.879</c:v>
                  </c:pt>
                  <c:pt idx="2419">
                    <c:v>460220.0344</c:v>
                  </c:pt>
                  <c:pt idx="2420">
                    <c:v>450303.0303</c:v>
                  </c:pt>
                  <c:pt idx="2421">
                    <c:v>456678.1708</c:v>
                  </c:pt>
                  <c:pt idx="2422">
                    <c:v>454659.3002</c:v>
                  </c:pt>
                  <c:pt idx="2423">
                    <c:v>486781.1811</c:v>
                  </c:pt>
                  <c:pt idx="2424">
                    <c:v>433232.4578</c:v>
                  </c:pt>
                  <c:pt idx="2425">
                    <c:v>864635.7616</c:v>
                  </c:pt>
                  <c:pt idx="2426">
                    <c:v>509934.6405</c:v>
                  </c:pt>
                  <c:pt idx="2427">
                    <c:v>306448.1018</c:v>
                  </c:pt>
                  <c:pt idx="2428">
                    <c:v>451785.124</c:v>
                  </c:pt>
                  <c:pt idx="2429">
                    <c:v>331808.6489</c:v>
                  </c:pt>
                  <c:pt idx="2430">
                    <c:v>335501.0604</c:v>
                  </c:pt>
                  <c:pt idx="2431">
                    <c:v>465169.7201</c:v>
                  </c:pt>
                  <c:pt idx="2432">
                    <c:v>367979.6974</c:v>
                  </c:pt>
                  <c:pt idx="2433">
                    <c:v>461649.8215</c:v>
                  </c:pt>
                  <c:pt idx="2434">
                    <c:v>459745.2229</c:v>
                  </c:pt>
                  <c:pt idx="2435">
                    <c:v>371514.2228</c:v>
                  </c:pt>
                  <c:pt idx="2436">
                    <c:v>482551.5353</c:v>
                  </c:pt>
                  <c:pt idx="2437">
                    <c:v>510225.5639</c:v>
                  </c:pt>
                  <c:pt idx="2438">
                    <c:v>340834.5671</c:v>
                  </c:pt>
                  <c:pt idx="2439">
                    <c:v>554562.3043</c:v>
                  </c:pt>
                  <c:pt idx="2440">
                    <c:v>467926.7797</c:v>
                  </c:pt>
                  <c:pt idx="2441">
                    <c:v>476001.7264</c:v>
                  </c:pt>
                  <c:pt idx="2442">
                    <c:v>373896.809</c:v>
                  </c:pt>
                  <c:pt idx="2443">
                    <c:v>435556.8571</c:v>
                  </c:pt>
                  <c:pt idx="2444">
                    <c:v>468033.6839</c:v>
                  </c:pt>
                  <c:pt idx="2445">
                    <c:v>153230.7562</c:v>
                  </c:pt>
                  <c:pt idx="2446">
                    <c:v>509068.323</c:v>
                  </c:pt>
                  <c:pt idx="2447">
                    <c:v>3250621.494</c:v>
                  </c:pt>
                  <c:pt idx="2448">
                    <c:v>3215428.11</c:v>
                  </c:pt>
                  <c:pt idx="2449">
                    <c:v>5218444.388</c:v>
                  </c:pt>
                  <c:pt idx="2450">
                    <c:v>3267839.838</c:v>
                  </c:pt>
                  <c:pt idx="2451">
                    <c:v>4334064.613</c:v>
                  </c:pt>
                  <c:pt idx="2452">
                    <c:v>2830374.275</c:v>
                  </c:pt>
                  <c:pt idx="2453">
                    <c:v>3682639.087</c:v>
                  </c:pt>
                  <c:pt idx="2454">
                    <c:v>3313869.092</c:v>
                  </c:pt>
                  <c:pt idx="2455">
                    <c:v>4351086.773</c:v>
                  </c:pt>
                  <c:pt idx="2456">
                    <c:v>4195699.41</c:v>
                  </c:pt>
                  <c:pt idx="2457">
                    <c:v>2768603.995</c:v>
                  </c:pt>
                  <c:pt idx="2458">
                    <c:v>6616421.053</c:v>
                  </c:pt>
                  <c:pt idx="2459">
                    <c:v>4189829.212</c:v>
                  </c:pt>
                  <c:pt idx="2460">
                    <c:v>2670094.044</c:v>
                  </c:pt>
                  <c:pt idx="2461">
                    <c:v>2993782.383</c:v>
                  </c:pt>
                  <c:pt idx="2462">
                    <c:v>5260645.161</c:v>
                  </c:pt>
                  <c:pt idx="2463">
                    <c:v>4498108.368</c:v>
                  </c:pt>
                  <c:pt idx="2464">
                    <c:v>3266130.374</c:v>
                  </c:pt>
                  <c:pt idx="2465">
                    <c:v>7360231.586</c:v>
                  </c:pt>
                  <c:pt idx="2466">
                    <c:v>5329174.056</c:v>
                  </c:pt>
                  <c:pt idx="2467">
                    <c:v>5091741.225</c:v>
                  </c:pt>
                  <c:pt idx="2468">
                    <c:v>7295722.913</c:v>
                  </c:pt>
                  <c:pt idx="2469">
                    <c:v>6777200.486</c:v>
                  </c:pt>
                  <c:pt idx="2470">
                    <c:v>6865724.281</c:v>
                  </c:pt>
                  <c:pt idx="2471">
                    <c:v>4382104.405</c:v>
                  </c:pt>
                  <c:pt idx="2472">
                    <c:v>5751659.982</c:v>
                  </c:pt>
                  <c:pt idx="2473">
                    <c:v>7220509.383</c:v>
                  </c:pt>
                  <c:pt idx="2474">
                    <c:v>7034383.618</c:v>
                  </c:pt>
                  <c:pt idx="2475">
                    <c:v>5662165.053</c:v>
                  </c:pt>
                  <c:pt idx="2476">
                    <c:v>3020594.871</c:v>
                  </c:pt>
                  <c:pt idx="2477">
                    <c:v>2367332.984</c:v>
                  </c:pt>
                  <c:pt idx="2478">
                    <c:v>2101022.524</c:v>
                  </c:pt>
                  <c:pt idx="2479">
                    <c:v>3840761.144</c:v>
                  </c:pt>
                  <c:pt idx="2480">
                    <c:v>5204823.529</c:v>
                  </c:pt>
                  <c:pt idx="2481">
                    <c:v>2163363.549</c:v>
                  </c:pt>
                  <c:pt idx="2482">
                    <c:v>2821485.342</c:v>
                  </c:pt>
                  <c:pt idx="2483">
                    <c:v>3003752.548</c:v>
                  </c:pt>
                  <c:pt idx="2484">
                    <c:v>4560196.796</c:v>
                  </c:pt>
                  <c:pt idx="2485">
                    <c:v>3547194.47</c:v>
                  </c:pt>
                  <c:pt idx="2486">
                    <c:v>5283947.368</c:v>
                  </c:pt>
                  <c:pt idx="2487">
                    <c:v>4150818.89</c:v>
                  </c:pt>
                  <c:pt idx="2488">
                    <c:v>692195.122</c:v>
                  </c:pt>
                  <c:pt idx="2489">
                    <c:v>1263025.21</c:v>
                  </c:pt>
                  <c:pt idx="2490">
                    <c:v>538586.6454</c:v>
                  </c:pt>
                  <c:pt idx="2491">
                    <c:v>515180.1242</c:v>
                  </c:pt>
                  <c:pt idx="2492">
                    <c:v>504931.7387</c:v>
                  </c:pt>
                  <c:pt idx="2493">
                    <c:v>532431.7796</c:v>
                  </c:pt>
                  <c:pt idx="2494">
                    <c:v>457402.5974</c:v>
                  </c:pt>
                  <c:pt idx="2495">
                    <c:v>523436.4821</c:v>
                  </c:pt>
                  <c:pt idx="2496">
                    <c:v>1305702.648</c:v>
                  </c:pt>
                  <c:pt idx="2497">
                    <c:v>494860.7119</c:v>
                  </c:pt>
                  <c:pt idx="2498">
                    <c:v>529160.0925</c:v>
                  </c:pt>
                  <c:pt idx="2499">
                    <c:v>458905.9081</c:v>
                  </c:pt>
                  <c:pt idx="2500">
                    <c:v>1352030.075</c:v>
                  </c:pt>
                  <c:pt idx="2501">
                    <c:v>1992857.143</c:v>
                  </c:pt>
                  <c:pt idx="2502">
                    <c:v>475987.9624</c:v>
                  </c:pt>
                  <c:pt idx="2503">
                    <c:v>456716.4179</c:v>
                  </c:pt>
                  <c:pt idx="2504">
                    <c:v>536058.3942</c:v>
                  </c:pt>
                  <c:pt idx="2505">
                    <c:v>555249.6582</c:v>
                  </c:pt>
                  <c:pt idx="2506">
                    <c:v>715764.7059</c:v>
                  </c:pt>
                  <c:pt idx="2507">
                    <c:v>429230.7692</c:v>
                  </c:pt>
                  <c:pt idx="2508">
                    <c:v>446446.1046</c:v>
                  </c:pt>
                  <c:pt idx="2509">
                    <c:v>546187.5</c:v>
                  </c:pt>
                  <c:pt idx="2510">
                    <c:v>907310.6476</c:v>
                  </c:pt>
                  <c:pt idx="2511">
                    <c:v>526190.4762</c:v>
                  </c:pt>
                  <c:pt idx="2512">
                    <c:v>846000</c:v>
                  </c:pt>
                  <c:pt idx="2513">
                    <c:v>473565.2174</c:v>
                  </c:pt>
                  <c:pt idx="2514">
                    <c:v>502000</c:v>
                  </c:pt>
                  <c:pt idx="2515">
                    <c:v>467279.9265</c:v>
                  </c:pt>
                  <c:pt idx="2516">
                    <c:v>382244.0717</c:v>
                  </c:pt>
                  <c:pt idx="2517">
                    <c:v>444104.8035</c:v>
                  </c:pt>
                  <c:pt idx="2518">
                    <c:v>757475.7282</c:v>
                  </c:pt>
                  <c:pt idx="2519">
                    <c:v>385909.0909</c:v>
                  </c:pt>
                  <c:pt idx="2520">
                    <c:v>873250</c:v>
                  </c:pt>
                  <c:pt idx="2521">
                    <c:v>439473.4594</c:v>
                  </c:pt>
                  <c:pt idx="2522">
                    <c:v>509137.3802</c:v>
                  </c:pt>
                  <c:pt idx="2523">
                    <c:v>732539.3258</c:v>
                  </c:pt>
                  <c:pt idx="2524">
                    <c:v>860000</c:v>
                  </c:pt>
                  <c:pt idx="2525">
                    <c:v>400956.8261</c:v>
                  </c:pt>
                  <c:pt idx="2526">
                    <c:v>707520.4918</c:v>
                  </c:pt>
                  <c:pt idx="2527">
                    <c:v>451862.069</c:v>
                  </c:pt>
                  <c:pt idx="2528">
                    <c:v>741931.9181</c:v>
                  </c:pt>
                  <c:pt idx="2529">
                    <c:v>464289.0995</c:v>
                  </c:pt>
                  <c:pt idx="2530">
                    <c:v>668219.1781</c:v>
                  </c:pt>
                  <c:pt idx="2531">
                    <c:v>919448.2759</c:v>
                  </c:pt>
                  <c:pt idx="2532">
                    <c:v>534079.1019</c:v>
                  </c:pt>
                  <c:pt idx="2533">
                    <c:v>1233993.506</c:v>
                  </c:pt>
                  <c:pt idx="2534">
                    <c:v>634398.4298</c:v>
                  </c:pt>
                  <c:pt idx="2535">
                    <c:v>666542.2397</c:v>
                  </c:pt>
                  <c:pt idx="2536">
                    <c:v>643404.2553</c:v>
                  </c:pt>
                  <c:pt idx="2537">
                    <c:v>544406.3647</c:v>
                  </c:pt>
                  <c:pt idx="2538">
                    <c:v>542307.6923</c:v>
                  </c:pt>
                  <c:pt idx="2539">
                    <c:v>413229.572</c:v>
                  </c:pt>
                  <c:pt idx="2540">
                    <c:v>515572.3098</c:v>
                  </c:pt>
                  <c:pt idx="2541">
                    <c:v>533831.7757</c:v>
                  </c:pt>
                  <c:pt idx="2542">
                    <c:v>483288.9344</c:v>
                  </c:pt>
                  <c:pt idx="2543">
                    <c:v>454205.6075</c:v>
                  </c:pt>
                  <c:pt idx="2544">
                    <c:v>504534.0434</c:v>
                  </c:pt>
                  <c:pt idx="2545">
                    <c:v>477470.9302</c:v>
                  </c:pt>
                  <c:pt idx="2546">
                    <c:v>483562.6358</c:v>
                  </c:pt>
                  <c:pt idx="2547">
                    <c:v>511263.8581</c:v>
                  </c:pt>
                  <c:pt idx="2548">
                    <c:v>793333.3333</c:v>
                  </c:pt>
                  <c:pt idx="2549">
                    <c:v>578280.543</c:v>
                  </c:pt>
                  <c:pt idx="2550">
                    <c:v>1016689.655</c:v>
                  </c:pt>
                  <c:pt idx="2551">
                    <c:v>545838.2823</c:v>
                  </c:pt>
                  <c:pt idx="2552">
                    <c:v>426069.1421</c:v>
                  </c:pt>
                  <c:pt idx="2553">
                    <c:v>401815.5198</c:v>
                  </c:pt>
                  <c:pt idx="2554">
                    <c:v>538512.3967</c:v>
                  </c:pt>
                  <c:pt idx="2555">
                    <c:v>758816.7939</c:v>
                  </c:pt>
                  <c:pt idx="2556">
                    <c:v>713337.9027</c:v>
                  </c:pt>
                  <c:pt idx="2557">
                    <c:v>443241.1067</c:v>
                  </c:pt>
                  <c:pt idx="2558">
                    <c:v>1015578.947</c:v>
                  </c:pt>
                  <c:pt idx="2559">
                    <c:v>492741.3127</c:v>
                  </c:pt>
                  <c:pt idx="2560">
                    <c:v>495813.253</c:v>
                  </c:pt>
                  <c:pt idx="2561">
                    <c:v>868917.5258</c:v>
                  </c:pt>
                  <c:pt idx="2562">
                    <c:v>488669.7248</c:v>
                  </c:pt>
                  <c:pt idx="2563">
                    <c:v>371090.0474</c:v>
                  </c:pt>
                  <c:pt idx="2564">
                    <c:v>480000</c:v>
                  </c:pt>
                  <c:pt idx="2565">
                    <c:v>439849.6241</c:v>
                  </c:pt>
                  <c:pt idx="2566">
                    <c:v>571489.3617</c:v>
                  </c:pt>
                  <c:pt idx="2567">
                    <c:v>500289.3309</c:v>
                  </c:pt>
                  <c:pt idx="2568">
                    <c:v>996675.1918</c:v>
                  </c:pt>
                  <c:pt idx="2569">
                    <c:v>1628284.884</c:v>
                  </c:pt>
                  <c:pt idx="2570">
                    <c:v>1380461.538</c:v>
                  </c:pt>
                  <c:pt idx="2571">
                    <c:v>503707.9954</c:v>
                  </c:pt>
                  <c:pt idx="2572">
                    <c:v>1116972.973</c:v>
                  </c:pt>
                  <c:pt idx="2573">
                    <c:v>1266971.831</c:v>
                  </c:pt>
                  <c:pt idx="2574">
                    <c:v>475778.8945</c:v>
                  </c:pt>
                  <c:pt idx="2575">
                    <c:v>154804.6049</c:v>
                  </c:pt>
                  <c:pt idx="2576">
                    <c:v>429718.3099</c:v>
                  </c:pt>
                  <c:pt idx="2577">
                    <c:v>840804.1844</c:v>
                  </c:pt>
                  <c:pt idx="2578">
                    <c:v>514847.1616</c:v>
                  </c:pt>
                  <c:pt idx="2579">
                    <c:v>552549.9756</c:v>
                  </c:pt>
                  <c:pt idx="2580">
                    <c:v>457605.6338</c:v>
                  </c:pt>
                  <c:pt idx="2581">
                    <c:v>1004862.385</c:v>
                  </c:pt>
                  <c:pt idx="2582">
                    <c:v>467807.4866</c:v>
                  </c:pt>
                  <c:pt idx="2583">
                    <c:v>492841.2619</c:v>
                  </c:pt>
                  <c:pt idx="2584">
                    <c:v>443256.3651</c:v>
                  </c:pt>
                  <c:pt idx="2585">
                    <c:v>469796.334</c:v>
                  </c:pt>
                  <c:pt idx="2586">
                    <c:v>752335.3293</c:v>
                  </c:pt>
                  <c:pt idx="2587">
                    <c:v>1345500</c:v>
                  </c:pt>
                  <c:pt idx="2588">
                    <c:v>575846.6454</c:v>
                  </c:pt>
                  <c:pt idx="2589">
                    <c:v>630142.1801</c:v>
                  </c:pt>
                  <c:pt idx="2590">
                    <c:v>730112.3596</c:v>
                  </c:pt>
                  <c:pt idx="2591">
                    <c:v>505063.2911</c:v>
                  </c:pt>
                  <c:pt idx="2592">
                    <c:v>702287.0159</c:v>
                  </c:pt>
                  <c:pt idx="2593">
                    <c:v>554912.7907</c:v>
                  </c:pt>
                  <c:pt idx="2594">
                    <c:v>502695.962</c:v>
                  </c:pt>
                  <c:pt idx="2595">
                    <c:v>760993.7888</c:v>
                  </c:pt>
                  <c:pt idx="2596">
                    <c:v>515731.6956</c:v>
                  </c:pt>
                  <c:pt idx="2597">
                    <c:v>461990.3692</c:v>
                  </c:pt>
                  <c:pt idx="2598">
                    <c:v>437400</c:v>
                  </c:pt>
                  <c:pt idx="2599">
                    <c:v>583361.3445</c:v>
                  </c:pt>
                  <c:pt idx="2600">
                    <c:v>1239652.174</c:v>
                  </c:pt>
                  <c:pt idx="2601">
                    <c:v>602932.3308</c:v>
                  </c:pt>
                  <c:pt idx="2602">
                    <c:v>1935000</c:v>
                  </c:pt>
                  <c:pt idx="2603">
                    <c:v>906879.9335</c:v>
                  </c:pt>
                  <c:pt idx="2604">
                    <c:v>619153.0945</c:v>
                  </c:pt>
                  <c:pt idx="2605">
                    <c:v>495328.4672</c:v>
                  </c:pt>
                  <c:pt idx="2606">
                    <c:v>548739.4958</c:v>
                  </c:pt>
                  <c:pt idx="2607">
                    <c:v>748000</c:v>
                  </c:pt>
                  <c:pt idx="2608">
                    <c:v>447705.3824</c:v>
                  </c:pt>
                  <c:pt idx="2609">
                    <c:v>893100.3382</c:v>
                  </c:pt>
                  <c:pt idx="2610">
                    <c:v>682526.6904</c:v>
                  </c:pt>
                  <c:pt idx="2611">
                    <c:v>458052.0951</c:v>
                  </c:pt>
                  <c:pt idx="2612">
                    <c:v>606486.4865</c:v>
                  </c:pt>
                  <c:pt idx="2613">
                    <c:v>1107288.63</c:v>
                  </c:pt>
                  <c:pt idx="2614">
                    <c:v>737895.2473</c:v>
                  </c:pt>
                  <c:pt idx="2615">
                    <c:v>643241.2856</c:v>
                  </c:pt>
                  <c:pt idx="2616">
                    <c:v>563807.3394</c:v>
                  </c:pt>
                  <c:pt idx="2617">
                    <c:v>599526.216</c:v>
                  </c:pt>
                  <c:pt idx="2618">
                    <c:v>399734.4398</c:v>
                  </c:pt>
                  <c:pt idx="2619">
                    <c:v>560000</c:v>
                  </c:pt>
                  <c:pt idx="2620">
                    <c:v>858746.3271</c:v>
                  </c:pt>
                  <c:pt idx="2621">
                    <c:v>540000</c:v>
                  </c:pt>
                  <c:pt idx="2622">
                    <c:v>785801.105</c:v>
                  </c:pt>
                  <c:pt idx="2623">
                    <c:v>470270.2703</c:v>
                  </c:pt>
                  <c:pt idx="2624">
                    <c:v>643208.9552</c:v>
                  </c:pt>
                  <c:pt idx="2625">
                    <c:v>596629.2135</c:v>
                  </c:pt>
                  <c:pt idx="2626">
                    <c:v>652842.9423</c:v>
                  </c:pt>
                  <c:pt idx="2627">
                    <c:v>458461.5385</c:v>
                  </c:pt>
                  <c:pt idx="2628">
                    <c:v>544901.3418</c:v>
                  </c:pt>
                  <c:pt idx="2629">
                    <c:v>534088.3352</c:v>
                  </c:pt>
                  <c:pt idx="2630">
                    <c:v>1004501.279</c:v>
                  </c:pt>
                  <c:pt idx="2631">
                    <c:v>516966.8246</c:v>
                  </c:pt>
                  <c:pt idx="2632">
                    <c:v>521768.4887</c:v>
                  </c:pt>
                  <c:pt idx="2633">
                    <c:v>540700.9633</c:v>
                  </c:pt>
                  <c:pt idx="2634">
                    <c:v>511607.1429</c:v>
                  </c:pt>
                  <c:pt idx="2635">
                    <c:v>428517.4585</c:v>
                  </c:pt>
                  <c:pt idx="2636">
                    <c:v>503346.6773</c:v>
                  </c:pt>
                  <c:pt idx="2637">
                    <c:v>468508.0645</c:v>
                  </c:pt>
                  <c:pt idx="2638">
                    <c:v>538407.0796</c:v>
                  </c:pt>
                  <c:pt idx="2639">
                    <c:v>439849.6241</c:v>
                  </c:pt>
                  <c:pt idx="2640">
                    <c:v>457224.0803</c:v>
                  </c:pt>
                  <c:pt idx="2641">
                    <c:v>589346.4858</c:v>
                  </c:pt>
                  <c:pt idx="2642">
                    <c:v>433922.4412</c:v>
                  </c:pt>
                  <c:pt idx="2643">
                    <c:v>452016.8067</c:v>
                  </c:pt>
                  <c:pt idx="2644">
                    <c:v>445424.5283</c:v>
                  </c:pt>
                  <c:pt idx="2645">
                    <c:v>834039.096</c:v>
                  </c:pt>
                  <c:pt idx="2646">
                    <c:v>517959.1837</c:v>
                  </c:pt>
                  <c:pt idx="2647">
                    <c:v>6983768.737</c:v>
                  </c:pt>
                  <c:pt idx="2648">
                    <c:v>5611377.884</c:v>
                  </c:pt>
                  <c:pt idx="2649">
                    <c:v>8367031.688</c:v>
                  </c:pt>
                  <c:pt idx="2650">
                    <c:v>4551702.074</c:v>
                  </c:pt>
                  <c:pt idx="2651">
                    <c:v>5729888.889</c:v>
                  </c:pt>
                  <c:pt idx="2652">
                    <c:v>5606950.946</c:v>
                  </c:pt>
                  <c:pt idx="2653">
                    <c:v>5381019.332</c:v>
                  </c:pt>
                  <c:pt idx="2654">
                    <c:v>5993413.1</c:v>
                  </c:pt>
                  <c:pt idx="2655">
                    <c:v>6586113.36</c:v>
                  </c:pt>
                  <c:pt idx="2656">
                    <c:v>4919097.095</c:v>
                  </c:pt>
                  <c:pt idx="2657">
                    <c:v>6145267.619</c:v>
                  </c:pt>
                  <c:pt idx="2658">
                    <c:v>7309474.601</c:v>
                  </c:pt>
                  <c:pt idx="2659">
                    <c:v>7391274.989</c:v>
                  </c:pt>
                  <c:pt idx="2660">
                    <c:v>5298667.133</c:v>
                  </c:pt>
                  <c:pt idx="2661">
                    <c:v>5255136.406</c:v>
                  </c:pt>
                  <c:pt idx="2662">
                    <c:v>4262008.782</c:v>
                  </c:pt>
                  <c:pt idx="2663">
                    <c:v>4237903.683</c:v>
                  </c:pt>
                  <c:pt idx="2664">
                    <c:v>7046528.117</c:v>
                  </c:pt>
                  <c:pt idx="2665">
                    <c:v>4318301.887</c:v>
                  </c:pt>
                  <c:pt idx="2666">
                    <c:v>3734461.487</c:v>
                  </c:pt>
                  <c:pt idx="2667">
                    <c:v>7009004.196</c:v>
                  </c:pt>
                  <c:pt idx="2668">
                    <c:v>5536841.055</c:v>
                  </c:pt>
                  <c:pt idx="2669">
                    <c:v>5854780.121</c:v>
                  </c:pt>
                  <c:pt idx="2670">
                    <c:v>6564648.649</c:v>
                  </c:pt>
                  <c:pt idx="2671">
                    <c:v>5388839.869</c:v>
                  </c:pt>
                  <c:pt idx="2672">
                    <c:v>5387678.278</c:v>
                  </c:pt>
                  <c:pt idx="2673">
                    <c:v>5156943.97</c:v>
                  </c:pt>
                  <c:pt idx="2674">
                    <c:v>9117036.29</c:v>
                  </c:pt>
                  <c:pt idx="2675">
                    <c:v>6424897.383</c:v>
                  </c:pt>
                  <c:pt idx="2676">
                    <c:v>5395094.34</c:v>
                  </c:pt>
                  <c:pt idx="2677">
                    <c:v>5215174.263</c:v>
                  </c:pt>
                  <c:pt idx="2678">
                    <c:v>73926.82052</c:v>
                  </c:pt>
                  <c:pt idx="2679">
                    <c:v>464610.3896</c:v>
                  </c:pt>
                  <c:pt idx="2680">
                    <c:v>471563.6771</c:v>
                  </c:pt>
                  <c:pt idx="2681">
                    <c:v>496803.0113</c:v>
                  </c:pt>
                  <c:pt idx="2682">
                    <c:v>464441.2281</c:v>
                  </c:pt>
                  <c:pt idx="2683">
                    <c:v>489329.6822</c:v>
                  </c:pt>
                  <c:pt idx="2684">
                    <c:v>470541.1765</c:v>
                  </c:pt>
                  <c:pt idx="2685">
                    <c:v>484879.5181</c:v>
                  </c:pt>
                  <c:pt idx="2686">
                    <c:v>415494.9417</c:v>
                  </c:pt>
                  <c:pt idx="2687">
                    <c:v>366750</c:v>
                  </c:pt>
                  <c:pt idx="2688">
                    <c:v>466701.0309</c:v>
                  </c:pt>
                  <c:pt idx="2689">
                    <c:v>412163.2653</c:v>
                  </c:pt>
                  <c:pt idx="2690">
                    <c:v>283169.9337</c:v>
                  </c:pt>
                  <c:pt idx="2691">
                    <c:v>145436.9567</c:v>
                  </c:pt>
                  <c:pt idx="2692">
                    <c:v>448730.1587</c:v>
                  </c:pt>
                  <c:pt idx="2693">
                    <c:v>453750</c:v>
                  </c:pt>
                  <c:pt idx="2694">
                    <c:v>491963.1902</c:v>
                  </c:pt>
                  <c:pt idx="2695">
                    <c:v>534970.4056</c:v>
                  </c:pt>
                  <c:pt idx="2696">
                    <c:v>493232.8767</c:v>
                  </c:pt>
                  <c:pt idx="2697">
                    <c:v>469526.0965</c:v>
                  </c:pt>
                  <c:pt idx="2698">
                    <c:v>410748.8987</c:v>
                  </c:pt>
                  <c:pt idx="2699">
                    <c:v>471866.6667</c:v>
                  </c:pt>
                  <c:pt idx="2700">
                    <c:v>457263.1579</c:v>
                  </c:pt>
                  <c:pt idx="2701">
                    <c:v>501019.1083</c:v>
                  </c:pt>
                  <c:pt idx="2702">
                    <c:v>440593.9463</c:v>
                  </c:pt>
                  <c:pt idx="2703">
                    <c:v>458083.8323</c:v>
                  </c:pt>
                  <c:pt idx="2704">
                    <c:v>481617.0404</c:v>
                  </c:pt>
                  <c:pt idx="2705">
                    <c:v>469772.7273</c:v>
                  </c:pt>
                  <c:pt idx="2706">
                    <c:v>370344.8276</c:v>
                  </c:pt>
                  <c:pt idx="2707">
                    <c:v>465744.2287</c:v>
                  </c:pt>
                  <c:pt idx="2708">
                    <c:v>449348.2094</c:v>
                  </c:pt>
                  <c:pt idx="2709">
                    <c:v>480864.0864</c:v>
                  </c:pt>
                  <c:pt idx="2710">
                    <c:v>387777.2907</c:v>
                  </c:pt>
                  <c:pt idx="2711">
                    <c:v>490843.3735</c:v>
                  </c:pt>
                  <c:pt idx="2712">
                    <c:v>591923.0769</c:v>
                  </c:pt>
                  <c:pt idx="2713">
                    <c:v>376768.9444</c:v>
                  </c:pt>
                  <c:pt idx="2714">
                    <c:v>453787.3389</c:v>
                  </c:pt>
                  <c:pt idx="2715">
                    <c:v>482741.652</c:v>
                  </c:pt>
                  <c:pt idx="2716">
                    <c:v>505454.5455</c:v>
                  </c:pt>
                  <c:pt idx="2717">
                    <c:v>482528.363</c:v>
                  </c:pt>
                  <c:pt idx="2718">
                    <c:v>520112.3596</c:v>
                  </c:pt>
                  <c:pt idx="2719">
                    <c:v>493660.8408</c:v>
                  </c:pt>
                  <c:pt idx="2720">
                    <c:v>487978.7257</c:v>
                  </c:pt>
                  <c:pt idx="2721">
                    <c:v>476692.5795</c:v>
                  </c:pt>
                  <c:pt idx="2722">
                    <c:v>488101.4027</c:v>
                  </c:pt>
                  <c:pt idx="2723">
                    <c:v>460000</c:v>
                  </c:pt>
                  <c:pt idx="2724">
                    <c:v>477683.6862</c:v>
                  </c:pt>
                  <c:pt idx="2725">
                    <c:v>458209.9828</c:v>
                  </c:pt>
                  <c:pt idx="2726">
                    <c:v>477202.5723</c:v>
                  </c:pt>
                  <c:pt idx="2727">
                    <c:v>380725.7003</c:v>
                  </c:pt>
                  <c:pt idx="2728">
                    <c:v>433729.9771</c:v>
                  </c:pt>
                  <c:pt idx="2729">
                    <c:v>317593.0714</c:v>
                  </c:pt>
                  <c:pt idx="2730">
                    <c:v>27371.14314</c:v>
                  </c:pt>
                  <c:pt idx="2731">
                    <c:v>458141.8093</c:v>
                  </c:pt>
                  <c:pt idx="2732">
                    <c:v>508556.1497</c:v>
                  </c:pt>
                  <c:pt idx="2733">
                    <c:v>459841.8972</c:v>
                  </c:pt>
                  <c:pt idx="2734">
                    <c:v>458961.3564</c:v>
                  </c:pt>
                  <c:pt idx="2735">
                    <c:v>463232.8767</c:v>
                  </c:pt>
                  <c:pt idx="2736">
                    <c:v>491316.726</c:v>
                  </c:pt>
                  <c:pt idx="2737">
                    <c:v>454781.0837</c:v>
                  </c:pt>
                  <c:pt idx="2738">
                    <c:v>500869.5652</c:v>
                  </c:pt>
                  <c:pt idx="2739">
                    <c:v>783157.8947</c:v>
                  </c:pt>
                  <c:pt idx="2740">
                    <c:v>490165.6868</c:v>
                  </c:pt>
                  <c:pt idx="2741">
                    <c:v>1581217.285</c:v>
                  </c:pt>
                  <c:pt idx="2742">
                    <c:v>1778670.077</c:v>
                  </c:pt>
                  <c:pt idx="2743">
                    <c:v>1158601.771</c:v>
                  </c:pt>
                  <c:pt idx="2744">
                    <c:v>1242611.084</c:v>
                  </c:pt>
                  <c:pt idx="2745">
                    <c:v>1313055.419</c:v>
                  </c:pt>
                  <c:pt idx="2746">
                    <c:v>607773.2794</c:v>
                  </c:pt>
                  <c:pt idx="2747">
                    <c:v>1521300.257</c:v>
                  </c:pt>
                  <c:pt idx="2748">
                    <c:v>1091514.814</c:v>
                  </c:pt>
                  <c:pt idx="2749">
                    <c:v>3014778.325</c:v>
                  </c:pt>
                  <c:pt idx="2750">
                    <c:v>699093.9044</c:v>
                  </c:pt>
                  <c:pt idx="2751">
                    <c:v>578028.169</c:v>
                  </c:pt>
                  <c:pt idx="2752">
                    <c:v>740101.6285</c:v>
                  </c:pt>
                  <c:pt idx="2753">
                    <c:v>871820.8479</c:v>
                  </c:pt>
                  <c:pt idx="2754">
                    <c:v>1893785.248</c:v>
                  </c:pt>
                  <c:pt idx="2755">
                    <c:v>555026.643</c:v>
                  </c:pt>
                  <c:pt idx="2756">
                    <c:v>964698.1132</c:v>
                  </c:pt>
                  <c:pt idx="2757">
                    <c:v>1236613.579</c:v>
                  </c:pt>
                  <c:pt idx="2758">
                    <c:v>1438599.222</c:v>
                  </c:pt>
                  <c:pt idx="2759">
                    <c:v>803764.9939</c:v>
                  </c:pt>
                  <c:pt idx="2760">
                    <c:v>865255.814</c:v>
                  </c:pt>
                  <c:pt idx="2761">
                    <c:v>913517.7866</c:v>
                  </c:pt>
                  <c:pt idx="2762">
                    <c:v>2205065.502</c:v>
                  </c:pt>
                  <c:pt idx="2763">
                    <c:v>1260363.636</c:v>
                  </c:pt>
                  <c:pt idx="2764">
                    <c:v>1760727.273</c:v>
                  </c:pt>
                  <c:pt idx="2765">
                    <c:v>1436983.24</c:v>
                  </c:pt>
                  <c:pt idx="2766">
                    <c:v>663242.0429</c:v>
                  </c:pt>
                  <c:pt idx="2767">
                    <c:v>636585.3659</c:v>
                  </c:pt>
                  <c:pt idx="2768">
                    <c:v>1831655.493</c:v>
                  </c:pt>
                  <c:pt idx="2769">
                    <c:v>1049407.115</c:v>
                  </c:pt>
                  <c:pt idx="2770">
                    <c:v>614984.6469</c:v>
                  </c:pt>
                  <c:pt idx="2771">
                    <c:v>1553827.16</c:v>
                  </c:pt>
                  <c:pt idx="2772">
                    <c:v>992432.4324</c:v>
                  </c:pt>
                  <c:pt idx="2773">
                    <c:v>811647.4407</c:v>
                  </c:pt>
                  <c:pt idx="2774">
                    <c:v>1732754.717</c:v>
                  </c:pt>
                  <c:pt idx="2775">
                    <c:v>1204154.148</c:v>
                  </c:pt>
                  <c:pt idx="2776">
                    <c:v>1603241.379</c:v>
                  </c:pt>
                  <c:pt idx="2777">
                    <c:v>1210634.533</c:v>
                  </c:pt>
                  <c:pt idx="2778">
                    <c:v>1730863.636</c:v>
                  </c:pt>
                  <c:pt idx="2779">
                    <c:v>950802.9117</c:v>
                  </c:pt>
                  <c:pt idx="2780">
                    <c:v>885627.3764</c:v>
                  </c:pt>
                  <c:pt idx="2781">
                    <c:v>681882.3529</c:v>
                  </c:pt>
                  <c:pt idx="2782">
                    <c:v>2085491.066</c:v>
                  </c:pt>
                  <c:pt idx="2783">
                    <c:v>805544.5545</c:v>
                  </c:pt>
                  <c:pt idx="2784">
                    <c:v>965217.3913</c:v>
                  </c:pt>
                  <c:pt idx="2785">
                    <c:v>1057027.237</c:v>
                  </c:pt>
                  <c:pt idx="2786">
                    <c:v>2768053.768</c:v>
                  </c:pt>
                  <c:pt idx="2787">
                    <c:v>1674352.941</c:v>
                  </c:pt>
                  <c:pt idx="2788">
                    <c:v>903308.1081</c:v>
                  </c:pt>
                  <c:pt idx="2789">
                    <c:v>1099509.202</c:v>
                  </c:pt>
                  <c:pt idx="2790">
                    <c:v>5178017.493</c:v>
                  </c:pt>
                  <c:pt idx="2791">
                    <c:v>1768913.043</c:v>
                  </c:pt>
                  <c:pt idx="2792">
                    <c:v>1349217.391</c:v>
                  </c:pt>
                  <c:pt idx="2793">
                    <c:v>1127935.391</c:v>
                  </c:pt>
                  <c:pt idx="2794">
                    <c:v>1020223.242</c:v>
                  </c:pt>
                  <c:pt idx="2795">
                    <c:v>1369367.089</c:v>
                  </c:pt>
                  <c:pt idx="2796">
                    <c:v>861892.9016</c:v>
                  </c:pt>
                  <c:pt idx="2797">
                    <c:v>906272.7538</c:v>
                  </c:pt>
                  <c:pt idx="2798">
                    <c:v>1411707.317</c:v>
                  </c:pt>
                  <c:pt idx="2799">
                    <c:v>1498116.592</c:v>
                  </c:pt>
                  <c:pt idx="2800">
                    <c:v>983089.4309</c:v>
                  </c:pt>
                  <c:pt idx="2801">
                    <c:v>1199437.067</c:v>
                  </c:pt>
                  <c:pt idx="2802">
                    <c:v>2622100.324</c:v>
                  </c:pt>
                  <c:pt idx="2803">
                    <c:v>1363932.766</c:v>
                  </c:pt>
                  <c:pt idx="2804">
                    <c:v>2120781.601</c:v>
                  </c:pt>
                  <c:pt idx="2805">
                    <c:v>1190331.754</c:v>
                  </c:pt>
                  <c:pt idx="2806">
                    <c:v>1445834.684</c:v>
                  </c:pt>
                  <c:pt idx="2807">
                    <c:v>1797084.233</c:v>
                  </c:pt>
                  <c:pt idx="2808">
                    <c:v>595238.0543</c:v>
                  </c:pt>
                  <c:pt idx="2809">
                    <c:v>1162380.952</c:v>
                  </c:pt>
                  <c:pt idx="2810">
                    <c:v>761666.6667</c:v>
                  </c:pt>
                  <c:pt idx="2811">
                    <c:v>1173197.97</c:v>
                  </c:pt>
                  <c:pt idx="2812">
                    <c:v>1147118.644</c:v>
                  </c:pt>
                  <c:pt idx="2813">
                    <c:v>903564.3564</c:v>
                  </c:pt>
                  <c:pt idx="2814">
                    <c:v>950011.976</c:v>
                  </c:pt>
                  <c:pt idx="2815">
                    <c:v>1486046.512</c:v>
                  </c:pt>
                  <c:pt idx="2816">
                    <c:v>679928.5714</c:v>
                  </c:pt>
                  <c:pt idx="2817">
                    <c:v>2389119.858</c:v>
                  </c:pt>
                  <c:pt idx="2818">
                    <c:v>3203523.909</c:v>
                  </c:pt>
                  <c:pt idx="2819">
                    <c:v>2300450.875</c:v>
                  </c:pt>
                  <c:pt idx="2820">
                    <c:v>2816265.75</c:v>
                  </c:pt>
                  <c:pt idx="2821">
                    <c:v>2921823.529</c:v>
                  </c:pt>
                  <c:pt idx="2822">
                    <c:v>1943732.591</c:v>
                  </c:pt>
                  <c:pt idx="2823">
                    <c:v>2681973.371</c:v>
                  </c:pt>
                  <c:pt idx="2824">
                    <c:v>3618874.059</c:v>
                  </c:pt>
                  <c:pt idx="2825">
                    <c:v>3713869.391</c:v>
                  </c:pt>
                  <c:pt idx="2826">
                    <c:v>2614162.679</c:v>
                  </c:pt>
                  <c:pt idx="2827">
                    <c:v>2486851.037</c:v>
                  </c:pt>
                  <c:pt idx="2828">
                    <c:v>3952317.542</c:v>
                  </c:pt>
                  <c:pt idx="2829">
                    <c:v>3898686.209</c:v>
                  </c:pt>
                  <c:pt idx="2830">
                    <c:v>3086027.875</c:v>
                  </c:pt>
                  <c:pt idx="2831">
                    <c:v>3416772.053</c:v>
                  </c:pt>
                  <c:pt idx="2832">
                    <c:v>409588.7508</c:v>
                  </c:pt>
                  <c:pt idx="2833">
                    <c:v>460616.0221</c:v>
                  </c:pt>
                  <c:pt idx="2834">
                    <c:v>434251.9814</c:v>
                  </c:pt>
                  <c:pt idx="2835">
                    <c:v>426320.3484</c:v>
                  </c:pt>
                  <c:pt idx="2836">
                    <c:v>474410.2991</c:v>
                  </c:pt>
                  <c:pt idx="2837">
                    <c:v>376389.3559</c:v>
                  </c:pt>
                  <c:pt idx="2838">
                    <c:v>415740.7291</c:v>
                  </c:pt>
                  <c:pt idx="2839">
                    <c:v>464231.8014</c:v>
                  </c:pt>
                  <c:pt idx="2840">
                    <c:v>219316.3187</c:v>
                  </c:pt>
                  <c:pt idx="2841">
                    <c:v>469381.6631</c:v>
                  </c:pt>
                  <c:pt idx="2842">
                    <c:v>425039.6277</c:v>
                  </c:pt>
                  <c:pt idx="2843">
                    <c:v>458013.6222</c:v>
                  </c:pt>
                  <c:pt idx="2844">
                    <c:v>486717.608</c:v>
                  </c:pt>
                  <c:pt idx="2845">
                    <c:v>463043.4783</c:v>
                  </c:pt>
                  <c:pt idx="2846">
                    <c:v>468842.0605</c:v>
                  </c:pt>
                  <c:pt idx="2847">
                    <c:v>279657.7527</c:v>
                  </c:pt>
                  <c:pt idx="2848">
                    <c:v>477000</c:v>
                  </c:pt>
                  <c:pt idx="2849">
                    <c:v>241559.6335</c:v>
                  </c:pt>
                  <c:pt idx="2850">
                    <c:v>444408.6486</c:v>
                  </c:pt>
                  <c:pt idx="2851">
                    <c:v>143111.759</c:v>
                  </c:pt>
                  <c:pt idx="2852">
                    <c:v>379627.9652</c:v>
                  </c:pt>
                  <c:pt idx="2853">
                    <c:v>444904.3251</c:v>
                  </c:pt>
                  <c:pt idx="2854">
                    <c:v>2829078.372</c:v>
                  </c:pt>
                  <c:pt idx="2855">
                    <c:v>1581920.368</c:v>
                  </c:pt>
                  <c:pt idx="2856">
                    <c:v>3320094.461</c:v>
                  </c:pt>
                  <c:pt idx="2857">
                    <c:v>1475387.755</c:v>
                  </c:pt>
                  <c:pt idx="2858">
                    <c:v>1667727.273</c:v>
                  </c:pt>
                  <c:pt idx="2859">
                    <c:v>3452469.935</c:v>
                  </c:pt>
                  <c:pt idx="2860">
                    <c:v>5350934.815</c:v>
                  </c:pt>
                  <c:pt idx="2861">
                    <c:v>523754.5126</c:v>
                  </c:pt>
                  <c:pt idx="2862">
                    <c:v>373923.4261</c:v>
                  </c:pt>
                  <c:pt idx="2863">
                    <c:v>238832.8235</c:v>
                  </c:pt>
                  <c:pt idx="2864">
                    <c:v>407796.6102</c:v>
                  </c:pt>
                  <c:pt idx="2865">
                    <c:v>463903.6211</c:v>
                  </c:pt>
                  <c:pt idx="2866">
                    <c:v>1432483.516</c:v>
                  </c:pt>
                  <c:pt idx="2867">
                    <c:v>456785.2063</c:v>
                  </c:pt>
                  <c:pt idx="2868">
                    <c:v>599178.0619</c:v>
                  </c:pt>
                  <c:pt idx="2869">
                    <c:v>419473.4508</c:v>
                  </c:pt>
                  <c:pt idx="2870">
                    <c:v>446955.2181</c:v>
                  </c:pt>
                  <c:pt idx="2871">
                    <c:v>2019255.867</c:v>
                  </c:pt>
                  <c:pt idx="2872">
                    <c:v>3238213.305</c:v>
                  </c:pt>
                  <c:pt idx="2873">
                    <c:v>2693195.437</c:v>
                  </c:pt>
                  <c:pt idx="2874">
                    <c:v>4009399.485</c:v>
                  </c:pt>
                  <c:pt idx="2875">
                    <c:v>4274915.485</c:v>
                  </c:pt>
                  <c:pt idx="2876">
                    <c:v>5983012.987</c:v>
                  </c:pt>
                  <c:pt idx="2877">
                    <c:v>3674108.911</c:v>
                  </c:pt>
                  <c:pt idx="2878">
                    <c:v>3611215.823</c:v>
                  </c:pt>
                  <c:pt idx="2879">
                    <c:v>3338003.903</c:v>
                  </c:pt>
                  <c:pt idx="2880">
                    <c:v>5034652.176</c:v>
                  </c:pt>
                  <c:pt idx="2881">
                    <c:v>2660947.534</c:v>
                  </c:pt>
                  <c:pt idx="2882">
                    <c:v>4262828.283</c:v>
                  </c:pt>
                  <c:pt idx="2883">
                    <c:v>4070261.348</c:v>
                  </c:pt>
                  <c:pt idx="2884">
                    <c:v>3662819.665</c:v>
                  </c:pt>
                  <c:pt idx="2885">
                    <c:v>3254210.406</c:v>
                  </c:pt>
                  <c:pt idx="2886">
                    <c:v>3530745.241</c:v>
                  </c:pt>
                  <c:pt idx="2887">
                    <c:v>3663238.523</c:v>
                  </c:pt>
                  <c:pt idx="2888">
                    <c:v>2858985.985</c:v>
                  </c:pt>
                  <c:pt idx="2889">
                    <c:v>3562764.538</c:v>
                  </c:pt>
                  <c:pt idx="2890">
                    <c:v>7190374.332</c:v>
                  </c:pt>
                  <c:pt idx="2891">
                    <c:v>2642298.085</c:v>
                  </c:pt>
                  <c:pt idx="2892">
                    <c:v>2254362.156</c:v>
                  </c:pt>
                  <c:pt idx="2893">
                    <c:v>2386787.453</c:v>
                  </c:pt>
                  <c:pt idx="2894">
                    <c:v>3579300.605</c:v>
                  </c:pt>
                  <c:pt idx="2895">
                    <c:v>3390960.971</c:v>
                  </c:pt>
                  <c:pt idx="2896">
                    <c:v>4202485.579</c:v>
                  </c:pt>
                  <c:pt idx="2897">
                    <c:v>4294527.985</c:v>
                  </c:pt>
                  <c:pt idx="2898">
                    <c:v>5880820.541</c:v>
                  </c:pt>
                  <c:pt idx="2899">
                    <c:v>3696973.795</c:v>
                  </c:pt>
                  <c:pt idx="2900">
                    <c:v>4999757.995</c:v>
                  </c:pt>
                  <c:pt idx="2901">
                    <c:v>5853064.917</c:v>
                  </c:pt>
                  <c:pt idx="2902">
                    <c:v>3642980.769</c:v>
                  </c:pt>
                  <c:pt idx="2903">
                    <c:v>5432869.166</c:v>
                  </c:pt>
                  <c:pt idx="2904">
                    <c:v>5279384.387</c:v>
                  </c:pt>
                  <c:pt idx="2905">
                    <c:v>5985332.495</c:v>
                  </c:pt>
                  <c:pt idx="2906">
                    <c:v>3313729.977</c:v>
                  </c:pt>
                  <c:pt idx="2907">
                    <c:v>4998409.281</c:v>
                  </c:pt>
                  <c:pt idx="2908">
                    <c:v>6061956.522</c:v>
                  </c:pt>
                  <c:pt idx="2909">
                    <c:v>5574092.795</c:v>
                  </c:pt>
                  <c:pt idx="2910">
                    <c:v>5407624.309</c:v>
                  </c:pt>
                  <c:pt idx="2911">
                    <c:v>6415589.459</c:v>
                  </c:pt>
                  <c:pt idx="2912">
                    <c:v>6091658.052</c:v>
                  </c:pt>
                  <c:pt idx="2913">
                    <c:v>4600363.485</c:v>
                  </c:pt>
                  <c:pt idx="2914">
                    <c:v>5857560.067</c:v>
                  </c:pt>
                  <c:pt idx="2915">
                    <c:v>4648071.209</c:v>
                  </c:pt>
                  <c:pt idx="2916">
                    <c:v>5464000</c:v>
                  </c:pt>
                  <c:pt idx="2917">
                    <c:v>6958275.906</c:v>
                  </c:pt>
                  <c:pt idx="2918">
                    <c:v>5957176.656</c:v>
                  </c:pt>
                  <c:pt idx="2919">
                    <c:v>4992566.261</c:v>
                  </c:pt>
                  <c:pt idx="2920">
                    <c:v>5904264.791</c:v>
                  </c:pt>
                  <c:pt idx="2921">
                    <c:v>5836918.073</c:v>
                  </c:pt>
                  <c:pt idx="2922">
                    <c:v>3954662.069</c:v>
                  </c:pt>
                  <c:pt idx="2923">
                    <c:v>5114563.045</c:v>
                  </c:pt>
                  <c:pt idx="2924">
                    <c:v>7518461.538</c:v>
                  </c:pt>
                  <c:pt idx="2925">
                    <c:v>4596283.17</c:v>
                  </c:pt>
                  <c:pt idx="2926">
                    <c:v>6951096.573</c:v>
                  </c:pt>
                  <c:pt idx="2927">
                    <c:v>5868617.758</c:v>
                  </c:pt>
                  <c:pt idx="2928">
                    <c:v>6413446.448</c:v>
                  </c:pt>
                  <c:pt idx="2929">
                    <c:v>5826012.895</c:v>
                  </c:pt>
                  <c:pt idx="2930">
                    <c:v>5746139.241</c:v>
                  </c:pt>
                  <c:pt idx="2931">
                    <c:v>3417508.651</c:v>
                  </c:pt>
                  <c:pt idx="2932">
                    <c:v>5306302.868</c:v>
                  </c:pt>
                  <c:pt idx="2933">
                    <c:v>6237522.486</c:v>
                  </c:pt>
                  <c:pt idx="2934">
                    <c:v>7677313.433</c:v>
                  </c:pt>
                  <c:pt idx="2935">
                    <c:v>6161846.915</c:v>
                  </c:pt>
                  <c:pt idx="2936">
                    <c:v>5930175.045</c:v>
                  </c:pt>
                  <c:pt idx="2937">
                    <c:v>4349071.95</c:v>
                  </c:pt>
                  <c:pt idx="2938">
                    <c:v>3526238.26</c:v>
                  </c:pt>
                  <c:pt idx="2939">
                    <c:v>4826966.938</c:v>
                  </c:pt>
                  <c:pt idx="2940">
                    <c:v>5789733.253</c:v>
                  </c:pt>
                  <c:pt idx="2941">
                    <c:v>602440.5614</c:v>
                  </c:pt>
                  <c:pt idx="2942">
                    <c:v>2008526.316</c:v>
                  </c:pt>
                  <c:pt idx="2943">
                    <c:v>901285.7143</c:v>
                  </c:pt>
                  <c:pt idx="2944">
                    <c:v>909558.1136</c:v>
                  </c:pt>
                  <c:pt idx="2945">
                    <c:v>435218.2952</c:v>
                  </c:pt>
                  <c:pt idx="2946">
                    <c:v>450321.8117</c:v>
                  </c:pt>
                  <c:pt idx="2947">
                    <c:v>517048.4061</c:v>
                  </c:pt>
                  <c:pt idx="2948">
                    <c:v>457895.0251</c:v>
                  </c:pt>
                  <c:pt idx="2949">
                    <c:v>569035.1759</c:v>
                  </c:pt>
                  <c:pt idx="2950">
                    <c:v>494040.0969</c:v>
                  </c:pt>
                  <c:pt idx="2951">
                    <c:v>476900.369</c:v>
                  </c:pt>
                  <c:pt idx="2952">
                    <c:v>408285.2292</c:v>
                  </c:pt>
                  <c:pt idx="2953">
                    <c:v>655452.0953</c:v>
                  </c:pt>
                  <c:pt idx="2954">
                    <c:v>476364.4841</c:v>
                  </c:pt>
                  <c:pt idx="2955">
                    <c:v>409376.5586</c:v>
                  </c:pt>
                  <c:pt idx="2956">
                    <c:v>790170.8817</c:v>
                  </c:pt>
                  <c:pt idx="2957">
                    <c:v>526153.8462</c:v>
                  </c:pt>
                  <c:pt idx="2958">
                    <c:v>474649.6815</c:v>
                  </c:pt>
                  <c:pt idx="2959">
                    <c:v>568469.3878</c:v>
                  </c:pt>
                  <c:pt idx="2960">
                    <c:v>984905.6604</c:v>
                  </c:pt>
                  <c:pt idx="2961">
                    <c:v>489922.2615</c:v>
                  </c:pt>
                  <c:pt idx="2962">
                    <c:v>620217.3913</c:v>
                  </c:pt>
                  <c:pt idx="2963">
                    <c:v>696699.0291</c:v>
                  </c:pt>
                  <c:pt idx="2964">
                    <c:v>440470.5882</c:v>
                  </c:pt>
                  <c:pt idx="2965">
                    <c:v>440752.9412</c:v>
                  </c:pt>
                  <c:pt idx="2966">
                    <c:v>480796.0894</c:v>
                  </c:pt>
                  <c:pt idx="2967">
                    <c:v>433407.8212</c:v>
                  </c:pt>
                  <c:pt idx="2968">
                    <c:v>1044102.564</c:v>
                  </c:pt>
                  <c:pt idx="2969">
                    <c:v>535890.971</c:v>
                  </c:pt>
                  <c:pt idx="2970">
                    <c:v>1526743.849</c:v>
                  </c:pt>
                  <c:pt idx="2971">
                    <c:v>465272.7273</c:v>
                  </c:pt>
                  <c:pt idx="2972">
                    <c:v>1294406.78</c:v>
                  </c:pt>
                  <c:pt idx="2973">
                    <c:v>884070.7965</c:v>
                  </c:pt>
                  <c:pt idx="2974">
                    <c:v>669295.7746</c:v>
                  </c:pt>
                  <c:pt idx="2975">
                    <c:v>474403.0933</c:v>
                  </c:pt>
                  <c:pt idx="2976">
                    <c:v>668926.6738</c:v>
                  </c:pt>
                  <c:pt idx="2977">
                    <c:v>1187191.011</c:v>
                  </c:pt>
                  <c:pt idx="2978">
                    <c:v>1061600.985</c:v>
                  </c:pt>
                  <c:pt idx="2979">
                    <c:v>755346.3927</c:v>
                  </c:pt>
                  <c:pt idx="2980">
                    <c:v>1088737.864</c:v>
                  </c:pt>
                  <c:pt idx="2981">
                    <c:v>1458947.368</c:v>
                  </c:pt>
                  <c:pt idx="2982">
                    <c:v>1017508.043</c:v>
                  </c:pt>
                  <c:pt idx="2983">
                    <c:v>506761.3636</c:v>
                  </c:pt>
                  <c:pt idx="2984">
                    <c:v>1000390.86</c:v>
                  </c:pt>
                  <c:pt idx="2985">
                    <c:v>1167117.438</c:v>
                  </c:pt>
                  <c:pt idx="2986">
                    <c:v>697295.1886</c:v>
                  </c:pt>
                  <c:pt idx="2987">
                    <c:v>1131403.162</c:v>
                  </c:pt>
                  <c:pt idx="2988">
                    <c:v>628915.6627</c:v>
                  </c:pt>
                  <c:pt idx="2989">
                    <c:v>530625.7875</c:v>
                  </c:pt>
                  <c:pt idx="2990">
                    <c:v>582360.4844</c:v>
                  </c:pt>
                  <c:pt idx="2991">
                    <c:v>459771.4286</c:v>
                  </c:pt>
                  <c:pt idx="2992">
                    <c:v>742543.5765</c:v>
                  </c:pt>
                  <c:pt idx="2993">
                    <c:v>1090168.484</c:v>
                  </c:pt>
                  <c:pt idx="2994">
                    <c:v>903648.6486</c:v>
                  </c:pt>
                  <c:pt idx="2995">
                    <c:v>612339.0895</c:v>
                  </c:pt>
                  <c:pt idx="2996">
                    <c:v>611637.931</c:v>
                  </c:pt>
                  <c:pt idx="2997">
                    <c:v>677357.3433</c:v>
                  </c:pt>
                  <c:pt idx="2998">
                    <c:v>571635.7861</c:v>
                  </c:pt>
                  <c:pt idx="2999">
                    <c:v>425787.8969</c:v>
                  </c:pt>
                  <c:pt idx="3000">
                    <c:v>1001941.341</c:v>
                  </c:pt>
                  <c:pt idx="3001">
                    <c:v>1007704.918</c:v>
                  </c:pt>
                  <c:pt idx="3002">
                    <c:v>487760.2524</c:v>
                  </c:pt>
                  <c:pt idx="3003">
                    <c:v>562816.9014</c:v>
                  </c:pt>
                  <c:pt idx="3004">
                    <c:v>485084.7458</c:v>
                  </c:pt>
                  <c:pt idx="3005">
                    <c:v>751441.5343</c:v>
                  </c:pt>
                  <c:pt idx="3006">
                    <c:v>1200821.918</c:v>
                  </c:pt>
                  <c:pt idx="3007">
                    <c:v>545784.3552</c:v>
                  </c:pt>
                  <c:pt idx="3008">
                    <c:v>554435.9171</c:v>
                  </c:pt>
                  <c:pt idx="3009">
                    <c:v>992322.2749</c:v>
                  </c:pt>
                  <c:pt idx="3010">
                    <c:v>643846.1538</c:v>
                  </c:pt>
                  <c:pt idx="3011">
                    <c:v>638028.6086</c:v>
                  </c:pt>
                  <c:pt idx="3012">
                    <c:v>688055.0688</c:v>
                  </c:pt>
                  <c:pt idx="3013">
                    <c:v>454971.2313</c:v>
                  </c:pt>
                  <c:pt idx="3014">
                    <c:v>431341.4634</c:v>
                  </c:pt>
                  <c:pt idx="3015">
                    <c:v>560655.7377</c:v>
                  </c:pt>
                  <c:pt idx="3016">
                    <c:v>615154.6392</c:v>
                  </c:pt>
                  <c:pt idx="3017">
                    <c:v>678152.0119</c:v>
                  </c:pt>
                  <c:pt idx="3018">
                    <c:v>816469.6486</c:v>
                  </c:pt>
                  <c:pt idx="3019">
                    <c:v>646394.052</c:v>
                  </c:pt>
                  <c:pt idx="3020">
                    <c:v>550000</c:v>
                  </c:pt>
                  <c:pt idx="3021">
                    <c:v>1036768.559</c:v>
                  </c:pt>
                  <c:pt idx="3022">
                    <c:v>1261500</c:v>
                  </c:pt>
                  <c:pt idx="3023">
                    <c:v>1010571.429</c:v>
                  </c:pt>
                  <c:pt idx="3024">
                    <c:v>739260.7004</c:v>
                  </c:pt>
                  <c:pt idx="3025">
                    <c:v>553775.5102</c:v>
                  </c:pt>
                  <c:pt idx="3026">
                    <c:v>810857.1429</c:v>
                  </c:pt>
                  <c:pt idx="3027">
                    <c:v>857368.4211</c:v>
                  </c:pt>
                  <c:pt idx="3028">
                    <c:v>730714.2857</c:v>
                  </c:pt>
                  <c:pt idx="3029">
                    <c:v>969964.6643</c:v>
                  </c:pt>
                  <c:pt idx="3030">
                    <c:v>614363.6751</c:v>
                  </c:pt>
                  <c:pt idx="3031">
                    <c:v>946230.1335</c:v>
                  </c:pt>
                  <c:pt idx="3032">
                    <c:v>600669.145</c:v>
                  </c:pt>
                  <c:pt idx="3033">
                    <c:v>573750</c:v>
                  </c:pt>
                  <c:pt idx="3034">
                    <c:v>1140000</c:v>
                  </c:pt>
                  <c:pt idx="3035">
                    <c:v>1500678.432</c:v>
                  </c:pt>
                  <c:pt idx="3036">
                    <c:v>1435183.946</c:v>
                  </c:pt>
                  <c:pt idx="3037">
                    <c:v>1057669.173</c:v>
                  </c:pt>
                  <c:pt idx="3038">
                    <c:v>877303.2952</c:v>
                  </c:pt>
                  <c:pt idx="3039">
                    <c:v>1128584.071</c:v>
                  </c:pt>
                  <c:pt idx="3040">
                    <c:v>1017000</c:v>
                  </c:pt>
                  <c:pt idx="3041">
                    <c:v>1230638.298</c:v>
                  </c:pt>
                  <c:pt idx="3042">
                    <c:v>1327068.493</c:v>
                  </c:pt>
                  <c:pt idx="3043">
                    <c:v>1410491.803</c:v>
                  </c:pt>
                  <c:pt idx="3044">
                    <c:v>566283.1858</c:v>
                  </c:pt>
                  <c:pt idx="3045">
                    <c:v>1201215.19</c:v>
                  </c:pt>
                  <c:pt idx="3046">
                    <c:v>1647764.531</c:v>
                  </c:pt>
                  <c:pt idx="3047">
                    <c:v>788056.5371</c:v>
                  </c:pt>
                  <c:pt idx="3048">
                    <c:v>1151150.442</c:v>
                  </c:pt>
                  <c:pt idx="3049">
                    <c:v>1155580.11</c:v>
                  </c:pt>
                  <c:pt idx="3050">
                    <c:v>576896.7972</c:v>
                  </c:pt>
                  <c:pt idx="3051">
                    <c:v>869223.0724</c:v>
                  </c:pt>
                  <c:pt idx="3052">
                    <c:v>835562.5492</c:v>
                  </c:pt>
                  <c:pt idx="3053">
                    <c:v>627724.7191</c:v>
                  </c:pt>
                  <c:pt idx="3054">
                    <c:v>1507382.199</c:v>
                  </c:pt>
                  <c:pt idx="3055">
                    <c:v>1441709.145</c:v>
                  </c:pt>
                  <c:pt idx="3056">
                    <c:v>1078416.422</c:v>
                  </c:pt>
                  <c:pt idx="3057">
                    <c:v>1199520</c:v>
                  </c:pt>
                  <c:pt idx="3058">
                    <c:v>861197.6048</c:v>
                  </c:pt>
                  <c:pt idx="3059">
                    <c:v>458526.3158</c:v>
                  </c:pt>
                  <c:pt idx="3060">
                    <c:v>950000</c:v>
                  </c:pt>
                  <c:pt idx="3061">
                    <c:v>679775.123</c:v>
                  </c:pt>
                  <c:pt idx="3062">
                    <c:v>651383.812</c:v>
                  </c:pt>
                  <c:pt idx="3063">
                    <c:v>1102324.832</c:v>
                  </c:pt>
                  <c:pt idx="3064">
                    <c:v>785707.9646</c:v>
                  </c:pt>
                  <c:pt idx="3065">
                    <c:v>1089788.52</c:v>
                  </c:pt>
                  <c:pt idx="3066">
                    <c:v>620181.8182</c:v>
                  </c:pt>
                  <c:pt idx="3067">
                    <c:v>816626.1204</c:v>
                  </c:pt>
                  <c:pt idx="3068">
                    <c:v>1515578.093</c:v>
                  </c:pt>
                  <c:pt idx="3069">
                    <c:v>752014.9254</c:v>
                  </c:pt>
                  <c:pt idx="3070">
                    <c:v>1371361.868</c:v>
                  </c:pt>
                  <c:pt idx="3071">
                    <c:v>719506.3985</c:v>
                  </c:pt>
                  <c:pt idx="3072">
                    <c:v>1207535.192</c:v>
                  </c:pt>
                  <c:pt idx="3073">
                    <c:v>521069.5187</c:v>
                  </c:pt>
                  <c:pt idx="3074">
                    <c:v>638083.8323</c:v>
                  </c:pt>
                  <c:pt idx="3075">
                    <c:v>693036.4372</c:v>
                  </c:pt>
                  <c:pt idx="3076">
                    <c:v>1080000</c:v>
                  </c:pt>
                  <c:pt idx="3077">
                    <c:v>991482.2771</c:v>
                  </c:pt>
                  <c:pt idx="3078">
                    <c:v>1262000</c:v>
                  </c:pt>
                  <c:pt idx="3079">
                    <c:v>1157730.496</c:v>
                  </c:pt>
                  <c:pt idx="3080">
                    <c:v>1192051.85</c:v>
                  </c:pt>
                  <c:pt idx="3081">
                    <c:v>477051.5464</c:v>
                  </c:pt>
                  <c:pt idx="3082">
                    <c:v>1206246.575</c:v>
                  </c:pt>
                  <c:pt idx="3083">
                    <c:v>1136250</c:v>
                  </c:pt>
                  <c:pt idx="3084">
                    <c:v>1020073.198</c:v>
                  </c:pt>
                  <c:pt idx="3085">
                    <c:v>569772.7273</c:v>
                  </c:pt>
                  <c:pt idx="3086">
                    <c:v>733237.998</c:v>
                  </c:pt>
                  <c:pt idx="3087">
                    <c:v>881751.1521</c:v>
                  </c:pt>
                  <c:pt idx="3088">
                    <c:v>999831.5789</c:v>
                  </c:pt>
                  <c:pt idx="3089">
                    <c:v>477119.2053</c:v>
                  </c:pt>
                  <c:pt idx="3090">
                    <c:v>806921.1701</c:v>
                  </c:pt>
                  <c:pt idx="3091">
                    <c:v>914296.6855</c:v>
                  </c:pt>
                  <c:pt idx="3092">
                    <c:v>697952.0415</c:v>
                  </c:pt>
                  <c:pt idx="3093">
                    <c:v>1654749.035</c:v>
                  </c:pt>
                  <c:pt idx="3094">
                    <c:v>1675411.765</c:v>
                  </c:pt>
                  <c:pt idx="3095">
                    <c:v>782536.0825</c:v>
                  </c:pt>
                  <c:pt idx="3096">
                    <c:v>824273.7896</c:v>
                  </c:pt>
                  <c:pt idx="3097">
                    <c:v>762857.1429</c:v>
                  </c:pt>
                  <c:pt idx="3098">
                    <c:v>467419.3548</c:v>
                  </c:pt>
                  <c:pt idx="3099">
                    <c:v>1132180.851</c:v>
                  </c:pt>
                  <c:pt idx="3100">
                    <c:v>889349.1124</c:v>
                  </c:pt>
                  <c:pt idx="3101">
                    <c:v>429508.9286</c:v>
                  </c:pt>
                  <c:pt idx="3102">
                    <c:v>865321.1009</c:v>
                  </c:pt>
                  <c:pt idx="3103">
                    <c:v>982196.5318</c:v>
                  </c:pt>
                  <c:pt idx="3104">
                    <c:v>616363.6364</c:v>
                  </c:pt>
                  <c:pt idx="3105">
                    <c:v>521842.1053</c:v>
                  </c:pt>
                  <c:pt idx="3106">
                    <c:v>1168556.15</c:v>
                  </c:pt>
                  <c:pt idx="3107">
                    <c:v>611638.796</c:v>
                  </c:pt>
                  <c:pt idx="3108">
                    <c:v>756888.2796</c:v>
                  </c:pt>
                  <c:pt idx="3109">
                    <c:v>580714.2857</c:v>
                  </c:pt>
                  <c:pt idx="3110">
                    <c:v>796422.5849</c:v>
                  </c:pt>
                  <c:pt idx="3111">
                    <c:v>613928.5714</c:v>
                  </c:pt>
                  <c:pt idx="3112">
                    <c:v>817145.8492</c:v>
                  </c:pt>
                  <c:pt idx="3113">
                    <c:v>763651.9258</c:v>
                  </c:pt>
                  <c:pt idx="3114">
                    <c:v>1384821.429</c:v>
                  </c:pt>
                  <c:pt idx="3115">
                    <c:v>617974.1379</c:v>
                  </c:pt>
                  <c:pt idx="3116">
                    <c:v>1229342.629</c:v>
                  </c:pt>
                  <c:pt idx="3117">
                    <c:v>1267461.14</c:v>
                  </c:pt>
                  <c:pt idx="3118">
                    <c:v>941375.2456</c:v>
                  </c:pt>
                  <c:pt idx="3119">
                    <c:v>778295.4545</c:v>
                  </c:pt>
                  <c:pt idx="3120">
                    <c:v>1131172.333</c:v>
                  </c:pt>
                  <c:pt idx="3121">
                    <c:v>801327.0142</c:v>
                  </c:pt>
                  <c:pt idx="3122">
                    <c:v>1170000</c:v>
                  </c:pt>
                  <c:pt idx="3123">
                    <c:v>1724931.507</c:v>
                  </c:pt>
                  <c:pt idx="3124">
                    <c:v>1395071.934</c:v>
                  </c:pt>
                  <c:pt idx="3125">
                    <c:v>1528965.517</c:v>
                  </c:pt>
                  <c:pt idx="3126">
                    <c:v>660872.9715</c:v>
                  </c:pt>
                  <c:pt idx="3127">
                    <c:v>568391.1672</c:v>
                  </c:pt>
                  <c:pt idx="3128">
                    <c:v>3588149.742</c:v>
                  </c:pt>
                  <c:pt idx="3129">
                    <c:v>1571097.296</c:v>
                  </c:pt>
                  <c:pt idx="3130">
                    <c:v>3570406.732</c:v>
                  </c:pt>
                  <c:pt idx="3131">
                    <c:v>2463930.779</c:v>
                  </c:pt>
                  <c:pt idx="3132">
                    <c:v>3071850.348</c:v>
                  </c:pt>
                  <c:pt idx="3133">
                    <c:v>1776546.61</c:v>
                  </c:pt>
                  <c:pt idx="3134">
                    <c:v>2547169.811</c:v>
                  </c:pt>
                  <c:pt idx="3135">
                    <c:v>2508648.649</c:v>
                  </c:pt>
                  <c:pt idx="3136">
                    <c:v>2334269.896</c:v>
                  </c:pt>
                  <c:pt idx="3137">
                    <c:v>2236092.362</c:v>
                  </c:pt>
                  <c:pt idx="3138">
                    <c:v>2065799.404</c:v>
                  </c:pt>
                  <c:pt idx="3139">
                    <c:v>1248495.475</c:v>
                  </c:pt>
                  <c:pt idx="3140">
                    <c:v>4681860.963</c:v>
                  </c:pt>
                  <c:pt idx="3141">
                    <c:v>3463233.909</c:v>
                  </c:pt>
                  <c:pt idx="3142">
                    <c:v>1137649.55</c:v>
                  </c:pt>
                  <c:pt idx="3143">
                    <c:v>1397342.193</c:v>
                  </c:pt>
                  <c:pt idx="3144">
                    <c:v>438679.2453</c:v>
                  </c:pt>
                  <c:pt idx="3145">
                    <c:v>1334718.702</c:v>
                  </c:pt>
                  <c:pt idx="3146">
                    <c:v>1448153.31</c:v>
                  </c:pt>
                  <c:pt idx="3147">
                    <c:v>1042105.263</c:v>
                  </c:pt>
                  <c:pt idx="3148">
                    <c:v>1167558.466</c:v>
                  </c:pt>
                  <c:pt idx="3149">
                    <c:v>1607888.835</c:v>
                  </c:pt>
                  <c:pt idx="3150">
                    <c:v>1898926.593</c:v>
                  </c:pt>
                  <c:pt idx="3151">
                    <c:v>1447335.423</c:v>
                  </c:pt>
                  <c:pt idx="3152">
                    <c:v>2273187.553</c:v>
                  </c:pt>
                  <c:pt idx="3153">
                    <c:v>1799826.208</c:v>
                  </c:pt>
                  <c:pt idx="3154">
                    <c:v>1547792.208</c:v>
                  </c:pt>
                  <c:pt idx="3155">
                    <c:v>810000</c:v>
                  </c:pt>
                  <c:pt idx="3156">
                    <c:v>1012980.501</c:v>
                  </c:pt>
                  <c:pt idx="3157">
                    <c:v>1132348.828</c:v>
                  </c:pt>
                  <c:pt idx="3158">
                    <c:v>4672327.869</c:v>
                  </c:pt>
                  <c:pt idx="3159">
                    <c:v>1885544.554</c:v>
                  </c:pt>
                  <c:pt idx="3160">
                    <c:v>1025338.491</c:v>
                  </c:pt>
                  <c:pt idx="3161">
                    <c:v>1485732.899</c:v>
                  </c:pt>
                  <c:pt idx="3162">
                    <c:v>1559151.943</c:v>
                  </c:pt>
                  <c:pt idx="3163">
                    <c:v>2040739.599</c:v>
                  </c:pt>
                  <c:pt idx="3164">
                    <c:v>2860619.604</c:v>
                  </c:pt>
                  <c:pt idx="3165">
                    <c:v>1068166.09</c:v>
                  </c:pt>
                  <c:pt idx="3166">
                    <c:v>1727186.441</c:v>
                  </c:pt>
                  <c:pt idx="3167">
                    <c:v>2938794.68</c:v>
                  </c:pt>
                  <c:pt idx="3168">
                    <c:v>1242724.458</c:v>
                  </c:pt>
                  <c:pt idx="3169">
                    <c:v>2626999.368</c:v>
                  </c:pt>
                  <c:pt idx="3170">
                    <c:v>763803.681</c:v>
                  </c:pt>
                  <c:pt idx="3171">
                    <c:v>2225454.545</c:v>
                  </c:pt>
                  <c:pt idx="3172">
                    <c:v>1493227.442</c:v>
                  </c:pt>
                  <c:pt idx="3173">
                    <c:v>2754080.717</c:v>
                  </c:pt>
                  <c:pt idx="3174">
                    <c:v>4021425.486</c:v>
                  </c:pt>
                  <c:pt idx="3175">
                    <c:v>3006983.256</c:v>
                  </c:pt>
                  <c:pt idx="3176">
                    <c:v>1384811.321</c:v>
                  </c:pt>
                  <c:pt idx="3177">
                    <c:v>2522903.226</c:v>
                  </c:pt>
                  <c:pt idx="3178">
                    <c:v>1902012.712</c:v>
                  </c:pt>
                  <c:pt idx="3179">
                    <c:v>5107622.836</c:v>
                  </c:pt>
                  <c:pt idx="3180">
                    <c:v>1414422.735</c:v>
                  </c:pt>
                  <c:pt idx="3181">
                    <c:v>1074240</c:v>
                  </c:pt>
                  <c:pt idx="3182">
                    <c:v>4132275.449</c:v>
                  </c:pt>
                  <c:pt idx="3183">
                    <c:v>3794400</c:v>
                  </c:pt>
                  <c:pt idx="3184">
                    <c:v>3425827.703</c:v>
                  </c:pt>
                  <c:pt idx="3185">
                    <c:v>2048512.111</c:v>
                  </c:pt>
                  <c:pt idx="3186">
                    <c:v>593819.0955</c:v>
                  </c:pt>
                  <c:pt idx="3187">
                    <c:v>1229863.014</c:v>
                  </c:pt>
                  <c:pt idx="3188">
                    <c:v>2267725.041</c:v>
                  </c:pt>
                  <c:pt idx="3189">
                    <c:v>3367200</c:v>
                  </c:pt>
                  <c:pt idx="3190">
                    <c:v>973823.5294</c:v>
                  </c:pt>
                  <c:pt idx="3191">
                    <c:v>1288996.703</c:v>
                  </c:pt>
                  <c:pt idx="3192">
                    <c:v>1650564.784</c:v>
                  </c:pt>
                  <c:pt idx="3193">
                    <c:v>3539835.278</c:v>
                  </c:pt>
                  <c:pt idx="3194">
                    <c:v>3217238.169</c:v>
                  </c:pt>
                  <c:pt idx="3195">
                    <c:v>1070270.27</c:v>
                  </c:pt>
                  <c:pt idx="3196">
                    <c:v>3367714.011</c:v>
                  </c:pt>
                  <c:pt idx="3197">
                    <c:v>886875</c:v>
                  </c:pt>
                  <c:pt idx="3198">
                    <c:v>2003323.649</c:v>
                  </c:pt>
                  <c:pt idx="3199">
                    <c:v>1714285.714</c:v>
                  </c:pt>
                  <c:pt idx="3200">
                    <c:v>1322924.491</c:v>
                  </c:pt>
                  <c:pt idx="3201">
                    <c:v>3634101.04</c:v>
                  </c:pt>
                  <c:pt idx="3202">
                    <c:v>2925466.135</c:v>
                  </c:pt>
                  <c:pt idx="3203">
                    <c:v>1968239.564</c:v>
                  </c:pt>
                  <c:pt idx="3204">
                    <c:v>2278481.013</c:v>
                  </c:pt>
                  <c:pt idx="3205">
                    <c:v>540000</c:v>
                  </c:pt>
                  <c:pt idx="3206">
                    <c:v>1575849.057</c:v>
                  </c:pt>
                  <c:pt idx="3207">
                    <c:v>1526032.926</c:v>
                  </c:pt>
                  <c:pt idx="3208">
                    <c:v>733675.4019</c:v>
                  </c:pt>
                  <c:pt idx="3209">
                    <c:v>936534.6535</c:v>
                  </c:pt>
                  <c:pt idx="3210">
                    <c:v>1544710.018</c:v>
                  </c:pt>
                  <c:pt idx="3211">
                    <c:v>744362.4161</c:v>
                  </c:pt>
                  <c:pt idx="3212">
                    <c:v>675831.1346</c:v>
                  </c:pt>
                  <c:pt idx="3213">
                    <c:v>931706.9369</c:v>
                  </c:pt>
                  <c:pt idx="3214">
                    <c:v>882391.3043</c:v>
                  </c:pt>
                  <c:pt idx="3215">
                    <c:v>505144.5087</c:v>
                  </c:pt>
                  <c:pt idx="3216">
                    <c:v>545031.0559</c:v>
                  </c:pt>
                  <c:pt idx="3217">
                    <c:v>924709.4188</c:v>
                  </c:pt>
                  <c:pt idx="3218">
                    <c:v>576288.3845</c:v>
                  </c:pt>
                  <c:pt idx="3219">
                    <c:v>1129090.909</c:v>
                  </c:pt>
                  <c:pt idx="3220">
                    <c:v>1259500</c:v>
                  </c:pt>
                  <c:pt idx="3221">
                    <c:v>793121.1358</c:v>
                  </c:pt>
                  <c:pt idx="3222">
                    <c:v>1062692.308</c:v>
                  </c:pt>
                  <c:pt idx="3223">
                    <c:v>968320.8606</c:v>
                  </c:pt>
                  <c:pt idx="3224">
                    <c:v>955461.2728</c:v>
                  </c:pt>
                  <c:pt idx="3225">
                    <c:v>541659.8361</c:v>
                  </c:pt>
                  <c:pt idx="3226">
                    <c:v>1258632.664</c:v>
                  </c:pt>
                  <c:pt idx="3227">
                    <c:v>1256146.789</c:v>
                  </c:pt>
                  <c:pt idx="3228">
                    <c:v>783909.224</c:v>
                  </c:pt>
                  <c:pt idx="3229">
                    <c:v>901137.2774</c:v>
                  </c:pt>
                  <c:pt idx="3230">
                    <c:v>473173.6527</c:v>
                  </c:pt>
                  <c:pt idx="3231">
                    <c:v>483074.7757</c:v>
                  </c:pt>
                  <c:pt idx="3232">
                    <c:v>632985.782</c:v>
                  </c:pt>
                  <c:pt idx="3233">
                    <c:v>464003.6185</c:v>
                  </c:pt>
                  <c:pt idx="3234">
                    <c:v>504513.0641</c:v>
                  </c:pt>
                  <c:pt idx="3235">
                    <c:v>435974.478</c:v>
                  </c:pt>
                  <c:pt idx="3236">
                    <c:v>422306.0396</c:v>
                  </c:pt>
                  <c:pt idx="3237">
                    <c:v>469442.5087</c:v>
                  </c:pt>
                  <c:pt idx="3238">
                    <c:v>675098.4683</c:v>
                  </c:pt>
                  <c:pt idx="3239">
                    <c:v>538027.2308</c:v>
                  </c:pt>
                  <c:pt idx="3240">
                    <c:v>512479.3388</c:v>
                  </c:pt>
                  <c:pt idx="3241">
                    <c:v>418541.6667</c:v>
                  </c:pt>
                  <c:pt idx="3242">
                    <c:v>468003.4107</c:v>
                  </c:pt>
                  <c:pt idx="3243">
                    <c:v>539794.7548</c:v>
                  </c:pt>
                  <c:pt idx="3244">
                    <c:v>523653.6055</c:v>
                  </c:pt>
                  <c:pt idx="3245">
                    <c:v>636678.4452</c:v>
                  </c:pt>
                  <c:pt idx="3246">
                    <c:v>437985.5422</c:v>
                  </c:pt>
                  <c:pt idx="3247">
                    <c:v>370699.3007</c:v>
                  </c:pt>
                  <c:pt idx="3248">
                    <c:v>502408.3124</c:v>
                  </c:pt>
                  <c:pt idx="3249">
                    <c:v>601627.1186</c:v>
                  </c:pt>
                  <c:pt idx="3250">
                    <c:v>519884.7926</c:v>
                  </c:pt>
                  <c:pt idx="3251">
                    <c:v>473559.8456</c:v>
                  </c:pt>
                  <c:pt idx="3252">
                    <c:v>1896923.077</c:v>
                  </c:pt>
                  <c:pt idx="3253">
                    <c:v>509456.3157</c:v>
                  </c:pt>
                  <c:pt idx="3254">
                    <c:v>494690.7939</c:v>
                  </c:pt>
                  <c:pt idx="3255">
                    <c:v>402526.003</c:v>
                  </c:pt>
                  <c:pt idx="3256">
                    <c:v>544645.4523</c:v>
                  </c:pt>
                  <c:pt idx="3257">
                    <c:v>493858.5158</c:v>
                  </c:pt>
                  <c:pt idx="3258">
                    <c:v>445344.8276</c:v>
                  </c:pt>
                  <c:pt idx="3259">
                    <c:v>522455.4827</c:v>
                  </c:pt>
                  <c:pt idx="3260">
                    <c:v>440770.0914</c:v>
                  </c:pt>
                  <c:pt idx="3261">
                    <c:v>3646451.613</c:v>
                  </c:pt>
                  <c:pt idx="3262">
                    <c:v>443462.6866</c:v>
                  </c:pt>
                  <c:pt idx="3263">
                    <c:v>534983.4107</c:v>
                  </c:pt>
                  <c:pt idx="3264">
                    <c:v>452903.2258</c:v>
                  </c:pt>
                  <c:pt idx="3265">
                    <c:v>440168.0672</c:v>
                  </c:pt>
                  <c:pt idx="3266">
                    <c:v>508617.2345</c:v>
                  </c:pt>
                  <c:pt idx="3267">
                    <c:v>500203.193</c:v>
                  </c:pt>
                  <c:pt idx="3268">
                    <c:v>414957.9832</c:v>
                  </c:pt>
                  <c:pt idx="3269">
                    <c:v>514803.4516</c:v>
                  </c:pt>
                  <c:pt idx="3270">
                    <c:v>375527.1565</c:v>
                  </c:pt>
                  <c:pt idx="3271">
                    <c:v>451185.8026</c:v>
                  </c:pt>
                  <c:pt idx="3272">
                    <c:v>4194000</c:v>
                  </c:pt>
                  <c:pt idx="3273">
                    <c:v>466061.8906</c:v>
                  </c:pt>
                  <c:pt idx="3274">
                    <c:v>549056.6038</c:v>
                  </c:pt>
                  <c:pt idx="3275">
                    <c:v>405517.2414</c:v>
                  </c:pt>
                  <c:pt idx="3276">
                    <c:v>1049674.729</c:v>
                  </c:pt>
                  <c:pt idx="3277">
                    <c:v>632706.7669</c:v>
                  </c:pt>
                  <c:pt idx="3278">
                    <c:v>380830.0327</c:v>
                  </c:pt>
                  <c:pt idx="3279">
                    <c:v>572416.2509</c:v>
                  </c:pt>
                  <c:pt idx="3280">
                    <c:v>811715.3748</c:v>
                  </c:pt>
                  <c:pt idx="3281">
                    <c:v>742378.3784</c:v>
                  </c:pt>
                  <c:pt idx="3282">
                    <c:v>541303.2985</c:v>
                  </c:pt>
                  <c:pt idx="3283">
                    <c:v>525324.6753</c:v>
                  </c:pt>
                  <c:pt idx="3284">
                    <c:v>482803.7383</c:v>
                  </c:pt>
                  <c:pt idx="3285">
                    <c:v>602357.1429</c:v>
                  </c:pt>
                  <c:pt idx="3286">
                    <c:v>536975.6663</c:v>
                  </c:pt>
                  <c:pt idx="3287">
                    <c:v>745884.579</c:v>
                  </c:pt>
                  <c:pt idx="3288">
                    <c:v>992830.1887</c:v>
                  </c:pt>
                  <c:pt idx="3289">
                    <c:v>630497.7376</c:v>
                  </c:pt>
                  <c:pt idx="3290">
                    <c:v>515751.2953</c:v>
                  </c:pt>
                  <c:pt idx="3291">
                    <c:v>453176.4706</c:v>
                  </c:pt>
                  <c:pt idx="3292">
                    <c:v>412853.1856</c:v>
                  </c:pt>
                  <c:pt idx="3293">
                    <c:v>758859.0604</c:v>
                  </c:pt>
                  <c:pt idx="3294">
                    <c:v>534331.7308</c:v>
                  </c:pt>
                  <c:pt idx="3295">
                    <c:v>543825</c:v>
                  </c:pt>
                  <c:pt idx="3296">
                    <c:v>581357.7023</c:v>
                  </c:pt>
                  <c:pt idx="3297">
                    <c:v>602222.2222</c:v>
                  </c:pt>
                  <c:pt idx="3298">
                    <c:v>1440000</c:v>
                  </c:pt>
                  <c:pt idx="3299">
                    <c:v>590103.6585</c:v>
                  </c:pt>
                  <c:pt idx="3300">
                    <c:v>625224.4898</c:v>
                  </c:pt>
                  <c:pt idx="3301">
                    <c:v>1037777.778</c:v>
                  </c:pt>
                  <c:pt idx="3302">
                    <c:v>979484.3664</c:v>
                  </c:pt>
                  <c:pt idx="3303">
                    <c:v>1187014.028</c:v>
                  </c:pt>
                  <c:pt idx="3304">
                    <c:v>1320402.685</c:v>
                  </c:pt>
                  <c:pt idx="3305">
                    <c:v>1516082.474</c:v>
                  </c:pt>
                  <c:pt idx="3306">
                    <c:v>1135053.191</c:v>
                  </c:pt>
                  <c:pt idx="3307">
                    <c:v>2088542.714</c:v>
                  </c:pt>
                  <c:pt idx="3308">
                    <c:v>1312461.38</c:v>
                  </c:pt>
                  <c:pt idx="3309">
                    <c:v>579860.7242</c:v>
                  </c:pt>
                  <c:pt idx="3310">
                    <c:v>1431066.176</c:v>
                  </c:pt>
                  <c:pt idx="3311">
                    <c:v>594961.8321</c:v>
                  </c:pt>
                  <c:pt idx="3312">
                    <c:v>1519234.45</c:v>
                  </c:pt>
                  <c:pt idx="3313">
                    <c:v>864683.5443</c:v>
                  </c:pt>
                  <c:pt idx="3314">
                    <c:v>911947.5983</c:v>
                  </c:pt>
                  <c:pt idx="3315">
                    <c:v>1199437.5</c:v>
                  </c:pt>
                  <c:pt idx="3316">
                    <c:v>521718.75</c:v>
                  </c:pt>
                  <c:pt idx="3317">
                    <c:v>741391.3043</c:v>
                  </c:pt>
                  <c:pt idx="3318">
                    <c:v>783905.3254</c:v>
                  </c:pt>
                  <c:pt idx="3319">
                    <c:v>1322744.479</c:v>
                  </c:pt>
                  <c:pt idx="3320">
                    <c:v>1498254.545</c:v>
                  </c:pt>
                  <c:pt idx="3321">
                    <c:v>1729636.364</c:v>
                  </c:pt>
                  <c:pt idx="3322">
                    <c:v>855862.069</c:v>
                  </c:pt>
                  <c:pt idx="3323">
                    <c:v>736232.4649</c:v>
                  </c:pt>
                  <c:pt idx="3324">
                    <c:v>427448.4339</c:v>
                  </c:pt>
                  <c:pt idx="3325">
                    <c:v>465513.4985</c:v>
                  </c:pt>
                  <c:pt idx="3326">
                    <c:v>412974.2389</c:v>
                  </c:pt>
                  <c:pt idx="3327">
                    <c:v>469735.867</c:v>
                  </c:pt>
                  <c:pt idx="3328">
                    <c:v>478990.666</c:v>
                  </c:pt>
                  <c:pt idx="3329">
                    <c:v>459686.8144</c:v>
                  </c:pt>
                  <c:pt idx="3330">
                    <c:v>473530.7117</c:v>
                  </c:pt>
                  <c:pt idx="3331">
                    <c:v>431164.4883</c:v>
                  </c:pt>
                  <c:pt idx="3332">
                    <c:v>413581.8774</c:v>
                  </c:pt>
                  <c:pt idx="3333">
                    <c:v>725644.5993</c:v>
                  </c:pt>
                  <c:pt idx="3334">
                    <c:v>443879.6296</c:v>
                  </c:pt>
                  <c:pt idx="3335">
                    <c:v>460488.2395</c:v>
                  </c:pt>
                  <c:pt idx="3336">
                    <c:v>464013.9352</c:v>
                  </c:pt>
                  <c:pt idx="3337">
                    <c:v>557945.3441</c:v>
                  </c:pt>
                  <c:pt idx="3338">
                    <c:v>429441.6244</c:v>
                  </c:pt>
                  <c:pt idx="3339">
                    <c:v>495261.2137</c:v>
                  </c:pt>
                  <c:pt idx="3340">
                    <c:v>480332.2426</c:v>
                  </c:pt>
                  <c:pt idx="3341">
                    <c:v>466537.8695</c:v>
                  </c:pt>
                  <c:pt idx="3342">
                    <c:v>443089.5795</c:v>
                  </c:pt>
                  <c:pt idx="3343">
                    <c:v>418785.2029</c:v>
                  </c:pt>
                  <c:pt idx="3344">
                    <c:v>807391.3043</c:v>
                  </c:pt>
                  <c:pt idx="3345">
                    <c:v>461319.7096</c:v>
                  </c:pt>
                  <c:pt idx="3346">
                    <c:v>508890.3437</c:v>
                  </c:pt>
                  <c:pt idx="3347">
                    <c:v>479277.1084</c:v>
                  </c:pt>
                  <c:pt idx="3348">
                    <c:v>337232.6623</c:v>
                  </c:pt>
                  <c:pt idx="3349">
                    <c:v>466545.6541</c:v>
                  </c:pt>
                  <c:pt idx="3350">
                    <c:v>474973.1314</c:v>
                  </c:pt>
                  <c:pt idx="3351">
                    <c:v>466179.7753</c:v>
                  </c:pt>
                  <c:pt idx="3352">
                    <c:v>472338.6122</c:v>
                  </c:pt>
                  <c:pt idx="3353">
                    <c:v>438499.026</c:v>
                  </c:pt>
                  <c:pt idx="3354">
                    <c:v>452873.3999</c:v>
                  </c:pt>
                  <c:pt idx="3355">
                    <c:v>486498.7406</c:v>
                  </c:pt>
                  <c:pt idx="3356">
                    <c:v>505236.0515</c:v>
                  </c:pt>
                  <c:pt idx="3357">
                    <c:v>478348.6239</c:v>
                  </c:pt>
                  <c:pt idx="3358">
                    <c:v>472363.6364</c:v>
                  </c:pt>
                  <c:pt idx="3359">
                    <c:v>187070.2657</c:v>
                  </c:pt>
                  <c:pt idx="3360">
                    <c:v>539263.8427</c:v>
                  </c:pt>
                  <c:pt idx="3361">
                    <c:v>304755.7717</c:v>
                  </c:pt>
                  <c:pt idx="3362">
                    <c:v>26694.50074</c:v>
                  </c:pt>
                  <c:pt idx="3363">
                    <c:v>445423.7288</c:v>
                  </c:pt>
                  <c:pt idx="3364">
                    <c:v>338984.1829</c:v>
                  </c:pt>
                  <c:pt idx="3365">
                    <c:v>461630.2187</c:v>
                  </c:pt>
                  <c:pt idx="3366">
                    <c:v>469361.1473</c:v>
                  </c:pt>
                  <c:pt idx="3367">
                    <c:v>493933.6493</c:v>
                  </c:pt>
                  <c:pt idx="3368">
                    <c:v>219217.4378</c:v>
                  </c:pt>
                  <c:pt idx="3369">
                    <c:v>463015.9305</c:v>
                  </c:pt>
                  <c:pt idx="3370">
                    <c:v>502816.5857</c:v>
                  </c:pt>
                  <c:pt idx="3371">
                    <c:v>921272.7273</c:v>
                  </c:pt>
                  <c:pt idx="3372">
                    <c:v>241075.9479</c:v>
                  </c:pt>
                  <c:pt idx="3373">
                    <c:v>447234.0426</c:v>
                  </c:pt>
                  <c:pt idx="3374">
                    <c:v>474728.2609</c:v>
                  </c:pt>
                  <c:pt idx="3375">
                    <c:v>539784.298</c:v>
                  </c:pt>
                  <c:pt idx="3376">
                    <c:v>419216.1892</c:v>
                  </c:pt>
                  <c:pt idx="3377">
                    <c:v>488516.9492</c:v>
                  </c:pt>
                  <c:pt idx="3378">
                    <c:v>495566.0377</c:v>
                  </c:pt>
                  <c:pt idx="3379">
                    <c:v>257116.3444</c:v>
                  </c:pt>
                  <c:pt idx="3380">
                    <c:v>143932.1281</c:v>
                  </c:pt>
                  <c:pt idx="3381">
                    <c:v>447572.4611</c:v>
                  </c:pt>
                  <c:pt idx="3382">
                    <c:v>537412.098</c:v>
                  </c:pt>
                  <c:pt idx="3383">
                    <c:v>236308.9486</c:v>
                  </c:pt>
                  <c:pt idx="3384">
                    <c:v>437420.9076</c:v>
                  </c:pt>
                  <c:pt idx="3385">
                    <c:v>471862.1061</c:v>
                  </c:pt>
                  <c:pt idx="3386">
                    <c:v>571713.456</c:v>
                  </c:pt>
                  <c:pt idx="3387">
                    <c:v>51463.20623</c:v>
                  </c:pt>
                  <c:pt idx="3388">
                    <c:v>465113.2076</c:v>
                  </c:pt>
                  <c:pt idx="3389">
                    <c:v>378457.2347</c:v>
                  </c:pt>
                  <c:pt idx="3390">
                    <c:v>473483.8747</c:v>
                  </c:pt>
                  <c:pt idx="3391">
                    <c:v>433853.6585</c:v>
                  </c:pt>
                  <c:pt idx="3392">
                    <c:v>391249.817</c:v>
                  </c:pt>
                  <c:pt idx="3393">
                    <c:v>475610.7487</c:v>
                  </c:pt>
                  <c:pt idx="3394">
                    <c:v>404918.8231</c:v>
                  </c:pt>
                  <c:pt idx="3395">
                    <c:v>461415.1272</c:v>
                  </c:pt>
                  <c:pt idx="3396">
                    <c:v>591564.9867</c:v>
                  </c:pt>
                  <c:pt idx="3397">
                    <c:v>243208.9736</c:v>
                  </c:pt>
                  <c:pt idx="3398">
                    <c:v>180044.7745</c:v>
                  </c:pt>
                  <c:pt idx="3399">
                    <c:v>332869.5972</c:v>
                  </c:pt>
                  <c:pt idx="3400">
                    <c:v>424857.9445</c:v>
                  </c:pt>
                  <c:pt idx="3401">
                    <c:v>467234.0426</c:v>
                  </c:pt>
                  <c:pt idx="3402">
                    <c:v>466434.7826</c:v>
                  </c:pt>
                  <c:pt idx="3403">
                    <c:v>475621.0526</c:v>
                  </c:pt>
                  <c:pt idx="3404">
                    <c:v>692432.4324</c:v>
                  </c:pt>
                  <c:pt idx="3405">
                    <c:v>475124.6391</c:v>
                  </c:pt>
                  <c:pt idx="3406">
                    <c:v>416846.4288</c:v>
                  </c:pt>
                  <c:pt idx="3407">
                    <c:v>465628.0788</c:v>
                  </c:pt>
                  <c:pt idx="3408">
                    <c:v>463548.3871</c:v>
                  </c:pt>
                  <c:pt idx="3409">
                    <c:v>465505.9253</c:v>
                  </c:pt>
                  <c:pt idx="3410">
                    <c:v>371250</c:v>
                  </c:pt>
                  <c:pt idx="3411">
                    <c:v>452978.0381</c:v>
                  </c:pt>
                  <c:pt idx="3412">
                    <c:v>477394.8075</c:v>
                  </c:pt>
                  <c:pt idx="3413">
                    <c:v>187117.4371</c:v>
                  </c:pt>
                  <c:pt idx="3414">
                    <c:v>451546.3918</c:v>
                  </c:pt>
                  <c:pt idx="3415">
                    <c:v>684400.6316</c:v>
                  </c:pt>
                  <c:pt idx="3416">
                    <c:v>508948.3395</c:v>
                  </c:pt>
                  <c:pt idx="3417">
                    <c:v>459113.2487</c:v>
                  </c:pt>
                  <c:pt idx="3418">
                    <c:v>534461.5385</c:v>
                  </c:pt>
                  <c:pt idx="3419">
                    <c:v>473234.8367</c:v>
                  </c:pt>
                  <c:pt idx="3420">
                    <c:v>339726.1657</c:v>
                  </c:pt>
                  <c:pt idx="3421">
                    <c:v>137821.031</c:v>
                  </c:pt>
                  <c:pt idx="3422">
                    <c:v>480331.4917</c:v>
                  </c:pt>
                  <c:pt idx="3423">
                    <c:v>420215.8273</c:v>
                  </c:pt>
                  <c:pt idx="3424">
                    <c:v>468883.831</c:v>
                  </c:pt>
                  <c:pt idx="3425">
                    <c:v>481183.0986</c:v>
                  </c:pt>
                  <c:pt idx="3426">
                    <c:v>468000</c:v>
                  </c:pt>
                  <c:pt idx="3427">
                    <c:v>432911.3924</c:v>
                  </c:pt>
                  <c:pt idx="3428">
                    <c:v>546206.8966</c:v>
                  </c:pt>
                  <c:pt idx="3429">
                    <c:v>467871.5166</c:v>
                  </c:pt>
                  <c:pt idx="3430">
                    <c:v>467329.1925</c:v>
                  </c:pt>
                  <c:pt idx="3431">
                    <c:v>701208.7912</c:v>
                  </c:pt>
                  <c:pt idx="3432">
                    <c:v>466229.5082</c:v>
                  </c:pt>
                  <c:pt idx="3433">
                    <c:v>491130.2753</c:v>
                  </c:pt>
                  <c:pt idx="3434">
                    <c:v>517506.5312</c:v>
                  </c:pt>
                  <c:pt idx="3435">
                    <c:v>511500</c:v>
                  </c:pt>
                  <c:pt idx="3436">
                    <c:v>487862.069</c:v>
                  </c:pt>
                  <c:pt idx="3437">
                    <c:v>494863.9272</c:v>
                  </c:pt>
                  <c:pt idx="3438">
                    <c:v>470607.4766</c:v>
                  </c:pt>
                  <c:pt idx="3439">
                    <c:v>644453.9615</c:v>
                  </c:pt>
                  <c:pt idx="3440">
                    <c:v>602647.0588</c:v>
                  </c:pt>
                  <c:pt idx="3441">
                    <c:v>624233.9833</c:v>
                  </c:pt>
                  <c:pt idx="3442">
                    <c:v>290142.9629</c:v>
                  </c:pt>
                  <c:pt idx="3443">
                    <c:v>451232.8767</c:v>
                  </c:pt>
                  <c:pt idx="3444">
                    <c:v>459088.5028</c:v>
                  </c:pt>
                  <c:pt idx="3445">
                    <c:v>465100.6711</c:v>
                  </c:pt>
                  <c:pt idx="3446">
                    <c:v>482699.8736</c:v>
                  </c:pt>
                  <c:pt idx="3447">
                    <c:v>496519.4805</c:v>
                  </c:pt>
                  <c:pt idx="3448">
                    <c:v>466904.1228</c:v>
                  </c:pt>
                  <c:pt idx="3449">
                    <c:v>577138.3399</c:v>
                  </c:pt>
                  <c:pt idx="3450">
                    <c:v>1116625.31</c:v>
                  </c:pt>
                  <c:pt idx="3451">
                    <c:v>829110.7078</c:v>
                  </c:pt>
                  <c:pt idx="3452">
                    <c:v>1020904.523</c:v>
                  </c:pt>
                  <c:pt idx="3453">
                    <c:v>633993.3774</c:v>
                  </c:pt>
                  <c:pt idx="3454">
                    <c:v>700692.1976</c:v>
                  </c:pt>
                  <c:pt idx="3455">
                    <c:v>474631.5789</c:v>
                  </c:pt>
                  <c:pt idx="3456">
                    <c:v>420000</c:v>
                  </c:pt>
                  <c:pt idx="3457">
                    <c:v>789391.771</c:v>
                  </c:pt>
                  <c:pt idx="3458">
                    <c:v>464397.1994</c:v>
                  </c:pt>
                  <c:pt idx="3459">
                    <c:v>923538.4615</c:v>
                  </c:pt>
                  <c:pt idx="3460">
                    <c:v>907272.7273</c:v>
                  </c:pt>
                  <c:pt idx="3461">
                    <c:v>665409.8361</c:v>
                  </c:pt>
                  <c:pt idx="3462">
                    <c:v>750602.0128</c:v>
                  </c:pt>
                  <c:pt idx="3463">
                    <c:v>397198.3356</c:v>
                  </c:pt>
                  <c:pt idx="3464">
                    <c:v>754888.7294</c:v>
                  </c:pt>
                  <c:pt idx="3465">
                    <c:v>462375</c:v>
                  </c:pt>
                  <c:pt idx="3466">
                    <c:v>391973.1096</c:v>
                  </c:pt>
                  <c:pt idx="3467">
                    <c:v>401463.9041</c:v>
                  </c:pt>
                  <c:pt idx="3468">
                    <c:v>525501.2853</c:v>
                  </c:pt>
                  <c:pt idx="3469">
                    <c:v>439844.9749</c:v>
                  </c:pt>
                  <c:pt idx="3470">
                    <c:v>474179.1045</c:v>
                  </c:pt>
                  <c:pt idx="3471">
                    <c:v>364662.073</c:v>
                  </c:pt>
                  <c:pt idx="3472">
                    <c:v>77504.07963</c:v>
                  </c:pt>
                  <c:pt idx="3473">
                    <c:v>77149.14509</c:v>
                  </c:pt>
                  <c:pt idx="3474">
                    <c:v>468390.7895</c:v>
                  </c:pt>
                  <c:pt idx="3475">
                    <c:v>454341.6398</c:v>
                  </c:pt>
                  <c:pt idx="3476">
                    <c:v>428249.8101</c:v>
                  </c:pt>
                  <c:pt idx="3477">
                    <c:v>549274.8092</c:v>
                  </c:pt>
                  <c:pt idx="3478">
                    <c:v>260783.7119</c:v>
                  </c:pt>
                  <c:pt idx="3479">
                    <c:v>325310.0923</c:v>
                  </c:pt>
                  <c:pt idx="3480">
                    <c:v>462208.5363</c:v>
                  </c:pt>
                  <c:pt idx="3481">
                    <c:v>888187.6407</c:v>
                  </c:pt>
                  <c:pt idx="3482">
                    <c:v>449601.5057</c:v>
                  </c:pt>
                  <c:pt idx="3483">
                    <c:v>333600.2803</c:v>
                  </c:pt>
                  <c:pt idx="3484">
                    <c:v>249313.945</c:v>
                  </c:pt>
                  <c:pt idx="3485">
                    <c:v>420578.9738</c:v>
                  </c:pt>
                  <c:pt idx="3486">
                    <c:v>155406.4936</c:v>
                  </c:pt>
                  <c:pt idx="3487">
                    <c:v>85760.19616</c:v>
                  </c:pt>
                  <c:pt idx="3488">
                    <c:v>151371.0902</c:v>
                  </c:pt>
                  <c:pt idx="3489">
                    <c:v>3720000</c:v>
                  </c:pt>
                  <c:pt idx="3490">
                    <c:v>68181.8523</c:v>
                  </c:pt>
                  <c:pt idx="3491">
                    <c:v>489130.4348</c:v>
                  </c:pt>
                  <c:pt idx="3492">
                    <c:v>475961.5385</c:v>
                  </c:pt>
                  <c:pt idx="3493">
                    <c:v>456428.5714</c:v>
                  </c:pt>
                  <c:pt idx="3494">
                    <c:v>468260.8696</c:v>
                  </c:pt>
                  <c:pt idx="3495">
                    <c:v>92863.95089</c:v>
                  </c:pt>
                  <c:pt idx="3496">
                    <c:v>63963.74781</c:v>
                  </c:pt>
                  <c:pt idx="3497">
                    <c:v>502346.9388</c:v>
                  </c:pt>
                  <c:pt idx="3498">
                    <c:v>517142.8571</c:v>
                  </c:pt>
                  <c:pt idx="3499">
                    <c:v>360533.2157</c:v>
                  </c:pt>
                  <c:pt idx="3500">
                    <c:v>464136.1257</c:v>
                  </c:pt>
                  <c:pt idx="3501">
                    <c:v>486534.0909</c:v>
                  </c:pt>
                  <c:pt idx="3502">
                    <c:v>515363.1285</c:v>
                  </c:pt>
                  <c:pt idx="3503">
                    <c:v>830769.2308</c:v>
                  </c:pt>
                  <c:pt idx="3504">
                    <c:v>160822.0563</c:v>
                  </c:pt>
                  <c:pt idx="3505">
                    <c:v>582567.5676</c:v>
                  </c:pt>
                  <c:pt idx="3506">
                    <c:v>444157.7726</c:v>
                  </c:pt>
                  <c:pt idx="3507">
                    <c:v>490212.766</c:v>
                  </c:pt>
                  <c:pt idx="3508">
                    <c:v>91058.6363</c:v>
                  </c:pt>
                  <c:pt idx="3509">
                    <c:v>432867.4406</c:v>
                  </c:pt>
                  <c:pt idx="3510">
                    <c:v>572530.1205</c:v>
                  </c:pt>
                  <c:pt idx="3511">
                    <c:v>510000</c:v>
                  </c:pt>
                  <c:pt idx="3512">
                    <c:v>531617.596</c:v>
                  </c:pt>
                  <c:pt idx="3513">
                    <c:v>720000</c:v>
                  </c:pt>
                  <c:pt idx="3514">
                    <c:v>1102500</c:v>
                  </c:pt>
                  <c:pt idx="3515">
                    <c:v>497454.5455</c:v>
                  </c:pt>
                  <c:pt idx="3516">
                    <c:v>502297.2973</c:v>
                  </c:pt>
                  <c:pt idx="3517">
                    <c:v>369618.1529</c:v>
                  </c:pt>
                  <c:pt idx="3518">
                    <c:v>288847.5295</c:v>
                  </c:pt>
                  <c:pt idx="3519">
                    <c:v>471325.3012</c:v>
                  </c:pt>
                  <c:pt idx="3520">
                    <c:v>416440.678</c:v>
                  </c:pt>
                  <c:pt idx="3521">
                    <c:v>532104.7038</c:v>
                  </c:pt>
                  <c:pt idx="3522">
                    <c:v>1599813.084</c:v>
                  </c:pt>
                  <c:pt idx="3523">
                    <c:v>259480.5199</c:v>
                  </c:pt>
                  <c:pt idx="3524">
                    <c:v>66221.08818</c:v>
                  </c:pt>
                  <c:pt idx="3525">
                    <c:v>454285.7143</c:v>
                  </c:pt>
                  <c:pt idx="3526">
                    <c:v>229457.7929</c:v>
                  </c:pt>
                  <c:pt idx="3527">
                    <c:v>497415.507</c:v>
                  </c:pt>
                  <c:pt idx="3528">
                    <c:v>141008.507</c:v>
                  </c:pt>
                  <c:pt idx="3529">
                    <c:v>474545.4545</c:v>
                  </c:pt>
                  <c:pt idx="3530">
                    <c:v>490769.2308</c:v>
                  </c:pt>
                  <c:pt idx="3531">
                    <c:v>52267.35318</c:v>
                  </c:pt>
                  <c:pt idx="3532">
                    <c:v>249371.6001</c:v>
                  </c:pt>
                  <c:pt idx="3533">
                    <c:v>492452.8302</c:v>
                  </c:pt>
                  <c:pt idx="3534">
                    <c:v>476697.2477</c:v>
                  </c:pt>
                  <c:pt idx="3535">
                    <c:v>472645.1613</c:v>
                  </c:pt>
                  <c:pt idx="3536">
                    <c:v>239718.6155</c:v>
                  </c:pt>
                  <c:pt idx="3537">
                    <c:v>601000</c:v>
                  </c:pt>
                  <c:pt idx="3538">
                    <c:v>542861.167</c:v>
                  </c:pt>
                  <c:pt idx="3539">
                    <c:v>508695.6522</c:v>
                  </c:pt>
                  <c:pt idx="3540">
                    <c:v>457168.1416</c:v>
                  </c:pt>
                  <c:pt idx="3541">
                    <c:v>491538.4615</c:v>
                  </c:pt>
                  <c:pt idx="3542">
                    <c:v>471891.8919</c:v>
                  </c:pt>
                  <c:pt idx="3543">
                    <c:v>469756.0976</c:v>
                  </c:pt>
                  <c:pt idx="3544">
                    <c:v>511428.5714</c:v>
                  </c:pt>
                  <c:pt idx="3545">
                    <c:v>571153.8462</c:v>
                  </c:pt>
                  <c:pt idx="3546">
                    <c:v>566023.1548</c:v>
                  </c:pt>
                  <c:pt idx="3547">
                    <c:v>490909.0909</c:v>
                  </c:pt>
                  <c:pt idx="3548">
                    <c:v>474515.3515</c:v>
                  </c:pt>
                  <c:pt idx="3549">
                    <c:v>484102.4096</c:v>
                  </c:pt>
                  <c:pt idx="3550">
                    <c:v>456545.4545</c:v>
                  </c:pt>
                  <c:pt idx="3551">
                    <c:v>289920.7945</c:v>
                  </c:pt>
                  <c:pt idx="3552">
                    <c:v>617518.2482</c:v>
                  </c:pt>
                  <c:pt idx="3553">
                    <c:v>465000</c:v>
                  </c:pt>
                  <c:pt idx="3554">
                    <c:v>2412000</c:v>
                  </c:pt>
                  <c:pt idx="3555">
                    <c:v>47094.52907</c:v>
                  </c:pt>
                  <c:pt idx="3556">
                    <c:v>238965.77</c:v>
                  </c:pt>
                  <c:pt idx="3557">
                    <c:v>405998.777</c:v>
                  </c:pt>
                  <c:pt idx="3558">
                    <c:v>429939.2776</c:v>
                  </c:pt>
                  <c:pt idx="3559">
                    <c:v>488181.8182</c:v>
                  </c:pt>
                  <c:pt idx="3560">
                    <c:v>452727.2727</c:v>
                  </c:pt>
                  <c:pt idx="3561">
                    <c:v>472695.6522</c:v>
                  </c:pt>
                  <c:pt idx="3562">
                    <c:v>577951.8072</c:v>
                  </c:pt>
                  <c:pt idx="3563">
                    <c:v>801627.907</c:v>
                  </c:pt>
                  <c:pt idx="3564">
                    <c:v>472107.1013</c:v>
                  </c:pt>
                  <c:pt idx="3565">
                    <c:v>3396521.739</c:v>
                  </c:pt>
                  <c:pt idx="3566">
                    <c:v>504000</c:v>
                  </c:pt>
                  <c:pt idx="3567">
                    <c:v>499024.3902</c:v>
                  </c:pt>
                  <c:pt idx="3568">
                    <c:v>74135.54782</c:v>
                  </c:pt>
                  <c:pt idx="3569">
                    <c:v>486552.901</c:v>
                  </c:pt>
                  <c:pt idx="3570">
                    <c:v>579130.4348</c:v>
                  </c:pt>
                  <c:pt idx="3571">
                    <c:v>512307.6923</c:v>
                  </c:pt>
                  <c:pt idx="3572">
                    <c:v>468000</c:v>
                  </c:pt>
                  <c:pt idx="3573">
                    <c:v>410163.9344</c:v>
                  </c:pt>
                  <c:pt idx="3574">
                    <c:v>967500</c:v>
                  </c:pt>
                  <c:pt idx="3575">
                    <c:v>234851.106</c:v>
                  </c:pt>
                  <c:pt idx="3576">
                    <c:v>534545.4545</c:v>
                  </c:pt>
                  <c:pt idx="3577">
                    <c:v>197325.4834</c:v>
                  </c:pt>
                  <c:pt idx="3578">
                    <c:v>540000</c:v>
                  </c:pt>
                  <c:pt idx="3579">
                    <c:v>504935.0649</c:v>
                  </c:pt>
                  <c:pt idx="3580">
                    <c:v>390000</c:v>
                  </c:pt>
                  <c:pt idx="3581">
                    <c:v>475932.2034</c:v>
                  </c:pt>
                  <c:pt idx="3582">
                    <c:v>498461.5385</c:v>
                  </c:pt>
                  <c:pt idx="3583">
                    <c:v>383934.4222</c:v>
                  </c:pt>
                  <c:pt idx="3584">
                    <c:v>144967.3817</c:v>
                  </c:pt>
                  <c:pt idx="3585">
                    <c:v>515454.5455</c:v>
                  </c:pt>
                  <c:pt idx="3586">
                    <c:v>326460.6998</c:v>
                  </c:pt>
                  <c:pt idx="3587">
                    <c:v>67764.28003</c:v>
                  </c:pt>
                  <c:pt idx="3588">
                    <c:v>434482.7586</c:v>
                  </c:pt>
                  <c:pt idx="3589">
                    <c:v>435000</c:v>
                  </c:pt>
                  <c:pt idx="3590">
                    <c:v>415627.23</c:v>
                  </c:pt>
                  <c:pt idx="3591">
                    <c:v>1003636.364</c:v>
                  </c:pt>
                  <c:pt idx="3592">
                    <c:v>675000</c:v>
                  </c:pt>
                  <c:pt idx="3593">
                    <c:v>493333.3333</c:v>
                  </c:pt>
                  <c:pt idx="3594">
                    <c:v>435789.4737</c:v>
                  </c:pt>
                  <c:pt idx="3595">
                    <c:v>122943.927</c:v>
                  </c:pt>
                  <c:pt idx="3596">
                    <c:v>459574.4681</c:v>
                  </c:pt>
                  <c:pt idx="3597">
                    <c:v>753488.3721</c:v>
                  </c:pt>
                  <c:pt idx="3598">
                    <c:v>518823.5294</c:v>
                  </c:pt>
                  <c:pt idx="3599">
                    <c:v>488122.2707</c:v>
                  </c:pt>
                  <c:pt idx="3600">
                    <c:v>508235.2941</c:v>
                  </c:pt>
                  <c:pt idx="3601">
                    <c:v>527586.2069</c:v>
                  </c:pt>
                  <c:pt idx="3602">
                    <c:v>430434.7826</c:v>
                  </c:pt>
                  <c:pt idx="3603">
                    <c:v>433846.1538</c:v>
                  </c:pt>
                  <c:pt idx="3604">
                    <c:v>577118.6441</c:v>
                  </c:pt>
                  <c:pt idx="3605">
                    <c:v>498726.1146</c:v>
                  </c:pt>
                  <c:pt idx="3606">
                    <c:v>394285.7143</c:v>
                  </c:pt>
                  <c:pt idx="3607">
                    <c:v>260214.3689</c:v>
                  </c:pt>
                  <c:pt idx="3608">
                    <c:v>498461.5385</c:v>
                  </c:pt>
                  <c:pt idx="3609">
                    <c:v>472747.2527</c:v>
                  </c:pt>
                  <c:pt idx="3610">
                    <c:v>52293.30388</c:v>
                  </c:pt>
                  <c:pt idx="3611">
                    <c:v>473571.4286</c:v>
                  </c:pt>
                  <c:pt idx="3612">
                    <c:v>219857.9462</c:v>
                  </c:pt>
                  <c:pt idx="3613">
                    <c:v>579310.3448</c:v>
                  </c:pt>
                  <c:pt idx="3614">
                    <c:v>47779.89409</c:v>
                  </c:pt>
                  <c:pt idx="3615">
                    <c:v>229710.8923</c:v>
                  </c:pt>
                  <c:pt idx="3616">
                    <c:v>434295.1008</c:v>
                  </c:pt>
                  <c:pt idx="3617">
                    <c:v>441290.3226</c:v>
                  </c:pt>
                  <c:pt idx="3618">
                    <c:v>437419.3548</c:v>
                  </c:pt>
                  <c:pt idx="3619">
                    <c:v>94594.24368</c:v>
                  </c:pt>
                  <c:pt idx="3620">
                    <c:v>471130.4348</c:v>
                  </c:pt>
                  <c:pt idx="3621">
                    <c:v>523636.3636</c:v>
                  </c:pt>
                  <c:pt idx="3622">
                    <c:v>487058.8235</c:v>
                  </c:pt>
                  <c:pt idx="3623">
                    <c:v>463235.2941</c:v>
                  </c:pt>
                  <c:pt idx="3624">
                    <c:v>472500</c:v>
                  </c:pt>
                  <c:pt idx="3625">
                    <c:v>381109.9826</c:v>
                  </c:pt>
                  <c:pt idx="3626">
                    <c:v>475521.0566</c:v>
                  </c:pt>
                  <c:pt idx="3627">
                    <c:v>477580.6452</c:v>
                  </c:pt>
                  <c:pt idx="3628">
                    <c:v>477488.3721</c:v>
                  </c:pt>
                  <c:pt idx="3629">
                    <c:v>288664.9446</c:v>
                  </c:pt>
                  <c:pt idx="3630">
                    <c:v>107579.8442</c:v>
                  </c:pt>
                  <c:pt idx="3631">
                    <c:v>1330453.461</c:v>
                  </c:pt>
                  <c:pt idx="3632">
                    <c:v>1573608.247</c:v>
                  </c:pt>
                  <c:pt idx="3633">
                    <c:v>2485185.185</c:v>
                  </c:pt>
                  <c:pt idx="3634">
                    <c:v>1328263.104</c:v>
                  </c:pt>
                  <c:pt idx="3635">
                    <c:v>1340109.89</c:v>
                  </c:pt>
                  <c:pt idx="3636">
                    <c:v>464843.4238</c:v>
                  </c:pt>
                  <c:pt idx="3637">
                    <c:v>1321445.783</c:v>
                  </c:pt>
                  <c:pt idx="3638">
                    <c:v>1123540.315</c:v>
                  </c:pt>
                  <c:pt idx="3639">
                    <c:v>1242288.33</c:v>
                  </c:pt>
                  <c:pt idx="3640">
                    <c:v>947190.6445</c:v>
                  </c:pt>
                  <c:pt idx="3641">
                    <c:v>712372.8814</c:v>
                  </c:pt>
                  <c:pt idx="3642">
                    <c:v>802630.273</c:v>
                  </c:pt>
                  <c:pt idx="3643">
                    <c:v>782625.538</c:v>
                  </c:pt>
                  <c:pt idx="3644">
                    <c:v>538118.4669</c:v>
                  </c:pt>
                  <c:pt idx="3645">
                    <c:v>1979716.981</c:v>
                  </c:pt>
                  <c:pt idx="3646">
                    <c:v>1353658.537</c:v>
                  </c:pt>
                  <c:pt idx="3647">
                    <c:v>1273098.592</c:v>
                  </c:pt>
                  <c:pt idx="3648">
                    <c:v>549034.749</c:v>
                  </c:pt>
                  <c:pt idx="3649">
                    <c:v>728470.5882</c:v>
                  </c:pt>
                  <c:pt idx="3650">
                    <c:v>604212.5237</c:v>
                  </c:pt>
                  <c:pt idx="3651">
                    <c:v>1383219.512</c:v>
                  </c:pt>
                  <c:pt idx="3652">
                    <c:v>882253.5211</c:v>
                  </c:pt>
                  <c:pt idx="3653">
                    <c:v>1200547.445</c:v>
                  </c:pt>
                  <c:pt idx="3654">
                    <c:v>1775734.558</c:v>
                  </c:pt>
                  <c:pt idx="3655">
                    <c:v>2114268.833</c:v>
                  </c:pt>
                  <c:pt idx="3656">
                    <c:v>1628332.314</c:v>
                  </c:pt>
                  <c:pt idx="3657">
                    <c:v>1634487.776</c:v>
                  </c:pt>
                  <c:pt idx="3658">
                    <c:v>572671.2329</c:v>
                  </c:pt>
                  <c:pt idx="3659">
                    <c:v>1369213.483</c:v>
                  </c:pt>
                  <c:pt idx="3660">
                    <c:v>643448.2759</c:v>
                  </c:pt>
                  <c:pt idx="3661">
                    <c:v>806086.9565</c:v>
                  </c:pt>
                  <c:pt idx="3662">
                    <c:v>1279756.098</c:v>
                  </c:pt>
                  <c:pt idx="3663">
                    <c:v>880133.7793</c:v>
                  </c:pt>
                  <c:pt idx="3664">
                    <c:v>1514161.491</c:v>
                  </c:pt>
                  <c:pt idx="3665">
                    <c:v>1340917.431</c:v>
                  </c:pt>
                  <c:pt idx="3666">
                    <c:v>1248449.198</c:v>
                  </c:pt>
                  <c:pt idx="3667">
                    <c:v>2130237.02</c:v>
                  </c:pt>
                  <c:pt idx="3668">
                    <c:v>2254383.954</c:v>
                  </c:pt>
                  <c:pt idx="3669">
                    <c:v>2992411.067</c:v>
                  </c:pt>
                  <c:pt idx="3670">
                    <c:v>2382952.159</c:v>
                  </c:pt>
                  <c:pt idx="3671">
                    <c:v>1666060.606</c:v>
                  </c:pt>
                  <c:pt idx="3672">
                    <c:v>2055336.358</c:v>
                  </c:pt>
                  <c:pt idx="3673">
                    <c:v>2167920</c:v>
                  </c:pt>
                  <c:pt idx="3674">
                    <c:v>2656216.216</c:v>
                  </c:pt>
                  <c:pt idx="3675">
                    <c:v>1851698.774</c:v>
                  </c:pt>
                  <c:pt idx="3676">
                    <c:v>2034551.116</c:v>
                  </c:pt>
                  <c:pt idx="3677">
                    <c:v>1621673.307</c:v>
                  </c:pt>
                  <c:pt idx="3678">
                    <c:v>1742112</c:v>
                  </c:pt>
                  <c:pt idx="3679">
                    <c:v>1279571.544</c:v>
                  </c:pt>
                  <c:pt idx="3680">
                    <c:v>2679197.412</c:v>
                  </c:pt>
                  <c:pt idx="3681">
                    <c:v>2571044.776</c:v>
                  </c:pt>
                  <c:pt idx="3682">
                    <c:v>1353571.429</c:v>
                  </c:pt>
                  <c:pt idx="3683">
                    <c:v>2236007.067</c:v>
                  </c:pt>
                  <c:pt idx="3684">
                    <c:v>2311495.601</c:v>
                  </c:pt>
                  <c:pt idx="3685">
                    <c:v>2327859.601</c:v>
                  </c:pt>
                  <c:pt idx="3686">
                    <c:v>1965157.586</c:v>
                  </c:pt>
                  <c:pt idx="3687">
                    <c:v>1923032.564</c:v>
                  </c:pt>
                  <c:pt idx="3688">
                    <c:v>2222461.538</c:v>
                  </c:pt>
                  <c:pt idx="3689">
                    <c:v>1430057.143</c:v>
                  </c:pt>
                  <c:pt idx="3690">
                    <c:v>3082591.257</c:v>
                  </c:pt>
                  <c:pt idx="3691">
                    <c:v>2510400</c:v>
                  </c:pt>
                  <c:pt idx="3692">
                    <c:v>1599469.496</c:v>
                  </c:pt>
                  <c:pt idx="3693">
                    <c:v>3386604.487</c:v>
                  </c:pt>
                  <c:pt idx="3694">
                    <c:v>1035778.547</c:v>
                  </c:pt>
                  <c:pt idx="3695">
                    <c:v>2140100.503</c:v>
                  </c:pt>
                  <c:pt idx="3696">
                    <c:v>2641348.315</c:v>
                  </c:pt>
                  <c:pt idx="3697">
                    <c:v>2698598.919</c:v>
                  </c:pt>
                  <c:pt idx="3698">
                    <c:v>1740613.938</c:v>
                  </c:pt>
                  <c:pt idx="3699">
                    <c:v>1893015.228</c:v>
                  </c:pt>
                  <c:pt idx="3700">
                    <c:v>2263491.181</c:v>
                  </c:pt>
                  <c:pt idx="3701">
                    <c:v>1556553.525</c:v>
                  </c:pt>
                  <c:pt idx="3702">
                    <c:v>2335143.091</c:v>
                  </c:pt>
                  <c:pt idx="3703">
                    <c:v>2210948.04</c:v>
                  </c:pt>
                  <c:pt idx="3704">
                    <c:v>2516837.449</c:v>
                  </c:pt>
                  <c:pt idx="3705">
                    <c:v>2044299.338</c:v>
                  </c:pt>
                  <c:pt idx="3706">
                    <c:v>1073922.078</c:v>
                  </c:pt>
                  <c:pt idx="3707">
                    <c:v>2403954.373</c:v>
                  </c:pt>
                  <c:pt idx="3708">
                    <c:v>2451878.788</c:v>
                  </c:pt>
                  <c:pt idx="3709">
                    <c:v>2017065.351</c:v>
                  </c:pt>
                  <c:pt idx="3710">
                    <c:v>3525801.527</c:v>
                  </c:pt>
                  <c:pt idx="3711">
                    <c:v>3693480.663</c:v>
                  </c:pt>
                  <c:pt idx="3712">
                    <c:v>3350032.895</c:v>
                  </c:pt>
                  <c:pt idx="3713">
                    <c:v>1491938.326</c:v>
                  </c:pt>
                  <c:pt idx="3714">
                    <c:v>1685269.122</c:v>
                  </c:pt>
                  <c:pt idx="3715">
                    <c:v>2102569.191</c:v>
                  </c:pt>
                  <c:pt idx="3716">
                    <c:v>2664906.147</c:v>
                  </c:pt>
                  <c:pt idx="3717">
                    <c:v>2551096.056</c:v>
                  </c:pt>
                  <c:pt idx="3718">
                    <c:v>2491845.036</c:v>
                  </c:pt>
                  <c:pt idx="3719">
                    <c:v>1464284.546</c:v>
                  </c:pt>
                  <c:pt idx="3720">
                    <c:v>851197.0605</c:v>
                  </c:pt>
                  <c:pt idx="3721">
                    <c:v>1038194.864</c:v>
                  </c:pt>
                  <c:pt idx="3722">
                    <c:v>1009418.05</c:v>
                  </c:pt>
                  <c:pt idx="3723">
                    <c:v>898202.8754</c:v>
                  </c:pt>
                  <c:pt idx="3724">
                    <c:v>1534889.941</c:v>
                  </c:pt>
                  <c:pt idx="3725">
                    <c:v>1297498.842</c:v>
                  </c:pt>
                  <c:pt idx="3726">
                    <c:v>761881.1881</c:v>
                  </c:pt>
                  <c:pt idx="3727">
                    <c:v>1231840.863</c:v>
                  </c:pt>
                  <c:pt idx="3728">
                    <c:v>742136.4452</c:v>
                  </c:pt>
                  <c:pt idx="3729">
                    <c:v>1105622.776</c:v>
                  </c:pt>
                  <c:pt idx="3730">
                    <c:v>819974.454</c:v>
                  </c:pt>
                  <c:pt idx="3731">
                    <c:v>764345.7189</c:v>
                  </c:pt>
                  <c:pt idx="3732">
                    <c:v>1241766.671</c:v>
                  </c:pt>
                  <c:pt idx="3733">
                    <c:v>1331707.317</c:v>
                  </c:pt>
                  <c:pt idx="3734">
                    <c:v>618620.6897</c:v>
                  </c:pt>
                  <c:pt idx="3735">
                    <c:v>1553149.31</c:v>
                  </c:pt>
                  <c:pt idx="3736">
                    <c:v>680021.0526</c:v>
                  </c:pt>
                  <c:pt idx="3737">
                    <c:v>612656.535</c:v>
                  </c:pt>
                  <c:pt idx="3738">
                    <c:v>1263709.81</c:v>
                  </c:pt>
                  <c:pt idx="3739">
                    <c:v>751613.747</c:v>
                  </c:pt>
                  <c:pt idx="3740">
                    <c:v>2301186.322</c:v>
                  </c:pt>
                  <c:pt idx="3741">
                    <c:v>1415594.632</c:v>
                  </c:pt>
                  <c:pt idx="3742">
                    <c:v>1185043.691</c:v>
                  </c:pt>
                  <c:pt idx="3743">
                    <c:v>1300566.251</c:v>
                  </c:pt>
                  <c:pt idx="3744">
                    <c:v>1685214.447</c:v>
                  </c:pt>
                  <c:pt idx="3745">
                    <c:v>1373809.694</c:v>
                  </c:pt>
                  <c:pt idx="3746">
                    <c:v>1028098.322</c:v>
                  </c:pt>
                  <c:pt idx="3747">
                    <c:v>1138955.224</c:v>
                  </c:pt>
                  <c:pt idx="3748">
                    <c:v>1998920.455</c:v>
                  </c:pt>
                  <c:pt idx="3749">
                    <c:v>1305600</c:v>
                  </c:pt>
                  <c:pt idx="3750">
                    <c:v>786755.2448</c:v>
                  </c:pt>
                  <c:pt idx="3751">
                    <c:v>1575630.252</c:v>
                  </c:pt>
                  <c:pt idx="3752">
                    <c:v>962181.8182</c:v>
                  </c:pt>
                  <c:pt idx="3753">
                    <c:v>868883.5534</c:v>
                  </c:pt>
                  <c:pt idx="3754">
                    <c:v>1273803.109</c:v>
                  </c:pt>
                  <c:pt idx="3755">
                    <c:v>783587.5444</c:v>
                  </c:pt>
                  <c:pt idx="3756">
                    <c:v>946086.4041</c:v>
                  </c:pt>
                  <c:pt idx="3757">
                    <c:v>600610.1695</c:v>
                  </c:pt>
                  <c:pt idx="3758">
                    <c:v>1361692.988</c:v>
                  </c:pt>
                  <c:pt idx="3759">
                    <c:v>1299585.216</c:v>
                  </c:pt>
                  <c:pt idx="3760">
                    <c:v>2215652.174</c:v>
                  </c:pt>
                  <c:pt idx="3761">
                    <c:v>1288662.42</c:v>
                  </c:pt>
                  <c:pt idx="3762">
                    <c:v>1740641.711</c:v>
                  </c:pt>
                  <c:pt idx="3763">
                    <c:v>480689.6552</c:v>
                  </c:pt>
                  <c:pt idx="3764">
                    <c:v>916961.9501</c:v>
                  </c:pt>
                  <c:pt idx="3765">
                    <c:v>1118875.74</c:v>
                  </c:pt>
                  <c:pt idx="3766">
                    <c:v>1217145.066</c:v>
                  </c:pt>
                  <c:pt idx="3767">
                    <c:v>1569008.499</c:v>
                  </c:pt>
                  <c:pt idx="3768">
                    <c:v>1194511.692</c:v>
                  </c:pt>
                  <c:pt idx="3769">
                    <c:v>1024920.52</c:v>
                  </c:pt>
                  <c:pt idx="3770">
                    <c:v>802956.5217</c:v>
                  </c:pt>
                  <c:pt idx="3771">
                    <c:v>902115.7324</c:v>
                  </c:pt>
                  <c:pt idx="3772">
                    <c:v>789568.7486</c:v>
                  </c:pt>
                  <c:pt idx="3773">
                    <c:v>1030223.464</c:v>
                  </c:pt>
                  <c:pt idx="3774">
                    <c:v>615008.9233</c:v>
                  </c:pt>
                  <c:pt idx="3775">
                    <c:v>801980.4658</c:v>
                  </c:pt>
                  <c:pt idx="3776">
                    <c:v>956386.5546</c:v>
                  </c:pt>
                  <c:pt idx="3777">
                    <c:v>995747.2826</c:v>
                  </c:pt>
                  <c:pt idx="3778">
                    <c:v>843195.739</c:v>
                  </c:pt>
                  <c:pt idx="3779">
                    <c:v>612416.4524</c:v>
                  </c:pt>
                  <c:pt idx="3780">
                    <c:v>953328.2905</c:v>
                  </c:pt>
                  <c:pt idx="3781">
                    <c:v>1096326.988</c:v>
                  </c:pt>
                  <c:pt idx="3782">
                    <c:v>1607739.215</c:v>
                  </c:pt>
                  <c:pt idx="3783">
                    <c:v>1126543.757</c:v>
                  </c:pt>
                  <c:pt idx="3784">
                    <c:v>470578.9037</c:v>
                  </c:pt>
                  <c:pt idx="3785">
                    <c:v>470272.3912</c:v>
                  </c:pt>
                  <c:pt idx="3786">
                    <c:v>475522.3881</c:v>
                  </c:pt>
                  <c:pt idx="3787">
                    <c:v>392614.5258</c:v>
                  </c:pt>
                  <c:pt idx="3788">
                    <c:v>433469.3878</c:v>
                  </c:pt>
                  <c:pt idx="3789">
                    <c:v>575788.569</c:v>
                  </c:pt>
                  <c:pt idx="3790">
                    <c:v>465891.4089</c:v>
                  </c:pt>
                  <c:pt idx="3791">
                    <c:v>480895.5224</c:v>
                  </c:pt>
                  <c:pt idx="3792">
                    <c:v>445393.8585</c:v>
                  </c:pt>
                  <c:pt idx="3793">
                    <c:v>258235.0033</c:v>
                  </c:pt>
                  <c:pt idx="3794">
                    <c:v>472500</c:v>
                  </c:pt>
                  <c:pt idx="3795">
                    <c:v>622533.532</c:v>
                  </c:pt>
                  <c:pt idx="3796">
                    <c:v>451636.3636</c:v>
                  </c:pt>
                  <c:pt idx="3797">
                    <c:v>505869.0745</c:v>
                  </c:pt>
                  <c:pt idx="3798">
                    <c:v>721935.4839</c:v>
                  </c:pt>
                  <c:pt idx="3799">
                    <c:v>385698.4473</c:v>
                  </c:pt>
                  <c:pt idx="3800">
                    <c:v>460333.3333</c:v>
                  </c:pt>
                  <c:pt idx="3801">
                    <c:v>510803.3965</c:v>
                  </c:pt>
                  <c:pt idx="3802">
                    <c:v>1826808.511</c:v>
                  </c:pt>
                  <c:pt idx="3803">
                    <c:v>791320.7547</c:v>
                  </c:pt>
                  <c:pt idx="3804">
                    <c:v>482462.203</c:v>
                  </c:pt>
                  <c:pt idx="3805">
                    <c:v>475142.8308</c:v>
                  </c:pt>
                  <c:pt idx="3806">
                    <c:v>475211.094</c:v>
                  </c:pt>
                  <c:pt idx="3807">
                    <c:v>779600.1403</c:v>
                  </c:pt>
                  <c:pt idx="3808">
                    <c:v>489653.9422</c:v>
                  </c:pt>
                  <c:pt idx="3809">
                    <c:v>486828.0872</c:v>
                  </c:pt>
                  <c:pt idx="3810">
                    <c:v>472728.2835</c:v>
                  </c:pt>
                  <c:pt idx="3811">
                    <c:v>327635.8423</c:v>
                  </c:pt>
                  <c:pt idx="3812">
                    <c:v>459649.8906</c:v>
                  </c:pt>
                  <c:pt idx="3813">
                    <c:v>42212.87287</c:v>
                  </c:pt>
                  <c:pt idx="3814">
                    <c:v>467733.58</c:v>
                  </c:pt>
                  <c:pt idx="3815">
                    <c:v>460687.0291</c:v>
                  </c:pt>
                  <c:pt idx="3816">
                    <c:v>469269.5214</c:v>
                  </c:pt>
                  <c:pt idx="3817">
                    <c:v>472090.9091</c:v>
                  </c:pt>
                  <c:pt idx="3818">
                    <c:v>460184.2105</c:v>
                  </c:pt>
                  <c:pt idx="3819">
                    <c:v>477768.1529</c:v>
                  </c:pt>
                  <c:pt idx="3820">
                    <c:v>670455.5574</c:v>
                  </c:pt>
                  <c:pt idx="3821">
                    <c:v>363740.5851</c:v>
                  </c:pt>
                  <c:pt idx="3822">
                    <c:v>511411.7647</c:v>
                  </c:pt>
                  <c:pt idx="3823">
                    <c:v>489078.9474</c:v>
                  </c:pt>
                  <c:pt idx="3824">
                    <c:v>351516.5813</c:v>
                  </c:pt>
                  <c:pt idx="3825">
                    <c:v>423196.7458</c:v>
                  </c:pt>
                  <c:pt idx="3826">
                    <c:v>1102372.881</c:v>
                  </c:pt>
                  <c:pt idx="3827">
                    <c:v>1776000</c:v>
                  </c:pt>
                  <c:pt idx="3828">
                    <c:v>512652.5529</c:v>
                  </c:pt>
                  <c:pt idx="3829">
                    <c:v>2569208.633</c:v>
                  </c:pt>
                  <c:pt idx="3830">
                    <c:v>535782.3956</c:v>
                  </c:pt>
                  <c:pt idx="3831">
                    <c:v>1237322.835</c:v>
                  </c:pt>
                  <c:pt idx="3832">
                    <c:v>640027.6817</c:v>
                  </c:pt>
                  <c:pt idx="3833">
                    <c:v>450481.0573</c:v>
                  </c:pt>
                  <c:pt idx="3834">
                    <c:v>464074.2459</c:v>
                  </c:pt>
                  <c:pt idx="3835">
                    <c:v>499774.4361</c:v>
                  </c:pt>
                  <c:pt idx="3836">
                    <c:v>509495.7485</c:v>
                  </c:pt>
                  <c:pt idx="3837">
                    <c:v>3523184.713</c:v>
                  </c:pt>
                  <c:pt idx="3838">
                    <c:v>668571.4286</c:v>
                  </c:pt>
                  <c:pt idx="3839">
                    <c:v>866396.0067</c:v>
                  </c:pt>
                  <c:pt idx="3840">
                    <c:v>1027885.01</c:v>
                  </c:pt>
                  <c:pt idx="3841">
                    <c:v>469975.0623</c:v>
                  </c:pt>
                  <c:pt idx="3842">
                    <c:v>487713.4446</c:v>
                  </c:pt>
                  <c:pt idx="3843">
                    <c:v>1630772.201</c:v>
                  </c:pt>
                  <c:pt idx="3844">
                    <c:v>540841.1215</c:v>
                  </c:pt>
                  <c:pt idx="3845">
                    <c:v>442566.5529</c:v>
                  </c:pt>
                  <c:pt idx="3846">
                    <c:v>1930579.468</c:v>
                  </c:pt>
                  <c:pt idx="3847">
                    <c:v>1049292.649</c:v>
                  </c:pt>
                  <c:pt idx="3848">
                    <c:v>1983271.741</c:v>
                  </c:pt>
                  <c:pt idx="3849">
                    <c:v>1760136.414</c:v>
                  </c:pt>
                  <c:pt idx="3850">
                    <c:v>767267.0025</c:v>
                  </c:pt>
                  <c:pt idx="3851">
                    <c:v>2104470.863</c:v>
                  </c:pt>
                  <c:pt idx="3852">
                    <c:v>1726399.942</c:v>
                  </c:pt>
                  <c:pt idx="3853">
                    <c:v>1332193.793</c:v>
                  </c:pt>
                  <c:pt idx="3854">
                    <c:v>2310444.444</c:v>
                  </c:pt>
                  <c:pt idx="3855">
                    <c:v>1148291.457</c:v>
                  </c:pt>
                  <c:pt idx="3856">
                    <c:v>1616596.558</c:v>
                  </c:pt>
                  <c:pt idx="3857">
                    <c:v>2377517.981</c:v>
                  </c:pt>
                  <c:pt idx="3858">
                    <c:v>3878278.302</c:v>
                  </c:pt>
                  <c:pt idx="3859">
                    <c:v>2107584.27</c:v>
                  </c:pt>
                  <c:pt idx="3860">
                    <c:v>823954.8023</c:v>
                  </c:pt>
                  <c:pt idx="3861">
                    <c:v>3789975.936</c:v>
                  </c:pt>
                  <c:pt idx="3862">
                    <c:v>3911545.886</c:v>
                  </c:pt>
                  <c:pt idx="3863">
                    <c:v>3172419.999</c:v>
                  </c:pt>
                  <c:pt idx="3864">
                    <c:v>3285619.048</c:v>
                  </c:pt>
                  <c:pt idx="3865">
                    <c:v>3684732.069</c:v>
                  </c:pt>
                  <c:pt idx="3866">
                    <c:v>2482665.122</c:v>
                  </c:pt>
                  <c:pt idx="3867">
                    <c:v>1053072.531</c:v>
                  </c:pt>
                  <c:pt idx="3868">
                    <c:v>1667805.807</c:v>
                  </c:pt>
                  <c:pt idx="3869">
                    <c:v>2994576.06</c:v>
                  </c:pt>
                  <c:pt idx="3870">
                    <c:v>1296456.454</c:v>
                  </c:pt>
                  <c:pt idx="3871">
                    <c:v>1547350.802</c:v>
                  </c:pt>
                  <c:pt idx="3872">
                    <c:v>2281739.69</c:v>
                  </c:pt>
                  <c:pt idx="3873">
                    <c:v>1583829.883</c:v>
                  </c:pt>
                  <c:pt idx="3874">
                    <c:v>2226376.692</c:v>
                  </c:pt>
                  <c:pt idx="3875">
                    <c:v>2207403.927</c:v>
                  </c:pt>
                  <c:pt idx="3876">
                    <c:v>2197225.532</c:v>
                  </c:pt>
                  <c:pt idx="3877">
                    <c:v>513913.0435</c:v>
                  </c:pt>
                  <c:pt idx="3878">
                    <c:v>968309.1492</c:v>
                  </c:pt>
                  <c:pt idx="3879">
                    <c:v>1490813.742</c:v>
                  </c:pt>
                </c:lvl>
                <c:lvl>
                  <c:pt idx="0">
                    <c:v>8640000</c:v>
                  </c:pt>
                  <c:pt idx="1">
                    <c:v>8820000</c:v>
                  </c:pt>
                  <c:pt idx="2">
                    <c:v>18000000</c:v>
                  </c:pt>
                  <c:pt idx="3">
                    <c:v>18000000</c:v>
                  </c:pt>
                  <c:pt idx="4">
                    <c:v>10080000</c:v>
                  </c:pt>
                  <c:pt idx="5">
                    <c:v>10980000</c:v>
                  </c:pt>
                  <c:pt idx="6">
                    <c:v>12600000</c:v>
                  </c:pt>
                  <c:pt idx="7">
                    <c:v>9900000</c:v>
                  </c:pt>
                  <c:pt idx="8">
                    <c:v>34560000</c:v>
                  </c:pt>
                  <c:pt idx="9">
                    <c:v>8640000</c:v>
                  </c:pt>
                  <c:pt idx="10">
                    <c:v>9720000</c:v>
                  </c:pt>
                  <c:pt idx="11">
                    <c:v>7920000</c:v>
                  </c:pt>
                  <c:pt idx="12">
                    <c:v>18360000</c:v>
                  </c:pt>
                  <c:pt idx="13">
                    <c:v>15091034.48</c:v>
                  </c:pt>
                  <c:pt idx="14">
                    <c:v>9720000</c:v>
                  </c:pt>
                  <c:pt idx="15">
                    <c:v>14220000</c:v>
                  </c:pt>
                  <c:pt idx="16">
                    <c:v>14760000</c:v>
                  </c:pt>
                  <c:pt idx="17">
                    <c:v>13320000</c:v>
                  </c:pt>
                  <c:pt idx="18">
                    <c:v>8280000</c:v>
                  </c:pt>
                  <c:pt idx="19">
                    <c:v>15300000</c:v>
                  </c:pt>
                  <c:pt idx="20">
                    <c:v>15840000</c:v>
                  </c:pt>
                  <c:pt idx="21">
                    <c:v>15120000</c:v>
                  </c:pt>
                  <c:pt idx="22">
                    <c:v>9900000</c:v>
                  </c:pt>
                  <c:pt idx="23">
                    <c:v>15300000</c:v>
                  </c:pt>
                  <c:pt idx="24">
                    <c:v>14220000</c:v>
                  </c:pt>
                  <c:pt idx="25">
                    <c:v>12960000</c:v>
                  </c:pt>
                  <c:pt idx="26">
                    <c:v>8280000</c:v>
                  </c:pt>
                  <c:pt idx="27">
                    <c:v>26640000</c:v>
                  </c:pt>
                  <c:pt idx="28">
                    <c:v>21240000</c:v>
                  </c:pt>
                  <c:pt idx="29">
                    <c:v>35820000</c:v>
                  </c:pt>
                  <c:pt idx="30">
                    <c:v>18540000</c:v>
                  </c:pt>
                  <c:pt idx="31">
                    <c:v>30240000</c:v>
                  </c:pt>
                  <c:pt idx="32">
                    <c:v>11340000</c:v>
                  </c:pt>
                  <c:pt idx="33">
                    <c:v>9720000</c:v>
                  </c:pt>
                  <c:pt idx="34">
                    <c:v>9900000</c:v>
                  </c:pt>
                  <c:pt idx="35">
                    <c:v>22140000</c:v>
                  </c:pt>
                  <c:pt idx="36">
                    <c:v>180000</c:v>
                  </c:pt>
                  <c:pt idx="37">
                    <c:v>540000</c:v>
                  </c:pt>
                  <c:pt idx="38">
                    <c:v>540000</c:v>
                  </c:pt>
                  <c:pt idx="39">
                    <c:v>720000</c:v>
                  </c:pt>
                  <c:pt idx="40">
                    <c:v>522000</c:v>
                  </c:pt>
                  <c:pt idx="41">
                    <c:v>517500</c:v>
                  </c:pt>
                  <c:pt idx="42">
                    <c:v>600000</c:v>
                  </c:pt>
                  <c:pt idx="43">
                    <c:v>14621.19336</c:v>
                  </c:pt>
                  <c:pt idx="44">
                    <c:v>540000</c:v>
                  </c:pt>
                  <c:pt idx="45">
                    <c:v>720000</c:v>
                  </c:pt>
                  <c:pt idx="46">
                    <c:v>540000</c:v>
                  </c:pt>
                  <c:pt idx="47">
                    <c:v>180000</c:v>
                  </c:pt>
                  <c:pt idx="48">
                    <c:v>324000</c:v>
                  </c:pt>
                  <c:pt idx="49">
                    <c:v>525974.0264</c:v>
                  </c:pt>
                  <c:pt idx="50">
                    <c:v>540000</c:v>
                  </c:pt>
                  <c:pt idx="51">
                    <c:v>540000</c:v>
                  </c:pt>
                  <c:pt idx="52">
                    <c:v>496800</c:v>
                  </c:pt>
                  <c:pt idx="53">
                    <c:v>4407.582031</c:v>
                  </c:pt>
                  <c:pt idx="54">
                    <c:v>85161.28906</c:v>
                  </c:pt>
                  <c:pt idx="55">
                    <c:v>6480000</c:v>
                  </c:pt>
                  <c:pt idx="56">
                    <c:v>720000</c:v>
                  </c:pt>
                  <c:pt idx="57">
                    <c:v>720000</c:v>
                  </c:pt>
                  <c:pt idx="58">
                    <c:v>2160000</c:v>
                  </c:pt>
                  <c:pt idx="59">
                    <c:v>720000</c:v>
                  </c:pt>
                  <c:pt idx="60">
                    <c:v>360000</c:v>
                  </c:pt>
                  <c:pt idx="61">
                    <c:v>360000</c:v>
                  </c:pt>
                  <c:pt idx="62">
                    <c:v>1620000</c:v>
                  </c:pt>
                  <c:pt idx="63">
                    <c:v>3240000</c:v>
                  </c:pt>
                  <c:pt idx="64">
                    <c:v>180000</c:v>
                  </c:pt>
                  <c:pt idx="65">
                    <c:v>1080000</c:v>
                  </c:pt>
                  <c:pt idx="66">
                    <c:v>527865.1689</c:v>
                  </c:pt>
                  <c:pt idx="67">
                    <c:v>540000</c:v>
                  </c:pt>
                  <c:pt idx="68">
                    <c:v>472500</c:v>
                  </c:pt>
                  <c:pt idx="69">
                    <c:v>540000</c:v>
                  </c:pt>
                  <c:pt idx="70">
                    <c:v>1581428.57</c:v>
                  </c:pt>
                  <c:pt idx="71">
                    <c:v>540000</c:v>
                  </c:pt>
                  <c:pt idx="72">
                    <c:v>1620000</c:v>
                  </c:pt>
                  <c:pt idx="73">
                    <c:v>432000</c:v>
                  </c:pt>
                  <c:pt idx="74">
                    <c:v>3780000</c:v>
                  </c:pt>
                  <c:pt idx="75">
                    <c:v>720000</c:v>
                  </c:pt>
                  <c:pt idx="76">
                    <c:v>540000</c:v>
                  </c:pt>
                  <c:pt idx="77">
                    <c:v>180000</c:v>
                  </c:pt>
                  <c:pt idx="78">
                    <c:v>270000</c:v>
                  </c:pt>
                  <c:pt idx="79">
                    <c:v>34347.54102</c:v>
                  </c:pt>
                  <c:pt idx="80">
                    <c:v>540000</c:v>
                  </c:pt>
                  <c:pt idx="81">
                    <c:v>540000</c:v>
                  </c:pt>
                  <c:pt idx="82">
                    <c:v>42865.97949</c:v>
                  </c:pt>
                  <c:pt idx="83">
                    <c:v>540000</c:v>
                  </c:pt>
                  <c:pt idx="84">
                    <c:v>1080000</c:v>
                  </c:pt>
                  <c:pt idx="85">
                    <c:v>540000</c:v>
                  </c:pt>
                  <c:pt idx="86">
                    <c:v>540000</c:v>
                  </c:pt>
                  <c:pt idx="87">
                    <c:v>2092500</c:v>
                  </c:pt>
                  <c:pt idx="88">
                    <c:v>540000</c:v>
                  </c:pt>
                  <c:pt idx="89">
                    <c:v>720000</c:v>
                  </c:pt>
                  <c:pt idx="90">
                    <c:v>540000</c:v>
                  </c:pt>
                  <c:pt idx="91">
                    <c:v>1080000</c:v>
                  </c:pt>
                  <c:pt idx="92">
                    <c:v>0</c:v>
                  </c:pt>
                  <c:pt idx="93">
                    <c:v>1080000</c:v>
                  </c:pt>
                  <c:pt idx="94">
                    <c:v>180000</c:v>
                  </c:pt>
                  <c:pt idx="95">
                    <c:v>972000</c:v>
                  </c:pt>
                  <c:pt idx="96">
                    <c:v>540000</c:v>
                  </c:pt>
                  <c:pt idx="97">
                    <c:v>10440000</c:v>
                  </c:pt>
                  <c:pt idx="98">
                    <c:v>4320000</c:v>
                  </c:pt>
                  <c:pt idx="99">
                    <c:v>9720000</c:v>
                  </c:pt>
                  <c:pt idx="100">
                    <c:v>10800000</c:v>
                  </c:pt>
                  <c:pt idx="101">
                    <c:v>720000</c:v>
                  </c:pt>
                  <c:pt idx="102">
                    <c:v>5400000</c:v>
                  </c:pt>
                  <c:pt idx="103">
                    <c:v>720000</c:v>
                  </c:pt>
                  <c:pt idx="104">
                    <c:v>360000</c:v>
                  </c:pt>
                  <c:pt idx="105">
                    <c:v>1260000</c:v>
                  </c:pt>
                  <c:pt idx="106">
                    <c:v>6120000</c:v>
                  </c:pt>
                  <c:pt idx="107">
                    <c:v>2880000</c:v>
                  </c:pt>
                  <c:pt idx="108">
                    <c:v>864000</c:v>
                  </c:pt>
                  <c:pt idx="109">
                    <c:v>2520000</c:v>
                  </c:pt>
                  <c:pt idx="110">
                    <c:v>3600000</c:v>
                  </c:pt>
                  <c:pt idx="111">
                    <c:v>2340000</c:v>
                  </c:pt>
                  <c:pt idx="112">
                    <c:v>180000</c:v>
                  </c:pt>
                  <c:pt idx="113">
                    <c:v>3240000</c:v>
                  </c:pt>
                  <c:pt idx="114">
                    <c:v>180000</c:v>
                  </c:pt>
                  <c:pt idx="115">
                    <c:v>2340000</c:v>
                  </c:pt>
                  <c:pt idx="116">
                    <c:v>3420000</c:v>
                  </c:pt>
                  <c:pt idx="117">
                    <c:v>2520000</c:v>
                  </c:pt>
                  <c:pt idx="118">
                    <c:v>1800000</c:v>
                  </c:pt>
                  <c:pt idx="119">
                    <c:v>1800000</c:v>
                  </c:pt>
                  <c:pt idx="120">
                    <c:v>180000</c:v>
                  </c:pt>
                  <c:pt idx="121">
                    <c:v>1800000</c:v>
                  </c:pt>
                  <c:pt idx="122">
                    <c:v>1620000</c:v>
                  </c:pt>
                  <c:pt idx="123">
                    <c:v>1080000</c:v>
                  </c:pt>
                  <c:pt idx="124">
                    <c:v>1080000</c:v>
                  </c:pt>
                  <c:pt idx="125">
                    <c:v>3420000</c:v>
                  </c:pt>
                  <c:pt idx="126">
                    <c:v>1080000</c:v>
                  </c:pt>
                  <c:pt idx="127">
                    <c:v>360000</c:v>
                  </c:pt>
                  <c:pt idx="128">
                    <c:v>540000</c:v>
                  </c:pt>
                  <c:pt idx="129">
                    <c:v>2664000</c:v>
                  </c:pt>
                  <c:pt idx="130">
                    <c:v>3420000</c:v>
                  </c:pt>
                  <c:pt idx="131">
                    <c:v>4500000</c:v>
                  </c:pt>
                  <c:pt idx="132">
                    <c:v>720000</c:v>
                  </c:pt>
                  <c:pt idx="133">
                    <c:v>180000</c:v>
                  </c:pt>
                  <c:pt idx="134">
                    <c:v>720000</c:v>
                  </c:pt>
                  <c:pt idx="135">
                    <c:v>2160000</c:v>
                  </c:pt>
                  <c:pt idx="136">
                    <c:v>2520000</c:v>
                  </c:pt>
                  <c:pt idx="137">
                    <c:v>180000</c:v>
                  </c:pt>
                  <c:pt idx="138">
                    <c:v>180000</c:v>
                  </c:pt>
                  <c:pt idx="139">
                    <c:v>720000</c:v>
                  </c:pt>
                  <c:pt idx="140">
                    <c:v>5580000</c:v>
                  </c:pt>
                  <c:pt idx="141">
                    <c:v>1800000</c:v>
                  </c:pt>
                  <c:pt idx="142">
                    <c:v>1440000</c:v>
                  </c:pt>
                  <c:pt idx="143">
                    <c:v>720000</c:v>
                  </c:pt>
                  <c:pt idx="144">
                    <c:v>3960000</c:v>
                  </c:pt>
                  <c:pt idx="145">
                    <c:v>1260000</c:v>
                  </c:pt>
                  <c:pt idx="146">
                    <c:v>2160000</c:v>
                  </c:pt>
                  <c:pt idx="147">
                    <c:v>864000</c:v>
                  </c:pt>
                  <c:pt idx="148">
                    <c:v>2340000</c:v>
                  </c:pt>
                  <c:pt idx="149">
                    <c:v>1260000</c:v>
                  </c:pt>
                  <c:pt idx="150">
                    <c:v>1080000</c:v>
                  </c:pt>
                  <c:pt idx="151">
                    <c:v>5040000</c:v>
                  </c:pt>
                  <c:pt idx="152">
                    <c:v>1440000</c:v>
                  </c:pt>
                  <c:pt idx="153">
                    <c:v>2880000</c:v>
                  </c:pt>
                  <c:pt idx="154">
                    <c:v>4050000</c:v>
                  </c:pt>
                  <c:pt idx="155">
                    <c:v>1080000</c:v>
                  </c:pt>
                  <c:pt idx="156">
                    <c:v>180000</c:v>
                  </c:pt>
                  <c:pt idx="157">
                    <c:v>1800000</c:v>
                  </c:pt>
                  <c:pt idx="158">
                    <c:v>1260000</c:v>
                  </c:pt>
                  <c:pt idx="159">
                    <c:v>4500000</c:v>
                  </c:pt>
                  <c:pt idx="160">
                    <c:v>3960000</c:v>
                  </c:pt>
                  <c:pt idx="161">
                    <c:v>488571.4297</c:v>
                  </c:pt>
                  <c:pt idx="162">
                    <c:v>720000</c:v>
                  </c:pt>
                  <c:pt idx="163">
                    <c:v>1260000</c:v>
                  </c:pt>
                  <c:pt idx="164">
                    <c:v>1800000</c:v>
                  </c:pt>
                  <c:pt idx="165">
                    <c:v>360000</c:v>
                  </c:pt>
                  <c:pt idx="166">
                    <c:v>8820000</c:v>
                  </c:pt>
                  <c:pt idx="167">
                    <c:v>3600000</c:v>
                  </c:pt>
                  <c:pt idx="168">
                    <c:v>360000</c:v>
                  </c:pt>
                  <c:pt idx="169">
                    <c:v>3600000</c:v>
                  </c:pt>
                  <c:pt idx="170">
                    <c:v>4500000</c:v>
                  </c:pt>
                  <c:pt idx="171">
                    <c:v>1800000</c:v>
                  </c:pt>
                  <c:pt idx="172">
                    <c:v>3960000</c:v>
                  </c:pt>
                  <c:pt idx="173">
                    <c:v>720000</c:v>
                  </c:pt>
                  <c:pt idx="174">
                    <c:v>2160000</c:v>
                  </c:pt>
                  <c:pt idx="175">
                    <c:v>720000</c:v>
                  </c:pt>
                  <c:pt idx="176">
                    <c:v>5040000</c:v>
                  </c:pt>
                  <c:pt idx="177">
                    <c:v>2340000</c:v>
                  </c:pt>
                  <c:pt idx="178">
                    <c:v>1440000</c:v>
                  </c:pt>
                  <c:pt idx="179">
                    <c:v>720000</c:v>
                  </c:pt>
                  <c:pt idx="180">
                    <c:v>1080000</c:v>
                  </c:pt>
                  <c:pt idx="181">
                    <c:v>5040000</c:v>
                  </c:pt>
                  <c:pt idx="182">
                    <c:v>4500000</c:v>
                  </c:pt>
                  <c:pt idx="183">
                    <c:v>1080000</c:v>
                  </c:pt>
                  <c:pt idx="184">
                    <c:v>360000</c:v>
                  </c:pt>
                  <c:pt idx="185">
                    <c:v>1440000</c:v>
                  </c:pt>
                  <c:pt idx="186">
                    <c:v>720000</c:v>
                  </c:pt>
                  <c:pt idx="187">
                    <c:v>180000</c:v>
                  </c:pt>
                  <c:pt idx="188">
                    <c:v>7020000</c:v>
                  </c:pt>
                  <c:pt idx="189">
                    <c:v>3240000</c:v>
                  </c:pt>
                  <c:pt idx="190">
                    <c:v>360000</c:v>
                  </c:pt>
                  <c:pt idx="191">
                    <c:v>2880000</c:v>
                  </c:pt>
                  <c:pt idx="192">
                    <c:v>3420000</c:v>
                  </c:pt>
                  <c:pt idx="193">
                    <c:v>2520000</c:v>
                  </c:pt>
                  <c:pt idx="194">
                    <c:v>11520000</c:v>
                  </c:pt>
                  <c:pt idx="195">
                    <c:v>2340000</c:v>
                  </c:pt>
                  <c:pt idx="196">
                    <c:v>5580000</c:v>
                  </c:pt>
                  <c:pt idx="197">
                    <c:v>2340000</c:v>
                  </c:pt>
                  <c:pt idx="198">
                    <c:v>5400000</c:v>
                  </c:pt>
                  <c:pt idx="199">
                    <c:v>3240000</c:v>
                  </c:pt>
                  <c:pt idx="200">
                    <c:v>1440000</c:v>
                  </c:pt>
                  <c:pt idx="201">
                    <c:v>6120000</c:v>
                  </c:pt>
                  <c:pt idx="202">
                    <c:v>6840000</c:v>
                  </c:pt>
                  <c:pt idx="203">
                    <c:v>7560000</c:v>
                  </c:pt>
                  <c:pt idx="204">
                    <c:v>1260000</c:v>
                  </c:pt>
                  <c:pt idx="205">
                    <c:v>1800000</c:v>
                  </c:pt>
                  <c:pt idx="206">
                    <c:v>3960000</c:v>
                  </c:pt>
                  <c:pt idx="207">
                    <c:v>1440000</c:v>
                  </c:pt>
                  <c:pt idx="208">
                    <c:v>1800000</c:v>
                  </c:pt>
                  <c:pt idx="209">
                    <c:v>5040000</c:v>
                  </c:pt>
                  <c:pt idx="210">
                    <c:v>1080000</c:v>
                  </c:pt>
                  <c:pt idx="211">
                    <c:v>720000</c:v>
                  </c:pt>
                  <c:pt idx="212">
                    <c:v>1465714.281</c:v>
                  </c:pt>
                  <c:pt idx="213">
                    <c:v>1980000</c:v>
                  </c:pt>
                  <c:pt idx="214">
                    <c:v>1800000</c:v>
                  </c:pt>
                  <c:pt idx="215">
                    <c:v>2520000</c:v>
                  </c:pt>
                  <c:pt idx="216">
                    <c:v>5040000</c:v>
                  </c:pt>
                  <c:pt idx="217">
                    <c:v>1440000</c:v>
                  </c:pt>
                  <c:pt idx="218">
                    <c:v>3240000</c:v>
                  </c:pt>
                  <c:pt idx="219">
                    <c:v>5580000</c:v>
                  </c:pt>
                  <c:pt idx="220">
                    <c:v>2520000</c:v>
                  </c:pt>
                  <c:pt idx="221">
                    <c:v>3960000</c:v>
                  </c:pt>
                  <c:pt idx="222">
                    <c:v>7740000</c:v>
                  </c:pt>
                  <c:pt idx="223">
                    <c:v>6660000</c:v>
                  </c:pt>
                  <c:pt idx="224">
                    <c:v>1260000</c:v>
                  </c:pt>
                  <c:pt idx="225">
                    <c:v>3240000</c:v>
                  </c:pt>
                  <c:pt idx="226">
                    <c:v>2880000</c:v>
                  </c:pt>
                  <c:pt idx="227">
                    <c:v>4500000</c:v>
                  </c:pt>
                  <c:pt idx="228">
                    <c:v>1800000</c:v>
                  </c:pt>
                  <c:pt idx="229">
                    <c:v>3420000</c:v>
                  </c:pt>
                  <c:pt idx="230">
                    <c:v>3240000</c:v>
                  </c:pt>
                  <c:pt idx="231">
                    <c:v>5040000</c:v>
                  </c:pt>
                  <c:pt idx="232">
                    <c:v>2700000</c:v>
                  </c:pt>
                  <c:pt idx="233">
                    <c:v>5040000</c:v>
                  </c:pt>
                  <c:pt idx="234">
                    <c:v>4500000</c:v>
                  </c:pt>
                  <c:pt idx="235">
                    <c:v>3420000</c:v>
                  </c:pt>
                  <c:pt idx="236">
                    <c:v>5400000</c:v>
                  </c:pt>
                  <c:pt idx="237">
                    <c:v>3240000</c:v>
                  </c:pt>
                  <c:pt idx="238">
                    <c:v>6120000</c:v>
                  </c:pt>
                  <c:pt idx="239">
                    <c:v>4680000</c:v>
                  </c:pt>
                  <c:pt idx="240">
                    <c:v>2520000</c:v>
                  </c:pt>
                  <c:pt idx="241">
                    <c:v>4500000</c:v>
                  </c:pt>
                  <c:pt idx="242">
                    <c:v>180000</c:v>
                  </c:pt>
                  <c:pt idx="243">
                    <c:v>720000</c:v>
                  </c:pt>
                  <c:pt idx="244">
                    <c:v>1260000</c:v>
                  </c:pt>
                  <c:pt idx="245">
                    <c:v>1620000</c:v>
                  </c:pt>
                  <c:pt idx="246">
                    <c:v>1800000</c:v>
                  </c:pt>
                  <c:pt idx="247">
                    <c:v>1800000</c:v>
                  </c:pt>
                  <c:pt idx="248">
                    <c:v>2160000</c:v>
                  </c:pt>
                  <c:pt idx="249">
                    <c:v>1440000</c:v>
                  </c:pt>
                  <c:pt idx="250">
                    <c:v>2340000</c:v>
                  </c:pt>
                  <c:pt idx="251">
                    <c:v>2340000</c:v>
                  </c:pt>
                  <c:pt idx="252">
                    <c:v>8280000</c:v>
                  </c:pt>
                  <c:pt idx="253">
                    <c:v>4500000</c:v>
                  </c:pt>
                  <c:pt idx="254">
                    <c:v>1260000</c:v>
                  </c:pt>
                  <c:pt idx="255">
                    <c:v>3420000</c:v>
                  </c:pt>
                  <c:pt idx="256">
                    <c:v>3960000</c:v>
                  </c:pt>
                  <c:pt idx="257">
                    <c:v>5400000</c:v>
                  </c:pt>
                  <c:pt idx="258">
                    <c:v>2160000</c:v>
                  </c:pt>
                  <c:pt idx="259">
                    <c:v>2340000</c:v>
                  </c:pt>
                  <c:pt idx="260">
                    <c:v>1800000</c:v>
                  </c:pt>
                  <c:pt idx="261">
                    <c:v>1260000</c:v>
                  </c:pt>
                  <c:pt idx="262">
                    <c:v>1800000</c:v>
                  </c:pt>
                  <c:pt idx="263">
                    <c:v>3960000</c:v>
                  </c:pt>
                  <c:pt idx="264">
                    <c:v>4320000</c:v>
                  </c:pt>
                  <c:pt idx="265">
                    <c:v>2880000</c:v>
                  </c:pt>
                  <c:pt idx="266">
                    <c:v>2880000</c:v>
                  </c:pt>
                  <c:pt idx="267">
                    <c:v>3240000</c:v>
                  </c:pt>
                  <c:pt idx="268">
                    <c:v>2880000</c:v>
                  </c:pt>
                  <c:pt idx="269">
                    <c:v>3420000</c:v>
                  </c:pt>
                  <c:pt idx="270">
                    <c:v>720000</c:v>
                  </c:pt>
                  <c:pt idx="271">
                    <c:v>3105000</c:v>
                  </c:pt>
                  <c:pt idx="272">
                    <c:v>1800000</c:v>
                  </c:pt>
                  <c:pt idx="273">
                    <c:v>2520000</c:v>
                  </c:pt>
                  <c:pt idx="274">
                    <c:v>1800000</c:v>
                  </c:pt>
                  <c:pt idx="275">
                    <c:v>2880000</c:v>
                  </c:pt>
                  <c:pt idx="276">
                    <c:v>2880000</c:v>
                  </c:pt>
                  <c:pt idx="277">
                    <c:v>4860000</c:v>
                  </c:pt>
                  <c:pt idx="278">
                    <c:v>5040000</c:v>
                  </c:pt>
                  <c:pt idx="279">
                    <c:v>1620000</c:v>
                  </c:pt>
                  <c:pt idx="280">
                    <c:v>31500000</c:v>
                  </c:pt>
                  <c:pt idx="281">
                    <c:v>4320000</c:v>
                  </c:pt>
                  <c:pt idx="282">
                    <c:v>3960000</c:v>
                  </c:pt>
                  <c:pt idx="283">
                    <c:v>1440000</c:v>
                  </c:pt>
                  <c:pt idx="284">
                    <c:v>2160000</c:v>
                  </c:pt>
                  <c:pt idx="285">
                    <c:v>3780000</c:v>
                  </c:pt>
                  <c:pt idx="286">
                    <c:v>1800000</c:v>
                  </c:pt>
                  <c:pt idx="287">
                    <c:v>2880000</c:v>
                  </c:pt>
                  <c:pt idx="288">
                    <c:v>2340000</c:v>
                  </c:pt>
                  <c:pt idx="289">
                    <c:v>720000</c:v>
                  </c:pt>
                  <c:pt idx="290">
                    <c:v>2880000</c:v>
                  </c:pt>
                  <c:pt idx="291">
                    <c:v>3600000</c:v>
                  </c:pt>
                  <c:pt idx="292">
                    <c:v>2880000</c:v>
                  </c:pt>
                  <c:pt idx="293">
                    <c:v>180000</c:v>
                  </c:pt>
                  <c:pt idx="294">
                    <c:v>720000</c:v>
                  </c:pt>
                  <c:pt idx="295">
                    <c:v>3960000</c:v>
                  </c:pt>
                  <c:pt idx="296">
                    <c:v>2700000</c:v>
                  </c:pt>
                  <c:pt idx="297">
                    <c:v>5400000</c:v>
                  </c:pt>
                  <c:pt idx="298">
                    <c:v>5580000</c:v>
                  </c:pt>
                  <c:pt idx="299">
                    <c:v>3240000</c:v>
                  </c:pt>
                  <c:pt idx="300">
                    <c:v>4860000</c:v>
                  </c:pt>
                  <c:pt idx="301">
                    <c:v>9720000</c:v>
                  </c:pt>
                  <c:pt idx="302">
                    <c:v>10440000</c:v>
                  </c:pt>
                  <c:pt idx="303">
                    <c:v>28800000</c:v>
                  </c:pt>
                  <c:pt idx="304">
                    <c:v>13500000</c:v>
                  </c:pt>
                  <c:pt idx="305">
                    <c:v>9900000</c:v>
                  </c:pt>
                  <c:pt idx="306">
                    <c:v>29880000</c:v>
                  </c:pt>
                  <c:pt idx="307">
                    <c:v>180000</c:v>
                  </c:pt>
                  <c:pt idx="308">
                    <c:v>864000</c:v>
                  </c:pt>
                  <c:pt idx="309">
                    <c:v>180000</c:v>
                  </c:pt>
                  <c:pt idx="310">
                    <c:v>810000</c:v>
                  </c:pt>
                  <c:pt idx="311">
                    <c:v>2340000</c:v>
                  </c:pt>
                  <c:pt idx="312">
                    <c:v>3420000</c:v>
                  </c:pt>
                  <c:pt idx="313">
                    <c:v>4860000</c:v>
                  </c:pt>
                  <c:pt idx="314">
                    <c:v>1800000</c:v>
                  </c:pt>
                  <c:pt idx="315">
                    <c:v>4104000</c:v>
                  </c:pt>
                  <c:pt idx="316">
                    <c:v>180000</c:v>
                  </c:pt>
                  <c:pt idx="317">
                    <c:v>180000</c:v>
                  </c:pt>
                  <c:pt idx="318">
                    <c:v>2340000</c:v>
                  </c:pt>
                  <c:pt idx="319">
                    <c:v>3420000</c:v>
                  </c:pt>
                  <c:pt idx="320">
                    <c:v>180000</c:v>
                  </c:pt>
                  <c:pt idx="321">
                    <c:v>1440000</c:v>
                  </c:pt>
                  <c:pt idx="322">
                    <c:v>1800000</c:v>
                  </c:pt>
                  <c:pt idx="323">
                    <c:v>1080000</c:v>
                  </c:pt>
                  <c:pt idx="324">
                    <c:v>4860000</c:v>
                  </c:pt>
                  <c:pt idx="325">
                    <c:v>3780000</c:v>
                  </c:pt>
                  <c:pt idx="326">
                    <c:v>360000</c:v>
                  </c:pt>
                  <c:pt idx="327">
                    <c:v>2520000</c:v>
                  </c:pt>
                  <c:pt idx="328">
                    <c:v>180000</c:v>
                  </c:pt>
                  <c:pt idx="329">
                    <c:v>360000</c:v>
                  </c:pt>
                  <c:pt idx="330">
                    <c:v>720000</c:v>
                  </c:pt>
                  <c:pt idx="331">
                    <c:v>3960000</c:v>
                  </c:pt>
                  <c:pt idx="332">
                    <c:v>5580000</c:v>
                  </c:pt>
                  <c:pt idx="333">
                    <c:v>9900000</c:v>
                  </c:pt>
                  <c:pt idx="334">
                    <c:v>9000000</c:v>
                  </c:pt>
                  <c:pt idx="335">
                    <c:v>11880000</c:v>
                  </c:pt>
                  <c:pt idx="336">
                    <c:v>10980000</c:v>
                  </c:pt>
                  <c:pt idx="337">
                    <c:v>22140000</c:v>
                  </c:pt>
                  <c:pt idx="338">
                    <c:v>32580000</c:v>
                  </c:pt>
                  <c:pt idx="339">
                    <c:v>10980000</c:v>
                  </c:pt>
                  <c:pt idx="340">
                    <c:v>19440000</c:v>
                  </c:pt>
                  <c:pt idx="341">
                    <c:v>14760000</c:v>
                  </c:pt>
                  <c:pt idx="342">
                    <c:v>11340000</c:v>
                  </c:pt>
                  <c:pt idx="343">
                    <c:v>13140000</c:v>
                  </c:pt>
                  <c:pt idx="344">
                    <c:v>720000</c:v>
                  </c:pt>
                  <c:pt idx="345">
                    <c:v>1080000</c:v>
                  </c:pt>
                  <c:pt idx="346">
                    <c:v>11520000</c:v>
                  </c:pt>
                  <c:pt idx="347">
                    <c:v>2880000</c:v>
                  </c:pt>
                  <c:pt idx="348">
                    <c:v>720000</c:v>
                  </c:pt>
                  <c:pt idx="349">
                    <c:v>720000</c:v>
                  </c:pt>
                  <c:pt idx="350">
                    <c:v>1440000</c:v>
                  </c:pt>
                  <c:pt idx="351">
                    <c:v>3240000</c:v>
                  </c:pt>
                  <c:pt idx="352">
                    <c:v>1440000</c:v>
                  </c:pt>
                  <c:pt idx="353">
                    <c:v>4680000</c:v>
                  </c:pt>
                  <c:pt idx="354">
                    <c:v>1080000</c:v>
                  </c:pt>
                  <c:pt idx="355">
                    <c:v>7560000</c:v>
                  </c:pt>
                  <c:pt idx="356">
                    <c:v>720000</c:v>
                  </c:pt>
                  <c:pt idx="357">
                    <c:v>1440000</c:v>
                  </c:pt>
                  <c:pt idx="358">
                    <c:v>4860000</c:v>
                  </c:pt>
                  <c:pt idx="359">
                    <c:v>2340000</c:v>
                  </c:pt>
                  <c:pt idx="360">
                    <c:v>3420000</c:v>
                  </c:pt>
                  <c:pt idx="361">
                    <c:v>4320000</c:v>
                  </c:pt>
                  <c:pt idx="362">
                    <c:v>3600000</c:v>
                  </c:pt>
                  <c:pt idx="363">
                    <c:v>1260000</c:v>
                  </c:pt>
                  <c:pt idx="364">
                    <c:v>2880000</c:v>
                  </c:pt>
                  <c:pt idx="365">
                    <c:v>2880000</c:v>
                  </c:pt>
                  <c:pt idx="366">
                    <c:v>5580000</c:v>
                  </c:pt>
                  <c:pt idx="367">
                    <c:v>2340000</c:v>
                  </c:pt>
                  <c:pt idx="368">
                    <c:v>2520000</c:v>
                  </c:pt>
                  <c:pt idx="369">
                    <c:v>2700000</c:v>
                  </c:pt>
                  <c:pt idx="370">
                    <c:v>2340000</c:v>
                  </c:pt>
                  <c:pt idx="371">
                    <c:v>6120000</c:v>
                  </c:pt>
                  <c:pt idx="372">
                    <c:v>3240000</c:v>
                  </c:pt>
                  <c:pt idx="373">
                    <c:v>720000</c:v>
                  </c:pt>
                  <c:pt idx="374">
                    <c:v>3600000</c:v>
                  </c:pt>
                  <c:pt idx="375">
                    <c:v>4680000</c:v>
                  </c:pt>
                  <c:pt idx="376">
                    <c:v>21780000</c:v>
                  </c:pt>
                  <c:pt idx="377">
                    <c:v>10260000</c:v>
                  </c:pt>
                  <c:pt idx="378">
                    <c:v>20700000</c:v>
                  </c:pt>
                  <c:pt idx="379">
                    <c:v>12600000</c:v>
                  </c:pt>
                  <c:pt idx="380">
                    <c:v>9360000</c:v>
                  </c:pt>
                  <c:pt idx="381">
                    <c:v>9360000</c:v>
                  </c:pt>
                  <c:pt idx="382">
                    <c:v>14760000</c:v>
                  </c:pt>
                  <c:pt idx="383">
                    <c:v>14760000</c:v>
                  </c:pt>
                  <c:pt idx="384">
                    <c:v>9900000</c:v>
                  </c:pt>
                  <c:pt idx="385">
                    <c:v>30240000</c:v>
                  </c:pt>
                  <c:pt idx="386">
                    <c:v>10440000</c:v>
                  </c:pt>
                  <c:pt idx="387">
                    <c:v>13680000</c:v>
                  </c:pt>
                  <c:pt idx="388">
                    <c:v>1620000</c:v>
                  </c:pt>
                  <c:pt idx="389">
                    <c:v>529811.3203</c:v>
                  </c:pt>
                  <c:pt idx="390">
                    <c:v>360000</c:v>
                  </c:pt>
                  <c:pt idx="391">
                    <c:v>4680000</c:v>
                  </c:pt>
                  <c:pt idx="392">
                    <c:v>84000</c:v>
                  </c:pt>
                  <c:pt idx="393">
                    <c:v>518400</c:v>
                  </c:pt>
                  <c:pt idx="394">
                    <c:v>180000</c:v>
                  </c:pt>
                  <c:pt idx="395">
                    <c:v>532941.1763</c:v>
                  </c:pt>
                  <c:pt idx="396">
                    <c:v>720000</c:v>
                  </c:pt>
                  <c:pt idx="397">
                    <c:v>180000</c:v>
                  </c:pt>
                  <c:pt idx="398">
                    <c:v>1440000</c:v>
                  </c:pt>
                  <c:pt idx="399">
                    <c:v>514285.7148</c:v>
                  </c:pt>
                  <c:pt idx="400">
                    <c:v>180000</c:v>
                  </c:pt>
                  <c:pt idx="401">
                    <c:v>540000</c:v>
                  </c:pt>
                  <c:pt idx="402">
                    <c:v>1440000</c:v>
                  </c:pt>
                  <c:pt idx="403">
                    <c:v>720000</c:v>
                  </c:pt>
                  <c:pt idx="404">
                    <c:v>1800000</c:v>
                  </c:pt>
                  <c:pt idx="405">
                    <c:v>1080000</c:v>
                  </c:pt>
                  <c:pt idx="406">
                    <c:v>180000</c:v>
                  </c:pt>
                  <c:pt idx="407">
                    <c:v>2340000</c:v>
                  </c:pt>
                  <c:pt idx="408">
                    <c:v>565714.2813</c:v>
                  </c:pt>
                  <c:pt idx="409">
                    <c:v>2160000</c:v>
                  </c:pt>
                  <c:pt idx="410">
                    <c:v>6984000</c:v>
                  </c:pt>
                  <c:pt idx="411">
                    <c:v>6840000</c:v>
                  </c:pt>
                  <c:pt idx="412">
                    <c:v>8820000</c:v>
                  </c:pt>
                  <c:pt idx="413">
                    <c:v>7560000</c:v>
                  </c:pt>
                  <c:pt idx="414">
                    <c:v>10980000</c:v>
                  </c:pt>
                  <c:pt idx="415">
                    <c:v>6480000</c:v>
                  </c:pt>
                  <c:pt idx="416">
                    <c:v>24480000</c:v>
                  </c:pt>
                  <c:pt idx="417">
                    <c:v>15300000</c:v>
                  </c:pt>
                  <c:pt idx="418">
                    <c:v>720000</c:v>
                  </c:pt>
                  <c:pt idx="419">
                    <c:v>540000</c:v>
                  </c:pt>
                  <c:pt idx="420">
                    <c:v>540000</c:v>
                  </c:pt>
                  <c:pt idx="421">
                    <c:v>180000</c:v>
                  </c:pt>
                  <c:pt idx="422">
                    <c:v>2340000</c:v>
                  </c:pt>
                  <c:pt idx="423">
                    <c:v>360000</c:v>
                  </c:pt>
                  <c:pt idx="424">
                    <c:v>180000</c:v>
                  </c:pt>
                  <c:pt idx="425">
                    <c:v>720000</c:v>
                  </c:pt>
                  <c:pt idx="426">
                    <c:v>180000</c:v>
                  </c:pt>
                  <c:pt idx="427">
                    <c:v>180000</c:v>
                  </c:pt>
                  <c:pt idx="428">
                    <c:v>540000</c:v>
                  </c:pt>
                  <c:pt idx="429">
                    <c:v>360000</c:v>
                  </c:pt>
                  <c:pt idx="430">
                    <c:v>540000</c:v>
                  </c:pt>
                  <c:pt idx="431">
                    <c:v>180000</c:v>
                  </c:pt>
                  <c:pt idx="432">
                    <c:v>180000</c:v>
                  </c:pt>
                  <c:pt idx="433">
                    <c:v>2160000</c:v>
                  </c:pt>
                  <c:pt idx="434">
                    <c:v>540000</c:v>
                  </c:pt>
                  <c:pt idx="435">
                    <c:v>180000</c:v>
                  </c:pt>
                  <c:pt idx="436">
                    <c:v>180000</c:v>
                  </c:pt>
                  <c:pt idx="437">
                    <c:v>7200000</c:v>
                  </c:pt>
                  <c:pt idx="438">
                    <c:v>180000</c:v>
                  </c:pt>
                  <c:pt idx="439">
                    <c:v>180000</c:v>
                  </c:pt>
                  <c:pt idx="440">
                    <c:v>1080000</c:v>
                  </c:pt>
                  <c:pt idx="441">
                    <c:v>360000</c:v>
                  </c:pt>
                  <c:pt idx="442">
                    <c:v>180000</c:v>
                  </c:pt>
                  <c:pt idx="443">
                    <c:v>180000</c:v>
                  </c:pt>
                  <c:pt idx="444">
                    <c:v>180000</c:v>
                  </c:pt>
                  <c:pt idx="445">
                    <c:v>324000</c:v>
                  </c:pt>
                  <c:pt idx="446">
                    <c:v>180000</c:v>
                  </c:pt>
                  <c:pt idx="447">
                    <c:v>450000</c:v>
                  </c:pt>
                  <c:pt idx="448">
                    <c:v>1080000</c:v>
                  </c:pt>
                  <c:pt idx="449">
                    <c:v>58829.26855</c:v>
                  </c:pt>
                  <c:pt idx="450">
                    <c:v>180000</c:v>
                  </c:pt>
                  <c:pt idx="451">
                    <c:v>540000</c:v>
                  </c:pt>
                  <c:pt idx="452">
                    <c:v>180000</c:v>
                  </c:pt>
                  <c:pt idx="453">
                    <c:v>180000</c:v>
                  </c:pt>
                  <c:pt idx="454">
                    <c:v>1620000</c:v>
                  </c:pt>
                  <c:pt idx="455">
                    <c:v>2340000</c:v>
                  </c:pt>
                  <c:pt idx="456">
                    <c:v>1080000</c:v>
                  </c:pt>
                  <c:pt idx="457">
                    <c:v>180000</c:v>
                  </c:pt>
                  <c:pt idx="458">
                    <c:v>180000</c:v>
                  </c:pt>
                  <c:pt idx="459">
                    <c:v>180000</c:v>
                  </c:pt>
                  <c:pt idx="460">
                    <c:v>697021.2773</c:v>
                  </c:pt>
                  <c:pt idx="461">
                    <c:v>720000</c:v>
                  </c:pt>
                  <c:pt idx="462">
                    <c:v>1584000</c:v>
                  </c:pt>
                  <c:pt idx="463">
                    <c:v>496800</c:v>
                  </c:pt>
                  <c:pt idx="464">
                    <c:v>540000</c:v>
                  </c:pt>
                  <c:pt idx="465">
                    <c:v>2700000</c:v>
                  </c:pt>
                  <c:pt idx="466">
                    <c:v>2340000</c:v>
                  </c:pt>
                  <c:pt idx="467">
                    <c:v>180000</c:v>
                  </c:pt>
                  <c:pt idx="468">
                    <c:v>360000</c:v>
                  </c:pt>
                  <c:pt idx="469">
                    <c:v>514883.7207</c:v>
                  </c:pt>
                  <c:pt idx="470">
                    <c:v>180000</c:v>
                  </c:pt>
                  <c:pt idx="471">
                    <c:v>180000</c:v>
                  </c:pt>
                  <c:pt idx="472">
                    <c:v>180000</c:v>
                  </c:pt>
                  <c:pt idx="473">
                    <c:v>270000</c:v>
                  </c:pt>
                  <c:pt idx="474">
                    <c:v>180000</c:v>
                  </c:pt>
                  <c:pt idx="475">
                    <c:v>720000</c:v>
                  </c:pt>
                  <c:pt idx="476">
                    <c:v>1800000</c:v>
                  </c:pt>
                  <c:pt idx="477">
                    <c:v>180000</c:v>
                  </c:pt>
                  <c:pt idx="478">
                    <c:v>180000</c:v>
                  </c:pt>
                  <c:pt idx="479">
                    <c:v>540000</c:v>
                  </c:pt>
                  <c:pt idx="480">
                    <c:v>720000</c:v>
                  </c:pt>
                  <c:pt idx="481">
                    <c:v>1080000</c:v>
                  </c:pt>
                  <c:pt idx="482">
                    <c:v>1080000</c:v>
                  </c:pt>
                  <c:pt idx="483">
                    <c:v>1800000</c:v>
                  </c:pt>
                  <c:pt idx="484">
                    <c:v>180000</c:v>
                  </c:pt>
                  <c:pt idx="485">
                    <c:v>180000</c:v>
                  </c:pt>
                  <c:pt idx="486">
                    <c:v>540000</c:v>
                  </c:pt>
                  <c:pt idx="487">
                    <c:v>540000</c:v>
                  </c:pt>
                  <c:pt idx="488">
                    <c:v>180000</c:v>
                  </c:pt>
                  <c:pt idx="489">
                    <c:v>180000</c:v>
                  </c:pt>
                  <c:pt idx="490">
                    <c:v>180000</c:v>
                  </c:pt>
                  <c:pt idx="491">
                    <c:v>540000</c:v>
                  </c:pt>
                  <c:pt idx="492">
                    <c:v>540000</c:v>
                  </c:pt>
                  <c:pt idx="493">
                    <c:v>180000</c:v>
                  </c:pt>
                  <c:pt idx="494">
                    <c:v>180000</c:v>
                  </c:pt>
                  <c:pt idx="495">
                    <c:v>180000</c:v>
                  </c:pt>
                  <c:pt idx="496">
                    <c:v>180000</c:v>
                  </c:pt>
                  <c:pt idx="497">
                    <c:v>360000</c:v>
                  </c:pt>
                  <c:pt idx="498">
                    <c:v>180000</c:v>
                  </c:pt>
                  <c:pt idx="499">
                    <c:v>540000</c:v>
                  </c:pt>
                  <c:pt idx="500">
                    <c:v>720000</c:v>
                  </c:pt>
                  <c:pt idx="501">
                    <c:v>540000</c:v>
                  </c:pt>
                  <c:pt idx="502">
                    <c:v>2340000</c:v>
                  </c:pt>
                  <c:pt idx="503">
                    <c:v>2700000</c:v>
                  </c:pt>
                  <c:pt idx="504">
                    <c:v>360000</c:v>
                  </c:pt>
                  <c:pt idx="505">
                    <c:v>1080000</c:v>
                  </c:pt>
                  <c:pt idx="506">
                    <c:v>180000</c:v>
                  </c:pt>
                  <c:pt idx="507">
                    <c:v>540000</c:v>
                  </c:pt>
                  <c:pt idx="508">
                    <c:v>180000</c:v>
                  </c:pt>
                  <c:pt idx="509">
                    <c:v>720000</c:v>
                  </c:pt>
                  <c:pt idx="510">
                    <c:v>495000</c:v>
                  </c:pt>
                  <c:pt idx="511">
                    <c:v>180000</c:v>
                  </c:pt>
                  <c:pt idx="512">
                    <c:v>540000</c:v>
                  </c:pt>
                  <c:pt idx="513">
                    <c:v>324000</c:v>
                  </c:pt>
                  <c:pt idx="514">
                    <c:v>5400000</c:v>
                  </c:pt>
                  <c:pt idx="515">
                    <c:v>720000</c:v>
                  </c:pt>
                  <c:pt idx="516">
                    <c:v>180000</c:v>
                  </c:pt>
                  <c:pt idx="517">
                    <c:v>180000</c:v>
                  </c:pt>
                  <c:pt idx="518">
                    <c:v>1800000</c:v>
                  </c:pt>
                  <c:pt idx="519">
                    <c:v>180000</c:v>
                  </c:pt>
                  <c:pt idx="520">
                    <c:v>180000</c:v>
                  </c:pt>
                  <c:pt idx="521">
                    <c:v>180000</c:v>
                  </c:pt>
                  <c:pt idx="522">
                    <c:v>180000</c:v>
                  </c:pt>
                  <c:pt idx="523">
                    <c:v>180000</c:v>
                  </c:pt>
                  <c:pt idx="524">
                    <c:v>360000</c:v>
                  </c:pt>
                  <c:pt idx="525">
                    <c:v>1800000</c:v>
                  </c:pt>
                  <c:pt idx="526">
                    <c:v>9360000</c:v>
                  </c:pt>
                  <c:pt idx="527">
                    <c:v>1080000</c:v>
                  </c:pt>
                  <c:pt idx="528">
                    <c:v>180000</c:v>
                  </c:pt>
                  <c:pt idx="529">
                    <c:v>720000</c:v>
                  </c:pt>
                  <c:pt idx="530">
                    <c:v>180000</c:v>
                  </c:pt>
                  <c:pt idx="531">
                    <c:v>180000</c:v>
                  </c:pt>
                  <c:pt idx="532">
                    <c:v>3420000</c:v>
                  </c:pt>
                  <c:pt idx="533">
                    <c:v>360000</c:v>
                  </c:pt>
                  <c:pt idx="534">
                    <c:v>360000</c:v>
                  </c:pt>
                  <c:pt idx="535">
                    <c:v>360000</c:v>
                  </c:pt>
                  <c:pt idx="536">
                    <c:v>2880000</c:v>
                  </c:pt>
                  <c:pt idx="537">
                    <c:v>1440000</c:v>
                  </c:pt>
                  <c:pt idx="538">
                    <c:v>720000</c:v>
                  </c:pt>
                  <c:pt idx="539">
                    <c:v>1260000</c:v>
                  </c:pt>
                  <c:pt idx="540">
                    <c:v>4320000</c:v>
                  </c:pt>
                  <c:pt idx="541">
                    <c:v>180000</c:v>
                  </c:pt>
                  <c:pt idx="542">
                    <c:v>3960000</c:v>
                  </c:pt>
                  <c:pt idx="543">
                    <c:v>8280000</c:v>
                  </c:pt>
                  <c:pt idx="544">
                    <c:v>360000</c:v>
                  </c:pt>
                  <c:pt idx="545">
                    <c:v>2520000</c:v>
                  </c:pt>
                  <c:pt idx="546">
                    <c:v>6120000</c:v>
                  </c:pt>
                  <c:pt idx="547">
                    <c:v>2520000</c:v>
                  </c:pt>
                  <c:pt idx="548">
                    <c:v>5040000</c:v>
                  </c:pt>
                  <c:pt idx="549">
                    <c:v>1080000</c:v>
                  </c:pt>
                  <c:pt idx="550">
                    <c:v>2520000</c:v>
                  </c:pt>
                  <c:pt idx="551">
                    <c:v>2880000</c:v>
                  </c:pt>
                  <c:pt idx="552">
                    <c:v>1440000</c:v>
                  </c:pt>
                  <c:pt idx="553">
                    <c:v>2520000</c:v>
                  </c:pt>
                  <c:pt idx="554">
                    <c:v>1800000</c:v>
                  </c:pt>
                  <c:pt idx="555">
                    <c:v>2160000</c:v>
                  </c:pt>
                  <c:pt idx="556">
                    <c:v>2340000</c:v>
                  </c:pt>
                  <c:pt idx="557">
                    <c:v>2484000</c:v>
                  </c:pt>
                  <c:pt idx="558">
                    <c:v>1260000</c:v>
                  </c:pt>
                  <c:pt idx="559">
                    <c:v>720000</c:v>
                  </c:pt>
                  <c:pt idx="560">
                    <c:v>4500000</c:v>
                  </c:pt>
                  <c:pt idx="561">
                    <c:v>5400000</c:v>
                  </c:pt>
                  <c:pt idx="562">
                    <c:v>1800000</c:v>
                  </c:pt>
                  <c:pt idx="563">
                    <c:v>720000</c:v>
                  </c:pt>
                  <c:pt idx="564">
                    <c:v>2880000</c:v>
                  </c:pt>
                  <c:pt idx="565">
                    <c:v>1800000</c:v>
                  </c:pt>
                  <c:pt idx="566">
                    <c:v>3960000</c:v>
                  </c:pt>
                  <c:pt idx="567">
                    <c:v>2520000</c:v>
                  </c:pt>
                  <c:pt idx="568">
                    <c:v>3240000</c:v>
                  </c:pt>
                  <c:pt idx="569">
                    <c:v>2880000</c:v>
                  </c:pt>
                  <c:pt idx="570">
                    <c:v>720000</c:v>
                  </c:pt>
                  <c:pt idx="571">
                    <c:v>9360000</c:v>
                  </c:pt>
                  <c:pt idx="572">
                    <c:v>3960000</c:v>
                  </c:pt>
                  <c:pt idx="573">
                    <c:v>180000</c:v>
                  </c:pt>
                  <c:pt idx="574">
                    <c:v>3240000</c:v>
                  </c:pt>
                  <c:pt idx="575">
                    <c:v>3420000</c:v>
                  </c:pt>
                  <c:pt idx="576">
                    <c:v>3600000</c:v>
                  </c:pt>
                  <c:pt idx="577">
                    <c:v>3240000</c:v>
                  </c:pt>
                  <c:pt idx="578">
                    <c:v>4320000</c:v>
                  </c:pt>
                  <c:pt idx="579">
                    <c:v>2880000</c:v>
                  </c:pt>
                  <c:pt idx="580">
                    <c:v>720000</c:v>
                  </c:pt>
                  <c:pt idx="581">
                    <c:v>2880000</c:v>
                  </c:pt>
                  <c:pt idx="582">
                    <c:v>3240000</c:v>
                  </c:pt>
                  <c:pt idx="583">
                    <c:v>2340000</c:v>
                  </c:pt>
                  <c:pt idx="584">
                    <c:v>5040000</c:v>
                  </c:pt>
                  <c:pt idx="585">
                    <c:v>360000</c:v>
                  </c:pt>
                  <c:pt idx="586">
                    <c:v>4500000</c:v>
                  </c:pt>
                  <c:pt idx="587">
                    <c:v>2340000</c:v>
                  </c:pt>
                  <c:pt idx="588">
                    <c:v>3960000</c:v>
                  </c:pt>
                  <c:pt idx="589">
                    <c:v>2340000</c:v>
                  </c:pt>
                  <c:pt idx="590">
                    <c:v>1260000</c:v>
                  </c:pt>
                  <c:pt idx="591">
                    <c:v>180000</c:v>
                  </c:pt>
                  <c:pt idx="592">
                    <c:v>2700000</c:v>
                  </c:pt>
                  <c:pt idx="593">
                    <c:v>1800000</c:v>
                  </c:pt>
                  <c:pt idx="594">
                    <c:v>2700000</c:v>
                  </c:pt>
                  <c:pt idx="595">
                    <c:v>1008000</c:v>
                  </c:pt>
                  <c:pt idx="596">
                    <c:v>15300000</c:v>
                  </c:pt>
                  <c:pt idx="597">
                    <c:v>3600000</c:v>
                  </c:pt>
                  <c:pt idx="598">
                    <c:v>2880000</c:v>
                  </c:pt>
                  <c:pt idx="599">
                    <c:v>2520000</c:v>
                  </c:pt>
                  <c:pt idx="600">
                    <c:v>1800000</c:v>
                  </c:pt>
                  <c:pt idx="601">
                    <c:v>3240000</c:v>
                  </c:pt>
                  <c:pt idx="602">
                    <c:v>360000</c:v>
                  </c:pt>
                  <c:pt idx="603">
                    <c:v>3240000</c:v>
                  </c:pt>
                  <c:pt idx="604">
                    <c:v>180000</c:v>
                  </c:pt>
                  <c:pt idx="605">
                    <c:v>1598823.529</c:v>
                  </c:pt>
                  <c:pt idx="606">
                    <c:v>7020000</c:v>
                  </c:pt>
                  <c:pt idx="607">
                    <c:v>2700000</c:v>
                  </c:pt>
                  <c:pt idx="608">
                    <c:v>3960000</c:v>
                  </c:pt>
                  <c:pt idx="609">
                    <c:v>1260000</c:v>
                  </c:pt>
                  <c:pt idx="610">
                    <c:v>6120000</c:v>
                  </c:pt>
                  <c:pt idx="611">
                    <c:v>1800000</c:v>
                  </c:pt>
                  <c:pt idx="612">
                    <c:v>2160000</c:v>
                  </c:pt>
                  <c:pt idx="613">
                    <c:v>4680000</c:v>
                  </c:pt>
                  <c:pt idx="614">
                    <c:v>3240000</c:v>
                  </c:pt>
                  <c:pt idx="615">
                    <c:v>5040000</c:v>
                  </c:pt>
                  <c:pt idx="616">
                    <c:v>3420000</c:v>
                  </c:pt>
                  <c:pt idx="617">
                    <c:v>5760000</c:v>
                  </c:pt>
                  <c:pt idx="618">
                    <c:v>1800000</c:v>
                  </c:pt>
                  <c:pt idx="619">
                    <c:v>1260000</c:v>
                  </c:pt>
                  <c:pt idx="620">
                    <c:v>2340000</c:v>
                  </c:pt>
                  <c:pt idx="621">
                    <c:v>3420000</c:v>
                  </c:pt>
                  <c:pt idx="622">
                    <c:v>2160000</c:v>
                  </c:pt>
                  <c:pt idx="623">
                    <c:v>3420000</c:v>
                  </c:pt>
                  <c:pt idx="624">
                    <c:v>3420000</c:v>
                  </c:pt>
                  <c:pt idx="625">
                    <c:v>1440000</c:v>
                  </c:pt>
                  <c:pt idx="626">
                    <c:v>1800000</c:v>
                  </c:pt>
                  <c:pt idx="627">
                    <c:v>180000</c:v>
                  </c:pt>
                  <c:pt idx="628">
                    <c:v>1440000</c:v>
                  </c:pt>
                  <c:pt idx="629">
                    <c:v>360000</c:v>
                  </c:pt>
                  <c:pt idx="630">
                    <c:v>2160000</c:v>
                  </c:pt>
                  <c:pt idx="631">
                    <c:v>5580000</c:v>
                  </c:pt>
                  <c:pt idx="632">
                    <c:v>2545714.281</c:v>
                  </c:pt>
                  <c:pt idx="633">
                    <c:v>720000</c:v>
                  </c:pt>
                  <c:pt idx="634">
                    <c:v>5920714.285</c:v>
                  </c:pt>
                  <c:pt idx="635">
                    <c:v>3625714.281</c:v>
                  </c:pt>
                  <c:pt idx="636">
                    <c:v>3573658.537</c:v>
                  </c:pt>
                  <c:pt idx="637">
                    <c:v>180000</c:v>
                  </c:pt>
                  <c:pt idx="638">
                    <c:v>540000</c:v>
                  </c:pt>
                  <c:pt idx="639">
                    <c:v>1080000</c:v>
                  </c:pt>
                  <c:pt idx="640">
                    <c:v>2880000</c:v>
                  </c:pt>
                  <c:pt idx="641">
                    <c:v>540000</c:v>
                  </c:pt>
                  <c:pt idx="642">
                    <c:v>360000</c:v>
                  </c:pt>
                  <c:pt idx="643">
                    <c:v>180000</c:v>
                  </c:pt>
                  <c:pt idx="644">
                    <c:v>360000</c:v>
                  </c:pt>
                  <c:pt idx="645">
                    <c:v>720000</c:v>
                  </c:pt>
                  <c:pt idx="646">
                    <c:v>180000</c:v>
                  </c:pt>
                  <c:pt idx="647">
                    <c:v>3420000</c:v>
                  </c:pt>
                  <c:pt idx="648">
                    <c:v>540000</c:v>
                  </c:pt>
                  <c:pt idx="649">
                    <c:v>180000</c:v>
                  </c:pt>
                  <c:pt idx="650">
                    <c:v>360000</c:v>
                  </c:pt>
                  <c:pt idx="651">
                    <c:v>180000</c:v>
                  </c:pt>
                  <c:pt idx="652">
                    <c:v>324000</c:v>
                  </c:pt>
                  <c:pt idx="653">
                    <c:v>3240000</c:v>
                  </c:pt>
                  <c:pt idx="654">
                    <c:v>1064117.647</c:v>
                  </c:pt>
                  <c:pt idx="655">
                    <c:v>360000</c:v>
                  </c:pt>
                  <c:pt idx="656">
                    <c:v>720000</c:v>
                  </c:pt>
                  <c:pt idx="657">
                    <c:v>720000</c:v>
                  </c:pt>
                  <c:pt idx="658">
                    <c:v>180000</c:v>
                  </c:pt>
                  <c:pt idx="659">
                    <c:v>360000</c:v>
                  </c:pt>
                  <c:pt idx="660">
                    <c:v>720000</c:v>
                  </c:pt>
                  <c:pt idx="661">
                    <c:v>0</c:v>
                  </c:pt>
                  <c:pt idx="662">
                    <c:v>180000</c:v>
                  </c:pt>
                  <c:pt idx="663">
                    <c:v>2880000</c:v>
                  </c:pt>
                  <c:pt idx="664">
                    <c:v>180000</c:v>
                  </c:pt>
                  <c:pt idx="665">
                    <c:v>360000</c:v>
                  </c:pt>
                  <c:pt idx="666">
                    <c:v>720000</c:v>
                  </c:pt>
                  <c:pt idx="667">
                    <c:v>720000</c:v>
                  </c:pt>
                  <c:pt idx="668">
                    <c:v>180000</c:v>
                  </c:pt>
                  <c:pt idx="669">
                    <c:v>1260000</c:v>
                  </c:pt>
                  <c:pt idx="670">
                    <c:v>180000</c:v>
                  </c:pt>
                  <c:pt idx="671">
                    <c:v>2160000</c:v>
                  </c:pt>
                  <c:pt idx="672">
                    <c:v>3600000</c:v>
                  </c:pt>
                  <c:pt idx="673">
                    <c:v>1260000</c:v>
                  </c:pt>
                  <c:pt idx="674">
                    <c:v>360000</c:v>
                  </c:pt>
                  <c:pt idx="675">
                    <c:v>1440000</c:v>
                  </c:pt>
                  <c:pt idx="676">
                    <c:v>1800000</c:v>
                  </c:pt>
                  <c:pt idx="677">
                    <c:v>3960000</c:v>
                  </c:pt>
                  <c:pt idx="678">
                    <c:v>2160000</c:v>
                  </c:pt>
                  <c:pt idx="679">
                    <c:v>1800000</c:v>
                  </c:pt>
                  <c:pt idx="680">
                    <c:v>1260000</c:v>
                  </c:pt>
                  <c:pt idx="681">
                    <c:v>3420000</c:v>
                  </c:pt>
                  <c:pt idx="682">
                    <c:v>720000</c:v>
                  </c:pt>
                  <c:pt idx="683">
                    <c:v>4500000</c:v>
                  </c:pt>
                  <c:pt idx="684">
                    <c:v>720000</c:v>
                  </c:pt>
                  <c:pt idx="685">
                    <c:v>360000</c:v>
                  </c:pt>
                  <c:pt idx="686">
                    <c:v>1800000</c:v>
                  </c:pt>
                  <c:pt idx="687">
                    <c:v>1080000</c:v>
                  </c:pt>
                  <c:pt idx="688">
                    <c:v>1260000</c:v>
                  </c:pt>
                  <c:pt idx="689">
                    <c:v>4500000</c:v>
                  </c:pt>
                  <c:pt idx="690">
                    <c:v>1440000</c:v>
                  </c:pt>
                  <c:pt idx="691">
                    <c:v>1440000</c:v>
                  </c:pt>
                  <c:pt idx="692">
                    <c:v>3600000</c:v>
                  </c:pt>
                  <c:pt idx="693">
                    <c:v>2880000</c:v>
                  </c:pt>
                  <c:pt idx="694">
                    <c:v>1800000</c:v>
                  </c:pt>
                  <c:pt idx="695">
                    <c:v>3600000</c:v>
                  </c:pt>
                  <c:pt idx="696">
                    <c:v>1440000</c:v>
                  </c:pt>
                  <c:pt idx="697">
                    <c:v>3960000</c:v>
                  </c:pt>
                  <c:pt idx="698">
                    <c:v>1260000</c:v>
                  </c:pt>
                  <c:pt idx="699">
                    <c:v>720000</c:v>
                  </c:pt>
                  <c:pt idx="700">
                    <c:v>1260000</c:v>
                  </c:pt>
                  <c:pt idx="701">
                    <c:v>720000</c:v>
                  </c:pt>
                  <c:pt idx="702">
                    <c:v>1440000</c:v>
                  </c:pt>
                  <c:pt idx="703">
                    <c:v>3600000</c:v>
                  </c:pt>
                  <c:pt idx="704">
                    <c:v>3960000</c:v>
                  </c:pt>
                  <c:pt idx="705">
                    <c:v>720000</c:v>
                  </c:pt>
                  <c:pt idx="706">
                    <c:v>720000</c:v>
                  </c:pt>
                  <c:pt idx="707">
                    <c:v>7740000</c:v>
                  </c:pt>
                  <c:pt idx="708">
                    <c:v>5040000</c:v>
                  </c:pt>
                  <c:pt idx="709">
                    <c:v>5040000</c:v>
                  </c:pt>
                  <c:pt idx="710">
                    <c:v>4320000</c:v>
                  </c:pt>
                  <c:pt idx="711">
                    <c:v>3960000</c:v>
                  </c:pt>
                  <c:pt idx="712">
                    <c:v>6120000</c:v>
                  </c:pt>
                  <c:pt idx="713">
                    <c:v>4320000</c:v>
                  </c:pt>
                  <c:pt idx="714">
                    <c:v>2340000</c:v>
                  </c:pt>
                  <c:pt idx="715">
                    <c:v>3420000</c:v>
                  </c:pt>
                  <c:pt idx="716">
                    <c:v>6660000</c:v>
                  </c:pt>
                  <c:pt idx="717">
                    <c:v>5400000</c:v>
                  </c:pt>
                  <c:pt idx="718">
                    <c:v>2880000</c:v>
                  </c:pt>
                  <c:pt idx="719">
                    <c:v>6120000</c:v>
                  </c:pt>
                  <c:pt idx="720">
                    <c:v>2880000</c:v>
                  </c:pt>
                  <c:pt idx="721">
                    <c:v>3240000</c:v>
                  </c:pt>
                  <c:pt idx="722">
                    <c:v>3600000</c:v>
                  </c:pt>
                  <c:pt idx="723">
                    <c:v>2520000</c:v>
                  </c:pt>
                  <c:pt idx="724">
                    <c:v>3960000</c:v>
                  </c:pt>
                  <c:pt idx="725">
                    <c:v>1800000</c:v>
                  </c:pt>
                  <c:pt idx="726">
                    <c:v>1620000</c:v>
                  </c:pt>
                  <c:pt idx="727">
                    <c:v>11880000</c:v>
                  </c:pt>
                  <c:pt idx="728">
                    <c:v>17460000</c:v>
                  </c:pt>
                  <c:pt idx="729">
                    <c:v>10080000</c:v>
                  </c:pt>
                  <c:pt idx="730">
                    <c:v>9360000</c:v>
                  </c:pt>
                  <c:pt idx="731">
                    <c:v>9360000</c:v>
                  </c:pt>
                  <c:pt idx="732">
                    <c:v>7740000</c:v>
                  </c:pt>
                  <c:pt idx="733">
                    <c:v>7200000</c:v>
                  </c:pt>
                  <c:pt idx="734">
                    <c:v>3960000</c:v>
                  </c:pt>
                  <c:pt idx="735">
                    <c:v>2880000</c:v>
                  </c:pt>
                  <c:pt idx="736">
                    <c:v>5040000</c:v>
                  </c:pt>
                  <c:pt idx="737">
                    <c:v>2880000</c:v>
                  </c:pt>
                  <c:pt idx="738">
                    <c:v>2340000</c:v>
                  </c:pt>
                  <c:pt idx="739">
                    <c:v>1260000</c:v>
                  </c:pt>
                  <c:pt idx="740">
                    <c:v>6120000</c:v>
                  </c:pt>
                  <c:pt idx="741">
                    <c:v>5400000</c:v>
                  </c:pt>
                  <c:pt idx="742">
                    <c:v>2880000</c:v>
                  </c:pt>
                  <c:pt idx="743">
                    <c:v>720000</c:v>
                  </c:pt>
                  <c:pt idx="744">
                    <c:v>720000</c:v>
                  </c:pt>
                  <c:pt idx="745">
                    <c:v>1260000</c:v>
                  </c:pt>
                  <c:pt idx="746">
                    <c:v>1800000</c:v>
                  </c:pt>
                  <c:pt idx="747">
                    <c:v>2880000</c:v>
                  </c:pt>
                  <c:pt idx="748">
                    <c:v>6120000</c:v>
                  </c:pt>
                  <c:pt idx="749">
                    <c:v>4140000</c:v>
                  </c:pt>
                  <c:pt idx="750">
                    <c:v>5040000</c:v>
                  </c:pt>
                  <c:pt idx="751">
                    <c:v>6660000</c:v>
                  </c:pt>
                  <c:pt idx="752">
                    <c:v>2700000</c:v>
                  </c:pt>
                  <c:pt idx="753">
                    <c:v>4500000</c:v>
                  </c:pt>
                  <c:pt idx="754">
                    <c:v>5580000</c:v>
                  </c:pt>
                  <c:pt idx="755">
                    <c:v>1260000</c:v>
                  </c:pt>
                  <c:pt idx="756">
                    <c:v>4860000</c:v>
                  </c:pt>
                  <c:pt idx="757">
                    <c:v>2880000</c:v>
                  </c:pt>
                  <c:pt idx="758">
                    <c:v>1800000</c:v>
                  </c:pt>
                  <c:pt idx="759">
                    <c:v>6660000</c:v>
                  </c:pt>
                  <c:pt idx="760">
                    <c:v>7200000</c:v>
                  </c:pt>
                  <c:pt idx="761">
                    <c:v>4500000</c:v>
                  </c:pt>
                  <c:pt idx="762">
                    <c:v>1800000</c:v>
                  </c:pt>
                  <c:pt idx="763">
                    <c:v>7200000</c:v>
                  </c:pt>
                  <c:pt idx="764">
                    <c:v>137340000</c:v>
                  </c:pt>
                  <c:pt idx="765">
                    <c:v>24300000</c:v>
                  </c:pt>
                  <c:pt idx="766">
                    <c:v>18720000</c:v>
                  </c:pt>
                  <c:pt idx="767">
                    <c:v>16920000</c:v>
                  </c:pt>
                  <c:pt idx="768">
                    <c:v>35280000</c:v>
                  </c:pt>
                  <c:pt idx="769">
                    <c:v>30960000</c:v>
                  </c:pt>
                  <c:pt idx="770">
                    <c:v>66600000</c:v>
                  </c:pt>
                  <c:pt idx="771">
                    <c:v>13680000</c:v>
                  </c:pt>
                  <c:pt idx="772">
                    <c:v>11520000</c:v>
                  </c:pt>
                  <c:pt idx="773">
                    <c:v>43200000</c:v>
                  </c:pt>
                  <c:pt idx="774">
                    <c:v>17460000</c:v>
                  </c:pt>
                  <c:pt idx="775">
                    <c:v>58860000</c:v>
                  </c:pt>
                  <c:pt idx="776">
                    <c:v>33660000</c:v>
                  </c:pt>
                  <c:pt idx="777">
                    <c:v>9000000</c:v>
                  </c:pt>
                  <c:pt idx="778">
                    <c:v>12600000</c:v>
                  </c:pt>
                  <c:pt idx="779">
                    <c:v>16380000</c:v>
                  </c:pt>
                  <c:pt idx="780">
                    <c:v>16380000</c:v>
                  </c:pt>
                  <c:pt idx="781">
                    <c:v>10440000</c:v>
                  </c:pt>
                  <c:pt idx="782">
                    <c:v>12060000</c:v>
                  </c:pt>
                  <c:pt idx="783">
                    <c:v>31500000</c:v>
                  </c:pt>
                  <c:pt idx="784">
                    <c:v>15840000</c:v>
                  </c:pt>
                  <c:pt idx="785">
                    <c:v>11520000</c:v>
                  </c:pt>
                  <c:pt idx="786">
                    <c:v>22320000</c:v>
                  </c:pt>
                  <c:pt idx="787">
                    <c:v>10440000</c:v>
                  </c:pt>
                  <c:pt idx="788">
                    <c:v>7560000</c:v>
                  </c:pt>
                  <c:pt idx="789">
                    <c:v>30240000</c:v>
                  </c:pt>
                  <c:pt idx="790">
                    <c:v>9900000</c:v>
                  </c:pt>
                  <c:pt idx="791">
                    <c:v>9360000</c:v>
                  </c:pt>
                  <c:pt idx="792">
                    <c:v>10440000</c:v>
                  </c:pt>
                  <c:pt idx="793">
                    <c:v>6120000</c:v>
                  </c:pt>
                  <c:pt idx="794">
                    <c:v>8820000</c:v>
                  </c:pt>
                  <c:pt idx="795">
                    <c:v>7200000</c:v>
                  </c:pt>
                  <c:pt idx="796">
                    <c:v>6840000</c:v>
                  </c:pt>
                  <c:pt idx="797">
                    <c:v>9900000</c:v>
                  </c:pt>
                  <c:pt idx="798">
                    <c:v>12960000</c:v>
                  </c:pt>
                  <c:pt idx="799">
                    <c:v>12600000</c:v>
                  </c:pt>
                  <c:pt idx="800">
                    <c:v>12060000</c:v>
                  </c:pt>
                  <c:pt idx="801">
                    <c:v>18276923.08</c:v>
                  </c:pt>
                  <c:pt idx="802">
                    <c:v>12060000</c:v>
                  </c:pt>
                  <c:pt idx="803">
                    <c:v>8820000</c:v>
                  </c:pt>
                  <c:pt idx="804">
                    <c:v>10440000</c:v>
                  </c:pt>
                  <c:pt idx="805">
                    <c:v>18000000</c:v>
                  </c:pt>
                  <c:pt idx="806">
                    <c:v>10440000</c:v>
                  </c:pt>
                  <c:pt idx="807">
                    <c:v>13680000</c:v>
                  </c:pt>
                  <c:pt idx="808">
                    <c:v>9540000</c:v>
                  </c:pt>
                  <c:pt idx="809">
                    <c:v>11520000</c:v>
                  </c:pt>
                  <c:pt idx="810">
                    <c:v>12600000</c:v>
                  </c:pt>
                  <c:pt idx="811">
                    <c:v>9900000</c:v>
                  </c:pt>
                  <c:pt idx="812">
                    <c:v>7740000</c:v>
                  </c:pt>
                  <c:pt idx="813">
                    <c:v>13140000</c:v>
                  </c:pt>
                  <c:pt idx="814">
                    <c:v>26280000</c:v>
                  </c:pt>
                  <c:pt idx="815">
                    <c:v>9720000</c:v>
                  </c:pt>
                  <c:pt idx="816">
                    <c:v>13680000</c:v>
                  </c:pt>
                  <c:pt idx="817">
                    <c:v>7200000</c:v>
                  </c:pt>
                  <c:pt idx="818">
                    <c:v>9720000</c:v>
                  </c:pt>
                  <c:pt idx="819">
                    <c:v>23760000</c:v>
                  </c:pt>
                  <c:pt idx="820">
                    <c:v>5580000</c:v>
                  </c:pt>
                  <c:pt idx="821">
                    <c:v>9120000</c:v>
                  </c:pt>
                  <c:pt idx="822">
                    <c:v>5580000</c:v>
                  </c:pt>
                  <c:pt idx="823">
                    <c:v>11880000</c:v>
                  </c:pt>
                  <c:pt idx="824">
                    <c:v>8640000</c:v>
                  </c:pt>
                  <c:pt idx="825">
                    <c:v>6660000</c:v>
                  </c:pt>
                  <c:pt idx="826">
                    <c:v>4500000</c:v>
                  </c:pt>
                  <c:pt idx="827">
                    <c:v>6480000</c:v>
                  </c:pt>
                  <c:pt idx="828">
                    <c:v>5760000</c:v>
                  </c:pt>
                  <c:pt idx="829">
                    <c:v>5760000</c:v>
                  </c:pt>
                  <c:pt idx="830">
                    <c:v>11520000</c:v>
                  </c:pt>
                  <c:pt idx="831">
                    <c:v>2880000</c:v>
                  </c:pt>
                  <c:pt idx="832">
                    <c:v>10770697.67</c:v>
                  </c:pt>
                  <c:pt idx="833">
                    <c:v>7740000</c:v>
                  </c:pt>
                  <c:pt idx="834">
                    <c:v>10260000</c:v>
                  </c:pt>
                  <c:pt idx="835">
                    <c:v>8280000</c:v>
                  </c:pt>
                  <c:pt idx="836">
                    <c:v>4500000</c:v>
                  </c:pt>
                  <c:pt idx="837">
                    <c:v>5760000</c:v>
                  </c:pt>
                  <c:pt idx="838">
                    <c:v>8100000</c:v>
                  </c:pt>
                  <c:pt idx="839">
                    <c:v>6120000</c:v>
                  </c:pt>
                  <c:pt idx="840">
                    <c:v>13140000</c:v>
                  </c:pt>
                  <c:pt idx="841">
                    <c:v>6840000</c:v>
                  </c:pt>
                  <c:pt idx="842">
                    <c:v>6840000</c:v>
                  </c:pt>
                  <c:pt idx="843">
                    <c:v>5040000</c:v>
                  </c:pt>
                  <c:pt idx="844">
                    <c:v>1800000</c:v>
                  </c:pt>
                  <c:pt idx="845">
                    <c:v>2160000</c:v>
                  </c:pt>
                  <c:pt idx="846">
                    <c:v>6120000</c:v>
                  </c:pt>
                  <c:pt idx="847">
                    <c:v>180000</c:v>
                  </c:pt>
                  <c:pt idx="848">
                    <c:v>3420000</c:v>
                  </c:pt>
                  <c:pt idx="849">
                    <c:v>7740000</c:v>
                  </c:pt>
                  <c:pt idx="850">
                    <c:v>180000</c:v>
                  </c:pt>
                  <c:pt idx="851">
                    <c:v>720000</c:v>
                  </c:pt>
                  <c:pt idx="852">
                    <c:v>720000</c:v>
                  </c:pt>
                  <c:pt idx="853">
                    <c:v>1260000</c:v>
                  </c:pt>
                  <c:pt idx="854">
                    <c:v>180000</c:v>
                  </c:pt>
                  <c:pt idx="855">
                    <c:v>3960000</c:v>
                  </c:pt>
                  <c:pt idx="856">
                    <c:v>9900000</c:v>
                  </c:pt>
                  <c:pt idx="857">
                    <c:v>1080000</c:v>
                  </c:pt>
                  <c:pt idx="858">
                    <c:v>5040000</c:v>
                  </c:pt>
                  <c:pt idx="859">
                    <c:v>7740000</c:v>
                  </c:pt>
                  <c:pt idx="860">
                    <c:v>2160000</c:v>
                  </c:pt>
                  <c:pt idx="861">
                    <c:v>5040000</c:v>
                  </c:pt>
                  <c:pt idx="862">
                    <c:v>2880000</c:v>
                  </c:pt>
                  <c:pt idx="863">
                    <c:v>2700000</c:v>
                  </c:pt>
                  <c:pt idx="864">
                    <c:v>2160000</c:v>
                  </c:pt>
                  <c:pt idx="865">
                    <c:v>720000</c:v>
                  </c:pt>
                  <c:pt idx="866">
                    <c:v>5580000</c:v>
                  </c:pt>
                  <c:pt idx="867">
                    <c:v>180000</c:v>
                  </c:pt>
                  <c:pt idx="868">
                    <c:v>2160000</c:v>
                  </c:pt>
                  <c:pt idx="869">
                    <c:v>25020000</c:v>
                  </c:pt>
                  <c:pt idx="870">
                    <c:v>3600000</c:v>
                  </c:pt>
                  <c:pt idx="871">
                    <c:v>2520000</c:v>
                  </c:pt>
                  <c:pt idx="872">
                    <c:v>3960000</c:v>
                  </c:pt>
                  <c:pt idx="873">
                    <c:v>5040000</c:v>
                  </c:pt>
                  <c:pt idx="874">
                    <c:v>5760000</c:v>
                  </c:pt>
                  <c:pt idx="875">
                    <c:v>4500000</c:v>
                  </c:pt>
                  <c:pt idx="876">
                    <c:v>4680000</c:v>
                  </c:pt>
                  <c:pt idx="877">
                    <c:v>4500000</c:v>
                  </c:pt>
                  <c:pt idx="878">
                    <c:v>3420000</c:v>
                  </c:pt>
                  <c:pt idx="879">
                    <c:v>2880000</c:v>
                  </c:pt>
                  <c:pt idx="880">
                    <c:v>2880000</c:v>
                  </c:pt>
                  <c:pt idx="881">
                    <c:v>360000</c:v>
                  </c:pt>
                  <c:pt idx="882">
                    <c:v>6120000</c:v>
                  </c:pt>
                  <c:pt idx="883">
                    <c:v>9900000</c:v>
                  </c:pt>
                  <c:pt idx="884">
                    <c:v>720000</c:v>
                  </c:pt>
                  <c:pt idx="885">
                    <c:v>180000</c:v>
                  </c:pt>
                  <c:pt idx="886">
                    <c:v>720000</c:v>
                  </c:pt>
                  <c:pt idx="887">
                    <c:v>7020000</c:v>
                  </c:pt>
                  <c:pt idx="888">
                    <c:v>180000</c:v>
                  </c:pt>
                  <c:pt idx="889">
                    <c:v>7920000</c:v>
                  </c:pt>
                  <c:pt idx="890">
                    <c:v>1800000</c:v>
                  </c:pt>
                  <c:pt idx="891">
                    <c:v>7200000</c:v>
                  </c:pt>
                  <c:pt idx="892">
                    <c:v>180000</c:v>
                  </c:pt>
                  <c:pt idx="893">
                    <c:v>4500000</c:v>
                  </c:pt>
                  <c:pt idx="894">
                    <c:v>540000</c:v>
                  </c:pt>
                  <c:pt idx="895">
                    <c:v>1080000</c:v>
                  </c:pt>
                  <c:pt idx="896">
                    <c:v>360000</c:v>
                  </c:pt>
                  <c:pt idx="897">
                    <c:v>180000</c:v>
                  </c:pt>
                  <c:pt idx="898">
                    <c:v>180000</c:v>
                  </c:pt>
                  <c:pt idx="899">
                    <c:v>720000</c:v>
                  </c:pt>
                  <c:pt idx="900">
                    <c:v>1080000</c:v>
                  </c:pt>
                  <c:pt idx="901">
                    <c:v>1440000</c:v>
                  </c:pt>
                  <c:pt idx="902">
                    <c:v>488571.4297</c:v>
                  </c:pt>
                  <c:pt idx="903">
                    <c:v>490909.0898</c:v>
                  </c:pt>
                  <c:pt idx="904">
                    <c:v>502758.6211</c:v>
                  </c:pt>
                  <c:pt idx="905">
                    <c:v>180000</c:v>
                  </c:pt>
                  <c:pt idx="906">
                    <c:v>1620000</c:v>
                  </c:pt>
                  <c:pt idx="907">
                    <c:v>720000</c:v>
                  </c:pt>
                  <c:pt idx="908">
                    <c:v>1440000</c:v>
                  </c:pt>
                  <c:pt idx="909">
                    <c:v>3420000</c:v>
                  </c:pt>
                  <c:pt idx="910">
                    <c:v>180000</c:v>
                  </c:pt>
                  <c:pt idx="911">
                    <c:v>180000</c:v>
                  </c:pt>
                  <c:pt idx="912">
                    <c:v>720000</c:v>
                  </c:pt>
                  <c:pt idx="913">
                    <c:v>180000</c:v>
                  </c:pt>
                  <c:pt idx="914">
                    <c:v>2520000</c:v>
                  </c:pt>
                  <c:pt idx="915">
                    <c:v>540000</c:v>
                  </c:pt>
                  <c:pt idx="916">
                    <c:v>420000</c:v>
                  </c:pt>
                  <c:pt idx="917">
                    <c:v>694285.7148</c:v>
                  </c:pt>
                  <c:pt idx="918">
                    <c:v>180000</c:v>
                  </c:pt>
                  <c:pt idx="919">
                    <c:v>180000</c:v>
                  </c:pt>
                  <c:pt idx="920">
                    <c:v>495000</c:v>
                  </c:pt>
                  <c:pt idx="921">
                    <c:v>180000</c:v>
                  </c:pt>
                  <c:pt idx="922">
                    <c:v>2340000</c:v>
                  </c:pt>
                  <c:pt idx="923">
                    <c:v>180000</c:v>
                  </c:pt>
                  <c:pt idx="924">
                    <c:v>180000</c:v>
                  </c:pt>
                  <c:pt idx="925">
                    <c:v>2340000</c:v>
                  </c:pt>
                  <c:pt idx="926">
                    <c:v>360000</c:v>
                  </c:pt>
                  <c:pt idx="927">
                    <c:v>720000</c:v>
                  </c:pt>
                  <c:pt idx="928">
                    <c:v>720000</c:v>
                  </c:pt>
                  <c:pt idx="929">
                    <c:v>540000</c:v>
                  </c:pt>
                  <c:pt idx="930">
                    <c:v>180000</c:v>
                  </c:pt>
                  <c:pt idx="931">
                    <c:v>525205.4795</c:v>
                  </c:pt>
                  <c:pt idx="932">
                    <c:v>1305000</c:v>
                  </c:pt>
                  <c:pt idx="933">
                    <c:v>1620000</c:v>
                  </c:pt>
                  <c:pt idx="934">
                    <c:v>521379.3105</c:v>
                  </c:pt>
                  <c:pt idx="935">
                    <c:v>540000</c:v>
                  </c:pt>
                  <c:pt idx="936">
                    <c:v>180000</c:v>
                  </c:pt>
                  <c:pt idx="937">
                    <c:v>15856.02637</c:v>
                  </c:pt>
                  <c:pt idx="938">
                    <c:v>180000</c:v>
                  </c:pt>
                  <c:pt idx="939">
                    <c:v>180000</c:v>
                  </c:pt>
                  <c:pt idx="940">
                    <c:v>720000</c:v>
                  </c:pt>
                  <c:pt idx="941">
                    <c:v>540000</c:v>
                  </c:pt>
                  <c:pt idx="942">
                    <c:v>720000</c:v>
                  </c:pt>
                  <c:pt idx="943">
                    <c:v>180000</c:v>
                  </c:pt>
                  <c:pt idx="944">
                    <c:v>164788.7324</c:v>
                  </c:pt>
                  <c:pt idx="945">
                    <c:v>180000</c:v>
                  </c:pt>
                  <c:pt idx="946">
                    <c:v>720000</c:v>
                  </c:pt>
                  <c:pt idx="947">
                    <c:v>504000</c:v>
                  </c:pt>
                  <c:pt idx="948">
                    <c:v>360000</c:v>
                  </c:pt>
                  <c:pt idx="949">
                    <c:v>540000</c:v>
                  </c:pt>
                  <c:pt idx="950">
                    <c:v>180000</c:v>
                  </c:pt>
                  <c:pt idx="951">
                    <c:v>1080000</c:v>
                  </c:pt>
                  <c:pt idx="952">
                    <c:v>1800000</c:v>
                  </c:pt>
                  <c:pt idx="953">
                    <c:v>180000</c:v>
                  </c:pt>
                  <c:pt idx="954">
                    <c:v>540000</c:v>
                  </c:pt>
                  <c:pt idx="955">
                    <c:v>180000</c:v>
                  </c:pt>
                  <c:pt idx="956">
                    <c:v>180000</c:v>
                  </c:pt>
                  <c:pt idx="957">
                    <c:v>493043.4766</c:v>
                  </c:pt>
                  <c:pt idx="958">
                    <c:v>540000</c:v>
                  </c:pt>
                  <c:pt idx="959">
                    <c:v>1800000</c:v>
                  </c:pt>
                  <c:pt idx="960">
                    <c:v>180000</c:v>
                  </c:pt>
                  <c:pt idx="961">
                    <c:v>1080000</c:v>
                  </c:pt>
                  <c:pt idx="962">
                    <c:v>540000</c:v>
                  </c:pt>
                  <c:pt idx="963">
                    <c:v>1800000</c:v>
                  </c:pt>
                  <c:pt idx="964">
                    <c:v>540000</c:v>
                  </c:pt>
                  <c:pt idx="965">
                    <c:v>180000</c:v>
                  </c:pt>
                  <c:pt idx="966">
                    <c:v>180000</c:v>
                  </c:pt>
                  <c:pt idx="967">
                    <c:v>720000</c:v>
                  </c:pt>
                  <c:pt idx="968">
                    <c:v>1080000</c:v>
                  </c:pt>
                  <c:pt idx="969">
                    <c:v>1080000</c:v>
                  </c:pt>
                  <c:pt idx="970">
                    <c:v>180000</c:v>
                  </c:pt>
                  <c:pt idx="971">
                    <c:v>180000</c:v>
                  </c:pt>
                  <c:pt idx="972">
                    <c:v>180000</c:v>
                  </c:pt>
                  <c:pt idx="973">
                    <c:v>360000</c:v>
                  </c:pt>
                  <c:pt idx="974">
                    <c:v>180000</c:v>
                  </c:pt>
                  <c:pt idx="975">
                    <c:v>540000</c:v>
                  </c:pt>
                  <c:pt idx="976">
                    <c:v>270000</c:v>
                  </c:pt>
                  <c:pt idx="977">
                    <c:v>527727.2725</c:v>
                  </c:pt>
                  <c:pt idx="978">
                    <c:v>180000</c:v>
                  </c:pt>
                  <c:pt idx="979">
                    <c:v>488571.4297</c:v>
                  </c:pt>
                  <c:pt idx="980">
                    <c:v>540000</c:v>
                  </c:pt>
                  <c:pt idx="981">
                    <c:v>1800000</c:v>
                  </c:pt>
                  <c:pt idx="982">
                    <c:v>515454.5449</c:v>
                  </c:pt>
                  <c:pt idx="983">
                    <c:v>720000</c:v>
                  </c:pt>
                  <c:pt idx="984">
                    <c:v>9180000</c:v>
                  </c:pt>
                  <c:pt idx="985">
                    <c:v>180000</c:v>
                  </c:pt>
                  <c:pt idx="986">
                    <c:v>540000</c:v>
                  </c:pt>
                  <c:pt idx="987">
                    <c:v>360000</c:v>
                  </c:pt>
                  <c:pt idx="988">
                    <c:v>180000</c:v>
                  </c:pt>
                  <c:pt idx="989">
                    <c:v>2340000</c:v>
                  </c:pt>
                  <c:pt idx="990">
                    <c:v>180000</c:v>
                  </c:pt>
                  <c:pt idx="991">
                    <c:v>180000</c:v>
                  </c:pt>
                  <c:pt idx="992">
                    <c:v>3240000</c:v>
                  </c:pt>
                  <c:pt idx="993">
                    <c:v>2880000</c:v>
                  </c:pt>
                  <c:pt idx="994">
                    <c:v>8820000</c:v>
                  </c:pt>
                  <c:pt idx="995">
                    <c:v>1800000</c:v>
                  </c:pt>
                  <c:pt idx="996">
                    <c:v>180000</c:v>
                  </c:pt>
                  <c:pt idx="997">
                    <c:v>1260000</c:v>
                  </c:pt>
                  <c:pt idx="998">
                    <c:v>324000</c:v>
                  </c:pt>
                  <c:pt idx="999">
                    <c:v>360000</c:v>
                  </c:pt>
                  <c:pt idx="1000">
                    <c:v>540000</c:v>
                  </c:pt>
                  <c:pt idx="1001">
                    <c:v>540000</c:v>
                  </c:pt>
                  <c:pt idx="1002">
                    <c:v>4860000</c:v>
                  </c:pt>
                  <c:pt idx="1003">
                    <c:v>1080000</c:v>
                  </c:pt>
                  <c:pt idx="1004">
                    <c:v>520363.6367</c:v>
                  </c:pt>
                  <c:pt idx="1005">
                    <c:v>3960000</c:v>
                  </c:pt>
                  <c:pt idx="1006">
                    <c:v>686250</c:v>
                  </c:pt>
                  <c:pt idx="1007">
                    <c:v>1800000</c:v>
                  </c:pt>
                  <c:pt idx="1008">
                    <c:v>1800000</c:v>
                  </c:pt>
                  <c:pt idx="1009">
                    <c:v>180000</c:v>
                  </c:pt>
                  <c:pt idx="1010">
                    <c:v>1440000</c:v>
                  </c:pt>
                  <c:pt idx="1011">
                    <c:v>3960000</c:v>
                  </c:pt>
                  <c:pt idx="1012">
                    <c:v>1800000</c:v>
                  </c:pt>
                  <c:pt idx="1013">
                    <c:v>2880000</c:v>
                  </c:pt>
                  <c:pt idx="1014">
                    <c:v>180000</c:v>
                  </c:pt>
                  <c:pt idx="1015">
                    <c:v>180000</c:v>
                  </c:pt>
                  <c:pt idx="1016">
                    <c:v>1260000</c:v>
                  </c:pt>
                  <c:pt idx="1017">
                    <c:v>360000</c:v>
                  </c:pt>
                  <c:pt idx="1018">
                    <c:v>540000</c:v>
                  </c:pt>
                  <c:pt idx="1019">
                    <c:v>360000</c:v>
                  </c:pt>
                  <c:pt idx="1020">
                    <c:v>540000</c:v>
                  </c:pt>
                  <c:pt idx="1021">
                    <c:v>720000</c:v>
                  </c:pt>
                  <c:pt idx="1022">
                    <c:v>180000</c:v>
                  </c:pt>
                  <c:pt idx="1023">
                    <c:v>1440000</c:v>
                  </c:pt>
                  <c:pt idx="1024">
                    <c:v>3240000</c:v>
                  </c:pt>
                  <c:pt idx="1025">
                    <c:v>180000</c:v>
                  </c:pt>
                  <c:pt idx="1026">
                    <c:v>180000</c:v>
                  </c:pt>
                  <c:pt idx="1027">
                    <c:v>720000</c:v>
                  </c:pt>
                  <c:pt idx="1028">
                    <c:v>360000</c:v>
                  </c:pt>
                  <c:pt idx="1029">
                    <c:v>720000</c:v>
                  </c:pt>
                  <c:pt idx="1030">
                    <c:v>180000</c:v>
                  </c:pt>
                  <c:pt idx="1031">
                    <c:v>1800000</c:v>
                  </c:pt>
                  <c:pt idx="1032">
                    <c:v>3240000</c:v>
                  </c:pt>
                  <c:pt idx="1033">
                    <c:v>1440000</c:v>
                  </c:pt>
                  <c:pt idx="1034">
                    <c:v>1800000</c:v>
                  </c:pt>
                  <c:pt idx="1035">
                    <c:v>3420000</c:v>
                  </c:pt>
                  <c:pt idx="1036">
                    <c:v>3420000</c:v>
                  </c:pt>
                  <c:pt idx="1037">
                    <c:v>3240000</c:v>
                  </c:pt>
                  <c:pt idx="1038">
                    <c:v>180000</c:v>
                  </c:pt>
                  <c:pt idx="1039">
                    <c:v>513658.5371</c:v>
                  </c:pt>
                  <c:pt idx="1040">
                    <c:v>1440000</c:v>
                  </c:pt>
                  <c:pt idx="1041">
                    <c:v>720000</c:v>
                  </c:pt>
                  <c:pt idx="1042">
                    <c:v>5760000</c:v>
                  </c:pt>
                  <c:pt idx="1043">
                    <c:v>180000</c:v>
                  </c:pt>
                  <c:pt idx="1044">
                    <c:v>180000</c:v>
                  </c:pt>
                  <c:pt idx="1045">
                    <c:v>2880000</c:v>
                  </c:pt>
                  <c:pt idx="1046">
                    <c:v>1800000</c:v>
                  </c:pt>
                  <c:pt idx="1047">
                    <c:v>720000</c:v>
                  </c:pt>
                  <c:pt idx="1048">
                    <c:v>540000</c:v>
                  </c:pt>
                  <c:pt idx="1049">
                    <c:v>180000</c:v>
                  </c:pt>
                  <c:pt idx="1050">
                    <c:v>540000</c:v>
                  </c:pt>
                  <c:pt idx="1051">
                    <c:v>180000</c:v>
                  </c:pt>
                  <c:pt idx="1052">
                    <c:v>500000</c:v>
                  </c:pt>
                  <c:pt idx="1053">
                    <c:v>540000</c:v>
                  </c:pt>
                  <c:pt idx="1054">
                    <c:v>360000</c:v>
                  </c:pt>
                  <c:pt idx="1055">
                    <c:v>432000</c:v>
                  </c:pt>
                  <c:pt idx="1056">
                    <c:v>1620000</c:v>
                  </c:pt>
                  <c:pt idx="1057">
                    <c:v>180000</c:v>
                  </c:pt>
                  <c:pt idx="1058">
                    <c:v>180000</c:v>
                  </c:pt>
                  <c:pt idx="1059">
                    <c:v>180000</c:v>
                  </c:pt>
                  <c:pt idx="1060">
                    <c:v>450000</c:v>
                  </c:pt>
                  <c:pt idx="1061">
                    <c:v>3420000</c:v>
                  </c:pt>
                  <c:pt idx="1062">
                    <c:v>360000</c:v>
                  </c:pt>
                  <c:pt idx="1063">
                    <c:v>1800000</c:v>
                  </c:pt>
                  <c:pt idx="1064">
                    <c:v>3223384.615</c:v>
                  </c:pt>
                  <c:pt idx="1065">
                    <c:v>3420000</c:v>
                  </c:pt>
                  <c:pt idx="1066">
                    <c:v>1260000</c:v>
                  </c:pt>
                  <c:pt idx="1067">
                    <c:v>1800000</c:v>
                  </c:pt>
                  <c:pt idx="1068">
                    <c:v>360000</c:v>
                  </c:pt>
                  <c:pt idx="1069">
                    <c:v>5580000</c:v>
                  </c:pt>
                  <c:pt idx="1070">
                    <c:v>180000</c:v>
                  </c:pt>
                  <c:pt idx="1071">
                    <c:v>1800000</c:v>
                  </c:pt>
                  <c:pt idx="1072">
                    <c:v>7200000</c:v>
                  </c:pt>
                  <c:pt idx="1073">
                    <c:v>3960000</c:v>
                  </c:pt>
                  <c:pt idx="1074">
                    <c:v>360000</c:v>
                  </c:pt>
                  <c:pt idx="1075">
                    <c:v>720000</c:v>
                  </c:pt>
                  <c:pt idx="1076">
                    <c:v>3420000</c:v>
                  </c:pt>
                  <c:pt idx="1077">
                    <c:v>3420000</c:v>
                  </c:pt>
                  <c:pt idx="1078">
                    <c:v>1260000</c:v>
                  </c:pt>
                  <c:pt idx="1079">
                    <c:v>3600000</c:v>
                  </c:pt>
                  <c:pt idx="1080">
                    <c:v>4500000</c:v>
                  </c:pt>
                  <c:pt idx="1081">
                    <c:v>720000</c:v>
                  </c:pt>
                  <c:pt idx="1082">
                    <c:v>2340000</c:v>
                  </c:pt>
                  <c:pt idx="1083">
                    <c:v>360000</c:v>
                  </c:pt>
                  <c:pt idx="1084">
                    <c:v>2340000</c:v>
                  </c:pt>
                  <c:pt idx="1085">
                    <c:v>180000</c:v>
                  </c:pt>
                  <c:pt idx="1086">
                    <c:v>720000</c:v>
                  </c:pt>
                  <c:pt idx="1087">
                    <c:v>1440000</c:v>
                  </c:pt>
                  <c:pt idx="1088">
                    <c:v>360000</c:v>
                  </c:pt>
                  <c:pt idx="1089">
                    <c:v>180000</c:v>
                  </c:pt>
                  <c:pt idx="1090">
                    <c:v>1440000</c:v>
                  </c:pt>
                  <c:pt idx="1091">
                    <c:v>3420000</c:v>
                  </c:pt>
                  <c:pt idx="1092">
                    <c:v>2880000</c:v>
                  </c:pt>
                  <c:pt idx="1093">
                    <c:v>720000</c:v>
                  </c:pt>
                  <c:pt idx="1094">
                    <c:v>1620000</c:v>
                  </c:pt>
                  <c:pt idx="1095">
                    <c:v>1800000</c:v>
                  </c:pt>
                  <c:pt idx="1096">
                    <c:v>1800000</c:v>
                  </c:pt>
                  <c:pt idx="1097">
                    <c:v>180000</c:v>
                  </c:pt>
                  <c:pt idx="1098">
                    <c:v>3960000</c:v>
                  </c:pt>
                  <c:pt idx="1099">
                    <c:v>3240000</c:v>
                  </c:pt>
                  <c:pt idx="1100">
                    <c:v>3420000</c:v>
                  </c:pt>
                  <c:pt idx="1101">
                    <c:v>3600000</c:v>
                  </c:pt>
                  <c:pt idx="1102">
                    <c:v>1080000</c:v>
                  </c:pt>
                  <c:pt idx="1103">
                    <c:v>3600000</c:v>
                  </c:pt>
                  <c:pt idx="1104">
                    <c:v>4320000</c:v>
                  </c:pt>
                  <c:pt idx="1105">
                    <c:v>4680000</c:v>
                  </c:pt>
                  <c:pt idx="1106">
                    <c:v>8280000</c:v>
                  </c:pt>
                  <c:pt idx="1107">
                    <c:v>360000</c:v>
                  </c:pt>
                  <c:pt idx="1108">
                    <c:v>720000</c:v>
                  </c:pt>
                  <c:pt idx="1109">
                    <c:v>3600000</c:v>
                  </c:pt>
                  <c:pt idx="1110">
                    <c:v>1260000</c:v>
                  </c:pt>
                  <c:pt idx="1111">
                    <c:v>1800000</c:v>
                  </c:pt>
                  <c:pt idx="1112">
                    <c:v>3600000</c:v>
                  </c:pt>
                  <c:pt idx="1113">
                    <c:v>720000</c:v>
                  </c:pt>
                  <c:pt idx="1114">
                    <c:v>5040000</c:v>
                  </c:pt>
                  <c:pt idx="1115">
                    <c:v>3960000</c:v>
                  </c:pt>
                  <c:pt idx="1116">
                    <c:v>4680000</c:v>
                  </c:pt>
                  <c:pt idx="1117">
                    <c:v>720000</c:v>
                  </c:pt>
                  <c:pt idx="1118">
                    <c:v>2880000</c:v>
                  </c:pt>
                  <c:pt idx="1119">
                    <c:v>2340000</c:v>
                  </c:pt>
                  <c:pt idx="1120">
                    <c:v>1800000</c:v>
                  </c:pt>
                  <c:pt idx="1121">
                    <c:v>1440000</c:v>
                  </c:pt>
                  <c:pt idx="1122">
                    <c:v>1260000</c:v>
                  </c:pt>
                  <c:pt idx="1123">
                    <c:v>720000</c:v>
                  </c:pt>
                  <c:pt idx="1124">
                    <c:v>3420000</c:v>
                  </c:pt>
                  <c:pt idx="1125">
                    <c:v>3240000</c:v>
                  </c:pt>
                  <c:pt idx="1126">
                    <c:v>5040000</c:v>
                  </c:pt>
                  <c:pt idx="1127">
                    <c:v>1260000</c:v>
                  </c:pt>
                  <c:pt idx="1128">
                    <c:v>2880000</c:v>
                  </c:pt>
                  <c:pt idx="1129">
                    <c:v>1800000</c:v>
                  </c:pt>
                  <c:pt idx="1130">
                    <c:v>3960000</c:v>
                  </c:pt>
                  <c:pt idx="1131">
                    <c:v>900000</c:v>
                  </c:pt>
                  <c:pt idx="1132">
                    <c:v>2880000</c:v>
                  </c:pt>
                  <c:pt idx="1133">
                    <c:v>6120000</c:v>
                  </c:pt>
                  <c:pt idx="1134">
                    <c:v>1080000</c:v>
                  </c:pt>
                  <c:pt idx="1135">
                    <c:v>5040000</c:v>
                  </c:pt>
                  <c:pt idx="1136">
                    <c:v>2880000</c:v>
                  </c:pt>
                  <c:pt idx="1137">
                    <c:v>4680000</c:v>
                  </c:pt>
                  <c:pt idx="1138">
                    <c:v>1980000</c:v>
                  </c:pt>
                  <c:pt idx="1139">
                    <c:v>540000</c:v>
                  </c:pt>
                  <c:pt idx="1140">
                    <c:v>4860000</c:v>
                  </c:pt>
                  <c:pt idx="1141">
                    <c:v>3420000</c:v>
                  </c:pt>
                  <c:pt idx="1142">
                    <c:v>6120000</c:v>
                  </c:pt>
                  <c:pt idx="1143">
                    <c:v>2970000</c:v>
                  </c:pt>
                  <c:pt idx="1144">
                    <c:v>2520000</c:v>
                  </c:pt>
                  <c:pt idx="1145">
                    <c:v>4500000</c:v>
                  </c:pt>
                  <c:pt idx="1146">
                    <c:v>2700000</c:v>
                  </c:pt>
                  <c:pt idx="1147">
                    <c:v>5400000</c:v>
                  </c:pt>
                  <c:pt idx="1148">
                    <c:v>4500000</c:v>
                  </c:pt>
                  <c:pt idx="1149">
                    <c:v>2520000</c:v>
                  </c:pt>
                  <c:pt idx="1150">
                    <c:v>8100000</c:v>
                  </c:pt>
                  <c:pt idx="1151">
                    <c:v>2880000</c:v>
                  </c:pt>
                  <c:pt idx="1152">
                    <c:v>1260000</c:v>
                  </c:pt>
                  <c:pt idx="1153">
                    <c:v>3420000</c:v>
                  </c:pt>
                  <c:pt idx="1154">
                    <c:v>3960000</c:v>
                  </c:pt>
                  <c:pt idx="1155">
                    <c:v>4500000</c:v>
                  </c:pt>
                  <c:pt idx="1156">
                    <c:v>7200000</c:v>
                  </c:pt>
                  <c:pt idx="1157">
                    <c:v>2880000</c:v>
                  </c:pt>
                  <c:pt idx="1158">
                    <c:v>5940000</c:v>
                  </c:pt>
                  <c:pt idx="1159">
                    <c:v>1440000</c:v>
                  </c:pt>
                  <c:pt idx="1160">
                    <c:v>4500000</c:v>
                  </c:pt>
                  <c:pt idx="1161">
                    <c:v>1800000</c:v>
                  </c:pt>
                  <c:pt idx="1162">
                    <c:v>2520000</c:v>
                  </c:pt>
                  <c:pt idx="1163">
                    <c:v>1080000</c:v>
                  </c:pt>
                  <c:pt idx="1164">
                    <c:v>4680000</c:v>
                  </c:pt>
                  <c:pt idx="1165">
                    <c:v>2880000</c:v>
                  </c:pt>
                  <c:pt idx="1166">
                    <c:v>3420000</c:v>
                  </c:pt>
                  <c:pt idx="1167">
                    <c:v>3240000</c:v>
                  </c:pt>
                  <c:pt idx="1168">
                    <c:v>2340000</c:v>
                  </c:pt>
                  <c:pt idx="1169">
                    <c:v>2520000</c:v>
                  </c:pt>
                  <c:pt idx="1170">
                    <c:v>1440000</c:v>
                  </c:pt>
                  <c:pt idx="1171">
                    <c:v>1260000</c:v>
                  </c:pt>
                  <c:pt idx="1172">
                    <c:v>2340000</c:v>
                  </c:pt>
                  <c:pt idx="1173">
                    <c:v>360000</c:v>
                  </c:pt>
                  <c:pt idx="1174">
                    <c:v>1080000</c:v>
                  </c:pt>
                  <c:pt idx="1175">
                    <c:v>2880000</c:v>
                  </c:pt>
                  <c:pt idx="1176">
                    <c:v>1260000</c:v>
                  </c:pt>
                  <c:pt idx="1177">
                    <c:v>1080000</c:v>
                  </c:pt>
                  <c:pt idx="1178">
                    <c:v>3960000</c:v>
                  </c:pt>
                  <c:pt idx="1179">
                    <c:v>3960000</c:v>
                  </c:pt>
                  <c:pt idx="1180">
                    <c:v>1260000</c:v>
                  </c:pt>
                  <c:pt idx="1181">
                    <c:v>2340000</c:v>
                  </c:pt>
                  <c:pt idx="1182">
                    <c:v>1440000</c:v>
                  </c:pt>
                  <c:pt idx="1183">
                    <c:v>2340000</c:v>
                  </c:pt>
                  <c:pt idx="1184">
                    <c:v>1800000</c:v>
                  </c:pt>
                  <c:pt idx="1185">
                    <c:v>2880000</c:v>
                  </c:pt>
                  <c:pt idx="1186">
                    <c:v>1440000</c:v>
                  </c:pt>
                  <c:pt idx="1187">
                    <c:v>1080000</c:v>
                  </c:pt>
                  <c:pt idx="1188">
                    <c:v>1080000</c:v>
                  </c:pt>
                  <c:pt idx="1189">
                    <c:v>3780000</c:v>
                  </c:pt>
                  <c:pt idx="1190">
                    <c:v>5400000</c:v>
                  </c:pt>
                  <c:pt idx="1191">
                    <c:v>6120000</c:v>
                  </c:pt>
                  <c:pt idx="1192">
                    <c:v>2880000</c:v>
                  </c:pt>
                  <c:pt idx="1193">
                    <c:v>5040000</c:v>
                  </c:pt>
                  <c:pt idx="1194">
                    <c:v>10440000</c:v>
                  </c:pt>
                  <c:pt idx="1195">
                    <c:v>1080000</c:v>
                  </c:pt>
                  <c:pt idx="1196">
                    <c:v>3240000</c:v>
                  </c:pt>
                  <c:pt idx="1197">
                    <c:v>7560000</c:v>
                  </c:pt>
                  <c:pt idx="1198">
                    <c:v>3600000</c:v>
                  </c:pt>
                  <c:pt idx="1199">
                    <c:v>7740000</c:v>
                  </c:pt>
                  <c:pt idx="1200">
                    <c:v>720000</c:v>
                  </c:pt>
                  <c:pt idx="1201">
                    <c:v>1620000</c:v>
                  </c:pt>
                  <c:pt idx="1202">
                    <c:v>13140000</c:v>
                  </c:pt>
                  <c:pt idx="1203">
                    <c:v>4500000</c:v>
                  </c:pt>
                  <c:pt idx="1204">
                    <c:v>6840000</c:v>
                  </c:pt>
                  <c:pt idx="1205">
                    <c:v>5760000</c:v>
                  </c:pt>
                  <c:pt idx="1206">
                    <c:v>4680000</c:v>
                  </c:pt>
                  <c:pt idx="1207">
                    <c:v>2880000</c:v>
                  </c:pt>
                  <c:pt idx="1208">
                    <c:v>2880000</c:v>
                  </c:pt>
                  <c:pt idx="1209">
                    <c:v>1800000</c:v>
                  </c:pt>
                  <c:pt idx="1210">
                    <c:v>180000</c:v>
                  </c:pt>
                  <c:pt idx="1211">
                    <c:v>2340000</c:v>
                  </c:pt>
                  <c:pt idx="1212">
                    <c:v>720000</c:v>
                  </c:pt>
                  <c:pt idx="1213">
                    <c:v>6660000</c:v>
                  </c:pt>
                  <c:pt idx="1214">
                    <c:v>1260000</c:v>
                  </c:pt>
                  <c:pt idx="1215">
                    <c:v>2340000</c:v>
                  </c:pt>
                  <c:pt idx="1216">
                    <c:v>2340000</c:v>
                  </c:pt>
                  <c:pt idx="1217">
                    <c:v>2340000</c:v>
                  </c:pt>
                  <c:pt idx="1218">
                    <c:v>2340000</c:v>
                  </c:pt>
                  <c:pt idx="1219">
                    <c:v>360000</c:v>
                  </c:pt>
                  <c:pt idx="1220">
                    <c:v>5040000</c:v>
                  </c:pt>
                  <c:pt idx="1221">
                    <c:v>2880000</c:v>
                  </c:pt>
                  <c:pt idx="1222">
                    <c:v>180000</c:v>
                  </c:pt>
                  <c:pt idx="1223">
                    <c:v>6480000</c:v>
                  </c:pt>
                  <c:pt idx="1224">
                    <c:v>3960000</c:v>
                  </c:pt>
                  <c:pt idx="1225">
                    <c:v>180000</c:v>
                  </c:pt>
                  <c:pt idx="1226">
                    <c:v>12420000</c:v>
                  </c:pt>
                  <c:pt idx="1227">
                    <c:v>5220000</c:v>
                  </c:pt>
                  <c:pt idx="1228">
                    <c:v>2880000</c:v>
                  </c:pt>
                  <c:pt idx="1229">
                    <c:v>2700000</c:v>
                  </c:pt>
                  <c:pt idx="1230">
                    <c:v>2880000</c:v>
                  </c:pt>
                  <c:pt idx="1231">
                    <c:v>2880000</c:v>
                  </c:pt>
                  <c:pt idx="1232">
                    <c:v>8640000</c:v>
                  </c:pt>
                  <c:pt idx="1233">
                    <c:v>6660000</c:v>
                  </c:pt>
                  <c:pt idx="1234">
                    <c:v>7200000</c:v>
                  </c:pt>
                  <c:pt idx="1235">
                    <c:v>7200000</c:v>
                  </c:pt>
                  <c:pt idx="1236">
                    <c:v>8280000</c:v>
                  </c:pt>
                  <c:pt idx="1237">
                    <c:v>3420000</c:v>
                  </c:pt>
                  <c:pt idx="1238">
                    <c:v>1440000</c:v>
                  </c:pt>
                  <c:pt idx="1239">
                    <c:v>1800000</c:v>
                  </c:pt>
                  <c:pt idx="1240">
                    <c:v>3240000</c:v>
                  </c:pt>
                  <c:pt idx="1241">
                    <c:v>7920000</c:v>
                  </c:pt>
                  <c:pt idx="1242">
                    <c:v>3240000</c:v>
                  </c:pt>
                  <c:pt idx="1243">
                    <c:v>5040000</c:v>
                  </c:pt>
                  <c:pt idx="1244">
                    <c:v>4500000</c:v>
                  </c:pt>
                  <c:pt idx="1245">
                    <c:v>6660000</c:v>
                  </c:pt>
                  <c:pt idx="1246">
                    <c:v>9900000</c:v>
                  </c:pt>
                  <c:pt idx="1247">
                    <c:v>5040000</c:v>
                  </c:pt>
                  <c:pt idx="1248">
                    <c:v>10440000</c:v>
                  </c:pt>
                  <c:pt idx="1249">
                    <c:v>7560000</c:v>
                  </c:pt>
                  <c:pt idx="1250">
                    <c:v>2160000</c:v>
                  </c:pt>
                  <c:pt idx="1251">
                    <c:v>1260000</c:v>
                  </c:pt>
                  <c:pt idx="1252">
                    <c:v>8100000</c:v>
                  </c:pt>
                  <c:pt idx="1253">
                    <c:v>10440000</c:v>
                  </c:pt>
                  <c:pt idx="1254">
                    <c:v>1440000</c:v>
                  </c:pt>
                  <c:pt idx="1255">
                    <c:v>2160000</c:v>
                  </c:pt>
                  <c:pt idx="1256">
                    <c:v>2340000</c:v>
                  </c:pt>
                  <c:pt idx="1257">
                    <c:v>2160000</c:v>
                  </c:pt>
                  <c:pt idx="1258">
                    <c:v>1800000</c:v>
                  </c:pt>
                  <c:pt idx="1259">
                    <c:v>1260000</c:v>
                  </c:pt>
                  <c:pt idx="1260">
                    <c:v>7200000</c:v>
                  </c:pt>
                  <c:pt idx="1261">
                    <c:v>2340000</c:v>
                  </c:pt>
                  <c:pt idx="1262">
                    <c:v>8280000</c:v>
                  </c:pt>
                  <c:pt idx="1263">
                    <c:v>5040000</c:v>
                  </c:pt>
                  <c:pt idx="1264">
                    <c:v>3420000</c:v>
                  </c:pt>
                  <c:pt idx="1265">
                    <c:v>3960000</c:v>
                  </c:pt>
                  <c:pt idx="1266">
                    <c:v>5580000</c:v>
                  </c:pt>
                  <c:pt idx="1267">
                    <c:v>4320000</c:v>
                  </c:pt>
                  <c:pt idx="1268">
                    <c:v>5580000</c:v>
                  </c:pt>
                  <c:pt idx="1269">
                    <c:v>8820000</c:v>
                  </c:pt>
                  <c:pt idx="1270">
                    <c:v>8820000</c:v>
                  </c:pt>
                  <c:pt idx="1271">
                    <c:v>13140000</c:v>
                  </c:pt>
                  <c:pt idx="1272">
                    <c:v>12600000</c:v>
                  </c:pt>
                  <c:pt idx="1273">
                    <c:v>9720000</c:v>
                  </c:pt>
                  <c:pt idx="1274">
                    <c:v>10080000</c:v>
                  </c:pt>
                  <c:pt idx="1275">
                    <c:v>11520000</c:v>
                  </c:pt>
                  <c:pt idx="1276">
                    <c:v>12600000</c:v>
                  </c:pt>
                  <c:pt idx="1277">
                    <c:v>10440000</c:v>
                  </c:pt>
                  <c:pt idx="1278">
                    <c:v>14760000</c:v>
                  </c:pt>
                  <c:pt idx="1279">
                    <c:v>11520000</c:v>
                  </c:pt>
                  <c:pt idx="1280">
                    <c:v>18540000</c:v>
                  </c:pt>
                  <c:pt idx="1281">
                    <c:v>15120000</c:v>
                  </c:pt>
                  <c:pt idx="1282">
                    <c:v>27540000</c:v>
                  </c:pt>
                  <c:pt idx="1283">
                    <c:v>16740000</c:v>
                  </c:pt>
                  <c:pt idx="1284">
                    <c:v>12960000</c:v>
                  </c:pt>
                  <c:pt idx="1285">
                    <c:v>10260000</c:v>
                  </c:pt>
                  <c:pt idx="1286">
                    <c:v>20700000</c:v>
                  </c:pt>
                  <c:pt idx="1287">
                    <c:v>14040000</c:v>
                  </c:pt>
                  <c:pt idx="1288">
                    <c:v>28080000</c:v>
                  </c:pt>
                  <c:pt idx="1289">
                    <c:v>180000</c:v>
                  </c:pt>
                  <c:pt idx="1290">
                    <c:v>180000</c:v>
                  </c:pt>
                  <c:pt idx="1291">
                    <c:v>2520000</c:v>
                  </c:pt>
                  <c:pt idx="1292">
                    <c:v>900000</c:v>
                  </c:pt>
                  <c:pt idx="1293">
                    <c:v>1260000</c:v>
                  </c:pt>
                  <c:pt idx="1294">
                    <c:v>720000</c:v>
                  </c:pt>
                  <c:pt idx="1295">
                    <c:v>2340000</c:v>
                  </c:pt>
                  <c:pt idx="1296">
                    <c:v>1980000</c:v>
                  </c:pt>
                  <c:pt idx="1297">
                    <c:v>2340000</c:v>
                  </c:pt>
                  <c:pt idx="1298">
                    <c:v>2880000</c:v>
                  </c:pt>
                  <c:pt idx="1299">
                    <c:v>1800000</c:v>
                  </c:pt>
                  <c:pt idx="1300">
                    <c:v>2520000</c:v>
                  </c:pt>
                  <c:pt idx="1301">
                    <c:v>6840000</c:v>
                  </c:pt>
                  <c:pt idx="1302">
                    <c:v>3420000</c:v>
                  </c:pt>
                  <c:pt idx="1303">
                    <c:v>4320000</c:v>
                  </c:pt>
                  <c:pt idx="1304">
                    <c:v>8820000</c:v>
                  </c:pt>
                  <c:pt idx="1305">
                    <c:v>5040000</c:v>
                  </c:pt>
                  <c:pt idx="1306">
                    <c:v>1080000</c:v>
                  </c:pt>
                  <c:pt idx="1307">
                    <c:v>6120000</c:v>
                  </c:pt>
                  <c:pt idx="1308">
                    <c:v>1800000</c:v>
                  </c:pt>
                  <c:pt idx="1309">
                    <c:v>5040000</c:v>
                  </c:pt>
                  <c:pt idx="1310">
                    <c:v>4500000</c:v>
                  </c:pt>
                  <c:pt idx="1311">
                    <c:v>4320000</c:v>
                  </c:pt>
                  <c:pt idx="1312">
                    <c:v>2880000</c:v>
                  </c:pt>
                  <c:pt idx="1313">
                    <c:v>1800000</c:v>
                  </c:pt>
                  <c:pt idx="1314">
                    <c:v>3600000</c:v>
                  </c:pt>
                  <c:pt idx="1315">
                    <c:v>4500000</c:v>
                  </c:pt>
                  <c:pt idx="1316">
                    <c:v>1440000</c:v>
                  </c:pt>
                  <c:pt idx="1317">
                    <c:v>180000</c:v>
                  </c:pt>
                  <c:pt idx="1318">
                    <c:v>720000</c:v>
                  </c:pt>
                  <c:pt idx="1319">
                    <c:v>5040000</c:v>
                  </c:pt>
                  <c:pt idx="1320">
                    <c:v>3420000</c:v>
                  </c:pt>
                  <c:pt idx="1321">
                    <c:v>540000</c:v>
                  </c:pt>
                  <c:pt idx="1322">
                    <c:v>720000</c:v>
                  </c:pt>
                  <c:pt idx="1323">
                    <c:v>1080000</c:v>
                  </c:pt>
                  <c:pt idx="1324">
                    <c:v>540000</c:v>
                  </c:pt>
                  <c:pt idx="1325">
                    <c:v>1620000</c:v>
                  </c:pt>
                  <c:pt idx="1326">
                    <c:v>540000</c:v>
                  </c:pt>
                  <c:pt idx="1327">
                    <c:v>3240000</c:v>
                  </c:pt>
                  <c:pt idx="1328">
                    <c:v>540000</c:v>
                  </c:pt>
                  <c:pt idx="1329">
                    <c:v>180000</c:v>
                  </c:pt>
                  <c:pt idx="1330">
                    <c:v>180000</c:v>
                  </c:pt>
                  <c:pt idx="1331">
                    <c:v>180000</c:v>
                  </c:pt>
                  <c:pt idx="1332">
                    <c:v>1800000</c:v>
                  </c:pt>
                  <c:pt idx="1333">
                    <c:v>1800000</c:v>
                  </c:pt>
                  <c:pt idx="1334">
                    <c:v>4320000</c:v>
                  </c:pt>
                  <c:pt idx="1335">
                    <c:v>504000</c:v>
                  </c:pt>
                  <c:pt idx="1336">
                    <c:v>1383157.895</c:v>
                  </c:pt>
                  <c:pt idx="1337">
                    <c:v>3240000</c:v>
                  </c:pt>
                  <c:pt idx="1338">
                    <c:v>6480000</c:v>
                  </c:pt>
                  <c:pt idx="1339">
                    <c:v>540000</c:v>
                  </c:pt>
                  <c:pt idx="1340">
                    <c:v>1260000</c:v>
                  </c:pt>
                  <c:pt idx="1341">
                    <c:v>1800000</c:v>
                  </c:pt>
                  <c:pt idx="1342">
                    <c:v>180000</c:v>
                  </c:pt>
                  <c:pt idx="1343">
                    <c:v>3510000</c:v>
                  </c:pt>
                  <c:pt idx="1344">
                    <c:v>2880000</c:v>
                  </c:pt>
                  <c:pt idx="1345">
                    <c:v>3240000</c:v>
                  </c:pt>
                  <c:pt idx="1346">
                    <c:v>360000</c:v>
                  </c:pt>
                  <c:pt idx="1347">
                    <c:v>5912307.691</c:v>
                  </c:pt>
                  <c:pt idx="1348">
                    <c:v>3744000</c:v>
                  </c:pt>
                  <c:pt idx="1349">
                    <c:v>2520000</c:v>
                  </c:pt>
                  <c:pt idx="1350">
                    <c:v>180000</c:v>
                  </c:pt>
                  <c:pt idx="1351">
                    <c:v>180000</c:v>
                  </c:pt>
                  <c:pt idx="1352">
                    <c:v>3240000</c:v>
                  </c:pt>
                  <c:pt idx="1353">
                    <c:v>2880000</c:v>
                  </c:pt>
                  <c:pt idx="1354">
                    <c:v>3240000</c:v>
                  </c:pt>
                  <c:pt idx="1355">
                    <c:v>2632500</c:v>
                  </c:pt>
                  <c:pt idx="1356">
                    <c:v>1800000</c:v>
                  </c:pt>
                  <c:pt idx="1357">
                    <c:v>720000</c:v>
                  </c:pt>
                  <c:pt idx="1358">
                    <c:v>720000</c:v>
                  </c:pt>
                  <c:pt idx="1359">
                    <c:v>3600000</c:v>
                  </c:pt>
                  <c:pt idx="1360">
                    <c:v>3960000</c:v>
                  </c:pt>
                  <c:pt idx="1361">
                    <c:v>2160000</c:v>
                  </c:pt>
                  <c:pt idx="1362">
                    <c:v>1080000</c:v>
                  </c:pt>
                  <c:pt idx="1363">
                    <c:v>1620000</c:v>
                  </c:pt>
                  <c:pt idx="1364">
                    <c:v>2160000</c:v>
                  </c:pt>
                  <c:pt idx="1365">
                    <c:v>5040000</c:v>
                  </c:pt>
                  <c:pt idx="1366">
                    <c:v>1260000</c:v>
                  </c:pt>
                  <c:pt idx="1367">
                    <c:v>1620000</c:v>
                  </c:pt>
                  <c:pt idx="1368">
                    <c:v>2160000</c:v>
                  </c:pt>
                  <c:pt idx="1369">
                    <c:v>2340000</c:v>
                  </c:pt>
                  <c:pt idx="1370">
                    <c:v>1260000</c:v>
                  </c:pt>
                  <c:pt idx="1371">
                    <c:v>540000</c:v>
                  </c:pt>
                  <c:pt idx="1372">
                    <c:v>2160000</c:v>
                  </c:pt>
                  <c:pt idx="1373">
                    <c:v>180000</c:v>
                  </c:pt>
                  <c:pt idx="1374">
                    <c:v>3240000</c:v>
                  </c:pt>
                  <c:pt idx="1375">
                    <c:v>4860000</c:v>
                  </c:pt>
                  <c:pt idx="1376">
                    <c:v>720000</c:v>
                  </c:pt>
                  <c:pt idx="1377">
                    <c:v>720000</c:v>
                  </c:pt>
                  <c:pt idx="1378">
                    <c:v>180000</c:v>
                  </c:pt>
                  <c:pt idx="1379">
                    <c:v>3600000</c:v>
                  </c:pt>
                  <c:pt idx="1380">
                    <c:v>540000</c:v>
                  </c:pt>
                  <c:pt idx="1381">
                    <c:v>4500000</c:v>
                  </c:pt>
                  <c:pt idx="1382">
                    <c:v>3211578.947</c:v>
                  </c:pt>
                  <c:pt idx="1383">
                    <c:v>1800000</c:v>
                  </c:pt>
                  <c:pt idx="1384">
                    <c:v>2160000</c:v>
                  </c:pt>
                  <c:pt idx="1385">
                    <c:v>1404000</c:v>
                  </c:pt>
                  <c:pt idx="1386">
                    <c:v>180000</c:v>
                  </c:pt>
                  <c:pt idx="1387">
                    <c:v>3420000</c:v>
                  </c:pt>
                  <c:pt idx="1388">
                    <c:v>2520000</c:v>
                  </c:pt>
                  <c:pt idx="1389">
                    <c:v>720000</c:v>
                  </c:pt>
                  <c:pt idx="1390">
                    <c:v>1800000</c:v>
                  </c:pt>
                  <c:pt idx="1391">
                    <c:v>2880000</c:v>
                  </c:pt>
                  <c:pt idx="1392">
                    <c:v>1800000</c:v>
                  </c:pt>
                  <c:pt idx="1393">
                    <c:v>2160000</c:v>
                  </c:pt>
                  <c:pt idx="1394">
                    <c:v>2092500</c:v>
                  </c:pt>
                  <c:pt idx="1395">
                    <c:v>3240000</c:v>
                  </c:pt>
                  <c:pt idx="1396">
                    <c:v>1080000</c:v>
                  </c:pt>
                  <c:pt idx="1397">
                    <c:v>3780000</c:v>
                  </c:pt>
                  <c:pt idx="1398">
                    <c:v>1372500</c:v>
                  </c:pt>
                  <c:pt idx="1399">
                    <c:v>180000</c:v>
                  </c:pt>
                  <c:pt idx="1400">
                    <c:v>2160000</c:v>
                  </c:pt>
                  <c:pt idx="1401">
                    <c:v>324000</c:v>
                  </c:pt>
                  <c:pt idx="1402">
                    <c:v>540000</c:v>
                  </c:pt>
                  <c:pt idx="1403">
                    <c:v>3600000</c:v>
                  </c:pt>
                  <c:pt idx="1404">
                    <c:v>3240000</c:v>
                  </c:pt>
                  <c:pt idx="1405">
                    <c:v>540000</c:v>
                  </c:pt>
                  <c:pt idx="1406">
                    <c:v>1080000</c:v>
                  </c:pt>
                  <c:pt idx="1407">
                    <c:v>180000</c:v>
                  </c:pt>
                  <c:pt idx="1408">
                    <c:v>1429200</c:v>
                  </c:pt>
                  <c:pt idx="1409">
                    <c:v>1080000</c:v>
                  </c:pt>
                  <c:pt idx="1410">
                    <c:v>540000</c:v>
                  </c:pt>
                  <c:pt idx="1411">
                    <c:v>540000</c:v>
                  </c:pt>
                  <c:pt idx="1412">
                    <c:v>1620000</c:v>
                  </c:pt>
                  <c:pt idx="1413">
                    <c:v>180000</c:v>
                  </c:pt>
                  <c:pt idx="1414">
                    <c:v>540000</c:v>
                  </c:pt>
                  <c:pt idx="1415">
                    <c:v>1080000</c:v>
                  </c:pt>
                  <c:pt idx="1416">
                    <c:v>540000</c:v>
                  </c:pt>
                  <c:pt idx="1417">
                    <c:v>1620000</c:v>
                  </c:pt>
                  <c:pt idx="1418">
                    <c:v>1620000</c:v>
                  </c:pt>
                  <c:pt idx="1419">
                    <c:v>1080000</c:v>
                  </c:pt>
                  <c:pt idx="1420">
                    <c:v>540000</c:v>
                  </c:pt>
                  <c:pt idx="1421">
                    <c:v>540000</c:v>
                  </c:pt>
                  <c:pt idx="1422">
                    <c:v>720000</c:v>
                  </c:pt>
                  <c:pt idx="1423">
                    <c:v>1620000</c:v>
                  </c:pt>
                  <c:pt idx="1424">
                    <c:v>1080000</c:v>
                  </c:pt>
                  <c:pt idx="1425">
                    <c:v>1012500</c:v>
                  </c:pt>
                  <c:pt idx="1426">
                    <c:v>3780000</c:v>
                  </c:pt>
                  <c:pt idx="1427">
                    <c:v>720000</c:v>
                  </c:pt>
                  <c:pt idx="1428">
                    <c:v>180000</c:v>
                  </c:pt>
                  <c:pt idx="1429">
                    <c:v>180000</c:v>
                  </c:pt>
                  <c:pt idx="1430">
                    <c:v>540000</c:v>
                  </c:pt>
                  <c:pt idx="1431">
                    <c:v>180000</c:v>
                  </c:pt>
                  <c:pt idx="1432">
                    <c:v>540000</c:v>
                  </c:pt>
                  <c:pt idx="1433">
                    <c:v>1080000</c:v>
                  </c:pt>
                  <c:pt idx="1434">
                    <c:v>1260000</c:v>
                  </c:pt>
                  <c:pt idx="1435">
                    <c:v>360000</c:v>
                  </c:pt>
                  <c:pt idx="1436">
                    <c:v>3420000</c:v>
                  </c:pt>
                  <c:pt idx="1437">
                    <c:v>1800000</c:v>
                  </c:pt>
                  <c:pt idx="1438">
                    <c:v>540000</c:v>
                  </c:pt>
                  <c:pt idx="1439">
                    <c:v>180000</c:v>
                  </c:pt>
                  <c:pt idx="1440">
                    <c:v>480000</c:v>
                  </c:pt>
                  <c:pt idx="1441">
                    <c:v>2484000</c:v>
                  </c:pt>
                  <c:pt idx="1442">
                    <c:v>720000</c:v>
                  </c:pt>
                  <c:pt idx="1443">
                    <c:v>360000</c:v>
                  </c:pt>
                  <c:pt idx="1444">
                    <c:v>720000</c:v>
                  </c:pt>
                  <c:pt idx="1445">
                    <c:v>180000</c:v>
                  </c:pt>
                  <c:pt idx="1446">
                    <c:v>720000</c:v>
                  </c:pt>
                  <c:pt idx="1447">
                    <c:v>1045161.289</c:v>
                  </c:pt>
                  <c:pt idx="1448">
                    <c:v>720000</c:v>
                  </c:pt>
                  <c:pt idx="1449">
                    <c:v>3752307.691</c:v>
                  </c:pt>
                  <c:pt idx="1450">
                    <c:v>2880000</c:v>
                  </c:pt>
                  <c:pt idx="1451">
                    <c:v>360000</c:v>
                  </c:pt>
                  <c:pt idx="1452">
                    <c:v>1440000</c:v>
                  </c:pt>
                  <c:pt idx="1453">
                    <c:v>1620000</c:v>
                  </c:pt>
                  <c:pt idx="1454">
                    <c:v>668571.4297</c:v>
                  </c:pt>
                  <c:pt idx="1455">
                    <c:v>1080000</c:v>
                  </c:pt>
                  <c:pt idx="1456">
                    <c:v>1800000</c:v>
                  </c:pt>
                  <c:pt idx="1457">
                    <c:v>3240000</c:v>
                  </c:pt>
                  <c:pt idx="1458">
                    <c:v>2340000</c:v>
                  </c:pt>
                  <c:pt idx="1459">
                    <c:v>2160000</c:v>
                  </c:pt>
                  <c:pt idx="1460">
                    <c:v>1080000</c:v>
                  </c:pt>
                  <c:pt idx="1461">
                    <c:v>585000</c:v>
                  </c:pt>
                  <c:pt idx="1462">
                    <c:v>2160000</c:v>
                  </c:pt>
                  <c:pt idx="1463">
                    <c:v>1260000</c:v>
                  </c:pt>
                  <c:pt idx="1464">
                    <c:v>3240000</c:v>
                  </c:pt>
                  <c:pt idx="1465">
                    <c:v>1620000</c:v>
                  </c:pt>
                  <c:pt idx="1466">
                    <c:v>2160000</c:v>
                  </c:pt>
                  <c:pt idx="1467">
                    <c:v>2880000</c:v>
                  </c:pt>
                  <c:pt idx="1468">
                    <c:v>420000</c:v>
                  </c:pt>
                  <c:pt idx="1469">
                    <c:v>460000</c:v>
                  </c:pt>
                  <c:pt idx="1470">
                    <c:v>360000</c:v>
                  </c:pt>
                  <c:pt idx="1471">
                    <c:v>360000</c:v>
                  </c:pt>
                  <c:pt idx="1472">
                    <c:v>180000</c:v>
                  </c:pt>
                  <c:pt idx="1473">
                    <c:v>720000</c:v>
                  </c:pt>
                  <c:pt idx="1474">
                    <c:v>2880000</c:v>
                  </c:pt>
                  <c:pt idx="1475">
                    <c:v>2880000</c:v>
                  </c:pt>
                  <c:pt idx="1476">
                    <c:v>3960000</c:v>
                  </c:pt>
                  <c:pt idx="1477">
                    <c:v>14580000</c:v>
                  </c:pt>
                  <c:pt idx="1478">
                    <c:v>3240000</c:v>
                  </c:pt>
                  <c:pt idx="1479">
                    <c:v>720000</c:v>
                  </c:pt>
                  <c:pt idx="1480">
                    <c:v>4320000</c:v>
                  </c:pt>
                  <c:pt idx="1481">
                    <c:v>1780363.637</c:v>
                  </c:pt>
                  <c:pt idx="1482">
                    <c:v>6480000</c:v>
                  </c:pt>
                  <c:pt idx="1483">
                    <c:v>720000</c:v>
                  </c:pt>
                  <c:pt idx="1484">
                    <c:v>2880000</c:v>
                  </c:pt>
                  <c:pt idx="1485">
                    <c:v>5400000</c:v>
                  </c:pt>
                  <c:pt idx="1486">
                    <c:v>2674883.721</c:v>
                  </c:pt>
                  <c:pt idx="1487">
                    <c:v>4320000</c:v>
                  </c:pt>
                  <c:pt idx="1488">
                    <c:v>4860000</c:v>
                  </c:pt>
                  <c:pt idx="1489">
                    <c:v>2700000</c:v>
                  </c:pt>
                  <c:pt idx="1490">
                    <c:v>4320000</c:v>
                  </c:pt>
                  <c:pt idx="1491">
                    <c:v>4320000</c:v>
                  </c:pt>
                  <c:pt idx="1492">
                    <c:v>5580000</c:v>
                  </c:pt>
                  <c:pt idx="1493">
                    <c:v>10800000</c:v>
                  </c:pt>
                  <c:pt idx="1494">
                    <c:v>6120000</c:v>
                  </c:pt>
                  <c:pt idx="1495">
                    <c:v>8820000</c:v>
                  </c:pt>
                  <c:pt idx="1496">
                    <c:v>8280000</c:v>
                  </c:pt>
                  <c:pt idx="1497">
                    <c:v>6120000</c:v>
                  </c:pt>
                  <c:pt idx="1498">
                    <c:v>4680000</c:v>
                  </c:pt>
                  <c:pt idx="1499">
                    <c:v>10080000</c:v>
                  </c:pt>
                  <c:pt idx="1500">
                    <c:v>720000</c:v>
                  </c:pt>
                  <c:pt idx="1501">
                    <c:v>540000</c:v>
                  </c:pt>
                  <c:pt idx="1502">
                    <c:v>540000</c:v>
                  </c:pt>
                  <c:pt idx="1503">
                    <c:v>4860000</c:v>
                  </c:pt>
                  <c:pt idx="1504">
                    <c:v>720000</c:v>
                  </c:pt>
                  <c:pt idx="1505">
                    <c:v>1080000</c:v>
                  </c:pt>
                  <c:pt idx="1506">
                    <c:v>540000</c:v>
                  </c:pt>
                  <c:pt idx="1507">
                    <c:v>360000</c:v>
                  </c:pt>
                  <c:pt idx="1508">
                    <c:v>5040000</c:v>
                  </c:pt>
                  <c:pt idx="1509">
                    <c:v>5580000</c:v>
                  </c:pt>
                  <c:pt idx="1510">
                    <c:v>14220000</c:v>
                  </c:pt>
                  <c:pt idx="1511">
                    <c:v>8280000</c:v>
                  </c:pt>
                  <c:pt idx="1512">
                    <c:v>10980000</c:v>
                  </c:pt>
                  <c:pt idx="1513">
                    <c:v>10440000</c:v>
                  </c:pt>
                  <c:pt idx="1514">
                    <c:v>12060000</c:v>
                  </c:pt>
                  <c:pt idx="1515">
                    <c:v>5580000</c:v>
                  </c:pt>
                  <c:pt idx="1516">
                    <c:v>5040000</c:v>
                  </c:pt>
                  <c:pt idx="1517">
                    <c:v>7020000</c:v>
                  </c:pt>
                  <c:pt idx="1518">
                    <c:v>10980000</c:v>
                  </c:pt>
                  <c:pt idx="1519">
                    <c:v>1080000</c:v>
                  </c:pt>
                  <c:pt idx="1520">
                    <c:v>540000</c:v>
                  </c:pt>
                  <c:pt idx="1521">
                    <c:v>540000</c:v>
                  </c:pt>
                  <c:pt idx="1522">
                    <c:v>1620000</c:v>
                  </c:pt>
                  <c:pt idx="1523">
                    <c:v>3600000</c:v>
                  </c:pt>
                  <c:pt idx="1524">
                    <c:v>540000</c:v>
                  </c:pt>
                  <c:pt idx="1525">
                    <c:v>1080000</c:v>
                  </c:pt>
                  <c:pt idx="1526">
                    <c:v>1080000</c:v>
                  </c:pt>
                  <c:pt idx="1527">
                    <c:v>180000</c:v>
                  </c:pt>
                  <c:pt idx="1528">
                    <c:v>4320000</c:v>
                  </c:pt>
                  <c:pt idx="1529">
                    <c:v>360000</c:v>
                  </c:pt>
                  <c:pt idx="1530">
                    <c:v>540000</c:v>
                  </c:pt>
                  <c:pt idx="1531">
                    <c:v>540000</c:v>
                  </c:pt>
                  <c:pt idx="1532">
                    <c:v>540000</c:v>
                  </c:pt>
                  <c:pt idx="1533">
                    <c:v>1080000</c:v>
                  </c:pt>
                  <c:pt idx="1534">
                    <c:v>488571.4297</c:v>
                  </c:pt>
                  <c:pt idx="1535">
                    <c:v>540000</c:v>
                  </c:pt>
                  <c:pt idx="1536">
                    <c:v>1800000</c:v>
                  </c:pt>
                  <c:pt idx="1537">
                    <c:v>720000</c:v>
                  </c:pt>
                  <c:pt idx="1538">
                    <c:v>720000</c:v>
                  </c:pt>
                  <c:pt idx="1539">
                    <c:v>900000</c:v>
                  </c:pt>
                  <c:pt idx="1540">
                    <c:v>324000</c:v>
                  </c:pt>
                  <c:pt idx="1541">
                    <c:v>720000</c:v>
                  </c:pt>
                  <c:pt idx="1542">
                    <c:v>540000</c:v>
                  </c:pt>
                  <c:pt idx="1543">
                    <c:v>1080000</c:v>
                  </c:pt>
                  <c:pt idx="1544">
                    <c:v>360000</c:v>
                  </c:pt>
                  <c:pt idx="1545">
                    <c:v>1080000</c:v>
                  </c:pt>
                  <c:pt idx="1546">
                    <c:v>540000</c:v>
                  </c:pt>
                  <c:pt idx="1547">
                    <c:v>720000</c:v>
                  </c:pt>
                  <c:pt idx="1548">
                    <c:v>1080000</c:v>
                  </c:pt>
                  <c:pt idx="1549">
                    <c:v>540000</c:v>
                  </c:pt>
                  <c:pt idx="1550">
                    <c:v>720000</c:v>
                  </c:pt>
                  <c:pt idx="1551">
                    <c:v>540000</c:v>
                  </c:pt>
                  <c:pt idx="1552">
                    <c:v>2160000</c:v>
                  </c:pt>
                  <c:pt idx="1553">
                    <c:v>1080000</c:v>
                  </c:pt>
                  <c:pt idx="1554">
                    <c:v>420000</c:v>
                  </c:pt>
                  <c:pt idx="1555">
                    <c:v>720000</c:v>
                  </c:pt>
                  <c:pt idx="1556">
                    <c:v>540000</c:v>
                  </c:pt>
                  <c:pt idx="1557">
                    <c:v>540000</c:v>
                  </c:pt>
                  <c:pt idx="1558">
                    <c:v>540000</c:v>
                  </c:pt>
                  <c:pt idx="1559">
                    <c:v>1440000</c:v>
                  </c:pt>
                  <c:pt idx="1560">
                    <c:v>720000</c:v>
                  </c:pt>
                  <c:pt idx="1561">
                    <c:v>1440000</c:v>
                  </c:pt>
                  <c:pt idx="1562">
                    <c:v>180000</c:v>
                  </c:pt>
                  <c:pt idx="1563">
                    <c:v>7200000</c:v>
                  </c:pt>
                  <c:pt idx="1564">
                    <c:v>180000</c:v>
                  </c:pt>
                  <c:pt idx="1565">
                    <c:v>180000</c:v>
                  </c:pt>
                  <c:pt idx="1566">
                    <c:v>1080000</c:v>
                  </c:pt>
                  <c:pt idx="1567">
                    <c:v>180000</c:v>
                  </c:pt>
                  <c:pt idx="1568">
                    <c:v>540000</c:v>
                  </c:pt>
                  <c:pt idx="1569">
                    <c:v>540000</c:v>
                  </c:pt>
                  <c:pt idx="1570">
                    <c:v>180000</c:v>
                  </c:pt>
                  <c:pt idx="1571">
                    <c:v>540000</c:v>
                  </c:pt>
                  <c:pt idx="1572">
                    <c:v>462857.1406</c:v>
                  </c:pt>
                  <c:pt idx="1573">
                    <c:v>1800000</c:v>
                  </c:pt>
                  <c:pt idx="1574">
                    <c:v>180000</c:v>
                  </c:pt>
                  <c:pt idx="1575">
                    <c:v>720000</c:v>
                  </c:pt>
                  <c:pt idx="1576">
                    <c:v>180000</c:v>
                  </c:pt>
                  <c:pt idx="1577">
                    <c:v>180000</c:v>
                  </c:pt>
                  <c:pt idx="1578">
                    <c:v>3925161.289</c:v>
                  </c:pt>
                  <c:pt idx="1579">
                    <c:v>1620000</c:v>
                  </c:pt>
                  <c:pt idx="1580">
                    <c:v>180000</c:v>
                  </c:pt>
                  <c:pt idx="1581">
                    <c:v>180000</c:v>
                  </c:pt>
                  <c:pt idx="1582">
                    <c:v>180000</c:v>
                  </c:pt>
                  <c:pt idx="1583">
                    <c:v>180000</c:v>
                  </c:pt>
                  <c:pt idx="1584">
                    <c:v>180000</c:v>
                  </c:pt>
                  <c:pt idx="1585">
                    <c:v>493043.4766</c:v>
                  </c:pt>
                  <c:pt idx="1586">
                    <c:v>540000</c:v>
                  </c:pt>
                  <c:pt idx="1587">
                    <c:v>324000</c:v>
                  </c:pt>
                  <c:pt idx="1588">
                    <c:v>450000</c:v>
                  </c:pt>
                  <c:pt idx="1589">
                    <c:v>540000</c:v>
                  </c:pt>
                  <c:pt idx="1590">
                    <c:v>540000</c:v>
                  </c:pt>
                  <c:pt idx="1591">
                    <c:v>2880000</c:v>
                  </c:pt>
                  <c:pt idx="1592">
                    <c:v>180000</c:v>
                  </c:pt>
                  <c:pt idx="1593">
                    <c:v>180000</c:v>
                  </c:pt>
                  <c:pt idx="1594">
                    <c:v>540000</c:v>
                  </c:pt>
                  <c:pt idx="1595">
                    <c:v>180000</c:v>
                  </c:pt>
                  <c:pt idx="1596">
                    <c:v>180000</c:v>
                  </c:pt>
                  <c:pt idx="1597">
                    <c:v>180000</c:v>
                  </c:pt>
                  <c:pt idx="1598">
                    <c:v>1080000</c:v>
                  </c:pt>
                  <c:pt idx="1599">
                    <c:v>540000</c:v>
                  </c:pt>
                  <c:pt idx="1600">
                    <c:v>270000</c:v>
                  </c:pt>
                  <c:pt idx="1601">
                    <c:v>540000</c:v>
                  </c:pt>
                  <c:pt idx="1602">
                    <c:v>324000</c:v>
                  </c:pt>
                  <c:pt idx="1603">
                    <c:v>3240000</c:v>
                  </c:pt>
                  <c:pt idx="1604">
                    <c:v>180000</c:v>
                  </c:pt>
                  <c:pt idx="1605">
                    <c:v>540000</c:v>
                  </c:pt>
                  <c:pt idx="1606">
                    <c:v>540000</c:v>
                  </c:pt>
                  <c:pt idx="1607">
                    <c:v>540000</c:v>
                  </c:pt>
                  <c:pt idx="1608">
                    <c:v>1080000</c:v>
                  </c:pt>
                  <c:pt idx="1609">
                    <c:v>509142.8574</c:v>
                  </c:pt>
                  <c:pt idx="1610">
                    <c:v>1800000</c:v>
                  </c:pt>
                  <c:pt idx="1611">
                    <c:v>180000</c:v>
                  </c:pt>
                  <c:pt idx="1612">
                    <c:v>501428.5703</c:v>
                  </c:pt>
                  <c:pt idx="1613">
                    <c:v>540000</c:v>
                  </c:pt>
                  <c:pt idx="1614">
                    <c:v>1080000</c:v>
                  </c:pt>
                  <c:pt idx="1615">
                    <c:v>360000</c:v>
                  </c:pt>
                  <c:pt idx="1616">
                    <c:v>540000</c:v>
                  </c:pt>
                  <c:pt idx="1617">
                    <c:v>495000</c:v>
                  </c:pt>
                  <c:pt idx="1618">
                    <c:v>235161.2891</c:v>
                  </c:pt>
                  <c:pt idx="1619">
                    <c:v>540000</c:v>
                  </c:pt>
                  <c:pt idx="1620">
                    <c:v>468000</c:v>
                  </c:pt>
                  <c:pt idx="1621">
                    <c:v>180000</c:v>
                  </c:pt>
                  <c:pt idx="1622">
                    <c:v>180000</c:v>
                  </c:pt>
                  <c:pt idx="1623">
                    <c:v>180000</c:v>
                  </c:pt>
                  <c:pt idx="1624">
                    <c:v>432000</c:v>
                  </c:pt>
                  <c:pt idx="1625">
                    <c:v>540000</c:v>
                  </c:pt>
                  <c:pt idx="1626">
                    <c:v>180000</c:v>
                  </c:pt>
                  <c:pt idx="1627">
                    <c:v>324000</c:v>
                  </c:pt>
                  <c:pt idx="1628">
                    <c:v>180000</c:v>
                  </c:pt>
                  <c:pt idx="1629">
                    <c:v>180000</c:v>
                  </c:pt>
                  <c:pt idx="1630">
                    <c:v>180000</c:v>
                  </c:pt>
                  <c:pt idx="1631">
                    <c:v>180000</c:v>
                  </c:pt>
                  <c:pt idx="1632">
                    <c:v>540000</c:v>
                  </c:pt>
                  <c:pt idx="1633">
                    <c:v>9845.917969</c:v>
                  </c:pt>
                  <c:pt idx="1634">
                    <c:v>6660000</c:v>
                  </c:pt>
                  <c:pt idx="1635">
                    <c:v>9360000</c:v>
                  </c:pt>
                  <c:pt idx="1636">
                    <c:v>11340000</c:v>
                  </c:pt>
                  <c:pt idx="1637">
                    <c:v>9900000</c:v>
                  </c:pt>
                  <c:pt idx="1638">
                    <c:v>5040000</c:v>
                  </c:pt>
                  <c:pt idx="1639">
                    <c:v>6660000</c:v>
                  </c:pt>
                  <c:pt idx="1640">
                    <c:v>9360000</c:v>
                  </c:pt>
                  <c:pt idx="1641">
                    <c:v>6660000</c:v>
                  </c:pt>
                  <c:pt idx="1642">
                    <c:v>10440000</c:v>
                  </c:pt>
                  <c:pt idx="1643">
                    <c:v>8820000</c:v>
                  </c:pt>
                  <c:pt idx="1644">
                    <c:v>14040000</c:v>
                  </c:pt>
                  <c:pt idx="1645">
                    <c:v>8640000</c:v>
                  </c:pt>
                  <c:pt idx="1646">
                    <c:v>10440000</c:v>
                  </c:pt>
                  <c:pt idx="1647">
                    <c:v>11880000</c:v>
                  </c:pt>
                  <c:pt idx="1648">
                    <c:v>36360000</c:v>
                  </c:pt>
                  <c:pt idx="1649">
                    <c:v>8820000</c:v>
                  </c:pt>
                  <c:pt idx="1650">
                    <c:v>7200000</c:v>
                  </c:pt>
                  <c:pt idx="1651">
                    <c:v>6120000</c:v>
                  </c:pt>
                  <c:pt idx="1652">
                    <c:v>7740000</c:v>
                  </c:pt>
                  <c:pt idx="1653">
                    <c:v>8280000</c:v>
                  </c:pt>
                  <c:pt idx="1654">
                    <c:v>7920000</c:v>
                  </c:pt>
                  <c:pt idx="1655">
                    <c:v>8280000</c:v>
                  </c:pt>
                  <c:pt idx="1656">
                    <c:v>10440000</c:v>
                  </c:pt>
                  <c:pt idx="1657">
                    <c:v>10440000</c:v>
                  </c:pt>
                  <c:pt idx="1658">
                    <c:v>13284000</c:v>
                  </c:pt>
                  <c:pt idx="1659">
                    <c:v>13680000</c:v>
                  </c:pt>
                  <c:pt idx="1660">
                    <c:v>11520000</c:v>
                  </c:pt>
                  <c:pt idx="1661">
                    <c:v>3960000</c:v>
                  </c:pt>
                  <c:pt idx="1662">
                    <c:v>6120000</c:v>
                  </c:pt>
                  <c:pt idx="1663">
                    <c:v>7740000</c:v>
                  </c:pt>
                  <c:pt idx="1664">
                    <c:v>11520000</c:v>
                  </c:pt>
                  <c:pt idx="1665">
                    <c:v>12600000</c:v>
                  </c:pt>
                  <c:pt idx="1666">
                    <c:v>9360000</c:v>
                  </c:pt>
                  <c:pt idx="1667">
                    <c:v>11520000</c:v>
                  </c:pt>
                  <c:pt idx="1668">
                    <c:v>4500000</c:v>
                  </c:pt>
                  <c:pt idx="1669">
                    <c:v>4680000</c:v>
                  </c:pt>
                  <c:pt idx="1670">
                    <c:v>12420000</c:v>
                  </c:pt>
                  <c:pt idx="1671">
                    <c:v>180000</c:v>
                  </c:pt>
                  <c:pt idx="1672">
                    <c:v>720000</c:v>
                  </c:pt>
                  <c:pt idx="1673">
                    <c:v>2520000</c:v>
                  </c:pt>
                  <c:pt idx="1674">
                    <c:v>1440000</c:v>
                  </c:pt>
                  <c:pt idx="1675">
                    <c:v>180000</c:v>
                  </c:pt>
                  <c:pt idx="1676">
                    <c:v>1440000</c:v>
                  </c:pt>
                  <c:pt idx="1677">
                    <c:v>1260000</c:v>
                  </c:pt>
                  <c:pt idx="1678">
                    <c:v>180000</c:v>
                  </c:pt>
                  <c:pt idx="1679">
                    <c:v>720000</c:v>
                  </c:pt>
                  <c:pt idx="1680">
                    <c:v>360000</c:v>
                  </c:pt>
                  <c:pt idx="1681">
                    <c:v>6660000</c:v>
                  </c:pt>
                  <c:pt idx="1682">
                    <c:v>360000</c:v>
                  </c:pt>
                  <c:pt idx="1683">
                    <c:v>1800000</c:v>
                  </c:pt>
                  <c:pt idx="1684">
                    <c:v>5400000</c:v>
                  </c:pt>
                  <c:pt idx="1685">
                    <c:v>6120000</c:v>
                  </c:pt>
                  <c:pt idx="1686">
                    <c:v>3960000</c:v>
                  </c:pt>
                  <c:pt idx="1687">
                    <c:v>720000</c:v>
                  </c:pt>
                  <c:pt idx="1688">
                    <c:v>1260000</c:v>
                  </c:pt>
                  <c:pt idx="1689">
                    <c:v>1260000</c:v>
                  </c:pt>
                  <c:pt idx="1690">
                    <c:v>1080000</c:v>
                  </c:pt>
                  <c:pt idx="1691">
                    <c:v>180000</c:v>
                  </c:pt>
                  <c:pt idx="1692">
                    <c:v>720000</c:v>
                  </c:pt>
                  <c:pt idx="1693">
                    <c:v>5040000</c:v>
                  </c:pt>
                  <c:pt idx="1694">
                    <c:v>1080000</c:v>
                  </c:pt>
                  <c:pt idx="1695">
                    <c:v>2340000</c:v>
                  </c:pt>
                  <c:pt idx="1696">
                    <c:v>180000</c:v>
                  </c:pt>
                  <c:pt idx="1697">
                    <c:v>2340000</c:v>
                  </c:pt>
                  <c:pt idx="1698">
                    <c:v>1800000</c:v>
                  </c:pt>
                  <c:pt idx="1699">
                    <c:v>720000</c:v>
                  </c:pt>
                  <c:pt idx="1700">
                    <c:v>360000</c:v>
                  </c:pt>
                  <c:pt idx="1701">
                    <c:v>1440000</c:v>
                  </c:pt>
                  <c:pt idx="1702">
                    <c:v>1800000</c:v>
                  </c:pt>
                  <c:pt idx="1703">
                    <c:v>180000</c:v>
                  </c:pt>
                  <c:pt idx="1704">
                    <c:v>7200000</c:v>
                  </c:pt>
                  <c:pt idx="1705">
                    <c:v>2340000</c:v>
                  </c:pt>
                  <c:pt idx="1706">
                    <c:v>5040000</c:v>
                  </c:pt>
                  <c:pt idx="1707">
                    <c:v>360000</c:v>
                  </c:pt>
                  <c:pt idx="1708">
                    <c:v>2880000</c:v>
                  </c:pt>
                  <c:pt idx="1709">
                    <c:v>360000</c:v>
                  </c:pt>
                  <c:pt idx="1710">
                    <c:v>3960000</c:v>
                  </c:pt>
                  <c:pt idx="1711">
                    <c:v>1260000</c:v>
                  </c:pt>
                  <c:pt idx="1712">
                    <c:v>4320000</c:v>
                  </c:pt>
                  <c:pt idx="1713">
                    <c:v>540000</c:v>
                  </c:pt>
                  <c:pt idx="1714">
                    <c:v>720000</c:v>
                  </c:pt>
                  <c:pt idx="1715">
                    <c:v>360000</c:v>
                  </c:pt>
                  <c:pt idx="1716">
                    <c:v>6120000</c:v>
                  </c:pt>
                  <c:pt idx="1717">
                    <c:v>2880000</c:v>
                  </c:pt>
                  <c:pt idx="1718">
                    <c:v>1800000</c:v>
                  </c:pt>
                  <c:pt idx="1719">
                    <c:v>6120000</c:v>
                  </c:pt>
                  <c:pt idx="1720">
                    <c:v>1800000</c:v>
                  </c:pt>
                  <c:pt idx="1721">
                    <c:v>5040000</c:v>
                  </c:pt>
                  <c:pt idx="1722">
                    <c:v>3780000</c:v>
                  </c:pt>
                  <c:pt idx="1723">
                    <c:v>1080000</c:v>
                  </c:pt>
                  <c:pt idx="1724">
                    <c:v>2880000</c:v>
                  </c:pt>
                  <c:pt idx="1725">
                    <c:v>3960000</c:v>
                  </c:pt>
                  <c:pt idx="1726">
                    <c:v>1260000</c:v>
                  </c:pt>
                  <c:pt idx="1727">
                    <c:v>1260000</c:v>
                  </c:pt>
                  <c:pt idx="1728">
                    <c:v>2880000</c:v>
                  </c:pt>
                  <c:pt idx="1729">
                    <c:v>2880000</c:v>
                  </c:pt>
                  <c:pt idx="1730">
                    <c:v>2880000</c:v>
                  </c:pt>
                  <c:pt idx="1731">
                    <c:v>8820000</c:v>
                  </c:pt>
                  <c:pt idx="1732">
                    <c:v>1440000</c:v>
                  </c:pt>
                  <c:pt idx="1733">
                    <c:v>720000</c:v>
                  </c:pt>
                  <c:pt idx="1734">
                    <c:v>360000</c:v>
                  </c:pt>
                  <c:pt idx="1735">
                    <c:v>1260000</c:v>
                  </c:pt>
                  <c:pt idx="1736">
                    <c:v>360000</c:v>
                  </c:pt>
                  <c:pt idx="1737">
                    <c:v>180000</c:v>
                  </c:pt>
                  <c:pt idx="1738">
                    <c:v>3600000</c:v>
                  </c:pt>
                  <c:pt idx="1739">
                    <c:v>1800000</c:v>
                  </c:pt>
                  <c:pt idx="1740">
                    <c:v>1800000</c:v>
                  </c:pt>
                  <c:pt idx="1741">
                    <c:v>1440000</c:v>
                  </c:pt>
                  <c:pt idx="1742">
                    <c:v>1080000</c:v>
                  </c:pt>
                  <c:pt idx="1743">
                    <c:v>1800000</c:v>
                  </c:pt>
                  <c:pt idx="1744">
                    <c:v>1040000</c:v>
                  </c:pt>
                  <c:pt idx="1745">
                    <c:v>720000</c:v>
                  </c:pt>
                  <c:pt idx="1746">
                    <c:v>1080000</c:v>
                  </c:pt>
                  <c:pt idx="1747">
                    <c:v>1800000</c:v>
                  </c:pt>
                  <c:pt idx="1748">
                    <c:v>1800000</c:v>
                  </c:pt>
                  <c:pt idx="1749">
                    <c:v>360000</c:v>
                  </c:pt>
                  <c:pt idx="1750">
                    <c:v>720000</c:v>
                  </c:pt>
                  <c:pt idx="1751">
                    <c:v>720000</c:v>
                  </c:pt>
                  <c:pt idx="1752">
                    <c:v>180000</c:v>
                  </c:pt>
                  <c:pt idx="1753">
                    <c:v>720000</c:v>
                  </c:pt>
                  <c:pt idx="1754">
                    <c:v>360000</c:v>
                  </c:pt>
                  <c:pt idx="1755">
                    <c:v>1440000</c:v>
                  </c:pt>
                  <c:pt idx="1756">
                    <c:v>1260000</c:v>
                  </c:pt>
                  <c:pt idx="1757">
                    <c:v>180000</c:v>
                  </c:pt>
                  <c:pt idx="1758">
                    <c:v>720000</c:v>
                  </c:pt>
                  <c:pt idx="1759">
                    <c:v>1800000</c:v>
                  </c:pt>
                  <c:pt idx="1760">
                    <c:v>180000</c:v>
                  </c:pt>
                  <c:pt idx="1761">
                    <c:v>2340000</c:v>
                  </c:pt>
                  <c:pt idx="1762">
                    <c:v>720000</c:v>
                  </c:pt>
                  <c:pt idx="1763">
                    <c:v>2880000</c:v>
                  </c:pt>
                  <c:pt idx="1764">
                    <c:v>180000</c:v>
                  </c:pt>
                  <c:pt idx="1765">
                    <c:v>720000</c:v>
                  </c:pt>
                  <c:pt idx="1766">
                    <c:v>8100000</c:v>
                  </c:pt>
                  <c:pt idx="1767">
                    <c:v>1620000</c:v>
                  </c:pt>
                  <c:pt idx="1768">
                    <c:v>720000</c:v>
                  </c:pt>
                  <c:pt idx="1769">
                    <c:v>3960000</c:v>
                  </c:pt>
                  <c:pt idx="1770">
                    <c:v>3240000</c:v>
                  </c:pt>
                  <c:pt idx="1771">
                    <c:v>1080000</c:v>
                  </c:pt>
                  <c:pt idx="1772">
                    <c:v>360000</c:v>
                  </c:pt>
                  <c:pt idx="1773">
                    <c:v>4500000</c:v>
                  </c:pt>
                  <c:pt idx="1774">
                    <c:v>720000</c:v>
                  </c:pt>
                  <c:pt idx="1775">
                    <c:v>180000</c:v>
                  </c:pt>
                  <c:pt idx="1776">
                    <c:v>1620000</c:v>
                  </c:pt>
                  <c:pt idx="1777">
                    <c:v>2160000</c:v>
                  </c:pt>
                  <c:pt idx="1778">
                    <c:v>1800000</c:v>
                  </c:pt>
                  <c:pt idx="1779">
                    <c:v>720000</c:v>
                  </c:pt>
                  <c:pt idx="1780">
                    <c:v>360000</c:v>
                  </c:pt>
                  <c:pt idx="1781">
                    <c:v>180000</c:v>
                  </c:pt>
                  <c:pt idx="1782">
                    <c:v>180000</c:v>
                  </c:pt>
                  <c:pt idx="1783">
                    <c:v>0</c:v>
                  </c:pt>
                  <c:pt idx="1784">
                    <c:v>900000</c:v>
                  </c:pt>
                  <c:pt idx="1785">
                    <c:v>720000</c:v>
                  </c:pt>
                  <c:pt idx="1786">
                    <c:v>1260000</c:v>
                  </c:pt>
                  <c:pt idx="1787">
                    <c:v>180000</c:v>
                  </c:pt>
                  <c:pt idx="1788">
                    <c:v>180000</c:v>
                  </c:pt>
                  <c:pt idx="1789">
                    <c:v>180000</c:v>
                  </c:pt>
                  <c:pt idx="1790">
                    <c:v>720000</c:v>
                  </c:pt>
                  <c:pt idx="1791">
                    <c:v>1800000</c:v>
                  </c:pt>
                  <c:pt idx="1792">
                    <c:v>2160000</c:v>
                  </c:pt>
                  <c:pt idx="1793">
                    <c:v>1080000</c:v>
                  </c:pt>
                  <c:pt idx="1794">
                    <c:v>540000</c:v>
                  </c:pt>
                  <c:pt idx="1795">
                    <c:v>1800000</c:v>
                  </c:pt>
                  <c:pt idx="1796">
                    <c:v>180000</c:v>
                  </c:pt>
                  <c:pt idx="1797">
                    <c:v>180000</c:v>
                  </c:pt>
                  <c:pt idx="1798">
                    <c:v>5400000</c:v>
                  </c:pt>
                  <c:pt idx="1799">
                    <c:v>720000</c:v>
                  </c:pt>
                  <c:pt idx="1800">
                    <c:v>2160000</c:v>
                  </c:pt>
                  <c:pt idx="1801">
                    <c:v>1080000</c:v>
                  </c:pt>
                  <c:pt idx="1802">
                    <c:v>180000</c:v>
                  </c:pt>
                  <c:pt idx="1803">
                    <c:v>3760000</c:v>
                  </c:pt>
                  <c:pt idx="1804">
                    <c:v>540000</c:v>
                  </c:pt>
                  <c:pt idx="1805">
                    <c:v>1620000</c:v>
                  </c:pt>
                  <c:pt idx="1806">
                    <c:v>1260000</c:v>
                  </c:pt>
                  <c:pt idx="1807">
                    <c:v>1080000</c:v>
                  </c:pt>
                  <c:pt idx="1808">
                    <c:v>1080000</c:v>
                  </c:pt>
                  <c:pt idx="1809">
                    <c:v>1080000</c:v>
                  </c:pt>
                  <c:pt idx="1810">
                    <c:v>2340000</c:v>
                  </c:pt>
                  <c:pt idx="1811">
                    <c:v>180000</c:v>
                  </c:pt>
                  <c:pt idx="1812">
                    <c:v>1260000</c:v>
                  </c:pt>
                  <c:pt idx="1813">
                    <c:v>360000</c:v>
                  </c:pt>
                  <c:pt idx="1814">
                    <c:v>720000</c:v>
                  </c:pt>
                  <c:pt idx="1815">
                    <c:v>3600000</c:v>
                  </c:pt>
                  <c:pt idx="1816">
                    <c:v>6660000</c:v>
                  </c:pt>
                  <c:pt idx="1817">
                    <c:v>720000</c:v>
                  </c:pt>
                  <c:pt idx="1818">
                    <c:v>4500000</c:v>
                  </c:pt>
                  <c:pt idx="1819">
                    <c:v>180000</c:v>
                  </c:pt>
                  <c:pt idx="1820">
                    <c:v>2880000</c:v>
                  </c:pt>
                  <c:pt idx="1821">
                    <c:v>3420000</c:v>
                  </c:pt>
                  <c:pt idx="1822">
                    <c:v>180000</c:v>
                  </c:pt>
                  <c:pt idx="1823">
                    <c:v>180000</c:v>
                  </c:pt>
                  <c:pt idx="1824">
                    <c:v>180000</c:v>
                  </c:pt>
                  <c:pt idx="1825">
                    <c:v>2880000</c:v>
                  </c:pt>
                  <c:pt idx="1826">
                    <c:v>1800000</c:v>
                  </c:pt>
                  <c:pt idx="1827">
                    <c:v>360000</c:v>
                  </c:pt>
                  <c:pt idx="1828">
                    <c:v>1800000</c:v>
                  </c:pt>
                  <c:pt idx="1829">
                    <c:v>2340000</c:v>
                  </c:pt>
                  <c:pt idx="1830">
                    <c:v>2880000</c:v>
                  </c:pt>
                  <c:pt idx="1831">
                    <c:v>2880000</c:v>
                  </c:pt>
                  <c:pt idx="1832">
                    <c:v>1440000</c:v>
                  </c:pt>
                  <c:pt idx="1833">
                    <c:v>5580000</c:v>
                  </c:pt>
                  <c:pt idx="1834">
                    <c:v>2160000</c:v>
                  </c:pt>
                  <c:pt idx="1835">
                    <c:v>2520000</c:v>
                  </c:pt>
                  <c:pt idx="1836">
                    <c:v>360000</c:v>
                  </c:pt>
                  <c:pt idx="1837">
                    <c:v>1440000</c:v>
                  </c:pt>
                  <c:pt idx="1838">
                    <c:v>180000</c:v>
                  </c:pt>
                  <c:pt idx="1839">
                    <c:v>1260000</c:v>
                  </c:pt>
                  <c:pt idx="1840">
                    <c:v>2880000</c:v>
                  </c:pt>
                  <c:pt idx="1841">
                    <c:v>360000</c:v>
                  </c:pt>
                  <c:pt idx="1842">
                    <c:v>180000</c:v>
                  </c:pt>
                  <c:pt idx="1843">
                    <c:v>1260000</c:v>
                  </c:pt>
                  <c:pt idx="1844">
                    <c:v>4320000</c:v>
                  </c:pt>
                  <c:pt idx="1845">
                    <c:v>180000</c:v>
                  </c:pt>
                  <c:pt idx="1846">
                    <c:v>180000</c:v>
                  </c:pt>
                  <c:pt idx="1847">
                    <c:v>1080000</c:v>
                  </c:pt>
                  <c:pt idx="1848">
                    <c:v>1800000</c:v>
                  </c:pt>
                  <c:pt idx="1849">
                    <c:v>720000</c:v>
                  </c:pt>
                  <c:pt idx="1850">
                    <c:v>3960000</c:v>
                  </c:pt>
                  <c:pt idx="1851">
                    <c:v>2340000</c:v>
                  </c:pt>
                  <c:pt idx="1852">
                    <c:v>360000</c:v>
                  </c:pt>
                  <c:pt idx="1853">
                    <c:v>720000</c:v>
                  </c:pt>
                  <c:pt idx="1854">
                    <c:v>720000</c:v>
                  </c:pt>
                  <c:pt idx="1855">
                    <c:v>3600000</c:v>
                  </c:pt>
                  <c:pt idx="1856">
                    <c:v>6120000</c:v>
                  </c:pt>
                  <c:pt idx="1857">
                    <c:v>2340000</c:v>
                  </c:pt>
                  <c:pt idx="1858">
                    <c:v>1260000</c:v>
                  </c:pt>
                  <c:pt idx="1859">
                    <c:v>1800000</c:v>
                  </c:pt>
                  <c:pt idx="1860">
                    <c:v>720000</c:v>
                  </c:pt>
                  <c:pt idx="1861">
                    <c:v>6120000</c:v>
                  </c:pt>
                  <c:pt idx="1862">
                    <c:v>360000</c:v>
                  </c:pt>
                  <c:pt idx="1863">
                    <c:v>180000</c:v>
                  </c:pt>
                  <c:pt idx="1864">
                    <c:v>2340000</c:v>
                  </c:pt>
                  <c:pt idx="1865">
                    <c:v>1440000</c:v>
                  </c:pt>
                  <c:pt idx="1866">
                    <c:v>1620000</c:v>
                  </c:pt>
                  <c:pt idx="1867">
                    <c:v>3600000</c:v>
                  </c:pt>
                  <c:pt idx="1868">
                    <c:v>1260000</c:v>
                  </c:pt>
                  <c:pt idx="1869">
                    <c:v>3960000</c:v>
                  </c:pt>
                  <c:pt idx="1870">
                    <c:v>360000</c:v>
                  </c:pt>
                  <c:pt idx="1871">
                    <c:v>3240000</c:v>
                  </c:pt>
                  <c:pt idx="1872">
                    <c:v>3201428.57</c:v>
                  </c:pt>
                  <c:pt idx="1873">
                    <c:v>1260000</c:v>
                  </c:pt>
                  <c:pt idx="1874">
                    <c:v>2160000</c:v>
                  </c:pt>
                  <c:pt idx="1875">
                    <c:v>720000</c:v>
                  </c:pt>
                  <c:pt idx="1876">
                    <c:v>360000</c:v>
                  </c:pt>
                  <c:pt idx="1877">
                    <c:v>1440000</c:v>
                  </c:pt>
                  <c:pt idx="1878">
                    <c:v>1800000</c:v>
                  </c:pt>
                  <c:pt idx="1879">
                    <c:v>1260000</c:v>
                  </c:pt>
                  <c:pt idx="1880">
                    <c:v>1800000</c:v>
                  </c:pt>
                  <c:pt idx="1881">
                    <c:v>7200000</c:v>
                  </c:pt>
                  <c:pt idx="1882">
                    <c:v>2340000</c:v>
                  </c:pt>
                  <c:pt idx="1883">
                    <c:v>6120000</c:v>
                  </c:pt>
                  <c:pt idx="1884">
                    <c:v>180000</c:v>
                  </c:pt>
                  <c:pt idx="1885">
                    <c:v>3420000</c:v>
                  </c:pt>
                  <c:pt idx="1886">
                    <c:v>720000</c:v>
                  </c:pt>
                  <c:pt idx="1887">
                    <c:v>720000</c:v>
                  </c:pt>
                  <c:pt idx="1888">
                    <c:v>6660000</c:v>
                  </c:pt>
                  <c:pt idx="1889">
                    <c:v>720000</c:v>
                  </c:pt>
                  <c:pt idx="1890">
                    <c:v>3960000</c:v>
                  </c:pt>
                  <c:pt idx="1891">
                    <c:v>1440000</c:v>
                  </c:pt>
                  <c:pt idx="1892">
                    <c:v>3420000</c:v>
                  </c:pt>
                  <c:pt idx="1893">
                    <c:v>2880000</c:v>
                  </c:pt>
                  <c:pt idx="1894">
                    <c:v>2880000</c:v>
                  </c:pt>
                  <c:pt idx="1895">
                    <c:v>1800000</c:v>
                  </c:pt>
                  <c:pt idx="1896">
                    <c:v>2880000</c:v>
                  </c:pt>
                  <c:pt idx="1897">
                    <c:v>2880000</c:v>
                  </c:pt>
                  <c:pt idx="1898">
                    <c:v>2880000</c:v>
                  </c:pt>
                  <c:pt idx="1899">
                    <c:v>360000</c:v>
                  </c:pt>
                  <c:pt idx="1900">
                    <c:v>720000</c:v>
                  </c:pt>
                  <c:pt idx="1901">
                    <c:v>3420000</c:v>
                  </c:pt>
                  <c:pt idx="1902">
                    <c:v>360000</c:v>
                  </c:pt>
                  <c:pt idx="1903">
                    <c:v>2880000</c:v>
                  </c:pt>
                  <c:pt idx="1904">
                    <c:v>1800000</c:v>
                  </c:pt>
                  <c:pt idx="1905">
                    <c:v>3960000</c:v>
                  </c:pt>
                  <c:pt idx="1906">
                    <c:v>720000</c:v>
                  </c:pt>
                  <c:pt idx="1907">
                    <c:v>2340000</c:v>
                  </c:pt>
                  <c:pt idx="1908">
                    <c:v>360000</c:v>
                  </c:pt>
                  <c:pt idx="1909">
                    <c:v>3600000</c:v>
                  </c:pt>
                  <c:pt idx="1910">
                    <c:v>720000</c:v>
                  </c:pt>
                  <c:pt idx="1911">
                    <c:v>1440000</c:v>
                  </c:pt>
                  <c:pt idx="1912">
                    <c:v>720000</c:v>
                  </c:pt>
                  <c:pt idx="1913">
                    <c:v>6660000</c:v>
                  </c:pt>
                  <c:pt idx="1914">
                    <c:v>1800000</c:v>
                  </c:pt>
                  <c:pt idx="1915">
                    <c:v>1800000</c:v>
                  </c:pt>
                  <c:pt idx="1916">
                    <c:v>1080000</c:v>
                  </c:pt>
                  <c:pt idx="1917">
                    <c:v>180000</c:v>
                  </c:pt>
                  <c:pt idx="1918">
                    <c:v>360000</c:v>
                  </c:pt>
                  <c:pt idx="1919">
                    <c:v>1800000</c:v>
                  </c:pt>
                  <c:pt idx="1920">
                    <c:v>1440000</c:v>
                  </c:pt>
                  <c:pt idx="1921">
                    <c:v>720000</c:v>
                  </c:pt>
                  <c:pt idx="1922">
                    <c:v>2340000</c:v>
                  </c:pt>
                  <c:pt idx="1923">
                    <c:v>720000</c:v>
                  </c:pt>
                  <c:pt idx="1924">
                    <c:v>3420000</c:v>
                  </c:pt>
                  <c:pt idx="1925">
                    <c:v>2880000</c:v>
                  </c:pt>
                  <c:pt idx="1926">
                    <c:v>2520000</c:v>
                  </c:pt>
                  <c:pt idx="1927">
                    <c:v>3733043.477</c:v>
                  </c:pt>
                  <c:pt idx="1928">
                    <c:v>180000</c:v>
                  </c:pt>
                  <c:pt idx="1929">
                    <c:v>360000</c:v>
                  </c:pt>
                  <c:pt idx="1930">
                    <c:v>1260000</c:v>
                  </c:pt>
                  <c:pt idx="1931">
                    <c:v>1440000</c:v>
                  </c:pt>
                  <c:pt idx="1932">
                    <c:v>2880000</c:v>
                  </c:pt>
                  <c:pt idx="1933">
                    <c:v>180000</c:v>
                  </c:pt>
                  <c:pt idx="1934">
                    <c:v>360000</c:v>
                  </c:pt>
                  <c:pt idx="1935">
                    <c:v>2340000</c:v>
                  </c:pt>
                  <c:pt idx="1936">
                    <c:v>3600000</c:v>
                  </c:pt>
                  <c:pt idx="1937">
                    <c:v>1260000</c:v>
                  </c:pt>
                  <c:pt idx="1938">
                    <c:v>180000</c:v>
                  </c:pt>
                  <c:pt idx="1939">
                    <c:v>1260000</c:v>
                  </c:pt>
                  <c:pt idx="1940">
                    <c:v>2160000</c:v>
                  </c:pt>
                  <c:pt idx="1941">
                    <c:v>3600000</c:v>
                  </c:pt>
                  <c:pt idx="1942">
                    <c:v>720000</c:v>
                  </c:pt>
                  <c:pt idx="1943">
                    <c:v>2520000</c:v>
                  </c:pt>
                  <c:pt idx="1944">
                    <c:v>1800000</c:v>
                  </c:pt>
                  <c:pt idx="1945">
                    <c:v>1440000</c:v>
                  </c:pt>
                  <c:pt idx="1946">
                    <c:v>1800000</c:v>
                  </c:pt>
                  <c:pt idx="1947">
                    <c:v>1260000</c:v>
                  </c:pt>
                  <c:pt idx="1948">
                    <c:v>720000</c:v>
                  </c:pt>
                  <c:pt idx="1949">
                    <c:v>3960000</c:v>
                  </c:pt>
                  <c:pt idx="1950">
                    <c:v>2340000</c:v>
                  </c:pt>
                  <c:pt idx="1951">
                    <c:v>3960000</c:v>
                  </c:pt>
                  <c:pt idx="1952">
                    <c:v>5040000</c:v>
                  </c:pt>
                  <c:pt idx="1953">
                    <c:v>6660000</c:v>
                  </c:pt>
                  <c:pt idx="1954">
                    <c:v>1800000</c:v>
                  </c:pt>
                  <c:pt idx="1955">
                    <c:v>1800000</c:v>
                  </c:pt>
                  <c:pt idx="1956">
                    <c:v>360000</c:v>
                  </c:pt>
                  <c:pt idx="1957">
                    <c:v>180000</c:v>
                  </c:pt>
                  <c:pt idx="1958">
                    <c:v>1080000</c:v>
                  </c:pt>
                  <c:pt idx="1959">
                    <c:v>1440000</c:v>
                  </c:pt>
                  <c:pt idx="1960">
                    <c:v>720000</c:v>
                  </c:pt>
                  <c:pt idx="1961">
                    <c:v>2880000</c:v>
                  </c:pt>
                  <c:pt idx="1962">
                    <c:v>3420000</c:v>
                  </c:pt>
                  <c:pt idx="1963">
                    <c:v>720000</c:v>
                  </c:pt>
                  <c:pt idx="1964">
                    <c:v>2700000</c:v>
                  </c:pt>
                  <c:pt idx="1965">
                    <c:v>5040000</c:v>
                  </c:pt>
                  <c:pt idx="1966">
                    <c:v>2880000</c:v>
                  </c:pt>
                  <c:pt idx="1967">
                    <c:v>720000</c:v>
                  </c:pt>
                  <c:pt idx="1968">
                    <c:v>5040000</c:v>
                  </c:pt>
                  <c:pt idx="1969">
                    <c:v>3960000</c:v>
                  </c:pt>
                  <c:pt idx="1970">
                    <c:v>3240000</c:v>
                  </c:pt>
                  <c:pt idx="1971">
                    <c:v>3240000</c:v>
                  </c:pt>
                  <c:pt idx="1972">
                    <c:v>5040000</c:v>
                  </c:pt>
                  <c:pt idx="1973">
                    <c:v>3960000</c:v>
                  </c:pt>
                  <c:pt idx="1974">
                    <c:v>4680000</c:v>
                  </c:pt>
                  <c:pt idx="1975">
                    <c:v>3960000</c:v>
                  </c:pt>
                  <c:pt idx="1976">
                    <c:v>6120000</c:v>
                  </c:pt>
                  <c:pt idx="1977">
                    <c:v>4500000</c:v>
                  </c:pt>
                  <c:pt idx="1978">
                    <c:v>3420000</c:v>
                  </c:pt>
                  <c:pt idx="1979">
                    <c:v>3780000</c:v>
                  </c:pt>
                  <c:pt idx="1980">
                    <c:v>5040000</c:v>
                  </c:pt>
                  <c:pt idx="1981">
                    <c:v>5040000</c:v>
                  </c:pt>
                  <c:pt idx="1982">
                    <c:v>5400000</c:v>
                  </c:pt>
                  <c:pt idx="1983">
                    <c:v>3960000</c:v>
                  </c:pt>
                  <c:pt idx="1984">
                    <c:v>3240000</c:v>
                  </c:pt>
                  <c:pt idx="1985">
                    <c:v>5040000</c:v>
                  </c:pt>
                  <c:pt idx="1986">
                    <c:v>4500000</c:v>
                  </c:pt>
                  <c:pt idx="1987">
                    <c:v>1080000</c:v>
                  </c:pt>
                  <c:pt idx="1988">
                    <c:v>2340000</c:v>
                  </c:pt>
                  <c:pt idx="1989">
                    <c:v>2880000</c:v>
                  </c:pt>
                  <c:pt idx="1990">
                    <c:v>1800000</c:v>
                  </c:pt>
                  <c:pt idx="1991">
                    <c:v>1260000</c:v>
                  </c:pt>
                  <c:pt idx="1992">
                    <c:v>4500000</c:v>
                  </c:pt>
                  <c:pt idx="1993">
                    <c:v>7380000</c:v>
                  </c:pt>
                  <c:pt idx="1994">
                    <c:v>7200000</c:v>
                  </c:pt>
                  <c:pt idx="1995">
                    <c:v>720000</c:v>
                  </c:pt>
                  <c:pt idx="1996">
                    <c:v>2880000</c:v>
                  </c:pt>
                  <c:pt idx="1997">
                    <c:v>3420000</c:v>
                  </c:pt>
                  <c:pt idx="1998">
                    <c:v>2340000</c:v>
                  </c:pt>
                  <c:pt idx="1999">
                    <c:v>3240000</c:v>
                  </c:pt>
                  <c:pt idx="2000">
                    <c:v>180000</c:v>
                  </c:pt>
                  <c:pt idx="2001">
                    <c:v>540000</c:v>
                  </c:pt>
                  <c:pt idx="2002">
                    <c:v>4320000</c:v>
                  </c:pt>
                  <c:pt idx="2003">
                    <c:v>2880000</c:v>
                  </c:pt>
                  <c:pt idx="2004">
                    <c:v>1800000</c:v>
                  </c:pt>
                  <c:pt idx="2005">
                    <c:v>0</c:v>
                  </c:pt>
                  <c:pt idx="2006">
                    <c:v>540000</c:v>
                  </c:pt>
                  <c:pt idx="2007">
                    <c:v>5760000</c:v>
                  </c:pt>
                  <c:pt idx="2008">
                    <c:v>1440000</c:v>
                  </c:pt>
                  <c:pt idx="2009">
                    <c:v>7200000</c:v>
                  </c:pt>
                  <c:pt idx="2010">
                    <c:v>5580000</c:v>
                  </c:pt>
                  <c:pt idx="2011">
                    <c:v>5580000</c:v>
                  </c:pt>
                  <c:pt idx="2012">
                    <c:v>2340000</c:v>
                  </c:pt>
                  <c:pt idx="2013">
                    <c:v>3420000</c:v>
                  </c:pt>
                  <c:pt idx="2014">
                    <c:v>6120000</c:v>
                  </c:pt>
                  <c:pt idx="2015">
                    <c:v>8280000</c:v>
                  </c:pt>
                  <c:pt idx="2016">
                    <c:v>180000</c:v>
                  </c:pt>
                  <c:pt idx="2017">
                    <c:v>2340000</c:v>
                  </c:pt>
                  <c:pt idx="2018">
                    <c:v>1260000</c:v>
                  </c:pt>
                  <c:pt idx="2019">
                    <c:v>2160000</c:v>
                  </c:pt>
                  <c:pt idx="2020">
                    <c:v>720000</c:v>
                  </c:pt>
                  <c:pt idx="2021">
                    <c:v>720000</c:v>
                  </c:pt>
                  <c:pt idx="2022">
                    <c:v>2160000</c:v>
                  </c:pt>
                  <c:pt idx="2023">
                    <c:v>2520000</c:v>
                  </c:pt>
                  <c:pt idx="2024">
                    <c:v>720000</c:v>
                  </c:pt>
                  <c:pt idx="2025">
                    <c:v>360000</c:v>
                  </c:pt>
                  <c:pt idx="2026">
                    <c:v>6480000</c:v>
                  </c:pt>
                  <c:pt idx="2027">
                    <c:v>1800000</c:v>
                  </c:pt>
                  <c:pt idx="2028">
                    <c:v>180000</c:v>
                  </c:pt>
                  <c:pt idx="2029">
                    <c:v>720000</c:v>
                  </c:pt>
                  <c:pt idx="2030">
                    <c:v>4287272.727</c:v>
                  </c:pt>
                  <c:pt idx="2031">
                    <c:v>2880000</c:v>
                  </c:pt>
                  <c:pt idx="2032">
                    <c:v>4500000</c:v>
                  </c:pt>
                  <c:pt idx="2033">
                    <c:v>1080000</c:v>
                  </c:pt>
                  <c:pt idx="2034">
                    <c:v>5040000</c:v>
                  </c:pt>
                  <c:pt idx="2035">
                    <c:v>3960000</c:v>
                  </c:pt>
                  <c:pt idx="2036">
                    <c:v>2340000</c:v>
                  </c:pt>
                  <c:pt idx="2037">
                    <c:v>2160000</c:v>
                  </c:pt>
                  <c:pt idx="2038">
                    <c:v>2520000</c:v>
                  </c:pt>
                  <c:pt idx="2039">
                    <c:v>2700000</c:v>
                  </c:pt>
                  <c:pt idx="2040">
                    <c:v>3240000</c:v>
                  </c:pt>
                  <c:pt idx="2041">
                    <c:v>6120000</c:v>
                  </c:pt>
                  <c:pt idx="2042">
                    <c:v>2160000</c:v>
                  </c:pt>
                  <c:pt idx="2043">
                    <c:v>3600000</c:v>
                  </c:pt>
                  <c:pt idx="2044">
                    <c:v>3960000</c:v>
                  </c:pt>
                  <c:pt idx="2045">
                    <c:v>2880000</c:v>
                  </c:pt>
                  <c:pt idx="2046">
                    <c:v>6120000</c:v>
                  </c:pt>
                  <c:pt idx="2047">
                    <c:v>5040000</c:v>
                  </c:pt>
                  <c:pt idx="2048">
                    <c:v>1620000</c:v>
                  </c:pt>
                  <c:pt idx="2049">
                    <c:v>180000</c:v>
                  </c:pt>
                  <c:pt idx="2050">
                    <c:v>180000</c:v>
                  </c:pt>
                  <c:pt idx="2051">
                    <c:v>180000</c:v>
                  </c:pt>
                  <c:pt idx="2052">
                    <c:v>1440000</c:v>
                  </c:pt>
                  <c:pt idx="2053">
                    <c:v>180000</c:v>
                  </c:pt>
                  <c:pt idx="2054">
                    <c:v>2340000</c:v>
                  </c:pt>
                  <c:pt idx="2055">
                    <c:v>180000</c:v>
                  </c:pt>
                  <c:pt idx="2056">
                    <c:v>180000</c:v>
                  </c:pt>
                  <c:pt idx="2057">
                    <c:v>1800000</c:v>
                  </c:pt>
                  <c:pt idx="2058">
                    <c:v>180000</c:v>
                  </c:pt>
                  <c:pt idx="2059">
                    <c:v>720000</c:v>
                  </c:pt>
                  <c:pt idx="2060">
                    <c:v>720000</c:v>
                  </c:pt>
                  <c:pt idx="2061">
                    <c:v>3240000</c:v>
                  </c:pt>
                  <c:pt idx="2062">
                    <c:v>2850000</c:v>
                  </c:pt>
                  <c:pt idx="2063">
                    <c:v>17280000</c:v>
                  </c:pt>
                  <c:pt idx="2064">
                    <c:v>6480000</c:v>
                  </c:pt>
                  <c:pt idx="2065">
                    <c:v>2700000</c:v>
                  </c:pt>
                  <c:pt idx="2066">
                    <c:v>4320000</c:v>
                  </c:pt>
                  <c:pt idx="2067">
                    <c:v>678461.5391</c:v>
                  </c:pt>
                  <c:pt idx="2068">
                    <c:v>720000</c:v>
                  </c:pt>
                  <c:pt idx="2069">
                    <c:v>1800000</c:v>
                  </c:pt>
                  <c:pt idx="2070">
                    <c:v>3240000</c:v>
                  </c:pt>
                  <c:pt idx="2071">
                    <c:v>3240000</c:v>
                  </c:pt>
                  <c:pt idx="2072">
                    <c:v>1020000</c:v>
                  </c:pt>
                  <c:pt idx="2073">
                    <c:v>533966.4805</c:v>
                  </c:pt>
                  <c:pt idx="2074">
                    <c:v>1080000</c:v>
                  </c:pt>
                  <c:pt idx="2075">
                    <c:v>1052307.691</c:v>
                  </c:pt>
                  <c:pt idx="2076">
                    <c:v>25200000</c:v>
                  </c:pt>
                  <c:pt idx="2077">
                    <c:v>2092500</c:v>
                  </c:pt>
                  <c:pt idx="2078">
                    <c:v>810000</c:v>
                  </c:pt>
                  <c:pt idx="2079">
                    <c:v>2160000</c:v>
                  </c:pt>
                  <c:pt idx="2080">
                    <c:v>1260000</c:v>
                  </c:pt>
                  <c:pt idx="2081">
                    <c:v>1620000</c:v>
                  </c:pt>
                  <c:pt idx="2082">
                    <c:v>1800000</c:v>
                  </c:pt>
                  <c:pt idx="2083">
                    <c:v>4320000</c:v>
                  </c:pt>
                  <c:pt idx="2084">
                    <c:v>4320000</c:v>
                  </c:pt>
                  <c:pt idx="2085">
                    <c:v>1080000</c:v>
                  </c:pt>
                  <c:pt idx="2086">
                    <c:v>3240000</c:v>
                  </c:pt>
                  <c:pt idx="2087">
                    <c:v>3600000</c:v>
                  </c:pt>
                  <c:pt idx="2088">
                    <c:v>3780000</c:v>
                  </c:pt>
                  <c:pt idx="2089">
                    <c:v>720000</c:v>
                  </c:pt>
                  <c:pt idx="2090">
                    <c:v>1800000</c:v>
                  </c:pt>
                  <c:pt idx="2091">
                    <c:v>720000</c:v>
                  </c:pt>
                  <c:pt idx="2092">
                    <c:v>1440000</c:v>
                  </c:pt>
                  <c:pt idx="2093">
                    <c:v>2160000</c:v>
                  </c:pt>
                  <c:pt idx="2094">
                    <c:v>1595454.545</c:v>
                  </c:pt>
                  <c:pt idx="2095">
                    <c:v>656470.5898</c:v>
                  </c:pt>
                  <c:pt idx="2096">
                    <c:v>3780000</c:v>
                  </c:pt>
                  <c:pt idx="2097">
                    <c:v>1800000</c:v>
                  </c:pt>
                  <c:pt idx="2098">
                    <c:v>7020000</c:v>
                  </c:pt>
                  <c:pt idx="2099">
                    <c:v>2880000</c:v>
                  </c:pt>
                  <c:pt idx="2100">
                    <c:v>3960000</c:v>
                  </c:pt>
                  <c:pt idx="2101">
                    <c:v>3240000</c:v>
                  </c:pt>
                  <c:pt idx="2102">
                    <c:v>2160000</c:v>
                  </c:pt>
                  <c:pt idx="2103">
                    <c:v>720000</c:v>
                  </c:pt>
                  <c:pt idx="2104">
                    <c:v>3600000</c:v>
                  </c:pt>
                  <c:pt idx="2105">
                    <c:v>3240000</c:v>
                  </c:pt>
                  <c:pt idx="2106">
                    <c:v>2160000</c:v>
                  </c:pt>
                  <c:pt idx="2107">
                    <c:v>2160000</c:v>
                  </c:pt>
                  <c:pt idx="2108">
                    <c:v>3240000</c:v>
                  </c:pt>
                  <c:pt idx="2109">
                    <c:v>180000</c:v>
                  </c:pt>
                  <c:pt idx="2110">
                    <c:v>12060000</c:v>
                  </c:pt>
                  <c:pt idx="2111">
                    <c:v>1260000</c:v>
                  </c:pt>
                  <c:pt idx="2112">
                    <c:v>2082857.141</c:v>
                  </c:pt>
                  <c:pt idx="2113">
                    <c:v>720000</c:v>
                  </c:pt>
                  <c:pt idx="2114">
                    <c:v>720000</c:v>
                  </c:pt>
                  <c:pt idx="2115">
                    <c:v>10980000</c:v>
                  </c:pt>
                  <c:pt idx="2116">
                    <c:v>7740000</c:v>
                  </c:pt>
                  <c:pt idx="2117">
                    <c:v>8640000</c:v>
                  </c:pt>
                  <c:pt idx="2118">
                    <c:v>14040000</c:v>
                  </c:pt>
                  <c:pt idx="2119">
                    <c:v>11520000</c:v>
                  </c:pt>
                  <c:pt idx="2120">
                    <c:v>9180000</c:v>
                  </c:pt>
                  <c:pt idx="2121">
                    <c:v>11880000</c:v>
                  </c:pt>
                  <c:pt idx="2122">
                    <c:v>18000000</c:v>
                  </c:pt>
                  <c:pt idx="2123">
                    <c:v>7560000</c:v>
                  </c:pt>
                  <c:pt idx="2124">
                    <c:v>16920000</c:v>
                  </c:pt>
                  <c:pt idx="2125">
                    <c:v>5580000</c:v>
                  </c:pt>
                  <c:pt idx="2126">
                    <c:v>8820000</c:v>
                  </c:pt>
                  <c:pt idx="2127">
                    <c:v>3780000</c:v>
                  </c:pt>
                  <c:pt idx="2128">
                    <c:v>3600000</c:v>
                  </c:pt>
                  <c:pt idx="2129">
                    <c:v>5580000</c:v>
                  </c:pt>
                  <c:pt idx="2130">
                    <c:v>9360000</c:v>
                  </c:pt>
                  <c:pt idx="2131">
                    <c:v>9900000</c:v>
                  </c:pt>
                  <c:pt idx="2132">
                    <c:v>6120000</c:v>
                  </c:pt>
                  <c:pt idx="2133">
                    <c:v>10800000</c:v>
                  </c:pt>
                  <c:pt idx="2134">
                    <c:v>5940000</c:v>
                  </c:pt>
                  <c:pt idx="2135">
                    <c:v>1800000</c:v>
                  </c:pt>
                  <c:pt idx="2136">
                    <c:v>2340000</c:v>
                  </c:pt>
                  <c:pt idx="2137">
                    <c:v>720000</c:v>
                  </c:pt>
                  <c:pt idx="2138">
                    <c:v>5040000</c:v>
                  </c:pt>
                  <c:pt idx="2139">
                    <c:v>3420000</c:v>
                  </c:pt>
                  <c:pt idx="2140">
                    <c:v>2880000</c:v>
                  </c:pt>
                  <c:pt idx="2141">
                    <c:v>1080000</c:v>
                  </c:pt>
                  <c:pt idx="2142">
                    <c:v>2340000</c:v>
                  </c:pt>
                  <c:pt idx="2143">
                    <c:v>3420000</c:v>
                  </c:pt>
                  <c:pt idx="2144">
                    <c:v>7560000</c:v>
                  </c:pt>
                  <c:pt idx="2145">
                    <c:v>2340000</c:v>
                  </c:pt>
                  <c:pt idx="2146">
                    <c:v>1800000</c:v>
                  </c:pt>
                  <c:pt idx="2147">
                    <c:v>3420000</c:v>
                  </c:pt>
                  <c:pt idx="2148">
                    <c:v>1800000</c:v>
                  </c:pt>
                  <c:pt idx="2149">
                    <c:v>4500000</c:v>
                  </c:pt>
                  <c:pt idx="2150">
                    <c:v>7200000</c:v>
                  </c:pt>
                  <c:pt idx="2151">
                    <c:v>3240000</c:v>
                  </c:pt>
                  <c:pt idx="2152">
                    <c:v>3960000</c:v>
                  </c:pt>
                  <c:pt idx="2153">
                    <c:v>10440000</c:v>
                  </c:pt>
                  <c:pt idx="2154">
                    <c:v>2340000</c:v>
                  </c:pt>
                  <c:pt idx="2155">
                    <c:v>360000</c:v>
                  </c:pt>
                  <c:pt idx="2156">
                    <c:v>180000</c:v>
                  </c:pt>
                  <c:pt idx="2157">
                    <c:v>5040000</c:v>
                  </c:pt>
                  <c:pt idx="2158">
                    <c:v>3420000</c:v>
                  </c:pt>
                  <c:pt idx="2159">
                    <c:v>5580000</c:v>
                  </c:pt>
                  <c:pt idx="2160">
                    <c:v>2880000</c:v>
                  </c:pt>
                  <c:pt idx="2161">
                    <c:v>720000</c:v>
                  </c:pt>
                  <c:pt idx="2162">
                    <c:v>3780000</c:v>
                  </c:pt>
                  <c:pt idx="2163">
                    <c:v>3960000</c:v>
                  </c:pt>
                  <c:pt idx="2164">
                    <c:v>3600000</c:v>
                  </c:pt>
                  <c:pt idx="2165">
                    <c:v>5040000</c:v>
                  </c:pt>
                  <c:pt idx="2166">
                    <c:v>4320000</c:v>
                  </c:pt>
                  <c:pt idx="2167">
                    <c:v>3420000</c:v>
                  </c:pt>
                  <c:pt idx="2168">
                    <c:v>2880000</c:v>
                  </c:pt>
                  <c:pt idx="2169">
                    <c:v>2880000</c:v>
                  </c:pt>
                  <c:pt idx="2170">
                    <c:v>11520000</c:v>
                  </c:pt>
                  <c:pt idx="2171">
                    <c:v>6120000</c:v>
                  </c:pt>
                  <c:pt idx="2172">
                    <c:v>5580000</c:v>
                  </c:pt>
                  <c:pt idx="2173">
                    <c:v>2340000</c:v>
                  </c:pt>
                  <c:pt idx="2174">
                    <c:v>1620000</c:v>
                  </c:pt>
                  <c:pt idx="2175">
                    <c:v>10440000</c:v>
                  </c:pt>
                  <c:pt idx="2176">
                    <c:v>4320000</c:v>
                  </c:pt>
                  <c:pt idx="2177">
                    <c:v>3420000</c:v>
                  </c:pt>
                  <c:pt idx="2178">
                    <c:v>2520000</c:v>
                  </c:pt>
                  <c:pt idx="2179">
                    <c:v>4680000</c:v>
                  </c:pt>
                  <c:pt idx="2180">
                    <c:v>1980000</c:v>
                  </c:pt>
                  <c:pt idx="2181">
                    <c:v>12600000</c:v>
                  </c:pt>
                  <c:pt idx="2182">
                    <c:v>13140000</c:v>
                  </c:pt>
                  <c:pt idx="2183">
                    <c:v>10800000</c:v>
                  </c:pt>
                  <c:pt idx="2184">
                    <c:v>12060000</c:v>
                  </c:pt>
                  <c:pt idx="2185">
                    <c:v>3600000</c:v>
                  </c:pt>
                  <c:pt idx="2186">
                    <c:v>12060000</c:v>
                  </c:pt>
                  <c:pt idx="2187">
                    <c:v>9900000</c:v>
                  </c:pt>
                  <c:pt idx="2188">
                    <c:v>1800000</c:v>
                  </c:pt>
                  <c:pt idx="2189">
                    <c:v>1800000</c:v>
                  </c:pt>
                  <c:pt idx="2190">
                    <c:v>3420000</c:v>
                  </c:pt>
                  <c:pt idx="2191">
                    <c:v>1440000</c:v>
                  </c:pt>
                  <c:pt idx="2192">
                    <c:v>7740000</c:v>
                  </c:pt>
                  <c:pt idx="2193">
                    <c:v>5040000</c:v>
                  </c:pt>
                  <c:pt idx="2194">
                    <c:v>4320000</c:v>
                  </c:pt>
                  <c:pt idx="2195">
                    <c:v>2880000</c:v>
                  </c:pt>
                  <c:pt idx="2196">
                    <c:v>5040000</c:v>
                  </c:pt>
                  <c:pt idx="2197">
                    <c:v>5040000</c:v>
                  </c:pt>
                  <c:pt idx="2198">
                    <c:v>7920000</c:v>
                  </c:pt>
                  <c:pt idx="2199">
                    <c:v>4500000</c:v>
                  </c:pt>
                  <c:pt idx="2200">
                    <c:v>3960000</c:v>
                  </c:pt>
                  <c:pt idx="2201">
                    <c:v>2700000</c:v>
                  </c:pt>
                  <c:pt idx="2202">
                    <c:v>720000</c:v>
                  </c:pt>
                  <c:pt idx="2203">
                    <c:v>10440000</c:v>
                  </c:pt>
                  <c:pt idx="2204">
                    <c:v>6120000</c:v>
                  </c:pt>
                  <c:pt idx="2205">
                    <c:v>4320000</c:v>
                  </c:pt>
                  <c:pt idx="2206">
                    <c:v>3420000</c:v>
                  </c:pt>
                  <c:pt idx="2207">
                    <c:v>1800000</c:v>
                  </c:pt>
                  <c:pt idx="2208">
                    <c:v>508235.2949</c:v>
                  </c:pt>
                  <c:pt idx="2209">
                    <c:v>1620000</c:v>
                  </c:pt>
                  <c:pt idx="2210">
                    <c:v>1800000</c:v>
                  </c:pt>
                  <c:pt idx="2211">
                    <c:v>540000</c:v>
                  </c:pt>
                  <c:pt idx="2212">
                    <c:v>180000</c:v>
                  </c:pt>
                  <c:pt idx="2213">
                    <c:v>180000</c:v>
                  </c:pt>
                  <c:pt idx="2214">
                    <c:v>540000</c:v>
                  </c:pt>
                  <c:pt idx="2215">
                    <c:v>180000</c:v>
                  </c:pt>
                  <c:pt idx="2216">
                    <c:v>720000</c:v>
                  </c:pt>
                  <c:pt idx="2217">
                    <c:v>1620000</c:v>
                  </c:pt>
                  <c:pt idx="2218">
                    <c:v>1260000</c:v>
                  </c:pt>
                  <c:pt idx="2219">
                    <c:v>720000</c:v>
                  </c:pt>
                  <c:pt idx="2220">
                    <c:v>180000</c:v>
                  </c:pt>
                  <c:pt idx="2221">
                    <c:v>180000</c:v>
                  </c:pt>
                  <c:pt idx="2222">
                    <c:v>540000</c:v>
                  </c:pt>
                  <c:pt idx="2223">
                    <c:v>1080000</c:v>
                  </c:pt>
                  <c:pt idx="2224">
                    <c:v>2160000</c:v>
                  </c:pt>
                  <c:pt idx="2225">
                    <c:v>4320000</c:v>
                  </c:pt>
                  <c:pt idx="2226">
                    <c:v>1080000</c:v>
                  </c:pt>
                  <c:pt idx="2227">
                    <c:v>180000</c:v>
                  </c:pt>
                  <c:pt idx="2228">
                    <c:v>180000</c:v>
                  </c:pt>
                  <c:pt idx="2229">
                    <c:v>1800000</c:v>
                  </c:pt>
                  <c:pt idx="2230">
                    <c:v>180000</c:v>
                  </c:pt>
                  <c:pt idx="2231">
                    <c:v>1260000</c:v>
                  </c:pt>
                  <c:pt idx="2232">
                    <c:v>2610000</c:v>
                  </c:pt>
                  <c:pt idx="2233">
                    <c:v>180000</c:v>
                  </c:pt>
                  <c:pt idx="2234">
                    <c:v>720000</c:v>
                  </c:pt>
                  <c:pt idx="2235">
                    <c:v>1260000</c:v>
                  </c:pt>
                  <c:pt idx="2236">
                    <c:v>1440000</c:v>
                  </c:pt>
                  <c:pt idx="2237">
                    <c:v>180000</c:v>
                  </c:pt>
                  <c:pt idx="2238">
                    <c:v>180000</c:v>
                  </c:pt>
                  <c:pt idx="2239">
                    <c:v>720000</c:v>
                  </c:pt>
                  <c:pt idx="2240">
                    <c:v>360000</c:v>
                  </c:pt>
                  <c:pt idx="2241">
                    <c:v>1080000</c:v>
                  </c:pt>
                  <c:pt idx="2242">
                    <c:v>720000</c:v>
                  </c:pt>
                  <c:pt idx="2243">
                    <c:v>2880000</c:v>
                  </c:pt>
                  <c:pt idx="2244">
                    <c:v>7560000</c:v>
                  </c:pt>
                  <c:pt idx="2245">
                    <c:v>720000</c:v>
                  </c:pt>
                  <c:pt idx="2246">
                    <c:v>2160000</c:v>
                  </c:pt>
                  <c:pt idx="2247">
                    <c:v>540000</c:v>
                  </c:pt>
                  <c:pt idx="2248">
                    <c:v>2160000</c:v>
                  </c:pt>
                  <c:pt idx="2249">
                    <c:v>180000</c:v>
                  </c:pt>
                  <c:pt idx="2250">
                    <c:v>1800000</c:v>
                  </c:pt>
                  <c:pt idx="2251">
                    <c:v>180000</c:v>
                  </c:pt>
                  <c:pt idx="2252">
                    <c:v>3960000</c:v>
                  </c:pt>
                  <c:pt idx="2253">
                    <c:v>180000</c:v>
                  </c:pt>
                  <c:pt idx="2254">
                    <c:v>6480000</c:v>
                  </c:pt>
                  <c:pt idx="2255">
                    <c:v>180000</c:v>
                  </c:pt>
                  <c:pt idx="2256">
                    <c:v>180000</c:v>
                  </c:pt>
                  <c:pt idx="2257">
                    <c:v>2880000</c:v>
                  </c:pt>
                  <c:pt idx="2258">
                    <c:v>1440000</c:v>
                  </c:pt>
                  <c:pt idx="2259">
                    <c:v>1080000</c:v>
                  </c:pt>
                  <c:pt idx="2260">
                    <c:v>360000</c:v>
                  </c:pt>
                  <c:pt idx="2261">
                    <c:v>180000</c:v>
                  </c:pt>
                  <c:pt idx="2262">
                    <c:v>180000</c:v>
                  </c:pt>
                  <c:pt idx="2263">
                    <c:v>180000</c:v>
                  </c:pt>
                  <c:pt idx="2264">
                    <c:v>720000</c:v>
                  </c:pt>
                  <c:pt idx="2265">
                    <c:v>2880000</c:v>
                  </c:pt>
                  <c:pt idx="2266">
                    <c:v>4320000</c:v>
                  </c:pt>
                  <c:pt idx="2267">
                    <c:v>360000</c:v>
                  </c:pt>
                  <c:pt idx="2268">
                    <c:v>180000</c:v>
                  </c:pt>
                  <c:pt idx="2269">
                    <c:v>2700000</c:v>
                  </c:pt>
                  <c:pt idx="2270">
                    <c:v>3960000</c:v>
                  </c:pt>
                  <c:pt idx="2271">
                    <c:v>180000</c:v>
                  </c:pt>
                  <c:pt idx="2272">
                    <c:v>180000</c:v>
                  </c:pt>
                  <c:pt idx="2273">
                    <c:v>720000</c:v>
                  </c:pt>
                  <c:pt idx="2274">
                    <c:v>720000</c:v>
                  </c:pt>
                  <c:pt idx="2275">
                    <c:v>360000</c:v>
                  </c:pt>
                  <c:pt idx="2276">
                    <c:v>180000</c:v>
                  </c:pt>
                  <c:pt idx="2277">
                    <c:v>720000</c:v>
                  </c:pt>
                  <c:pt idx="2278">
                    <c:v>1080000</c:v>
                  </c:pt>
                  <c:pt idx="2279">
                    <c:v>720000</c:v>
                  </c:pt>
                  <c:pt idx="2280">
                    <c:v>720000</c:v>
                  </c:pt>
                  <c:pt idx="2281">
                    <c:v>2340000</c:v>
                  </c:pt>
                  <c:pt idx="2282">
                    <c:v>1800000</c:v>
                  </c:pt>
                  <c:pt idx="2283">
                    <c:v>4500000</c:v>
                  </c:pt>
                  <c:pt idx="2284">
                    <c:v>720000</c:v>
                  </c:pt>
                  <c:pt idx="2285">
                    <c:v>720000</c:v>
                  </c:pt>
                  <c:pt idx="2286">
                    <c:v>1260000</c:v>
                  </c:pt>
                  <c:pt idx="2287">
                    <c:v>1080000</c:v>
                  </c:pt>
                  <c:pt idx="2288">
                    <c:v>12060000</c:v>
                  </c:pt>
                  <c:pt idx="2289">
                    <c:v>180000</c:v>
                  </c:pt>
                  <c:pt idx="2290">
                    <c:v>360000</c:v>
                  </c:pt>
                  <c:pt idx="2291">
                    <c:v>2520000</c:v>
                  </c:pt>
                  <c:pt idx="2292">
                    <c:v>2880000</c:v>
                  </c:pt>
                  <c:pt idx="2293">
                    <c:v>2520000</c:v>
                  </c:pt>
                  <c:pt idx="2294">
                    <c:v>180000</c:v>
                  </c:pt>
                  <c:pt idx="2295">
                    <c:v>1260000</c:v>
                  </c:pt>
                  <c:pt idx="2296">
                    <c:v>2340000</c:v>
                  </c:pt>
                  <c:pt idx="2297">
                    <c:v>1800000</c:v>
                  </c:pt>
                  <c:pt idx="2298">
                    <c:v>2880000</c:v>
                  </c:pt>
                  <c:pt idx="2299">
                    <c:v>360000</c:v>
                  </c:pt>
                  <c:pt idx="2300">
                    <c:v>1440000</c:v>
                  </c:pt>
                  <c:pt idx="2301">
                    <c:v>1800000</c:v>
                  </c:pt>
                  <c:pt idx="2302">
                    <c:v>5040000</c:v>
                  </c:pt>
                  <c:pt idx="2303">
                    <c:v>180000</c:v>
                  </c:pt>
                  <c:pt idx="2304">
                    <c:v>1260000</c:v>
                  </c:pt>
                  <c:pt idx="2305">
                    <c:v>180000</c:v>
                  </c:pt>
                  <c:pt idx="2306">
                    <c:v>720000</c:v>
                  </c:pt>
                  <c:pt idx="2307">
                    <c:v>1800000</c:v>
                  </c:pt>
                  <c:pt idx="2308">
                    <c:v>1440000</c:v>
                  </c:pt>
                  <c:pt idx="2309">
                    <c:v>2880000</c:v>
                  </c:pt>
                  <c:pt idx="2310">
                    <c:v>2880000</c:v>
                  </c:pt>
                  <c:pt idx="2311">
                    <c:v>360000</c:v>
                  </c:pt>
                  <c:pt idx="2312">
                    <c:v>3960000</c:v>
                  </c:pt>
                  <c:pt idx="2313">
                    <c:v>180000</c:v>
                  </c:pt>
                  <c:pt idx="2314">
                    <c:v>360000</c:v>
                  </c:pt>
                  <c:pt idx="2315">
                    <c:v>2880000</c:v>
                  </c:pt>
                  <c:pt idx="2316">
                    <c:v>4680000</c:v>
                  </c:pt>
                  <c:pt idx="2317">
                    <c:v>4860000</c:v>
                  </c:pt>
                  <c:pt idx="2318">
                    <c:v>5580000</c:v>
                  </c:pt>
                  <c:pt idx="2319">
                    <c:v>360000</c:v>
                  </c:pt>
                  <c:pt idx="2320">
                    <c:v>180000</c:v>
                  </c:pt>
                  <c:pt idx="2321">
                    <c:v>180000</c:v>
                  </c:pt>
                  <c:pt idx="2322">
                    <c:v>7200000</c:v>
                  </c:pt>
                  <c:pt idx="2323">
                    <c:v>180000</c:v>
                  </c:pt>
                  <c:pt idx="2324">
                    <c:v>1260000</c:v>
                  </c:pt>
                  <c:pt idx="2325">
                    <c:v>360000</c:v>
                  </c:pt>
                  <c:pt idx="2326">
                    <c:v>4320000</c:v>
                  </c:pt>
                  <c:pt idx="2327">
                    <c:v>180000</c:v>
                  </c:pt>
                  <c:pt idx="2328">
                    <c:v>4320000</c:v>
                  </c:pt>
                  <c:pt idx="2329">
                    <c:v>7560000</c:v>
                  </c:pt>
                  <c:pt idx="2330">
                    <c:v>3420000</c:v>
                  </c:pt>
                  <c:pt idx="2331">
                    <c:v>3420000</c:v>
                  </c:pt>
                  <c:pt idx="2332">
                    <c:v>180000</c:v>
                  </c:pt>
                  <c:pt idx="2333">
                    <c:v>5040000</c:v>
                  </c:pt>
                  <c:pt idx="2334">
                    <c:v>2340000</c:v>
                  </c:pt>
                  <c:pt idx="2335">
                    <c:v>1080000</c:v>
                  </c:pt>
                  <c:pt idx="2336">
                    <c:v>1800000</c:v>
                  </c:pt>
                  <c:pt idx="2337">
                    <c:v>180000</c:v>
                  </c:pt>
                  <c:pt idx="2338">
                    <c:v>180000</c:v>
                  </c:pt>
                  <c:pt idx="2339">
                    <c:v>1440000</c:v>
                  </c:pt>
                  <c:pt idx="2340">
                    <c:v>1260000</c:v>
                  </c:pt>
                  <c:pt idx="2341">
                    <c:v>2880000</c:v>
                  </c:pt>
                  <c:pt idx="2342">
                    <c:v>1440000</c:v>
                  </c:pt>
                  <c:pt idx="2343">
                    <c:v>3240000</c:v>
                  </c:pt>
                  <c:pt idx="2344">
                    <c:v>3420000</c:v>
                  </c:pt>
                  <c:pt idx="2345">
                    <c:v>2340000</c:v>
                  </c:pt>
                  <c:pt idx="2346">
                    <c:v>3960000</c:v>
                  </c:pt>
                  <c:pt idx="2347">
                    <c:v>540000</c:v>
                  </c:pt>
                  <c:pt idx="2348">
                    <c:v>540000</c:v>
                  </c:pt>
                  <c:pt idx="2349">
                    <c:v>540000</c:v>
                  </c:pt>
                  <c:pt idx="2350">
                    <c:v>540000</c:v>
                  </c:pt>
                  <c:pt idx="2351">
                    <c:v>360000</c:v>
                  </c:pt>
                  <c:pt idx="2352">
                    <c:v>540000</c:v>
                  </c:pt>
                  <c:pt idx="2353">
                    <c:v>720000</c:v>
                  </c:pt>
                  <c:pt idx="2354">
                    <c:v>472500</c:v>
                  </c:pt>
                  <c:pt idx="2355">
                    <c:v>14400000</c:v>
                  </c:pt>
                  <c:pt idx="2356">
                    <c:v>20520000</c:v>
                  </c:pt>
                  <c:pt idx="2357">
                    <c:v>25020000</c:v>
                  </c:pt>
                  <c:pt idx="2358">
                    <c:v>9000000</c:v>
                  </c:pt>
                  <c:pt idx="2359">
                    <c:v>13680000</c:v>
                  </c:pt>
                  <c:pt idx="2360">
                    <c:v>24480000</c:v>
                  </c:pt>
                  <c:pt idx="2361">
                    <c:v>9540000</c:v>
                  </c:pt>
                  <c:pt idx="2362">
                    <c:v>11340000</c:v>
                  </c:pt>
                  <c:pt idx="2363">
                    <c:v>23400000</c:v>
                  </c:pt>
                  <c:pt idx="2364">
                    <c:v>13500000</c:v>
                  </c:pt>
                  <c:pt idx="2365">
                    <c:v>19080000</c:v>
                  </c:pt>
                  <c:pt idx="2366">
                    <c:v>13320000</c:v>
                  </c:pt>
                  <c:pt idx="2367">
                    <c:v>22140000</c:v>
                  </c:pt>
                  <c:pt idx="2368">
                    <c:v>11520000</c:v>
                  </c:pt>
                  <c:pt idx="2369">
                    <c:v>11520000</c:v>
                  </c:pt>
                  <c:pt idx="2370">
                    <c:v>9720000</c:v>
                  </c:pt>
                  <c:pt idx="2371">
                    <c:v>10440000</c:v>
                  </c:pt>
                  <c:pt idx="2372">
                    <c:v>11160000</c:v>
                  </c:pt>
                  <c:pt idx="2373">
                    <c:v>11340000</c:v>
                  </c:pt>
                  <c:pt idx="2374">
                    <c:v>13500000</c:v>
                  </c:pt>
                  <c:pt idx="2375">
                    <c:v>12060000</c:v>
                  </c:pt>
                  <c:pt idx="2376">
                    <c:v>10260000</c:v>
                  </c:pt>
                  <c:pt idx="2377">
                    <c:v>10800000</c:v>
                  </c:pt>
                  <c:pt idx="2378">
                    <c:v>16200000</c:v>
                  </c:pt>
                  <c:pt idx="2379">
                    <c:v>16920000</c:v>
                  </c:pt>
                  <c:pt idx="2380">
                    <c:v>26100000</c:v>
                  </c:pt>
                  <c:pt idx="2381">
                    <c:v>6480000</c:v>
                  </c:pt>
                  <c:pt idx="2382">
                    <c:v>1080000</c:v>
                  </c:pt>
                  <c:pt idx="2383">
                    <c:v>360000</c:v>
                  </c:pt>
                  <c:pt idx="2384">
                    <c:v>540000</c:v>
                  </c:pt>
                  <c:pt idx="2385">
                    <c:v>1620000</c:v>
                  </c:pt>
                  <c:pt idx="2386">
                    <c:v>5400000</c:v>
                  </c:pt>
                  <c:pt idx="2387">
                    <c:v>495000</c:v>
                  </c:pt>
                  <c:pt idx="2388">
                    <c:v>1800000</c:v>
                  </c:pt>
                  <c:pt idx="2389">
                    <c:v>925714.2813</c:v>
                  </c:pt>
                  <c:pt idx="2390">
                    <c:v>3960000</c:v>
                  </c:pt>
                  <c:pt idx="2391">
                    <c:v>180000</c:v>
                  </c:pt>
                  <c:pt idx="2392">
                    <c:v>720000</c:v>
                  </c:pt>
                  <c:pt idx="2393">
                    <c:v>180000</c:v>
                  </c:pt>
                  <c:pt idx="2394">
                    <c:v>720000</c:v>
                  </c:pt>
                  <c:pt idx="2395">
                    <c:v>1800000</c:v>
                  </c:pt>
                  <c:pt idx="2396">
                    <c:v>720000</c:v>
                  </c:pt>
                  <c:pt idx="2397">
                    <c:v>270000</c:v>
                  </c:pt>
                  <c:pt idx="2398">
                    <c:v>180000</c:v>
                  </c:pt>
                  <c:pt idx="2399">
                    <c:v>720000</c:v>
                  </c:pt>
                  <c:pt idx="2400">
                    <c:v>180000</c:v>
                  </c:pt>
                  <c:pt idx="2401">
                    <c:v>180000</c:v>
                  </c:pt>
                  <c:pt idx="2402">
                    <c:v>180000</c:v>
                  </c:pt>
                  <c:pt idx="2403">
                    <c:v>5040000</c:v>
                  </c:pt>
                  <c:pt idx="2404">
                    <c:v>14040000</c:v>
                  </c:pt>
                  <c:pt idx="2405">
                    <c:v>2880000</c:v>
                  </c:pt>
                  <c:pt idx="2406">
                    <c:v>180000</c:v>
                  </c:pt>
                  <c:pt idx="2407">
                    <c:v>324000</c:v>
                  </c:pt>
                  <c:pt idx="2408">
                    <c:v>2700000</c:v>
                  </c:pt>
                  <c:pt idx="2409">
                    <c:v>180000</c:v>
                  </c:pt>
                  <c:pt idx="2410">
                    <c:v>180000</c:v>
                  </c:pt>
                  <c:pt idx="2411">
                    <c:v>180000</c:v>
                  </c:pt>
                  <c:pt idx="2412">
                    <c:v>180000</c:v>
                  </c:pt>
                  <c:pt idx="2413">
                    <c:v>1620000</c:v>
                  </c:pt>
                  <c:pt idx="2414">
                    <c:v>720000</c:v>
                  </c:pt>
                  <c:pt idx="2415">
                    <c:v>180000</c:v>
                  </c:pt>
                  <c:pt idx="2416">
                    <c:v>3420000</c:v>
                  </c:pt>
                  <c:pt idx="2417">
                    <c:v>180000</c:v>
                  </c:pt>
                  <c:pt idx="2418">
                    <c:v>2880000</c:v>
                  </c:pt>
                  <c:pt idx="2419">
                    <c:v>540000</c:v>
                  </c:pt>
                  <c:pt idx="2420">
                    <c:v>180000</c:v>
                  </c:pt>
                  <c:pt idx="2421">
                    <c:v>720000</c:v>
                  </c:pt>
                  <c:pt idx="2422">
                    <c:v>540000</c:v>
                  </c:pt>
                  <c:pt idx="2423">
                    <c:v>540000</c:v>
                  </c:pt>
                  <c:pt idx="2424">
                    <c:v>1080000</c:v>
                  </c:pt>
                  <c:pt idx="2425">
                    <c:v>7200000</c:v>
                  </c:pt>
                  <c:pt idx="2426">
                    <c:v>2700000</c:v>
                  </c:pt>
                  <c:pt idx="2427">
                    <c:v>540000</c:v>
                  </c:pt>
                  <c:pt idx="2428">
                    <c:v>540000</c:v>
                  </c:pt>
                  <c:pt idx="2429">
                    <c:v>720000</c:v>
                  </c:pt>
                  <c:pt idx="2430">
                    <c:v>528865.9795</c:v>
                  </c:pt>
                  <c:pt idx="2431">
                    <c:v>540000</c:v>
                  </c:pt>
                  <c:pt idx="2432">
                    <c:v>540000</c:v>
                  </c:pt>
                  <c:pt idx="2433">
                    <c:v>1386000</c:v>
                  </c:pt>
                  <c:pt idx="2434">
                    <c:v>540000</c:v>
                  </c:pt>
                  <c:pt idx="2435">
                    <c:v>1080000</c:v>
                  </c:pt>
                  <c:pt idx="2436">
                    <c:v>540000</c:v>
                  </c:pt>
                  <c:pt idx="2437">
                    <c:v>1260000</c:v>
                  </c:pt>
                  <c:pt idx="2438">
                    <c:v>720000</c:v>
                  </c:pt>
                  <c:pt idx="2439">
                    <c:v>3240000</c:v>
                  </c:pt>
                  <c:pt idx="2440">
                    <c:v>521379.3105</c:v>
                  </c:pt>
                  <c:pt idx="2441">
                    <c:v>540000</c:v>
                  </c:pt>
                  <c:pt idx="2442">
                    <c:v>1080000</c:v>
                  </c:pt>
                  <c:pt idx="2443">
                    <c:v>1080000</c:v>
                  </c:pt>
                  <c:pt idx="2444">
                    <c:v>1620000</c:v>
                  </c:pt>
                  <c:pt idx="2445">
                    <c:v>530847.458</c:v>
                  </c:pt>
                  <c:pt idx="2446">
                    <c:v>180000</c:v>
                  </c:pt>
                  <c:pt idx="2447">
                    <c:v>16380000</c:v>
                  </c:pt>
                  <c:pt idx="2448">
                    <c:v>7380000</c:v>
                  </c:pt>
                  <c:pt idx="2449">
                    <c:v>13788000</c:v>
                  </c:pt>
                  <c:pt idx="2450">
                    <c:v>9360000</c:v>
                  </c:pt>
                  <c:pt idx="2451">
                    <c:v>12060000</c:v>
                  </c:pt>
                  <c:pt idx="2452">
                    <c:v>10440000</c:v>
                  </c:pt>
                  <c:pt idx="2453">
                    <c:v>10440000</c:v>
                  </c:pt>
                  <c:pt idx="2454">
                    <c:v>9900000</c:v>
                  </c:pt>
                  <c:pt idx="2455">
                    <c:v>7560000</c:v>
                  </c:pt>
                  <c:pt idx="2456">
                    <c:v>12600000</c:v>
                  </c:pt>
                  <c:pt idx="2457">
                    <c:v>9900000</c:v>
                  </c:pt>
                  <c:pt idx="2458">
                    <c:v>11880000</c:v>
                  </c:pt>
                  <c:pt idx="2459">
                    <c:v>15300000</c:v>
                  </c:pt>
                  <c:pt idx="2460">
                    <c:v>8280000</c:v>
                  </c:pt>
                  <c:pt idx="2461">
                    <c:v>7020000</c:v>
                  </c:pt>
                  <c:pt idx="2462">
                    <c:v>12060000</c:v>
                  </c:pt>
                  <c:pt idx="2463">
                    <c:v>13680000</c:v>
                  </c:pt>
                  <c:pt idx="2464">
                    <c:v>8820000</c:v>
                  </c:pt>
                  <c:pt idx="2465">
                    <c:v>38520000</c:v>
                  </c:pt>
                  <c:pt idx="2466">
                    <c:v>41220000</c:v>
                  </c:pt>
                  <c:pt idx="2467">
                    <c:v>27720000</c:v>
                  </c:pt>
                  <c:pt idx="2468">
                    <c:v>29700000</c:v>
                  </c:pt>
                  <c:pt idx="2469">
                    <c:v>20700000</c:v>
                  </c:pt>
                  <c:pt idx="2470">
                    <c:v>20520000</c:v>
                  </c:pt>
                  <c:pt idx="2471">
                    <c:v>8100000</c:v>
                  </c:pt>
                  <c:pt idx="2472">
                    <c:v>38520000</c:v>
                  </c:pt>
                  <c:pt idx="2473">
                    <c:v>26460000</c:v>
                  </c:pt>
                  <c:pt idx="2474">
                    <c:v>87120000</c:v>
                  </c:pt>
                  <c:pt idx="2475">
                    <c:v>48240000</c:v>
                  </c:pt>
                  <c:pt idx="2476">
                    <c:v>10980000</c:v>
                  </c:pt>
                  <c:pt idx="2477">
                    <c:v>9900000</c:v>
                  </c:pt>
                  <c:pt idx="2478">
                    <c:v>8280000</c:v>
                  </c:pt>
                  <c:pt idx="2479">
                    <c:v>12600000</c:v>
                  </c:pt>
                  <c:pt idx="2480">
                    <c:v>11340000</c:v>
                  </c:pt>
                  <c:pt idx="2481">
                    <c:v>9360000</c:v>
                  </c:pt>
                  <c:pt idx="2482">
                    <c:v>7920000</c:v>
                  </c:pt>
                  <c:pt idx="2483">
                    <c:v>11880000</c:v>
                  </c:pt>
                  <c:pt idx="2484">
                    <c:v>15300000</c:v>
                  </c:pt>
                  <c:pt idx="2485">
                    <c:v>8820000</c:v>
                  </c:pt>
                  <c:pt idx="2486">
                    <c:v>19080000</c:v>
                  </c:pt>
                  <c:pt idx="2487">
                    <c:v>15300000</c:v>
                  </c:pt>
                  <c:pt idx="2488">
                    <c:v>1800000</c:v>
                  </c:pt>
                  <c:pt idx="2489">
                    <c:v>5040000</c:v>
                  </c:pt>
                  <c:pt idx="2490">
                    <c:v>9000000</c:v>
                  </c:pt>
                  <c:pt idx="2491">
                    <c:v>1800000</c:v>
                  </c:pt>
                  <c:pt idx="2492">
                    <c:v>1800000</c:v>
                  </c:pt>
                  <c:pt idx="2493">
                    <c:v>4860000</c:v>
                  </c:pt>
                  <c:pt idx="2494">
                    <c:v>180000</c:v>
                  </c:pt>
                  <c:pt idx="2495">
                    <c:v>4320000</c:v>
                  </c:pt>
                  <c:pt idx="2496">
                    <c:v>8640000</c:v>
                  </c:pt>
                  <c:pt idx="2497">
                    <c:v>4320000</c:v>
                  </c:pt>
                  <c:pt idx="2498">
                    <c:v>6480000</c:v>
                  </c:pt>
                  <c:pt idx="2499">
                    <c:v>4680000</c:v>
                  </c:pt>
                  <c:pt idx="2500">
                    <c:v>4500000</c:v>
                  </c:pt>
                  <c:pt idx="2501">
                    <c:v>4500000</c:v>
                  </c:pt>
                  <c:pt idx="2502">
                    <c:v>810000</c:v>
                  </c:pt>
                  <c:pt idx="2503">
                    <c:v>180000</c:v>
                  </c:pt>
                  <c:pt idx="2504">
                    <c:v>3420000</c:v>
                  </c:pt>
                  <c:pt idx="2505">
                    <c:v>9180000</c:v>
                  </c:pt>
                  <c:pt idx="2506">
                    <c:v>720000</c:v>
                  </c:pt>
                  <c:pt idx="2507">
                    <c:v>180000</c:v>
                  </c:pt>
                  <c:pt idx="2508">
                    <c:v>180000</c:v>
                  </c:pt>
                  <c:pt idx="2509">
                    <c:v>2340000</c:v>
                  </c:pt>
                  <c:pt idx="2510">
                    <c:v>1800000</c:v>
                  </c:pt>
                  <c:pt idx="2511">
                    <c:v>180000</c:v>
                  </c:pt>
                  <c:pt idx="2512">
                    <c:v>1440000</c:v>
                  </c:pt>
                  <c:pt idx="2513">
                    <c:v>360000</c:v>
                  </c:pt>
                  <c:pt idx="2514">
                    <c:v>1260000</c:v>
                  </c:pt>
                  <c:pt idx="2515">
                    <c:v>3384000</c:v>
                  </c:pt>
                  <c:pt idx="2516">
                    <c:v>720000</c:v>
                  </c:pt>
                  <c:pt idx="2517">
                    <c:v>180000</c:v>
                  </c:pt>
                  <c:pt idx="2518">
                    <c:v>2520000</c:v>
                  </c:pt>
                  <c:pt idx="2519">
                    <c:v>180000</c:v>
                  </c:pt>
                  <c:pt idx="2520">
                    <c:v>4500000</c:v>
                  </c:pt>
                  <c:pt idx="2521">
                    <c:v>1620000</c:v>
                  </c:pt>
                  <c:pt idx="2522">
                    <c:v>1260000</c:v>
                  </c:pt>
                  <c:pt idx="2523">
                    <c:v>5040000</c:v>
                  </c:pt>
                  <c:pt idx="2524">
                    <c:v>3600000</c:v>
                  </c:pt>
                  <c:pt idx="2525">
                    <c:v>360000</c:v>
                  </c:pt>
                  <c:pt idx="2526">
                    <c:v>6120000</c:v>
                  </c:pt>
                  <c:pt idx="2527">
                    <c:v>360000</c:v>
                  </c:pt>
                  <c:pt idx="2528">
                    <c:v>9360000</c:v>
                  </c:pt>
                  <c:pt idx="2529">
                    <c:v>180000</c:v>
                  </c:pt>
                  <c:pt idx="2530">
                    <c:v>4500000</c:v>
                  </c:pt>
                  <c:pt idx="2531">
                    <c:v>9360000</c:v>
                  </c:pt>
                  <c:pt idx="2532">
                    <c:v>5040000</c:v>
                  </c:pt>
                  <c:pt idx="2533">
                    <c:v>10980000</c:v>
                  </c:pt>
                  <c:pt idx="2534">
                    <c:v>3024000</c:v>
                  </c:pt>
                  <c:pt idx="2535">
                    <c:v>8280000</c:v>
                  </c:pt>
                  <c:pt idx="2536">
                    <c:v>1800000</c:v>
                  </c:pt>
                  <c:pt idx="2537">
                    <c:v>5040000</c:v>
                  </c:pt>
                  <c:pt idx="2538">
                    <c:v>1800000</c:v>
                  </c:pt>
                  <c:pt idx="2539">
                    <c:v>180000</c:v>
                  </c:pt>
                  <c:pt idx="2540">
                    <c:v>1440000</c:v>
                  </c:pt>
                  <c:pt idx="2541">
                    <c:v>1440000</c:v>
                  </c:pt>
                  <c:pt idx="2542">
                    <c:v>7200000</c:v>
                  </c:pt>
                  <c:pt idx="2543">
                    <c:v>720000</c:v>
                  </c:pt>
                  <c:pt idx="2544">
                    <c:v>2340000</c:v>
                  </c:pt>
                  <c:pt idx="2545">
                    <c:v>180000</c:v>
                  </c:pt>
                  <c:pt idx="2546">
                    <c:v>3420000</c:v>
                  </c:pt>
                  <c:pt idx="2547">
                    <c:v>360000</c:v>
                  </c:pt>
                  <c:pt idx="2548">
                    <c:v>5400000</c:v>
                  </c:pt>
                  <c:pt idx="2549">
                    <c:v>2160000</c:v>
                  </c:pt>
                  <c:pt idx="2550">
                    <c:v>2160000</c:v>
                  </c:pt>
                  <c:pt idx="2551">
                    <c:v>1260000</c:v>
                  </c:pt>
                  <c:pt idx="2552">
                    <c:v>720000</c:v>
                  </c:pt>
                  <c:pt idx="2553">
                    <c:v>720000</c:v>
                  </c:pt>
                  <c:pt idx="2554">
                    <c:v>360000</c:v>
                  </c:pt>
                  <c:pt idx="2555">
                    <c:v>3240000</c:v>
                  </c:pt>
                  <c:pt idx="2556">
                    <c:v>7200000</c:v>
                  </c:pt>
                  <c:pt idx="2557">
                    <c:v>180000</c:v>
                  </c:pt>
                  <c:pt idx="2558">
                    <c:v>2880000</c:v>
                  </c:pt>
                  <c:pt idx="2559">
                    <c:v>360000</c:v>
                  </c:pt>
                  <c:pt idx="2560">
                    <c:v>2520000</c:v>
                  </c:pt>
                  <c:pt idx="2561">
                    <c:v>1260000</c:v>
                  </c:pt>
                  <c:pt idx="2562">
                    <c:v>1260000</c:v>
                  </c:pt>
                  <c:pt idx="2563">
                    <c:v>180000</c:v>
                  </c:pt>
                  <c:pt idx="2564">
                    <c:v>720000</c:v>
                  </c:pt>
                  <c:pt idx="2565">
                    <c:v>360000</c:v>
                  </c:pt>
                  <c:pt idx="2566">
                    <c:v>720000</c:v>
                  </c:pt>
                  <c:pt idx="2567">
                    <c:v>720000</c:v>
                  </c:pt>
                  <c:pt idx="2568">
                    <c:v>2880000</c:v>
                  </c:pt>
                  <c:pt idx="2569">
                    <c:v>8280000</c:v>
                  </c:pt>
                  <c:pt idx="2570">
                    <c:v>2340000</c:v>
                  </c:pt>
                  <c:pt idx="2571">
                    <c:v>720000</c:v>
                  </c:pt>
                  <c:pt idx="2572">
                    <c:v>1440000</c:v>
                  </c:pt>
                  <c:pt idx="2573">
                    <c:v>7200000</c:v>
                  </c:pt>
                  <c:pt idx="2574">
                    <c:v>1800000</c:v>
                  </c:pt>
                  <c:pt idx="2575">
                    <c:v>483157.8945</c:v>
                  </c:pt>
                  <c:pt idx="2576">
                    <c:v>180000</c:v>
                  </c:pt>
                  <c:pt idx="2577">
                    <c:v>9900000</c:v>
                  </c:pt>
                  <c:pt idx="2578">
                    <c:v>1800000</c:v>
                  </c:pt>
                  <c:pt idx="2579">
                    <c:v>1260000</c:v>
                  </c:pt>
                  <c:pt idx="2580">
                    <c:v>180000</c:v>
                  </c:pt>
                  <c:pt idx="2581">
                    <c:v>2880000</c:v>
                  </c:pt>
                  <c:pt idx="2582">
                    <c:v>180000</c:v>
                  </c:pt>
                  <c:pt idx="2583">
                    <c:v>720000</c:v>
                  </c:pt>
                  <c:pt idx="2584">
                    <c:v>2700000</c:v>
                  </c:pt>
                  <c:pt idx="2585">
                    <c:v>360000</c:v>
                  </c:pt>
                  <c:pt idx="2586">
                    <c:v>4320000</c:v>
                  </c:pt>
                  <c:pt idx="2587">
                    <c:v>3240000</c:v>
                  </c:pt>
                  <c:pt idx="2588">
                    <c:v>1260000</c:v>
                  </c:pt>
                  <c:pt idx="2589">
                    <c:v>2880000</c:v>
                  </c:pt>
                  <c:pt idx="2590">
                    <c:v>1800000</c:v>
                  </c:pt>
                  <c:pt idx="2591">
                    <c:v>180000</c:v>
                  </c:pt>
                  <c:pt idx="2592">
                    <c:v>3960000</c:v>
                  </c:pt>
                  <c:pt idx="2593">
                    <c:v>1260000</c:v>
                  </c:pt>
                  <c:pt idx="2594">
                    <c:v>1440000</c:v>
                  </c:pt>
                  <c:pt idx="2595">
                    <c:v>2520000</c:v>
                  </c:pt>
                  <c:pt idx="2596">
                    <c:v>5040000</c:v>
                  </c:pt>
                  <c:pt idx="2597">
                    <c:v>720000</c:v>
                  </c:pt>
                  <c:pt idx="2598">
                    <c:v>180000</c:v>
                  </c:pt>
                  <c:pt idx="2599">
                    <c:v>1800000</c:v>
                  </c:pt>
                  <c:pt idx="2600">
                    <c:v>7200000</c:v>
                  </c:pt>
                  <c:pt idx="2601">
                    <c:v>2880000</c:v>
                  </c:pt>
                  <c:pt idx="2602">
                    <c:v>5580000</c:v>
                  </c:pt>
                  <c:pt idx="2603">
                    <c:v>5040000</c:v>
                  </c:pt>
                  <c:pt idx="2604">
                    <c:v>1080000</c:v>
                  </c:pt>
                  <c:pt idx="2605">
                    <c:v>180000</c:v>
                  </c:pt>
                  <c:pt idx="2606">
                    <c:v>3960000</c:v>
                  </c:pt>
                  <c:pt idx="2607">
                    <c:v>1800000</c:v>
                  </c:pt>
                  <c:pt idx="2608">
                    <c:v>180000</c:v>
                  </c:pt>
                  <c:pt idx="2609">
                    <c:v>2880000</c:v>
                  </c:pt>
                  <c:pt idx="2610">
                    <c:v>3420000</c:v>
                  </c:pt>
                  <c:pt idx="2611">
                    <c:v>720000</c:v>
                  </c:pt>
                  <c:pt idx="2612">
                    <c:v>4320000</c:v>
                  </c:pt>
                  <c:pt idx="2613">
                    <c:v>3420000</c:v>
                  </c:pt>
                  <c:pt idx="2614">
                    <c:v>5760000</c:v>
                  </c:pt>
                  <c:pt idx="2615">
                    <c:v>1800000</c:v>
                  </c:pt>
                  <c:pt idx="2616">
                    <c:v>4500000</c:v>
                  </c:pt>
                  <c:pt idx="2617">
                    <c:v>1800000</c:v>
                  </c:pt>
                  <c:pt idx="2618">
                    <c:v>360000</c:v>
                  </c:pt>
                  <c:pt idx="2619">
                    <c:v>720000</c:v>
                  </c:pt>
                  <c:pt idx="2620">
                    <c:v>2880000</c:v>
                  </c:pt>
                  <c:pt idx="2621">
                    <c:v>1260000</c:v>
                  </c:pt>
                  <c:pt idx="2622">
                    <c:v>3420000</c:v>
                  </c:pt>
                  <c:pt idx="2623">
                    <c:v>720000</c:v>
                  </c:pt>
                  <c:pt idx="2624">
                    <c:v>1800000</c:v>
                  </c:pt>
                  <c:pt idx="2625">
                    <c:v>3420000</c:v>
                  </c:pt>
                  <c:pt idx="2626">
                    <c:v>7920000</c:v>
                  </c:pt>
                  <c:pt idx="2627">
                    <c:v>360000</c:v>
                  </c:pt>
                  <c:pt idx="2628">
                    <c:v>360000</c:v>
                  </c:pt>
                  <c:pt idx="2629">
                    <c:v>720000</c:v>
                  </c:pt>
                  <c:pt idx="2630">
                    <c:v>2160000</c:v>
                  </c:pt>
                  <c:pt idx="2631">
                    <c:v>720000</c:v>
                  </c:pt>
                  <c:pt idx="2632">
                    <c:v>1260000</c:v>
                  </c:pt>
                  <c:pt idx="2633">
                    <c:v>2160000</c:v>
                  </c:pt>
                  <c:pt idx="2634">
                    <c:v>720000</c:v>
                  </c:pt>
                  <c:pt idx="2635">
                    <c:v>360000</c:v>
                  </c:pt>
                  <c:pt idx="2636">
                    <c:v>720000</c:v>
                  </c:pt>
                  <c:pt idx="2637">
                    <c:v>180000</c:v>
                  </c:pt>
                  <c:pt idx="2638">
                    <c:v>720000</c:v>
                  </c:pt>
                  <c:pt idx="2639">
                    <c:v>180000</c:v>
                  </c:pt>
                  <c:pt idx="2640">
                    <c:v>720000</c:v>
                  </c:pt>
                  <c:pt idx="2641">
                    <c:v>2880000</c:v>
                  </c:pt>
                  <c:pt idx="2642">
                    <c:v>180000</c:v>
                  </c:pt>
                  <c:pt idx="2643">
                    <c:v>180000</c:v>
                  </c:pt>
                  <c:pt idx="2644">
                    <c:v>2160000</c:v>
                  </c:pt>
                  <c:pt idx="2645">
                    <c:v>8032500</c:v>
                  </c:pt>
                  <c:pt idx="2646">
                    <c:v>180000</c:v>
                  </c:pt>
                  <c:pt idx="2647">
                    <c:v>15660000</c:v>
                  </c:pt>
                  <c:pt idx="2648">
                    <c:v>48600000</c:v>
                  </c:pt>
                  <c:pt idx="2649">
                    <c:v>56340000</c:v>
                  </c:pt>
                  <c:pt idx="2650">
                    <c:v>13500000</c:v>
                  </c:pt>
                  <c:pt idx="2651">
                    <c:v>9180000</c:v>
                  </c:pt>
                  <c:pt idx="2652">
                    <c:v>24840000</c:v>
                  </c:pt>
                  <c:pt idx="2653">
                    <c:v>7740000</c:v>
                  </c:pt>
                  <c:pt idx="2654">
                    <c:v>40680000</c:v>
                  </c:pt>
                  <c:pt idx="2655">
                    <c:v>25920000</c:v>
                  </c:pt>
                  <c:pt idx="2656">
                    <c:v>17280000</c:v>
                  </c:pt>
                  <c:pt idx="2657">
                    <c:v>22140000</c:v>
                  </c:pt>
                  <c:pt idx="2658">
                    <c:v>48600000</c:v>
                  </c:pt>
                  <c:pt idx="2659">
                    <c:v>29520000</c:v>
                  </c:pt>
                  <c:pt idx="2660">
                    <c:v>55080000</c:v>
                  </c:pt>
                  <c:pt idx="2661">
                    <c:v>10980000</c:v>
                  </c:pt>
                  <c:pt idx="2662">
                    <c:v>9360000</c:v>
                  </c:pt>
                  <c:pt idx="2663">
                    <c:v>8460000</c:v>
                  </c:pt>
                  <c:pt idx="2664">
                    <c:v>21060000</c:v>
                  </c:pt>
                  <c:pt idx="2665">
                    <c:v>7740000</c:v>
                  </c:pt>
                  <c:pt idx="2666">
                    <c:v>13680000</c:v>
                  </c:pt>
                  <c:pt idx="2667">
                    <c:v>39060000</c:v>
                  </c:pt>
                  <c:pt idx="2668">
                    <c:v>21780000</c:v>
                  </c:pt>
                  <c:pt idx="2669">
                    <c:v>24480000</c:v>
                  </c:pt>
                  <c:pt idx="2670">
                    <c:v>15300000</c:v>
                  </c:pt>
                  <c:pt idx="2671">
                    <c:v>11340000</c:v>
                  </c:pt>
                  <c:pt idx="2672">
                    <c:v>20160000</c:v>
                  </c:pt>
                  <c:pt idx="2673">
                    <c:v>21780000</c:v>
                  </c:pt>
                  <c:pt idx="2674">
                    <c:v>47520000</c:v>
                  </c:pt>
                  <c:pt idx="2675">
                    <c:v>30960000</c:v>
                  </c:pt>
                  <c:pt idx="2676">
                    <c:v>9000000</c:v>
                  </c:pt>
                  <c:pt idx="2677">
                    <c:v>12060000</c:v>
                  </c:pt>
                  <c:pt idx="2678">
                    <c:v>509142.8574</c:v>
                  </c:pt>
                  <c:pt idx="2679">
                    <c:v>360000</c:v>
                  </c:pt>
                  <c:pt idx="2680">
                    <c:v>945000</c:v>
                  </c:pt>
                  <c:pt idx="2681">
                    <c:v>324000</c:v>
                  </c:pt>
                  <c:pt idx="2682">
                    <c:v>540000</c:v>
                  </c:pt>
                  <c:pt idx="2683">
                    <c:v>8100000</c:v>
                  </c:pt>
                  <c:pt idx="2684">
                    <c:v>180000</c:v>
                  </c:pt>
                  <c:pt idx="2685">
                    <c:v>180000</c:v>
                  </c:pt>
                  <c:pt idx="2686">
                    <c:v>540000</c:v>
                  </c:pt>
                  <c:pt idx="2687">
                    <c:v>180000</c:v>
                  </c:pt>
                  <c:pt idx="2688">
                    <c:v>180000</c:v>
                  </c:pt>
                  <c:pt idx="2689">
                    <c:v>180000</c:v>
                  </c:pt>
                  <c:pt idx="2690">
                    <c:v>462857.1406</c:v>
                  </c:pt>
                  <c:pt idx="2691">
                    <c:v>517500</c:v>
                  </c:pt>
                  <c:pt idx="2692">
                    <c:v>360000</c:v>
                  </c:pt>
                  <c:pt idx="2693">
                    <c:v>720000</c:v>
                  </c:pt>
                  <c:pt idx="2694">
                    <c:v>540000</c:v>
                  </c:pt>
                  <c:pt idx="2695">
                    <c:v>2160000</c:v>
                  </c:pt>
                  <c:pt idx="2696">
                    <c:v>540000</c:v>
                  </c:pt>
                  <c:pt idx="2697">
                    <c:v>1080000</c:v>
                  </c:pt>
                  <c:pt idx="2698">
                    <c:v>180000</c:v>
                  </c:pt>
                  <c:pt idx="2699">
                    <c:v>540000</c:v>
                  </c:pt>
                  <c:pt idx="2700">
                    <c:v>180000</c:v>
                  </c:pt>
                  <c:pt idx="2701">
                    <c:v>180000</c:v>
                  </c:pt>
                  <c:pt idx="2702">
                    <c:v>180000</c:v>
                  </c:pt>
                  <c:pt idx="2703">
                    <c:v>540000</c:v>
                  </c:pt>
                  <c:pt idx="2704">
                    <c:v>540000</c:v>
                  </c:pt>
                  <c:pt idx="2705">
                    <c:v>540000</c:v>
                  </c:pt>
                  <c:pt idx="2706">
                    <c:v>180000</c:v>
                  </c:pt>
                  <c:pt idx="2707">
                    <c:v>540000</c:v>
                  </c:pt>
                  <c:pt idx="2708">
                    <c:v>540000</c:v>
                  </c:pt>
                  <c:pt idx="2709">
                    <c:v>1080000</c:v>
                  </c:pt>
                  <c:pt idx="2710">
                    <c:v>180000</c:v>
                  </c:pt>
                  <c:pt idx="2711">
                    <c:v>180000</c:v>
                  </c:pt>
                  <c:pt idx="2712">
                    <c:v>720000</c:v>
                  </c:pt>
                  <c:pt idx="2713">
                    <c:v>1080000</c:v>
                  </c:pt>
                  <c:pt idx="2714">
                    <c:v>514883.7207</c:v>
                  </c:pt>
                  <c:pt idx="2715">
                    <c:v>180000</c:v>
                  </c:pt>
                  <c:pt idx="2716">
                    <c:v>180000</c:v>
                  </c:pt>
                  <c:pt idx="2717">
                    <c:v>180000</c:v>
                  </c:pt>
                  <c:pt idx="2718">
                    <c:v>2880000</c:v>
                  </c:pt>
                  <c:pt idx="2719">
                    <c:v>1800000</c:v>
                  </c:pt>
                  <c:pt idx="2720">
                    <c:v>540000</c:v>
                  </c:pt>
                  <c:pt idx="2721">
                    <c:v>720000</c:v>
                  </c:pt>
                  <c:pt idx="2722">
                    <c:v>540000</c:v>
                  </c:pt>
                  <c:pt idx="2723">
                    <c:v>180000</c:v>
                  </c:pt>
                  <c:pt idx="2724">
                    <c:v>180000</c:v>
                  </c:pt>
                  <c:pt idx="2725">
                    <c:v>180000</c:v>
                  </c:pt>
                  <c:pt idx="2726">
                    <c:v>720000</c:v>
                  </c:pt>
                  <c:pt idx="2727">
                    <c:v>490909.0898</c:v>
                  </c:pt>
                  <c:pt idx="2728">
                    <c:v>180000</c:v>
                  </c:pt>
                  <c:pt idx="2729">
                    <c:v>468000</c:v>
                  </c:pt>
                  <c:pt idx="2730">
                    <c:v>524117.6475</c:v>
                  </c:pt>
                  <c:pt idx="2731">
                    <c:v>180000</c:v>
                  </c:pt>
                  <c:pt idx="2732">
                    <c:v>1440000</c:v>
                  </c:pt>
                  <c:pt idx="2733">
                    <c:v>1800000</c:v>
                  </c:pt>
                  <c:pt idx="2734">
                    <c:v>540000</c:v>
                  </c:pt>
                  <c:pt idx="2735">
                    <c:v>720000</c:v>
                  </c:pt>
                  <c:pt idx="2736">
                    <c:v>180000</c:v>
                  </c:pt>
                  <c:pt idx="2737">
                    <c:v>540000</c:v>
                  </c:pt>
                  <c:pt idx="2738">
                    <c:v>180000</c:v>
                  </c:pt>
                  <c:pt idx="2739">
                    <c:v>3420000</c:v>
                  </c:pt>
                  <c:pt idx="2740">
                    <c:v>180000</c:v>
                  </c:pt>
                  <c:pt idx="2741">
                    <c:v>6120000</c:v>
                  </c:pt>
                  <c:pt idx="2742">
                    <c:v>10980000</c:v>
                  </c:pt>
                  <c:pt idx="2743">
                    <c:v>8100000</c:v>
                  </c:pt>
                  <c:pt idx="2744">
                    <c:v>4320000</c:v>
                  </c:pt>
                  <c:pt idx="2745">
                    <c:v>4680000</c:v>
                  </c:pt>
                  <c:pt idx="2746">
                    <c:v>1260000</c:v>
                  </c:pt>
                  <c:pt idx="2747">
                    <c:v>6120000</c:v>
                  </c:pt>
                  <c:pt idx="2748">
                    <c:v>6840000</c:v>
                  </c:pt>
                  <c:pt idx="2749">
                    <c:v>7920000</c:v>
                  </c:pt>
                  <c:pt idx="2750">
                    <c:v>2880000</c:v>
                  </c:pt>
                  <c:pt idx="2751">
                    <c:v>2520000</c:v>
                  </c:pt>
                  <c:pt idx="2752">
                    <c:v>10068510.64</c:v>
                  </c:pt>
                  <c:pt idx="2753">
                    <c:v>6480000</c:v>
                  </c:pt>
                  <c:pt idx="2754">
                    <c:v>23760000</c:v>
                  </c:pt>
                  <c:pt idx="2755">
                    <c:v>1260000</c:v>
                  </c:pt>
                  <c:pt idx="2756">
                    <c:v>8820000</c:v>
                  </c:pt>
                  <c:pt idx="2757">
                    <c:v>2880000</c:v>
                  </c:pt>
                  <c:pt idx="2758">
                    <c:v>2520000</c:v>
                  </c:pt>
                  <c:pt idx="2759">
                    <c:v>3780000</c:v>
                  </c:pt>
                  <c:pt idx="2760">
                    <c:v>2880000</c:v>
                  </c:pt>
                  <c:pt idx="2761">
                    <c:v>4500000</c:v>
                  </c:pt>
                  <c:pt idx="2762">
                    <c:v>5580000</c:v>
                  </c:pt>
                  <c:pt idx="2763">
                    <c:v>5760000</c:v>
                  </c:pt>
                  <c:pt idx="2764">
                    <c:v>5040000</c:v>
                  </c:pt>
                  <c:pt idx="2765">
                    <c:v>4680000</c:v>
                  </c:pt>
                  <c:pt idx="2766">
                    <c:v>2880000</c:v>
                  </c:pt>
                  <c:pt idx="2767">
                    <c:v>1260000</c:v>
                  </c:pt>
                  <c:pt idx="2768">
                    <c:v>7740000</c:v>
                  </c:pt>
                  <c:pt idx="2769">
                    <c:v>2340000</c:v>
                  </c:pt>
                  <c:pt idx="2770">
                    <c:v>2700000</c:v>
                  </c:pt>
                  <c:pt idx="2771">
                    <c:v>3960000</c:v>
                  </c:pt>
                  <c:pt idx="2772">
                    <c:v>3420000</c:v>
                  </c:pt>
                  <c:pt idx="2773">
                    <c:v>3758823.529</c:v>
                  </c:pt>
                  <c:pt idx="2774">
                    <c:v>6660000</c:v>
                  </c:pt>
                  <c:pt idx="2775">
                    <c:v>5040000</c:v>
                  </c:pt>
                  <c:pt idx="2776">
                    <c:v>9360000</c:v>
                  </c:pt>
                  <c:pt idx="2777">
                    <c:v>7560000</c:v>
                  </c:pt>
                  <c:pt idx="2778">
                    <c:v>7200000</c:v>
                  </c:pt>
                  <c:pt idx="2779">
                    <c:v>3753658.537</c:v>
                  </c:pt>
                  <c:pt idx="2780">
                    <c:v>1800000</c:v>
                  </c:pt>
                  <c:pt idx="2781">
                    <c:v>1260000</c:v>
                  </c:pt>
                  <c:pt idx="2782">
                    <c:v>13996800</c:v>
                  </c:pt>
                  <c:pt idx="2783">
                    <c:v>3600000</c:v>
                  </c:pt>
                  <c:pt idx="2784">
                    <c:v>2340000</c:v>
                  </c:pt>
                  <c:pt idx="2785">
                    <c:v>8820000</c:v>
                  </c:pt>
                  <c:pt idx="2786">
                    <c:v>12420000</c:v>
                  </c:pt>
                  <c:pt idx="2787">
                    <c:v>7200000</c:v>
                  </c:pt>
                  <c:pt idx="2788">
                    <c:v>6120000</c:v>
                  </c:pt>
                  <c:pt idx="2789">
                    <c:v>3420000</c:v>
                  </c:pt>
                  <c:pt idx="2790">
                    <c:v>11520000</c:v>
                  </c:pt>
                  <c:pt idx="2791">
                    <c:v>7920000</c:v>
                  </c:pt>
                  <c:pt idx="2792">
                    <c:v>4500000</c:v>
                  </c:pt>
                  <c:pt idx="2793">
                    <c:v>5940000</c:v>
                  </c:pt>
                  <c:pt idx="2794">
                    <c:v>3492000</c:v>
                  </c:pt>
                  <c:pt idx="2795">
                    <c:v>2880000</c:v>
                  </c:pt>
                  <c:pt idx="2796">
                    <c:v>3240000</c:v>
                  </c:pt>
                  <c:pt idx="2797">
                    <c:v>3960000</c:v>
                  </c:pt>
                  <c:pt idx="2798">
                    <c:v>3960000</c:v>
                  </c:pt>
                  <c:pt idx="2799">
                    <c:v>3420000</c:v>
                  </c:pt>
                  <c:pt idx="2800">
                    <c:v>2880000</c:v>
                  </c:pt>
                  <c:pt idx="2801">
                    <c:v>7560000</c:v>
                  </c:pt>
                  <c:pt idx="2802">
                    <c:v>13680000</c:v>
                  </c:pt>
                  <c:pt idx="2803">
                    <c:v>5400000</c:v>
                  </c:pt>
                  <c:pt idx="2804">
                    <c:v>6480000</c:v>
                  </c:pt>
                  <c:pt idx="2805">
                    <c:v>4680000</c:v>
                  </c:pt>
                  <c:pt idx="2806">
                    <c:v>3960000</c:v>
                  </c:pt>
                  <c:pt idx="2807">
                    <c:v>6120000</c:v>
                  </c:pt>
                  <c:pt idx="2808">
                    <c:v>3600000</c:v>
                  </c:pt>
                  <c:pt idx="2809">
                    <c:v>2340000</c:v>
                  </c:pt>
                  <c:pt idx="2810">
                    <c:v>3420000</c:v>
                  </c:pt>
                  <c:pt idx="2811">
                    <c:v>3960000</c:v>
                  </c:pt>
                  <c:pt idx="2812">
                    <c:v>2520000</c:v>
                  </c:pt>
                  <c:pt idx="2813">
                    <c:v>2880000</c:v>
                  </c:pt>
                  <c:pt idx="2814">
                    <c:v>5400000</c:v>
                  </c:pt>
                  <c:pt idx="2815">
                    <c:v>5040000</c:v>
                  </c:pt>
                  <c:pt idx="2816">
                    <c:v>2304000</c:v>
                  </c:pt>
                  <c:pt idx="2817">
                    <c:v>7200000</c:v>
                  </c:pt>
                  <c:pt idx="2818">
                    <c:v>12600000</c:v>
                  </c:pt>
                  <c:pt idx="2819">
                    <c:v>6120000</c:v>
                  </c:pt>
                  <c:pt idx="2820">
                    <c:v>11520000</c:v>
                  </c:pt>
                  <c:pt idx="2821">
                    <c:v>6120000</c:v>
                  </c:pt>
                  <c:pt idx="2822">
                    <c:v>9900000</c:v>
                  </c:pt>
                  <c:pt idx="2823">
                    <c:v>8280000</c:v>
                  </c:pt>
                  <c:pt idx="2824">
                    <c:v>8820000</c:v>
                  </c:pt>
                  <c:pt idx="2825">
                    <c:v>15660000</c:v>
                  </c:pt>
                  <c:pt idx="2826">
                    <c:v>11520000</c:v>
                  </c:pt>
                  <c:pt idx="2827">
                    <c:v>6840000</c:v>
                  </c:pt>
                  <c:pt idx="2828">
                    <c:v>7740000</c:v>
                  </c:pt>
                  <c:pt idx="2829">
                    <c:v>7200000</c:v>
                  </c:pt>
                  <c:pt idx="2830">
                    <c:v>6840000</c:v>
                  </c:pt>
                  <c:pt idx="2831">
                    <c:v>9360000</c:v>
                  </c:pt>
                  <c:pt idx="2832">
                    <c:v>540000</c:v>
                  </c:pt>
                  <c:pt idx="2833">
                    <c:v>540000</c:v>
                  </c:pt>
                  <c:pt idx="2834">
                    <c:v>526829.2686</c:v>
                  </c:pt>
                  <c:pt idx="2835">
                    <c:v>720000</c:v>
                  </c:pt>
                  <c:pt idx="2836">
                    <c:v>540000</c:v>
                  </c:pt>
                  <c:pt idx="2837">
                    <c:v>540000</c:v>
                  </c:pt>
                  <c:pt idx="2838">
                    <c:v>509142.8574</c:v>
                  </c:pt>
                  <c:pt idx="2839">
                    <c:v>540000</c:v>
                  </c:pt>
                  <c:pt idx="2840">
                    <c:v>540000</c:v>
                  </c:pt>
                  <c:pt idx="2841">
                    <c:v>540000</c:v>
                  </c:pt>
                  <c:pt idx="2842">
                    <c:v>1080000</c:v>
                  </c:pt>
                  <c:pt idx="2843">
                    <c:v>1080000</c:v>
                  </c:pt>
                  <c:pt idx="2844">
                    <c:v>540000</c:v>
                  </c:pt>
                  <c:pt idx="2845">
                    <c:v>720000</c:v>
                  </c:pt>
                  <c:pt idx="2846">
                    <c:v>720000</c:v>
                  </c:pt>
                  <c:pt idx="2847">
                    <c:v>1620000</c:v>
                  </c:pt>
                  <c:pt idx="2848">
                    <c:v>180000</c:v>
                  </c:pt>
                  <c:pt idx="2849">
                    <c:v>540000</c:v>
                  </c:pt>
                  <c:pt idx="2850">
                    <c:v>540000</c:v>
                  </c:pt>
                  <c:pt idx="2851">
                    <c:v>3240000</c:v>
                  </c:pt>
                  <c:pt idx="2852">
                    <c:v>540000</c:v>
                  </c:pt>
                  <c:pt idx="2853">
                    <c:v>540000</c:v>
                  </c:pt>
                  <c:pt idx="2854">
                    <c:v>8280000</c:v>
                  </c:pt>
                  <c:pt idx="2855">
                    <c:v>9720000</c:v>
                  </c:pt>
                  <c:pt idx="2856">
                    <c:v>7740000</c:v>
                  </c:pt>
                  <c:pt idx="2857">
                    <c:v>7200000</c:v>
                  </c:pt>
                  <c:pt idx="2858">
                    <c:v>10980000</c:v>
                  </c:pt>
                  <c:pt idx="2859">
                    <c:v>11340000</c:v>
                  </c:pt>
                  <c:pt idx="2860">
                    <c:v>32040000</c:v>
                  </c:pt>
                  <c:pt idx="2861">
                    <c:v>1800000</c:v>
                  </c:pt>
                  <c:pt idx="2862">
                    <c:v>483157.8945</c:v>
                  </c:pt>
                  <c:pt idx="2863">
                    <c:v>501428.5703</c:v>
                  </c:pt>
                  <c:pt idx="2864">
                    <c:v>180000</c:v>
                  </c:pt>
                  <c:pt idx="2865">
                    <c:v>2160000</c:v>
                  </c:pt>
                  <c:pt idx="2866">
                    <c:v>8640000</c:v>
                  </c:pt>
                  <c:pt idx="2867">
                    <c:v>720000</c:v>
                  </c:pt>
                  <c:pt idx="2868">
                    <c:v>5400000</c:v>
                  </c:pt>
                  <c:pt idx="2869">
                    <c:v>3780000</c:v>
                  </c:pt>
                  <c:pt idx="2870">
                    <c:v>540000</c:v>
                  </c:pt>
                  <c:pt idx="2871">
                    <c:v>6660000</c:v>
                  </c:pt>
                  <c:pt idx="2872">
                    <c:v>7200000</c:v>
                  </c:pt>
                  <c:pt idx="2873">
                    <c:v>15840000</c:v>
                  </c:pt>
                  <c:pt idx="2874">
                    <c:v>13500000</c:v>
                  </c:pt>
                  <c:pt idx="2875">
                    <c:v>13680000</c:v>
                  </c:pt>
                  <c:pt idx="2876">
                    <c:v>9720000</c:v>
                  </c:pt>
                  <c:pt idx="2877">
                    <c:v>9360000</c:v>
                  </c:pt>
                  <c:pt idx="2878">
                    <c:v>9000000</c:v>
                  </c:pt>
                  <c:pt idx="2879">
                    <c:v>7740000</c:v>
                  </c:pt>
                  <c:pt idx="2880">
                    <c:v>22860000</c:v>
                  </c:pt>
                  <c:pt idx="2881">
                    <c:v>11340000</c:v>
                  </c:pt>
                  <c:pt idx="2882">
                    <c:v>9180000</c:v>
                  </c:pt>
                  <c:pt idx="2883">
                    <c:v>6840000</c:v>
                  </c:pt>
                  <c:pt idx="2884">
                    <c:v>12960000</c:v>
                  </c:pt>
                  <c:pt idx="2885">
                    <c:v>12060000</c:v>
                  </c:pt>
                  <c:pt idx="2886">
                    <c:v>10980000</c:v>
                  </c:pt>
                  <c:pt idx="2887">
                    <c:v>11520000</c:v>
                  </c:pt>
                  <c:pt idx="2888">
                    <c:v>13680000</c:v>
                  </c:pt>
                  <c:pt idx="2889">
                    <c:v>10440000</c:v>
                  </c:pt>
                  <c:pt idx="2890">
                    <c:v>12240000</c:v>
                  </c:pt>
                  <c:pt idx="2891">
                    <c:v>10980000</c:v>
                  </c:pt>
                  <c:pt idx="2892">
                    <c:v>11520000</c:v>
                  </c:pt>
                  <c:pt idx="2893">
                    <c:v>11520000</c:v>
                  </c:pt>
                  <c:pt idx="2894">
                    <c:v>9360000</c:v>
                  </c:pt>
                  <c:pt idx="2895">
                    <c:v>15300000</c:v>
                  </c:pt>
                  <c:pt idx="2896">
                    <c:v>15300000</c:v>
                  </c:pt>
                  <c:pt idx="2897">
                    <c:v>12600000</c:v>
                  </c:pt>
                  <c:pt idx="2898">
                    <c:v>15660000</c:v>
                  </c:pt>
                  <c:pt idx="2899">
                    <c:v>12600000</c:v>
                  </c:pt>
                  <c:pt idx="2900">
                    <c:v>14760000</c:v>
                  </c:pt>
                  <c:pt idx="2901">
                    <c:v>12420000</c:v>
                  </c:pt>
                  <c:pt idx="2902">
                    <c:v>9360000</c:v>
                  </c:pt>
                  <c:pt idx="2903">
                    <c:v>11520000</c:v>
                  </c:pt>
                  <c:pt idx="2904">
                    <c:v>14760000</c:v>
                  </c:pt>
                  <c:pt idx="2905">
                    <c:v>15300000</c:v>
                  </c:pt>
                  <c:pt idx="2906">
                    <c:v>6120000</c:v>
                  </c:pt>
                  <c:pt idx="2907">
                    <c:v>14760000</c:v>
                  </c:pt>
                  <c:pt idx="2908">
                    <c:v>5940000</c:v>
                  </c:pt>
                  <c:pt idx="2909">
                    <c:v>12240000</c:v>
                  </c:pt>
                  <c:pt idx="2910">
                    <c:v>12060000</c:v>
                  </c:pt>
                  <c:pt idx="2911">
                    <c:v>12420000</c:v>
                  </c:pt>
                  <c:pt idx="2912">
                    <c:v>9000000</c:v>
                  </c:pt>
                  <c:pt idx="2913">
                    <c:v>12600000</c:v>
                  </c:pt>
                  <c:pt idx="2914">
                    <c:v>12960000</c:v>
                  </c:pt>
                  <c:pt idx="2915">
                    <c:v>16020000</c:v>
                  </c:pt>
                  <c:pt idx="2916">
                    <c:v>8640000</c:v>
                  </c:pt>
                  <c:pt idx="2917">
                    <c:v>17460000</c:v>
                  </c:pt>
                  <c:pt idx="2918">
                    <c:v>16740000</c:v>
                  </c:pt>
                  <c:pt idx="2919">
                    <c:v>15120000</c:v>
                  </c:pt>
                  <c:pt idx="2920">
                    <c:v>24300000</c:v>
                  </c:pt>
                  <c:pt idx="2921">
                    <c:v>12420000</c:v>
                  </c:pt>
                  <c:pt idx="2922">
                    <c:v>10800000</c:v>
                  </c:pt>
                  <c:pt idx="2923">
                    <c:v>23040000</c:v>
                  </c:pt>
                  <c:pt idx="2924">
                    <c:v>33660000</c:v>
                  </c:pt>
                  <c:pt idx="2925">
                    <c:v>14220000</c:v>
                  </c:pt>
                  <c:pt idx="2926">
                    <c:v>39060000</c:v>
                  </c:pt>
                  <c:pt idx="2927">
                    <c:v>14220000</c:v>
                  </c:pt>
                  <c:pt idx="2928">
                    <c:v>21600000</c:v>
                  </c:pt>
                  <c:pt idx="2929">
                    <c:v>15300000</c:v>
                  </c:pt>
                  <c:pt idx="2930">
                    <c:v>11880000</c:v>
                  </c:pt>
                  <c:pt idx="2931">
                    <c:v>7740000</c:v>
                  </c:pt>
                  <c:pt idx="2932">
                    <c:v>16380000</c:v>
                  </c:pt>
                  <c:pt idx="2933">
                    <c:v>11340000</c:v>
                  </c:pt>
                  <c:pt idx="2934">
                    <c:v>8640000</c:v>
                  </c:pt>
                  <c:pt idx="2935">
                    <c:v>17820000</c:v>
                  </c:pt>
                  <c:pt idx="2936">
                    <c:v>16380000</c:v>
                  </c:pt>
                  <c:pt idx="2937">
                    <c:v>20520000</c:v>
                  </c:pt>
                  <c:pt idx="2938">
                    <c:v>10980000</c:v>
                  </c:pt>
                  <c:pt idx="2939">
                    <c:v>13680000</c:v>
                  </c:pt>
                  <c:pt idx="2940">
                    <c:v>34200000</c:v>
                  </c:pt>
                  <c:pt idx="2941">
                    <c:v>4500000</c:v>
                  </c:pt>
                  <c:pt idx="2942">
                    <c:v>9000000</c:v>
                  </c:pt>
                  <c:pt idx="2943">
                    <c:v>1620000</c:v>
                  </c:pt>
                  <c:pt idx="2944">
                    <c:v>5040000</c:v>
                  </c:pt>
                  <c:pt idx="2945">
                    <c:v>720000</c:v>
                  </c:pt>
                  <c:pt idx="2946">
                    <c:v>180000</c:v>
                  </c:pt>
                  <c:pt idx="2947">
                    <c:v>6660000</c:v>
                  </c:pt>
                  <c:pt idx="2948">
                    <c:v>385714.2813</c:v>
                  </c:pt>
                  <c:pt idx="2949">
                    <c:v>2880000</c:v>
                  </c:pt>
                  <c:pt idx="2950">
                    <c:v>9180000</c:v>
                  </c:pt>
                  <c:pt idx="2951">
                    <c:v>180000</c:v>
                  </c:pt>
                  <c:pt idx="2952">
                    <c:v>360000</c:v>
                  </c:pt>
                  <c:pt idx="2953">
                    <c:v>22140000</c:v>
                  </c:pt>
                  <c:pt idx="2954">
                    <c:v>2700000</c:v>
                  </c:pt>
                  <c:pt idx="2955">
                    <c:v>180000</c:v>
                  </c:pt>
                  <c:pt idx="2956">
                    <c:v>6480000</c:v>
                  </c:pt>
                  <c:pt idx="2957">
                    <c:v>3600000</c:v>
                  </c:pt>
                  <c:pt idx="2958">
                    <c:v>720000</c:v>
                  </c:pt>
                  <c:pt idx="2959">
                    <c:v>3960000</c:v>
                  </c:pt>
                  <c:pt idx="2960">
                    <c:v>2700000</c:v>
                  </c:pt>
                  <c:pt idx="2961">
                    <c:v>1800000</c:v>
                  </c:pt>
                  <c:pt idx="2962">
                    <c:v>5040000</c:v>
                  </c:pt>
                  <c:pt idx="2963">
                    <c:v>3420000</c:v>
                  </c:pt>
                  <c:pt idx="2964">
                    <c:v>720000</c:v>
                  </c:pt>
                  <c:pt idx="2965">
                    <c:v>2340000</c:v>
                  </c:pt>
                  <c:pt idx="2966">
                    <c:v>360000</c:v>
                  </c:pt>
                  <c:pt idx="2967">
                    <c:v>720000</c:v>
                  </c:pt>
                  <c:pt idx="2968">
                    <c:v>6120000</c:v>
                  </c:pt>
                  <c:pt idx="2969">
                    <c:v>1800000</c:v>
                  </c:pt>
                  <c:pt idx="2970">
                    <c:v>11880000</c:v>
                  </c:pt>
                  <c:pt idx="2971">
                    <c:v>1260000</c:v>
                  </c:pt>
                  <c:pt idx="2972">
                    <c:v>2520000</c:v>
                  </c:pt>
                  <c:pt idx="2973">
                    <c:v>1080000</c:v>
                  </c:pt>
                  <c:pt idx="2974">
                    <c:v>1440000</c:v>
                  </c:pt>
                  <c:pt idx="2975">
                    <c:v>720000</c:v>
                  </c:pt>
                  <c:pt idx="2976">
                    <c:v>3420000</c:v>
                  </c:pt>
                  <c:pt idx="2977">
                    <c:v>2520000</c:v>
                  </c:pt>
                  <c:pt idx="2978">
                    <c:v>3960000</c:v>
                  </c:pt>
                  <c:pt idx="2979">
                    <c:v>3600000</c:v>
                  </c:pt>
                  <c:pt idx="2980">
                    <c:v>6660000</c:v>
                  </c:pt>
                  <c:pt idx="2981">
                    <c:v>6120000</c:v>
                  </c:pt>
                  <c:pt idx="2982">
                    <c:v>4500000</c:v>
                  </c:pt>
                  <c:pt idx="2983">
                    <c:v>1080000</c:v>
                  </c:pt>
                  <c:pt idx="2984">
                    <c:v>10980000</c:v>
                  </c:pt>
                  <c:pt idx="2985">
                    <c:v>6660000</c:v>
                  </c:pt>
                  <c:pt idx="2986">
                    <c:v>1800000</c:v>
                  </c:pt>
                  <c:pt idx="2987">
                    <c:v>2160000</c:v>
                  </c:pt>
                  <c:pt idx="2988">
                    <c:v>720000</c:v>
                  </c:pt>
                  <c:pt idx="2989">
                    <c:v>1080000</c:v>
                  </c:pt>
                  <c:pt idx="2990">
                    <c:v>1440000</c:v>
                  </c:pt>
                  <c:pt idx="2991">
                    <c:v>360000</c:v>
                  </c:pt>
                  <c:pt idx="2992">
                    <c:v>3420000</c:v>
                  </c:pt>
                  <c:pt idx="2993">
                    <c:v>3420000</c:v>
                  </c:pt>
                  <c:pt idx="2994">
                    <c:v>2160000</c:v>
                  </c:pt>
                  <c:pt idx="2995">
                    <c:v>2160000</c:v>
                  </c:pt>
                  <c:pt idx="2996">
                    <c:v>1440000</c:v>
                  </c:pt>
                  <c:pt idx="2997">
                    <c:v>2160000</c:v>
                  </c:pt>
                  <c:pt idx="2998">
                    <c:v>1800000</c:v>
                  </c:pt>
                  <c:pt idx="2999">
                    <c:v>360000</c:v>
                  </c:pt>
                  <c:pt idx="3000">
                    <c:v>3240000</c:v>
                  </c:pt>
                  <c:pt idx="3001">
                    <c:v>3960000</c:v>
                  </c:pt>
                  <c:pt idx="3002">
                    <c:v>720000</c:v>
                  </c:pt>
                  <c:pt idx="3003">
                    <c:v>720000</c:v>
                  </c:pt>
                  <c:pt idx="3004">
                    <c:v>1080000</c:v>
                  </c:pt>
                  <c:pt idx="3005">
                    <c:v>1800000</c:v>
                  </c:pt>
                  <c:pt idx="3006">
                    <c:v>2520000</c:v>
                  </c:pt>
                  <c:pt idx="3007">
                    <c:v>1800000</c:v>
                  </c:pt>
                  <c:pt idx="3008">
                    <c:v>1800000</c:v>
                  </c:pt>
                  <c:pt idx="3009">
                    <c:v>3960000</c:v>
                  </c:pt>
                  <c:pt idx="3010">
                    <c:v>720000</c:v>
                  </c:pt>
                  <c:pt idx="3011">
                    <c:v>3780000</c:v>
                  </c:pt>
                  <c:pt idx="3012">
                    <c:v>3960000</c:v>
                  </c:pt>
                  <c:pt idx="3013">
                    <c:v>720000</c:v>
                  </c:pt>
                  <c:pt idx="3014">
                    <c:v>1080000</c:v>
                  </c:pt>
                  <c:pt idx="3015">
                    <c:v>720000</c:v>
                  </c:pt>
                  <c:pt idx="3016">
                    <c:v>1260000</c:v>
                  </c:pt>
                  <c:pt idx="3017">
                    <c:v>1260000</c:v>
                  </c:pt>
                  <c:pt idx="3018">
                    <c:v>2520000</c:v>
                  </c:pt>
                  <c:pt idx="3019">
                    <c:v>360000</c:v>
                  </c:pt>
                  <c:pt idx="3020">
                    <c:v>1800000</c:v>
                  </c:pt>
                  <c:pt idx="3021">
                    <c:v>2160000</c:v>
                  </c:pt>
                  <c:pt idx="3022">
                    <c:v>1800000</c:v>
                  </c:pt>
                  <c:pt idx="3023">
                    <c:v>1980000</c:v>
                  </c:pt>
                  <c:pt idx="3024">
                    <c:v>2520000</c:v>
                  </c:pt>
                  <c:pt idx="3025">
                    <c:v>1260000</c:v>
                  </c:pt>
                  <c:pt idx="3026">
                    <c:v>1800000</c:v>
                  </c:pt>
                  <c:pt idx="3027">
                    <c:v>8820000</c:v>
                  </c:pt>
                  <c:pt idx="3028">
                    <c:v>1260000</c:v>
                  </c:pt>
                  <c:pt idx="3029">
                    <c:v>2520000</c:v>
                  </c:pt>
                  <c:pt idx="3030">
                    <c:v>4500000</c:v>
                  </c:pt>
                  <c:pt idx="3031">
                    <c:v>2880000</c:v>
                  </c:pt>
                  <c:pt idx="3032">
                    <c:v>1080000</c:v>
                  </c:pt>
                  <c:pt idx="3033">
                    <c:v>1260000</c:v>
                  </c:pt>
                  <c:pt idx="3034">
                    <c:v>5040000</c:v>
                  </c:pt>
                  <c:pt idx="3035">
                    <c:v>7560000</c:v>
                  </c:pt>
                  <c:pt idx="3036">
                    <c:v>6660000</c:v>
                  </c:pt>
                  <c:pt idx="3037">
                    <c:v>3240000</c:v>
                  </c:pt>
                  <c:pt idx="3038">
                    <c:v>5400000</c:v>
                  </c:pt>
                  <c:pt idx="3039">
                    <c:v>1080000</c:v>
                  </c:pt>
                  <c:pt idx="3040">
                    <c:v>1260000</c:v>
                  </c:pt>
                  <c:pt idx="3041">
                    <c:v>3960000</c:v>
                  </c:pt>
                  <c:pt idx="3042">
                    <c:v>3960000</c:v>
                  </c:pt>
                  <c:pt idx="3043">
                    <c:v>3420000</c:v>
                  </c:pt>
                  <c:pt idx="3044">
                    <c:v>4500000</c:v>
                  </c:pt>
                  <c:pt idx="3045">
                    <c:v>2880000</c:v>
                  </c:pt>
                  <c:pt idx="3046">
                    <c:v>3240000</c:v>
                  </c:pt>
                  <c:pt idx="3047">
                    <c:v>2880000</c:v>
                  </c:pt>
                  <c:pt idx="3048">
                    <c:v>1620000</c:v>
                  </c:pt>
                  <c:pt idx="3049">
                    <c:v>3420000</c:v>
                  </c:pt>
                  <c:pt idx="3050">
                    <c:v>1440000</c:v>
                  </c:pt>
                  <c:pt idx="3051">
                    <c:v>7740000</c:v>
                  </c:pt>
                  <c:pt idx="3052">
                    <c:v>2880000</c:v>
                  </c:pt>
                  <c:pt idx="3053">
                    <c:v>2340000</c:v>
                  </c:pt>
                  <c:pt idx="3054">
                    <c:v>2700000</c:v>
                  </c:pt>
                  <c:pt idx="3055">
                    <c:v>7200000</c:v>
                  </c:pt>
                  <c:pt idx="3056">
                    <c:v>3960000</c:v>
                  </c:pt>
                  <c:pt idx="3057">
                    <c:v>4500000</c:v>
                  </c:pt>
                  <c:pt idx="3058">
                    <c:v>2340000</c:v>
                  </c:pt>
                  <c:pt idx="3059">
                    <c:v>180000</c:v>
                  </c:pt>
                  <c:pt idx="3060">
                    <c:v>1440000</c:v>
                  </c:pt>
                  <c:pt idx="3061">
                    <c:v>7200000</c:v>
                  </c:pt>
                  <c:pt idx="3062">
                    <c:v>2340000</c:v>
                  </c:pt>
                  <c:pt idx="3063">
                    <c:v>5040000</c:v>
                  </c:pt>
                  <c:pt idx="3064">
                    <c:v>2880000</c:v>
                  </c:pt>
                  <c:pt idx="3065">
                    <c:v>1080000</c:v>
                  </c:pt>
                  <c:pt idx="3066">
                    <c:v>1800000</c:v>
                  </c:pt>
                  <c:pt idx="3067">
                    <c:v>2880000</c:v>
                  </c:pt>
                  <c:pt idx="3068">
                    <c:v>7740000</c:v>
                  </c:pt>
                  <c:pt idx="3069">
                    <c:v>1800000</c:v>
                  </c:pt>
                  <c:pt idx="3070">
                    <c:v>2160000</c:v>
                  </c:pt>
                  <c:pt idx="3071">
                    <c:v>1260000</c:v>
                  </c:pt>
                  <c:pt idx="3072">
                    <c:v>4500000</c:v>
                  </c:pt>
                  <c:pt idx="3073">
                    <c:v>2340000</c:v>
                  </c:pt>
                  <c:pt idx="3074">
                    <c:v>1800000</c:v>
                  </c:pt>
                  <c:pt idx="3075">
                    <c:v>1440000</c:v>
                  </c:pt>
                  <c:pt idx="3076">
                    <c:v>0</c:v>
                  </c:pt>
                  <c:pt idx="3077">
                    <c:v>2880000</c:v>
                  </c:pt>
                  <c:pt idx="3078">
                    <c:v>2880000</c:v>
                  </c:pt>
                  <c:pt idx="3079">
                    <c:v>2880000</c:v>
                  </c:pt>
                  <c:pt idx="3080">
                    <c:v>5400000</c:v>
                  </c:pt>
                  <c:pt idx="3081">
                    <c:v>504000</c:v>
                  </c:pt>
                  <c:pt idx="3082">
                    <c:v>1800000</c:v>
                  </c:pt>
                  <c:pt idx="3083">
                    <c:v>4320000</c:v>
                  </c:pt>
                  <c:pt idx="3084">
                    <c:v>9900000</c:v>
                  </c:pt>
                  <c:pt idx="3085">
                    <c:v>720000</c:v>
                  </c:pt>
                  <c:pt idx="3086">
                    <c:v>3960000</c:v>
                  </c:pt>
                  <c:pt idx="3087">
                    <c:v>4680000</c:v>
                  </c:pt>
                  <c:pt idx="3088">
                    <c:v>12060000</c:v>
                  </c:pt>
                  <c:pt idx="3089">
                    <c:v>2160000</c:v>
                  </c:pt>
                  <c:pt idx="3090">
                    <c:v>2340000</c:v>
                  </c:pt>
                  <c:pt idx="3091">
                    <c:v>2880000</c:v>
                  </c:pt>
                  <c:pt idx="3092">
                    <c:v>1260000</c:v>
                  </c:pt>
                  <c:pt idx="3093">
                    <c:v>3420000</c:v>
                  </c:pt>
                  <c:pt idx="3094">
                    <c:v>3240000</c:v>
                  </c:pt>
                  <c:pt idx="3095">
                    <c:v>2340000</c:v>
                  </c:pt>
                  <c:pt idx="3096">
                    <c:v>2880000</c:v>
                  </c:pt>
                  <c:pt idx="3097">
                    <c:v>1800000</c:v>
                  </c:pt>
                  <c:pt idx="3098">
                    <c:v>180000</c:v>
                  </c:pt>
                  <c:pt idx="3099">
                    <c:v>2160000</c:v>
                  </c:pt>
                  <c:pt idx="3100">
                    <c:v>1440000</c:v>
                  </c:pt>
                  <c:pt idx="3101">
                    <c:v>180000</c:v>
                  </c:pt>
                  <c:pt idx="3102">
                    <c:v>2340000</c:v>
                  </c:pt>
                  <c:pt idx="3103">
                    <c:v>1440000</c:v>
                  </c:pt>
                  <c:pt idx="3104">
                    <c:v>360000</c:v>
                  </c:pt>
                  <c:pt idx="3105">
                    <c:v>720000</c:v>
                  </c:pt>
                  <c:pt idx="3106">
                    <c:v>2160000</c:v>
                  </c:pt>
                  <c:pt idx="3107">
                    <c:v>1260000</c:v>
                  </c:pt>
                  <c:pt idx="3108">
                    <c:v>3960000</c:v>
                  </c:pt>
                  <c:pt idx="3109">
                    <c:v>720000</c:v>
                  </c:pt>
                  <c:pt idx="3110">
                    <c:v>2520000</c:v>
                  </c:pt>
                  <c:pt idx="3111">
                    <c:v>360000</c:v>
                  </c:pt>
                  <c:pt idx="3112">
                    <c:v>1890000</c:v>
                  </c:pt>
                  <c:pt idx="3113">
                    <c:v>5580000</c:v>
                  </c:pt>
                  <c:pt idx="3114">
                    <c:v>3960000</c:v>
                  </c:pt>
                  <c:pt idx="3115">
                    <c:v>1080000</c:v>
                  </c:pt>
                  <c:pt idx="3116">
                    <c:v>3960000</c:v>
                  </c:pt>
                  <c:pt idx="3117">
                    <c:v>6120000</c:v>
                  </c:pt>
                  <c:pt idx="3118">
                    <c:v>900000</c:v>
                  </c:pt>
                  <c:pt idx="3119">
                    <c:v>2880000</c:v>
                  </c:pt>
                  <c:pt idx="3120">
                    <c:v>5760000</c:v>
                  </c:pt>
                  <c:pt idx="3121">
                    <c:v>2880000</c:v>
                  </c:pt>
                  <c:pt idx="3122">
                    <c:v>2340000</c:v>
                  </c:pt>
                  <c:pt idx="3123">
                    <c:v>5040000</c:v>
                  </c:pt>
                  <c:pt idx="3124">
                    <c:v>5040000</c:v>
                  </c:pt>
                  <c:pt idx="3125">
                    <c:v>2520000</c:v>
                  </c:pt>
                  <c:pt idx="3126">
                    <c:v>1800000</c:v>
                  </c:pt>
                  <c:pt idx="3127">
                    <c:v>1800000</c:v>
                  </c:pt>
                  <c:pt idx="3128">
                    <c:v>9900000</c:v>
                  </c:pt>
                  <c:pt idx="3129">
                    <c:v>4320000</c:v>
                  </c:pt>
                  <c:pt idx="3130">
                    <c:v>9900000</c:v>
                  </c:pt>
                  <c:pt idx="3131">
                    <c:v>6120000</c:v>
                  </c:pt>
                  <c:pt idx="3132">
                    <c:v>13320000</c:v>
                  </c:pt>
                  <c:pt idx="3133">
                    <c:v>4680000</c:v>
                  </c:pt>
                  <c:pt idx="3134">
                    <c:v>9360000</c:v>
                  </c:pt>
                  <c:pt idx="3135">
                    <c:v>9900000</c:v>
                  </c:pt>
                  <c:pt idx="3136">
                    <c:v>9360000</c:v>
                  </c:pt>
                  <c:pt idx="3137">
                    <c:v>9900000</c:v>
                  </c:pt>
                  <c:pt idx="3138">
                    <c:v>4680000</c:v>
                  </c:pt>
                  <c:pt idx="3139">
                    <c:v>7740000</c:v>
                  </c:pt>
                  <c:pt idx="3140">
                    <c:v>14760000</c:v>
                  </c:pt>
                  <c:pt idx="3141">
                    <c:v>10440000</c:v>
                  </c:pt>
                  <c:pt idx="3142">
                    <c:v>3420000</c:v>
                  </c:pt>
                  <c:pt idx="3143">
                    <c:v>5580000</c:v>
                  </c:pt>
                  <c:pt idx="3144">
                    <c:v>720000</c:v>
                  </c:pt>
                  <c:pt idx="3145">
                    <c:v>5040000</c:v>
                  </c:pt>
                  <c:pt idx="3146">
                    <c:v>3960000</c:v>
                  </c:pt>
                  <c:pt idx="3147">
                    <c:v>3420000</c:v>
                  </c:pt>
                  <c:pt idx="3148">
                    <c:v>6660000</c:v>
                  </c:pt>
                  <c:pt idx="3149">
                    <c:v>4500000</c:v>
                  </c:pt>
                  <c:pt idx="3150">
                    <c:v>11520000</c:v>
                  </c:pt>
                  <c:pt idx="3151">
                    <c:v>2160000</c:v>
                  </c:pt>
                  <c:pt idx="3152">
                    <c:v>7200000</c:v>
                  </c:pt>
                  <c:pt idx="3153">
                    <c:v>8100000</c:v>
                  </c:pt>
                  <c:pt idx="3154">
                    <c:v>6660000</c:v>
                  </c:pt>
                  <c:pt idx="3155">
                    <c:v>1260000</c:v>
                  </c:pt>
                  <c:pt idx="3156">
                    <c:v>2880000</c:v>
                  </c:pt>
                  <c:pt idx="3157">
                    <c:v>5580000</c:v>
                  </c:pt>
                  <c:pt idx="3158">
                    <c:v>9720000</c:v>
                  </c:pt>
                  <c:pt idx="3159">
                    <c:v>3420000</c:v>
                  </c:pt>
                  <c:pt idx="3160">
                    <c:v>5760000</c:v>
                  </c:pt>
                  <c:pt idx="3161">
                    <c:v>3240000</c:v>
                  </c:pt>
                  <c:pt idx="3162">
                    <c:v>4500000</c:v>
                  </c:pt>
                  <c:pt idx="3163">
                    <c:v>3600000</c:v>
                  </c:pt>
                  <c:pt idx="3164">
                    <c:v>10440000</c:v>
                  </c:pt>
                  <c:pt idx="3165">
                    <c:v>2340000</c:v>
                  </c:pt>
                  <c:pt idx="3166">
                    <c:v>9360000</c:v>
                  </c:pt>
                  <c:pt idx="3167">
                    <c:v>12600000</c:v>
                  </c:pt>
                  <c:pt idx="3168">
                    <c:v>1260000</c:v>
                  </c:pt>
                  <c:pt idx="3169">
                    <c:v>7920000</c:v>
                  </c:pt>
                  <c:pt idx="3170">
                    <c:v>2160000</c:v>
                  </c:pt>
                  <c:pt idx="3171">
                    <c:v>10440000</c:v>
                  </c:pt>
                  <c:pt idx="3172">
                    <c:v>10800000</c:v>
                  </c:pt>
                  <c:pt idx="3173">
                    <c:v>5400000</c:v>
                  </c:pt>
                  <c:pt idx="3174">
                    <c:v>12060000</c:v>
                  </c:pt>
                  <c:pt idx="3175">
                    <c:v>13140000</c:v>
                  </c:pt>
                  <c:pt idx="3176">
                    <c:v>5040000</c:v>
                  </c:pt>
                  <c:pt idx="3177">
                    <c:v>7920000</c:v>
                  </c:pt>
                  <c:pt idx="3178">
                    <c:v>7740000</c:v>
                  </c:pt>
                  <c:pt idx="3179">
                    <c:v>16920000</c:v>
                  </c:pt>
                  <c:pt idx="3180">
                    <c:v>6120000</c:v>
                  </c:pt>
                  <c:pt idx="3181">
                    <c:v>2340000</c:v>
                  </c:pt>
                  <c:pt idx="3182">
                    <c:v>9360000</c:v>
                  </c:pt>
                  <c:pt idx="3183">
                    <c:v>9000000</c:v>
                  </c:pt>
                  <c:pt idx="3184">
                    <c:v>12960000</c:v>
                  </c:pt>
                  <c:pt idx="3185">
                    <c:v>6120000</c:v>
                  </c:pt>
                  <c:pt idx="3186">
                    <c:v>1800000</c:v>
                  </c:pt>
                  <c:pt idx="3187">
                    <c:v>1800000</c:v>
                  </c:pt>
                  <c:pt idx="3188">
                    <c:v>26640000</c:v>
                  </c:pt>
                  <c:pt idx="3189">
                    <c:v>7740000</c:v>
                  </c:pt>
                  <c:pt idx="3190">
                    <c:v>2520000</c:v>
                  </c:pt>
                  <c:pt idx="3191">
                    <c:v>4320000</c:v>
                  </c:pt>
                  <c:pt idx="3192">
                    <c:v>9360000</c:v>
                  </c:pt>
                  <c:pt idx="3193">
                    <c:v>11520000</c:v>
                  </c:pt>
                  <c:pt idx="3194">
                    <c:v>8820000</c:v>
                  </c:pt>
                  <c:pt idx="3195">
                    <c:v>2880000</c:v>
                  </c:pt>
                  <c:pt idx="3196">
                    <c:v>8280000</c:v>
                  </c:pt>
                  <c:pt idx="3197">
                    <c:v>1260000</c:v>
                  </c:pt>
                  <c:pt idx="3198">
                    <c:v>5940000</c:v>
                  </c:pt>
                  <c:pt idx="3199">
                    <c:v>2340000</c:v>
                  </c:pt>
                  <c:pt idx="3200">
                    <c:v>6660000</c:v>
                  </c:pt>
                  <c:pt idx="3201">
                    <c:v>8820000</c:v>
                  </c:pt>
                  <c:pt idx="3202">
                    <c:v>6660000</c:v>
                  </c:pt>
                  <c:pt idx="3203">
                    <c:v>3600000</c:v>
                  </c:pt>
                  <c:pt idx="3204">
                    <c:v>8820000</c:v>
                  </c:pt>
                  <c:pt idx="3205">
                    <c:v>0</c:v>
                  </c:pt>
                  <c:pt idx="3206">
                    <c:v>2160000</c:v>
                  </c:pt>
                  <c:pt idx="3207">
                    <c:v>3780000</c:v>
                  </c:pt>
                  <c:pt idx="3208">
                    <c:v>1800000</c:v>
                  </c:pt>
                  <c:pt idx="3209">
                    <c:v>1800000</c:v>
                  </c:pt>
                  <c:pt idx="3210">
                    <c:v>3240000</c:v>
                  </c:pt>
                  <c:pt idx="3211">
                    <c:v>2520000</c:v>
                  </c:pt>
                  <c:pt idx="3212">
                    <c:v>720000</c:v>
                  </c:pt>
                  <c:pt idx="3213">
                    <c:v>1800000</c:v>
                  </c:pt>
                  <c:pt idx="3214">
                    <c:v>5580000</c:v>
                  </c:pt>
                  <c:pt idx="3215">
                    <c:v>1260000</c:v>
                  </c:pt>
                  <c:pt idx="3216">
                    <c:v>720000</c:v>
                  </c:pt>
                  <c:pt idx="3217">
                    <c:v>2520000</c:v>
                  </c:pt>
                  <c:pt idx="3218">
                    <c:v>1260000</c:v>
                  </c:pt>
                  <c:pt idx="3219">
                    <c:v>1260000</c:v>
                  </c:pt>
                  <c:pt idx="3220">
                    <c:v>5040000</c:v>
                  </c:pt>
                  <c:pt idx="3221">
                    <c:v>2160000</c:v>
                  </c:pt>
                  <c:pt idx="3222">
                    <c:v>2160000</c:v>
                  </c:pt>
                  <c:pt idx="3223">
                    <c:v>6660000</c:v>
                  </c:pt>
                  <c:pt idx="3224">
                    <c:v>6840000</c:v>
                  </c:pt>
                  <c:pt idx="3225">
                    <c:v>720000</c:v>
                  </c:pt>
                  <c:pt idx="3226">
                    <c:v>7740000</c:v>
                  </c:pt>
                  <c:pt idx="3227">
                    <c:v>2160000</c:v>
                  </c:pt>
                  <c:pt idx="3228">
                    <c:v>6660000</c:v>
                  </c:pt>
                  <c:pt idx="3229">
                    <c:v>2880000</c:v>
                  </c:pt>
                  <c:pt idx="3230">
                    <c:v>2160000</c:v>
                  </c:pt>
                  <c:pt idx="3231">
                    <c:v>1080000</c:v>
                  </c:pt>
                  <c:pt idx="3232">
                    <c:v>2340000</c:v>
                  </c:pt>
                  <c:pt idx="3233">
                    <c:v>360000</c:v>
                  </c:pt>
                  <c:pt idx="3234">
                    <c:v>2340000</c:v>
                  </c:pt>
                  <c:pt idx="3235">
                    <c:v>180000</c:v>
                  </c:pt>
                  <c:pt idx="3236">
                    <c:v>180000</c:v>
                  </c:pt>
                  <c:pt idx="3237">
                    <c:v>1440000</c:v>
                  </c:pt>
                  <c:pt idx="3238">
                    <c:v>3420000</c:v>
                  </c:pt>
                  <c:pt idx="3239">
                    <c:v>3960000</c:v>
                  </c:pt>
                  <c:pt idx="3240">
                    <c:v>720000</c:v>
                  </c:pt>
                  <c:pt idx="3241">
                    <c:v>180000</c:v>
                  </c:pt>
                  <c:pt idx="3242">
                    <c:v>1944000</c:v>
                  </c:pt>
                  <c:pt idx="3243">
                    <c:v>3240000</c:v>
                  </c:pt>
                  <c:pt idx="3244">
                    <c:v>3240000</c:v>
                  </c:pt>
                  <c:pt idx="3245">
                    <c:v>3600000</c:v>
                  </c:pt>
                  <c:pt idx="3246">
                    <c:v>360000</c:v>
                  </c:pt>
                  <c:pt idx="3247">
                    <c:v>180000</c:v>
                  </c:pt>
                  <c:pt idx="3248">
                    <c:v>4860000</c:v>
                  </c:pt>
                  <c:pt idx="3249">
                    <c:v>6120000</c:v>
                  </c:pt>
                  <c:pt idx="3250">
                    <c:v>4500000</c:v>
                  </c:pt>
                  <c:pt idx="3251">
                    <c:v>1080000</c:v>
                  </c:pt>
                  <c:pt idx="3252">
                    <c:v>6660000</c:v>
                  </c:pt>
                  <c:pt idx="3253">
                    <c:v>5400000</c:v>
                  </c:pt>
                  <c:pt idx="3254">
                    <c:v>2700000</c:v>
                  </c:pt>
                  <c:pt idx="3255">
                    <c:v>180000</c:v>
                  </c:pt>
                  <c:pt idx="3256">
                    <c:v>1260000</c:v>
                  </c:pt>
                  <c:pt idx="3257">
                    <c:v>180000</c:v>
                  </c:pt>
                  <c:pt idx="3258">
                    <c:v>180000</c:v>
                  </c:pt>
                  <c:pt idx="3259">
                    <c:v>720000</c:v>
                  </c:pt>
                  <c:pt idx="3260">
                    <c:v>360000</c:v>
                  </c:pt>
                  <c:pt idx="3261">
                    <c:v>7740000</c:v>
                  </c:pt>
                  <c:pt idx="3262">
                    <c:v>720000</c:v>
                  </c:pt>
                  <c:pt idx="3263">
                    <c:v>6120000</c:v>
                  </c:pt>
                  <c:pt idx="3264">
                    <c:v>720000</c:v>
                  </c:pt>
                  <c:pt idx="3265">
                    <c:v>360000</c:v>
                  </c:pt>
                  <c:pt idx="3266">
                    <c:v>180000</c:v>
                  </c:pt>
                  <c:pt idx="3267">
                    <c:v>720000</c:v>
                  </c:pt>
                  <c:pt idx="3268">
                    <c:v>360000</c:v>
                  </c:pt>
                  <c:pt idx="3269">
                    <c:v>1080000</c:v>
                  </c:pt>
                  <c:pt idx="3270">
                    <c:v>180000</c:v>
                  </c:pt>
                  <c:pt idx="3271">
                    <c:v>1260000</c:v>
                  </c:pt>
                  <c:pt idx="3272">
                    <c:v>7920000</c:v>
                  </c:pt>
                  <c:pt idx="3273">
                    <c:v>1080000</c:v>
                  </c:pt>
                  <c:pt idx="3274">
                    <c:v>720000</c:v>
                  </c:pt>
                  <c:pt idx="3275">
                    <c:v>360000</c:v>
                  </c:pt>
                  <c:pt idx="3276">
                    <c:v>7200000</c:v>
                  </c:pt>
                  <c:pt idx="3277">
                    <c:v>1080000</c:v>
                  </c:pt>
                  <c:pt idx="3278">
                    <c:v>180000</c:v>
                  </c:pt>
                  <c:pt idx="3279">
                    <c:v>3420000</c:v>
                  </c:pt>
                  <c:pt idx="3280">
                    <c:v>1800000</c:v>
                  </c:pt>
                  <c:pt idx="3281">
                    <c:v>2340000</c:v>
                  </c:pt>
                  <c:pt idx="3282">
                    <c:v>2520000</c:v>
                  </c:pt>
                  <c:pt idx="3283">
                    <c:v>2340000</c:v>
                  </c:pt>
                  <c:pt idx="3284">
                    <c:v>720000</c:v>
                  </c:pt>
                  <c:pt idx="3285">
                    <c:v>720000</c:v>
                  </c:pt>
                  <c:pt idx="3286">
                    <c:v>1800000</c:v>
                  </c:pt>
                  <c:pt idx="3287">
                    <c:v>1440000</c:v>
                  </c:pt>
                  <c:pt idx="3288">
                    <c:v>2160000</c:v>
                  </c:pt>
                  <c:pt idx="3289">
                    <c:v>1080000</c:v>
                  </c:pt>
                  <c:pt idx="3290">
                    <c:v>180000</c:v>
                  </c:pt>
                  <c:pt idx="3291">
                    <c:v>180000</c:v>
                  </c:pt>
                  <c:pt idx="3292">
                    <c:v>720000</c:v>
                  </c:pt>
                  <c:pt idx="3293">
                    <c:v>2160000</c:v>
                  </c:pt>
                  <c:pt idx="3294">
                    <c:v>360000</c:v>
                  </c:pt>
                  <c:pt idx="3295">
                    <c:v>360000</c:v>
                  </c:pt>
                  <c:pt idx="3296">
                    <c:v>360000</c:v>
                  </c:pt>
                  <c:pt idx="3297">
                    <c:v>3420000</c:v>
                  </c:pt>
                  <c:pt idx="3298">
                    <c:v>3420000</c:v>
                  </c:pt>
                  <c:pt idx="3299">
                    <c:v>1440000</c:v>
                  </c:pt>
                  <c:pt idx="3300">
                    <c:v>1440000</c:v>
                  </c:pt>
                  <c:pt idx="3301">
                    <c:v>900000</c:v>
                  </c:pt>
                  <c:pt idx="3302">
                    <c:v>3960000</c:v>
                  </c:pt>
                  <c:pt idx="3303">
                    <c:v>1620000</c:v>
                  </c:pt>
                  <c:pt idx="3304">
                    <c:v>3960000</c:v>
                  </c:pt>
                  <c:pt idx="3305">
                    <c:v>3600000</c:v>
                  </c:pt>
                  <c:pt idx="3306">
                    <c:v>1800000</c:v>
                  </c:pt>
                  <c:pt idx="3307">
                    <c:v>2160000</c:v>
                  </c:pt>
                  <c:pt idx="3308">
                    <c:v>1800000</c:v>
                  </c:pt>
                  <c:pt idx="3309">
                    <c:v>1260000</c:v>
                  </c:pt>
                  <c:pt idx="3310">
                    <c:v>2700000</c:v>
                  </c:pt>
                  <c:pt idx="3311">
                    <c:v>720000</c:v>
                  </c:pt>
                  <c:pt idx="3312">
                    <c:v>3420000</c:v>
                  </c:pt>
                  <c:pt idx="3313">
                    <c:v>1260000</c:v>
                  </c:pt>
                  <c:pt idx="3314">
                    <c:v>1800000</c:v>
                  </c:pt>
                  <c:pt idx="3315">
                    <c:v>2880000</c:v>
                  </c:pt>
                  <c:pt idx="3316">
                    <c:v>360000</c:v>
                  </c:pt>
                  <c:pt idx="3317">
                    <c:v>1260000</c:v>
                  </c:pt>
                  <c:pt idx="3318">
                    <c:v>5040000</c:v>
                  </c:pt>
                  <c:pt idx="3319">
                    <c:v>3960000</c:v>
                  </c:pt>
                  <c:pt idx="3320">
                    <c:v>1080000</c:v>
                  </c:pt>
                  <c:pt idx="3321">
                    <c:v>4140000</c:v>
                  </c:pt>
                  <c:pt idx="3322">
                    <c:v>1260000</c:v>
                  </c:pt>
                  <c:pt idx="3323">
                    <c:v>1260000</c:v>
                  </c:pt>
                  <c:pt idx="3324">
                    <c:v>720000</c:v>
                  </c:pt>
                  <c:pt idx="3325">
                    <c:v>1440000</c:v>
                  </c:pt>
                  <c:pt idx="3326">
                    <c:v>180000</c:v>
                  </c:pt>
                  <c:pt idx="3327">
                    <c:v>540000</c:v>
                  </c:pt>
                  <c:pt idx="3328">
                    <c:v>3780000</c:v>
                  </c:pt>
                  <c:pt idx="3329">
                    <c:v>540000</c:v>
                  </c:pt>
                  <c:pt idx="3330">
                    <c:v>720000</c:v>
                  </c:pt>
                  <c:pt idx="3331">
                    <c:v>540000</c:v>
                  </c:pt>
                  <c:pt idx="3332">
                    <c:v>540000</c:v>
                  </c:pt>
                  <c:pt idx="3333">
                    <c:v>2340000</c:v>
                  </c:pt>
                  <c:pt idx="3334">
                    <c:v>540000</c:v>
                  </c:pt>
                  <c:pt idx="3335">
                    <c:v>360000</c:v>
                  </c:pt>
                  <c:pt idx="3336">
                    <c:v>2520000</c:v>
                  </c:pt>
                  <c:pt idx="3337">
                    <c:v>2340000</c:v>
                  </c:pt>
                  <c:pt idx="3338">
                    <c:v>360000</c:v>
                  </c:pt>
                  <c:pt idx="3339">
                    <c:v>2700000</c:v>
                  </c:pt>
                  <c:pt idx="3340">
                    <c:v>180000</c:v>
                  </c:pt>
                  <c:pt idx="3341">
                    <c:v>688235.2949</c:v>
                  </c:pt>
                  <c:pt idx="3342">
                    <c:v>180000</c:v>
                  </c:pt>
                  <c:pt idx="3343">
                    <c:v>1800000</c:v>
                  </c:pt>
                  <c:pt idx="3344">
                    <c:v>2880000</c:v>
                  </c:pt>
                  <c:pt idx="3345">
                    <c:v>1620000</c:v>
                  </c:pt>
                  <c:pt idx="3346">
                    <c:v>720000</c:v>
                  </c:pt>
                  <c:pt idx="3347">
                    <c:v>1260000</c:v>
                  </c:pt>
                  <c:pt idx="3348">
                    <c:v>540000</c:v>
                  </c:pt>
                  <c:pt idx="3349">
                    <c:v>3240000</c:v>
                  </c:pt>
                  <c:pt idx="3350">
                    <c:v>1440000</c:v>
                  </c:pt>
                  <c:pt idx="3351">
                    <c:v>180000</c:v>
                  </c:pt>
                  <c:pt idx="3352">
                    <c:v>540000</c:v>
                  </c:pt>
                  <c:pt idx="3353">
                    <c:v>1620000</c:v>
                  </c:pt>
                  <c:pt idx="3354">
                    <c:v>1440000</c:v>
                  </c:pt>
                  <c:pt idx="3355">
                    <c:v>6120000</c:v>
                  </c:pt>
                  <c:pt idx="3356">
                    <c:v>2160000</c:v>
                  </c:pt>
                  <c:pt idx="3357">
                    <c:v>360000</c:v>
                  </c:pt>
                  <c:pt idx="3358">
                    <c:v>180000</c:v>
                  </c:pt>
                  <c:pt idx="3359">
                    <c:v>507272.7266</c:v>
                  </c:pt>
                  <c:pt idx="3360">
                    <c:v>3240000</c:v>
                  </c:pt>
                  <c:pt idx="3361">
                    <c:v>500000</c:v>
                  </c:pt>
                  <c:pt idx="3362">
                    <c:v>22822.64063</c:v>
                  </c:pt>
                  <c:pt idx="3363">
                    <c:v>180000</c:v>
                  </c:pt>
                  <c:pt idx="3364">
                    <c:v>720000</c:v>
                  </c:pt>
                  <c:pt idx="3365">
                    <c:v>180000</c:v>
                  </c:pt>
                  <c:pt idx="3366">
                    <c:v>2340000</c:v>
                  </c:pt>
                  <c:pt idx="3367">
                    <c:v>1440000</c:v>
                  </c:pt>
                  <c:pt idx="3368">
                    <c:v>480000</c:v>
                  </c:pt>
                  <c:pt idx="3369">
                    <c:v>1080000</c:v>
                  </c:pt>
                  <c:pt idx="3370">
                    <c:v>180000</c:v>
                  </c:pt>
                  <c:pt idx="3371">
                    <c:v>2340000</c:v>
                  </c:pt>
                  <c:pt idx="3372">
                    <c:v>678461.5391</c:v>
                  </c:pt>
                  <c:pt idx="3373">
                    <c:v>1080000</c:v>
                  </c:pt>
                  <c:pt idx="3374">
                    <c:v>2340000</c:v>
                  </c:pt>
                  <c:pt idx="3375">
                    <c:v>5911578.947</c:v>
                  </c:pt>
                  <c:pt idx="3376">
                    <c:v>496800</c:v>
                  </c:pt>
                  <c:pt idx="3377">
                    <c:v>360000</c:v>
                  </c:pt>
                  <c:pt idx="3378">
                    <c:v>2340000</c:v>
                  </c:pt>
                  <c:pt idx="3379">
                    <c:v>720000</c:v>
                  </c:pt>
                  <c:pt idx="3380">
                    <c:v>530608.6953</c:v>
                  </c:pt>
                  <c:pt idx="3381">
                    <c:v>1800000</c:v>
                  </c:pt>
                  <c:pt idx="3382">
                    <c:v>4320000</c:v>
                  </c:pt>
                  <c:pt idx="3383">
                    <c:v>472500</c:v>
                  </c:pt>
                  <c:pt idx="3384">
                    <c:v>2700000</c:v>
                  </c:pt>
                  <c:pt idx="3385">
                    <c:v>3960000</c:v>
                  </c:pt>
                  <c:pt idx="3386">
                    <c:v>3420000</c:v>
                  </c:pt>
                  <c:pt idx="3387">
                    <c:v>528000</c:v>
                  </c:pt>
                  <c:pt idx="3388">
                    <c:v>540000</c:v>
                  </c:pt>
                  <c:pt idx="3389">
                    <c:v>1620000</c:v>
                  </c:pt>
                  <c:pt idx="3390">
                    <c:v>2700000</c:v>
                  </c:pt>
                  <c:pt idx="3391">
                    <c:v>180000</c:v>
                  </c:pt>
                  <c:pt idx="3392">
                    <c:v>540000</c:v>
                  </c:pt>
                  <c:pt idx="3393">
                    <c:v>4320000</c:v>
                  </c:pt>
                  <c:pt idx="3394">
                    <c:v>540000</c:v>
                  </c:pt>
                  <c:pt idx="3395">
                    <c:v>472500</c:v>
                  </c:pt>
                  <c:pt idx="3396">
                    <c:v>1800000</c:v>
                  </c:pt>
                  <c:pt idx="3397">
                    <c:v>528000</c:v>
                  </c:pt>
                  <c:pt idx="3398">
                    <c:v>525789.4736</c:v>
                  </c:pt>
                  <c:pt idx="3399">
                    <c:v>515454.5449</c:v>
                  </c:pt>
                  <c:pt idx="3400">
                    <c:v>1080000</c:v>
                  </c:pt>
                  <c:pt idx="3401">
                    <c:v>720000</c:v>
                  </c:pt>
                  <c:pt idx="3402">
                    <c:v>540000</c:v>
                  </c:pt>
                  <c:pt idx="3403">
                    <c:v>540000</c:v>
                  </c:pt>
                  <c:pt idx="3404">
                    <c:v>1800000</c:v>
                  </c:pt>
                  <c:pt idx="3405">
                    <c:v>2160000</c:v>
                  </c:pt>
                  <c:pt idx="3406">
                    <c:v>1760000</c:v>
                  </c:pt>
                  <c:pt idx="3407">
                    <c:v>1080000</c:v>
                  </c:pt>
                  <c:pt idx="3408">
                    <c:v>180000</c:v>
                  </c:pt>
                  <c:pt idx="3409">
                    <c:v>360000</c:v>
                  </c:pt>
                  <c:pt idx="3410">
                    <c:v>180000</c:v>
                  </c:pt>
                  <c:pt idx="3411">
                    <c:v>720000</c:v>
                  </c:pt>
                  <c:pt idx="3412">
                    <c:v>810000</c:v>
                  </c:pt>
                  <c:pt idx="3413">
                    <c:v>501428.5703</c:v>
                  </c:pt>
                  <c:pt idx="3414">
                    <c:v>720000</c:v>
                  </c:pt>
                  <c:pt idx="3415">
                    <c:v>2616923.078</c:v>
                  </c:pt>
                  <c:pt idx="3416">
                    <c:v>1560000</c:v>
                  </c:pt>
                  <c:pt idx="3417">
                    <c:v>1620000</c:v>
                  </c:pt>
                  <c:pt idx="3418">
                    <c:v>1620000</c:v>
                  </c:pt>
                  <c:pt idx="3419">
                    <c:v>270000</c:v>
                  </c:pt>
                  <c:pt idx="3420">
                    <c:v>720000</c:v>
                  </c:pt>
                  <c:pt idx="3421">
                    <c:v>700000</c:v>
                  </c:pt>
                  <c:pt idx="3422">
                    <c:v>720000</c:v>
                  </c:pt>
                  <c:pt idx="3423">
                    <c:v>180000</c:v>
                  </c:pt>
                  <c:pt idx="3424">
                    <c:v>472500</c:v>
                  </c:pt>
                  <c:pt idx="3425">
                    <c:v>360000</c:v>
                  </c:pt>
                  <c:pt idx="3426">
                    <c:v>180000</c:v>
                  </c:pt>
                  <c:pt idx="3427">
                    <c:v>180000</c:v>
                  </c:pt>
                  <c:pt idx="3428">
                    <c:v>1620000</c:v>
                  </c:pt>
                  <c:pt idx="3429">
                    <c:v>1465714.281</c:v>
                  </c:pt>
                  <c:pt idx="3430">
                    <c:v>720000</c:v>
                  </c:pt>
                  <c:pt idx="3431">
                    <c:v>2340000</c:v>
                  </c:pt>
                  <c:pt idx="3432">
                    <c:v>180000</c:v>
                  </c:pt>
                  <c:pt idx="3433">
                    <c:v>2700000</c:v>
                  </c:pt>
                  <c:pt idx="3434">
                    <c:v>2700000</c:v>
                  </c:pt>
                  <c:pt idx="3435">
                    <c:v>1080000</c:v>
                  </c:pt>
                  <c:pt idx="3436">
                    <c:v>180000</c:v>
                  </c:pt>
                  <c:pt idx="3437">
                    <c:v>1080000</c:v>
                  </c:pt>
                  <c:pt idx="3438">
                    <c:v>360000</c:v>
                  </c:pt>
                  <c:pt idx="3439">
                    <c:v>5040000</c:v>
                  </c:pt>
                  <c:pt idx="3440">
                    <c:v>1800000</c:v>
                  </c:pt>
                  <c:pt idx="3441">
                    <c:v>1440000</c:v>
                  </c:pt>
                  <c:pt idx="3442">
                    <c:v>540000</c:v>
                  </c:pt>
                  <c:pt idx="3443">
                    <c:v>720000</c:v>
                  </c:pt>
                  <c:pt idx="3444">
                    <c:v>1620000</c:v>
                  </c:pt>
                  <c:pt idx="3445">
                    <c:v>180000</c:v>
                  </c:pt>
                  <c:pt idx="3446">
                    <c:v>960000</c:v>
                  </c:pt>
                  <c:pt idx="3447">
                    <c:v>720000</c:v>
                  </c:pt>
                  <c:pt idx="3448">
                    <c:v>540000</c:v>
                  </c:pt>
                  <c:pt idx="3449">
                    <c:v>2664000</c:v>
                  </c:pt>
                  <c:pt idx="3450">
                    <c:v>2880000</c:v>
                  </c:pt>
                  <c:pt idx="3451">
                    <c:v>3960000</c:v>
                  </c:pt>
                  <c:pt idx="3452">
                    <c:v>2880000</c:v>
                  </c:pt>
                  <c:pt idx="3453">
                    <c:v>3780000</c:v>
                  </c:pt>
                  <c:pt idx="3454">
                    <c:v>4248000</c:v>
                  </c:pt>
                  <c:pt idx="3455">
                    <c:v>360000</c:v>
                  </c:pt>
                  <c:pt idx="3456">
                    <c:v>180000</c:v>
                  </c:pt>
                  <c:pt idx="3457">
                    <c:v>3780000</c:v>
                  </c:pt>
                  <c:pt idx="3458">
                    <c:v>1080000</c:v>
                  </c:pt>
                  <c:pt idx="3459">
                    <c:v>1800000</c:v>
                  </c:pt>
                  <c:pt idx="3460">
                    <c:v>3780000</c:v>
                  </c:pt>
                  <c:pt idx="3461">
                    <c:v>1800000</c:v>
                  </c:pt>
                  <c:pt idx="3462">
                    <c:v>6480000</c:v>
                  </c:pt>
                  <c:pt idx="3463">
                    <c:v>360000</c:v>
                  </c:pt>
                  <c:pt idx="3464">
                    <c:v>3240000</c:v>
                  </c:pt>
                  <c:pt idx="3465">
                    <c:v>180000</c:v>
                  </c:pt>
                  <c:pt idx="3466">
                    <c:v>540000</c:v>
                  </c:pt>
                  <c:pt idx="3467">
                    <c:v>540000</c:v>
                  </c:pt>
                  <c:pt idx="3468">
                    <c:v>1800000</c:v>
                  </c:pt>
                  <c:pt idx="3469">
                    <c:v>2520000</c:v>
                  </c:pt>
                  <c:pt idx="3470">
                    <c:v>540000</c:v>
                  </c:pt>
                  <c:pt idx="3471">
                    <c:v>540000</c:v>
                  </c:pt>
                  <c:pt idx="3472">
                    <c:v>531818.1816</c:v>
                  </c:pt>
                  <c:pt idx="3473">
                    <c:v>1080000</c:v>
                  </c:pt>
                  <c:pt idx="3474">
                    <c:v>324000</c:v>
                  </c:pt>
                  <c:pt idx="3475">
                    <c:v>540000</c:v>
                  </c:pt>
                  <c:pt idx="3476">
                    <c:v>540000</c:v>
                  </c:pt>
                  <c:pt idx="3477">
                    <c:v>1440000</c:v>
                  </c:pt>
                  <c:pt idx="3478">
                    <c:v>540000</c:v>
                  </c:pt>
                  <c:pt idx="3479">
                    <c:v>2140714.285</c:v>
                  </c:pt>
                  <c:pt idx="3480">
                    <c:v>2160000</c:v>
                  </c:pt>
                  <c:pt idx="3481">
                    <c:v>5940000</c:v>
                  </c:pt>
                  <c:pt idx="3482">
                    <c:v>2160000</c:v>
                  </c:pt>
                  <c:pt idx="3483">
                    <c:v>511578.9473</c:v>
                  </c:pt>
                  <c:pt idx="3484">
                    <c:v>695454.5449</c:v>
                  </c:pt>
                  <c:pt idx="3485">
                    <c:v>540000</c:v>
                  </c:pt>
                  <c:pt idx="3486">
                    <c:v>3780000</c:v>
                  </c:pt>
                  <c:pt idx="3487">
                    <c:v>504000</c:v>
                  </c:pt>
                  <c:pt idx="3488">
                    <c:v>2677500</c:v>
                  </c:pt>
                  <c:pt idx="3489">
                    <c:v>1620000</c:v>
                  </c:pt>
                  <c:pt idx="3490">
                    <c:v>514883.7207</c:v>
                  </c:pt>
                  <c:pt idx="3491">
                    <c:v>540000</c:v>
                  </c:pt>
                  <c:pt idx="3492">
                    <c:v>540000</c:v>
                  </c:pt>
                  <c:pt idx="3493">
                    <c:v>180000</c:v>
                  </c:pt>
                  <c:pt idx="3494">
                    <c:v>180000</c:v>
                  </c:pt>
                  <c:pt idx="3495">
                    <c:v>506250</c:v>
                  </c:pt>
                  <c:pt idx="3496">
                    <c:v>513000</c:v>
                  </c:pt>
                  <c:pt idx="3497">
                    <c:v>720000</c:v>
                  </c:pt>
                  <c:pt idx="3498">
                    <c:v>1260000</c:v>
                  </c:pt>
                  <c:pt idx="3499">
                    <c:v>1080000</c:v>
                  </c:pt>
                  <c:pt idx="3500">
                    <c:v>180000</c:v>
                  </c:pt>
                  <c:pt idx="3501">
                    <c:v>720000</c:v>
                  </c:pt>
                  <c:pt idx="3502">
                    <c:v>1080000</c:v>
                  </c:pt>
                  <c:pt idx="3503">
                    <c:v>1260000</c:v>
                  </c:pt>
                  <c:pt idx="3504">
                    <c:v>4296774.193</c:v>
                  </c:pt>
                  <c:pt idx="3505">
                    <c:v>1080000</c:v>
                  </c:pt>
                  <c:pt idx="3506">
                    <c:v>12420000</c:v>
                  </c:pt>
                  <c:pt idx="3507">
                    <c:v>720000</c:v>
                  </c:pt>
                  <c:pt idx="3508">
                    <c:v>120000</c:v>
                  </c:pt>
                  <c:pt idx="3509">
                    <c:v>2160000</c:v>
                  </c:pt>
                  <c:pt idx="3510">
                    <c:v>1800000</c:v>
                  </c:pt>
                  <c:pt idx="3511">
                    <c:v>360000</c:v>
                  </c:pt>
                  <c:pt idx="3512">
                    <c:v>1620000</c:v>
                  </c:pt>
                  <c:pt idx="3513">
                    <c:v>2340000</c:v>
                  </c:pt>
                  <c:pt idx="3514">
                    <c:v>1620000</c:v>
                  </c:pt>
                  <c:pt idx="3515">
                    <c:v>180000</c:v>
                  </c:pt>
                  <c:pt idx="3516">
                    <c:v>2160000</c:v>
                  </c:pt>
                  <c:pt idx="3517">
                    <c:v>472500</c:v>
                  </c:pt>
                  <c:pt idx="3518">
                    <c:v>450000</c:v>
                  </c:pt>
                  <c:pt idx="3519">
                    <c:v>180000</c:v>
                  </c:pt>
                  <c:pt idx="3520">
                    <c:v>180000</c:v>
                  </c:pt>
                  <c:pt idx="3521">
                    <c:v>3780000</c:v>
                  </c:pt>
                  <c:pt idx="3522">
                    <c:v>4500000</c:v>
                  </c:pt>
                  <c:pt idx="3523">
                    <c:v>385714.2813</c:v>
                  </c:pt>
                  <c:pt idx="3524">
                    <c:v>240810.8105</c:v>
                  </c:pt>
                  <c:pt idx="3525">
                    <c:v>180000</c:v>
                  </c:pt>
                  <c:pt idx="3526">
                    <c:v>3209142.857</c:v>
                  </c:pt>
                  <c:pt idx="3527">
                    <c:v>720000</c:v>
                  </c:pt>
                  <c:pt idx="3528">
                    <c:v>1054285.715</c:v>
                  </c:pt>
                  <c:pt idx="3529">
                    <c:v>180000</c:v>
                  </c:pt>
                  <c:pt idx="3530">
                    <c:v>180000</c:v>
                  </c:pt>
                  <c:pt idx="3531">
                    <c:v>241578.9473</c:v>
                  </c:pt>
                  <c:pt idx="3532">
                    <c:v>513658.5371</c:v>
                  </c:pt>
                  <c:pt idx="3533">
                    <c:v>540000</c:v>
                  </c:pt>
                  <c:pt idx="3534">
                    <c:v>540000</c:v>
                  </c:pt>
                  <c:pt idx="3535">
                    <c:v>324000</c:v>
                  </c:pt>
                  <c:pt idx="3536">
                    <c:v>441818.1797</c:v>
                  </c:pt>
                  <c:pt idx="3537">
                    <c:v>1800000</c:v>
                  </c:pt>
                  <c:pt idx="3538">
                    <c:v>3085714.281</c:v>
                  </c:pt>
                  <c:pt idx="3539">
                    <c:v>180000</c:v>
                  </c:pt>
                  <c:pt idx="3540">
                    <c:v>180000</c:v>
                  </c:pt>
                  <c:pt idx="3541">
                    <c:v>180000</c:v>
                  </c:pt>
                  <c:pt idx="3542">
                    <c:v>180000</c:v>
                  </c:pt>
                  <c:pt idx="3543">
                    <c:v>720000</c:v>
                  </c:pt>
                  <c:pt idx="3544">
                    <c:v>1260000</c:v>
                  </c:pt>
                  <c:pt idx="3545">
                    <c:v>1800000</c:v>
                  </c:pt>
                  <c:pt idx="3546">
                    <c:v>2160000</c:v>
                  </c:pt>
                  <c:pt idx="3547">
                    <c:v>180000</c:v>
                  </c:pt>
                  <c:pt idx="3548">
                    <c:v>1620000</c:v>
                  </c:pt>
                  <c:pt idx="3549">
                    <c:v>540000</c:v>
                  </c:pt>
                  <c:pt idx="3550">
                    <c:v>180000</c:v>
                  </c:pt>
                  <c:pt idx="3551">
                    <c:v>490909.0898</c:v>
                  </c:pt>
                  <c:pt idx="3552">
                    <c:v>2340000</c:v>
                  </c:pt>
                  <c:pt idx="3553">
                    <c:v>180000</c:v>
                  </c:pt>
                  <c:pt idx="3554">
                    <c:v>3240000</c:v>
                  </c:pt>
                  <c:pt idx="3555">
                    <c:v>42857.14453</c:v>
                  </c:pt>
                  <c:pt idx="3556">
                    <c:v>3240000</c:v>
                  </c:pt>
                  <c:pt idx="3557">
                    <c:v>1080000</c:v>
                  </c:pt>
                  <c:pt idx="3558">
                    <c:v>480000</c:v>
                  </c:pt>
                  <c:pt idx="3559">
                    <c:v>720000</c:v>
                  </c:pt>
                  <c:pt idx="3560">
                    <c:v>180000</c:v>
                  </c:pt>
                  <c:pt idx="3561">
                    <c:v>180000</c:v>
                  </c:pt>
                  <c:pt idx="3562">
                    <c:v>1260000</c:v>
                  </c:pt>
                  <c:pt idx="3563">
                    <c:v>720000</c:v>
                  </c:pt>
                  <c:pt idx="3564">
                    <c:v>540000</c:v>
                  </c:pt>
                  <c:pt idx="3565">
                    <c:v>1080000</c:v>
                  </c:pt>
                  <c:pt idx="3566">
                    <c:v>180000</c:v>
                  </c:pt>
                  <c:pt idx="3567">
                    <c:v>180000</c:v>
                  </c:pt>
                  <c:pt idx="3568">
                    <c:v>513658.5371</c:v>
                  </c:pt>
                  <c:pt idx="3569">
                    <c:v>180000</c:v>
                  </c:pt>
                  <c:pt idx="3570">
                    <c:v>1260000</c:v>
                  </c:pt>
                  <c:pt idx="3571">
                    <c:v>180000</c:v>
                  </c:pt>
                  <c:pt idx="3572">
                    <c:v>540000</c:v>
                  </c:pt>
                  <c:pt idx="3573">
                    <c:v>180000</c:v>
                  </c:pt>
                  <c:pt idx="3574">
                    <c:v>1260000</c:v>
                  </c:pt>
                  <c:pt idx="3575">
                    <c:v>500000</c:v>
                  </c:pt>
                  <c:pt idx="3576">
                    <c:v>720000</c:v>
                  </c:pt>
                  <c:pt idx="3577">
                    <c:v>476470.5898</c:v>
                  </c:pt>
                  <c:pt idx="3578">
                    <c:v>0</c:v>
                  </c:pt>
                  <c:pt idx="3579">
                    <c:v>720000</c:v>
                  </c:pt>
                  <c:pt idx="3580">
                    <c:v>180000</c:v>
                  </c:pt>
                  <c:pt idx="3581">
                    <c:v>540000</c:v>
                  </c:pt>
                  <c:pt idx="3582">
                    <c:v>180000</c:v>
                  </c:pt>
                  <c:pt idx="3583">
                    <c:v>540000</c:v>
                  </c:pt>
                  <c:pt idx="3584">
                    <c:v>480000</c:v>
                  </c:pt>
                  <c:pt idx="3585">
                    <c:v>180000</c:v>
                  </c:pt>
                  <c:pt idx="3586">
                    <c:v>505161.2891</c:v>
                  </c:pt>
                  <c:pt idx="3587">
                    <c:v>514883.7207</c:v>
                  </c:pt>
                  <c:pt idx="3588">
                    <c:v>180000</c:v>
                  </c:pt>
                  <c:pt idx="3589">
                    <c:v>180000</c:v>
                  </c:pt>
                  <c:pt idx="3590">
                    <c:v>468000</c:v>
                  </c:pt>
                  <c:pt idx="3591">
                    <c:v>1440000</c:v>
                  </c:pt>
                  <c:pt idx="3592">
                    <c:v>720000</c:v>
                  </c:pt>
                  <c:pt idx="3593">
                    <c:v>360000</c:v>
                  </c:pt>
                  <c:pt idx="3594">
                    <c:v>180000</c:v>
                  </c:pt>
                  <c:pt idx="3595">
                    <c:v>3222580.645</c:v>
                  </c:pt>
                  <c:pt idx="3596">
                    <c:v>180000</c:v>
                  </c:pt>
                  <c:pt idx="3597">
                    <c:v>1620000</c:v>
                  </c:pt>
                  <c:pt idx="3598">
                    <c:v>180000</c:v>
                  </c:pt>
                  <c:pt idx="3599">
                    <c:v>540000</c:v>
                  </c:pt>
                  <c:pt idx="3600">
                    <c:v>360000</c:v>
                  </c:pt>
                  <c:pt idx="3601">
                    <c:v>1080000</c:v>
                  </c:pt>
                  <c:pt idx="3602">
                    <c:v>180000</c:v>
                  </c:pt>
                  <c:pt idx="3603">
                    <c:v>180000</c:v>
                  </c:pt>
                  <c:pt idx="3604">
                    <c:v>1440000</c:v>
                  </c:pt>
                  <c:pt idx="3605">
                    <c:v>540000</c:v>
                  </c:pt>
                  <c:pt idx="3606">
                    <c:v>180000</c:v>
                  </c:pt>
                  <c:pt idx="3607">
                    <c:v>705000</c:v>
                  </c:pt>
                  <c:pt idx="3608">
                    <c:v>540000</c:v>
                  </c:pt>
                  <c:pt idx="3609">
                    <c:v>180000</c:v>
                  </c:pt>
                  <c:pt idx="3610">
                    <c:v>125096.5293</c:v>
                  </c:pt>
                  <c:pt idx="3611">
                    <c:v>180000</c:v>
                  </c:pt>
                  <c:pt idx="3612">
                    <c:v>513000</c:v>
                  </c:pt>
                  <c:pt idx="3613">
                    <c:v>1080000</c:v>
                  </c:pt>
                  <c:pt idx="3614">
                    <c:v>67324.67773</c:v>
                  </c:pt>
                  <c:pt idx="3615">
                    <c:v>8100000</c:v>
                  </c:pt>
                  <c:pt idx="3616">
                    <c:v>18360000</c:v>
                  </c:pt>
                  <c:pt idx="3617">
                    <c:v>180000</c:v>
                  </c:pt>
                  <c:pt idx="3618">
                    <c:v>180000</c:v>
                  </c:pt>
                  <c:pt idx="3619">
                    <c:v>5383706.896</c:v>
                  </c:pt>
                  <c:pt idx="3620">
                    <c:v>540000</c:v>
                  </c:pt>
                  <c:pt idx="3621">
                    <c:v>180000</c:v>
                  </c:pt>
                  <c:pt idx="3622">
                    <c:v>180000</c:v>
                  </c:pt>
                  <c:pt idx="3623">
                    <c:v>180000</c:v>
                  </c:pt>
                  <c:pt idx="3624">
                    <c:v>180000</c:v>
                  </c:pt>
                  <c:pt idx="3625">
                    <c:v>2880000</c:v>
                  </c:pt>
                  <c:pt idx="3626">
                    <c:v>3138113.211</c:v>
                  </c:pt>
                  <c:pt idx="3627">
                    <c:v>180000</c:v>
                  </c:pt>
                  <c:pt idx="3628">
                    <c:v>1080000</c:v>
                  </c:pt>
                  <c:pt idx="3629">
                    <c:v>540000</c:v>
                  </c:pt>
                  <c:pt idx="3630">
                    <c:v>513658.5371</c:v>
                  </c:pt>
                  <c:pt idx="3631">
                    <c:v>3960000</c:v>
                  </c:pt>
                  <c:pt idx="3632">
                    <c:v>3240000</c:v>
                  </c:pt>
                  <c:pt idx="3633">
                    <c:v>5400000</c:v>
                  </c:pt>
                  <c:pt idx="3634">
                    <c:v>3240000</c:v>
                  </c:pt>
                  <c:pt idx="3635">
                    <c:v>5580000</c:v>
                  </c:pt>
                  <c:pt idx="3636">
                    <c:v>360000</c:v>
                  </c:pt>
                  <c:pt idx="3637">
                    <c:v>3960000</c:v>
                  </c:pt>
                  <c:pt idx="3638">
                    <c:v>4500000</c:v>
                  </c:pt>
                  <c:pt idx="3639">
                    <c:v>2340000</c:v>
                  </c:pt>
                  <c:pt idx="3640">
                    <c:v>3960000</c:v>
                  </c:pt>
                  <c:pt idx="3641">
                    <c:v>1440000</c:v>
                  </c:pt>
                  <c:pt idx="3642">
                    <c:v>3420000</c:v>
                  </c:pt>
                  <c:pt idx="3643">
                    <c:v>2880000</c:v>
                  </c:pt>
                  <c:pt idx="3644">
                    <c:v>720000</c:v>
                  </c:pt>
                  <c:pt idx="3645">
                    <c:v>3960000</c:v>
                  </c:pt>
                  <c:pt idx="3646">
                    <c:v>2520000</c:v>
                  </c:pt>
                  <c:pt idx="3647">
                    <c:v>2880000</c:v>
                  </c:pt>
                  <c:pt idx="3648">
                    <c:v>1080000</c:v>
                  </c:pt>
                  <c:pt idx="3649">
                    <c:v>2340000</c:v>
                  </c:pt>
                  <c:pt idx="3650">
                    <c:v>1260000</c:v>
                  </c:pt>
                  <c:pt idx="3651">
                    <c:v>3600000</c:v>
                  </c:pt>
                  <c:pt idx="3652">
                    <c:v>2880000</c:v>
                  </c:pt>
                  <c:pt idx="3653">
                    <c:v>6480000</c:v>
                  </c:pt>
                  <c:pt idx="3654">
                    <c:v>3960000</c:v>
                  </c:pt>
                  <c:pt idx="3655">
                    <c:v>5940000</c:v>
                  </c:pt>
                  <c:pt idx="3656">
                    <c:v>7560000</c:v>
                  </c:pt>
                  <c:pt idx="3657">
                    <c:v>6480000</c:v>
                  </c:pt>
                  <c:pt idx="3658">
                    <c:v>1080000</c:v>
                  </c:pt>
                  <c:pt idx="3659">
                    <c:v>2880000</c:v>
                  </c:pt>
                  <c:pt idx="3660">
                    <c:v>1800000</c:v>
                  </c:pt>
                  <c:pt idx="3661">
                    <c:v>1800000</c:v>
                  </c:pt>
                  <c:pt idx="3662">
                    <c:v>2880000</c:v>
                  </c:pt>
                  <c:pt idx="3663">
                    <c:v>2880000</c:v>
                  </c:pt>
                  <c:pt idx="3664">
                    <c:v>3960000</c:v>
                  </c:pt>
                  <c:pt idx="3665">
                    <c:v>5040000</c:v>
                  </c:pt>
                  <c:pt idx="3666">
                    <c:v>1800000</c:v>
                  </c:pt>
                  <c:pt idx="3667">
                    <c:v>5040000</c:v>
                  </c:pt>
                  <c:pt idx="3668">
                    <c:v>4500000</c:v>
                  </c:pt>
                  <c:pt idx="3669">
                    <c:v>4680000</c:v>
                  </c:pt>
                  <c:pt idx="3670">
                    <c:v>5040000</c:v>
                  </c:pt>
                  <c:pt idx="3671">
                    <c:v>3960000</c:v>
                  </c:pt>
                  <c:pt idx="3672">
                    <c:v>8080714.285</c:v>
                  </c:pt>
                  <c:pt idx="3673">
                    <c:v>2700000</c:v>
                  </c:pt>
                  <c:pt idx="3674">
                    <c:v>6660000</c:v>
                  </c:pt>
                  <c:pt idx="3675">
                    <c:v>4500000</c:v>
                  </c:pt>
                  <c:pt idx="3676">
                    <c:v>5580000</c:v>
                  </c:pt>
                  <c:pt idx="3677">
                    <c:v>3960000</c:v>
                  </c:pt>
                  <c:pt idx="3678">
                    <c:v>3600000</c:v>
                  </c:pt>
                  <c:pt idx="3679">
                    <c:v>5580000</c:v>
                  </c:pt>
                  <c:pt idx="3680">
                    <c:v>8280000</c:v>
                  </c:pt>
                  <c:pt idx="3681">
                    <c:v>6660000</c:v>
                  </c:pt>
                  <c:pt idx="3682">
                    <c:v>4500000</c:v>
                  </c:pt>
                  <c:pt idx="3683">
                    <c:v>7560000</c:v>
                  </c:pt>
                  <c:pt idx="3684">
                    <c:v>9000000</c:v>
                  </c:pt>
                  <c:pt idx="3685">
                    <c:v>6120000</c:v>
                  </c:pt>
                  <c:pt idx="3686">
                    <c:v>9685161.289</c:v>
                  </c:pt>
                  <c:pt idx="3687">
                    <c:v>4680000</c:v>
                  </c:pt>
                  <c:pt idx="3688">
                    <c:v>7200000</c:v>
                  </c:pt>
                  <c:pt idx="3689">
                    <c:v>3960000</c:v>
                  </c:pt>
                  <c:pt idx="3690">
                    <c:v>7740000</c:v>
                  </c:pt>
                  <c:pt idx="3691">
                    <c:v>5040000</c:v>
                  </c:pt>
                  <c:pt idx="3692">
                    <c:v>2880000</c:v>
                  </c:pt>
                  <c:pt idx="3693">
                    <c:v>11520000</c:v>
                  </c:pt>
                  <c:pt idx="3694">
                    <c:v>3420000</c:v>
                  </c:pt>
                  <c:pt idx="3695">
                    <c:v>5580000</c:v>
                  </c:pt>
                  <c:pt idx="3696">
                    <c:v>5040000</c:v>
                  </c:pt>
                  <c:pt idx="3697">
                    <c:v>6660000</c:v>
                  </c:pt>
                  <c:pt idx="3698">
                    <c:v>6120000</c:v>
                  </c:pt>
                  <c:pt idx="3699">
                    <c:v>3960000</c:v>
                  </c:pt>
                  <c:pt idx="3700">
                    <c:v>8280000</c:v>
                  </c:pt>
                  <c:pt idx="3701">
                    <c:v>2880000</c:v>
                  </c:pt>
                  <c:pt idx="3702">
                    <c:v>5400000</c:v>
                  </c:pt>
                  <c:pt idx="3703">
                    <c:v>7200000</c:v>
                  </c:pt>
                  <c:pt idx="3704">
                    <c:v>8820000</c:v>
                  </c:pt>
                  <c:pt idx="3705">
                    <c:v>9900000</c:v>
                  </c:pt>
                  <c:pt idx="3706">
                    <c:v>2880000</c:v>
                  </c:pt>
                  <c:pt idx="3707">
                    <c:v>6840000</c:v>
                  </c:pt>
                  <c:pt idx="3708">
                    <c:v>15840000</c:v>
                  </c:pt>
                  <c:pt idx="3709">
                    <c:v>7200000</c:v>
                  </c:pt>
                  <c:pt idx="3710">
                    <c:v>5040000</c:v>
                  </c:pt>
                  <c:pt idx="3711">
                    <c:v>5940000</c:v>
                  </c:pt>
                  <c:pt idx="3712">
                    <c:v>6120000</c:v>
                  </c:pt>
                  <c:pt idx="3713">
                    <c:v>3240000</c:v>
                  </c:pt>
                  <c:pt idx="3714">
                    <c:v>4500000</c:v>
                  </c:pt>
                  <c:pt idx="3715">
                    <c:v>7740000</c:v>
                  </c:pt>
                  <c:pt idx="3716">
                    <c:v>12240000</c:v>
                  </c:pt>
                  <c:pt idx="3717">
                    <c:v>6660000</c:v>
                  </c:pt>
                  <c:pt idx="3718">
                    <c:v>8280000</c:v>
                  </c:pt>
                  <c:pt idx="3719">
                    <c:v>3960000</c:v>
                  </c:pt>
                  <c:pt idx="3720">
                    <c:v>5940000</c:v>
                  </c:pt>
                  <c:pt idx="3721">
                    <c:v>3960000</c:v>
                  </c:pt>
                  <c:pt idx="3722">
                    <c:v>3960000</c:v>
                  </c:pt>
                  <c:pt idx="3723">
                    <c:v>3600000</c:v>
                  </c:pt>
                  <c:pt idx="3724">
                    <c:v>7200000</c:v>
                  </c:pt>
                  <c:pt idx="3725">
                    <c:v>5580000</c:v>
                  </c:pt>
                  <c:pt idx="3726">
                    <c:v>3420000</c:v>
                  </c:pt>
                  <c:pt idx="3727">
                    <c:v>7200000</c:v>
                  </c:pt>
                  <c:pt idx="3728">
                    <c:v>1800000</c:v>
                  </c:pt>
                  <c:pt idx="3729">
                    <c:v>3600000</c:v>
                  </c:pt>
                  <c:pt idx="3730">
                    <c:v>4320000</c:v>
                  </c:pt>
                  <c:pt idx="3731">
                    <c:v>3960000</c:v>
                  </c:pt>
                  <c:pt idx="3732">
                    <c:v>4500000</c:v>
                  </c:pt>
                  <c:pt idx="3733">
                    <c:v>1620000</c:v>
                  </c:pt>
                  <c:pt idx="3734">
                    <c:v>2160000</c:v>
                  </c:pt>
                  <c:pt idx="3735">
                    <c:v>6120000</c:v>
                  </c:pt>
                  <c:pt idx="3736">
                    <c:v>2340000</c:v>
                  </c:pt>
                  <c:pt idx="3737">
                    <c:v>1440000</c:v>
                  </c:pt>
                  <c:pt idx="3738">
                    <c:v>3600000</c:v>
                  </c:pt>
                  <c:pt idx="3739">
                    <c:v>4860000</c:v>
                  </c:pt>
                  <c:pt idx="3740">
                    <c:v>6120000</c:v>
                  </c:pt>
                  <c:pt idx="3741">
                    <c:v>6660000</c:v>
                  </c:pt>
                  <c:pt idx="3742">
                    <c:v>5580000</c:v>
                  </c:pt>
                  <c:pt idx="3743">
                    <c:v>3960000</c:v>
                  </c:pt>
                  <c:pt idx="3744">
                    <c:v>4680000</c:v>
                  </c:pt>
                  <c:pt idx="3745">
                    <c:v>10980000</c:v>
                  </c:pt>
                  <c:pt idx="3746">
                    <c:v>6120000</c:v>
                  </c:pt>
                  <c:pt idx="3747">
                    <c:v>3600000</c:v>
                  </c:pt>
                  <c:pt idx="3748">
                    <c:v>9360000</c:v>
                  </c:pt>
                  <c:pt idx="3749">
                    <c:v>2340000</c:v>
                  </c:pt>
                  <c:pt idx="3750">
                    <c:v>4500000</c:v>
                  </c:pt>
                  <c:pt idx="3751">
                    <c:v>2160000</c:v>
                  </c:pt>
                  <c:pt idx="3752">
                    <c:v>2880000</c:v>
                  </c:pt>
                  <c:pt idx="3753">
                    <c:v>5040000</c:v>
                  </c:pt>
                  <c:pt idx="3754">
                    <c:v>3960000</c:v>
                  </c:pt>
                  <c:pt idx="3755">
                    <c:v>4284000</c:v>
                  </c:pt>
                  <c:pt idx="3756">
                    <c:v>2340000</c:v>
                  </c:pt>
                  <c:pt idx="3757">
                    <c:v>1260000</c:v>
                  </c:pt>
                  <c:pt idx="3758">
                    <c:v>7920000</c:v>
                  </c:pt>
                  <c:pt idx="3759">
                    <c:v>9360000</c:v>
                  </c:pt>
                  <c:pt idx="3760">
                    <c:v>4500000</c:v>
                  </c:pt>
                  <c:pt idx="3761">
                    <c:v>4320000</c:v>
                  </c:pt>
                  <c:pt idx="3762">
                    <c:v>5220000</c:v>
                  </c:pt>
                  <c:pt idx="3763">
                    <c:v>720000</c:v>
                  </c:pt>
                  <c:pt idx="3764">
                    <c:v>4500000</c:v>
                  </c:pt>
                  <c:pt idx="3765">
                    <c:v>5580000</c:v>
                  </c:pt>
                  <c:pt idx="3766">
                    <c:v>4320000</c:v>
                  </c:pt>
                  <c:pt idx="3767">
                    <c:v>3600000</c:v>
                  </c:pt>
                  <c:pt idx="3768">
                    <c:v>3240000</c:v>
                  </c:pt>
                  <c:pt idx="3769">
                    <c:v>3600000</c:v>
                  </c:pt>
                  <c:pt idx="3770">
                    <c:v>540000</c:v>
                  </c:pt>
                  <c:pt idx="3771">
                    <c:v>3420000</c:v>
                  </c:pt>
                  <c:pt idx="3772">
                    <c:v>5760000</c:v>
                  </c:pt>
                  <c:pt idx="3773">
                    <c:v>3600000</c:v>
                  </c:pt>
                  <c:pt idx="3774">
                    <c:v>1260000</c:v>
                  </c:pt>
                  <c:pt idx="3775">
                    <c:v>4860000</c:v>
                  </c:pt>
                  <c:pt idx="3776">
                    <c:v>2880000</c:v>
                  </c:pt>
                  <c:pt idx="3777">
                    <c:v>3960000</c:v>
                  </c:pt>
                  <c:pt idx="3778">
                    <c:v>5040000</c:v>
                  </c:pt>
                  <c:pt idx="3779">
                    <c:v>2880000</c:v>
                  </c:pt>
                  <c:pt idx="3780">
                    <c:v>5580000</c:v>
                  </c:pt>
                  <c:pt idx="3781">
                    <c:v>6660000</c:v>
                  </c:pt>
                  <c:pt idx="3782">
                    <c:v>5580000</c:v>
                  </c:pt>
                  <c:pt idx="3783">
                    <c:v>6120000</c:v>
                  </c:pt>
                  <c:pt idx="3784">
                    <c:v>540000</c:v>
                  </c:pt>
                  <c:pt idx="3785">
                    <c:v>1404000</c:v>
                  </c:pt>
                  <c:pt idx="3786">
                    <c:v>360000</c:v>
                  </c:pt>
                  <c:pt idx="3787">
                    <c:v>540000</c:v>
                  </c:pt>
                  <c:pt idx="3788">
                    <c:v>180000</c:v>
                  </c:pt>
                  <c:pt idx="3789">
                    <c:v>5580000</c:v>
                  </c:pt>
                  <c:pt idx="3790">
                    <c:v>540000</c:v>
                  </c:pt>
                  <c:pt idx="3791">
                    <c:v>540000</c:v>
                  </c:pt>
                  <c:pt idx="3792">
                    <c:v>540000</c:v>
                  </c:pt>
                  <c:pt idx="3793">
                    <c:v>486000</c:v>
                  </c:pt>
                  <c:pt idx="3794">
                    <c:v>180000</c:v>
                  </c:pt>
                  <c:pt idx="3795">
                    <c:v>3600000</c:v>
                  </c:pt>
                  <c:pt idx="3796">
                    <c:v>180000</c:v>
                  </c:pt>
                  <c:pt idx="3797">
                    <c:v>180000</c:v>
                  </c:pt>
                  <c:pt idx="3798">
                    <c:v>3240000</c:v>
                  </c:pt>
                  <c:pt idx="3799">
                    <c:v>2700000</c:v>
                  </c:pt>
                  <c:pt idx="3800">
                    <c:v>270000</c:v>
                  </c:pt>
                  <c:pt idx="3801">
                    <c:v>2880000</c:v>
                  </c:pt>
                  <c:pt idx="3802">
                    <c:v>4500000</c:v>
                  </c:pt>
                  <c:pt idx="3803">
                    <c:v>2160000</c:v>
                  </c:pt>
                  <c:pt idx="3804">
                    <c:v>2160000</c:v>
                  </c:pt>
                  <c:pt idx="3805">
                    <c:v>1566000</c:v>
                  </c:pt>
                  <c:pt idx="3806">
                    <c:v>540000</c:v>
                  </c:pt>
                  <c:pt idx="3807">
                    <c:v>8820000</c:v>
                  </c:pt>
                  <c:pt idx="3808">
                    <c:v>180000</c:v>
                  </c:pt>
                  <c:pt idx="3809">
                    <c:v>180000</c:v>
                  </c:pt>
                  <c:pt idx="3810">
                    <c:v>1080000</c:v>
                  </c:pt>
                  <c:pt idx="3811">
                    <c:v>2160000</c:v>
                  </c:pt>
                  <c:pt idx="3812">
                    <c:v>360000</c:v>
                  </c:pt>
                  <c:pt idx="3813">
                    <c:v>110784.7539</c:v>
                  </c:pt>
                  <c:pt idx="3814">
                    <c:v>540000</c:v>
                  </c:pt>
                  <c:pt idx="3815">
                    <c:v>441818.1797</c:v>
                  </c:pt>
                  <c:pt idx="3816">
                    <c:v>1260000</c:v>
                  </c:pt>
                  <c:pt idx="3817">
                    <c:v>720000</c:v>
                  </c:pt>
                  <c:pt idx="3818">
                    <c:v>180000</c:v>
                  </c:pt>
                  <c:pt idx="3819">
                    <c:v>180000</c:v>
                  </c:pt>
                  <c:pt idx="3820">
                    <c:v>11880000</c:v>
                  </c:pt>
                  <c:pt idx="3821">
                    <c:v>540000</c:v>
                  </c:pt>
                  <c:pt idx="3822">
                    <c:v>180000</c:v>
                  </c:pt>
                  <c:pt idx="3823">
                    <c:v>720000</c:v>
                  </c:pt>
                  <c:pt idx="3824">
                    <c:v>486000</c:v>
                  </c:pt>
                  <c:pt idx="3825">
                    <c:v>456923.0781</c:v>
                  </c:pt>
                  <c:pt idx="3826">
                    <c:v>6480000</c:v>
                  </c:pt>
                  <c:pt idx="3827">
                    <c:v>7920000</c:v>
                  </c:pt>
                  <c:pt idx="3828">
                    <c:v>4500000</c:v>
                  </c:pt>
                  <c:pt idx="3829">
                    <c:v>7560000</c:v>
                  </c:pt>
                  <c:pt idx="3830">
                    <c:v>9432000</c:v>
                  </c:pt>
                  <c:pt idx="3831">
                    <c:v>5040000</c:v>
                  </c:pt>
                  <c:pt idx="3832">
                    <c:v>11520000</c:v>
                  </c:pt>
                  <c:pt idx="3833">
                    <c:v>1080000</c:v>
                  </c:pt>
                  <c:pt idx="3834">
                    <c:v>180000</c:v>
                  </c:pt>
                  <c:pt idx="3835">
                    <c:v>3240000</c:v>
                  </c:pt>
                  <c:pt idx="3836">
                    <c:v>12060000</c:v>
                  </c:pt>
                  <c:pt idx="3837">
                    <c:v>9900000</c:v>
                  </c:pt>
                  <c:pt idx="3838">
                    <c:v>7740000</c:v>
                  </c:pt>
                  <c:pt idx="3839">
                    <c:v>5760000</c:v>
                  </c:pt>
                  <c:pt idx="3840">
                    <c:v>7200000</c:v>
                  </c:pt>
                  <c:pt idx="3841">
                    <c:v>180000</c:v>
                  </c:pt>
                  <c:pt idx="3842">
                    <c:v>180000</c:v>
                  </c:pt>
                  <c:pt idx="3843">
                    <c:v>3960000</c:v>
                  </c:pt>
                  <c:pt idx="3844">
                    <c:v>1800000</c:v>
                  </c:pt>
                  <c:pt idx="3845">
                    <c:v>180000</c:v>
                  </c:pt>
                  <c:pt idx="3846">
                    <c:v>6120000</c:v>
                  </c:pt>
                  <c:pt idx="3847">
                    <c:v>2880000</c:v>
                  </c:pt>
                  <c:pt idx="3848">
                    <c:v>6480000</c:v>
                  </c:pt>
                  <c:pt idx="3849">
                    <c:v>6660000</c:v>
                  </c:pt>
                  <c:pt idx="3850">
                    <c:v>2880000</c:v>
                  </c:pt>
                  <c:pt idx="3851">
                    <c:v>12060000</c:v>
                  </c:pt>
                  <c:pt idx="3852">
                    <c:v>5040000</c:v>
                  </c:pt>
                  <c:pt idx="3853">
                    <c:v>8640000</c:v>
                  </c:pt>
                  <c:pt idx="3854">
                    <c:v>9000000</c:v>
                  </c:pt>
                  <c:pt idx="3855">
                    <c:v>3420000</c:v>
                  </c:pt>
                  <c:pt idx="3856">
                    <c:v>6120000</c:v>
                  </c:pt>
                  <c:pt idx="3857">
                    <c:v>7200000</c:v>
                  </c:pt>
                  <c:pt idx="3858">
                    <c:v>13140000</c:v>
                  </c:pt>
                  <c:pt idx="3859">
                    <c:v>2880000</c:v>
                  </c:pt>
                  <c:pt idx="3860">
                    <c:v>3420000</c:v>
                  </c:pt>
                  <c:pt idx="3861">
                    <c:v>11520000</c:v>
                  </c:pt>
                  <c:pt idx="3862">
                    <c:v>9360000</c:v>
                  </c:pt>
                  <c:pt idx="3863">
                    <c:v>12600000</c:v>
                  </c:pt>
                  <c:pt idx="3864">
                    <c:v>10800000</c:v>
                  </c:pt>
                  <c:pt idx="3865">
                    <c:v>8280000</c:v>
                  </c:pt>
                  <c:pt idx="3866">
                    <c:v>5760000</c:v>
                  </c:pt>
                  <c:pt idx="3867">
                    <c:v>8280000</c:v>
                  </c:pt>
                  <c:pt idx="3868">
                    <c:v>7200000</c:v>
                  </c:pt>
                  <c:pt idx="3869">
                    <c:v>10980000</c:v>
                  </c:pt>
                  <c:pt idx="3870">
                    <c:v>6660000</c:v>
                  </c:pt>
                  <c:pt idx="3871">
                    <c:v>7740000</c:v>
                  </c:pt>
                  <c:pt idx="3872">
                    <c:v>15300000</c:v>
                  </c:pt>
                  <c:pt idx="3873">
                    <c:v>6120000</c:v>
                  </c:pt>
                  <c:pt idx="3874">
                    <c:v>10080000</c:v>
                  </c:pt>
                  <c:pt idx="3875">
                    <c:v>10440000</c:v>
                  </c:pt>
                  <c:pt idx="3876">
                    <c:v>6120000</c:v>
                  </c:pt>
                  <c:pt idx="3877">
                    <c:v>2880000</c:v>
                  </c:pt>
                  <c:pt idx="3878">
                    <c:v>7740000</c:v>
                  </c:pt>
                  <c:pt idx="3879">
                    <c:v>6660000</c:v>
                  </c:pt>
                </c:lvl>
                <c:lvl>
                  <c:pt idx="0">
                    <c:v>8640000</c:v>
                  </c:pt>
                  <c:pt idx="1">
                    <c:v>9180000</c:v>
                  </c:pt>
                  <c:pt idx="2">
                    <c:v>18360000</c:v>
                  </c:pt>
                  <c:pt idx="3">
                    <c:v>18360000</c:v>
                  </c:pt>
                  <c:pt idx="4">
                    <c:v>10440000</c:v>
                  </c:pt>
                  <c:pt idx="5">
                    <c:v>11340000</c:v>
                  </c:pt>
                  <c:pt idx="6">
                    <c:v>12960000</c:v>
                  </c:pt>
                  <c:pt idx="7">
                    <c:v>10260000</c:v>
                  </c:pt>
                  <c:pt idx="8">
                    <c:v>34920000</c:v>
                  </c:pt>
                  <c:pt idx="9">
                    <c:v>9180000</c:v>
                  </c:pt>
                  <c:pt idx="10">
                    <c:v>11340000</c:v>
                  </c:pt>
                  <c:pt idx="11">
                    <c:v>8640000</c:v>
                  </c:pt>
                  <c:pt idx="12">
                    <c:v>18360000</c:v>
                  </c:pt>
                  <c:pt idx="13">
                    <c:v>15120000</c:v>
                  </c:pt>
                  <c:pt idx="14">
                    <c:v>10260000</c:v>
                  </c:pt>
                  <c:pt idx="15">
                    <c:v>14580000</c:v>
                  </c:pt>
                  <c:pt idx="16">
                    <c:v>15120000</c:v>
                  </c:pt>
                  <c:pt idx="17">
                    <c:v>13680000</c:v>
                  </c:pt>
                  <c:pt idx="18">
                    <c:v>8640000</c:v>
                  </c:pt>
                  <c:pt idx="19">
                    <c:v>15660000</c:v>
                  </c:pt>
                  <c:pt idx="20">
                    <c:v>16200000</c:v>
                  </c:pt>
                  <c:pt idx="21">
                    <c:v>16200000</c:v>
                  </c:pt>
                  <c:pt idx="22">
                    <c:v>10260000</c:v>
                  </c:pt>
                  <c:pt idx="23">
                    <c:v>15660000</c:v>
                  </c:pt>
                  <c:pt idx="24">
                    <c:v>14580000</c:v>
                  </c:pt>
                  <c:pt idx="25">
                    <c:v>13500000</c:v>
                  </c:pt>
                  <c:pt idx="26">
                    <c:v>8640000</c:v>
                  </c:pt>
                  <c:pt idx="27">
                    <c:v>27000000</c:v>
                  </c:pt>
                  <c:pt idx="28">
                    <c:v>21600000</c:v>
                  </c:pt>
                  <c:pt idx="29">
                    <c:v>36180000</c:v>
                  </c:pt>
                  <c:pt idx="30">
                    <c:v>18900000</c:v>
                  </c:pt>
                  <c:pt idx="31">
                    <c:v>30240000</c:v>
                  </c:pt>
                  <c:pt idx="32">
                    <c:v>11340000</c:v>
                  </c:pt>
                  <c:pt idx="33">
                    <c:v>9720000</c:v>
                  </c:pt>
                  <c:pt idx="34">
                    <c:v>10260000</c:v>
                  </c:pt>
                  <c:pt idx="35">
                    <c:v>22140000</c:v>
                  </c:pt>
                  <c:pt idx="36">
                    <c:v>540000</c:v>
                  </c:pt>
                  <c:pt idx="37">
                    <c:v>540000</c:v>
                  </c:pt>
                  <c:pt idx="38">
                    <c:v>540000</c:v>
                  </c:pt>
                  <c:pt idx="39">
                    <c:v>1080000</c:v>
                  </c:pt>
                  <c:pt idx="40">
                    <c:v>540000</c:v>
                  </c:pt>
                  <c:pt idx="41">
                    <c:v>540000</c:v>
                  </c:pt>
                  <c:pt idx="42">
                    <c:v>720000</c:v>
                  </c:pt>
                  <c:pt idx="43">
                    <c:v>46956.52344</c:v>
                  </c:pt>
                  <c:pt idx="44">
                    <c:v>540000</c:v>
                  </c:pt>
                  <c:pt idx="45">
                    <c:v>720000</c:v>
                  </c:pt>
                  <c:pt idx="46">
                    <c:v>540000</c:v>
                  </c:pt>
                  <c:pt idx="47">
                    <c:v>540000</c:v>
                  </c:pt>
                  <c:pt idx="48">
                    <c:v>540000</c:v>
                  </c:pt>
                  <c:pt idx="49">
                    <c:v>540000</c:v>
                  </c:pt>
                  <c:pt idx="50">
                    <c:v>540000</c:v>
                  </c:pt>
                  <c:pt idx="51">
                    <c:v>540000</c:v>
                  </c:pt>
                  <c:pt idx="52">
                    <c:v>540000</c:v>
                  </c:pt>
                  <c:pt idx="53">
                    <c:v>30000</c:v>
                  </c:pt>
                  <c:pt idx="54">
                    <c:v>120000</c:v>
                  </c:pt>
                  <c:pt idx="55">
                    <c:v>6480000</c:v>
                  </c:pt>
                  <c:pt idx="56">
                    <c:v>720000</c:v>
                  </c:pt>
                  <c:pt idx="57">
                    <c:v>720000</c:v>
                  </c:pt>
                  <c:pt idx="58">
                    <c:v>2160000</c:v>
                  </c:pt>
                  <c:pt idx="59">
                    <c:v>720000</c:v>
                  </c:pt>
                  <c:pt idx="60">
                    <c:v>540000</c:v>
                  </c:pt>
                  <c:pt idx="61">
                    <c:v>720000</c:v>
                  </c:pt>
                  <c:pt idx="62">
                    <c:v>1620000</c:v>
                  </c:pt>
                  <c:pt idx="63">
                    <c:v>3240000</c:v>
                  </c:pt>
                  <c:pt idx="64">
                    <c:v>540000</c:v>
                  </c:pt>
                  <c:pt idx="65">
                    <c:v>1080000</c:v>
                  </c:pt>
                  <c:pt idx="66">
                    <c:v>540000</c:v>
                  </c:pt>
                  <c:pt idx="67">
                    <c:v>540000</c:v>
                  </c:pt>
                  <c:pt idx="68">
                    <c:v>540000</c:v>
                  </c:pt>
                  <c:pt idx="69">
                    <c:v>540000</c:v>
                  </c:pt>
                  <c:pt idx="70">
                    <c:v>1620000</c:v>
                  </c:pt>
                  <c:pt idx="71">
                    <c:v>540000</c:v>
                  </c:pt>
                  <c:pt idx="72">
                    <c:v>1620000</c:v>
                  </c:pt>
                  <c:pt idx="73">
                    <c:v>540000</c:v>
                  </c:pt>
                  <c:pt idx="74">
                    <c:v>3780000</c:v>
                  </c:pt>
                  <c:pt idx="75">
                    <c:v>720000</c:v>
                  </c:pt>
                  <c:pt idx="76">
                    <c:v>540000</c:v>
                  </c:pt>
                  <c:pt idx="77">
                    <c:v>540000</c:v>
                  </c:pt>
                  <c:pt idx="78">
                    <c:v>540000</c:v>
                  </c:pt>
                  <c:pt idx="79">
                    <c:v>43200</c:v>
                  </c:pt>
                  <c:pt idx="80">
                    <c:v>540000</c:v>
                  </c:pt>
                  <c:pt idx="81">
                    <c:v>540000</c:v>
                  </c:pt>
                  <c:pt idx="82">
                    <c:v>54000</c:v>
                  </c:pt>
                  <c:pt idx="83">
                    <c:v>540000</c:v>
                  </c:pt>
                  <c:pt idx="84">
                    <c:v>1080000</c:v>
                  </c:pt>
                  <c:pt idx="85">
                    <c:v>540000</c:v>
                  </c:pt>
                  <c:pt idx="86">
                    <c:v>540000</c:v>
                  </c:pt>
                  <c:pt idx="87">
                    <c:v>2160000</c:v>
                  </c:pt>
                  <c:pt idx="88">
                    <c:v>540000</c:v>
                  </c:pt>
                  <c:pt idx="89">
                    <c:v>720000</c:v>
                  </c:pt>
                  <c:pt idx="90">
                    <c:v>540000</c:v>
                  </c:pt>
                  <c:pt idx="91">
                    <c:v>1080000</c:v>
                  </c:pt>
                  <c:pt idx="92">
                    <c:v>540000</c:v>
                  </c:pt>
                  <c:pt idx="93">
                    <c:v>1080000</c:v>
                  </c:pt>
                  <c:pt idx="94">
                    <c:v>540000</c:v>
                  </c:pt>
                  <c:pt idx="95">
                    <c:v>972000</c:v>
                  </c:pt>
                  <c:pt idx="96">
                    <c:v>540000</c:v>
                  </c:pt>
                  <c:pt idx="97">
                    <c:v>10800000</c:v>
                  </c:pt>
                  <c:pt idx="98">
                    <c:v>4680000</c:v>
                  </c:pt>
                  <c:pt idx="99">
                    <c:v>9720000</c:v>
                  </c:pt>
                  <c:pt idx="100">
                    <c:v>10800000</c:v>
                  </c:pt>
                  <c:pt idx="101">
                    <c:v>1080000</c:v>
                  </c:pt>
                  <c:pt idx="102">
                    <c:v>5760000</c:v>
                  </c:pt>
                  <c:pt idx="103">
                    <c:v>1080000</c:v>
                  </c:pt>
                  <c:pt idx="104">
                    <c:v>720000</c:v>
                  </c:pt>
                  <c:pt idx="105">
                    <c:v>1620000</c:v>
                  </c:pt>
                  <c:pt idx="106">
                    <c:v>6480000</c:v>
                  </c:pt>
                  <c:pt idx="107">
                    <c:v>2880000</c:v>
                  </c:pt>
                  <c:pt idx="108">
                    <c:v>1080000</c:v>
                  </c:pt>
                  <c:pt idx="109">
                    <c:v>2880000</c:v>
                  </c:pt>
                  <c:pt idx="110">
                    <c:v>3960000</c:v>
                  </c:pt>
                  <c:pt idx="111">
                    <c:v>2700000</c:v>
                  </c:pt>
                  <c:pt idx="112">
                    <c:v>540000</c:v>
                  </c:pt>
                  <c:pt idx="113">
                    <c:v>3600000</c:v>
                  </c:pt>
                  <c:pt idx="114">
                    <c:v>540000</c:v>
                  </c:pt>
                  <c:pt idx="115">
                    <c:v>2700000</c:v>
                  </c:pt>
                  <c:pt idx="116">
                    <c:v>3780000</c:v>
                  </c:pt>
                  <c:pt idx="117">
                    <c:v>2880000</c:v>
                  </c:pt>
                  <c:pt idx="118">
                    <c:v>2160000</c:v>
                  </c:pt>
                  <c:pt idx="119">
                    <c:v>2160000</c:v>
                  </c:pt>
                  <c:pt idx="120">
                    <c:v>540000</c:v>
                  </c:pt>
                  <c:pt idx="121">
                    <c:v>1800000</c:v>
                  </c:pt>
                  <c:pt idx="122">
                    <c:v>1620000</c:v>
                  </c:pt>
                  <c:pt idx="123">
                    <c:v>1440000</c:v>
                  </c:pt>
                  <c:pt idx="124">
                    <c:v>1440000</c:v>
                  </c:pt>
                  <c:pt idx="125">
                    <c:v>3780000</c:v>
                  </c:pt>
                  <c:pt idx="126">
                    <c:v>1080000</c:v>
                  </c:pt>
                  <c:pt idx="127">
                    <c:v>720000</c:v>
                  </c:pt>
                  <c:pt idx="128">
                    <c:v>540000</c:v>
                  </c:pt>
                  <c:pt idx="129">
                    <c:v>2880000</c:v>
                  </c:pt>
                  <c:pt idx="130">
                    <c:v>3780000</c:v>
                  </c:pt>
                  <c:pt idx="131">
                    <c:v>4860000</c:v>
                  </c:pt>
                  <c:pt idx="132">
                    <c:v>1080000</c:v>
                  </c:pt>
                  <c:pt idx="133">
                    <c:v>540000</c:v>
                  </c:pt>
                  <c:pt idx="134">
                    <c:v>1080000</c:v>
                  </c:pt>
                  <c:pt idx="135">
                    <c:v>2160000</c:v>
                  </c:pt>
                  <c:pt idx="136">
                    <c:v>2880000</c:v>
                  </c:pt>
                  <c:pt idx="137">
                    <c:v>540000</c:v>
                  </c:pt>
                  <c:pt idx="138">
                    <c:v>540000</c:v>
                  </c:pt>
                  <c:pt idx="139">
                    <c:v>1080000</c:v>
                  </c:pt>
                  <c:pt idx="140">
                    <c:v>5940000</c:v>
                  </c:pt>
                  <c:pt idx="141">
                    <c:v>2160000</c:v>
                  </c:pt>
                  <c:pt idx="142">
                    <c:v>1800000</c:v>
                  </c:pt>
                  <c:pt idx="143">
                    <c:v>1080000</c:v>
                  </c:pt>
                  <c:pt idx="144">
                    <c:v>3960000</c:v>
                  </c:pt>
                  <c:pt idx="145">
                    <c:v>1620000</c:v>
                  </c:pt>
                  <c:pt idx="146">
                    <c:v>2160000</c:v>
                  </c:pt>
                  <c:pt idx="147">
                    <c:v>1080000</c:v>
                  </c:pt>
                  <c:pt idx="148">
                    <c:v>2700000</c:v>
                  </c:pt>
                  <c:pt idx="149">
                    <c:v>1620000</c:v>
                  </c:pt>
                  <c:pt idx="150">
                    <c:v>1440000</c:v>
                  </c:pt>
                  <c:pt idx="151">
                    <c:v>5400000</c:v>
                  </c:pt>
                  <c:pt idx="152">
                    <c:v>1800000</c:v>
                  </c:pt>
                  <c:pt idx="153">
                    <c:v>3240000</c:v>
                  </c:pt>
                  <c:pt idx="154">
                    <c:v>4320000</c:v>
                  </c:pt>
                  <c:pt idx="155">
                    <c:v>1080000</c:v>
                  </c:pt>
                  <c:pt idx="156">
                    <c:v>540000</c:v>
                  </c:pt>
                  <c:pt idx="157">
                    <c:v>2160000</c:v>
                  </c:pt>
                  <c:pt idx="158">
                    <c:v>1620000</c:v>
                  </c:pt>
                  <c:pt idx="159">
                    <c:v>4860000</c:v>
                  </c:pt>
                  <c:pt idx="160">
                    <c:v>4320000</c:v>
                  </c:pt>
                  <c:pt idx="161">
                    <c:v>540000</c:v>
                  </c:pt>
                  <c:pt idx="162">
                    <c:v>1080000</c:v>
                  </c:pt>
                  <c:pt idx="163">
                    <c:v>1620000</c:v>
                  </c:pt>
                  <c:pt idx="164">
                    <c:v>2160000</c:v>
                  </c:pt>
                  <c:pt idx="165">
                    <c:v>720000</c:v>
                  </c:pt>
                  <c:pt idx="166">
                    <c:v>9180000</c:v>
                  </c:pt>
                  <c:pt idx="167">
                    <c:v>3600000</c:v>
                  </c:pt>
                  <c:pt idx="168">
                    <c:v>720000</c:v>
                  </c:pt>
                  <c:pt idx="169">
                    <c:v>3960000</c:v>
                  </c:pt>
                  <c:pt idx="170">
                    <c:v>4860000</c:v>
                  </c:pt>
                  <c:pt idx="171">
                    <c:v>2160000</c:v>
                  </c:pt>
                  <c:pt idx="172">
                    <c:v>4320000</c:v>
                  </c:pt>
                  <c:pt idx="173">
                    <c:v>1080000</c:v>
                  </c:pt>
                  <c:pt idx="174">
                    <c:v>2520000</c:v>
                  </c:pt>
                  <c:pt idx="175">
                    <c:v>1080000</c:v>
                  </c:pt>
                  <c:pt idx="176">
                    <c:v>5400000</c:v>
                  </c:pt>
                  <c:pt idx="177">
                    <c:v>2700000</c:v>
                  </c:pt>
                  <c:pt idx="178">
                    <c:v>1800000</c:v>
                  </c:pt>
                  <c:pt idx="179">
                    <c:v>1080000</c:v>
                  </c:pt>
                  <c:pt idx="180">
                    <c:v>1440000</c:v>
                  </c:pt>
                  <c:pt idx="181">
                    <c:v>5400000</c:v>
                  </c:pt>
                  <c:pt idx="182">
                    <c:v>4860000</c:v>
                  </c:pt>
                  <c:pt idx="183">
                    <c:v>1440000</c:v>
                  </c:pt>
                  <c:pt idx="184">
                    <c:v>720000</c:v>
                  </c:pt>
                  <c:pt idx="185">
                    <c:v>1800000</c:v>
                  </c:pt>
                  <c:pt idx="186">
                    <c:v>1080000</c:v>
                  </c:pt>
                  <c:pt idx="187">
                    <c:v>540000</c:v>
                  </c:pt>
                  <c:pt idx="188">
                    <c:v>7560000</c:v>
                  </c:pt>
                  <c:pt idx="189">
                    <c:v>3240000</c:v>
                  </c:pt>
                  <c:pt idx="190">
                    <c:v>720000</c:v>
                  </c:pt>
                  <c:pt idx="191">
                    <c:v>3240000</c:v>
                  </c:pt>
                  <c:pt idx="192">
                    <c:v>3780000</c:v>
                  </c:pt>
                  <c:pt idx="193">
                    <c:v>2880000</c:v>
                  </c:pt>
                  <c:pt idx="194">
                    <c:v>11880000</c:v>
                  </c:pt>
                  <c:pt idx="195">
                    <c:v>2700000</c:v>
                  </c:pt>
                  <c:pt idx="196">
                    <c:v>5940000</c:v>
                  </c:pt>
                  <c:pt idx="197">
                    <c:v>2700000</c:v>
                  </c:pt>
                  <c:pt idx="198">
                    <c:v>5940000</c:v>
                  </c:pt>
                  <c:pt idx="199">
                    <c:v>3600000</c:v>
                  </c:pt>
                  <c:pt idx="200">
                    <c:v>1800000</c:v>
                  </c:pt>
                  <c:pt idx="201">
                    <c:v>6480000</c:v>
                  </c:pt>
                  <c:pt idx="202">
                    <c:v>7200000</c:v>
                  </c:pt>
                  <c:pt idx="203">
                    <c:v>7920000</c:v>
                  </c:pt>
                  <c:pt idx="204">
                    <c:v>1620000</c:v>
                  </c:pt>
                  <c:pt idx="205">
                    <c:v>2160000</c:v>
                  </c:pt>
                  <c:pt idx="206">
                    <c:v>4320000</c:v>
                  </c:pt>
                  <c:pt idx="207">
                    <c:v>1800000</c:v>
                  </c:pt>
                  <c:pt idx="208">
                    <c:v>2160000</c:v>
                  </c:pt>
                  <c:pt idx="209">
                    <c:v>5400000</c:v>
                  </c:pt>
                  <c:pt idx="210">
                    <c:v>1440000</c:v>
                  </c:pt>
                  <c:pt idx="211">
                    <c:v>1080000</c:v>
                  </c:pt>
                  <c:pt idx="212">
                    <c:v>1620000</c:v>
                  </c:pt>
                  <c:pt idx="213">
                    <c:v>2160000</c:v>
                  </c:pt>
                  <c:pt idx="214">
                    <c:v>2160000</c:v>
                  </c:pt>
                  <c:pt idx="215">
                    <c:v>2880000</c:v>
                  </c:pt>
                  <c:pt idx="216">
                    <c:v>5400000</c:v>
                  </c:pt>
                  <c:pt idx="217">
                    <c:v>1800000</c:v>
                  </c:pt>
                  <c:pt idx="218">
                    <c:v>3600000</c:v>
                  </c:pt>
                  <c:pt idx="219">
                    <c:v>5940000</c:v>
                  </c:pt>
                  <c:pt idx="220">
                    <c:v>2880000</c:v>
                  </c:pt>
                  <c:pt idx="221">
                    <c:v>4320000</c:v>
                  </c:pt>
                  <c:pt idx="222">
                    <c:v>8100000</c:v>
                  </c:pt>
                  <c:pt idx="223">
                    <c:v>7200000</c:v>
                  </c:pt>
                  <c:pt idx="224">
                    <c:v>1620000</c:v>
                  </c:pt>
                  <c:pt idx="225">
                    <c:v>3600000</c:v>
                  </c:pt>
                  <c:pt idx="226">
                    <c:v>3240000</c:v>
                  </c:pt>
                  <c:pt idx="227">
                    <c:v>4860000</c:v>
                  </c:pt>
                  <c:pt idx="228">
                    <c:v>2160000</c:v>
                  </c:pt>
                  <c:pt idx="229">
                    <c:v>3780000</c:v>
                  </c:pt>
                  <c:pt idx="230">
                    <c:v>3780000</c:v>
                  </c:pt>
                  <c:pt idx="231">
                    <c:v>5400000</c:v>
                  </c:pt>
                  <c:pt idx="232">
                    <c:v>3780000</c:v>
                  </c:pt>
                  <c:pt idx="233">
                    <c:v>5400000</c:v>
                  </c:pt>
                  <c:pt idx="234">
                    <c:v>4860000</c:v>
                  </c:pt>
                  <c:pt idx="235">
                    <c:v>3780000</c:v>
                  </c:pt>
                  <c:pt idx="236">
                    <c:v>5760000</c:v>
                  </c:pt>
                  <c:pt idx="237">
                    <c:v>3600000</c:v>
                  </c:pt>
                  <c:pt idx="238">
                    <c:v>6480000</c:v>
                  </c:pt>
                  <c:pt idx="239">
                    <c:v>5040000</c:v>
                  </c:pt>
                  <c:pt idx="240">
                    <c:v>2880000</c:v>
                  </c:pt>
                  <c:pt idx="241">
                    <c:v>4860000</c:v>
                  </c:pt>
                  <c:pt idx="242">
                    <c:v>540000</c:v>
                  </c:pt>
                  <c:pt idx="243">
                    <c:v>1080000</c:v>
                  </c:pt>
                  <c:pt idx="244">
                    <c:v>1620000</c:v>
                  </c:pt>
                  <c:pt idx="245">
                    <c:v>2160000</c:v>
                  </c:pt>
                  <c:pt idx="246">
                    <c:v>2160000</c:v>
                  </c:pt>
                  <c:pt idx="247">
                    <c:v>2160000</c:v>
                  </c:pt>
                  <c:pt idx="248">
                    <c:v>2520000</c:v>
                  </c:pt>
                  <c:pt idx="249">
                    <c:v>1800000</c:v>
                  </c:pt>
                  <c:pt idx="250">
                    <c:v>2700000</c:v>
                  </c:pt>
                  <c:pt idx="251">
                    <c:v>2700000</c:v>
                  </c:pt>
                  <c:pt idx="252">
                    <c:v>8640000</c:v>
                  </c:pt>
                  <c:pt idx="253">
                    <c:v>4860000</c:v>
                  </c:pt>
                  <c:pt idx="254">
                    <c:v>1620000</c:v>
                  </c:pt>
                  <c:pt idx="255">
                    <c:v>3780000</c:v>
                  </c:pt>
                  <c:pt idx="256">
                    <c:v>4320000</c:v>
                  </c:pt>
                  <c:pt idx="257">
                    <c:v>5760000</c:v>
                  </c:pt>
                  <c:pt idx="258">
                    <c:v>2520000</c:v>
                  </c:pt>
                  <c:pt idx="259">
                    <c:v>2700000</c:v>
                  </c:pt>
                  <c:pt idx="260">
                    <c:v>2160000</c:v>
                  </c:pt>
                  <c:pt idx="261">
                    <c:v>1800000</c:v>
                  </c:pt>
                  <c:pt idx="262">
                    <c:v>2160000</c:v>
                  </c:pt>
                  <c:pt idx="263">
                    <c:v>4320000</c:v>
                  </c:pt>
                  <c:pt idx="264">
                    <c:v>4680000</c:v>
                  </c:pt>
                  <c:pt idx="265">
                    <c:v>3240000</c:v>
                  </c:pt>
                  <c:pt idx="266">
                    <c:v>3240000</c:v>
                  </c:pt>
                  <c:pt idx="267">
                    <c:v>3600000</c:v>
                  </c:pt>
                  <c:pt idx="268">
                    <c:v>3240000</c:v>
                  </c:pt>
                  <c:pt idx="269">
                    <c:v>3780000</c:v>
                  </c:pt>
                  <c:pt idx="270">
                    <c:v>1080000</c:v>
                  </c:pt>
                  <c:pt idx="271">
                    <c:v>3240000</c:v>
                  </c:pt>
                  <c:pt idx="272">
                    <c:v>2160000</c:v>
                  </c:pt>
                  <c:pt idx="273">
                    <c:v>2880000</c:v>
                  </c:pt>
                  <c:pt idx="274">
                    <c:v>2160000</c:v>
                  </c:pt>
                  <c:pt idx="275">
                    <c:v>3240000</c:v>
                  </c:pt>
                  <c:pt idx="276">
                    <c:v>3240000</c:v>
                  </c:pt>
                  <c:pt idx="277">
                    <c:v>5400000</c:v>
                  </c:pt>
                  <c:pt idx="278">
                    <c:v>5400000</c:v>
                  </c:pt>
                  <c:pt idx="279">
                    <c:v>2160000</c:v>
                  </c:pt>
                  <c:pt idx="280">
                    <c:v>31860000</c:v>
                  </c:pt>
                  <c:pt idx="281">
                    <c:v>4680000</c:v>
                  </c:pt>
                  <c:pt idx="282">
                    <c:v>4320000</c:v>
                  </c:pt>
                  <c:pt idx="283">
                    <c:v>1800000</c:v>
                  </c:pt>
                  <c:pt idx="284">
                    <c:v>2520000</c:v>
                  </c:pt>
                  <c:pt idx="285">
                    <c:v>4320000</c:v>
                  </c:pt>
                  <c:pt idx="286">
                    <c:v>2160000</c:v>
                  </c:pt>
                  <c:pt idx="287">
                    <c:v>3240000</c:v>
                  </c:pt>
                  <c:pt idx="288">
                    <c:v>2700000</c:v>
                  </c:pt>
                  <c:pt idx="289">
                    <c:v>1080000</c:v>
                  </c:pt>
                  <c:pt idx="290">
                    <c:v>3240000</c:v>
                  </c:pt>
                  <c:pt idx="291">
                    <c:v>3960000</c:v>
                  </c:pt>
                  <c:pt idx="292">
                    <c:v>3240000</c:v>
                  </c:pt>
                  <c:pt idx="293">
                    <c:v>540000</c:v>
                  </c:pt>
                  <c:pt idx="294">
                    <c:v>1080000</c:v>
                  </c:pt>
                  <c:pt idx="295">
                    <c:v>4320000</c:v>
                  </c:pt>
                  <c:pt idx="296">
                    <c:v>3780000</c:v>
                  </c:pt>
                  <c:pt idx="297">
                    <c:v>5760000</c:v>
                  </c:pt>
                  <c:pt idx="298">
                    <c:v>5940000</c:v>
                  </c:pt>
                  <c:pt idx="299">
                    <c:v>3600000</c:v>
                  </c:pt>
                  <c:pt idx="300">
                    <c:v>5400000</c:v>
                  </c:pt>
                  <c:pt idx="301">
                    <c:v>9720000</c:v>
                  </c:pt>
                  <c:pt idx="302">
                    <c:v>10800000</c:v>
                  </c:pt>
                  <c:pt idx="303">
                    <c:v>29160000</c:v>
                  </c:pt>
                  <c:pt idx="304">
                    <c:v>13500000</c:v>
                  </c:pt>
                  <c:pt idx="305">
                    <c:v>10260000</c:v>
                  </c:pt>
                  <c:pt idx="306">
                    <c:v>30240000</c:v>
                  </c:pt>
                  <c:pt idx="307">
                    <c:v>540000</c:v>
                  </c:pt>
                  <c:pt idx="308">
                    <c:v>1080000</c:v>
                  </c:pt>
                  <c:pt idx="309">
                    <c:v>540000</c:v>
                  </c:pt>
                  <c:pt idx="310">
                    <c:v>1080000</c:v>
                  </c:pt>
                  <c:pt idx="311">
                    <c:v>2700000</c:v>
                  </c:pt>
                  <c:pt idx="312">
                    <c:v>3780000</c:v>
                  </c:pt>
                  <c:pt idx="313">
                    <c:v>4860000</c:v>
                  </c:pt>
                  <c:pt idx="314">
                    <c:v>1800000</c:v>
                  </c:pt>
                  <c:pt idx="315">
                    <c:v>4320000</c:v>
                  </c:pt>
                  <c:pt idx="316">
                    <c:v>540000</c:v>
                  </c:pt>
                  <c:pt idx="317">
                    <c:v>540000</c:v>
                  </c:pt>
                  <c:pt idx="318">
                    <c:v>2700000</c:v>
                  </c:pt>
                  <c:pt idx="319">
                    <c:v>3780000</c:v>
                  </c:pt>
                  <c:pt idx="320">
                    <c:v>540000</c:v>
                  </c:pt>
                  <c:pt idx="321">
                    <c:v>1800000</c:v>
                  </c:pt>
                  <c:pt idx="322">
                    <c:v>2160000</c:v>
                  </c:pt>
                  <c:pt idx="323">
                    <c:v>1440000</c:v>
                  </c:pt>
                  <c:pt idx="324">
                    <c:v>4860000</c:v>
                  </c:pt>
                  <c:pt idx="325">
                    <c:v>3780000</c:v>
                  </c:pt>
                  <c:pt idx="326">
                    <c:v>720000</c:v>
                  </c:pt>
                  <c:pt idx="327">
                    <c:v>2880000</c:v>
                  </c:pt>
                  <c:pt idx="328">
                    <c:v>540000</c:v>
                  </c:pt>
                  <c:pt idx="329">
                    <c:v>720000</c:v>
                  </c:pt>
                  <c:pt idx="330">
                    <c:v>1080000</c:v>
                  </c:pt>
                  <c:pt idx="331">
                    <c:v>4320000</c:v>
                  </c:pt>
                  <c:pt idx="332">
                    <c:v>6120000</c:v>
                  </c:pt>
                  <c:pt idx="333">
                    <c:v>10260000</c:v>
                  </c:pt>
                  <c:pt idx="334">
                    <c:v>9360000</c:v>
                  </c:pt>
                  <c:pt idx="335">
                    <c:v>12240000</c:v>
                  </c:pt>
                  <c:pt idx="336">
                    <c:v>11340000</c:v>
                  </c:pt>
                  <c:pt idx="337">
                    <c:v>24300000</c:v>
                  </c:pt>
                  <c:pt idx="338">
                    <c:v>32940000</c:v>
                  </c:pt>
                  <c:pt idx="339">
                    <c:v>11340000</c:v>
                  </c:pt>
                  <c:pt idx="340">
                    <c:v>19440000</c:v>
                  </c:pt>
                  <c:pt idx="341">
                    <c:v>15120000</c:v>
                  </c:pt>
                  <c:pt idx="342">
                    <c:v>11880000</c:v>
                  </c:pt>
                  <c:pt idx="343">
                    <c:v>13500000</c:v>
                  </c:pt>
                  <c:pt idx="344">
                    <c:v>1080000</c:v>
                  </c:pt>
                  <c:pt idx="345">
                    <c:v>1440000</c:v>
                  </c:pt>
                  <c:pt idx="346">
                    <c:v>11880000</c:v>
                  </c:pt>
                  <c:pt idx="347">
                    <c:v>3240000</c:v>
                  </c:pt>
                  <c:pt idx="348">
                    <c:v>1080000</c:v>
                  </c:pt>
                  <c:pt idx="349">
                    <c:v>1080000</c:v>
                  </c:pt>
                  <c:pt idx="350">
                    <c:v>1800000</c:v>
                  </c:pt>
                  <c:pt idx="351">
                    <c:v>3600000</c:v>
                  </c:pt>
                  <c:pt idx="352">
                    <c:v>1800000</c:v>
                  </c:pt>
                  <c:pt idx="353">
                    <c:v>5040000</c:v>
                  </c:pt>
                  <c:pt idx="354">
                    <c:v>1440000</c:v>
                  </c:pt>
                  <c:pt idx="355">
                    <c:v>7920000</c:v>
                  </c:pt>
                  <c:pt idx="356">
                    <c:v>1080000</c:v>
                  </c:pt>
                  <c:pt idx="357">
                    <c:v>1800000</c:v>
                  </c:pt>
                  <c:pt idx="358">
                    <c:v>5400000</c:v>
                  </c:pt>
                  <c:pt idx="359">
                    <c:v>2700000</c:v>
                  </c:pt>
                  <c:pt idx="360">
                    <c:v>3780000</c:v>
                  </c:pt>
                  <c:pt idx="361">
                    <c:v>4680000</c:v>
                  </c:pt>
                  <c:pt idx="362">
                    <c:v>3960000</c:v>
                  </c:pt>
                  <c:pt idx="363">
                    <c:v>1800000</c:v>
                  </c:pt>
                  <c:pt idx="364">
                    <c:v>3960000</c:v>
                  </c:pt>
                  <c:pt idx="365">
                    <c:v>3240000</c:v>
                  </c:pt>
                  <c:pt idx="366">
                    <c:v>5940000</c:v>
                  </c:pt>
                  <c:pt idx="367">
                    <c:v>2700000</c:v>
                  </c:pt>
                  <c:pt idx="368">
                    <c:v>2880000</c:v>
                  </c:pt>
                  <c:pt idx="369">
                    <c:v>3240000</c:v>
                  </c:pt>
                  <c:pt idx="370">
                    <c:v>2700000</c:v>
                  </c:pt>
                  <c:pt idx="371">
                    <c:v>6480000</c:v>
                  </c:pt>
                  <c:pt idx="372">
                    <c:v>3600000</c:v>
                  </c:pt>
                  <c:pt idx="373">
                    <c:v>1080000</c:v>
                  </c:pt>
                  <c:pt idx="374">
                    <c:v>3960000</c:v>
                  </c:pt>
                  <c:pt idx="375">
                    <c:v>5040000</c:v>
                  </c:pt>
                  <c:pt idx="376">
                    <c:v>22140000</c:v>
                  </c:pt>
                  <c:pt idx="377">
                    <c:v>10800000</c:v>
                  </c:pt>
                  <c:pt idx="378">
                    <c:v>21060000</c:v>
                  </c:pt>
                  <c:pt idx="379">
                    <c:v>12960000</c:v>
                  </c:pt>
                  <c:pt idx="380">
                    <c:v>9720000</c:v>
                  </c:pt>
                  <c:pt idx="381">
                    <c:v>9720000</c:v>
                  </c:pt>
                  <c:pt idx="382">
                    <c:v>15120000</c:v>
                  </c:pt>
                  <c:pt idx="383">
                    <c:v>15120000</c:v>
                  </c:pt>
                  <c:pt idx="384">
                    <c:v>10260000</c:v>
                  </c:pt>
                  <c:pt idx="385">
                    <c:v>30240000</c:v>
                  </c:pt>
                  <c:pt idx="386">
                    <c:v>10800000</c:v>
                  </c:pt>
                  <c:pt idx="387">
                    <c:v>14040000</c:v>
                  </c:pt>
                  <c:pt idx="388">
                    <c:v>1620000</c:v>
                  </c:pt>
                  <c:pt idx="389">
                    <c:v>540000</c:v>
                  </c:pt>
                  <c:pt idx="390">
                    <c:v>720000</c:v>
                  </c:pt>
                  <c:pt idx="391">
                    <c:v>4860000</c:v>
                  </c:pt>
                  <c:pt idx="392">
                    <c:v>108000</c:v>
                  </c:pt>
                  <c:pt idx="393">
                    <c:v>540000</c:v>
                  </c:pt>
                  <c:pt idx="394">
                    <c:v>540000</c:v>
                  </c:pt>
                  <c:pt idx="395">
                    <c:v>540000</c:v>
                  </c:pt>
                  <c:pt idx="396">
                    <c:v>720000</c:v>
                  </c:pt>
                  <c:pt idx="397">
                    <c:v>540000</c:v>
                  </c:pt>
                  <c:pt idx="398">
                    <c:v>1800000</c:v>
                  </c:pt>
                  <c:pt idx="399">
                    <c:v>540000</c:v>
                  </c:pt>
                  <c:pt idx="400">
                    <c:v>540000</c:v>
                  </c:pt>
                  <c:pt idx="401">
                    <c:v>540000</c:v>
                  </c:pt>
                  <c:pt idx="402">
                    <c:v>1620000</c:v>
                  </c:pt>
                  <c:pt idx="403">
                    <c:v>720000</c:v>
                  </c:pt>
                  <c:pt idx="404">
                    <c:v>1800000</c:v>
                  </c:pt>
                  <c:pt idx="405">
                    <c:v>1080000</c:v>
                  </c:pt>
                  <c:pt idx="406">
                    <c:v>540000</c:v>
                  </c:pt>
                  <c:pt idx="407">
                    <c:v>2700000</c:v>
                  </c:pt>
                  <c:pt idx="408">
                    <c:v>720000</c:v>
                  </c:pt>
                  <c:pt idx="409">
                    <c:v>2160000</c:v>
                  </c:pt>
                  <c:pt idx="410">
                    <c:v>7200000</c:v>
                  </c:pt>
                  <c:pt idx="411">
                    <c:v>7200000</c:v>
                  </c:pt>
                  <c:pt idx="412">
                    <c:v>9180000</c:v>
                  </c:pt>
                  <c:pt idx="413">
                    <c:v>7920000</c:v>
                  </c:pt>
                  <c:pt idx="414">
                    <c:v>11340000</c:v>
                  </c:pt>
                  <c:pt idx="415">
                    <c:v>6840000</c:v>
                  </c:pt>
                  <c:pt idx="416">
                    <c:v>24840000</c:v>
                  </c:pt>
                  <c:pt idx="417">
                    <c:v>15660000</c:v>
                  </c:pt>
                  <c:pt idx="418">
                    <c:v>1080000</c:v>
                  </c:pt>
                  <c:pt idx="419">
                    <c:v>540000</c:v>
                  </c:pt>
                  <c:pt idx="420">
                    <c:v>540000</c:v>
                  </c:pt>
                  <c:pt idx="421">
                    <c:v>540000</c:v>
                  </c:pt>
                  <c:pt idx="422">
                    <c:v>2700000</c:v>
                  </c:pt>
                  <c:pt idx="423">
                    <c:v>720000</c:v>
                  </c:pt>
                  <c:pt idx="424">
                    <c:v>540000</c:v>
                  </c:pt>
                  <c:pt idx="425">
                    <c:v>1080000</c:v>
                  </c:pt>
                  <c:pt idx="426">
                    <c:v>540000</c:v>
                  </c:pt>
                  <c:pt idx="427">
                    <c:v>540000</c:v>
                  </c:pt>
                  <c:pt idx="428">
                    <c:v>540000</c:v>
                  </c:pt>
                  <c:pt idx="429">
                    <c:v>720000</c:v>
                  </c:pt>
                  <c:pt idx="430">
                    <c:v>540000</c:v>
                  </c:pt>
                  <c:pt idx="431">
                    <c:v>540000</c:v>
                  </c:pt>
                  <c:pt idx="432">
                    <c:v>540000</c:v>
                  </c:pt>
                  <c:pt idx="433">
                    <c:v>2160000</c:v>
                  </c:pt>
                  <c:pt idx="434">
                    <c:v>540000</c:v>
                  </c:pt>
                  <c:pt idx="435">
                    <c:v>540000</c:v>
                  </c:pt>
                  <c:pt idx="436">
                    <c:v>540000</c:v>
                  </c:pt>
                  <c:pt idx="437">
                    <c:v>7560000</c:v>
                  </c:pt>
                  <c:pt idx="438">
                    <c:v>540000</c:v>
                  </c:pt>
                  <c:pt idx="439">
                    <c:v>540000</c:v>
                  </c:pt>
                  <c:pt idx="440">
                    <c:v>1080000</c:v>
                  </c:pt>
                  <c:pt idx="441">
                    <c:v>720000</c:v>
                  </c:pt>
                  <c:pt idx="442">
                    <c:v>540000</c:v>
                  </c:pt>
                  <c:pt idx="443">
                    <c:v>540000</c:v>
                  </c:pt>
                  <c:pt idx="444">
                    <c:v>540000</c:v>
                  </c:pt>
                  <c:pt idx="445">
                    <c:v>540000</c:v>
                  </c:pt>
                  <c:pt idx="446">
                    <c:v>540000</c:v>
                  </c:pt>
                  <c:pt idx="447">
                    <c:v>720000</c:v>
                  </c:pt>
                  <c:pt idx="448">
                    <c:v>1080000</c:v>
                  </c:pt>
                  <c:pt idx="449">
                    <c:v>72000</c:v>
                  </c:pt>
                  <c:pt idx="450">
                    <c:v>540000</c:v>
                  </c:pt>
                  <c:pt idx="451">
                    <c:v>540000</c:v>
                  </c:pt>
                  <c:pt idx="452">
                    <c:v>540000</c:v>
                  </c:pt>
                  <c:pt idx="453">
                    <c:v>540000</c:v>
                  </c:pt>
                  <c:pt idx="454">
                    <c:v>1620000</c:v>
                  </c:pt>
                  <c:pt idx="455">
                    <c:v>2700000</c:v>
                  </c:pt>
                  <c:pt idx="456">
                    <c:v>1080000</c:v>
                  </c:pt>
                  <c:pt idx="457">
                    <c:v>540000</c:v>
                  </c:pt>
                  <c:pt idx="458">
                    <c:v>540000</c:v>
                  </c:pt>
                  <c:pt idx="459">
                    <c:v>540000</c:v>
                  </c:pt>
                  <c:pt idx="460">
                    <c:v>720000</c:v>
                  </c:pt>
                  <c:pt idx="461">
                    <c:v>1080000</c:v>
                  </c:pt>
                  <c:pt idx="462">
                    <c:v>1800000</c:v>
                  </c:pt>
                  <c:pt idx="463">
                    <c:v>540000</c:v>
                  </c:pt>
                  <c:pt idx="464">
                    <c:v>540000</c:v>
                  </c:pt>
                  <c:pt idx="465">
                    <c:v>2700000</c:v>
                  </c:pt>
                  <c:pt idx="466">
                    <c:v>2700000</c:v>
                  </c:pt>
                  <c:pt idx="467">
                    <c:v>540000</c:v>
                  </c:pt>
                  <c:pt idx="468">
                    <c:v>720000</c:v>
                  </c:pt>
                  <c:pt idx="469">
                    <c:v>540000</c:v>
                  </c:pt>
                  <c:pt idx="470">
                    <c:v>540000</c:v>
                  </c:pt>
                  <c:pt idx="471">
                    <c:v>540000</c:v>
                  </c:pt>
                  <c:pt idx="472">
                    <c:v>540000</c:v>
                  </c:pt>
                  <c:pt idx="473">
                    <c:v>540000</c:v>
                  </c:pt>
                  <c:pt idx="474">
                    <c:v>540000</c:v>
                  </c:pt>
                  <c:pt idx="475">
                    <c:v>1080000</c:v>
                  </c:pt>
                  <c:pt idx="476">
                    <c:v>2160000</c:v>
                  </c:pt>
                  <c:pt idx="477">
                    <c:v>540000</c:v>
                  </c:pt>
                  <c:pt idx="478">
                    <c:v>540000</c:v>
                  </c:pt>
                  <c:pt idx="479">
                    <c:v>540000</c:v>
                  </c:pt>
                  <c:pt idx="480">
                    <c:v>1080000</c:v>
                  </c:pt>
                  <c:pt idx="481">
                    <c:v>1440000</c:v>
                  </c:pt>
                  <c:pt idx="482">
                    <c:v>1440000</c:v>
                  </c:pt>
                  <c:pt idx="483">
                    <c:v>1800000</c:v>
                  </c:pt>
                  <c:pt idx="484">
                    <c:v>540000</c:v>
                  </c:pt>
                  <c:pt idx="485">
                    <c:v>540000</c:v>
                  </c:pt>
                  <c:pt idx="486">
                    <c:v>540000</c:v>
                  </c:pt>
                  <c:pt idx="487">
                    <c:v>540000</c:v>
                  </c:pt>
                  <c:pt idx="488">
                    <c:v>540000</c:v>
                  </c:pt>
                  <c:pt idx="489">
                    <c:v>540000</c:v>
                  </c:pt>
                  <c:pt idx="490">
                    <c:v>540000</c:v>
                  </c:pt>
                  <c:pt idx="491">
                    <c:v>540000</c:v>
                  </c:pt>
                  <c:pt idx="492">
                    <c:v>540000</c:v>
                  </c:pt>
                  <c:pt idx="493">
                    <c:v>540000</c:v>
                  </c:pt>
                  <c:pt idx="494">
                    <c:v>540000</c:v>
                  </c:pt>
                  <c:pt idx="495">
                    <c:v>540000</c:v>
                  </c:pt>
                  <c:pt idx="496">
                    <c:v>540000</c:v>
                  </c:pt>
                  <c:pt idx="497">
                    <c:v>720000</c:v>
                  </c:pt>
                  <c:pt idx="498">
                    <c:v>540000</c:v>
                  </c:pt>
                  <c:pt idx="499">
                    <c:v>540000</c:v>
                  </c:pt>
                  <c:pt idx="500">
                    <c:v>1080000</c:v>
                  </c:pt>
                  <c:pt idx="501">
                    <c:v>540000</c:v>
                  </c:pt>
                  <c:pt idx="502">
                    <c:v>2700000</c:v>
                  </c:pt>
                  <c:pt idx="503">
                    <c:v>2700000</c:v>
                  </c:pt>
                  <c:pt idx="504">
                    <c:v>720000</c:v>
                  </c:pt>
                  <c:pt idx="505">
                    <c:v>1080000</c:v>
                  </c:pt>
                  <c:pt idx="506">
                    <c:v>540000</c:v>
                  </c:pt>
                  <c:pt idx="507">
                    <c:v>540000</c:v>
                  </c:pt>
                  <c:pt idx="508">
                    <c:v>540000</c:v>
                  </c:pt>
                  <c:pt idx="509">
                    <c:v>1080000</c:v>
                  </c:pt>
                  <c:pt idx="510">
                    <c:v>540000</c:v>
                  </c:pt>
                  <c:pt idx="511">
                    <c:v>540000</c:v>
                  </c:pt>
                  <c:pt idx="512">
                    <c:v>540000</c:v>
                  </c:pt>
                  <c:pt idx="513">
                    <c:v>540000</c:v>
                  </c:pt>
                  <c:pt idx="514">
                    <c:v>5400000</c:v>
                  </c:pt>
                  <c:pt idx="515">
                    <c:v>1080000</c:v>
                  </c:pt>
                  <c:pt idx="516">
                    <c:v>540000</c:v>
                  </c:pt>
                  <c:pt idx="517">
                    <c:v>540000</c:v>
                  </c:pt>
                  <c:pt idx="518">
                    <c:v>2160000</c:v>
                  </c:pt>
                  <c:pt idx="519">
                    <c:v>540000</c:v>
                  </c:pt>
                  <c:pt idx="520">
                    <c:v>540000</c:v>
                  </c:pt>
                  <c:pt idx="521">
                    <c:v>540000</c:v>
                  </c:pt>
                  <c:pt idx="522">
                    <c:v>540000</c:v>
                  </c:pt>
                  <c:pt idx="523">
                    <c:v>540000</c:v>
                  </c:pt>
                  <c:pt idx="524">
                    <c:v>720000</c:v>
                  </c:pt>
                  <c:pt idx="525">
                    <c:v>2160000</c:v>
                  </c:pt>
                  <c:pt idx="526">
                    <c:v>9720000</c:v>
                  </c:pt>
                  <c:pt idx="527">
                    <c:v>1080000</c:v>
                  </c:pt>
                  <c:pt idx="528">
                    <c:v>540000</c:v>
                  </c:pt>
                  <c:pt idx="529">
                    <c:v>1080000</c:v>
                  </c:pt>
                  <c:pt idx="530">
                    <c:v>540000</c:v>
                  </c:pt>
                  <c:pt idx="531">
                    <c:v>540000</c:v>
                  </c:pt>
                  <c:pt idx="532">
                    <c:v>3780000</c:v>
                  </c:pt>
                  <c:pt idx="533">
                    <c:v>720000</c:v>
                  </c:pt>
                  <c:pt idx="534">
                    <c:v>720000</c:v>
                  </c:pt>
                  <c:pt idx="535">
                    <c:v>720000</c:v>
                  </c:pt>
                  <c:pt idx="536">
                    <c:v>3240000</c:v>
                  </c:pt>
                  <c:pt idx="537">
                    <c:v>1800000</c:v>
                  </c:pt>
                  <c:pt idx="538">
                    <c:v>1080000</c:v>
                  </c:pt>
                  <c:pt idx="539">
                    <c:v>1620000</c:v>
                  </c:pt>
                  <c:pt idx="540">
                    <c:v>4680000</c:v>
                  </c:pt>
                  <c:pt idx="541">
                    <c:v>540000</c:v>
                  </c:pt>
                  <c:pt idx="542">
                    <c:v>4320000</c:v>
                  </c:pt>
                  <c:pt idx="543">
                    <c:v>8640000</c:v>
                  </c:pt>
                  <c:pt idx="544">
                    <c:v>720000</c:v>
                  </c:pt>
                  <c:pt idx="545">
                    <c:v>2880000</c:v>
                  </c:pt>
                  <c:pt idx="546">
                    <c:v>6480000</c:v>
                  </c:pt>
                  <c:pt idx="547">
                    <c:v>2520000</c:v>
                  </c:pt>
                  <c:pt idx="548">
                    <c:v>5400000</c:v>
                  </c:pt>
                  <c:pt idx="549">
                    <c:v>2160000</c:v>
                  </c:pt>
                  <c:pt idx="550">
                    <c:v>2880000</c:v>
                  </c:pt>
                  <c:pt idx="551">
                    <c:v>3240000</c:v>
                  </c:pt>
                  <c:pt idx="552">
                    <c:v>2160000</c:v>
                  </c:pt>
                  <c:pt idx="553">
                    <c:v>2880000</c:v>
                  </c:pt>
                  <c:pt idx="554">
                    <c:v>2160000</c:v>
                  </c:pt>
                  <c:pt idx="555">
                    <c:v>2520000</c:v>
                  </c:pt>
                  <c:pt idx="556">
                    <c:v>2700000</c:v>
                  </c:pt>
                  <c:pt idx="557">
                    <c:v>2700000</c:v>
                  </c:pt>
                  <c:pt idx="558">
                    <c:v>1620000</c:v>
                  </c:pt>
                  <c:pt idx="559">
                    <c:v>1080000</c:v>
                  </c:pt>
                  <c:pt idx="560">
                    <c:v>4860000</c:v>
                  </c:pt>
                  <c:pt idx="561">
                    <c:v>5760000</c:v>
                  </c:pt>
                  <c:pt idx="562">
                    <c:v>2160000</c:v>
                  </c:pt>
                  <c:pt idx="563">
                    <c:v>1080000</c:v>
                  </c:pt>
                  <c:pt idx="564">
                    <c:v>3240000</c:v>
                  </c:pt>
                  <c:pt idx="565">
                    <c:v>2160000</c:v>
                  </c:pt>
                  <c:pt idx="566">
                    <c:v>4320000</c:v>
                  </c:pt>
                  <c:pt idx="567">
                    <c:v>2880000</c:v>
                  </c:pt>
                  <c:pt idx="568">
                    <c:v>3600000</c:v>
                  </c:pt>
                  <c:pt idx="569">
                    <c:v>3240000</c:v>
                  </c:pt>
                  <c:pt idx="570">
                    <c:v>1080000</c:v>
                  </c:pt>
                  <c:pt idx="571">
                    <c:v>9720000</c:v>
                  </c:pt>
                  <c:pt idx="572">
                    <c:v>4320000</c:v>
                  </c:pt>
                  <c:pt idx="573">
                    <c:v>540000</c:v>
                  </c:pt>
                  <c:pt idx="574">
                    <c:v>3780000</c:v>
                  </c:pt>
                  <c:pt idx="575">
                    <c:v>3780000</c:v>
                  </c:pt>
                  <c:pt idx="576">
                    <c:v>3960000</c:v>
                  </c:pt>
                  <c:pt idx="577">
                    <c:v>3600000</c:v>
                  </c:pt>
                  <c:pt idx="578">
                    <c:v>4680000</c:v>
                  </c:pt>
                  <c:pt idx="579">
                    <c:v>3240000</c:v>
                  </c:pt>
                  <c:pt idx="580">
                    <c:v>1080000</c:v>
                  </c:pt>
                  <c:pt idx="581">
                    <c:v>3240000</c:v>
                  </c:pt>
                  <c:pt idx="582">
                    <c:v>3780000</c:v>
                  </c:pt>
                  <c:pt idx="583">
                    <c:v>2700000</c:v>
                  </c:pt>
                  <c:pt idx="584">
                    <c:v>5400000</c:v>
                  </c:pt>
                  <c:pt idx="585">
                    <c:v>720000</c:v>
                  </c:pt>
                  <c:pt idx="586">
                    <c:v>4860000</c:v>
                  </c:pt>
                  <c:pt idx="587">
                    <c:v>2700000</c:v>
                  </c:pt>
                  <c:pt idx="588">
                    <c:v>4320000</c:v>
                  </c:pt>
                  <c:pt idx="589">
                    <c:v>2700000</c:v>
                  </c:pt>
                  <c:pt idx="590">
                    <c:v>1620000</c:v>
                  </c:pt>
                  <c:pt idx="591">
                    <c:v>540000</c:v>
                  </c:pt>
                  <c:pt idx="592">
                    <c:v>3240000</c:v>
                  </c:pt>
                  <c:pt idx="593">
                    <c:v>2160000</c:v>
                  </c:pt>
                  <c:pt idx="594">
                    <c:v>3240000</c:v>
                  </c:pt>
                  <c:pt idx="595">
                    <c:v>1080000</c:v>
                  </c:pt>
                  <c:pt idx="596">
                    <c:v>15660000</c:v>
                  </c:pt>
                  <c:pt idx="597">
                    <c:v>3960000</c:v>
                  </c:pt>
                  <c:pt idx="598">
                    <c:v>3240000</c:v>
                  </c:pt>
                  <c:pt idx="599">
                    <c:v>2880000</c:v>
                  </c:pt>
                  <c:pt idx="600">
                    <c:v>2160000</c:v>
                  </c:pt>
                  <c:pt idx="601">
                    <c:v>3600000</c:v>
                  </c:pt>
                  <c:pt idx="602">
                    <c:v>720000</c:v>
                  </c:pt>
                  <c:pt idx="603">
                    <c:v>3780000</c:v>
                  </c:pt>
                  <c:pt idx="604">
                    <c:v>540000</c:v>
                  </c:pt>
                  <c:pt idx="605">
                    <c:v>1620000</c:v>
                  </c:pt>
                  <c:pt idx="606">
                    <c:v>7020000</c:v>
                  </c:pt>
                  <c:pt idx="607">
                    <c:v>3240000</c:v>
                  </c:pt>
                  <c:pt idx="608">
                    <c:v>4320000</c:v>
                  </c:pt>
                  <c:pt idx="609">
                    <c:v>1620000</c:v>
                  </c:pt>
                  <c:pt idx="610">
                    <c:v>6480000</c:v>
                  </c:pt>
                  <c:pt idx="611">
                    <c:v>2160000</c:v>
                  </c:pt>
                  <c:pt idx="612">
                    <c:v>2520000</c:v>
                  </c:pt>
                  <c:pt idx="613">
                    <c:v>5040000</c:v>
                  </c:pt>
                  <c:pt idx="614">
                    <c:v>3600000</c:v>
                  </c:pt>
                  <c:pt idx="615">
                    <c:v>5400000</c:v>
                  </c:pt>
                  <c:pt idx="616">
                    <c:v>3780000</c:v>
                  </c:pt>
                  <c:pt idx="617">
                    <c:v>6120000</c:v>
                  </c:pt>
                  <c:pt idx="618">
                    <c:v>2160000</c:v>
                  </c:pt>
                  <c:pt idx="619">
                    <c:v>1620000</c:v>
                  </c:pt>
                  <c:pt idx="620">
                    <c:v>2700000</c:v>
                  </c:pt>
                  <c:pt idx="621">
                    <c:v>3780000</c:v>
                  </c:pt>
                  <c:pt idx="622">
                    <c:v>2520000</c:v>
                  </c:pt>
                  <c:pt idx="623">
                    <c:v>3780000</c:v>
                  </c:pt>
                  <c:pt idx="624">
                    <c:v>3780000</c:v>
                  </c:pt>
                  <c:pt idx="625">
                    <c:v>1800000</c:v>
                  </c:pt>
                  <c:pt idx="626">
                    <c:v>2160000</c:v>
                  </c:pt>
                  <c:pt idx="627">
                    <c:v>540000</c:v>
                  </c:pt>
                  <c:pt idx="628">
                    <c:v>1800000</c:v>
                  </c:pt>
                  <c:pt idx="629">
                    <c:v>540000</c:v>
                  </c:pt>
                  <c:pt idx="630">
                    <c:v>2160000</c:v>
                  </c:pt>
                  <c:pt idx="631">
                    <c:v>5940000</c:v>
                  </c:pt>
                  <c:pt idx="632">
                    <c:v>2700000</c:v>
                  </c:pt>
                  <c:pt idx="633">
                    <c:v>1080000</c:v>
                  </c:pt>
                  <c:pt idx="634">
                    <c:v>5940000</c:v>
                  </c:pt>
                  <c:pt idx="635">
                    <c:v>3780000</c:v>
                  </c:pt>
                  <c:pt idx="636">
                    <c:v>3600000</c:v>
                  </c:pt>
                  <c:pt idx="637">
                    <c:v>540000</c:v>
                  </c:pt>
                  <c:pt idx="638">
                    <c:v>540000</c:v>
                  </c:pt>
                  <c:pt idx="639">
                    <c:v>1080000</c:v>
                  </c:pt>
                  <c:pt idx="640">
                    <c:v>3240000</c:v>
                  </c:pt>
                  <c:pt idx="641">
                    <c:v>540000</c:v>
                  </c:pt>
                  <c:pt idx="642">
                    <c:v>540000</c:v>
                  </c:pt>
                  <c:pt idx="643">
                    <c:v>540000</c:v>
                  </c:pt>
                  <c:pt idx="644">
                    <c:v>720000</c:v>
                  </c:pt>
                  <c:pt idx="645">
                    <c:v>1080000</c:v>
                  </c:pt>
                  <c:pt idx="646">
                    <c:v>540000</c:v>
                  </c:pt>
                  <c:pt idx="647">
                    <c:v>3780000</c:v>
                  </c:pt>
                  <c:pt idx="648">
                    <c:v>540000</c:v>
                  </c:pt>
                  <c:pt idx="649">
                    <c:v>540000</c:v>
                  </c:pt>
                  <c:pt idx="650">
                    <c:v>720000</c:v>
                  </c:pt>
                  <c:pt idx="651">
                    <c:v>540000</c:v>
                  </c:pt>
                  <c:pt idx="652">
                    <c:v>540000</c:v>
                  </c:pt>
                  <c:pt idx="653">
                    <c:v>3240000</c:v>
                  </c:pt>
                  <c:pt idx="654">
                    <c:v>1080000</c:v>
                  </c:pt>
                  <c:pt idx="655">
                    <c:v>720000</c:v>
                  </c:pt>
                  <c:pt idx="656">
                    <c:v>1080000</c:v>
                  </c:pt>
                  <c:pt idx="657">
                    <c:v>1080000</c:v>
                  </c:pt>
                  <c:pt idx="658">
                    <c:v>540000</c:v>
                  </c:pt>
                  <c:pt idx="659">
                    <c:v>720000</c:v>
                  </c:pt>
                  <c:pt idx="660">
                    <c:v>720000</c:v>
                  </c:pt>
                  <c:pt idx="661">
                    <c:v>540000</c:v>
                  </c:pt>
                  <c:pt idx="662">
                    <c:v>540000</c:v>
                  </c:pt>
                  <c:pt idx="663">
                    <c:v>3240000</c:v>
                  </c:pt>
                  <c:pt idx="664">
                    <c:v>540000</c:v>
                  </c:pt>
                  <c:pt idx="665">
                    <c:v>720000</c:v>
                  </c:pt>
                  <c:pt idx="666">
                    <c:v>1080000</c:v>
                  </c:pt>
                  <c:pt idx="667">
                    <c:v>1080000</c:v>
                  </c:pt>
                  <c:pt idx="668">
                    <c:v>540000</c:v>
                  </c:pt>
                  <c:pt idx="669">
                    <c:v>1620000</c:v>
                  </c:pt>
                  <c:pt idx="670">
                    <c:v>540000</c:v>
                  </c:pt>
                  <c:pt idx="671">
                    <c:v>2520000</c:v>
                  </c:pt>
                  <c:pt idx="672">
                    <c:v>3960000</c:v>
                  </c:pt>
                  <c:pt idx="673">
                    <c:v>1620000</c:v>
                  </c:pt>
                  <c:pt idx="674">
                    <c:v>720000</c:v>
                  </c:pt>
                  <c:pt idx="675">
                    <c:v>1800000</c:v>
                  </c:pt>
                  <c:pt idx="676">
                    <c:v>2160000</c:v>
                  </c:pt>
                  <c:pt idx="677">
                    <c:v>4320000</c:v>
                  </c:pt>
                  <c:pt idx="678">
                    <c:v>2520000</c:v>
                  </c:pt>
                  <c:pt idx="679">
                    <c:v>2160000</c:v>
                  </c:pt>
                  <c:pt idx="680">
                    <c:v>1620000</c:v>
                  </c:pt>
                  <c:pt idx="681">
                    <c:v>3780000</c:v>
                  </c:pt>
                  <c:pt idx="682">
                    <c:v>1080000</c:v>
                  </c:pt>
                  <c:pt idx="683">
                    <c:v>4860000</c:v>
                  </c:pt>
                  <c:pt idx="684">
                    <c:v>1080000</c:v>
                  </c:pt>
                  <c:pt idx="685">
                    <c:v>720000</c:v>
                  </c:pt>
                  <c:pt idx="686">
                    <c:v>2160000</c:v>
                  </c:pt>
                  <c:pt idx="687">
                    <c:v>1440000</c:v>
                  </c:pt>
                  <c:pt idx="688">
                    <c:v>1620000</c:v>
                  </c:pt>
                  <c:pt idx="689">
                    <c:v>5040000</c:v>
                  </c:pt>
                  <c:pt idx="690">
                    <c:v>1800000</c:v>
                  </c:pt>
                  <c:pt idx="691">
                    <c:v>1800000</c:v>
                  </c:pt>
                  <c:pt idx="692">
                    <c:v>3960000</c:v>
                  </c:pt>
                  <c:pt idx="693">
                    <c:v>3240000</c:v>
                  </c:pt>
                  <c:pt idx="694">
                    <c:v>2160000</c:v>
                  </c:pt>
                  <c:pt idx="695">
                    <c:v>3960000</c:v>
                  </c:pt>
                  <c:pt idx="696">
                    <c:v>1800000</c:v>
                  </c:pt>
                  <c:pt idx="697">
                    <c:v>4320000</c:v>
                  </c:pt>
                  <c:pt idx="698">
                    <c:v>1620000</c:v>
                  </c:pt>
                  <c:pt idx="699">
                    <c:v>1080000</c:v>
                  </c:pt>
                  <c:pt idx="700">
                    <c:v>1620000</c:v>
                  </c:pt>
                  <c:pt idx="701">
                    <c:v>1080000</c:v>
                  </c:pt>
                  <c:pt idx="702">
                    <c:v>1800000</c:v>
                  </c:pt>
                  <c:pt idx="703">
                    <c:v>3960000</c:v>
                  </c:pt>
                  <c:pt idx="704">
                    <c:v>4320000</c:v>
                  </c:pt>
                  <c:pt idx="705">
                    <c:v>1080000</c:v>
                  </c:pt>
                  <c:pt idx="706">
                    <c:v>1080000</c:v>
                  </c:pt>
                  <c:pt idx="707">
                    <c:v>8100000</c:v>
                  </c:pt>
                  <c:pt idx="708">
                    <c:v>5400000</c:v>
                  </c:pt>
                  <c:pt idx="709">
                    <c:v>5400000</c:v>
                  </c:pt>
                  <c:pt idx="710">
                    <c:v>4680000</c:v>
                  </c:pt>
                  <c:pt idx="711">
                    <c:v>4320000</c:v>
                  </c:pt>
                  <c:pt idx="712">
                    <c:v>6480000</c:v>
                  </c:pt>
                  <c:pt idx="713">
                    <c:v>4680000</c:v>
                  </c:pt>
                  <c:pt idx="714">
                    <c:v>2700000</c:v>
                  </c:pt>
                  <c:pt idx="715">
                    <c:v>3780000</c:v>
                  </c:pt>
                  <c:pt idx="716">
                    <c:v>7020000</c:v>
                  </c:pt>
                  <c:pt idx="717">
                    <c:v>5760000</c:v>
                  </c:pt>
                  <c:pt idx="718">
                    <c:v>3960000</c:v>
                  </c:pt>
                  <c:pt idx="719">
                    <c:v>6480000</c:v>
                  </c:pt>
                  <c:pt idx="720">
                    <c:v>3240000</c:v>
                  </c:pt>
                  <c:pt idx="721">
                    <c:v>4860000</c:v>
                  </c:pt>
                  <c:pt idx="722">
                    <c:v>3600000</c:v>
                  </c:pt>
                  <c:pt idx="723">
                    <c:v>2880000</c:v>
                  </c:pt>
                  <c:pt idx="724">
                    <c:v>4320000</c:v>
                  </c:pt>
                  <c:pt idx="725">
                    <c:v>2160000</c:v>
                  </c:pt>
                  <c:pt idx="726">
                    <c:v>2160000</c:v>
                  </c:pt>
                  <c:pt idx="727">
                    <c:v>12240000</c:v>
                  </c:pt>
                  <c:pt idx="728">
                    <c:v>17820000</c:v>
                  </c:pt>
                  <c:pt idx="729">
                    <c:v>10440000</c:v>
                  </c:pt>
                  <c:pt idx="730">
                    <c:v>9720000</c:v>
                  </c:pt>
                  <c:pt idx="731">
                    <c:v>9720000</c:v>
                  </c:pt>
                  <c:pt idx="732">
                    <c:v>8100000</c:v>
                  </c:pt>
                  <c:pt idx="733">
                    <c:v>7560000</c:v>
                  </c:pt>
                  <c:pt idx="734">
                    <c:v>4320000</c:v>
                  </c:pt>
                  <c:pt idx="735">
                    <c:v>3240000</c:v>
                  </c:pt>
                  <c:pt idx="736">
                    <c:v>5400000</c:v>
                  </c:pt>
                  <c:pt idx="737">
                    <c:v>3240000</c:v>
                  </c:pt>
                  <c:pt idx="738">
                    <c:v>2700000</c:v>
                  </c:pt>
                  <c:pt idx="739">
                    <c:v>1620000</c:v>
                  </c:pt>
                  <c:pt idx="740">
                    <c:v>6480000</c:v>
                  </c:pt>
                  <c:pt idx="741">
                    <c:v>5760000</c:v>
                  </c:pt>
                  <c:pt idx="742">
                    <c:v>3240000</c:v>
                  </c:pt>
                  <c:pt idx="743">
                    <c:v>1080000</c:v>
                  </c:pt>
                  <c:pt idx="744">
                    <c:v>1080000</c:v>
                  </c:pt>
                  <c:pt idx="745">
                    <c:v>1620000</c:v>
                  </c:pt>
                  <c:pt idx="746">
                    <c:v>2160000</c:v>
                  </c:pt>
                  <c:pt idx="747">
                    <c:v>3240000</c:v>
                  </c:pt>
                  <c:pt idx="748">
                    <c:v>6480000</c:v>
                  </c:pt>
                  <c:pt idx="749">
                    <c:v>4860000</c:v>
                  </c:pt>
                  <c:pt idx="750">
                    <c:v>5400000</c:v>
                  </c:pt>
                  <c:pt idx="751">
                    <c:v>7020000</c:v>
                  </c:pt>
                  <c:pt idx="752">
                    <c:v>3780000</c:v>
                  </c:pt>
                  <c:pt idx="753">
                    <c:v>4860000</c:v>
                  </c:pt>
                  <c:pt idx="754">
                    <c:v>5940000</c:v>
                  </c:pt>
                  <c:pt idx="755">
                    <c:v>1800000</c:v>
                  </c:pt>
                  <c:pt idx="756">
                    <c:v>5400000</c:v>
                  </c:pt>
                  <c:pt idx="757">
                    <c:v>3240000</c:v>
                  </c:pt>
                  <c:pt idx="758">
                    <c:v>2160000</c:v>
                  </c:pt>
                  <c:pt idx="759">
                    <c:v>7020000</c:v>
                  </c:pt>
                  <c:pt idx="760">
                    <c:v>7560000</c:v>
                  </c:pt>
                  <c:pt idx="761">
                    <c:v>4860000</c:v>
                  </c:pt>
                  <c:pt idx="762">
                    <c:v>2160000</c:v>
                  </c:pt>
                  <c:pt idx="763">
                    <c:v>7560000</c:v>
                  </c:pt>
                  <c:pt idx="764">
                    <c:v>137700000</c:v>
                  </c:pt>
                  <c:pt idx="765">
                    <c:v>24840000</c:v>
                  </c:pt>
                  <c:pt idx="766">
                    <c:v>19800000</c:v>
                  </c:pt>
                  <c:pt idx="767">
                    <c:v>17280000</c:v>
                  </c:pt>
                  <c:pt idx="768">
                    <c:v>35640000</c:v>
                  </c:pt>
                  <c:pt idx="769">
                    <c:v>31320000</c:v>
                  </c:pt>
                  <c:pt idx="770">
                    <c:v>66960000</c:v>
                  </c:pt>
                  <c:pt idx="771">
                    <c:v>14040000</c:v>
                  </c:pt>
                  <c:pt idx="772">
                    <c:v>11880000</c:v>
                  </c:pt>
                  <c:pt idx="773">
                    <c:v>44280000</c:v>
                  </c:pt>
                  <c:pt idx="774">
                    <c:v>17820000</c:v>
                  </c:pt>
                  <c:pt idx="775">
                    <c:v>58860000</c:v>
                  </c:pt>
                  <c:pt idx="776">
                    <c:v>34020000</c:v>
                  </c:pt>
                  <c:pt idx="777">
                    <c:v>9360000</c:v>
                  </c:pt>
                  <c:pt idx="778">
                    <c:v>12960000</c:v>
                  </c:pt>
                  <c:pt idx="779">
                    <c:v>16740000</c:v>
                  </c:pt>
                  <c:pt idx="780">
                    <c:v>16740000</c:v>
                  </c:pt>
                  <c:pt idx="781">
                    <c:v>10800000</c:v>
                  </c:pt>
                  <c:pt idx="782">
                    <c:v>12420000</c:v>
                  </c:pt>
                  <c:pt idx="783">
                    <c:v>31860000</c:v>
                  </c:pt>
                  <c:pt idx="784">
                    <c:v>16200000</c:v>
                  </c:pt>
                  <c:pt idx="785">
                    <c:v>11880000</c:v>
                  </c:pt>
                  <c:pt idx="786">
                    <c:v>22680000</c:v>
                  </c:pt>
                  <c:pt idx="787">
                    <c:v>10800000</c:v>
                  </c:pt>
                  <c:pt idx="788">
                    <c:v>7920000</c:v>
                  </c:pt>
                  <c:pt idx="789">
                    <c:v>30240000</c:v>
                  </c:pt>
                  <c:pt idx="790">
                    <c:v>10260000</c:v>
                  </c:pt>
                  <c:pt idx="791">
                    <c:v>9360000</c:v>
                  </c:pt>
                  <c:pt idx="792">
                    <c:v>10800000</c:v>
                  </c:pt>
                  <c:pt idx="793">
                    <c:v>6480000</c:v>
                  </c:pt>
                  <c:pt idx="794">
                    <c:v>9180000</c:v>
                  </c:pt>
                  <c:pt idx="795">
                    <c:v>7560000</c:v>
                  </c:pt>
                  <c:pt idx="796">
                    <c:v>7200000</c:v>
                  </c:pt>
                  <c:pt idx="797">
                    <c:v>10260000</c:v>
                  </c:pt>
                  <c:pt idx="798">
                    <c:v>12960000</c:v>
                  </c:pt>
                  <c:pt idx="799">
                    <c:v>12960000</c:v>
                  </c:pt>
                  <c:pt idx="800">
                    <c:v>12420000</c:v>
                  </c:pt>
                  <c:pt idx="801">
                    <c:v>18360000</c:v>
                  </c:pt>
                  <c:pt idx="802">
                    <c:v>12420000</c:v>
                  </c:pt>
                  <c:pt idx="803">
                    <c:v>9180000</c:v>
                  </c:pt>
                  <c:pt idx="804">
                    <c:v>10800000</c:v>
                  </c:pt>
                  <c:pt idx="805">
                    <c:v>18360000</c:v>
                  </c:pt>
                  <c:pt idx="806">
                    <c:v>10800000</c:v>
                  </c:pt>
                  <c:pt idx="807">
                    <c:v>14040000</c:v>
                  </c:pt>
                  <c:pt idx="808">
                    <c:v>10080000</c:v>
                  </c:pt>
                  <c:pt idx="809">
                    <c:v>11880000</c:v>
                  </c:pt>
                  <c:pt idx="810">
                    <c:v>12960000</c:v>
                  </c:pt>
                  <c:pt idx="811">
                    <c:v>10260000</c:v>
                  </c:pt>
                  <c:pt idx="812">
                    <c:v>8100000</c:v>
                  </c:pt>
                  <c:pt idx="813">
                    <c:v>13500000</c:v>
                  </c:pt>
                  <c:pt idx="814">
                    <c:v>26640000</c:v>
                  </c:pt>
                  <c:pt idx="815">
                    <c:v>10260000</c:v>
                  </c:pt>
                  <c:pt idx="816">
                    <c:v>14040000</c:v>
                  </c:pt>
                  <c:pt idx="817">
                    <c:v>7560000</c:v>
                  </c:pt>
                  <c:pt idx="818">
                    <c:v>10080000</c:v>
                  </c:pt>
                  <c:pt idx="819">
                    <c:v>23760000</c:v>
                  </c:pt>
                  <c:pt idx="820">
                    <c:v>5940000</c:v>
                  </c:pt>
                  <c:pt idx="821">
                    <c:v>9180000</c:v>
                  </c:pt>
                  <c:pt idx="822">
                    <c:v>5940000</c:v>
                  </c:pt>
                  <c:pt idx="823">
                    <c:v>12240000</c:v>
                  </c:pt>
                  <c:pt idx="824">
                    <c:v>8640000</c:v>
                  </c:pt>
                  <c:pt idx="825">
                    <c:v>7020000</c:v>
                  </c:pt>
                  <c:pt idx="826">
                    <c:v>4860000</c:v>
                  </c:pt>
                  <c:pt idx="827">
                    <c:v>6480000</c:v>
                  </c:pt>
                  <c:pt idx="828">
                    <c:v>6120000</c:v>
                  </c:pt>
                  <c:pt idx="829">
                    <c:v>6120000</c:v>
                  </c:pt>
                  <c:pt idx="830">
                    <c:v>11880000</c:v>
                  </c:pt>
                  <c:pt idx="831">
                    <c:v>3240000</c:v>
                  </c:pt>
                  <c:pt idx="832">
                    <c:v>10800000</c:v>
                  </c:pt>
                  <c:pt idx="833">
                    <c:v>8100000</c:v>
                  </c:pt>
                  <c:pt idx="834">
                    <c:v>10260000</c:v>
                  </c:pt>
                  <c:pt idx="835">
                    <c:v>8640000</c:v>
                  </c:pt>
                  <c:pt idx="836">
                    <c:v>4860000</c:v>
                  </c:pt>
                  <c:pt idx="837">
                    <c:v>6120000</c:v>
                  </c:pt>
                  <c:pt idx="838">
                    <c:v>8100000</c:v>
                  </c:pt>
                  <c:pt idx="839">
                    <c:v>6480000</c:v>
                  </c:pt>
                  <c:pt idx="840">
                    <c:v>13500000</c:v>
                  </c:pt>
                  <c:pt idx="841">
                    <c:v>7200000</c:v>
                  </c:pt>
                  <c:pt idx="842">
                    <c:v>7200000</c:v>
                  </c:pt>
                  <c:pt idx="843">
                    <c:v>5400000</c:v>
                  </c:pt>
                  <c:pt idx="844">
                    <c:v>2160000</c:v>
                  </c:pt>
                  <c:pt idx="845">
                    <c:v>2520000</c:v>
                  </c:pt>
                  <c:pt idx="846">
                    <c:v>6480000</c:v>
                  </c:pt>
                  <c:pt idx="847">
                    <c:v>540000</c:v>
                  </c:pt>
                  <c:pt idx="848">
                    <c:v>3780000</c:v>
                  </c:pt>
                  <c:pt idx="849">
                    <c:v>8100000</c:v>
                  </c:pt>
                  <c:pt idx="850">
                    <c:v>540000</c:v>
                  </c:pt>
                  <c:pt idx="851">
                    <c:v>1080000</c:v>
                  </c:pt>
                  <c:pt idx="852">
                    <c:v>1080000</c:v>
                  </c:pt>
                  <c:pt idx="853">
                    <c:v>1620000</c:v>
                  </c:pt>
                  <c:pt idx="854">
                    <c:v>540000</c:v>
                  </c:pt>
                  <c:pt idx="855">
                    <c:v>4320000</c:v>
                  </c:pt>
                  <c:pt idx="856">
                    <c:v>10260000</c:v>
                  </c:pt>
                  <c:pt idx="857">
                    <c:v>1440000</c:v>
                  </c:pt>
                  <c:pt idx="858">
                    <c:v>5400000</c:v>
                  </c:pt>
                  <c:pt idx="859">
                    <c:v>8100000</c:v>
                  </c:pt>
                  <c:pt idx="860">
                    <c:v>2520000</c:v>
                  </c:pt>
                  <c:pt idx="861">
                    <c:v>5400000</c:v>
                  </c:pt>
                  <c:pt idx="862">
                    <c:v>3240000</c:v>
                  </c:pt>
                  <c:pt idx="863">
                    <c:v>3780000</c:v>
                  </c:pt>
                  <c:pt idx="864">
                    <c:v>2700000</c:v>
                  </c:pt>
                  <c:pt idx="865">
                    <c:v>1080000</c:v>
                  </c:pt>
                  <c:pt idx="866">
                    <c:v>5940000</c:v>
                  </c:pt>
                  <c:pt idx="867">
                    <c:v>540000</c:v>
                  </c:pt>
                  <c:pt idx="868">
                    <c:v>2520000</c:v>
                  </c:pt>
                  <c:pt idx="869">
                    <c:v>25380000</c:v>
                  </c:pt>
                  <c:pt idx="870">
                    <c:v>3960000</c:v>
                  </c:pt>
                  <c:pt idx="871">
                    <c:v>2880000</c:v>
                  </c:pt>
                  <c:pt idx="872">
                    <c:v>4320000</c:v>
                  </c:pt>
                  <c:pt idx="873">
                    <c:v>5400000</c:v>
                  </c:pt>
                  <c:pt idx="874">
                    <c:v>6120000</c:v>
                  </c:pt>
                  <c:pt idx="875">
                    <c:v>4860000</c:v>
                  </c:pt>
                  <c:pt idx="876">
                    <c:v>5040000</c:v>
                  </c:pt>
                  <c:pt idx="877">
                    <c:v>4860000</c:v>
                  </c:pt>
                  <c:pt idx="878">
                    <c:v>3780000</c:v>
                  </c:pt>
                  <c:pt idx="879">
                    <c:v>3240000</c:v>
                  </c:pt>
                  <c:pt idx="880">
                    <c:v>3240000</c:v>
                  </c:pt>
                  <c:pt idx="881">
                    <c:v>720000</c:v>
                  </c:pt>
                  <c:pt idx="882">
                    <c:v>6480000</c:v>
                  </c:pt>
                  <c:pt idx="883">
                    <c:v>10440000</c:v>
                  </c:pt>
                  <c:pt idx="884">
                    <c:v>1080000</c:v>
                  </c:pt>
                  <c:pt idx="885">
                    <c:v>540000</c:v>
                  </c:pt>
                  <c:pt idx="886">
                    <c:v>1080000</c:v>
                  </c:pt>
                  <c:pt idx="887">
                    <c:v>7020000</c:v>
                  </c:pt>
                  <c:pt idx="888">
                    <c:v>540000</c:v>
                  </c:pt>
                  <c:pt idx="889">
                    <c:v>7920000</c:v>
                  </c:pt>
                  <c:pt idx="890">
                    <c:v>1800000</c:v>
                  </c:pt>
                  <c:pt idx="891">
                    <c:v>7560000</c:v>
                  </c:pt>
                  <c:pt idx="892">
                    <c:v>540000</c:v>
                  </c:pt>
                  <c:pt idx="893">
                    <c:v>4860000</c:v>
                  </c:pt>
                  <c:pt idx="894">
                    <c:v>540000</c:v>
                  </c:pt>
                  <c:pt idx="895">
                    <c:v>1080000</c:v>
                  </c:pt>
                  <c:pt idx="896">
                    <c:v>720000</c:v>
                  </c:pt>
                  <c:pt idx="897">
                    <c:v>540000</c:v>
                  </c:pt>
                  <c:pt idx="898">
                    <c:v>540000</c:v>
                  </c:pt>
                  <c:pt idx="899">
                    <c:v>1080000</c:v>
                  </c:pt>
                  <c:pt idx="900">
                    <c:v>1080000</c:v>
                  </c:pt>
                  <c:pt idx="901">
                    <c:v>1440000</c:v>
                  </c:pt>
                  <c:pt idx="902">
                    <c:v>540000</c:v>
                  </c:pt>
                  <c:pt idx="903">
                    <c:v>540000</c:v>
                  </c:pt>
                  <c:pt idx="904">
                    <c:v>540000</c:v>
                  </c:pt>
                  <c:pt idx="905">
                    <c:v>540000</c:v>
                  </c:pt>
                  <c:pt idx="906">
                    <c:v>1620000</c:v>
                  </c:pt>
                  <c:pt idx="907">
                    <c:v>1080000</c:v>
                  </c:pt>
                  <c:pt idx="908">
                    <c:v>1800000</c:v>
                  </c:pt>
                  <c:pt idx="909">
                    <c:v>3780000</c:v>
                  </c:pt>
                  <c:pt idx="910">
                    <c:v>540000</c:v>
                  </c:pt>
                  <c:pt idx="911">
                    <c:v>540000</c:v>
                  </c:pt>
                  <c:pt idx="912">
                    <c:v>720000</c:v>
                  </c:pt>
                  <c:pt idx="913">
                    <c:v>540000</c:v>
                  </c:pt>
                  <c:pt idx="914">
                    <c:v>2520000</c:v>
                  </c:pt>
                  <c:pt idx="915">
                    <c:v>540000</c:v>
                  </c:pt>
                  <c:pt idx="916">
                    <c:v>540000</c:v>
                  </c:pt>
                  <c:pt idx="917">
                    <c:v>720000</c:v>
                  </c:pt>
                  <c:pt idx="918">
                    <c:v>540000</c:v>
                  </c:pt>
                  <c:pt idx="919">
                    <c:v>540000</c:v>
                  </c:pt>
                  <c:pt idx="920">
                    <c:v>540000</c:v>
                  </c:pt>
                  <c:pt idx="921">
                    <c:v>540000</c:v>
                  </c:pt>
                  <c:pt idx="922">
                    <c:v>2700000</c:v>
                  </c:pt>
                  <c:pt idx="923">
                    <c:v>540000</c:v>
                  </c:pt>
                  <c:pt idx="924">
                    <c:v>540000</c:v>
                  </c:pt>
                  <c:pt idx="925">
                    <c:v>2700000</c:v>
                  </c:pt>
                  <c:pt idx="926">
                    <c:v>720000</c:v>
                  </c:pt>
                  <c:pt idx="927">
                    <c:v>1080000</c:v>
                  </c:pt>
                  <c:pt idx="928">
                    <c:v>720000</c:v>
                  </c:pt>
                  <c:pt idx="929">
                    <c:v>540000</c:v>
                  </c:pt>
                  <c:pt idx="930">
                    <c:v>540000</c:v>
                  </c:pt>
                  <c:pt idx="931">
                    <c:v>540000</c:v>
                  </c:pt>
                  <c:pt idx="932">
                    <c:v>1440000</c:v>
                  </c:pt>
                  <c:pt idx="933">
                    <c:v>1620000</c:v>
                  </c:pt>
                  <c:pt idx="934">
                    <c:v>540000</c:v>
                  </c:pt>
                  <c:pt idx="935">
                    <c:v>540000</c:v>
                  </c:pt>
                  <c:pt idx="936">
                    <c:v>540000</c:v>
                  </c:pt>
                  <c:pt idx="937">
                    <c:v>26341.46289</c:v>
                  </c:pt>
                  <c:pt idx="938">
                    <c:v>540000</c:v>
                  </c:pt>
                  <c:pt idx="939">
                    <c:v>540000</c:v>
                  </c:pt>
                  <c:pt idx="940">
                    <c:v>1080000</c:v>
                  </c:pt>
                  <c:pt idx="941">
                    <c:v>540000</c:v>
                  </c:pt>
                  <c:pt idx="942">
                    <c:v>1080000</c:v>
                  </c:pt>
                  <c:pt idx="943">
                    <c:v>540000</c:v>
                  </c:pt>
                  <c:pt idx="944">
                    <c:v>180000</c:v>
                  </c:pt>
                  <c:pt idx="945">
                    <c:v>540000</c:v>
                  </c:pt>
                  <c:pt idx="946">
                    <c:v>1080000</c:v>
                  </c:pt>
                  <c:pt idx="947">
                    <c:v>720000</c:v>
                  </c:pt>
                  <c:pt idx="948">
                    <c:v>720000</c:v>
                  </c:pt>
                  <c:pt idx="949">
                    <c:v>540000</c:v>
                  </c:pt>
                  <c:pt idx="950">
                    <c:v>540000</c:v>
                  </c:pt>
                  <c:pt idx="951">
                    <c:v>1080000</c:v>
                  </c:pt>
                  <c:pt idx="952">
                    <c:v>2160000</c:v>
                  </c:pt>
                  <c:pt idx="953">
                    <c:v>540000</c:v>
                  </c:pt>
                  <c:pt idx="954">
                    <c:v>540000</c:v>
                  </c:pt>
                  <c:pt idx="955">
                    <c:v>540000</c:v>
                  </c:pt>
                  <c:pt idx="956">
                    <c:v>540000</c:v>
                  </c:pt>
                  <c:pt idx="957">
                    <c:v>540000</c:v>
                  </c:pt>
                  <c:pt idx="958">
                    <c:v>540000</c:v>
                  </c:pt>
                  <c:pt idx="959">
                    <c:v>2160000</c:v>
                  </c:pt>
                  <c:pt idx="960">
                    <c:v>540000</c:v>
                  </c:pt>
                  <c:pt idx="961">
                    <c:v>1080000</c:v>
                  </c:pt>
                  <c:pt idx="962">
                    <c:v>540000</c:v>
                  </c:pt>
                  <c:pt idx="963">
                    <c:v>2160000</c:v>
                  </c:pt>
                  <c:pt idx="964">
                    <c:v>540000</c:v>
                  </c:pt>
                  <c:pt idx="965">
                    <c:v>540000</c:v>
                  </c:pt>
                  <c:pt idx="966">
                    <c:v>540000</c:v>
                  </c:pt>
                  <c:pt idx="967">
                    <c:v>1080000</c:v>
                  </c:pt>
                  <c:pt idx="968">
                    <c:v>1080000</c:v>
                  </c:pt>
                  <c:pt idx="969">
                    <c:v>1080000</c:v>
                  </c:pt>
                  <c:pt idx="970">
                    <c:v>540000</c:v>
                  </c:pt>
                  <c:pt idx="971">
                    <c:v>540000</c:v>
                  </c:pt>
                  <c:pt idx="972">
                    <c:v>540000</c:v>
                  </c:pt>
                  <c:pt idx="973">
                    <c:v>720000</c:v>
                  </c:pt>
                  <c:pt idx="974">
                    <c:v>540000</c:v>
                  </c:pt>
                  <c:pt idx="975">
                    <c:v>540000</c:v>
                  </c:pt>
                  <c:pt idx="976">
                    <c:v>540000</c:v>
                  </c:pt>
                  <c:pt idx="977">
                    <c:v>540000</c:v>
                  </c:pt>
                  <c:pt idx="978">
                    <c:v>540000</c:v>
                  </c:pt>
                  <c:pt idx="979">
                    <c:v>540000</c:v>
                  </c:pt>
                  <c:pt idx="980">
                    <c:v>540000</c:v>
                  </c:pt>
                  <c:pt idx="981">
                    <c:v>2160000</c:v>
                  </c:pt>
                  <c:pt idx="982">
                    <c:v>540000</c:v>
                  </c:pt>
                  <c:pt idx="983">
                    <c:v>1080000</c:v>
                  </c:pt>
                  <c:pt idx="984">
                    <c:v>9180000</c:v>
                  </c:pt>
                  <c:pt idx="985">
                    <c:v>540000</c:v>
                  </c:pt>
                  <c:pt idx="986">
                    <c:v>540000</c:v>
                  </c:pt>
                  <c:pt idx="987">
                    <c:v>720000</c:v>
                  </c:pt>
                  <c:pt idx="988">
                    <c:v>540000</c:v>
                  </c:pt>
                  <c:pt idx="989">
                    <c:v>2700000</c:v>
                  </c:pt>
                  <c:pt idx="990">
                    <c:v>540000</c:v>
                  </c:pt>
                  <c:pt idx="991">
                    <c:v>540000</c:v>
                  </c:pt>
                  <c:pt idx="992">
                    <c:v>3240000</c:v>
                  </c:pt>
                  <c:pt idx="993">
                    <c:v>3240000</c:v>
                  </c:pt>
                  <c:pt idx="994">
                    <c:v>9180000</c:v>
                  </c:pt>
                  <c:pt idx="995">
                    <c:v>1800000</c:v>
                  </c:pt>
                  <c:pt idx="996">
                    <c:v>540000</c:v>
                  </c:pt>
                  <c:pt idx="997">
                    <c:v>1620000</c:v>
                  </c:pt>
                  <c:pt idx="998">
                    <c:v>540000</c:v>
                  </c:pt>
                  <c:pt idx="999">
                    <c:v>720000</c:v>
                  </c:pt>
                  <c:pt idx="1000">
                    <c:v>540000</c:v>
                  </c:pt>
                  <c:pt idx="1001">
                    <c:v>540000</c:v>
                  </c:pt>
                  <c:pt idx="1002">
                    <c:v>4860000</c:v>
                  </c:pt>
                  <c:pt idx="1003">
                    <c:v>1440000</c:v>
                  </c:pt>
                  <c:pt idx="1004">
                    <c:v>540000</c:v>
                  </c:pt>
                  <c:pt idx="1005">
                    <c:v>4320000</c:v>
                  </c:pt>
                  <c:pt idx="1006">
                    <c:v>720000</c:v>
                  </c:pt>
                  <c:pt idx="1007">
                    <c:v>1800000</c:v>
                  </c:pt>
                  <c:pt idx="1008">
                    <c:v>2160000</c:v>
                  </c:pt>
                  <c:pt idx="1009">
                    <c:v>540000</c:v>
                  </c:pt>
                  <c:pt idx="1010">
                    <c:v>1440000</c:v>
                  </c:pt>
                  <c:pt idx="1011">
                    <c:v>4320000</c:v>
                  </c:pt>
                  <c:pt idx="1012">
                    <c:v>2160000</c:v>
                  </c:pt>
                  <c:pt idx="1013">
                    <c:v>3240000</c:v>
                  </c:pt>
                  <c:pt idx="1014">
                    <c:v>540000</c:v>
                  </c:pt>
                  <c:pt idx="1015">
                    <c:v>540000</c:v>
                  </c:pt>
                  <c:pt idx="1016">
                    <c:v>1620000</c:v>
                  </c:pt>
                  <c:pt idx="1017">
                    <c:v>720000</c:v>
                  </c:pt>
                  <c:pt idx="1018">
                    <c:v>540000</c:v>
                  </c:pt>
                  <c:pt idx="1019">
                    <c:v>720000</c:v>
                  </c:pt>
                  <c:pt idx="1020">
                    <c:v>540000</c:v>
                  </c:pt>
                  <c:pt idx="1021">
                    <c:v>1080000</c:v>
                  </c:pt>
                  <c:pt idx="1022">
                    <c:v>540000</c:v>
                  </c:pt>
                  <c:pt idx="1023">
                    <c:v>1800000</c:v>
                  </c:pt>
                  <c:pt idx="1024">
                    <c:v>3240000</c:v>
                  </c:pt>
                  <c:pt idx="1025">
                    <c:v>540000</c:v>
                  </c:pt>
                  <c:pt idx="1026">
                    <c:v>540000</c:v>
                  </c:pt>
                  <c:pt idx="1027">
                    <c:v>1080000</c:v>
                  </c:pt>
                  <c:pt idx="1028">
                    <c:v>720000</c:v>
                  </c:pt>
                  <c:pt idx="1029">
                    <c:v>1080000</c:v>
                  </c:pt>
                  <c:pt idx="1030">
                    <c:v>540000</c:v>
                  </c:pt>
                  <c:pt idx="1031">
                    <c:v>2160000</c:v>
                  </c:pt>
                  <c:pt idx="1032">
                    <c:v>3600000</c:v>
                  </c:pt>
                  <c:pt idx="1033">
                    <c:v>1800000</c:v>
                  </c:pt>
                  <c:pt idx="1034">
                    <c:v>2160000</c:v>
                  </c:pt>
                  <c:pt idx="1035">
                    <c:v>3780000</c:v>
                  </c:pt>
                  <c:pt idx="1036">
                    <c:v>3780000</c:v>
                  </c:pt>
                  <c:pt idx="1037">
                    <c:v>3240000</c:v>
                  </c:pt>
                  <c:pt idx="1038">
                    <c:v>540000</c:v>
                  </c:pt>
                  <c:pt idx="1039">
                    <c:v>540000</c:v>
                  </c:pt>
                  <c:pt idx="1040">
                    <c:v>1440000</c:v>
                  </c:pt>
                  <c:pt idx="1041">
                    <c:v>1080000</c:v>
                  </c:pt>
                  <c:pt idx="1042">
                    <c:v>6120000</c:v>
                  </c:pt>
                  <c:pt idx="1043">
                    <c:v>540000</c:v>
                  </c:pt>
                  <c:pt idx="1044">
                    <c:v>540000</c:v>
                  </c:pt>
                  <c:pt idx="1045">
                    <c:v>3240000</c:v>
                  </c:pt>
                  <c:pt idx="1046">
                    <c:v>2160000</c:v>
                  </c:pt>
                  <c:pt idx="1047">
                    <c:v>1080000</c:v>
                  </c:pt>
                  <c:pt idx="1048">
                    <c:v>540000</c:v>
                  </c:pt>
                  <c:pt idx="1049">
                    <c:v>540000</c:v>
                  </c:pt>
                  <c:pt idx="1050">
                    <c:v>540000</c:v>
                  </c:pt>
                  <c:pt idx="1051">
                    <c:v>540000</c:v>
                  </c:pt>
                  <c:pt idx="1052">
                    <c:v>540000</c:v>
                  </c:pt>
                  <c:pt idx="1053">
                    <c:v>540000</c:v>
                  </c:pt>
                  <c:pt idx="1054">
                    <c:v>720000</c:v>
                  </c:pt>
                  <c:pt idx="1055">
                    <c:v>540000</c:v>
                  </c:pt>
                  <c:pt idx="1056">
                    <c:v>1620000</c:v>
                  </c:pt>
                  <c:pt idx="1057">
                    <c:v>540000</c:v>
                  </c:pt>
                  <c:pt idx="1058">
                    <c:v>540000</c:v>
                  </c:pt>
                  <c:pt idx="1059">
                    <c:v>540000</c:v>
                  </c:pt>
                  <c:pt idx="1060">
                    <c:v>540000</c:v>
                  </c:pt>
                  <c:pt idx="1061">
                    <c:v>3780000</c:v>
                  </c:pt>
                  <c:pt idx="1062">
                    <c:v>720000</c:v>
                  </c:pt>
                  <c:pt idx="1063">
                    <c:v>2160000</c:v>
                  </c:pt>
                  <c:pt idx="1064">
                    <c:v>3240000</c:v>
                  </c:pt>
                  <c:pt idx="1065">
                    <c:v>3780000</c:v>
                  </c:pt>
                  <c:pt idx="1066">
                    <c:v>1620000</c:v>
                  </c:pt>
                  <c:pt idx="1067">
                    <c:v>2160000</c:v>
                  </c:pt>
                  <c:pt idx="1068">
                    <c:v>720000</c:v>
                  </c:pt>
                  <c:pt idx="1069">
                    <c:v>5940000</c:v>
                  </c:pt>
                  <c:pt idx="1070">
                    <c:v>540000</c:v>
                  </c:pt>
                  <c:pt idx="1071">
                    <c:v>2160000</c:v>
                  </c:pt>
                  <c:pt idx="1072">
                    <c:v>7560000</c:v>
                  </c:pt>
                  <c:pt idx="1073">
                    <c:v>4320000</c:v>
                  </c:pt>
                  <c:pt idx="1074">
                    <c:v>720000</c:v>
                  </c:pt>
                  <c:pt idx="1075">
                    <c:v>1080000</c:v>
                  </c:pt>
                  <c:pt idx="1076">
                    <c:v>3780000</c:v>
                  </c:pt>
                  <c:pt idx="1077">
                    <c:v>3780000</c:v>
                  </c:pt>
                  <c:pt idx="1078">
                    <c:v>1620000</c:v>
                  </c:pt>
                  <c:pt idx="1079">
                    <c:v>3960000</c:v>
                  </c:pt>
                  <c:pt idx="1080">
                    <c:v>4860000</c:v>
                  </c:pt>
                  <c:pt idx="1081">
                    <c:v>1080000</c:v>
                  </c:pt>
                  <c:pt idx="1082">
                    <c:v>2700000</c:v>
                  </c:pt>
                  <c:pt idx="1083">
                    <c:v>720000</c:v>
                  </c:pt>
                  <c:pt idx="1084">
                    <c:v>2700000</c:v>
                  </c:pt>
                  <c:pt idx="1085">
                    <c:v>540000</c:v>
                  </c:pt>
                  <c:pt idx="1086">
                    <c:v>1080000</c:v>
                  </c:pt>
                  <c:pt idx="1087">
                    <c:v>1800000</c:v>
                  </c:pt>
                  <c:pt idx="1088">
                    <c:v>720000</c:v>
                  </c:pt>
                  <c:pt idx="1089">
                    <c:v>540000</c:v>
                  </c:pt>
                  <c:pt idx="1090">
                    <c:v>1800000</c:v>
                  </c:pt>
                  <c:pt idx="1091">
                    <c:v>3780000</c:v>
                  </c:pt>
                  <c:pt idx="1092">
                    <c:v>3240000</c:v>
                  </c:pt>
                  <c:pt idx="1093">
                    <c:v>1080000</c:v>
                  </c:pt>
                  <c:pt idx="1094">
                    <c:v>2160000</c:v>
                  </c:pt>
                  <c:pt idx="1095">
                    <c:v>2160000</c:v>
                  </c:pt>
                  <c:pt idx="1096">
                    <c:v>2160000</c:v>
                  </c:pt>
                  <c:pt idx="1097">
                    <c:v>540000</c:v>
                  </c:pt>
                  <c:pt idx="1098">
                    <c:v>4320000</c:v>
                  </c:pt>
                  <c:pt idx="1099">
                    <c:v>3600000</c:v>
                  </c:pt>
                  <c:pt idx="1100">
                    <c:v>3780000</c:v>
                  </c:pt>
                  <c:pt idx="1101">
                    <c:v>3960000</c:v>
                  </c:pt>
                  <c:pt idx="1102">
                    <c:v>1440000</c:v>
                  </c:pt>
                  <c:pt idx="1103">
                    <c:v>3960000</c:v>
                  </c:pt>
                  <c:pt idx="1104">
                    <c:v>4680000</c:v>
                  </c:pt>
                  <c:pt idx="1105">
                    <c:v>5040000</c:v>
                  </c:pt>
                  <c:pt idx="1106">
                    <c:v>8640000</c:v>
                  </c:pt>
                  <c:pt idx="1107">
                    <c:v>720000</c:v>
                  </c:pt>
                  <c:pt idx="1108">
                    <c:v>1080000</c:v>
                  </c:pt>
                  <c:pt idx="1109">
                    <c:v>3960000</c:v>
                  </c:pt>
                  <c:pt idx="1110">
                    <c:v>1620000</c:v>
                  </c:pt>
                  <c:pt idx="1111">
                    <c:v>2160000</c:v>
                  </c:pt>
                  <c:pt idx="1112">
                    <c:v>3960000</c:v>
                  </c:pt>
                  <c:pt idx="1113">
                    <c:v>1080000</c:v>
                  </c:pt>
                  <c:pt idx="1114">
                    <c:v>5400000</c:v>
                  </c:pt>
                  <c:pt idx="1115">
                    <c:v>4320000</c:v>
                  </c:pt>
                  <c:pt idx="1116">
                    <c:v>5400000</c:v>
                  </c:pt>
                  <c:pt idx="1117">
                    <c:v>1080000</c:v>
                  </c:pt>
                  <c:pt idx="1118">
                    <c:v>3240000</c:v>
                  </c:pt>
                  <c:pt idx="1119">
                    <c:v>2700000</c:v>
                  </c:pt>
                  <c:pt idx="1120">
                    <c:v>2160000</c:v>
                  </c:pt>
                  <c:pt idx="1121">
                    <c:v>1800000</c:v>
                  </c:pt>
                  <c:pt idx="1122">
                    <c:v>1620000</c:v>
                  </c:pt>
                  <c:pt idx="1123">
                    <c:v>1080000</c:v>
                  </c:pt>
                  <c:pt idx="1124">
                    <c:v>3960000</c:v>
                  </c:pt>
                  <c:pt idx="1125">
                    <c:v>3600000</c:v>
                  </c:pt>
                  <c:pt idx="1126">
                    <c:v>5400000</c:v>
                  </c:pt>
                  <c:pt idx="1127">
                    <c:v>1620000</c:v>
                  </c:pt>
                  <c:pt idx="1128">
                    <c:v>3240000</c:v>
                  </c:pt>
                  <c:pt idx="1129">
                    <c:v>2160000</c:v>
                  </c:pt>
                  <c:pt idx="1130">
                    <c:v>4320000</c:v>
                  </c:pt>
                  <c:pt idx="1131">
                    <c:v>1440000</c:v>
                  </c:pt>
                  <c:pt idx="1132">
                    <c:v>3240000</c:v>
                  </c:pt>
                  <c:pt idx="1133">
                    <c:v>6480000</c:v>
                  </c:pt>
                  <c:pt idx="1134">
                    <c:v>2160000</c:v>
                  </c:pt>
                  <c:pt idx="1135">
                    <c:v>5400000</c:v>
                  </c:pt>
                  <c:pt idx="1136">
                    <c:v>3240000</c:v>
                  </c:pt>
                  <c:pt idx="1137">
                    <c:v>5040000</c:v>
                  </c:pt>
                  <c:pt idx="1138">
                    <c:v>2520000</c:v>
                  </c:pt>
                  <c:pt idx="1139">
                    <c:v>1080000</c:v>
                  </c:pt>
                  <c:pt idx="1140">
                    <c:v>5400000</c:v>
                  </c:pt>
                  <c:pt idx="1141">
                    <c:v>3780000</c:v>
                  </c:pt>
                  <c:pt idx="1142">
                    <c:v>6480000</c:v>
                  </c:pt>
                  <c:pt idx="1143">
                    <c:v>3240000</c:v>
                  </c:pt>
                  <c:pt idx="1144">
                    <c:v>2880000</c:v>
                  </c:pt>
                  <c:pt idx="1145">
                    <c:v>4860000</c:v>
                  </c:pt>
                  <c:pt idx="1146">
                    <c:v>3240000</c:v>
                  </c:pt>
                  <c:pt idx="1147">
                    <c:v>5760000</c:v>
                  </c:pt>
                  <c:pt idx="1148">
                    <c:v>4860000</c:v>
                  </c:pt>
                  <c:pt idx="1149">
                    <c:v>2880000</c:v>
                  </c:pt>
                  <c:pt idx="1150">
                    <c:v>8100000</c:v>
                  </c:pt>
                  <c:pt idx="1151">
                    <c:v>3240000</c:v>
                  </c:pt>
                  <c:pt idx="1152">
                    <c:v>1620000</c:v>
                  </c:pt>
                  <c:pt idx="1153">
                    <c:v>3780000</c:v>
                  </c:pt>
                  <c:pt idx="1154">
                    <c:v>4320000</c:v>
                  </c:pt>
                  <c:pt idx="1155">
                    <c:v>4860000</c:v>
                  </c:pt>
                  <c:pt idx="1156">
                    <c:v>7560000</c:v>
                  </c:pt>
                  <c:pt idx="1157">
                    <c:v>3240000</c:v>
                  </c:pt>
                  <c:pt idx="1158">
                    <c:v>5940000</c:v>
                  </c:pt>
                  <c:pt idx="1159">
                    <c:v>1800000</c:v>
                  </c:pt>
                  <c:pt idx="1160">
                    <c:v>4860000</c:v>
                  </c:pt>
                  <c:pt idx="1161">
                    <c:v>2160000</c:v>
                  </c:pt>
                  <c:pt idx="1162">
                    <c:v>2880000</c:v>
                  </c:pt>
                  <c:pt idx="1163">
                    <c:v>1440000</c:v>
                  </c:pt>
                  <c:pt idx="1164">
                    <c:v>5040000</c:v>
                  </c:pt>
                  <c:pt idx="1165">
                    <c:v>3240000</c:v>
                  </c:pt>
                  <c:pt idx="1166">
                    <c:v>3780000</c:v>
                  </c:pt>
                  <c:pt idx="1167">
                    <c:v>3600000</c:v>
                  </c:pt>
                  <c:pt idx="1168">
                    <c:v>2700000</c:v>
                  </c:pt>
                  <c:pt idx="1169">
                    <c:v>2880000</c:v>
                  </c:pt>
                  <c:pt idx="1170">
                    <c:v>1800000</c:v>
                  </c:pt>
                  <c:pt idx="1171">
                    <c:v>1620000</c:v>
                  </c:pt>
                  <c:pt idx="1172">
                    <c:v>2700000</c:v>
                  </c:pt>
                  <c:pt idx="1173">
                    <c:v>720000</c:v>
                  </c:pt>
                  <c:pt idx="1174">
                    <c:v>1440000</c:v>
                  </c:pt>
                  <c:pt idx="1175">
                    <c:v>3240000</c:v>
                  </c:pt>
                  <c:pt idx="1176">
                    <c:v>1620000</c:v>
                  </c:pt>
                  <c:pt idx="1177">
                    <c:v>1440000</c:v>
                  </c:pt>
                  <c:pt idx="1178">
                    <c:v>4320000</c:v>
                  </c:pt>
                  <c:pt idx="1179">
                    <c:v>4320000</c:v>
                  </c:pt>
                  <c:pt idx="1180">
                    <c:v>1620000</c:v>
                  </c:pt>
                  <c:pt idx="1181">
                    <c:v>2700000</c:v>
                  </c:pt>
                  <c:pt idx="1182">
                    <c:v>1800000</c:v>
                  </c:pt>
                  <c:pt idx="1183">
                    <c:v>2700000</c:v>
                  </c:pt>
                  <c:pt idx="1184">
                    <c:v>2160000</c:v>
                  </c:pt>
                  <c:pt idx="1185">
                    <c:v>3240000</c:v>
                  </c:pt>
                  <c:pt idx="1186">
                    <c:v>1800000</c:v>
                  </c:pt>
                  <c:pt idx="1187">
                    <c:v>1620000</c:v>
                  </c:pt>
                  <c:pt idx="1188">
                    <c:v>1440000</c:v>
                  </c:pt>
                  <c:pt idx="1189">
                    <c:v>4320000</c:v>
                  </c:pt>
                  <c:pt idx="1190">
                    <c:v>5760000</c:v>
                  </c:pt>
                  <c:pt idx="1191">
                    <c:v>6480000</c:v>
                  </c:pt>
                  <c:pt idx="1192">
                    <c:v>3240000</c:v>
                  </c:pt>
                  <c:pt idx="1193">
                    <c:v>5400000</c:v>
                  </c:pt>
                  <c:pt idx="1194">
                    <c:v>10800000</c:v>
                  </c:pt>
                  <c:pt idx="1195">
                    <c:v>1440000</c:v>
                  </c:pt>
                  <c:pt idx="1196">
                    <c:v>3600000</c:v>
                  </c:pt>
                  <c:pt idx="1197">
                    <c:v>7920000</c:v>
                  </c:pt>
                  <c:pt idx="1198">
                    <c:v>3960000</c:v>
                  </c:pt>
                  <c:pt idx="1199">
                    <c:v>8100000</c:v>
                  </c:pt>
                  <c:pt idx="1200">
                    <c:v>1080000</c:v>
                  </c:pt>
                  <c:pt idx="1201">
                    <c:v>2160000</c:v>
                  </c:pt>
                  <c:pt idx="1202">
                    <c:v>13500000</c:v>
                  </c:pt>
                  <c:pt idx="1203">
                    <c:v>4860000</c:v>
                  </c:pt>
                  <c:pt idx="1204">
                    <c:v>7200000</c:v>
                  </c:pt>
                  <c:pt idx="1205">
                    <c:v>6120000</c:v>
                  </c:pt>
                  <c:pt idx="1206">
                    <c:v>5040000</c:v>
                  </c:pt>
                  <c:pt idx="1207">
                    <c:v>3240000</c:v>
                  </c:pt>
                  <c:pt idx="1208">
                    <c:v>3240000</c:v>
                  </c:pt>
                  <c:pt idx="1209">
                    <c:v>2160000</c:v>
                  </c:pt>
                  <c:pt idx="1210">
                    <c:v>540000</c:v>
                  </c:pt>
                  <c:pt idx="1211">
                    <c:v>2700000</c:v>
                  </c:pt>
                  <c:pt idx="1212">
                    <c:v>1080000</c:v>
                  </c:pt>
                  <c:pt idx="1213">
                    <c:v>7020000</c:v>
                  </c:pt>
                  <c:pt idx="1214">
                    <c:v>1620000</c:v>
                  </c:pt>
                  <c:pt idx="1215">
                    <c:v>2880000</c:v>
                  </c:pt>
                  <c:pt idx="1216">
                    <c:v>2700000</c:v>
                  </c:pt>
                  <c:pt idx="1217">
                    <c:v>2700000</c:v>
                  </c:pt>
                  <c:pt idx="1218">
                    <c:v>2700000</c:v>
                  </c:pt>
                  <c:pt idx="1219">
                    <c:v>720000</c:v>
                  </c:pt>
                  <c:pt idx="1220">
                    <c:v>5400000</c:v>
                  </c:pt>
                  <c:pt idx="1221">
                    <c:v>3240000</c:v>
                  </c:pt>
                  <c:pt idx="1222">
                    <c:v>540000</c:v>
                  </c:pt>
                  <c:pt idx="1223">
                    <c:v>6840000</c:v>
                  </c:pt>
                  <c:pt idx="1224">
                    <c:v>4320000</c:v>
                  </c:pt>
                  <c:pt idx="1225">
                    <c:v>540000</c:v>
                  </c:pt>
                  <c:pt idx="1226">
                    <c:v>12420000</c:v>
                  </c:pt>
                  <c:pt idx="1227">
                    <c:v>5760000</c:v>
                  </c:pt>
                  <c:pt idx="1228">
                    <c:v>3240000</c:v>
                  </c:pt>
                  <c:pt idx="1229">
                    <c:v>3240000</c:v>
                  </c:pt>
                  <c:pt idx="1230">
                    <c:v>3240000</c:v>
                  </c:pt>
                  <c:pt idx="1231">
                    <c:v>3240000</c:v>
                  </c:pt>
                  <c:pt idx="1232">
                    <c:v>9000000</c:v>
                  </c:pt>
                  <c:pt idx="1233">
                    <c:v>7020000</c:v>
                  </c:pt>
                  <c:pt idx="1234">
                    <c:v>7560000</c:v>
                  </c:pt>
                  <c:pt idx="1235">
                    <c:v>7560000</c:v>
                  </c:pt>
                  <c:pt idx="1236">
                    <c:v>8640000</c:v>
                  </c:pt>
                  <c:pt idx="1237">
                    <c:v>3780000</c:v>
                  </c:pt>
                  <c:pt idx="1238">
                    <c:v>1800000</c:v>
                  </c:pt>
                  <c:pt idx="1239">
                    <c:v>2160000</c:v>
                  </c:pt>
                  <c:pt idx="1240">
                    <c:v>3240000</c:v>
                  </c:pt>
                  <c:pt idx="1241">
                    <c:v>8280000</c:v>
                  </c:pt>
                  <c:pt idx="1242">
                    <c:v>3780000</c:v>
                  </c:pt>
                  <c:pt idx="1243">
                    <c:v>5400000</c:v>
                  </c:pt>
                  <c:pt idx="1244">
                    <c:v>4860000</c:v>
                  </c:pt>
                  <c:pt idx="1245">
                    <c:v>7020000</c:v>
                  </c:pt>
                  <c:pt idx="1246">
                    <c:v>10260000</c:v>
                  </c:pt>
                  <c:pt idx="1247">
                    <c:v>5400000</c:v>
                  </c:pt>
                  <c:pt idx="1248">
                    <c:v>10800000</c:v>
                  </c:pt>
                  <c:pt idx="1249">
                    <c:v>7920000</c:v>
                  </c:pt>
                  <c:pt idx="1250">
                    <c:v>2520000</c:v>
                  </c:pt>
                  <c:pt idx="1251">
                    <c:v>1620000</c:v>
                  </c:pt>
                  <c:pt idx="1252">
                    <c:v>8100000</c:v>
                  </c:pt>
                  <c:pt idx="1253">
                    <c:v>10800000</c:v>
                  </c:pt>
                  <c:pt idx="1254">
                    <c:v>1800000</c:v>
                  </c:pt>
                  <c:pt idx="1255">
                    <c:v>2520000</c:v>
                  </c:pt>
                  <c:pt idx="1256">
                    <c:v>2700000</c:v>
                  </c:pt>
                  <c:pt idx="1257">
                    <c:v>3240000</c:v>
                  </c:pt>
                  <c:pt idx="1258">
                    <c:v>2160000</c:v>
                  </c:pt>
                  <c:pt idx="1259">
                    <c:v>1620000</c:v>
                  </c:pt>
                  <c:pt idx="1260">
                    <c:v>7560000</c:v>
                  </c:pt>
                  <c:pt idx="1261">
                    <c:v>2700000</c:v>
                  </c:pt>
                  <c:pt idx="1262">
                    <c:v>8640000</c:v>
                  </c:pt>
                  <c:pt idx="1263">
                    <c:v>5400000</c:v>
                  </c:pt>
                  <c:pt idx="1264">
                    <c:v>3780000</c:v>
                  </c:pt>
                  <c:pt idx="1265">
                    <c:v>4320000</c:v>
                  </c:pt>
                  <c:pt idx="1266">
                    <c:v>5940000</c:v>
                  </c:pt>
                  <c:pt idx="1267">
                    <c:v>4680000</c:v>
                  </c:pt>
                  <c:pt idx="1268">
                    <c:v>5940000</c:v>
                  </c:pt>
                  <c:pt idx="1269">
                    <c:v>9180000</c:v>
                  </c:pt>
                  <c:pt idx="1270">
                    <c:v>9180000</c:v>
                  </c:pt>
                  <c:pt idx="1271">
                    <c:v>13500000</c:v>
                  </c:pt>
                  <c:pt idx="1272">
                    <c:v>12960000</c:v>
                  </c:pt>
                  <c:pt idx="1273">
                    <c:v>10080000</c:v>
                  </c:pt>
                  <c:pt idx="1274">
                    <c:v>10440000</c:v>
                  </c:pt>
                  <c:pt idx="1275">
                    <c:v>11880000</c:v>
                  </c:pt>
                  <c:pt idx="1276">
                    <c:v>12960000</c:v>
                  </c:pt>
                  <c:pt idx="1277">
                    <c:v>10800000</c:v>
                  </c:pt>
                  <c:pt idx="1278">
                    <c:v>15120000</c:v>
                  </c:pt>
                  <c:pt idx="1279">
                    <c:v>11880000</c:v>
                  </c:pt>
                  <c:pt idx="1280">
                    <c:v>18900000</c:v>
                  </c:pt>
                  <c:pt idx="1281">
                    <c:v>16200000</c:v>
                  </c:pt>
                  <c:pt idx="1282">
                    <c:v>28080000</c:v>
                  </c:pt>
                  <c:pt idx="1283">
                    <c:v>18360000</c:v>
                  </c:pt>
                  <c:pt idx="1284">
                    <c:v>13500000</c:v>
                  </c:pt>
                  <c:pt idx="1285">
                    <c:v>12960000</c:v>
                  </c:pt>
                  <c:pt idx="1286">
                    <c:v>21060000</c:v>
                  </c:pt>
                  <c:pt idx="1287">
                    <c:v>14580000</c:v>
                  </c:pt>
                  <c:pt idx="1288">
                    <c:v>28620000</c:v>
                  </c:pt>
                  <c:pt idx="1289">
                    <c:v>540000</c:v>
                  </c:pt>
                  <c:pt idx="1290">
                    <c:v>540000</c:v>
                  </c:pt>
                  <c:pt idx="1291">
                    <c:v>2880000</c:v>
                  </c:pt>
                  <c:pt idx="1292">
                    <c:v>1440000</c:v>
                  </c:pt>
                  <c:pt idx="1293">
                    <c:v>1620000</c:v>
                  </c:pt>
                  <c:pt idx="1294">
                    <c:v>1800000</c:v>
                  </c:pt>
                  <c:pt idx="1295">
                    <c:v>2700000</c:v>
                  </c:pt>
                  <c:pt idx="1296">
                    <c:v>2520000</c:v>
                  </c:pt>
                  <c:pt idx="1297">
                    <c:v>2880000</c:v>
                  </c:pt>
                  <c:pt idx="1298">
                    <c:v>3240000</c:v>
                  </c:pt>
                  <c:pt idx="1299">
                    <c:v>2160000</c:v>
                  </c:pt>
                  <c:pt idx="1300">
                    <c:v>2880000</c:v>
                  </c:pt>
                  <c:pt idx="1301">
                    <c:v>7200000</c:v>
                  </c:pt>
                  <c:pt idx="1302">
                    <c:v>3780000</c:v>
                  </c:pt>
                  <c:pt idx="1303">
                    <c:v>4680000</c:v>
                  </c:pt>
                  <c:pt idx="1304">
                    <c:v>9180000</c:v>
                  </c:pt>
                  <c:pt idx="1305">
                    <c:v>5400000</c:v>
                  </c:pt>
                  <c:pt idx="1306">
                    <c:v>1620000</c:v>
                  </c:pt>
                  <c:pt idx="1307">
                    <c:v>6480000</c:v>
                  </c:pt>
                  <c:pt idx="1308">
                    <c:v>2160000</c:v>
                  </c:pt>
                  <c:pt idx="1309">
                    <c:v>5400000</c:v>
                  </c:pt>
                  <c:pt idx="1310">
                    <c:v>4860000</c:v>
                  </c:pt>
                  <c:pt idx="1311">
                    <c:v>4680000</c:v>
                  </c:pt>
                  <c:pt idx="1312">
                    <c:v>3240000</c:v>
                  </c:pt>
                  <c:pt idx="1313">
                    <c:v>2160000</c:v>
                  </c:pt>
                  <c:pt idx="1314">
                    <c:v>3960000</c:v>
                  </c:pt>
                  <c:pt idx="1315">
                    <c:v>4860000</c:v>
                  </c:pt>
                  <c:pt idx="1316">
                    <c:v>1800000</c:v>
                  </c:pt>
                  <c:pt idx="1317">
                    <c:v>540000</c:v>
                  </c:pt>
                  <c:pt idx="1318">
                    <c:v>1080000</c:v>
                  </c:pt>
                  <c:pt idx="1319">
                    <c:v>5400000</c:v>
                  </c:pt>
                  <c:pt idx="1320">
                    <c:v>3780000</c:v>
                  </c:pt>
                  <c:pt idx="1321">
                    <c:v>540000</c:v>
                  </c:pt>
                  <c:pt idx="1322">
                    <c:v>720000</c:v>
                  </c:pt>
                  <c:pt idx="1323">
                    <c:v>1080000</c:v>
                  </c:pt>
                  <c:pt idx="1324">
                    <c:v>540000</c:v>
                  </c:pt>
                  <c:pt idx="1325">
                    <c:v>1620000</c:v>
                  </c:pt>
                  <c:pt idx="1326">
                    <c:v>540000</c:v>
                  </c:pt>
                  <c:pt idx="1327">
                    <c:v>3240000</c:v>
                  </c:pt>
                  <c:pt idx="1328">
                    <c:v>540000</c:v>
                  </c:pt>
                  <c:pt idx="1329">
                    <c:v>540000</c:v>
                  </c:pt>
                  <c:pt idx="1330">
                    <c:v>540000</c:v>
                  </c:pt>
                  <c:pt idx="1331">
                    <c:v>540000</c:v>
                  </c:pt>
                  <c:pt idx="1332">
                    <c:v>1800000</c:v>
                  </c:pt>
                  <c:pt idx="1333">
                    <c:v>1800000</c:v>
                  </c:pt>
                  <c:pt idx="1334">
                    <c:v>4320000</c:v>
                  </c:pt>
                  <c:pt idx="1335">
                    <c:v>540000</c:v>
                  </c:pt>
                  <c:pt idx="1336">
                    <c:v>1440000</c:v>
                  </c:pt>
                  <c:pt idx="1337">
                    <c:v>3240000</c:v>
                  </c:pt>
                  <c:pt idx="1338">
                    <c:v>6480000</c:v>
                  </c:pt>
                  <c:pt idx="1339">
                    <c:v>540000</c:v>
                  </c:pt>
                  <c:pt idx="1340">
                    <c:v>1620000</c:v>
                  </c:pt>
                  <c:pt idx="1341">
                    <c:v>2160000</c:v>
                  </c:pt>
                  <c:pt idx="1342">
                    <c:v>540000</c:v>
                  </c:pt>
                  <c:pt idx="1343">
                    <c:v>3780000</c:v>
                  </c:pt>
                  <c:pt idx="1344">
                    <c:v>3240000</c:v>
                  </c:pt>
                  <c:pt idx="1345">
                    <c:v>3240000</c:v>
                  </c:pt>
                  <c:pt idx="1346">
                    <c:v>720000</c:v>
                  </c:pt>
                  <c:pt idx="1347">
                    <c:v>5940000</c:v>
                  </c:pt>
                  <c:pt idx="1348">
                    <c:v>3960000</c:v>
                  </c:pt>
                  <c:pt idx="1349">
                    <c:v>2520000</c:v>
                  </c:pt>
                  <c:pt idx="1350">
                    <c:v>540000</c:v>
                  </c:pt>
                  <c:pt idx="1351">
                    <c:v>540000</c:v>
                  </c:pt>
                  <c:pt idx="1352">
                    <c:v>3600000</c:v>
                  </c:pt>
                  <c:pt idx="1353">
                    <c:v>2880000</c:v>
                  </c:pt>
                  <c:pt idx="1354">
                    <c:v>3240000</c:v>
                  </c:pt>
                  <c:pt idx="1355">
                    <c:v>2700000</c:v>
                  </c:pt>
                  <c:pt idx="1356">
                    <c:v>2160000</c:v>
                  </c:pt>
                  <c:pt idx="1357">
                    <c:v>1080000</c:v>
                  </c:pt>
                  <c:pt idx="1358">
                    <c:v>1080000</c:v>
                  </c:pt>
                  <c:pt idx="1359">
                    <c:v>3600000</c:v>
                  </c:pt>
                  <c:pt idx="1360">
                    <c:v>4320000</c:v>
                  </c:pt>
                  <c:pt idx="1361">
                    <c:v>2160000</c:v>
                  </c:pt>
                  <c:pt idx="1362">
                    <c:v>1080000</c:v>
                  </c:pt>
                  <c:pt idx="1363">
                    <c:v>1620000</c:v>
                  </c:pt>
                  <c:pt idx="1364">
                    <c:v>2520000</c:v>
                  </c:pt>
                  <c:pt idx="1365">
                    <c:v>5040000</c:v>
                  </c:pt>
                  <c:pt idx="1366">
                    <c:v>1620000</c:v>
                  </c:pt>
                  <c:pt idx="1367">
                    <c:v>1620000</c:v>
                  </c:pt>
                  <c:pt idx="1368">
                    <c:v>2160000</c:v>
                  </c:pt>
                  <c:pt idx="1369">
                    <c:v>2700000</c:v>
                  </c:pt>
                  <c:pt idx="1370">
                    <c:v>1620000</c:v>
                  </c:pt>
                  <c:pt idx="1371">
                    <c:v>540000</c:v>
                  </c:pt>
                  <c:pt idx="1372">
                    <c:v>2520000</c:v>
                  </c:pt>
                  <c:pt idx="1373">
                    <c:v>540000</c:v>
                  </c:pt>
                  <c:pt idx="1374">
                    <c:v>3600000</c:v>
                  </c:pt>
                  <c:pt idx="1375">
                    <c:v>4860000</c:v>
                  </c:pt>
                  <c:pt idx="1376">
                    <c:v>1080000</c:v>
                  </c:pt>
                  <c:pt idx="1377">
                    <c:v>720000</c:v>
                  </c:pt>
                  <c:pt idx="1378">
                    <c:v>540000</c:v>
                  </c:pt>
                  <c:pt idx="1379">
                    <c:v>3600000</c:v>
                  </c:pt>
                  <c:pt idx="1380">
                    <c:v>540000</c:v>
                  </c:pt>
                  <c:pt idx="1381">
                    <c:v>4860000</c:v>
                  </c:pt>
                  <c:pt idx="1382">
                    <c:v>3240000</c:v>
                  </c:pt>
                  <c:pt idx="1383">
                    <c:v>2160000</c:v>
                  </c:pt>
                  <c:pt idx="1384">
                    <c:v>2520000</c:v>
                  </c:pt>
                  <c:pt idx="1385">
                    <c:v>1620000</c:v>
                  </c:pt>
                  <c:pt idx="1386">
                    <c:v>540000</c:v>
                  </c:pt>
                  <c:pt idx="1387">
                    <c:v>3780000</c:v>
                  </c:pt>
                  <c:pt idx="1388">
                    <c:v>2880000</c:v>
                  </c:pt>
                  <c:pt idx="1389">
                    <c:v>1080000</c:v>
                  </c:pt>
                  <c:pt idx="1390">
                    <c:v>2160000</c:v>
                  </c:pt>
                  <c:pt idx="1391">
                    <c:v>3240000</c:v>
                  </c:pt>
                  <c:pt idx="1392">
                    <c:v>2160000</c:v>
                  </c:pt>
                  <c:pt idx="1393">
                    <c:v>2160000</c:v>
                  </c:pt>
                  <c:pt idx="1394">
                    <c:v>2160000</c:v>
                  </c:pt>
                  <c:pt idx="1395">
                    <c:v>3240000</c:v>
                  </c:pt>
                  <c:pt idx="1396">
                    <c:v>1080000</c:v>
                  </c:pt>
                  <c:pt idx="1397">
                    <c:v>3780000</c:v>
                  </c:pt>
                  <c:pt idx="1398">
                    <c:v>1440000</c:v>
                  </c:pt>
                  <c:pt idx="1399">
                    <c:v>540000</c:v>
                  </c:pt>
                  <c:pt idx="1400">
                    <c:v>2160000</c:v>
                  </c:pt>
                  <c:pt idx="1401">
                    <c:v>540000</c:v>
                  </c:pt>
                  <c:pt idx="1402">
                    <c:v>540000</c:v>
                  </c:pt>
                  <c:pt idx="1403">
                    <c:v>3600000</c:v>
                  </c:pt>
                  <c:pt idx="1404">
                    <c:v>3240000</c:v>
                  </c:pt>
                  <c:pt idx="1405">
                    <c:v>540000</c:v>
                  </c:pt>
                  <c:pt idx="1406">
                    <c:v>1080000</c:v>
                  </c:pt>
                  <c:pt idx="1407">
                    <c:v>540000</c:v>
                  </c:pt>
                  <c:pt idx="1408">
                    <c:v>1440000</c:v>
                  </c:pt>
                  <c:pt idx="1409">
                    <c:v>1080000</c:v>
                  </c:pt>
                  <c:pt idx="1410">
                    <c:v>540000</c:v>
                  </c:pt>
                  <c:pt idx="1411">
                    <c:v>540000</c:v>
                  </c:pt>
                  <c:pt idx="1412">
                    <c:v>1620000</c:v>
                  </c:pt>
                  <c:pt idx="1413">
                    <c:v>540000</c:v>
                  </c:pt>
                  <c:pt idx="1414">
                    <c:v>540000</c:v>
                  </c:pt>
                  <c:pt idx="1415">
                    <c:v>1080000</c:v>
                  </c:pt>
                  <c:pt idx="1416">
                    <c:v>540000</c:v>
                  </c:pt>
                  <c:pt idx="1417">
                    <c:v>1620000</c:v>
                  </c:pt>
                  <c:pt idx="1418">
                    <c:v>1620000</c:v>
                  </c:pt>
                  <c:pt idx="1419">
                    <c:v>1440000</c:v>
                  </c:pt>
                  <c:pt idx="1420">
                    <c:v>540000</c:v>
                  </c:pt>
                  <c:pt idx="1421">
                    <c:v>540000</c:v>
                  </c:pt>
                  <c:pt idx="1422">
                    <c:v>1080000</c:v>
                  </c:pt>
                  <c:pt idx="1423">
                    <c:v>1620000</c:v>
                  </c:pt>
                  <c:pt idx="1424">
                    <c:v>1080000</c:v>
                  </c:pt>
                  <c:pt idx="1425">
                    <c:v>1080000</c:v>
                  </c:pt>
                  <c:pt idx="1426">
                    <c:v>3780000</c:v>
                  </c:pt>
                  <c:pt idx="1427">
                    <c:v>720000</c:v>
                  </c:pt>
                  <c:pt idx="1428">
                    <c:v>540000</c:v>
                  </c:pt>
                  <c:pt idx="1429">
                    <c:v>540000</c:v>
                  </c:pt>
                  <c:pt idx="1430">
                    <c:v>540000</c:v>
                  </c:pt>
                  <c:pt idx="1431">
                    <c:v>540000</c:v>
                  </c:pt>
                  <c:pt idx="1432">
                    <c:v>540000</c:v>
                  </c:pt>
                  <c:pt idx="1433">
                    <c:v>1440000</c:v>
                  </c:pt>
                  <c:pt idx="1434">
                    <c:v>1620000</c:v>
                  </c:pt>
                  <c:pt idx="1435">
                    <c:v>720000</c:v>
                  </c:pt>
                  <c:pt idx="1436">
                    <c:v>3780000</c:v>
                  </c:pt>
                  <c:pt idx="1437">
                    <c:v>2160000</c:v>
                  </c:pt>
                  <c:pt idx="1438">
                    <c:v>540000</c:v>
                  </c:pt>
                  <c:pt idx="1439">
                    <c:v>540000</c:v>
                  </c:pt>
                  <c:pt idx="1440">
                    <c:v>540000</c:v>
                  </c:pt>
                  <c:pt idx="1441">
                    <c:v>2700000</c:v>
                  </c:pt>
                  <c:pt idx="1442">
                    <c:v>720000</c:v>
                  </c:pt>
                  <c:pt idx="1443">
                    <c:v>720000</c:v>
                  </c:pt>
                  <c:pt idx="1444">
                    <c:v>1080000</c:v>
                  </c:pt>
                  <c:pt idx="1445">
                    <c:v>540000</c:v>
                  </c:pt>
                  <c:pt idx="1446">
                    <c:v>720000</c:v>
                  </c:pt>
                  <c:pt idx="1447">
                    <c:v>1080000</c:v>
                  </c:pt>
                  <c:pt idx="1448">
                    <c:v>1080000</c:v>
                  </c:pt>
                  <c:pt idx="1449">
                    <c:v>3780000</c:v>
                  </c:pt>
                  <c:pt idx="1450">
                    <c:v>3240000</c:v>
                  </c:pt>
                  <c:pt idx="1451">
                    <c:v>720000</c:v>
                  </c:pt>
                  <c:pt idx="1452">
                    <c:v>1440000</c:v>
                  </c:pt>
                  <c:pt idx="1453">
                    <c:v>1620000</c:v>
                  </c:pt>
                  <c:pt idx="1454">
                    <c:v>720000</c:v>
                  </c:pt>
                  <c:pt idx="1455">
                    <c:v>1080000</c:v>
                  </c:pt>
                  <c:pt idx="1456">
                    <c:v>2160000</c:v>
                  </c:pt>
                  <c:pt idx="1457">
                    <c:v>3240000</c:v>
                  </c:pt>
                  <c:pt idx="1458">
                    <c:v>2700000</c:v>
                  </c:pt>
                  <c:pt idx="1459">
                    <c:v>2520000</c:v>
                  </c:pt>
                  <c:pt idx="1460">
                    <c:v>1080000</c:v>
                  </c:pt>
                  <c:pt idx="1461">
                    <c:v>720000</c:v>
                  </c:pt>
                  <c:pt idx="1462">
                    <c:v>2160000</c:v>
                  </c:pt>
                  <c:pt idx="1463">
                    <c:v>1620000</c:v>
                  </c:pt>
                  <c:pt idx="1464">
                    <c:v>3240000</c:v>
                  </c:pt>
                  <c:pt idx="1465">
                    <c:v>1620000</c:v>
                  </c:pt>
                  <c:pt idx="1466">
                    <c:v>2520000</c:v>
                  </c:pt>
                  <c:pt idx="1467">
                    <c:v>3240000</c:v>
                  </c:pt>
                  <c:pt idx="1468">
                    <c:v>540000</c:v>
                  </c:pt>
                  <c:pt idx="1469">
                    <c:v>540000</c:v>
                  </c:pt>
                  <c:pt idx="1470">
                    <c:v>720000</c:v>
                  </c:pt>
                  <c:pt idx="1471">
                    <c:v>720000</c:v>
                  </c:pt>
                  <c:pt idx="1472">
                    <c:v>540000</c:v>
                  </c:pt>
                  <c:pt idx="1473">
                    <c:v>1080000</c:v>
                  </c:pt>
                  <c:pt idx="1474">
                    <c:v>3240000</c:v>
                  </c:pt>
                  <c:pt idx="1475">
                    <c:v>2880000</c:v>
                  </c:pt>
                  <c:pt idx="1476">
                    <c:v>3960000</c:v>
                  </c:pt>
                  <c:pt idx="1477">
                    <c:v>14580000</c:v>
                  </c:pt>
                  <c:pt idx="1478">
                    <c:v>3600000</c:v>
                  </c:pt>
                  <c:pt idx="1479">
                    <c:v>1080000</c:v>
                  </c:pt>
                  <c:pt idx="1480">
                    <c:v>4320000</c:v>
                  </c:pt>
                  <c:pt idx="1481">
                    <c:v>1800000</c:v>
                  </c:pt>
                  <c:pt idx="1482">
                    <c:v>6480000</c:v>
                  </c:pt>
                  <c:pt idx="1483">
                    <c:v>720000</c:v>
                  </c:pt>
                  <c:pt idx="1484">
                    <c:v>3240000</c:v>
                  </c:pt>
                  <c:pt idx="1485">
                    <c:v>5400000</c:v>
                  </c:pt>
                  <c:pt idx="1486">
                    <c:v>2700000</c:v>
                  </c:pt>
                  <c:pt idx="1487">
                    <c:v>4320000</c:v>
                  </c:pt>
                  <c:pt idx="1488">
                    <c:v>4860000</c:v>
                  </c:pt>
                  <c:pt idx="1489">
                    <c:v>2700000</c:v>
                  </c:pt>
                  <c:pt idx="1490">
                    <c:v>4320000</c:v>
                  </c:pt>
                  <c:pt idx="1491">
                    <c:v>4320000</c:v>
                  </c:pt>
                  <c:pt idx="1492">
                    <c:v>5940000</c:v>
                  </c:pt>
                  <c:pt idx="1493">
                    <c:v>10800000</c:v>
                  </c:pt>
                  <c:pt idx="1494">
                    <c:v>6480000</c:v>
                  </c:pt>
                  <c:pt idx="1495">
                    <c:v>9180000</c:v>
                  </c:pt>
                  <c:pt idx="1496">
                    <c:v>8640000</c:v>
                  </c:pt>
                  <c:pt idx="1497">
                    <c:v>6480000</c:v>
                  </c:pt>
                  <c:pt idx="1498">
                    <c:v>4680000</c:v>
                  </c:pt>
                  <c:pt idx="1499">
                    <c:v>10440000</c:v>
                  </c:pt>
                  <c:pt idx="1500">
                    <c:v>720000</c:v>
                  </c:pt>
                  <c:pt idx="1501">
                    <c:v>540000</c:v>
                  </c:pt>
                  <c:pt idx="1502">
                    <c:v>540000</c:v>
                  </c:pt>
                  <c:pt idx="1503">
                    <c:v>4860000</c:v>
                  </c:pt>
                  <c:pt idx="1504">
                    <c:v>720000</c:v>
                  </c:pt>
                  <c:pt idx="1505">
                    <c:v>1080000</c:v>
                  </c:pt>
                  <c:pt idx="1506">
                    <c:v>540000</c:v>
                  </c:pt>
                  <c:pt idx="1507">
                    <c:v>540000</c:v>
                  </c:pt>
                  <c:pt idx="1508">
                    <c:v>5040000</c:v>
                  </c:pt>
                  <c:pt idx="1509">
                    <c:v>5940000</c:v>
                  </c:pt>
                  <c:pt idx="1510">
                    <c:v>14580000</c:v>
                  </c:pt>
                  <c:pt idx="1511">
                    <c:v>8640000</c:v>
                  </c:pt>
                  <c:pt idx="1512">
                    <c:v>11340000</c:v>
                  </c:pt>
                  <c:pt idx="1513">
                    <c:v>10800000</c:v>
                  </c:pt>
                  <c:pt idx="1514">
                    <c:v>12420000</c:v>
                  </c:pt>
                  <c:pt idx="1515">
                    <c:v>5940000</c:v>
                  </c:pt>
                  <c:pt idx="1516">
                    <c:v>5400000</c:v>
                  </c:pt>
                  <c:pt idx="1517">
                    <c:v>7560000</c:v>
                  </c:pt>
                  <c:pt idx="1518">
                    <c:v>11340000</c:v>
                  </c:pt>
                  <c:pt idx="1519">
                    <c:v>1440000</c:v>
                  </c:pt>
                  <c:pt idx="1520">
                    <c:v>540000</c:v>
                  </c:pt>
                  <c:pt idx="1521">
                    <c:v>540000</c:v>
                  </c:pt>
                  <c:pt idx="1522">
                    <c:v>1620000</c:v>
                  </c:pt>
                  <c:pt idx="1523">
                    <c:v>3780000</c:v>
                  </c:pt>
                  <c:pt idx="1524">
                    <c:v>540000</c:v>
                  </c:pt>
                  <c:pt idx="1525">
                    <c:v>1080000</c:v>
                  </c:pt>
                  <c:pt idx="1526">
                    <c:v>1080000</c:v>
                  </c:pt>
                  <c:pt idx="1527">
                    <c:v>540000</c:v>
                  </c:pt>
                  <c:pt idx="1528">
                    <c:v>4680000</c:v>
                  </c:pt>
                  <c:pt idx="1529">
                    <c:v>720000</c:v>
                  </c:pt>
                  <c:pt idx="1530">
                    <c:v>540000</c:v>
                  </c:pt>
                  <c:pt idx="1531">
                    <c:v>540000</c:v>
                  </c:pt>
                  <c:pt idx="1532">
                    <c:v>540000</c:v>
                  </c:pt>
                  <c:pt idx="1533">
                    <c:v>1080000</c:v>
                  </c:pt>
                  <c:pt idx="1534">
                    <c:v>540000</c:v>
                  </c:pt>
                  <c:pt idx="1535">
                    <c:v>540000</c:v>
                  </c:pt>
                  <c:pt idx="1536">
                    <c:v>2160000</c:v>
                  </c:pt>
                  <c:pt idx="1537">
                    <c:v>1080000</c:v>
                  </c:pt>
                  <c:pt idx="1538">
                    <c:v>720000</c:v>
                  </c:pt>
                  <c:pt idx="1539">
                    <c:v>1080000</c:v>
                  </c:pt>
                  <c:pt idx="1540">
                    <c:v>540000</c:v>
                  </c:pt>
                  <c:pt idx="1541">
                    <c:v>1080000</c:v>
                  </c:pt>
                  <c:pt idx="1542">
                    <c:v>540000</c:v>
                  </c:pt>
                  <c:pt idx="1543">
                    <c:v>1080000</c:v>
                  </c:pt>
                  <c:pt idx="1544">
                    <c:v>720000</c:v>
                  </c:pt>
                  <c:pt idx="1545">
                    <c:v>1080000</c:v>
                  </c:pt>
                  <c:pt idx="1546">
                    <c:v>540000</c:v>
                  </c:pt>
                  <c:pt idx="1547">
                    <c:v>1080000</c:v>
                  </c:pt>
                  <c:pt idx="1548">
                    <c:v>1080000</c:v>
                  </c:pt>
                  <c:pt idx="1549">
                    <c:v>540000</c:v>
                  </c:pt>
                  <c:pt idx="1550">
                    <c:v>720000</c:v>
                  </c:pt>
                  <c:pt idx="1551">
                    <c:v>540000</c:v>
                  </c:pt>
                  <c:pt idx="1552">
                    <c:v>2160000</c:v>
                  </c:pt>
                  <c:pt idx="1553">
                    <c:v>1080000</c:v>
                  </c:pt>
                  <c:pt idx="1554">
                    <c:v>540000</c:v>
                  </c:pt>
                  <c:pt idx="1555">
                    <c:v>1080000</c:v>
                  </c:pt>
                  <c:pt idx="1556">
                    <c:v>540000</c:v>
                  </c:pt>
                  <c:pt idx="1557">
                    <c:v>540000</c:v>
                  </c:pt>
                  <c:pt idx="1558">
                    <c:v>540000</c:v>
                  </c:pt>
                  <c:pt idx="1559">
                    <c:v>1800000</c:v>
                  </c:pt>
                  <c:pt idx="1560">
                    <c:v>1080000</c:v>
                  </c:pt>
                  <c:pt idx="1561">
                    <c:v>1440000</c:v>
                  </c:pt>
                  <c:pt idx="1562">
                    <c:v>540000</c:v>
                  </c:pt>
                  <c:pt idx="1563">
                    <c:v>7560000</c:v>
                  </c:pt>
                  <c:pt idx="1564">
                    <c:v>540000</c:v>
                  </c:pt>
                  <c:pt idx="1565">
                    <c:v>540000</c:v>
                  </c:pt>
                  <c:pt idx="1566">
                    <c:v>1080000</c:v>
                  </c:pt>
                  <c:pt idx="1567">
                    <c:v>540000</c:v>
                  </c:pt>
                  <c:pt idx="1568">
                    <c:v>540000</c:v>
                  </c:pt>
                  <c:pt idx="1569">
                    <c:v>540000</c:v>
                  </c:pt>
                  <c:pt idx="1570">
                    <c:v>540000</c:v>
                  </c:pt>
                  <c:pt idx="1571">
                    <c:v>540000</c:v>
                  </c:pt>
                  <c:pt idx="1572">
                    <c:v>540000</c:v>
                  </c:pt>
                  <c:pt idx="1573">
                    <c:v>2160000</c:v>
                  </c:pt>
                  <c:pt idx="1574">
                    <c:v>540000</c:v>
                  </c:pt>
                  <c:pt idx="1575">
                    <c:v>1080000</c:v>
                  </c:pt>
                  <c:pt idx="1576">
                    <c:v>540000</c:v>
                  </c:pt>
                  <c:pt idx="1577">
                    <c:v>540000</c:v>
                  </c:pt>
                  <c:pt idx="1578">
                    <c:v>3960000</c:v>
                  </c:pt>
                  <c:pt idx="1579">
                    <c:v>1620000</c:v>
                  </c:pt>
                  <c:pt idx="1580">
                    <c:v>540000</c:v>
                  </c:pt>
                  <c:pt idx="1581">
                    <c:v>540000</c:v>
                  </c:pt>
                  <c:pt idx="1582">
                    <c:v>540000</c:v>
                  </c:pt>
                  <c:pt idx="1583">
                    <c:v>540000</c:v>
                  </c:pt>
                  <c:pt idx="1584">
                    <c:v>540000</c:v>
                  </c:pt>
                  <c:pt idx="1585">
                    <c:v>540000</c:v>
                  </c:pt>
                  <c:pt idx="1586">
                    <c:v>540000</c:v>
                  </c:pt>
                  <c:pt idx="1587">
                    <c:v>540000</c:v>
                  </c:pt>
                  <c:pt idx="1588">
                    <c:v>540000</c:v>
                  </c:pt>
                  <c:pt idx="1589">
                    <c:v>540000</c:v>
                  </c:pt>
                  <c:pt idx="1590">
                    <c:v>540000</c:v>
                  </c:pt>
                  <c:pt idx="1591">
                    <c:v>2880000</c:v>
                  </c:pt>
                  <c:pt idx="1592">
                    <c:v>540000</c:v>
                  </c:pt>
                  <c:pt idx="1593">
                    <c:v>540000</c:v>
                  </c:pt>
                  <c:pt idx="1594">
                    <c:v>540000</c:v>
                  </c:pt>
                  <c:pt idx="1595">
                    <c:v>540000</c:v>
                  </c:pt>
                  <c:pt idx="1596">
                    <c:v>540000</c:v>
                  </c:pt>
                  <c:pt idx="1597">
                    <c:v>540000</c:v>
                  </c:pt>
                  <c:pt idx="1598">
                    <c:v>1080000</c:v>
                  </c:pt>
                  <c:pt idx="1599">
                    <c:v>540000</c:v>
                  </c:pt>
                  <c:pt idx="1600">
                    <c:v>540000</c:v>
                  </c:pt>
                  <c:pt idx="1601">
                    <c:v>540000</c:v>
                  </c:pt>
                  <c:pt idx="1602">
                    <c:v>540000</c:v>
                  </c:pt>
                  <c:pt idx="1603">
                    <c:v>3240000</c:v>
                  </c:pt>
                  <c:pt idx="1604">
                    <c:v>540000</c:v>
                  </c:pt>
                  <c:pt idx="1605">
                    <c:v>540000</c:v>
                  </c:pt>
                  <c:pt idx="1606">
                    <c:v>540000</c:v>
                  </c:pt>
                  <c:pt idx="1607">
                    <c:v>540000</c:v>
                  </c:pt>
                  <c:pt idx="1608">
                    <c:v>1080000</c:v>
                  </c:pt>
                  <c:pt idx="1609">
                    <c:v>540000</c:v>
                  </c:pt>
                  <c:pt idx="1610">
                    <c:v>2160000</c:v>
                  </c:pt>
                  <c:pt idx="1611">
                    <c:v>540000</c:v>
                  </c:pt>
                  <c:pt idx="1612">
                    <c:v>540000</c:v>
                  </c:pt>
                  <c:pt idx="1613">
                    <c:v>540000</c:v>
                  </c:pt>
                  <c:pt idx="1614">
                    <c:v>1080000</c:v>
                  </c:pt>
                  <c:pt idx="1615">
                    <c:v>720000</c:v>
                  </c:pt>
                  <c:pt idx="1616">
                    <c:v>540000</c:v>
                  </c:pt>
                  <c:pt idx="1617">
                    <c:v>540000</c:v>
                  </c:pt>
                  <c:pt idx="1618">
                    <c:v>270000</c:v>
                  </c:pt>
                  <c:pt idx="1619">
                    <c:v>540000</c:v>
                  </c:pt>
                  <c:pt idx="1620">
                    <c:v>540000</c:v>
                  </c:pt>
                  <c:pt idx="1621">
                    <c:v>540000</c:v>
                  </c:pt>
                  <c:pt idx="1622">
                    <c:v>540000</c:v>
                  </c:pt>
                  <c:pt idx="1623">
                    <c:v>540000</c:v>
                  </c:pt>
                  <c:pt idx="1624">
                    <c:v>540000</c:v>
                  </c:pt>
                  <c:pt idx="1625">
                    <c:v>540000</c:v>
                  </c:pt>
                  <c:pt idx="1626">
                    <c:v>540000</c:v>
                  </c:pt>
                  <c:pt idx="1627">
                    <c:v>540000</c:v>
                  </c:pt>
                  <c:pt idx="1628">
                    <c:v>540000</c:v>
                  </c:pt>
                  <c:pt idx="1629">
                    <c:v>540000</c:v>
                  </c:pt>
                  <c:pt idx="1630">
                    <c:v>540000</c:v>
                  </c:pt>
                  <c:pt idx="1631">
                    <c:v>540000</c:v>
                  </c:pt>
                  <c:pt idx="1632">
                    <c:v>540000</c:v>
                  </c:pt>
                  <c:pt idx="1633">
                    <c:v>32727.27344</c:v>
                  </c:pt>
                  <c:pt idx="1634">
                    <c:v>7020000</c:v>
                  </c:pt>
                  <c:pt idx="1635">
                    <c:v>9720000</c:v>
                  </c:pt>
                  <c:pt idx="1636">
                    <c:v>11340000</c:v>
                  </c:pt>
                  <c:pt idx="1637">
                    <c:v>10260000</c:v>
                  </c:pt>
                  <c:pt idx="1638">
                    <c:v>5400000</c:v>
                  </c:pt>
                  <c:pt idx="1639">
                    <c:v>7020000</c:v>
                  </c:pt>
                  <c:pt idx="1640">
                    <c:v>9720000</c:v>
                  </c:pt>
                  <c:pt idx="1641">
                    <c:v>7020000</c:v>
                  </c:pt>
                  <c:pt idx="1642">
                    <c:v>10800000</c:v>
                  </c:pt>
                  <c:pt idx="1643">
                    <c:v>9180000</c:v>
                  </c:pt>
                  <c:pt idx="1644">
                    <c:v>14040000</c:v>
                  </c:pt>
                  <c:pt idx="1645">
                    <c:v>8640000</c:v>
                  </c:pt>
                  <c:pt idx="1646">
                    <c:v>10800000</c:v>
                  </c:pt>
                  <c:pt idx="1647">
                    <c:v>11880000</c:v>
                  </c:pt>
                  <c:pt idx="1648">
                    <c:v>36720000</c:v>
                  </c:pt>
                  <c:pt idx="1649">
                    <c:v>9180000</c:v>
                  </c:pt>
                  <c:pt idx="1650">
                    <c:v>7560000</c:v>
                  </c:pt>
                  <c:pt idx="1651">
                    <c:v>6480000</c:v>
                  </c:pt>
                  <c:pt idx="1652">
                    <c:v>8100000</c:v>
                  </c:pt>
                  <c:pt idx="1653">
                    <c:v>8640000</c:v>
                  </c:pt>
                  <c:pt idx="1654">
                    <c:v>8280000</c:v>
                  </c:pt>
                  <c:pt idx="1655">
                    <c:v>8640000</c:v>
                  </c:pt>
                  <c:pt idx="1656">
                    <c:v>10800000</c:v>
                  </c:pt>
                  <c:pt idx="1657">
                    <c:v>10800000</c:v>
                  </c:pt>
                  <c:pt idx="1658">
                    <c:v>13500000</c:v>
                  </c:pt>
                  <c:pt idx="1659">
                    <c:v>14040000</c:v>
                  </c:pt>
                  <c:pt idx="1660">
                    <c:v>11880000</c:v>
                  </c:pt>
                  <c:pt idx="1661">
                    <c:v>4320000</c:v>
                  </c:pt>
                  <c:pt idx="1662">
                    <c:v>6480000</c:v>
                  </c:pt>
                  <c:pt idx="1663">
                    <c:v>8100000</c:v>
                  </c:pt>
                  <c:pt idx="1664">
                    <c:v>11880000</c:v>
                  </c:pt>
                  <c:pt idx="1665">
                    <c:v>12960000</c:v>
                  </c:pt>
                  <c:pt idx="1666">
                    <c:v>9720000</c:v>
                  </c:pt>
                  <c:pt idx="1667">
                    <c:v>11880000</c:v>
                  </c:pt>
                  <c:pt idx="1668">
                    <c:v>4860000</c:v>
                  </c:pt>
                  <c:pt idx="1669">
                    <c:v>5040000</c:v>
                  </c:pt>
                  <c:pt idx="1670">
                    <c:v>12420000</c:v>
                  </c:pt>
                  <c:pt idx="1671">
                    <c:v>540000</c:v>
                  </c:pt>
                  <c:pt idx="1672">
                    <c:v>1080000</c:v>
                  </c:pt>
                  <c:pt idx="1673">
                    <c:v>2880000</c:v>
                  </c:pt>
                  <c:pt idx="1674">
                    <c:v>1800000</c:v>
                  </c:pt>
                  <c:pt idx="1675">
                    <c:v>540000</c:v>
                  </c:pt>
                  <c:pt idx="1676">
                    <c:v>1800000</c:v>
                  </c:pt>
                  <c:pt idx="1677">
                    <c:v>1620000</c:v>
                  </c:pt>
                  <c:pt idx="1678">
                    <c:v>540000</c:v>
                  </c:pt>
                  <c:pt idx="1679">
                    <c:v>1080000</c:v>
                  </c:pt>
                  <c:pt idx="1680">
                    <c:v>720000</c:v>
                  </c:pt>
                  <c:pt idx="1681">
                    <c:v>7020000</c:v>
                  </c:pt>
                  <c:pt idx="1682">
                    <c:v>720000</c:v>
                  </c:pt>
                  <c:pt idx="1683">
                    <c:v>2160000</c:v>
                  </c:pt>
                  <c:pt idx="1684">
                    <c:v>5760000</c:v>
                  </c:pt>
                  <c:pt idx="1685">
                    <c:v>6480000</c:v>
                  </c:pt>
                  <c:pt idx="1686">
                    <c:v>4320000</c:v>
                  </c:pt>
                  <c:pt idx="1687">
                    <c:v>1080000</c:v>
                  </c:pt>
                  <c:pt idx="1688">
                    <c:v>1620000</c:v>
                  </c:pt>
                  <c:pt idx="1689">
                    <c:v>1620000</c:v>
                  </c:pt>
                  <c:pt idx="1690">
                    <c:v>1440000</c:v>
                  </c:pt>
                  <c:pt idx="1691">
                    <c:v>540000</c:v>
                  </c:pt>
                  <c:pt idx="1692">
                    <c:v>720000</c:v>
                  </c:pt>
                  <c:pt idx="1693">
                    <c:v>5400000</c:v>
                  </c:pt>
                  <c:pt idx="1694">
                    <c:v>1440000</c:v>
                  </c:pt>
                  <c:pt idx="1695">
                    <c:v>2700000</c:v>
                  </c:pt>
                  <c:pt idx="1696">
                    <c:v>540000</c:v>
                  </c:pt>
                  <c:pt idx="1697">
                    <c:v>2700000</c:v>
                  </c:pt>
                  <c:pt idx="1698">
                    <c:v>2160000</c:v>
                  </c:pt>
                  <c:pt idx="1699">
                    <c:v>1080000</c:v>
                  </c:pt>
                  <c:pt idx="1700">
                    <c:v>720000</c:v>
                  </c:pt>
                  <c:pt idx="1701">
                    <c:v>1800000</c:v>
                  </c:pt>
                  <c:pt idx="1702">
                    <c:v>2160000</c:v>
                  </c:pt>
                  <c:pt idx="1703">
                    <c:v>540000</c:v>
                  </c:pt>
                  <c:pt idx="1704">
                    <c:v>7560000</c:v>
                  </c:pt>
                  <c:pt idx="1705">
                    <c:v>2700000</c:v>
                  </c:pt>
                  <c:pt idx="1706">
                    <c:v>5400000</c:v>
                  </c:pt>
                  <c:pt idx="1707">
                    <c:v>720000</c:v>
                  </c:pt>
                  <c:pt idx="1708">
                    <c:v>3240000</c:v>
                  </c:pt>
                  <c:pt idx="1709">
                    <c:v>720000</c:v>
                  </c:pt>
                  <c:pt idx="1710">
                    <c:v>4320000</c:v>
                  </c:pt>
                  <c:pt idx="1711">
                    <c:v>1620000</c:v>
                  </c:pt>
                  <c:pt idx="1712">
                    <c:v>4320000</c:v>
                  </c:pt>
                  <c:pt idx="1713">
                    <c:v>540000</c:v>
                  </c:pt>
                  <c:pt idx="1714">
                    <c:v>1080000</c:v>
                  </c:pt>
                  <c:pt idx="1715">
                    <c:v>720000</c:v>
                  </c:pt>
                  <c:pt idx="1716">
                    <c:v>6480000</c:v>
                  </c:pt>
                  <c:pt idx="1717">
                    <c:v>3240000</c:v>
                  </c:pt>
                  <c:pt idx="1718">
                    <c:v>2160000</c:v>
                  </c:pt>
                  <c:pt idx="1719">
                    <c:v>6480000</c:v>
                  </c:pt>
                  <c:pt idx="1720">
                    <c:v>2160000</c:v>
                  </c:pt>
                  <c:pt idx="1721">
                    <c:v>5400000</c:v>
                  </c:pt>
                  <c:pt idx="1722">
                    <c:v>3780000</c:v>
                  </c:pt>
                  <c:pt idx="1723">
                    <c:v>1440000</c:v>
                  </c:pt>
                  <c:pt idx="1724">
                    <c:v>3240000</c:v>
                  </c:pt>
                  <c:pt idx="1725">
                    <c:v>4320000</c:v>
                  </c:pt>
                  <c:pt idx="1726">
                    <c:v>1620000</c:v>
                  </c:pt>
                  <c:pt idx="1727">
                    <c:v>1620000</c:v>
                  </c:pt>
                  <c:pt idx="1728">
                    <c:v>3240000</c:v>
                  </c:pt>
                  <c:pt idx="1729">
                    <c:v>3240000</c:v>
                  </c:pt>
                  <c:pt idx="1730">
                    <c:v>3240000</c:v>
                  </c:pt>
                  <c:pt idx="1731">
                    <c:v>9180000</c:v>
                  </c:pt>
                  <c:pt idx="1732">
                    <c:v>1800000</c:v>
                  </c:pt>
                  <c:pt idx="1733">
                    <c:v>1080000</c:v>
                  </c:pt>
                  <c:pt idx="1734">
                    <c:v>720000</c:v>
                  </c:pt>
                  <c:pt idx="1735">
                    <c:v>1620000</c:v>
                  </c:pt>
                  <c:pt idx="1736">
                    <c:v>720000</c:v>
                  </c:pt>
                  <c:pt idx="1737">
                    <c:v>540000</c:v>
                  </c:pt>
                  <c:pt idx="1738">
                    <c:v>3960000</c:v>
                  </c:pt>
                  <c:pt idx="1739">
                    <c:v>2160000</c:v>
                  </c:pt>
                  <c:pt idx="1740">
                    <c:v>2160000</c:v>
                  </c:pt>
                  <c:pt idx="1741">
                    <c:v>1800000</c:v>
                  </c:pt>
                  <c:pt idx="1742">
                    <c:v>1440000</c:v>
                  </c:pt>
                  <c:pt idx="1743">
                    <c:v>2160000</c:v>
                  </c:pt>
                  <c:pt idx="1744">
                    <c:v>1080000</c:v>
                  </c:pt>
                  <c:pt idx="1745">
                    <c:v>720000</c:v>
                  </c:pt>
                  <c:pt idx="1746">
                    <c:v>1080000</c:v>
                  </c:pt>
                  <c:pt idx="1747">
                    <c:v>2160000</c:v>
                  </c:pt>
                  <c:pt idx="1748">
                    <c:v>2160000</c:v>
                  </c:pt>
                  <c:pt idx="1749">
                    <c:v>720000</c:v>
                  </c:pt>
                  <c:pt idx="1750">
                    <c:v>720000</c:v>
                  </c:pt>
                  <c:pt idx="1751">
                    <c:v>720000</c:v>
                  </c:pt>
                  <c:pt idx="1752">
                    <c:v>540000</c:v>
                  </c:pt>
                  <c:pt idx="1753">
                    <c:v>1080000</c:v>
                  </c:pt>
                  <c:pt idx="1754">
                    <c:v>720000</c:v>
                  </c:pt>
                  <c:pt idx="1755">
                    <c:v>1800000</c:v>
                  </c:pt>
                  <c:pt idx="1756">
                    <c:v>1620000</c:v>
                  </c:pt>
                  <c:pt idx="1757">
                    <c:v>540000</c:v>
                  </c:pt>
                  <c:pt idx="1758">
                    <c:v>1080000</c:v>
                  </c:pt>
                  <c:pt idx="1759">
                    <c:v>2160000</c:v>
                  </c:pt>
                  <c:pt idx="1760">
                    <c:v>540000</c:v>
                  </c:pt>
                  <c:pt idx="1761">
                    <c:v>2700000</c:v>
                  </c:pt>
                  <c:pt idx="1762">
                    <c:v>1080000</c:v>
                  </c:pt>
                  <c:pt idx="1763">
                    <c:v>3240000</c:v>
                  </c:pt>
                  <c:pt idx="1764">
                    <c:v>540000</c:v>
                  </c:pt>
                  <c:pt idx="1765">
                    <c:v>1080000</c:v>
                  </c:pt>
                  <c:pt idx="1766">
                    <c:v>8100000</c:v>
                  </c:pt>
                  <c:pt idx="1767">
                    <c:v>1620000</c:v>
                  </c:pt>
                  <c:pt idx="1768">
                    <c:v>1080000</c:v>
                  </c:pt>
                  <c:pt idx="1769">
                    <c:v>3960000</c:v>
                  </c:pt>
                  <c:pt idx="1770">
                    <c:v>3600000</c:v>
                  </c:pt>
                  <c:pt idx="1771">
                    <c:v>1080000</c:v>
                  </c:pt>
                  <c:pt idx="1772">
                    <c:v>720000</c:v>
                  </c:pt>
                  <c:pt idx="1773">
                    <c:v>4860000</c:v>
                  </c:pt>
                  <c:pt idx="1774">
                    <c:v>1080000</c:v>
                  </c:pt>
                  <c:pt idx="1775">
                    <c:v>540000</c:v>
                  </c:pt>
                  <c:pt idx="1776">
                    <c:v>1620000</c:v>
                  </c:pt>
                  <c:pt idx="1777">
                    <c:v>2520000</c:v>
                  </c:pt>
                  <c:pt idx="1778">
                    <c:v>2160000</c:v>
                  </c:pt>
                  <c:pt idx="1779">
                    <c:v>720000</c:v>
                  </c:pt>
                  <c:pt idx="1780">
                    <c:v>720000</c:v>
                  </c:pt>
                  <c:pt idx="1781">
                    <c:v>540000</c:v>
                  </c:pt>
                  <c:pt idx="1782">
                    <c:v>540000</c:v>
                  </c:pt>
                  <c:pt idx="1783">
                    <c:v>360000</c:v>
                  </c:pt>
                  <c:pt idx="1784">
                    <c:v>1080000</c:v>
                  </c:pt>
                  <c:pt idx="1785">
                    <c:v>1080000</c:v>
                  </c:pt>
                  <c:pt idx="1786">
                    <c:v>1620000</c:v>
                  </c:pt>
                  <c:pt idx="1787">
                    <c:v>540000</c:v>
                  </c:pt>
                  <c:pt idx="1788">
                    <c:v>540000</c:v>
                  </c:pt>
                  <c:pt idx="1789">
                    <c:v>540000</c:v>
                  </c:pt>
                  <c:pt idx="1790">
                    <c:v>1080000</c:v>
                  </c:pt>
                  <c:pt idx="1791">
                    <c:v>2160000</c:v>
                  </c:pt>
                  <c:pt idx="1792">
                    <c:v>2520000</c:v>
                  </c:pt>
                  <c:pt idx="1793">
                    <c:v>1080000</c:v>
                  </c:pt>
                  <c:pt idx="1794">
                    <c:v>540000</c:v>
                  </c:pt>
                  <c:pt idx="1795">
                    <c:v>2160000</c:v>
                  </c:pt>
                  <c:pt idx="1796">
                    <c:v>540000</c:v>
                  </c:pt>
                  <c:pt idx="1797">
                    <c:v>540000</c:v>
                  </c:pt>
                  <c:pt idx="1798">
                    <c:v>5400000</c:v>
                  </c:pt>
                  <c:pt idx="1799">
                    <c:v>1080000</c:v>
                  </c:pt>
                  <c:pt idx="1800">
                    <c:v>2520000</c:v>
                  </c:pt>
                  <c:pt idx="1801">
                    <c:v>1080000</c:v>
                  </c:pt>
                  <c:pt idx="1802">
                    <c:v>540000</c:v>
                  </c:pt>
                  <c:pt idx="1803">
                    <c:v>3780000</c:v>
                  </c:pt>
                  <c:pt idx="1804">
                    <c:v>540000</c:v>
                  </c:pt>
                  <c:pt idx="1805">
                    <c:v>1620000</c:v>
                  </c:pt>
                  <c:pt idx="1806">
                    <c:v>1620000</c:v>
                  </c:pt>
                  <c:pt idx="1807">
                    <c:v>1440000</c:v>
                  </c:pt>
                  <c:pt idx="1808">
                    <c:v>1440000</c:v>
                  </c:pt>
                  <c:pt idx="1809">
                    <c:v>1080000</c:v>
                  </c:pt>
                  <c:pt idx="1810">
                    <c:v>2700000</c:v>
                  </c:pt>
                  <c:pt idx="1811">
                    <c:v>540000</c:v>
                  </c:pt>
                  <c:pt idx="1812">
                    <c:v>1620000</c:v>
                  </c:pt>
                  <c:pt idx="1813">
                    <c:v>720000</c:v>
                  </c:pt>
                  <c:pt idx="1814">
                    <c:v>1080000</c:v>
                  </c:pt>
                  <c:pt idx="1815">
                    <c:v>3960000</c:v>
                  </c:pt>
                  <c:pt idx="1816">
                    <c:v>7020000</c:v>
                  </c:pt>
                  <c:pt idx="1817">
                    <c:v>1080000</c:v>
                  </c:pt>
                  <c:pt idx="1818">
                    <c:v>4860000</c:v>
                  </c:pt>
                  <c:pt idx="1819">
                    <c:v>540000</c:v>
                  </c:pt>
                  <c:pt idx="1820">
                    <c:v>3240000</c:v>
                  </c:pt>
                  <c:pt idx="1821">
                    <c:v>3780000</c:v>
                  </c:pt>
                  <c:pt idx="1822">
                    <c:v>540000</c:v>
                  </c:pt>
                  <c:pt idx="1823">
                    <c:v>540000</c:v>
                  </c:pt>
                  <c:pt idx="1824">
                    <c:v>540000</c:v>
                  </c:pt>
                  <c:pt idx="1825">
                    <c:v>3240000</c:v>
                  </c:pt>
                  <c:pt idx="1826">
                    <c:v>2160000</c:v>
                  </c:pt>
                  <c:pt idx="1827">
                    <c:v>720000</c:v>
                  </c:pt>
                  <c:pt idx="1828">
                    <c:v>2160000</c:v>
                  </c:pt>
                  <c:pt idx="1829">
                    <c:v>2700000</c:v>
                  </c:pt>
                  <c:pt idx="1830">
                    <c:v>3240000</c:v>
                  </c:pt>
                  <c:pt idx="1831">
                    <c:v>3240000</c:v>
                  </c:pt>
                  <c:pt idx="1832">
                    <c:v>1800000</c:v>
                  </c:pt>
                  <c:pt idx="1833">
                    <c:v>5940000</c:v>
                  </c:pt>
                  <c:pt idx="1834">
                    <c:v>2520000</c:v>
                  </c:pt>
                  <c:pt idx="1835">
                    <c:v>2880000</c:v>
                  </c:pt>
                  <c:pt idx="1836">
                    <c:v>720000</c:v>
                  </c:pt>
                  <c:pt idx="1837">
                    <c:v>1800000</c:v>
                  </c:pt>
                  <c:pt idx="1838">
                    <c:v>540000</c:v>
                  </c:pt>
                  <c:pt idx="1839">
                    <c:v>1620000</c:v>
                  </c:pt>
                  <c:pt idx="1840">
                    <c:v>3240000</c:v>
                  </c:pt>
                  <c:pt idx="1841">
                    <c:v>720000</c:v>
                  </c:pt>
                  <c:pt idx="1842">
                    <c:v>540000</c:v>
                  </c:pt>
                  <c:pt idx="1843">
                    <c:v>1620000</c:v>
                  </c:pt>
                  <c:pt idx="1844">
                    <c:v>4680000</c:v>
                  </c:pt>
                  <c:pt idx="1845">
                    <c:v>540000</c:v>
                  </c:pt>
                  <c:pt idx="1846">
                    <c:v>540000</c:v>
                  </c:pt>
                  <c:pt idx="1847">
                    <c:v>1440000</c:v>
                  </c:pt>
                  <c:pt idx="1848">
                    <c:v>2160000</c:v>
                  </c:pt>
                  <c:pt idx="1849">
                    <c:v>1080000</c:v>
                  </c:pt>
                  <c:pt idx="1850">
                    <c:v>4320000</c:v>
                  </c:pt>
                  <c:pt idx="1851">
                    <c:v>2700000</c:v>
                  </c:pt>
                  <c:pt idx="1852">
                    <c:v>720000</c:v>
                  </c:pt>
                  <c:pt idx="1853">
                    <c:v>1080000</c:v>
                  </c:pt>
                  <c:pt idx="1854">
                    <c:v>1080000</c:v>
                  </c:pt>
                  <c:pt idx="1855">
                    <c:v>3960000</c:v>
                  </c:pt>
                  <c:pt idx="1856">
                    <c:v>6480000</c:v>
                  </c:pt>
                  <c:pt idx="1857">
                    <c:v>2700000</c:v>
                  </c:pt>
                  <c:pt idx="1858">
                    <c:v>1620000</c:v>
                  </c:pt>
                  <c:pt idx="1859">
                    <c:v>2160000</c:v>
                  </c:pt>
                  <c:pt idx="1860">
                    <c:v>1080000</c:v>
                  </c:pt>
                  <c:pt idx="1861">
                    <c:v>6480000</c:v>
                  </c:pt>
                  <c:pt idx="1862">
                    <c:v>720000</c:v>
                  </c:pt>
                  <c:pt idx="1863">
                    <c:v>540000</c:v>
                  </c:pt>
                  <c:pt idx="1864">
                    <c:v>2700000</c:v>
                  </c:pt>
                  <c:pt idx="1865">
                    <c:v>1440000</c:v>
                  </c:pt>
                  <c:pt idx="1866">
                    <c:v>2160000</c:v>
                  </c:pt>
                  <c:pt idx="1867">
                    <c:v>3960000</c:v>
                  </c:pt>
                  <c:pt idx="1868">
                    <c:v>1620000</c:v>
                  </c:pt>
                  <c:pt idx="1869">
                    <c:v>4320000</c:v>
                  </c:pt>
                  <c:pt idx="1870">
                    <c:v>720000</c:v>
                  </c:pt>
                  <c:pt idx="1871">
                    <c:v>3240000</c:v>
                  </c:pt>
                  <c:pt idx="1872">
                    <c:v>3240000</c:v>
                  </c:pt>
                  <c:pt idx="1873">
                    <c:v>1620000</c:v>
                  </c:pt>
                  <c:pt idx="1874">
                    <c:v>2520000</c:v>
                  </c:pt>
                  <c:pt idx="1875">
                    <c:v>1080000</c:v>
                  </c:pt>
                  <c:pt idx="1876">
                    <c:v>720000</c:v>
                  </c:pt>
                  <c:pt idx="1877">
                    <c:v>1800000</c:v>
                  </c:pt>
                  <c:pt idx="1878">
                    <c:v>2160000</c:v>
                  </c:pt>
                  <c:pt idx="1879">
                    <c:v>1620000</c:v>
                  </c:pt>
                  <c:pt idx="1880">
                    <c:v>2160000</c:v>
                  </c:pt>
                  <c:pt idx="1881">
                    <c:v>7560000</c:v>
                  </c:pt>
                  <c:pt idx="1882">
                    <c:v>2700000</c:v>
                  </c:pt>
                  <c:pt idx="1883">
                    <c:v>6480000</c:v>
                  </c:pt>
                  <c:pt idx="1884">
                    <c:v>540000</c:v>
                  </c:pt>
                  <c:pt idx="1885">
                    <c:v>3780000</c:v>
                  </c:pt>
                  <c:pt idx="1886">
                    <c:v>1080000</c:v>
                  </c:pt>
                  <c:pt idx="1887">
                    <c:v>1080000</c:v>
                  </c:pt>
                  <c:pt idx="1888">
                    <c:v>7020000</c:v>
                  </c:pt>
                  <c:pt idx="1889">
                    <c:v>1080000</c:v>
                  </c:pt>
                  <c:pt idx="1890">
                    <c:v>4320000</c:v>
                  </c:pt>
                  <c:pt idx="1891">
                    <c:v>1800000</c:v>
                  </c:pt>
                  <c:pt idx="1892">
                    <c:v>3780000</c:v>
                  </c:pt>
                  <c:pt idx="1893">
                    <c:v>3240000</c:v>
                  </c:pt>
                  <c:pt idx="1894">
                    <c:v>3240000</c:v>
                  </c:pt>
                  <c:pt idx="1895">
                    <c:v>2160000</c:v>
                  </c:pt>
                  <c:pt idx="1896">
                    <c:v>3240000</c:v>
                  </c:pt>
                  <c:pt idx="1897">
                    <c:v>3240000</c:v>
                  </c:pt>
                  <c:pt idx="1898">
                    <c:v>3240000</c:v>
                  </c:pt>
                  <c:pt idx="1899">
                    <c:v>720000</c:v>
                  </c:pt>
                  <c:pt idx="1900">
                    <c:v>1080000</c:v>
                  </c:pt>
                  <c:pt idx="1901">
                    <c:v>3780000</c:v>
                  </c:pt>
                  <c:pt idx="1902">
                    <c:v>720000</c:v>
                  </c:pt>
                  <c:pt idx="1903">
                    <c:v>3240000</c:v>
                  </c:pt>
                  <c:pt idx="1904">
                    <c:v>2160000</c:v>
                  </c:pt>
                  <c:pt idx="1905">
                    <c:v>4320000</c:v>
                  </c:pt>
                  <c:pt idx="1906">
                    <c:v>1080000</c:v>
                  </c:pt>
                  <c:pt idx="1907">
                    <c:v>2700000</c:v>
                  </c:pt>
                  <c:pt idx="1908">
                    <c:v>720000</c:v>
                  </c:pt>
                  <c:pt idx="1909">
                    <c:v>3960000</c:v>
                  </c:pt>
                  <c:pt idx="1910">
                    <c:v>1080000</c:v>
                  </c:pt>
                  <c:pt idx="1911">
                    <c:v>1800000</c:v>
                  </c:pt>
                  <c:pt idx="1912">
                    <c:v>1080000</c:v>
                  </c:pt>
                  <c:pt idx="1913">
                    <c:v>7020000</c:v>
                  </c:pt>
                  <c:pt idx="1914">
                    <c:v>2160000</c:v>
                  </c:pt>
                  <c:pt idx="1915">
                    <c:v>2160000</c:v>
                  </c:pt>
                  <c:pt idx="1916">
                    <c:v>1080000</c:v>
                  </c:pt>
                  <c:pt idx="1917">
                    <c:v>540000</c:v>
                  </c:pt>
                  <c:pt idx="1918">
                    <c:v>720000</c:v>
                  </c:pt>
                  <c:pt idx="1919">
                    <c:v>2160000</c:v>
                  </c:pt>
                  <c:pt idx="1920">
                    <c:v>1800000</c:v>
                  </c:pt>
                  <c:pt idx="1921">
                    <c:v>1080000</c:v>
                  </c:pt>
                  <c:pt idx="1922">
                    <c:v>2700000</c:v>
                  </c:pt>
                  <c:pt idx="1923">
                    <c:v>1080000</c:v>
                  </c:pt>
                  <c:pt idx="1924">
                    <c:v>3780000</c:v>
                  </c:pt>
                  <c:pt idx="1925">
                    <c:v>3240000</c:v>
                  </c:pt>
                  <c:pt idx="1926">
                    <c:v>2880000</c:v>
                  </c:pt>
                  <c:pt idx="1927">
                    <c:v>3780000</c:v>
                  </c:pt>
                  <c:pt idx="1928">
                    <c:v>540000</c:v>
                  </c:pt>
                  <c:pt idx="1929">
                    <c:v>720000</c:v>
                  </c:pt>
                  <c:pt idx="1930">
                    <c:v>1620000</c:v>
                  </c:pt>
                  <c:pt idx="1931">
                    <c:v>1800000</c:v>
                  </c:pt>
                  <c:pt idx="1932">
                    <c:v>3240000</c:v>
                  </c:pt>
                  <c:pt idx="1933">
                    <c:v>540000</c:v>
                  </c:pt>
                  <c:pt idx="1934">
                    <c:v>720000</c:v>
                  </c:pt>
                  <c:pt idx="1935">
                    <c:v>2700000</c:v>
                  </c:pt>
                  <c:pt idx="1936">
                    <c:v>3960000</c:v>
                  </c:pt>
                  <c:pt idx="1937">
                    <c:v>1620000</c:v>
                  </c:pt>
                  <c:pt idx="1938">
                    <c:v>540000</c:v>
                  </c:pt>
                  <c:pt idx="1939">
                    <c:v>1620000</c:v>
                  </c:pt>
                  <c:pt idx="1940">
                    <c:v>2520000</c:v>
                  </c:pt>
                  <c:pt idx="1941">
                    <c:v>3960000</c:v>
                  </c:pt>
                  <c:pt idx="1942">
                    <c:v>1080000</c:v>
                  </c:pt>
                  <c:pt idx="1943">
                    <c:v>2880000</c:v>
                  </c:pt>
                  <c:pt idx="1944">
                    <c:v>1800000</c:v>
                  </c:pt>
                  <c:pt idx="1945">
                    <c:v>1800000</c:v>
                  </c:pt>
                  <c:pt idx="1946">
                    <c:v>2160000</c:v>
                  </c:pt>
                  <c:pt idx="1947">
                    <c:v>1620000</c:v>
                  </c:pt>
                  <c:pt idx="1948">
                    <c:v>1080000</c:v>
                  </c:pt>
                  <c:pt idx="1949">
                    <c:v>4320000</c:v>
                  </c:pt>
                  <c:pt idx="1950">
                    <c:v>2700000</c:v>
                  </c:pt>
                  <c:pt idx="1951">
                    <c:v>4320000</c:v>
                  </c:pt>
                  <c:pt idx="1952">
                    <c:v>5400000</c:v>
                  </c:pt>
                  <c:pt idx="1953">
                    <c:v>7020000</c:v>
                  </c:pt>
                  <c:pt idx="1954">
                    <c:v>2160000</c:v>
                  </c:pt>
                  <c:pt idx="1955">
                    <c:v>2160000</c:v>
                  </c:pt>
                  <c:pt idx="1956">
                    <c:v>720000</c:v>
                  </c:pt>
                  <c:pt idx="1957">
                    <c:v>540000</c:v>
                  </c:pt>
                  <c:pt idx="1958">
                    <c:v>1440000</c:v>
                  </c:pt>
                  <c:pt idx="1959">
                    <c:v>1800000</c:v>
                  </c:pt>
                  <c:pt idx="1960">
                    <c:v>1080000</c:v>
                  </c:pt>
                  <c:pt idx="1961">
                    <c:v>3240000</c:v>
                  </c:pt>
                  <c:pt idx="1962">
                    <c:v>3780000</c:v>
                  </c:pt>
                  <c:pt idx="1963">
                    <c:v>720000</c:v>
                  </c:pt>
                  <c:pt idx="1964">
                    <c:v>2700000</c:v>
                  </c:pt>
                  <c:pt idx="1965">
                    <c:v>5400000</c:v>
                  </c:pt>
                  <c:pt idx="1966">
                    <c:v>3240000</c:v>
                  </c:pt>
                  <c:pt idx="1967">
                    <c:v>1080000</c:v>
                  </c:pt>
                  <c:pt idx="1968">
                    <c:v>5400000</c:v>
                  </c:pt>
                  <c:pt idx="1969">
                    <c:v>4320000</c:v>
                  </c:pt>
                  <c:pt idx="1970">
                    <c:v>3600000</c:v>
                  </c:pt>
                  <c:pt idx="1971">
                    <c:v>3600000</c:v>
                  </c:pt>
                  <c:pt idx="1972">
                    <c:v>5400000</c:v>
                  </c:pt>
                  <c:pt idx="1973">
                    <c:v>4320000</c:v>
                  </c:pt>
                  <c:pt idx="1974">
                    <c:v>5040000</c:v>
                  </c:pt>
                  <c:pt idx="1975">
                    <c:v>4320000</c:v>
                  </c:pt>
                  <c:pt idx="1976">
                    <c:v>6480000</c:v>
                  </c:pt>
                  <c:pt idx="1977">
                    <c:v>4860000</c:v>
                  </c:pt>
                  <c:pt idx="1978">
                    <c:v>3780000</c:v>
                  </c:pt>
                  <c:pt idx="1979">
                    <c:v>3780000</c:v>
                  </c:pt>
                  <c:pt idx="1980">
                    <c:v>5400000</c:v>
                  </c:pt>
                  <c:pt idx="1981">
                    <c:v>5400000</c:v>
                  </c:pt>
                  <c:pt idx="1982">
                    <c:v>5940000</c:v>
                  </c:pt>
                  <c:pt idx="1983">
                    <c:v>4320000</c:v>
                  </c:pt>
                  <c:pt idx="1984">
                    <c:v>3600000</c:v>
                  </c:pt>
                  <c:pt idx="1985">
                    <c:v>5400000</c:v>
                  </c:pt>
                  <c:pt idx="1986">
                    <c:v>4860000</c:v>
                  </c:pt>
                  <c:pt idx="1987">
                    <c:v>1440000</c:v>
                  </c:pt>
                  <c:pt idx="1988">
                    <c:v>2700000</c:v>
                  </c:pt>
                  <c:pt idx="1989">
                    <c:v>3240000</c:v>
                  </c:pt>
                  <c:pt idx="1990">
                    <c:v>2160000</c:v>
                  </c:pt>
                  <c:pt idx="1991">
                    <c:v>1620000</c:v>
                  </c:pt>
                  <c:pt idx="1992">
                    <c:v>4860000</c:v>
                  </c:pt>
                  <c:pt idx="1993">
                    <c:v>7920000</c:v>
                  </c:pt>
                  <c:pt idx="1994">
                    <c:v>7560000</c:v>
                  </c:pt>
                  <c:pt idx="1995">
                    <c:v>1080000</c:v>
                  </c:pt>
                  <c:pt idx="1996">
                    <c:v>3240000</c:v>
                  </c:pt>
                  <c:pt idx="1997">
                    <c:v>3780000</c:v>
                  </c:pt>
                  <c:pt idx="1998">
                    <c:v>2880000</c:v>
                  </c:pt>
                  <c:pt idx="1999">
                    <c:v>3240000</c:v>
                  </c:pt>
                  <c:pt idx="2000">
                    <c:v>540000</c:v>
                  </c:pt>
                  <c:pt idx="2001">
                    <c:v>720000</c:v>
                  </c:pt>
                  <c:pt idx="2002">
                    <c:v>4680000</c:v>
                  </c:pt>
                  <c:pt idx="2003">
                    <c:v>3240000</c:v>
                  </c:pt>
                  <c:pt idx="2004">
                    <c:v>2160000</c:v>
                  </c:pt>
                  <c:pt idx="2005">
                    <c:v>540000</c:v>
                  </c:pt>
                  <c:pt idx="2006">
                    <c:v>540000</c:v>
                  </c:pt>
                  <c:pt idx="2007">
                    <c:v>6120000</c:v>
                  </c:pt>
                  <c:pt idx="2008">
                    <c:v>1800000</c:v>
                  </c:pt>
                  <c:pt idx="2009">
                    <c:v>7560000</c:v>
                  </c:pt>
                  <c:pt idx="2010">
                    <c:v>5940000</c:v>
                  </c:pt>
                  <c:pt idx="2011">
                    <c:v>5940000</c:v>
                  </c:pt>
                  <c:pt idx="2012">
                    <c:v>2700000</c:v>
                  </c:pt>
                  <c:pt idx="2013">
                    <c:v>3780000</c:v>
                  </c:pt>
                  <c:pt idx="2014">
                    <c:v>6480000</c:v>
                  </c:pt>
                  <c:pt idx="2015">
                    <c:v>8640000</c:v>
                  </c:pt>
                  <c:pt idx="2016">
                    <c:v>540000</c:v>
                  </c:pt>
                  <c:pt idx="2017">
                    <c:v>2700000</c:v>
                  </c:pt>
                  <c:pt idx="2018">
                    <c:v>1620000</c:v>
                  </c:pt>
                  <c:pt idx="2019">
                    <c:v>2160000</c:v>
                  </c:pt>
                  <c:pt idx="2020">
                    <c:v>1080000</c:v>
                  </c:pt>
                  <c:pt idx="2021">
                    <c:v>1080000</c:v>
                  </c:pt>
                  <c:pt idx="2022">
                    <c:v>2520000</c:v>
                  </c:pt>
                  <c:pt idx="2023">
                    <c:v>2880000</c:v>
                  </c:pt>
                  <c:pt idx="2024">
                    <c:v>1080000</c:v>
                  </c:pt>
                  <c:pt idx="2025">
                    <c:v>720000</c:v>
                  </c:pt>
                  <c:pt idx="2026">
                    <c:v>6480000</c:v>
                  </c:pt>
                  <c:pt idx="2027">
                    <c:v>2160000</c:v>
                  </c:pt>
                  <c:pt idx="2028">
                    <c:v>540000</c:v>
                  </c:pt>
                  <c:pt idx="2029">
                    <c:v>1080000</c:v>
                  </c:pt>
                  <c:pt idx="2030">
                    <c:v>4320000</c:v>
                  </c:pt>
                  <c:pt idx="2031">
                    <c:v>3240000</c:v>
                  </c:pt>
                  <c:pt idx="2032">
                    <c:v>4860000</c:v>
                  </c:pt>
                  <c:pt idx="2033">
                    <c:v>1440000</c:v>
                  </c:pt>
                  <c:pt idx="2034">
                    <c:v>5400000</c:v>
                  </c:pt>
                  <c:pt idx="2035">
                    <c:v>4320000</c:v>
                  </c:pt>
                  <c:pt idx="2036">
                    <c:v>2880000</c:v>
                  </c:pt>
                  <c:pt idx="2037">
                    <c:v>2160000</c:v>
                  </c:pt>
                  <c:pt idx="2038">
                    <c:v>2880000</c:v>
                  </c:pt>
                  <c:pt idx="2039">
                    <c:v>3240000</c:v>
                  </c:pt>
                  <c:pt idx="2040">
                    <c:v>3600000</c:v>
                  </c:pt>
                  <c:pt idx="2041">
                    <c:v>6480000</c:v>
                  </c:pt>
                  <c:pt idx="2042">
                    <c:v>2520000</c:v>
                  </c:pt>
                  <c:pt idx="2043">
                    <c:v>3960000</c:v>
                  </c:pt>
                  <c:pt idx="2044">
                    <c:v>4320000</c:v>
                  </c:pt>
                  <c:pt idx="2045">
                    <c:v>3240000</c:v>
                  </c:pt>
                  <c:pt idx="2046">
                    <c:v>6480000</c:v>
                  </c:pt>
                  <c:pt idx="2047">
                    <c:v>5400000</c:v>
                  </c:pt>
                  <c:pt idx="2048">
                    <c:v>1620000</c:v>
                  </c:pt>
                  <c:pt idx="2049">
                    <c:v>540000</c:v>
                  </c:pt>
                  <c:pt idx="2050">
                    <c:v>540000</c:v>
                  </c:pt>
                  <c:pt idx="2051">
                    <c:v>540000</c:v>
                  </c:pt>
                  <c:pt idx="2052">
                    <c:v>1800000</c:v>
                  </c:pt>
                  <c:pt idx="2053">
                    <c:v>540000</c:v>
                  </c:pt>
                  <c:pt idx="2054">
                    <c:v>2700000</c:v>
                  </c:pt>
                  <c:pt idx="2055">
                    <c:v>540000</c:v>
                  </c:pt>
                  <c:pt idx="2056">
                    <c:v>540000</c:v>
                  </c:pt>
                  <c:pt idx="2057">
                    <c:v>2160000</c:v>
                  </c:pt>
                  <c:pt idx="2058">
                    <c:v>540000</c:v>
                  </c:pt>
                  <c:pt idx="2059">
                    <c:v>720000</c:v>
                  </c:pt>
                  <c:pt idx="2060">
                    <c:v>1080000</c:v>
                  </c:pt>
                  <c:pt idx="2061">
                    <c:v>3240000</c:v>
                  </c:pt>
                  <c:pt idx="2062">
                    <c:v>2880000</c:v>
                  </c:pt>
                  <c:pt idx="2063">
                    <c:v>17280000</c:v>
                  </c:pt>
                  <c:pt idx="2064">
                    <c:v>6480000</c:v>
                  </c:pt>
                  <c:pt idx="2065">
                    <c:v>2700000</c:v>
                  </c:pt>
                  <c:pt idx="2066">
                    <c:v>4320000</c:v>
                  </c:pt>
                  <c:pt idx="2067">
                    <c:v>720000</c:v>
                  </c:pt>
                  <c:pt idx="2068">
                    <c:v>1080000</c:v>
                  </c:pt>
                  <c:pt idx="2069">
                    <c:v>1800000</c:v>
                  </c:pt>
                  <c:pt idx="2070">
                    <c:v>3240000</c:v>
                  </c:pt>
                  <c:pt idx="2071">
                    <c:v>3240000</c:v>
                  </c:pt>
                  <c:pt idx="2072">
                    <c:v>1080000</c:v>
                  </c:pt>
                  <c:pt idx="2073">
                    <c:v>540000</c:v>
                  </c:pt>
                  <c:pt idx="2074">
                    <c:v>1080000</c:v>
                  </c:pt>
                  <c:pt idx="2075">
                    <c:v>1080000</c:v>
                  </c:pt>
                  <c:pt idx="2076">
                    <c:v>25200000</c:v>
                  </c:pt>
                  <c:pt idx="2077">
                    <c:v>2160000</c:v>
                  </c:pt>
                  <c:pt idx="2078">
                    <c:v>1080000</c:v>
                  </c:pt>
                  <c:pt idx="2079">
                    <c:v>2160000</c:v>
                  </c:pt>
                  <c:pt idx="2080">
                    <c:v>1620000</c:v>
                  </c:pt>
                  <c:pt idx="2081">
                    <c:v>1620000</c:v>
                  </c:pt>
                  <c:pt idx="2082">
                    <c:v>2160000</c:v>
                  </c:pt>
                  <c:pt idx="2083">
                    <c:v>4320000</c:v>
                  </c:pt>
                  <c:pt idx="2084">
                    <c:v>4320000</c:v>
                  </c:pt>
                  <c:pt idx="2085">
                    <c:v>1080000</c:v>
                  </c:pt>
                  <c:pt idx="2086">
                    <c:v>3240000</c:v>
                  </c:pt>
                  <c:pt idx="2087">
                    <c:v>3960000</c:v>
                  </c:pt>
                  <c:pt idx="2088">
                    <c:v>3780000</c:v>
                  </c:pt>
                  <c:pt idx="2089">
                    <c:v>1080000</c:v>
                  </c:pt>
                  <c:pt idx="2090">
                    <c:v>2160000</c:v>
                  </c:pt>
                  <c:pt idx="2091">
                    <c:v>1080000</c:v>
                  </c:pt>
                  <c:pt idx="2092">
                    <c:v>1440000</c:v>
                  </c:pt>
                  <c:pt idx="2093">
                    <c:v>2160000</c:v>
                  </c:pt>
                  <c:pt idx="2094">
                    <c:v>1620000</c:v>
                  </c:pt>
                  <c:pt idx="2095">
                    <c:v>720000</c:v>
                  </c:pt>
                  <c:pt idx="2096">
                    <c:v>3780000</c:v>
                  </c:pt>
                  <c:pt idx="2097">
                    <c:v>2160000</c:v>
                  </c:pt>
                  <c:pt idx="2098">
                    <c:v>7020000</c:v>
                  </c:pt>
                  <c:pt idx="2099">
                    <c:v>2880000</c:v>
                  </c:pt>
                  <c:pt idx="2100">
                    <c:v>3960000</c:v>
                  </c:pt>
                  <c:pt idx="2101">
                    <c:v>3240000</c:v>
                  </c:pt>
                  <c:pt idx="2102">
                    <c:v>2160000</c:v>
                  </c:pt>
                  <c:pt idx="2103">
                    <c:v>720000</c:v>
                  </c:pt>
                  <c:pt idx="2104">
                    <c:v>3600000</c:v>
                  </c:pt>
                  <c:pt idx="2105">
                    <c:v>3240000</c:v>
                  </c:pt>
                  <c:pt idx="2106">
                    <c:v>2160000</c:v>
                  </c:pt>
                  <c:pt idx="2107">
                    <c:v>2160000</c:v>
                  </c:pt>
                  <c:pt idx="2108">
                    <c:v>3240000</c:v>
                  </c:pt>
                  <c:pt idx="2109">
                    <c:v>540000</c:v>
                  </c:pt>
                  <c:pt idx="2110">
                    <c:v>12420000</c:v>
                  </c:pt>
                  <c:pt idx="2111">
                    <c:v>1620000</c:v>
                  </c:pt>
                  <c:pt idx="2112">
                    <c:v>2160000</c:v>
                  </c:pt>
                  <c:pt idx="2113">
                    <c:v>720000</c:v>
                  </c:pt>
                  <c:pt idx="2114">
                    <c:v>1080000</c:v>
                  </c:pt>
                  <c:pt idx="2115">
                    <c:v>11340000</c:v>
                  </c:pt>
                  <c:pt idx="2116">
                    <c:v>8100000</c:v>
                  </c:pt>
                  <c:pt idx="2117">
                    <c:v>8640000</c:v>
                  </c:pt>
                  <c:pt idx="2118">
                    <c:v>14040000</c:v>
                  </c:pt>
                  <c:pt idx="2119">
                    <c:v>11880000</c:v>
                  </c:pt>
                  <c:pt idx="2120">
                    <c:v>9180000</c:v>
                  </c:pt>
                  <c:pt idx="2121">
                    <c:v>11880000</c:v>
                  </c:pt>
                  <c:pt idx="2122">
                    <c:v>18360000</c:v>
                  </c:pt>
                  <c:pt idx="2123">
                    <c:v>7920000</c:v>
                  </c:pt>
                  <c:pt idx="2124">
                    <c:v>17280000</c:v>
                  </c:pt>
                  <c:pt idx="2125">
                    <c:v>5940000</c:v>
                  </c:pt>
                  <c:pt idx="2126">
                    <c:v>9180000</c:v>
                  </c:pt>
                  <c:pt idx="2127">
                    <c:v>4320000</c:v>
                  </c:pt>
                  <c:pt idx="2128">
                    <c:v>3960000</c:v>
                  </c:pt>
                  <c:pt idx="2129">
                    <c:v>5940000</c:v>
                  </c:pt>
                  <c:pt idx="2130">
                    <c:v>9720000</c:v>
                  </c:pt>
                  <c:pt idx="2131">
                    <c:v>10260000</c:v>
                  </c:pt>
                  <c:pt idx="2132">
                    <c:v>6480000</c:v>
                  </c:pt>
                  <c:pt idx="2133">
                    <c:v>10800000</c:v>
                  </c:pt>
                  <c:pt idx="2134">
                    <c:v>5940000</c:v>
                  </c:pt>
                  <c:pt idx="2135">
                    <c:v>2160000</c:v>
                  </c:pt>
                  <c:pt idx="2136">
                    <c:v>2700000</c:v>
                  </c:pt>
                  <c:pt idx="2137">
                    <c:v>1080000</c:v>
                  </c:pt>
                  <c:pt idx="2138">
                    <c:v>5400000</c:v>
                  </c:pt>
                  <c:pt idx="2139">
                    <c:v>3780000</c:v>
                  </c:pt>
                  <c:pt idx="2140">
                    <c:v>3240000</c:v>
                  </c:pt>
                  <c:pt idx="2141">
                    <c:v>1440000</c:v>
                  </c:pt>
                  <c:pt idx="2142">
                    <c:v>2700000</c:v>
                  </c:pt>
                  <c:pt idx="2143">
                    <c:v>3780000</c:v>
                  </c:pt>
                  <c:pt idx="2144">
                    <c:v>7920000</c:v>
                  </c:pt>
                  <c:pt idx="2145">
                    <c:v>2700000</c:v>
                  </c:pt>
                  <c:pt idx="2146">
                    <c:v>2160000</c:v>
                  </c:pt>
                  <c:pt idx="2147">
                    <c:v>3780000</c:v>
                  </c:pt>
                  <c:pt idx="2148">
                    <c:v>2160000</c:v>
                  </c:pt>
                  <c:pt idx="2149">
                    <c:v>4860000</c:v>
                  </c:pt>
                  <c:pt idx="2150">
                    <c:v>7560000</c:v>
                  </c:pt>
                  <c:pt idx="2151">
                    <c:v>3600000</c:v>
                  </c:pt>
                  <c:pt idx="2152">
                    <c:v>4320000</c:v>
                  </c:pt>
                  <c:pt idx="2153">
                    <c:v>10800000</c:v>
                  </c:pt>
                  <c:pt idx="2154">
                    <c:v>2700000</c:v>
                  </c:pt>
                  <c:pt idx="2155">
                    <c:v>720000</c:v>
                  </c:pt>
                  <c:pt idx="2156">
                    <c:v>540000</c:v>
                  </c:pt>
                  <c:pt idx="2157">
                    <c:v>5400000</c:v>
                  </c:pt>
                  <c:pt idx="2158">
                    <c:v>3780000</c:v>
                  </c:pt>
                  <c:pt idx="2159">
                    <c:v>5940000</c:v>
                  </c:pt>
                  <c:pt idx="2160">
                    <c:v>3240000</c:v>
                  </c:pt>
                  <c:pt idx="2161">
                    <c:v>1080000</c:v>
                  </c:pt>
                  <c:pt idx="2162">
                    <c:v>4320000</c:v>
                  </c:pt>
                  <c:pt idx="2163">
                    <c:v>4320000</c:v>
                  </c:pt>
                  <c:pt idx="2164">
                    <c:v>3960000</c:v>
                  </c:pt>
                  <c:pt idx="2165">
                    <c:v>5400000</c:v>
                  </c:pt>
                  <c:pt idx="2166">
                    <c:v>4680000</c:v>
                  </c:pt>
                  <c:pt idx="2167">
                    <c:v>3780000</c:v>
                  </c:pt>
                  <c:pt idx="2168">
                    <c:v>3240000</c:v>
                  </c:pt>
                  <c:pt idx="2169">
                    <c:v>3240000</c:v>
                  </c:pt>
                  <c:pt idx="2170">
                    <c:v>11880000</c:v>
                  </c:pt>
                  <c:pt idx="2171">
                    <c:v>6480000</c:v>
                  </c:pt>
                  <c:pt idx="2172">
                    <c:v>6120000</c:v>
                  </c:pt>
                  <c:pt idx="2173">
                    <c:v>2700000</c:v>
                  </c:pt>
                  <c:pt idx="2174">
                    <c:v>2160000</c:v>
                  </c:pt>
                  <c:pt idx="2175">
                    <c:v>10800000</c:v>
                  </c:pt>
                  <c:pt idx="2176">
                    <c:v>4680000</c:v>
                  </c:pt>
                  <c:pt idx="2177">
                    <c:v>3780000</c:v>
                  </c:pt>
                  <c:pt idx="2178">
                    <c:v>3240000</c:v>
                  </c:pt>
                  <c:pt idx="2179">
                    <c:v>5040000</c:v>
                  </c:pt>
                  <c:pt idx="2180">
                    <c:v>2700000</c:v>
                  </c:pt>
                  <c:pt idx="2181">
                    <c:v>12960000</c:v>
                  </c:pt>
                  <c:pt idx="2182">
                    <c:v>13500000</c:v>
                  </c:pt>
                  <c:pt idx="2183">
                    <c:v>11160000</c:v>
                  </c:pt>
                  <c:pt idx="2184">
                    <c:v>12420000</c:v>
                  </c:pt>
                  <c:pt idx="2185">
                    <c:v>3960000</c:v>
                  </c:pt>
                  <c:pt idx="2186">
                    <c:v>12420000</c:v>
                  </c:pt>
                  <c:pt idx="2187">
                    <c:v>10260000</c:v>
                  </c:pt>
                  <c:pt idx="2188">
                    <c:v>2160000</c:v>
                  </c:pt>
                  <c:pt idx="2189">
                    <c:v>2160000</c:v>
                  </c:pt>
                  <c:pt idx="2190">
                    <c:v>3780000</c:v>
                  </c:pt>
                  <c:pt idx="2191">
                    <c:v>1800000</c:v>
                  </c:pt>
                  <c:pt idx="2192">
                    <c:v>8100000</c:v>
                  </c:pt>
                  <c:pt idx="2193">
                    <c:v>5400000</c:v>
                  </c:pt>
                  <c:pt idx="2194">
                    <c:v>4680000</c:v>
                  </c:pt>
                  <c:pt idx="2195">
                    <c:v>3240000</c:v>
                  </c:pt>
                  <c:pt idx="2196">
                    <c:v>5400000</c:v>
                  </c:pt>
                  <c:pt idx="2197">
                    <c:v>5400000</c:v>
                  </c:pt>
                  <c:pt idx="2198">
                    <c:v>8280000</c:v>
                  </c:pt>
                  <c:pt idx="2199">
                    <c:v>4860000</c:v>
                  </c:pt>
                  <c:pt idx="2200">
                    <c:v>4320000</c:v>
                  </c:pt>
                  <c:pt idx="2201">
                    <c:v>3240000</c:v>
                  </c:pt>
                  <c:pt idx="2202">
                    <c:v>1800000</c:v>
                  </c:pt>
                  <c:pt idx="2203">
                    <c:v>10800000</c:v>
                  </c:pt>
                  <c:pt idx="2204">
                    <c:v>6480000</c:v>
                  </c:pt>
                  <c:pt idx="2205">
                    <c:v>4860000</c:v>
                  </c:pt>
                  <c:pt idx="2206">
                    <c:v>3780000</c:v>
                  </c:pt>
                  <c:pt idx="2207">
                    <c:v>2160000</c:v>
                  </c:pt>
                  <c:pt idx="2208">
                    <c:v>540000</c:v>
                  </c:pt>
                  <c:pt idx="2209">
                    <c:v>1620000</c:v>
                  </c:pt>
                  <c:pt idx="2210">
                    <c:v>1800000</c:v>
                  </c:pt>
                  <c:pt idx="2211">
                    <c:v>540000</c:v>
                  </c:pt>
                  <c:pt idx="2212">
                    <c:v>540000</c:v>
                  </c:pt>
                  <c:pt idx="2213">
                    <c:v>540000</c:v>
                  </c:pt>
                  <c:pt idx="2214">
                    <c:v>540000</c:v>
                  </c:pt>
                  <c:pt idx="2215">
                    <c:v>540000</c:v>
                  </c:pt>
                  <c:pt idx="2216">
                    <c:v>1080000</c:v>
                  </c:pt>
                  <c:pt idx="2217">
                    <c:v>1620000</c:v>
                  </c:pt>
                  <c:pt idx="2218">
                    <c:v>1620000</c:v>
                  </c:pt>
                  <c:pt idx="2219">
                    <c:v>1080000</c:v>
                  </c:pt>
                  <c:pt idx="2220">
                    <c:v>540000</c:v>
                  </c:pt>
                  <c:pt idx="2221">
                    <c:v>540000</c:v>
                  </c:pt>
                  <c:pt idx="2222">
                    <c:v>540000</c:v>
                  </c:pt>
                  <c:pt idx="2223">
                    <c:v>1080000</c:v>
                  </c:pt>
                  <c:pt idx="2224">
                    <c:v>2160000</c:v>
                  </c:pt>
                  <c:pt idx="2225">
                    <c:v>4320000</c:v>
                  </c:pt>
                  <c:pt idx="2226">
                    <c:v>1080000</c:v>
                  </c:pt>
                  <c:pt idx="2227">
                    <c:v>540000</c:v>
                  </c:pt>
                  <c:pt idx="2228">
                    <c:v>540000</c:v>
                  </c:pt>
                  <c:pt idx="2229">
                    <c:v>1800000</c:v>
                  </c:pt>
                  <c:pt idx="2230">
                    <c:v>540000</c:v>
                  </c:pt>
                  <c:pt idx="2231">
                    <c:v>1620000</c:v>
                  </c:pt>
                  <c:pt idx="2232">
                    <c:v>2700000</c:v>
                  </c:pt>
                  <c:pt idx="2233">
                    <c:v>540000</c:v>
                  </c:pt>
                  <c:pt idx="2234">
                    <c:v>1080000</c:v>
                  </c:pt>
                  <c:pt idx="2235">
                    <c:v>1620000</c:v>
                  </c:pt>
                  <c:pt idx="2236">
                    <c:v>1800000</c:v>
                  </c:pt>
                  <c:pt idx="2237">
                    <c:v>540000</c:v>
                  </c:pt>
                  <c:pt idx="2238">
                    <c:v>540000</c:v>
                  </c:pt>
                  <c:pt idx="2239">
                    <c:v>1080000</c:v>
                  </c:pt>
                  <c:pt idx="2240">
                    <c:v>720000</c:v>
                  </c:pt>
                  <c:pt idx="2241">
                    <c:v>1440000</c:v>
                  </c:pt>
                  <c:pt idx="2242">
                    <c:v>1080000</c:v>
                  </c:pt>
                  <c:pt idx="2243">
                    <c:v>3240000</c:v>
                  </c:pt>
                  <c:pt idx="2244">
                    <c:v>7920000</c:v>
                  </c:pt>
                  <c:pt idx="2245">
                    <c:v>1080000</c:v>
                  </c:pt>
                  <c:pt idx="2246">
                    <c:v>2160000</c:v>
                  </c:pt>
                  <c:pt idx="2247">
                    <c:v>540000</c:v>
                  </c:pt>
                  <c:pt idx="2248">
                    <c:v>2160000</c:v>
                  </c:pt>
                  <c:pt idx="2249">
                    <c:v>540000</c:v>
                  </c:pt>
                  <c:pt idx="2250">
                    <c:v>2160000</c:v>
                  </c:pt>
                  <c:pt idx="2251">
                    <c:v>540000</c:v>
                  </c:pt>
                  <c:pt idx="2252">
                    <c:v>4320000</c:v>
                  </c:pt>
                  <c:pt idx="2253">
                    <c:v>540000</c:v>
                  </c:pt>
                  <c:pt idx="2254">
                    <c:v>6840000</c:v>
                  </c:pt>
                  <c:pt idx="2255">
                    <c:v>540000</c:v>
                  </c:pt>
                  <c:pt idx="2256">
                    <c:v>540000</c:v>
                  </c:pt>
                  <c:pt idx="2257">
                    <c:v>3240000</c:v>
                  </c:pt>
                  <c:pt idx="2258">
                    <c:v>1800000</c:v>
                  </c:pt>
                  <c:pt idx="2259">
                    <c:v>1440000</c:v>
                  </c:pt>
                  <c:pt idx="2260">
                    <c:v>720000</c:v>
                  </c:pt>
                  <c:pt idx="2261">
                    <c:v>540000</c:v>
                  </c:pt>
                  <c:pt idx="2262">
                    <c:v>540000</c:v>
                  </c:pt>
                  <c:pt idx="2263">
                    <c:v>540000</c:v>
                  </c:pt>
                  <c:pt idx="2264">
                    <c:v>1080000</c:v>
                  </c:pt>
                  <c:pt idx="2265">
                    <c:v>3240000</c:v>
                  </c:pt>
                  <c:pt idx="2266">
                    <c:v>4320000</c:v>
                  </c:pt>
                  <c:pt idx="2267">
                    <c:v>720000</c:v>
                  </c:pt>
                  <c:pt idx="2268">
                    <c:v>540000</c:v>
                  </c:pt>
                  <c:pt idx="2269">
                    <c:v>2700000</c:v>
                  </c:pt>
                  <c:pt idx="2270">
                    <c:v>3960000</c:v>
                  </c:pt>
                  <c:pt idx="2271">
                    <c:v>540000</c:v>
                  </c:pt>
                  <c:pt idx="2272">
                    <c:v>540000</c:v>
                  </c:pt>
                  <c:pt idx="2273">
                    <c:v>1080000</c:v>
                  </c:pt>
                  <c:pt idx="2274">
                    <c:v>1080000</c:v>
                  </c:pt>
                  <c:pt idx="2275">
                    <c:v>720000</c:v>
                  </c:pt>
                  <c:pt idx="2276">
                    <c:v>540000</c:v>
                  </c:pt>
                  <c:pt idx="2277">
                    <c:v>1080000</c:v>
                  </c:pt>
                  <c:pt idx="2278">
                    <c:v>1440000</c:v>
                  </c:pt>
                  <c:pt idx="2279">
                    <c:v>1080000</c:v>
                  </c:pt>
                  <c:pt idx="2280">
                    <c:v>1080000</c:v>
                  </c:pt>
                  <c:pt idx="2281">
                    <c:v>2700000</c:v>
                  </c:pt>
                  <c:pt idx="2282">
                    <c:v>2160000</c:v>
                  </c:pt>
                  <c:pt idx="2283">
                    <c:v>4860000</c:v>
                  </c:pt>
                  <c:pt idx="2284">
                    <c:v>1080000</c:v>
                  </c:pt>
                  <c:pt idx="2285">
                    <c:v>1080000</c:v>
                  </c:pt>
                  <c:pt idx="2286">
                    <c:v>1620000</c:v>
                  </c:pt>
                  <c:pt idx="2287">
                    <c:v>1440000</c:v>
                  </c:pt>
                  <c:pt idx="2288">
                    <c:v>12420000</c:v>
                  </c:pt>
                  <c:pt idx="2289">
                    <c:v>540000</c:v>
                  </c:pt>
                  <c:pt idx="2290">
                    <c:v>720000</c:v>
                  </c:pt>
                  <c:pt idx="2291">
                    <c:v>2880000</c:v>
                  </c:pt>
                  <c:pt idx="2292">
                    <c:v>3240000</c:v>
                  </c:pt>
                  <c:pt idx="2293">
                    <c:v>2880000</c:v>
                  </c:pt>
                  <c:pt idx="2294">
                    <c:v>540000</c:v>
                  </c:pt>
                  <c:pt idx="2295">
                    <c:v>1620000</c:v>
                  </c:pt>
                  <c:pt idx="2296">
                    <c:v>2700000</c:v>
                  </c:pt>
                  <c:pt idx="2297">
                    <c:v>2160000</c:v>
                  </c:pt>
                  <c:pt idx="2298">
                    <c:v>3240000</c:v>
                  </c:pt>
                  <c:pt idx="2299">
                    <c:v>720000</c:v>
                  </c:pt>
                  <c:pt idx="2300">
                    <c:v>1800000</c:v>
                  </c:pt>
                  <c:pt idx="2301">
                    <c:v>2160000</c:v>
                  </c:pt>
                  <c:pt idx="2302">
                    <c:v>5400000</c:v>
                  </c:pt>
                  <c:pt idx="2303">
                    <c:v>540000</c:v>
                  </c:pt>
                  <c:pt idx="2304">
                    <c:v>1620000</c:v>
                  </c:pt>
                  <c:pt idx="2305">
                    <c:v>540000</c:v>
                  </c:pt>
                  <c:pt idx="2306">
                    <c:v>1080000</c:v>
                  </c:pt>
                  <c:pt idx="2307">
                    <c:v>2160000</c:v>
                  </c:pt>
                  <c:pt idx="2308">
                    <c:v>1800000</c:v>
                  </c:pt>
                  <c:pt idx="2309">
                    <c:v>3240000</c:v>
                  </c:pt>
                  <c:pt idx="2310">
                    <c:v>3240000</c:v>
                  </c:pt>
                  <c:pt idx="2311">
                    <c:v>720000</c:v>
                  </c:pt>
                  <c:pt idx="2312">
                    <c:v>4320000</c:v>
                  </c:pt>
                  <c:pt idx="2313">
                    <c:v>540000</c:v>
                  </c:pt>
                  <c:pt idx="2314">
                    <c:v>720000</c:v>
                  </c:pt>
                  <c:pt idx="2315">
                    <c:v>3240000</c:v>
                  </c:pt>
                  <c:pt idx="2316">
                    <c:v>5040000</c:v>
                  </c:pt>
                  <c:pt idx="2317">
                    <c:v>4860000</c:v>
                  </c:pt>
                  <c:pt idx="2318">
                    <c:v>5940000</c:v>
                  </c:pt>
                  <c:pt idx="2319">
                    <c:v>720000</c:v>
                  </c:pt>
                  <c:pt idx="2320">
                    <c:v>540000</c:v>
                  </c:pt>
                  <c:pt idx="2321">
                    <c:v>540000</c:v>
                  </c:pt>
                  <c:pt idx="2322">
                    <c:v>7560000</c:v>
                  </c:pt>
                  <c:pt idx="2323">
                    <c:v>540000</c:v>
                  </c:pt>
                  <c:pt idx="2324">
                    <c:v>1620000</c:v>
                  </c:pt>
                  <c:pt idx="2325">
                    <c:v>720000</c:v>
                  </c:pt>
                  <c:pt idx="2326">
                    <c:v>4320000</c:v>
                  </c:pt>
                  <c:pt idx="2327">
                    <c:v>540000</c:v>
                  </c:pt>
                  <c:pt idx="2328">
                    <c:v>4680000</c:v>
                  </c:pt>
                  <c:pt idx="2329">
                    <c:v>7920000</c:v>
                  </c:pt>
                  <c:pt idx="2330">
                    <c:v>3780000</c:v>
                  </c:pt>
                  <c:pt idx="2331">
                    <c:v>3780000</c:v>
                  </c:pt>
                  <c:pt idx="2332">
                    <c:v>540000</c:v>
                  </c:pt>
                  <c:pt idx="2333">
                    <c:v>5400000</c:v>
                  </c:pt>
                  <c:pt idx="2334">
                    <c:v>2700000</c:v>
                  </c:pt>
                  <c:pt idx="2335">
                    <c:v>1440000</c:v>
                  </c:pt>
                  <c:pt idx="2336">
                    <c:v>2160000</c:v>
                  </c:pt>
                  <c:pt idx="2337">
                    <c:v>540000</c:v>
                  </c:pt>
                  <c:pt idx="2338">
                    <c:v>540000</c:v>
                  </c:pt>
                  <c:pt idx="2339">
                    <c:v>1800000</c:v>
                  </c:pt>
                  <c:pt idx="2340">
                    <c:v>1620000</c:v>
                  </c:pt>
                  <c:pt idx="2341">
                    <c:v>3240000</c:v>
                  </c:pt>
                  <c:pt idx="2342">
                    <c:v>1800000</c:v>
                  </c:pt>
                  <c:pt idx="2343">
                    <c:v>3600000</c:v>
                  </c:pt>
                  <c:pt idx="2344">
                    <c:v>3780000</c:v>
                  </c:pt>
                  <c:pt idx="2345">
                    <c:v>2700000</c:v>
                  </c:pt>
                  <c:pt idx="2346">
                    <c:v>4320000</c:v>
                  </c:pt>
                  <c:pt idx="2347">
                    <c:v>540000</c:v>
                  </c:pt>
                  <c:pt idx="2348">
                    <c:v>540000</c:v>
                  </c:pt>
                  <c:pt idx="2349">
                    <c:v>540000</c:v>
                  </c:pt>
                  <c:pt idx="2350">
                    <c:v>540000</c:v>
                  </c:pt>
                  <c:pt idx="2351">
                    <c:v>540000</c:v>
                  </c:pt>
                  <c:pt idx="2352">
                    <c:v>540000</c:v>
                  </c:pt>
                  <c:pt idx="2353">
                    <c:v>720000</c:v>
                  </c:pt>
                  <c:pt idx="2354">
                    <c:v>540000</c:v>
                  </c:pt>
                  <c:pt idx="2355">
                    <c:v>14760000</c:v>
                  </c:pt>
                  <c:pt idx="2356">
                    <c:v>20520000</c:v>
                  </c:pt>
                  <c:pt idx="2357">
                    <c:v>25380000</c:v>
                  </c:pt>
                  <c:pt idx="2358">
                    <c:v>9360000</c:v>
                  </c:pt>
                  <c:pt idx="2359">
                    <c:v>14040000</c:v>
                  </c:pt>
                  <c:pt idx="2360">
                    <c:v>24840000</c:v>
                  </c:pt>
                  <c:pt idx="2361">
                    <c:v>11340000</c:v>
                  </c:pt>
                  <c:pt idx="2362">
                    <c:v>11880000</c:v>
                  </c:pt>
                  <c:pt idx="2363">
                    <c:v>23760000</c:v>
                  </c:pt>
                  <c:pt idx="2364">
                    <c:v>14040000</c:v>
                  </c:pt>
                  <c:pt idx="2365">
                    <c:v>19440000</c:v>
                  </c:pt>
                  <c:pt idx="2366">
                    <c:v>14040000</c:v>
                  </c:pt>
                  <c:pt idx="2367">
                    <c:v>22680000</c:v>
                  </c:pt>
                  <c:pt idx="2368">
                    <c:v>12960000</c:v>
                  </c:pt>
                  <c:pt idx="2369">
                    <c:v>12960000</c:v>
                  </c:pt>
                  <c:pt idx="2370">
                    <c:v>10800000</c:v>
                  </c:pt>
                  <c:pt idx="2371">
                    <c:v>10800000</c:v>
                  </c:pt>
                  <c:pt idx="2372">
                    <c:v>12240000</c:v>
                  </c:pt>
                  <c:pt idx="2373">
                    <c:v>12420000</c:v>
                  </c:pt>
                  <c:pt idx="2374">
                    <c:v>14040000</c:v>
                  </c:pt>
                  <c:pt idx="2375">
                    <c:v>13500000</c:v>
                  </c:pt>
                  <c:pt idx="2376">
                    <c:v>11340000</c:v>
                  </c:pt>
                  <c:pt idx="2377">
                    <c:v>11340000</c:v>
                  </c:pt>
                  <c:pt idx="2378">
                    <c:v>16560000</c:v>
                  </c:pt>
                  <c:pt idx="2379">
                    <c:v>17280000</c:v>
                  </c:pt>
                  <c:pt idx="2380">
                    <c:v>26460000</c:v>
                  </c:pt>
                  <c:pt idx="2381">
                    <c:v>6480000</c:v>
                  </c:pt>
                  <c:pt idx="2382">
                    <c:v>1080000</c:v>
                  </c:pt>
                  <c:pt idx="2383">
                    <c:v>720000</c:v>
                  </c:pt>
                  <c:pt idx="2384">
                    <c:v>540000</c:v>
                  </c:pt>
                  <c:pt idx="2385">
                    <c:v>1620000</c:v>
                  </c:pt>
                  <c:pt idx="2386">
                    <c:v>5400000</c:v>
                  </c:pt>
                  <c:pt idx="2387">
                    <c:v>540000</c:v>
                  </c:pt>
                  <c:pt idx="2388">
                    <c:v>2160000</c:v>
                  </c:pt>
                  <c:pt idx="2389">
                    <c:v>1080000</c:v>
                  </c:pt>
                  <c:pt idx="2390">
                    <c:v>4320000</c:v>
                  </c:pt>
                  <c:pt idx="2391">
                    <c:v>540000</c:v>
                  </c:pt>
                  <c:pt idx="2392">
                    <c:v>720000</c:v>
                  </c:pt>
                  <c:pt idx="2393">
                    <c:v>540000</c:v>
                  </c:pt>
                  <c:pt idx="2394">
                    <c:v>1080000</c:v>
                  </c:pt>
                  <c:pt idx="2395">
                    <c:v>2160000</c:v>
                  </c:pt>
                  <c:pt idx="2396">
                    <c:v>720000</c:v>
                  </c:pt>
                  <c:pt idx="2397">
                    <c:v>540000</c:v>
                  </c:pt>
                  <c:pt idx="2398">
                    <c:v>540000</c:v>
                  </c:pt>
                  <c:pt idx="2399">
                    <c:v>1080000</c:v>
                  </c:pt>
                  <c:pt idx="2400">
                    <c:v>540000</c:v>
                  </c:pt>
                  <c:pt idx="2401">
                    <c:v>540000</c:v>
                  </c:pt>
                  <c:pt idx="2402">
                    <c:v>540000</c:v>
                  </c:pt>
                  <c:pt idx="2403">
                    <c:v>5400000</c:v>
                  </c:pt>
                  <c:pt idx="2404">
                    <c:v>14040000</c:v>
                  </c:pt>
                  <c:pt idx="2405">
                    <c:v>3240000</c:v>
                  </c:pt>
                  <c:pt idx="2406">
                    <c:v>540000</c:v>
                  </c:pt>
                  <c:pt idx="2407">
                    <c:v>540000</c:v>
                  </c:pt>
                  <c:pt idx="2408">
                    <c:v>2700000</c:v>
                  </c:pt>
                  <c:pt idx="2409">
                    <c:v>540000</c:v>
                  </c:pt>
                  <c:pt idx="2410">
                    <c:v>540000</c:v>
                  </c:pt>
                  <c:pt idx="2411">
                    <c:v>540000</c:v>
                  </c:pt>
                  <c:pt idx="2412">
                    <c:v>540000</c:v>
                  </c:pt>
                  <c:pt idx="2413">
                    <c:v>1620000</c:v>
                  </c:pt>
                  <c:pt idx="2414">
                    <c:v>1080000</c:v>
                  </c:pt>
                  <c:pt idx="2415">
                    <c:v>540000</c:v>
                  </c:pt>
                  <c:pt idx="2416">
                    <c:v>3780000</c:v>
                  </c:pt>
                  <c:pt idx="2417">
                    <c:v>540000</c:v>
                  </c:pt>
                  <c:pt idx="2418">
                    <c:v>3240000</c:v>
                  </c:pt>
                  <c:pt idx="2419">
                    <c:v>540000</c:v>
                  </c:pt>
                  <c:pt idx="2420">
                    <c:v>540000</c:v>
                  </c:pt>
                  <c:pt idx="2421">
                    <c:v>1080000</c:v>
                  </c:pt>
                  <c:pt idx="2422">
                    <c:v>540000</c:v>
                  </c:pt>
                  <c:pt idx="2423">
                    <c:v>540000</c:v>
                  </c:pt>
                  <c:pt idx="2424">
                    <c:v>1080000</c:v>
                  </c:pt>
                  <c:pt idx="2425">
                    <c:v>7560000</c:v>
                  </c:pt>
                  <c:pt idx="2426">
                    <c:v>2700000</c:v>
                  </c:pt>
                  <c:pt idx="2427">
                    <c:v>540000</c:v>
                  </c:pt>
                  <c:pt idx="2428">
                    <c:v>540000</c:v>
                  </c:pt>
                  <c:pt idx="2429">
                    <c:v>720000</c:v>
                  </c:pt>
                  <c:pt idx="2430">
                    <c:v>540000</c:v>
                  </c:pt>
                  <c:pt idx="2431">
                    <c:v>540000</c:v>
                  </c:pt>
                  <c:pt idx="2432">
                    <c:v>540000</c:v>
                  </c:pt>
                  <c:pt idx="2433">
                    <c:v>1440000</c:v>
                  </c:pt>
                  <c:pt idx="2434">
                    <c:v>540000</c:v>
                  </c:pt>
                  <c:pt idx="2435">
                    <c:v>1080000</c:v>
                  </c:pt>
                  <c:pt idx="2436">
                    <c:v>540000</c:v>
                  </c:pt>
                  <c:pt idx="2437">
                    <c:v>1620000</c:v>
                  </c:pt>
                  <c:pt idx="2438">
                    <c:v>720000</c:v>
                  </c:pt>
                  <c:pt idx="2439">
                    <c:v>3240000</c:v>
                  </c:pt>
                  <c:pt idx="2440">
                    <c:v>540000</c:v>
                  </c:pt>
                  <c:pt idx="2441">
                    <c:v>540000</c:v>
                  </c:pt>
                  <c:pt idx="2442">
                    <c:v>1080000</c:v>
                  </c:pt>
                  <c:pt idx="2443">
                    <c:v>1080000</c:v>
                  </c:pt>
                  <c:pt idx="2444">
                    <c:v>1620000</c:v>
                  </c:pt>
                  <c:pt idx="2445">
                    <c:v>540000</c:v>
                  </c:pt>
                  <c:pt idx="2446">
                    <c:v>540000</c:v>
                  </c:pt>
                  <c:pt idx="2447">
                    <c:v>16740000</c:v>
                  </c:pt>
                  <c:pt idx="2448">
                    <c:v>7920000</c:v>
                  </c:pt>
                  <c:pt idx="2449">
                    <c:v>14040000</c:v>
                  </c:pt>
                  <c:pt idx="2450">
                    <c:v>9720000</c:v>
                  </c:pt>
                  <c:pt idx="2451">
                    <c:v>12420000</c:v>
                  </c:pt>
                  <c:pt idx="2452">
                    <c:v>10800000</c:v>
                  </c:pt>
                  <c:pt idx="2453">
                    <c:v>10800000</c:v>
                  </c:pt>
                  <c:pt idx="2454">
                    <c:v>10260000</c:v>
                  </c:pt>
                  <c:pt idx="2455">
                    <c:v>8100000</c:v>
                  </c:pt>
                  <c:pt idx="2456">
                    <c:v>12960000</c:v>
                  </c:pt>
                  <c:pt idx="2457">
                    <c:v>10260000</c:v>
                  </c:pt>
                  <c:pt idx="2458">
                    <c:v>14580000</c:v>
                  </c:pt>
                  <c:pt idx="2459">
                    <c:v>15660000</c:v>
                  </c:pt>
                  <c:pt idx="2460">
                    <c:v>8640000</c:v>
                  </c:pt>
                  <c:pt idx="2461">
                    <c:v>7560000</c:v>
                  </c:pt>
                  <c:pt idx="2462">
                    <c:v>12420000</c:v>
                  </c:pt>
                  <c:pt idx="2463">
                    <c:v>14040000</c:v>
                  </c:pt>
                  <c:pt idx="2464">
                    <c:v>9180000</c:v>
                  </c:pt>
                  <c:pt idx="2465">
                    <c:v>38880000</c:v>
                  </c:pt>
                  <c:pt idx="2466">
                    <c:v>41580000</c:v>
                  </c:pt>
                  <c:pt idx="2467">
                    <c:v>28080000</c:v>
                  </c:pt>
                  <c:pt idx="2468">
                    <c:v>30240000</c:v>
                  </c:pt>
                  <c:pt idx="2469">
                    <c:v>21060000</c:v>
                  </c:pt>
                  <c:pt idx="2470">
                    <c:v>21060000</c:v>
                  </c:pt>
                  <c:pt idx="2471">
                    <c:v>8640000</c:v>
                  </c:pt>
                  <c:pt idx="2472">
                    <c:v>38880000</c:v>
                  </c:pt>
                  <c:pt idx="2473">
                    <c:v>27000000</c:v>
                  </c:pt>
                  <c:pt idx="2474">
                    <c:v>87480000</c:v>
                  </c:pt>
                  <c:pt idx="2475">
                    <c:v>48600000</c:v>
                  </c:pt>
                  <c:pt idx="2476">
                    <c:v>11340000</c:v>
                  </c:pt>
                  <c:pt idx="2477">
                    <c:v>10260000</c:v>
                  </c:pt>
                  <c:pt idx="2478">
                    <c:v>8640000</c:v>
                  </c:pt>
                  <c:pt idx="2479">
                    <c:v>12960000</c:v>
                  </c:pt>
                  <c:pt idx="2480">
                    <c:v>11880000</c:v>
                  </c:pt>
                  <c:pt idx="2481">
                    <c:v>9720000</c:v>
                  </c:pt>
                  <c:pt idx="2482">
                    <c:v>8280000</c:v>
                  </c:pt>
                  <c:pt idx="2483">
                    <c:v>11880000</c:v>
                  </c:pt>
                  <c:pt idx="2484">
                    <c:v>15660000</c:v>
                  </c:pt>
                  <c:pt idx="2485">
                    <c:v>9180000</c:v>
                  </c:pt>
                  <c:pt idx="2486">
                    <c:v>19440000</c:v>
                  </c:pt>
                  <c:pt idx="2487">
                    <c:v>15660000</c:v>
                  </c:pt>
                  <c:pt idx="2488">
                    <c:v>2160000</c:v>
                  </c:pt>
                  <c:pt idx="2489">
                    <c:v>5400000</c:v>
                  </c:pt>
                  <c:pt idx="2490">
                    <c:v>9000000</c:v>
                  </c:pt>
                  <c:pt idx="2491">
                    <c:v>1800000</c:v>
                  </c:pt>
                  <c:pt idx="2492">
                    <c:v>1800000</c:v>
                  </c:pt>
                  <c:pt idx="2493">
                    <c:v>4860000</c:v>
                  </c:pt>
                  <c:pt idx="2494">
                    <c:v>540000</c:v>
                  </c:pt>
                  <c:pt idx="2495">
                    <c:v>4680000</c:v>
                  </c:pt>
                  <c:pt idx="2496">
                    <c:v>8640000</c:v>
                  </c:pt>
                  <c:pt idx="2497">
                    <c:v>4320000</c:v>
                  </c:pt>
                  <c:pt idx="2498">
                    <c:v>6480000</c:v>
                  </c:pt>
                  <c:pt idx="2499">
                    <c:v>5040000</c:v>
                  </c:pt>
                  <c:pt idx="2500">
                    <c:v>4860000</c:v>
                  </c:pt>
                  <c:pt idx="2501">
                    <c:v>4860000</c:v>
                  </c:pt>
                  <c:pt idx="2502">
                    <c:v>1080000</c:v>
                  </c:pt>
                  <c:pt idx="2503">
                    <c:v>540000</c:v>
                  </c:pt>
                  <c:pt idx="2504">
                    <c:v>3780000</c:v>
                  </c:pt>
                  <c:pt idx="2505">
                    <c:v>9180000</c:v>
                  </c:pt>
                  <c:pt idx="2506">
                    <c:v>1080000</c:v>
                  </c:pt>
                  <c:pt idx="2507">
                    <c:v>540000</c:v>
                  </c:pt>
                  <c:pt idx="2508">
                    <c:v>540000</c:v>
                  </c:pt>
                  <c:pt idx="2509">
                    <c:v>2700000</c:v>
                  </c:pt>
                  <c:pt idx="2510">
                    <c:v>2160000</c:v>
                  </c:pt>
                  <c:pt idx="2511">
                    <c:v>540000</c:v>
                  </c:pt>
                  <c:pt idx="2512">
                    <c:v>1800000</c:v>
                  </c:pt>
                  <c:pt idx="2513">
                    <c:v>720000</c:v>
                  </c:pt>
                  <c:pt idx="2514">
                    <c:v>1620000</c:v>
                  </c:pt>
                  <c:pt idx="2515">
                    <c:v>3600000</c:v>
                  </c:pt>
                  <c:pt idx="2516">
                    <c:v>1080000</c:v>
                  </c:pt>
                  <c:pt idx="2517">
                    <c:v>540000</c:v>
                  </c:pt>
                  <c:pt idx="2518">
                    <c:v>2880000</c:v>
                  </c:pt>
                  <c:pt idx="2519">
                    <c:v>540000</c:v>
                  </c:pt>
                  <c:pt idx="2520">
                    <c:v>4860000</c:v>
                  </c:pt>
                  <c:pt idx="2521">
                    <c:v>1620000</c:v>
                  </c:pt>
                  <c:pt idx="2522">
                    <c:v>1620000</c:v>
                  </c:pt>
                  <c:pt idx="2523">
                    <c:v>5400000</c:v>
                  </c:pt>
                  <c:pt idx="2524">
                    <c:v>3960000</c:v>
                  </c:pt>
                  <c:pt idx="2525">
                    <c:v>720000</c:v>
                  </c:pt>
                  <c:pt idx="2526">
                    <c:v>6480000</c:v>
                  </c:pt>
                  <c:pt idx="2527">
                    <c:v>720000</c:v>
                  </c:pt>
                  <c:pt idx="2528">
                    <c:v>9360000</c:v>
                  </c:pt>
                  <c:pt idx="2529">
                    <c:v>540000</c:v>
                  </c:pt>
                  <c:pt idx="2530">
                    <c:v>4860000</c:v>
                  </c:pt>
                  <c:pt idx="2531">
                    <c:v>9720000</c:v>
                  </c:pt>
                  <c:pt idx="2532">
                    <c:v>5400000</c:v>
                  </c:pt>
                  <c:pt idx="2533">
                    <c:v>11340000</c:v>
                  </c:pt>
                  <c:pt idx="2534">
                    <c:v>3240000</c:v>
                  </c:pt>
                  <c:pt idx="2535">
                    <c:v>8640000</c:v>
                  </c:pt>
                  <c:pt idx="2536">
                    <c:v>2160000</c:v>
                  </c:pt>
                  <c:pt idx="2537">
                    <c:v>5400000</c:v>
                  </c:pt>
                  <c:pt idx="2538">
                    <c:v>2160000</c:v>
                  </c:pt>
                  <c:pt idx="2539">
                    <c:v>540000</c:v>
                  </c:pt>
                  <c:pt idx="2540">
                    <c:v>1800000</c:v>
                  </c:pt>
                  <c:pt idx="2541">
                    <c:v>1800000</c:v>
                  </c:pt>
                  <c:pt idx="2542">
                    <c:v>7560000</c:v>
                  </c:pt>
                  <c:pt idx="2543">
                    <c:v>1080000</c:v>
                  </c:pt>
                  <c:pt idx="2544">
                    <c:v>2700000</c:v>
                  </c:pt>
                  <c:pt idx="2545">
                    <c:v>540000</c:v>
                  </c:pt>
                  <c:pt idx="2546">
                    <c:v>3780000</c:v>
                  </c:pt>
                  <c:pt idx="2547">
                    <c:v>720000</c:v>
                  </c:pt>
                  <c:pt idx="2548">
                    <c:v>5760000</c:v>
                  </c:pt>
                  <c:pt idx="2549">
                    <c:v>2520000</c:v>
                  </c:pt>
                  <c:pt idx="2550">
                    <c:v>2700000</c:v>
                  </c:pt>
                  <c:pt idx="2551">
                    <c:v>1620000</c:v>
                  </c:pt>
                  <c:pt idx="2552">
                    <c:v>1080000</c:v>
                  </c:pt>
                  <c:pt idx="2553">
                    <c:v>1080000</c:v>
                  </c:pt>
                  <c:pt idx="2554">
                    <c:v>720000</c:v>
                  </c:pt>
                  <c:pt idx="2555">
                    <c:v>3600000</c:v>
                  </c:pt>
                  <c:pt idx="2556">
                    <c:v>7560000</c:v>
                  </c:pt>
                  <c:pt idx="2557">
                    <c:v>540000</c:v>
                  </c:pt>
                  <c:pt idx="2558">
                    <c:v>3240000</c:v>
                  </c:pt>
                  <c:pt idx="2559">
                    <c:v>720000</c:v>
                  </c:pt>
                  <c:pt idx="2560">
                    <c:v>2880000</c:v>
                  </c:pt>
                  <c:pt idx="2561">
                    <c:v>1620000</c:v>
                  </c:pt>
                  <c:pt idx="2562">
                    <c:v>1620000</c:v>
                  </c:pt>
                  <c:pt idx="2563">
                    <c:v>540000</c:v>
                  </c:pt>
                  <c:pt idx="2564">
                    <c:v>1080000</c:v>
                  </c:pt>
                  <c:pt idx="2565">
                    <c:v>720000</c:v>
                  </c:pt>
                  <c:pt idx="2566">
                    <c:v>1080000</c:v>
                  </c:pt>
                  <c:pt idx="2567">
                    <c:v>1080000</c:v>
                  </c:pt>
                  <c:pt idx="2568">
                    <c:v>3240000</c:v>
                  </c:pt>
                  <c:pt idx="2569">
                    <c:v>8640000</c:v>
                  </c:pt>
                  <c:pt idx="2570">
                    <c:v>2700000</c:v>
                  </c:pt>
                  <c:pt idx="2571">
                    <c:v>1080000</c:v>
                  </c:pt>
                  <c:pt idx="2572">
                    <c:v>1800000</c:v>
                  </c:pt>
                  <c:pt idx="2573">
                    <c:v>7560000</c:v>
                  </c:pt>
                  <c:pt idx="2574">
                    <c:v>2160000</c:v>
                  </c:pt>
                  <c:pt idx="2575">
                    <c:v>540000</c:v>
                  </c:pt>
                  <c:pt idx="2576">
                    <c:v>540000</c:v>
                  </c:pt>
                  <c:pt idx="2577">
                    <c:v>10260000</c:v>
                  </c:pt>
                  <c:pt idx="2578">
                    <c:v>2160000</c:v>
                  </c:pt>
                  <c:pt idx="2579">
                    <c:v>1620000</c:v>
                  </c:pt>
                  <c:pt idx="2580">
                    <c:v>540000</c:v>
                  </c:pt>
                  <c:pt idx="2581">
                    <c:v>3240000</c:v>
                  </c:pt>
                  <c:pt idx="2582">
                    <c:v>540000</c:v>
                  </c:pt>
                  <c:pt idx="2583">
                    <c:v>1080000</c:v>
                  </c:pt>
                  <c:pt idx="2584">
                    <c:v>2700000</c:v>
                  </c:pt>
                  <c:pt idx="2585">
                    <c:v>720000</c:v>
                  </c:pt>
                  <c:pt idx="2586">
                    <c:v>4680000</c:v>
                  </c:pt>
                  <c:pt idx="2587">
                    <c:v>3600000</c:v>
                  </c:pt>
                  <c:pt idx="2588">
                    <c:v>1620000</c:v>
                  </c:pt>
                  <c:pt idx="2589">
                    <c:v>3240000</c:v>
                  </c:pt>
                  <c:pt idx="2590">
                    <c:v>2160000</c:v>
                  </c:pt>
                  <c:pt idx="2591">
                    <c:v>540000</c:v>
                  </c:pt>
                  <c:pt idx="2592">
                    <c:v>4320000</c:v>
                  </c:pt>
                  <c:pt idx="2593">
                    <c:v>1620000</c:v>
                  </c:pt>
                  <c:pt idx="2594">
                    <c:v>1800000</c:v>
                  </c:pt>
                  <c:pt idx="2595">
                    <c:v>2880000</c:v>
                  </c:pt>
                  <c:pt idx="2596">
                    <c:v>5400000</c:v>
                  </c:pt>
                  <c:pt idx="2597">
                    <c:v>1080000</c:v>
                  </c:pt>
                  <c:pt idx="2598">
                    <c:v>540000</c:v>
                  </c:pt>
                  <c:pt idx="2599">
                    <c:v>2160000</c:v>
                  </c:pt>
                  <c:pt idx="2600">
                    <c:v>7560000</c:v>
                  </c:pt>
                  <c:pt idx="2601">
                    <c:v>3240000</c:v>
                  </c:pt>
                  <c:pt idx="2602">
                    <c:v>5940000</c:v>
                  </c:pt>
                  <c:pt idx="2603">
                    <c:v>5400000</c:v>
                  </c:pt>
                  <c:pt idx="2604">
                    <c:v>1440000</c:v>
                  </c:pt>
                  <c:pt idx="2605">
                    <c:v>540000</c:v>
                  </c:pt>
                  <c:pt idx="2606">
                    <c:v>4320000</c:v>
                  </c:pt>
                  <c:pt idx="2607">
                    <c:v>2160000</c:v>
                  </c:pt>
                  <c:pt idx="2608">
                    <c:v>540000</c:v>
                  </c:pt>
                  <c:pt idx="2609">
                    <c:v>3240000</c:v>
                  </c:pt>
                  <c:pt idx="2610">
                    <c:v>3780000</c:v>
                  </c:pt>
                  <c:pt idx="2611">
                    <c:v>1080000</c:v>
                  </c:pt>
                  <c:pt idx="2612">
                    <c:v>4680000</c:v>
                  </c:pt>
                  <c:pt idx="2613">
                    <c:v>3780000</c:v>
                  </c:pt>
                  <c:pt idx="2614">
                    <c:v>6120000</c:v>
                  </c:pt>
                  <c:pt idx="2615">
                    <c:v>2160000</c:v>
                  </c:pt>
                  <c:pt idx="2616">
                    <c:v>4860000</c:v>
                  </c:pt>
                  <c:pt idx="2617">
                    <c:v>2160000</c:v>
                  </c:pt>
                  <c:pt idx="2618">
                    <c:v>720000</c:v>
                  </c:pt>
                  <c:pt idx="2619">
                    <c:v>1080000</c:v>
                  </c:pt>
                  <c:pt idx="2620">
                    <c:v>3240000</c:v>
                  </c:pt>
                  <c:pt idx="2621">
                    <c:v>1620000</c:v>
                  </c:pt>
                  <c:pt idx="2622">
                    <c:v>3780000</c:v>
                  </c:pt>
                  <c:pt idx="2623">
                    <c:v>1080000</c:v>
                  </c:pt>
                  <c:pt idx="2624">
                    <c:v>2160000</c:v>
                  </c:pt>
                  <c:pt idx="2625">
                    <c:v>3780000</c:v>
                  </c:pt>
                  <c:pt idx="2626">
                    <c:v>8280000</c:v>
                  </c:pt>
                  <c:pt idx="2627">
                    <c:v>720000</c:v>
                  </c:pt>
                  <c:pt idx="2628">
                    <c:v>720000</c:v>
                  </c:pt>
                  <c:pt idx="2629">
                    <c:v>1080000</c:v>
                  </c:pt>
                  <c:pt idx="2630">
                    <c:v>2520000</c:v>
                  </c:pt>
                  <c:pt idx="2631">
                    <c:v>1080000</c:v>
                  </c:pt>
                  <c:pt idx="2632">
                    <c:v>1620000</c:v>
                  </c:pt>
                  <c:pt idx="2633">
                    <c:v>2520000</c:v>
                  </c:pt>
                  <c:pt idx="2634">
                    <c:v>1080000</c:v>
                  </c:pt>
                  <c:pt idx="2635">
                    <c:v>720000</c:v>
                  </c:pt>
                  <c:pt idx="2636">
                    <c:v>1080000</c:v>
                  </c:pt>
                  <c:pt idx="2637">
                    <c:v>540000</c:v>
                  </c:pt>
                  <c:pt idx="2638">
                    <c:v>1080000</c:v>
                  </c:pt>
                  <c:pt idx="2639">
                    <c:v>540000</c:v>
                  </c:pt>
                  <c:pt idx="2640">
                    <c:v>1080000</c:v>
                  </c:pt>
                  <c:pt idx="2641">
                    <c:v>3240000</c:v>
                  </c:pt>
                  <c:pt idx="2642">
                    <c:v>540000</c:v>
                  </c:pt>
                  <c:pt idx="2643">
                    <c:v>540000</c:v>
                  </c:pt>
                  <c:pt idx="2644">
                    <c:v>2160000</c:v>
                  </c:pt>
                  <c:pt idx="2645">
                    <c:v>8100000</c:v>
                  </c:pt>
                  <c:pt idx="2646">
                    <c:v>540000</c:v>
                  </c:pt>
                  <c:pt idx="2647">
                    <c:v>17280000</c:v>
                  </c:pt>
                  <c:pt idx="2648">
                    <c:v>48600000</c:v>
                  </c:pt>
                  <c:pt idx="2649">
                    <c:v>56700000</c:v>
                  </c:pt>
                  <c:pt idx="2650">
                    <c:v>13500000</c:v>
                  </c:pt>
                  <c:pt idx="2651">
                    <c:v>9720000</c:v>
                  </c:pt>
                  <c:pt idx="2652">
                    <c:v>24840000</c:v>
                  </c:pt>
                  <c:pt idx="2653">
                    <c:v>9180000</c:v>
                  </c:pt>
                  <c:pt idx="2654">
                    <c:v>41040000</c:v>
                  </c:pt>
                  <c:pt idx="2655">
                    <c:v>26460000</c:v>
                  </c:pt>
                  <c:pt idx="2656">
                    <c:v>17640000</c:v>
                  </c:pt>
                  <c:pt idx="2657">
                    <c:v>22680000</c:v>
                  </c:pt>
                  <c:pt idx="2658">
                    <c:v>49140000</c:v>
                  </c:pt>
                  <c:pt idx="2659">
                    <c:v>30600000</c:v>
                  </c:pt>
                  <c:pt idx="2660">
                    <c:v>55080000</c:v>
                  </c:pt>
                  <c:pt idx="2661">
                    <c:v>11340000</c:v>
                  </c:pt>
                  <c:pt idx="2662">
                    <c:v>9720000</c:v>
                  </c:pt>
                  <c:pt idx="2663">
                    <c:v>9180000</c:v>
                  </c:pt>
                  <c:pt idx="2664">
                    <c:v>21600000</c:v>
                  </c:pt>
                  <c:pt idx="2665">
                    <c:v>9180000</c:v>
                  </c:pt>
                  <c:pt idx="2666">
                    <c:v>14040000</c:v>
                  </c:pt>
                  <c:pt idx="2667">
                    <c:v>39420000</c:v>
                  </c:pt>
                  <c:pt idx="2668">
                    <c:v>22140000</c:v>
                  </c:pt>
                  <c:pt idx="2669">
                    <c:v>24840000</c:v>
                  </c:pt>
                  <c:pt idx="2670">
                    <c:v>15660000</c:v>
                  </c:pt>
                  <c:pt idx="2671">
                    <c:v>11880000</c:v>
                  </c:pt>
                  <c:pt idx="2672">
                    <c:v>20520000</c:v>
                  </c:pt>
                  <c:pt idx="2673">
                    <c:v>22140000</c:v>
                  </c:pt>
                  <c:pt idx="2674">
                    <c:v>48060000</c:v>
                  </c:pt>
                  <c:pt idx="2675">
                    <c:v>31320000</c:v>
                  </c:pt>
                  <c:pt idx="2676">
                    <c:v>10800000</c:v>
                  </c:pt>
                  <c:pt idx="2677">
                    <c:v>12600000</c:v>
                  </c:pt>
                  <c:pt idx="2678">
                    <c:v>540000</c:v>
                  </c:pt>
                  <c:pt idx="2679">
                    <c:v>720000</c:v>
                  </c:pt>
                  <c:pt idx="2680">
                    <c:v>1080000</c:v>
                  </c:pt>
                  <c:pt idx="2681">
                    <c:v>540000</c:v>
                  </c:pt>
                  <c:pt idx="2682">
                    <c:v>540000</c:v>
                  </c:pt>
                  <c:pt idx="2683">
                    <c:v>8100000</c:v>
                  </c:pt>
                  <c:pt idx="2684">
                    <c:v>540000</c:v>
                  </c:pt>
                  <c:pt idx="2685">
                    <c:v>540000</c:v>
                  </c:pt>
                  <c:pt idx="2686">
                    <c:v>540000</c:v>
                  </c:pt>
                  <c:pt idx="2687">
                    <c:v>540000</c:v>
                  </c:pt>
                  <c:pt idx="2688">
                    <c:v>540000</c:v>
                  </c:pt>
                  <c:pt idx="2689">
                    <c:v>540000</c:v>
                  </c:pt>
                  <c:pt idx="2690">
                    <c:v>540000</c:v>
                  </c:pt>
                  <c:pt idx="2691">
                    <c:v>540000</c:v>
                  </c:pt>
                  <c:pt idx="2692">
                    <c:v>720000</c:v>
                  </c:pt>
                  <c:pt idx="2693">
                    <c:v>1080000</c:v>
                  </c:pt>
                  <c:pt idx="2694">
                    <c:v>540000</c:v>
                  </c:pt>
                  <c:pt idx="2695">
                    <c:v>2160000</c:v>
                  </c:pt>
                  <c:pt idx="2696">
                    <c:v>540000</c:v>
                  </c:pt>
                  <c:pt idx="2697">
                    <c:v>1080000</c:v>
                  </c:pt>
                  <c:pt idx="2698">
                    <c:v>540000</c:v>
                  </c:pt>
                  <c:pt idx="2699">
                    <c:v>540000</c:v>
                  </c:pt>
                  <c:pt idx="2700">
                    <c:v>540000</c:v>
                  </c:pt>
                  <c:pt idx="2701">
                    <c:v>540000</c:v>
                  </c:pt>
                  <c:pt idx="2702">
                    <c:v>540000</c:v>
                  </c:pt>
                  <c:pt idx="2703">
                    <c:v>540000</c:v>
                  </c:pt>
                  <c:pt idx="2704">
                    <c:v>540000</c:v>
                  </c:pt>
                  <c:pt idx="2705">
                    <c:v>540000</c:v>
                  </c:pt>
                  <c:pt idx="2706">
                    <c:v>540000</c:v>
                  </c:pt>
                  <c:pt idx="2707">
                    <c:v>540000</c:v>
                  </c:pt>
                  <c:pt idx="2708">
                    <c:v>540000</c:v>
                  </c:pt>
                  <c:pt idx="2709">
                    <c:v>1440000</c:v>
                  </c:pt>
                  <c:pt idx="2710">
                    <c:v>540000</c:v>
                  </c:pt>
                  <c:pt idx="2711">
                    <c:v>540000</c:v>
                  </c:pt>
                  <c:pt idx="2712">
                    <c:v>1080000</c:v>
                  </c:pt>
                  <c:pt idx="2713">
                    <c:v>1080000</c:v>
                  </c:pt>
                  <c:pt idx="2714">
                    <c:v>540000</c:v>
                  </c:pt>
                  <c:pt idx="2715">
                    <c:v>540000</c:v>
                  </c:pt>
                  <c:pt idx="2716">
                    <c:v>540000</c:v>
                  </c:pt>
                  <c:pt idx="2717">
                    <c:v>540000</c:v>
                  </c:pt>
                  <c:pt idx="2718">
                    <c:v>3240000</c:v>
                  </c:pt>
                  <c:pt idx="2719">
                    <c:v>2160000</c:v>
                  </c:pt>
                  <c:pt idx="2720">
                    <c:v>540000</c:v>
                  </c:pt>
                  <c:pt idx="2721">
                    <c:v>1080000</c:v>
                  </c:pt>
                  <c:pt idx="2722">
                    <c:v>540000</c:v>
                  </c:pt>
                  <c:pt idx="2723">
                    <c:v>540000</c:v>
                  </c:pt>
                  <c:pt idx="2724">
                    <c:v>540000</c:v>
                  </c:pt>
                  <c:pt idx="2725">
                    <c:v>540000</c:v>
                  </c:pt>
                  <c:pt idx="2726">
                    <c:v>1080000</c:v>
                  </c:pt>
                  <c:pt idx="2727">
                    <c:v>540000</c:v>
                  </c:pt>
                  <c:pt idx="2728">
                    <c:v>540000</c:v>
                  </c:pt>
                  <c:pt idx="2729">
                    <c:v>540000</c:v>
                  </c:pt>
                  <c:pt idx="2730">
                    <c:v>540000</c:v>
                  </c:pt>
                  <c:pt idx="2731">
                    <c:v>540000</c:v>
                  </c:pt>
                  <c:pt idx="2732">
                    <c:v>1800000</c:v>
                  </c:pt>
                  <c:pt idx="2733">
                    <c:v>2160000</c:v>
                  </c:pt>
                  <c:pt idx="2734">
                    <c:v>540000</c:v>
                  </c:pt>
                  <c:pt idx="2735">
                    <c:v>1080000</c:v>
                  </c:pt>
                  <c:pt idx="2736">
                    <c:v>540000</c:v>
                  </c:pt>
                  <c:pt idx="2737">
                    <c:v>540000</c:v>
                  </c:pt>
                  <c:pt idx="2738">
                    <c:v>540000</c:v>
                  </c:pt>
                  <c:pt idx="2739">
                    <c:v>3780000</c:v>
                  </c:pt>
                  <c:pt idx="2740">
                    <c:v>540000</c:v>
                  </c:pt>
                  <c:pt idx="2741">
                    <c:v>6480000</c:v>
                  </c:pt>
                  <c:pt idx="2742">
                    <c:v>11340000</c:v>
                  </c:pt>
                  <c:pt idx="2743">
                    <c:v>8100000</c:v>
                  </c:pt>
                  <c:pt idx="2744">
                    <c:v>4320000</c:v>
                  </c:pt>
                  <c:pt idx="2745">
                    <c:v>5040000</c:v>
                  </c:pt>
                  <c:pt idx="2746">
                    <c:v>1620000</c:v>
                  </c:pt>
                  <c:pt idx="2747">
                    <c:v>6120000</c:v>
                  </c:pt>
                  <c:pt idx="2748">
                    <c:v>6840000</c:v>
                  </c:pt>
                  <c:pt idx="2749">
                    <c:v>8280000</c:v>
                  </c:pt>
                  <c:pt idx="2750">
                    <c:v>3240000</c:v>
                  </c:pt>
                  <c:pt idx="2751">
                    <c:v>2880000</c:v>
                  </c:pt>
                  <c:pt idx="2752">
                    <c:v>10080000</c:v>
                  </c:pt>
                  <c:pt idx="2753">
                    <c:v>6480000</c:v>
                  </c:pt>
                  <c:pt idx="2754">
                    <c:v>23760000</c:v>
                  </c:pt>
                  <c:pt idx="2755">
                    <c:v>1620000</c:v>
                  </c:pt>
                  <c:pt idx="2756">
                    <c:v>9180000</c:v>
                  </c:pt>
                  <c:pt idx="2757">
                    <c:v>3240000</c:v>
                  </c:pt>
                  <c:pt idx="2758">
                    <c:v>2880000</c:v>
                  </c:pt>
                  <c:pt idx="2759">
                    <c:v>3780000</c:v>
                  </c:pt>
                  <c:pt idx="2760">
                    <c:v>3240000</c:v>
                  </c:pt>
                  <c:pt idx="2761">
                    <c:v>4860000</c:v>
                  </c:pt>
                  <c:pt idx="2762">
                    <c:v>5940000</c:v>
                  </c:pt>
                  <c:pt idx="2763">
                    <c:v>6120000</c:v>
                  </c:pt>
                  <c:pt idx="2764">
                    <c:v>5400000</c:v>
                  </c:pt>
                  <c:pt idx="2765">
                    <c:v>5040000</c:v>
                  </c:pt>
                  <c:pt idx="2766">
                    <c:v>2880000</c:v>
                  </c:pt>
                  <c:pt idx="2767">
                    <c:v>1620000</c:v>
                  </c:pt>
                  <c:pt idx="2768">
                    <c:v>8100000</c:v>
                  </c:pt>
                  <c:pt idx="2769">
                    <c:v>2700000</c:v>
                  </c:pt>
                  <c:pt idx="2770">
                    <c:v>2700000</c:v>
                  </c:pt>
                  <c:pt idx="2771">
                    <c:v>4320000</c:v>
                  </c:pt>
                  <c:pt idx="2772">
                    <c:v>3780000</c:v>
                  </c:pt>
                  <c:pt idx="2773">
                    <c:v>3780000</c:v>
                  </c:pt>
                  <c:pt idx="2774">
                    <c:v>7020000</c:v>
                  </c:pt>
                  <c:pt idx="2775">
                    <c:v>5400000</c:v>
                  </c:pt>
                  <c:pt idx="2776">
                    <c:v>9720000</c:v>
                  </c:pt>
                  <c:pt idx="2777">
                    <c:v>7560000</c:v>
                  </c:pt>
                  <c:pt idx="2778">
                    <c:v>7560000</c:v>
                  </c:pt>
                  <c:pt idx="2779">
                    <c:v>3780000</c:v>
                  </c:pt>
                  <c:pt idx="2780">
                    <c:v>2160000</c:v>
                  </c:pt>
                  <c:pt idx="2781">
                    <c:v>1620000</c:v>
                  </c:pt>
                  <c:pt idx="2782">
                    <c:v>14040000</c:v>
                  </c:pt>
                  <c:pt idx="2783">
                    <c:v>3960000</c:v>
                  </c:pt>
                  <c:pt idx="2784">
                    <c:v>2700000</c:v>
                  </c:pt>
                  <c:pt idx="2785">
                    <c:v>9180000</c:v>
                  </c:pt>
                  <c:pt idx="2786">
                    <c:v>12420000</c:v>
                  </c:pt>
                  <c:pt idx="2787">
                    <c:v>7560000</c:v>
                  </c:pt>
                  <c:pt idx="2788">
                    <c:v>6480000</c:v>
                  </c:pt>
                  <c:pt idx="2789">
                    <c:v>3780000</c:v>
                  </c:pt>
                  <c:pt idx="2790">
                    <c:v>11880000</c:v>
                  </c:pt>
                  <c:pt idx="2791">
                    <c:v>8280000</c:v>
                  </c:pt>
                  <c:pt idx="2792">
                    <c:v>4860000</c:v>
                  </c:pt>
                  <c:pt idx="2793">
                    <c:v>5940000</c:v>
                  </c:pt>
                  <c:pt idx="2794">
                    <c:v>3600000</c:v>
                  </c:pt>
                  <c:pt idx="2795">
                    <c:v>3240000</c:v>
                  </c:pt>
                  <c:pt idx="2796">
                    <c:v>3240000</c:v>
                  </c:pt>
                  <c:pt idx="2797">
                    <c:v>3960000</c:v>
                  </c:pt>
                  <c:pt idx="2798">
                    <c:v>4320000</c:v>
                  </c:pt>
                  <c:pt idx="2799">
                    <c:v>3780000</c:v>
                  </c:pt>
                  <c:pt idx="2800">
                    <c:v>3240000</c:v>
                  </c:pt>
                  <c:pt idx="2801">
                    <c:v>7560000</c:v>
                  </c:pt>
                  <c:pt idx="2802">
                    <c:v>14040000</c:v>
                  </c:pt>
                  <c:pt idx="2803">
                    <c:v>5400000</c:v>
                  </c:pt>
                  <c:pt idx="2804">
                    <c:v>6840000</c:v>
                  </c:pt>
                  <c:pt idx="2805">
                    <c:v>5040000</c:v>
                  </c:pt>
                  <c:pt idx="2806">
                    <c:v>4320000</c:v>
                  </c:pt>
                  <c:pt idx="2807">
                    <c:v>6480000</c:v>
                  </c:pt>
                  <c:pt idx="2808">
                    <c:v>3600000</c:v>
                  </c:pt>
                  <c:pt idx="2809">
                    <c:v>2700000</c:v>
                  </c:pt>
                  <c:pt idx="2810">
                    <c:v>3780000</c:v>
                  </c:pt>
                  <c:pt idx="2811">
                    <c:v>4320000</c:v>
                  </c:pt>
                  <c:pt idx="2812">
                    <c:v>2880000</c:v>
                  </c:pt>
                  <c:pt idx="2813">
                    <c:v>3240000</c:v>
                  </c:pt>
                  <c:pt idx="2814">
                    <c:v>5400000</c:v>
                  </c:pt>
                  <c:pt idx="2815">
                    <c:v>5400000</c:v>
                  </c:pt>
                  <c:pt idx="2816">
                    <c:v>2520000</c:v>
                  </c:pt>
                  <c:pt idx="2817">
                    <c:v>7560000</c:v>
                  </c:pt>
                  <c:pt idx="2818">
                    <c:v>12960000</c:v>
                  </c:pt>
                  <c:pt idx="2819">
                    <c:v>6480000</c:v>
                  </c:pt>
                  <c:pt idx="2820">
                    <c:v>11880000</c:v>
                  </c:pt>
                  <c:pt idx="2821">
                    <c:v>6480000</c:v>
                  </c:pt>
                  <c:pt idx="2822">
                    <c:v>10260000</c:v>
                  </c:pt>
                  <c:pt idx="2823">
                    <c:v>8280000</c:v>
                  </c:pt>
                  <c:pt idx="2824">
                    <c:v>9180000</c:v>
                  </c:pt>
                  <c:pt idx="2825">
                    <c:v>15660000</c:v>
                  </c:pt>
                  <c:pt idx="2826">
                    <c:v>11880000</c:v>
                  </c:pt>
                  <c:pt idx="2827">
                    <c:v>7200000</c:v>
                  </c:pt>
                  <c:pt idx="2828">
                    <c:v>8100000</c:v>
                  </c:pt>
                  <c:pt idx="2829">
                    <c:v>7560000</c:v>
                  </c:pt>
                  <c:pt idx="2830">
                    <c:v>7200000</c:v>
                  </c:pt>
                  <c:pt idx="2831">
                    <c:v>9720000</c:v>
                  </c:pt>
                  <c:pt idx="2832">
                    <c:v>540000</c:v>
                  </c:pt>
                  <c:pt idx="2833">
                    <c:v>540000</c:v>
                  </c:pt>
                  <c:pt idx="2834">
                    <c:v>540000</c:v>
                  </c:pt>
                  <c:pt idx="2835">
                    <c:v>720000</c:v>
                  </c:pt>
                  <c:pt idx="2836">
                    <c:v>540000</c:v>
                  </c:pt>
                  <c:pt idx="2837">
                    <c:v>540000</c:v>
                  </c:pt>
                  <c:pt idx="2838">
                    <c:v>540000</c:v>
                  </c:pt>
                  <c:pt idx="2839">
                    <c:v>540000</c:v>
                  </c:pt>
                  <c:pt idx="2840">
                    <c:v>540000</c:v>
                  </c:pt>
                  <c:pt idx="2841">
                    <c:v>540000</c:v>
                  </c:pt>
                  <c:pt idx="2842">
                    <c:v>1080000</c:v>
                  </c:pt>
                  <c:pt idx="2843">
                    <c:v>1080000</c:v>
                  </c:pt>
                  <c:pt idx="2844">
                    <c:v>540000</c:v>
                  </c:pt>
                  <c:pt idx="2845">
                    <c:v>1080000</c:v>
                  </c:pt>
                  <c:pt idx="2846">
                    <c:v>720000</c:v>
                  </c:pt>
                  <c:pt idx="2847">
                    <c:v>1620000</c:v>
                  </c:pt>
                  <c:pt idx="2848">
                    <c:v>540000</c:v>
                  </c:pt>
                  <c:pt idx="2849">
                    <c:v>540000</c:v>
                  </c:pt>
                  <c:pt idx="2850">
                    <c:v>540000</c:v>
                  </c:pt>
                  <c:pt idx="2851">
                    <c:v>3240000</c:v>
                  </c:pt>
                  <c:pt idx="2852">
                    <c:v>540000</c:v>
                  </c:pt>
                  <c:pt idx="2853">
                    <c:v>540000</c:v>
                  </c:pt>
                  <c:pt idx="2854">
                    <c:v>8640000</c:v>
                  </c:pt>
                  <c:pt idx="2855">
                    <c:v>9720000</c:v>
                  </c:pt>
                  <c:pt idx="2856">
                    <c:v>8100000</c:v>
                  </c:pt>
                  <c:pt idx="2857">
                    <c:v>7560000</c:v>
                  </c:pt>
                  <c:pt idx="2858">
                    <c:v>11340000</c:v>
                  </c:pt>
                  <c:pt idx="2859">
                    <c:v>11880000</c:v>
                  </c:pt>
                  <c:pt idx="2860">
                    <c:v>32400000</c:v>
                  </c:pt>
                  <c:pt idx="2861">
                    <c:v>2160000</c:v>
                  </c:pt>
                  <c:pt idx="2862">
                    <c:v>540000</c:v>
                  </c:pt>
                  <c:pt idx="2863">
                    <c:v>540000</c:v>
                  </c:pt>
                  <c:pt idx="2864">
                    <c:v>540000</c:v>
                  </c:pt>
                  <c:pt idx="2865">
                    <c:v>2160000</c:v>
                  </c:pt>
                  <c:pt idx="2866">
                    <c:v>8640000</c:v>
                  </c:pt>
                  <c:pt idx="2867">
                    <c:v>1080000</c:v>
                  </c:pt>
                  <c:pt idx="2868">
                    <c:v>5400000</c:v>
                  </c:pt>
                  <c:pt idx="2869">
                    <c:v>3780000</c:v>
                  </c:pt>
                  <c:pt idx="2870">
                    <c:v>540000</c:v>
                  </c:pt>
                  <c:pt idx="2871">
                    <c:v>7020000</c:v>
                  </c:pt>
                  <c:pt idx="2872">
                    <c:v>7560000</c:v>
                  </c:pt>
                  <c:pt idx="2873">
                    <c:v>16200000</c:v>
                  </c:pt>
                  <c:pt idx="2874">
                    <c:v>13500000</c:v>
                  </c:pt>
                  <c:pt idx="2875">
                    <c:v>14040000</c:v>
                  </c:pt>
                  <c:pt idx="2876">
                    <c:v>10260000</c:v>
                  </c:pt>
                  <c:pt idx="2877">
                    <c:v>9720000</c:v>
                  </c:pt>
                  <c:pt idx="2878">
                    <c:v>9360000</c:v>
                  </c:pt>
                  <c:pt idx="2879">
                    <c:v>8100000</c:v>
                  </c:pt>
                  <c:pt idx="2880">
                    <c:v>23220000</c:v>
                  </c:pt>
                  <c:pt idx="2881">
                    <c:v>11340000</c:v>
                  </c:pt>
                  <c:pt idx="2882">
                    <c:v>10260000</c:v>
                  </c:pt>
                  <c:pt idx="2883">
                    <c:v>7200000</c:v>
                  </c:pt>
                  <c:pt idx="2884">
                    <c:v>12960000</c:v>
                  </c:pt>
                  <c:pt idx="2885">
                    <c:v>12420000</c:v>
                  </c:pt>
                  <c:pt idx="2886">
                    <c:v>11340000</c:v>
                  </c:pt>
                  <c:pt idx="2887">
                    <c:v>11880000</c:v>
                  </c:pt>
                  <c:pt idx="2888">
                    <c:v>14040000</c:v>
                  </c:pt>
                  <c:pt idx="2889">
                    <c:v>10800000</c:v>
                  </c:pt>
                  <c:pt idx="2890">
                    <c:v>13320000</c:v>
                  </c:pt>
                  <c:pt idx="2891">
                    <c:v>11340000</c:v>
                  </c:pt>
                  <c:pt idx="2892">
                    <c:v>11880000</c:v>
                  </c:pt>
                  <c:pt idx="2893">
                    <c:v>11880000</c:v>
                  </c:pt>
                  <c:pt idx="2894">
                    <c:v>9720000</c:v>
                  </c:pt>
                  <c:pt idx="2895">
                    <c:v>15660000</c:v>
                  </c:pt>
                  <c:pt idx="2896">
                    <c:v>15660000</c:v>
                  </c:pt>
                  <c:pt idx="2897">
                    <c:v>12960000</c:v>
                  </c:pt>
                  <c:pt idx="2898">
                    <c:v>16200000</c:v>
                  </c:pt>
                  <c:pt idx="2899">
                    <c:v>12960000</c:v>
                  </c:pt>
                  <c:pt idx="2900">
                    <c:v>15120000</c:v>
                  </c:pt>
                  <c:pt idx="2901">
                    <c:v>12960000</c:v>
                  </c:pt>
                  <c:pt idx="2902">
                    <c:v>9720000</c:v>
                  </c:pt>
                  <c:pt idx="2903">
                    <c:v>11880000</c:v>
                  </c:pt>
                  <c:pt idx="2904">
                    <c:v>15120000</c:v>
                  </c:pt>
                  <c:pt idx="2905">
                    <c:v>15660000</c:v>
                  </c:pt>
                  <c:pt idx="2906">
                    <c:v>7560000</c:v>
                  </c:pt>
                  <c:pt idx="2907">
                    <c:v>15120000</c:v>
                  </c:pt>
                  <c:pt idx="2908">
                    <c:v>9180000</c:v>
                  </c:pt>
                  <c:pt idx="2909">
                    <c:v>12600000</c:v>
                  </c:pt>
                  <c:pt idx="2910">
                    <c:v>12600000</c:v>
                  </c:pt>
                  <c:pt idx="2911">
                    <c:v>13500000</c:v>
                  </c:pt>
                  <c:pt idx="2912">
                    <c:v>10800000</c:v>
                  </c:pt>
                  <c:pt idx="2913">
                    <c:v>12960000</c:v>
                  </c:pt>
                  <c:pt idx="2914">
                    <c:v>14040000</c:v>
                  </c:pt>
                  <c:pt idx="2915">
                    <c:v>16560000</c:v>
                  </c:pt>
                  <c:pt idx="2916">
                    <c:v>9720000</c:v>
                  </c:pt>
                  <c:pt idx="2917">
                    <c:v>17820000</c:v>
                  </c:pt>
                  <c:pt idx="2918">
                    <c:v>17820000</c:v>
                  </c:pt>
                  <c:pt idx="2919">
                    <c:v>15480000</c:v>
                  </c:pt>
                  <c:pt idx="2920">
                    <c:v>24840000</c:v>
                  </c:pt>
                  <c:pt idx="2921">
                    <c:v>12960000</c:v>
                  </c:pt>
                  <c:pt idx="2922">
                    <c:v>11160000</c:v>
                  </c:pt>
                  <c:pt idx="2923">
                    <c:v>23400000</c:v>
                  </c:pt>
                  <c:pt idx="2924">
                    <c:v>34200000</c:v>
                  </c:pt>
                  <c:pt idx="2925">
                    <c:v>14580000</c:v>
                  </c:pt>
                  <c:pt idx="2926">
                    <c:v>39420000</c:v>
                  </c:pt>
                  <c:pt idx="2927">
                    <c:v>14580000</c:v>
                  </c:pt>
                  <c:pt idx="2928">
                    <c:v>22140000</c:v>
                  </c:pt>
                  <c:pt idx="2929">
                    <c:v>15660000</c:v>
                  </c:pt>
                  <c:pt idx="2930">
                    <c:v>12420000</c:v>
                  </c:pt>
                  <c:pt idx="2931">
                    <c:v>8100000</c:v>
                  </c:pt>
                  <c:pt idx="2932">
                    <c:v>16740000</c:v>
                  </c:pt>
                  <c:pt idx="2933">
                    <c:v>12960000</c:v>
                  </c:pt>
                  <c:pt idx="2934">
                    <c:v>11880000</c:v>
                  </c:pt>
                  <c:pt idx="2935">
                    <c:v>18900000</c:v>
                  </c:pt>
                  <c:pt idx="2936">
                    <c:v>16740000</c:v>
                  </c:pt>
                  <c:pt idx="2937">
                    <c:v>20520000</c:v>
                  </c:pt>
                  <c:pt idx="2938">
                    <c:v>11340000</c:v>
                  </c:pt>
                  <c:pt idx="2939">
                    <c:v>14040000</c:v>
                  </c:pt>
                  <c:pt idx="2940">
                    <c:v>34560000</c:v>
                  </c:pt>
                  <c:pt idx="2941">
                    <c:v>4860000</c:v>
                  </c:pt>
                  <c:pt idx="2942">
                    <c:v>9360000</c:v>
                  </c:pt>
                  <c:pt idx="2943">
                    <c:v>2160000</c:v>
                  </c:pt>
                  <c:pt idx="2944">
                    <c:v>5400000</c:v>
                  </c:pt>
                  <c:pt idx="2945">
                    <c:v>1080000</c:v>
                  </c:pt>
                  <c:pt idx="2946">
                    <c:v>540000</c:v>
                  </c:pt>
                  <c:pt idx="2947">
                    <c:v>7020000</c:v>
                  </c:pt>
                  <c:pt idx="2948">
                    <c:v>540000</c:v>
                  </c:pt>
                  <c:pt idx="2949">
                    <c:v>3240000</c:v>
                  </c:pt>
                  <c:pt idx="2950">
                    <c:v>9180000</c:v>
                  </c:pt>
                  <c:pt idx="2951">
                    <c:v>540000</c:v>
                  </c:pt>
                  <c:pt idx="2952">
                    <c:v>720000</c:v>
                  </c:pt>
                  <c:pt idx="2953">
                    <c:v>22140000</c:v>
                  </c:pt>
                  <c:pt idx="2954">
                    <c:v>2700000</c:v>
                  </c:pt>
                  <c:pt idx="2955">
                    <c:v>540000</c:v>
                  </c:pt>
                  <c:pt idx="2956">
                    <c:v>6840000</c:v>
                  </c:pt>
                  <c:pt idx="2957">
                    <c:v>3960000</c:v>
                  </c:pt>
                  <c:pt idx="2958">
                    <c:v>1080000</c:v>
                  </c:pt>
                  <c:pt idx="2959">
                    <c:v>4320000</c:v>
                  </c:pt>
                  <c:pt idx="2960">
                    <c:v>3240000</c:v>
                  </c:pt>
                  <c:pt idx="2961">
                    <c:v>2160000</c:v>
                  </c:pt>
                  <c:pt idx="2962">
                    <c:v>5400000</c:v>
                  </c:pt>
                  <c:pt idx="2963">
                    <c:v>3780000</c:v>
                  </c:pt>
                  <c:pt idx="2964">
                    <c:v>1080000</c:v>
                  </c:pt>
                  <c:pt idx="2965">
                    <c:v>2700000</c:v>
                  </c:pt>
                  <c:pt idx="2966">
                    <c:v>720000</c:v>
                  </c:pt>
                  <c:pt idx="2967">
                    <c:v>1080000</c:v>
                  </c:pt>
                  <c:pt idx="2968">
                    <c:v>6480000</c:v>
                  </c:pt>
                  <c:pt idx="2969">
                    <c:v>2160000</c:v>
                  </c:pt>
                  <c:pt idx="2970">
                    <c:v>12240000</c:v>
                  </c:pt>
                  <c:pt idx="2971">
                    <c:v>1620000</c:v>
                  </c:pt>
                  <c:pt idx="2972">
                    <c:v>2880000</c:v>
                  </c:pt>
                  <c:pt idx="2973">
                    <c:v>1620000</c:v>
                  </c:pt>
                  <c:pt idx="2974">
                    <c:v>1800000</c:v>
                  </c:pt>
                  <c:pt idx="2975">
                    <c:v>1080000</c:v>
                  </c:pt>
                  <c:pt idx="2976">
                    <c:v>3780000</c:v>
                  </c:pt>
                  <c:pt idx="2977">
                    <c:v>2880000</c:v>
                  </c:pt>
                  <c:pt idx="2978">
                    <c:v>4320000</c:v>
                  </c:pt>
                  <c:pt idx="2979">
                    <c:v>3960000</c:v>
                  </c:pt>
                  <c:pt idx="2980">
                    <c:v>7020000</c:v>
                  </c:pt>
                  <c:pt idx="2981">
                    <c:v>6480000</c:v>
                  </c:pt>
                  <c:pt idx="2982">
                    <c:v>4860000</c:v>
                  </c:pt>
                  <c:pt idx="2983">
                    <c:v>1440000</c:v>
                  </c:pt>
                  <c:pt idx="2984">
                    <c:v>11340000</c:v>
                  </c:pt>
                  <c:pt idx="2985">
                    <c:v>7020000</c:v>
                  </c:pt>
                  <c:pt idx="2986">
                    <c:v>2160000</c:v>
                  </c:pt>
                  <c:pt idx="2987">
                    <c:v>2520000</c:v>
                  </c:pt>
                  <c:pt idx="2988">
                    <c:v>1080000</c:v>
                  </c:pt>
                  <c:pt idx="2989">
                    <c:v>1440000</c:v>
                  </c:pt>
                  <c:pt idx="2990">
                    <c:v>1800000</c:v>
                  </c:pt>
                  <c:pt idx="2991">
                    <c:v>720000</c:v>
                  </c:pt>
                  <c:pt idx="2992">
                    <c:v>3780000</c:v>
                  </c:pt>
                  <c:pt idx="2993">
                    <c:v>3780000</c:v>
                  </c:pt>
                  <c:pt idx="2994">
                    <c:v>2520000</c:v>
                  </c:pt>
                  <c:pt idx="2995">
                    <c:v>2520000</c:v>
                  </c:pt>
                  <c:pt idx="2996">
                    <c:v>1800000</c:v>
                  </c:pt>
                  <c:pt idx="2997">
                    <c:v>2520000</c:v>
                  </c:pt>
                  <c:pt idx="2998">
                    <c:v>2160000</c:v>
                  </c:pt>
                  <c:pt idx="2999">
                    <c:v>720000</c:v>
                  </c:pt>
                  <c:pt idx="3000">
                    <c:v>3600000</c:v>
                  </c:pt>
                  <c:pt idx="3001">
                    <c:v>4320000</c:v>
                  </c:pt>
                  <c:pt idx="3002">
                    <c:v>1080000</c:v>
                  </c:pt>
                  <c:pt idx="3003">
                    <c:v>1080000</c:v>
                  </c:pt>
                  <c:pt idx="3004">
                    <c:v>1080000</c:v>
                  </c:pt>
                  <c:pt idx="3005">
                    <c:v>2160000</c:v>
                  </c:pt>
                  <c:pt idx="3006">
                    <c:v>2880000</c:v>
                  </c:pt>
                  <c:pt idx="3007">
                    <c:v>2160000</c:v>
                  </c:pt>
                  <c:pt idx="3008">
                    <c:v>2160000</c:v>
                  </c:pt>
                  <c:pt idx="3009">
                    <c:v>4320000</c:v>
                  </c:pt>
                  <c:pt idx="3010">
                    <c:v>1080000</c:v>
                  </c:pt>
                  <c:pt idx="3011">
                    <c:v>3780000</c:v>
                  </c:pt>
                  <c:pt idx="3012">
                    <c:v>4320000</c:v>
                  </c:pt>
                  <c:pt idx="3013">
                    <c:v>1080000</c:v>
                  </c:pt>
                  <c:pt idx="3014">
                    <c:v>1440000</c:v>
                  </c:pt>
                  <c:pt idx="3015">
                    <c:v>1080000</c:v>
                  </c:pt>
                  <c:pt idx="3016">
                    <c:v>1620000</c:v>
                  </c:pt>
                  <c:pt idx="3017">
                    <c:v>1620000</c:v>
                  </c:pt>
                  <c:pt idx="3018">
                    <c:v>2880000</c:v>
                  </c:pt>
                  <c:pt idx="3019">
                    <c:v>720000</c:v>
                  </c:pt>
                  <c:pt idx="3020">
                    <c:v>2160000</c:v>
                  </c:pt>
                  <c:pt idx="3021">
                    <c:v>2520000</c:v>
                  </c:pt>
                  <c:pt idx="3022">
                    <c:v>2160000</c:v>
                  </c:pt>
                  <c:pt idx="3023">
                    <c:v>2520000</c:v>
                  </c:pt>
                  <c:pt idx="3024">
                    <c:v>2880000</c:v>
                  </c:pt>
                  <c:pt idx="3025">
                    <c:v>1620000</c:v>
                  </c:pt>
                  <c:pt idx="3026">
                    <c:v>2160000</c:v>
                  </c:pt>
                  <c:pt idx="3027">
                    <c:v>9180000</c:v>
                  </c:pt>
                  <c:pt idx="3028">
                    <c:v>1620000</c:v>
                  </c:pt>
                  <c:pt idx="3029">
                    <c:v>2880000</c:v>
                  </c:pt>
                  <c:pt idx="3030">
                    <c:v>4860000</c:v>
                  </c:pt>
                  <c:pt idx="3031">
                    <c:v>3240000</c:v>
                  </c:pt>
                  <c:pt idx="3032">
                    <c:v>1440000</c:v>
                  </c:pt>
                  <c:pt idx="3033">
                    <c:v>1620000</c:v>
                  </c:pt>
                  <c:pt idx="3034">
                    <c:v>5400000</c:v>
                  </c:pt>
                  <c:pt idx="3035">
                    <c:v>7920000</c:v>
                  </c:pt>
                  <c:pt idx="3036">
                    <c:v>7020000</c:v>
                  </c:pt>
                  <c:pt idx="3037">
                    <c:v>3600000</c:v>
                  </c:pt>
                  <c:pt idx="3038">
                    <c:v>5400000</c:v>
                  </c:pt>
                  <c:pt idx="3039">
                    <c:v>1620000</c:v>
                  </c:pt>
                  <c:pt idx="3040">
                    <c:v>1800000</c:v>
                  </c:pt>
                  <c:pt idx="3041">
                    <c:v>4320000</c:v>
                  </c:pt>
                  <c:pt idx="3042">
                    <c:v>4320000</c:v>
                  </c:pt>
                  <c:pt idx="3043">
                    <c:v>3780000</c:v>
                  </c:pt>
                  <c:pt idx="3044">
                    <c:v>4860000</c:v>
                  </c:pt>
                  <c:pt idx="3045">
                    <c:v>3240000</c:v>
                  </c:pt>
                  <c:pt idx="3046">
                    <c:v>3780000</c:v>
                  </c:pt>
                  <c:pt idx="3047">
                    <c:v>3240000</c:v>
                  </c:pt>
                  <c:pt idx="3048">
                    <c:v>2160000</c:v>
                  </c:pt>
                  <c:pt idx="3049">
                    <c:v>3780000</c:v>
                  </c:pt>
                  <c:pt idx="3050">
                    <c:v>1800000</c:v>
                  </c:pt>
                  <c:pt idx="3051">
                    <c:v>8100000</c:v>
                  </c:pt>
                  <c:pt idx="3052">
                    <c:v>3240000</c:v>
                  </c:pt>
                  <c:pt idx="3053">
                    <c:v>2700000</c:v>
                  </c:pt>
                  <c:pt idx="3054">
                    <c:v>3780000</c:v>
                  </c:pt>
                  <c:pt idx="3055">
                    <c:v>7560000</c:v>
                  </c:pt>
                  <c:pt idx="3056">
                    <c:v>4320000</c:v>
                  </c:pt>
                  <c:pt idx="3057">
                    <c:v>5040000</c:v>
                  </c:pt>
                  <c:pt idx="3058">
                    <c:v>2700000</c:v>
                  </c:pt>
                  <c:pt idx="3059">
                    <c:v>540000</c:v>
                  </c:pt>
                  <c:pt idx="3060">
                    <c:v>1800000</c:v>
                  </c:pt>
                  <c:pt idx="3061">
                    <c:v>7560000</c:v>
                  </c:pt>
                  <c:pt idx="3062">
                    <c:v>2700000</c:v>
                  </c:pt>
                  <c:pt idx="3063">
                    <c:v>5400000</c:v>
                  </c:pt>
                  <c:pt idx="3064">
                    <c:v>3240000</c:v>
                  </c:pt>
                  <c:pt idx="3065">
                    <c:v>1620000</c:v>
                  </c:pt>
                  <c:pt idx="3066">
                    <c:v>2160000</c:v>
                  </c:pt>
                  <c:pt idx="3067">
                    <c:v>3240000</c:v>
                  </c:pt>
                  <c:pt idx="3068">
                    <c:v>8100000</c:v>
                  </c:pt>
                  <c:pt idx="3069">
                    <c:v>2160000</c:v>
                  </c:pt>
                  <c:pt idx="3070">
                    <c:v>2520000</c:v>
                  </c:pt>
                  <c:pt idx="3071">
                    <c:v>1620000</c:v>
                  </c:pt>
                  <c:pt idx="3072">
                    <c:v>4860000</c:v>
                  </c:pt>
                  <c:pt idx="3073">
                    <c:v>2700000</c:v>
                  </c:pt>
                  <c:pt idx="3074">
                    <c:v>2160000</c:v>
                  </c:pt>
                  <c:pt idx="3075">
                    <c:v>1800000</c:v>
                  </c:pt>
                  <c:pt idx="3076">
                    <c:v>1080000</c:v>
                  </c:pt>
                  <c:pt idx="3077">
                    <c:v>3240000</c:v>
                  </c:pt>
                  <c:pt idx="3078">
                    <c:v>3240000</c:v>
                  </c:pt>
                  <c:pt idx="3079">
                    <c:v>3240000</c:v>
                  </c:pt>
                  <c:pt idx="3080">
                    <c:v>5760000</c:v>
                  </c:pt>
                  <c:pt idx="3081">
                    <c:v>720000</c:v>
                  </c:pt>
                  <c:pt idx="3082">
                    <c:v>2160000</c:v>
                  </c:pt>
                  <c:pt idx="3083">
                    <c:v>4860000</c:v>
                  </c:pt>
                  <c:pt idx="3084">
                    <c:v>10260000</c:v>
                  </c:pt>
                  <c:pt idx="3085">
                    <c:v>1080000</c:v>
                  </c:pt>
                  <c:pt idx="3086">
                    <c:v>4320000</c:v>
                  </c:pt>
                  <c:pt idx="3087">
                    <c:v>5040000</c:v>
                  </c:pt>
                  <c:pt idx="3088">
                    <c:v>12420000</c:v>
                  </c:pt>
                  <c:pt idx="3089">
                    <c:v>2520000</c:v>
                  </c:pt>
                  <c:pt idx="3090">
                    <c:v>2700000</c:v>
                  </c:pt>
                  <c:pt idx="3091">
                    <c:v>3240000</c:v>
                  </c:pt>
                  <c:pt idx="3092">
                    <c:v>1620000</c:v>
                  </c:pt>
                  <c:pt idx="3093">
                    <c:v>3780000</c:v>
                  </c:pt>
                  <c:pt idx="3094">
                    <c:v>3600000</c:v>
                  </c:pt>
                  <c:pt idx="3095">
                    <c:v>2700000</c:v>
                  </c:pt>
                  <c:pt idx="3096">
                    <c:v>3240000</c:v>
                  </c:pt>
                  <c:pt idx="3097">
                    <c:v>2160000</c:v>
                  </c:pt>
                  <c:pt idx="3098">
                    <c:v>540000</c:v>
                  </c:pt>
                  <c:pt idx="3099">
                    <c:v>2520000</c:v>
                  </c:pt>
                  <c:pt idx="3100">
                    <c:v>1800000</c:v>
                  </c:pt>
                  <c:pt idx="3101">
                    <c:v>540000</c:v>
                  </c:pt>
                  <c:pt idx="3102">
                    <c:v>2700000</c:v>
                  </c:pt>
                  <c:pt idx="3103">
                    <c:v>1800000</c:v>
                  </c:pt>
                  <c:pt idx="3104">
                    <c:v>720000</c:v>
                  </c:pt>
                  <c:pt idx="3105">
                    <c:v>1080000</c:v>
                  </c:pt>
                  <c:pt idx="3106">
                    <c:v>2520000</c:v>
                  </c:pt>
                  <c:pt idx="3107">
                    <c:v>1620000</c:v>
                  </c:pt>
                  <c:pt idx="3108">
                    <c:v>4320000</c:v>
                  </c:pt>
                  <c:pt idx="3109">
                    <c:v>1080000</c:v>
                  </c:pt>
                  <c:pt idx="3110">
                    <c:v>2880000</c:v>
                  </c:pt>
                  <c:pt idx="3111">
                    <c:v>720000</c:v>
                  </c:pt>
                  <c:pt idx="3112">
                    <c:v>2160000</c:v>
                  </c:pt>
                  <c:pt idx="3113">
                    <c:v>5940000</c:v>
                  </c:pt>
                  <c:pt idx="3114">
                    <c:v>4320000</c:v>
                  </c:pt>
                  <c:pt idx="3115">
                    <c:v>1440000</c:v>
                  </c:pt>
                  <c:pt idx="3116">
                    <c:v>4320000</c:v>
                  </c:pt>
                  <c:pt idx="3117">
                    <c:v>6480000</c:v>
                  </c:pt>
                  <c:pt idx="3118">
                    <c:v>1440000</c:v>
                  </c:pt>
                  <c:pt idx="3119">
                    <c:v>3240000</c:v>
                  </c:pt>
                  <c:pt idx="3120">
                    <c:v>6120000</c:v>
                  </c:pt>
                  <c:pt idx="3121">
                    <c:v>3240000</c:v>
                  </c:pt>
                  <c:pt idx="3122">
                    <c:v>2700000</c:v>
                  </c:pt>
                  <c:pt idx="3123">
                    <c:v>5400000</c:v>
                  </c:pt>
                  <c:pt idx="3124">
                    <c:v>5400000</c:v>
                  </c:pt>
                  <c:pt idx="3125">
                    <c:v>2880000</c:v>
                  </c:pt>
                  <c:pt idx="3126">
                    <c:v>2160000</c:v>
                  </c:pt>
                  <c:pt idx="3127">
                    <c:v>2160000</c:v>
                  </c:pt>
                  <c:pt idx="3128">
                    <c:v>10260000</c:v>
                  </c:pt>
                  <c:pt idx="3129">
                    <c:v>4680000</c:v>
                  </c:pt>
                  <c:pt idx="3130">
                    <c:v>10260000</c:v>
                  </c:pt>
                  <c:pt idx="3131">
                    <c:v>6480000</c:v>
                  </c:pt>
                  <c:pt idx="3132">
                    <c:v>13680000</c:v>
                  </c:pt>
                  <c:pt idx="3133">
                    <c:v>5040000</c:v>
                  </c:pt>
                  <c:pt idx="3134">
                    <c:v>9720000</c:v>
                  </c:pt>
                  <c:pt idx="3135">
                    <c:v>10260000</c:v>
                  </c:pt>
                  <c:pt idx="3136">
                    <c:v>9720000</c:v>
                  </c:pt>
                  <c:pt idx="3137">
                    <c:v>10260000</c:v>
                  </c:pt>
                  <c:pt idx="3138">
                    <c:v>5040000</c:v>
                  </c:pt>
                  <c:pt idx="3139">
                    <c:v>8100000</c:v>
                  </c:pt>
                  <c:pt idx="3140">
                    <c:v>15120000</c:v>
                  </c:pt>
                  <c:pt idx="3141">
                    <c:v>10800000</c:v>
                  </c:pt>
                  <c:pt idx="3142">
                    <c:v>3780000</c:v>
                  </c:pt>
                  <c:pt idx="3143">
                    <c:v>5940000</c:v>
                  </c:pt>
                  <c:pt idx="3144">
                    <c:v>1080000</c:v>
                  </c:pt>
                  <c:pt idx="3145">
                    <c:v>5400000</c:v>
                  </c:pt>
                  <c:pt idx="3146">
                    <c:v>4320000</c:v>
                  </c:pt>
                  <c:pt idx="3147">
                    <c:v>3780000</c:v>
                  </c:pt>
                  <c:pt idx="3148">
                    <c:v>7020000</c:v>
                  </c:pt>
                  <c:pt idx="3149">
                    <c:v>4860000</c:v>
                  </c:pt>
                  <c:pt idx="3150">
                    <c:v>11880000</c:v>
                  </c:pt>
                  <c:pt idx="3151">
                    <c:v>2700000</c:v>
                  </c:pt>
                  <c:pt idx="3152">
                    <c:v>7560000</c:v>
                  </c:pt>
                  <c:pt idx="3153">
                    <c:v>8100000</c:v>
                  </c:pt>
                  <c:pt idx="3154">
                    <c:v>7020000</c:v>
                  </c:pt>
                  <c:pt idx="3155">
                    <c:v>1800000</c:v>
                  </c:pt>
                  <c:pt idx="3156">
                    <c:v>3240000</c:v>
                  </c:pt>
                  <c:pt idx="3157">
                    <c:v>5940000</c:v>
                  </c:pt>
                  <c:pt idx="3158">
                    <c:v>10800000</c:v>
                  </c:pt>
                  <c:pt idx="3159">
                    <c:v>3960000</c:v>
                  </c:pt>
                  <c:pt idx="3160">
                    <c:v>6120000</c:v>
                  </c:pt>
                  <c:pt idx="3161">
                    <c:v>3780000</c:v>
                  </c:pt>
                  <c:pt idx="3162">
                    <c:v>4860000</c:v>
                  </c:pt>
                  <c:pt idx="3163">
                    <c:v>3960000</c:v>
                  </c:pt>
                  <c:pt idx="3164">
                    <c:v>10800000</c:v>
                  </c:pt>
                  <c:pt idx="3165">
                    <c:v>2700000</c:v>
                  </c:pt>
                  <c:pt idx="3166">
                    <c:v>9720000</c:v>
                  </c:pt>
                  <c:pt idx="3167">
                    <c:v>12960000</c:v>
                  </c:pt>
                  <c:pt idx="3168">
                    <c:v>1800000</c:v>
                  </c:pt>
                  <c:pt idx="3169">
                    <c:v>8280000</c:v>
                  </c:pt>
                  <c:pt idx="3170">
                    <c:v>2520000</c:v>
                  </c:pt>
                  <c:pt idx="3171">
                    <c:v>10800000</c:v>
                  </c:pt>
                  <c:pt idx="3172">
                    <c:v>10800000</c:v>
                  </c:pt>
                  <c:pt idx="3173">
                    <c:v>6480000</c:v>
                  </c:pt>
                  <c:pt idx="3174">
                    <c:v>12420000</c:v>
                  </c:pt>
                  <c:pt idx="3175">
                    <c:v>13500000</c:v>
                  </c:pt>
                  <c:pt idx="3176">
                    <c:v>5400000</c:v>
                  </c:pt>
                  <c:pt idx="3177">
                    <c:v>8280000</c:v>
                  </c:pt>
                  <c:pt idx="3178">
                    <c:v>8100000</c:v>
                  </c:pt>
                  <c:pt idx="3179">
                    <c:v>17280000</c:v>
                  </c:pt>
                  <c:pt idx="3180">
                    <c:v>6480000</c:v>
                  </c:pt>
                  <c:pt idx="3181">
                    <c:v>2700000</c:v>
                  </c:pt>
                  <c:pt idx="3182">
                    <c:v>9720000</c:v>
                  </c:pt>
                  <c:pt idx="3183">
                    <c:v>9720000</c:v>
                  </c:pt>
                  <c:pt idx="3184">
                    <c:v>13320000</c:v>
                  </c:pt>
                  <c:pt idx="3185">
                    <c:v>6480000</c:v>
                  </c:pt>
                  <c:pt idx="3186">
                    <c:v>2160000</c:v>
                  </c:pt>
                  <c:pt idx="3187">
                    <c:v>2160000</c:v>
                  </c:pt>
                  <c:pt idx="3188">
                    <c:v>27000000</c:v>
                  </c:pt>
                  <c:pt idx="3189">
                    <c:v>8100000</c:v>
                  </c:pt>
                  <c:pt idx="3190">
                    <c:v>2880000</c:v>
                  </c:pt>
                  <c:pt idx="3191">
                    <c:v>4680000</c:v>
                  </c:pt>
                  <c:pt idx="3192">
                    <c:v>9720000</c:v>
                  </c:pt>
                  <c:pt idx="3193">
                    <c:v>11880000</c:v>
                  </c:pt>
                  <c:pt idx="3194">
                    <c:v>9180000</c:v>
                  </c:pt>
                  <c:pt idx="3195">
                    <c:v>3240000</c:v>
                  </c:pt>
                  <c:pt idx="3196">
                    <c:v>8640000</c:v>
                  </c:pt>
                  <c:pt idx="3197">
                    <c:v>1800000</c:v>
                  </c:pt>
                  <c:pt idx="3198">
                    <c:v>6480000</c:v>
                  </c:pt>
                  <c:pt idx="3199">
                    <c:v>2880000</c:v>
                  </c:pt>
                  <c:pt idx="3200">
                    <c:v>7020000</c:v>
                  </c:pt>
                  <c:pt idx="3201">
                    <c:v>9180000</c:v>
                  </c:pt>
                  <c:pt idx="3202">
                    <c:v>7020000</c:v>
                  </c:pt>
                  <c:pt idx="3203">
                    <c:v>3960000</c:v>
                  </c:pt>
                  <c:pt idx="3204">
                    <c:v>9180000</c:v>
                  </c:pt>
                  <c:pt idx="3205">
                    <c:v>540000</c:v>
                  </c:pt>
                  <c:pt idx="3206">
                    <c:v>2700000</c:v>
                  </c:pt>
                  <c:pt idx="3207">
                    <c:v>4320000</c:v>
                  </c:pt>
                  <c:pt idx="3208">
                    <c:v>2160000</c:v>
                  </c:pt>
                  <c:pt idx="3209">
                    <c:v>2160000</c:v>
                  </c:pt>
                  <c:pt idx="3210">
                    <c:v>3780000</c:v>
                  </c:pt>
                  <c:pt idx="3211">
                    <c:v>2880000</c:v>
                  </c:pt>
                  <c:pt idx="3212">
                    <c:v>1080000</c:v>
                  </c:pt>
                  <c:pt idx="3213">
                    <c:v>2160000</c:v>
                  </c:pt>
                  <c:pt idx="3214">
                    <c:v>5940000</c:v>
                  </c:pt>
                  <c:pt idx="3215">
                    <c:v>1620000</c:v>
                  </c:pt>
                  <c:pt idx="3216">
                    <c:v>1080000</c:v>
                  </c:pt>
                  <c:pt idx="3217">
                    <c:v>2880000</c:v>
                  </c:pt>
                  <c:pt idx="3218">
                    <c:v>1620000</c:v>
                  </c:pt>
                  <c:pt idx="3219">
                    <c:v>1800000</c:v>
                  </c:pt>
                  <c:pt idx="3220">
                    <c:v>5400000</c:v>
                  </c:pt>
                  <c:pt idx="3221">
                    <c:v>2520000</c:v>
                  </c:pt>
                  <c:pt idx="3222">
                    <c:v>2520000</c:v>
                  </c:pt>
                  <c:pt idx="3223">
                    <c:v>7020000</c:v>
                  </c:pt>
                  <c:pt idx="3224">
                    <c:v>7200000</c:v>
                  </c:pt>
                  <c:pt idx="3225">
                    <c:v>1080000</c:v>
                  </c:pt>
                  <c:pt idx="3226">
                    <c:v>8280000</c:v>
                  </c:pt>
                  <c:pt idx="3227">
                    <c:v>2520000</c:v>
                  </c:pt>
                  <c:pt idx="3228">
                    <c:v>7020000</c:v>
                  </c:pt>
                  <c:pt idx="3229">
                    <c:v>3240000</c:v>
                  </c:pt>
                  <c:pt idx="3230">
                    <c:v>2520000</c:v>
                  </c:pt>
                  <c:pt idx="3231">
                    <c:v>1440000</c:v>
                  </c:pt>
                  <c:pt idx="3232">
                    <c:v>2700000</c:v>
                  </c:pt>
                  <c:pt idx="3233">
                    <c:v>720000</c:v>
                  </c:pt>
                  <c:pt idx="3234">
                    <c:v>2700000</c:v>
                  </c:pt>
                  <c:pt idx="3235">
                    <c:v>540000</c:v>
                  </c:pt>
                  <c:pt idx="3236">
                    <c:v>540000</c:v>
                  </c:pt>
                  <c:pt idx="3237">
                    <c:v>1800000</c:v>
                  </c:pt>
                  <c:pt idx="3238">
                    <c:v>3780000</c:v>
                  </c:pt>
                  <c:pt idx="3239">
                    <c:v>3960000</c:v>
                  </c:pt>
                  <c:pt idx="3240">
                    <c:v>1080000</c:v>
                  </c:pt>
                  <c:pt idx="3241">
                    <c:v>540000</c:v>
                  </c:pt>
                  <c:pt idx="3242">
                    <c:v>2160000</c:v>
                  </c:pt>
                  <c:pt idx="3243">
                    <c:v>3240000</c:v>
                  </c:pt>
                  <c:pt idx="3244">
                    <c:v>3240000</c:v>
                  </c:pt>
                  <c:pt idx="3245">
                    <c:v>3960000</c:v>
                  </c:pt>
                  <c:pt idx="3246">
                    <c:v>720000</c:v>
                  </c:pt>
                  <c:pt idx="3247">
                    <c:v>540000</c:v>
                  </c:pt>
                  <c:pt idx="3248">
                    <c:v>4860000</c:v>
                  </c:pt>
                  <c:pt idx="3249">
                    <c:v>6480000</c:v>
                  </c:pt>
                  <c:pt idx="3250">
                    <c:v>4860000</c:v>
                  </c:pt>
                  <c:pt idx="3251">
                    <c:v>1440000</c:v>
                  </c:pt>
                  <c:pt idx="3252">
                    <c:v>7020000</c:v>
                  </c:pt>
                  <c:pt idx="3253">
                    <c:v>5400000</c:v>
                  </c:pt>
                  <c:pt idx="3254">
                    <c:v>2700000</c:v>
                  </c:pt>
                  <c:pt idx="3255">
                    <c:v>540000</c:v>
                  </c:pt>
                  <c:pt idx="3256">
                    <c:v>1620000</c:v>
                  </c:pt>
                  <c:pt idx="3257">
                    <c:v>540000</c:v>
                  </c:pt>
                  <c:pt idx="3258">
                    <c:v>540000</c:v>
                  </c:pt>
                  <c:pt idx="3259">
                    <c:v>1080000</c:v>
                  </c:pt>
                  <c:pt idx="3260">
                    <c:v>720000</c:v>
                  </c:pt>
                  <c:pt idx="3261">
                    <c:v>8100000</c:v>
                  </c:pt>
                  <c:pt idx="3262">
                    <c:v>720000</c:v>
                  </c:pt>
                  <c:pt idx="3263">
                    <c:v>6480000</c:v>
                  </c:pt>
                  <c:pt idx="3264">
                    <c:v>1080000</c:v>
                  </c:pt>
                  <c:pt idx="3265">
                    <c:v>720000</c:v>
                  </c:pt>
                  <c:pt idx="3266">
                    <c:v>540000</c:v>
                  </c:pt>
                  <c:pt idx="3267">
                    <c:v>1080000</c:v>
                  </c:pt>
                  <c:pt idx="3268">
                    <c:v>720000</c:v>
                  </c:pt>
                  <c:pt idx="3269">
                    <c:v>1440000</c:v>
                  </c:pt>
                  <c:pt idx="3270">
                    <c:v>540000</c:v>
                  </c:pt>
                  <c:pt idx="3271">
                    <c:v>1620000</c:v>
                  </c:pt>
                  <c:pt idx="3272">
                    <c:v>8280000</c:v>
                  </c:pt>
                  <c:pt idx="3273">
                    <c:v>1440000</c:v>
                  </c:pt>
                  <c:pt idx="3274">
                    <c:v>1080000</c:v>
                  </c:pt>
                  <c:pt idx="3275">
                    <c:v>720000</c:v>
                  </c:pt>
                  <c:pt idx="3276">
                    <c:v>7560000</c:v>
                  </c:pt>
                  <c:pt idx="3277">
                    <c:v>1440000</c:v>
                  </c:pt>
                  <c:pt idx="3278">
                    <c:v>540000</c:v>
                  </c:pt>
                  <c:pt idx="3279">
                    <c:v>3780000</c:v>
                  </c:pt>
                  <c:pt idx="3280">
                    <c:v>2160000</c:v>
                  </c:pt>
                  <c:pt idx="3281">
                    <c:v>2700000</c:v>
                  </c:pt>
                  <c:pt idx="3282">
                    <c:v>2880000</c:v>
                  </c:pt>
                  <c:pt idx="3283">
                    <c:v>2700000</c:v>
                  </c:pt>
                  <c:pt idx="3284">
                    <c:v>1080000</c:v>
                  </c:pt>
                  <c:pt idx="3285">
                    <c:v>1080000</c:v>
                  </c:pt>
                  <c:pt idx="3286">
                    <c:v>2160000</c:v>
                  </c:pt>
                  <c:pt idx="3287">
                    <c:v>1800000</c:v>
                  </c:pt>
                  <c:pt idx="3288">
                    <c:v>2520000</c:v>
                  </c:pt>
                  <c:pt idx="3289">
                    <c:v>1440000</c:v>
                  </c:pt>
                  <c:pt idx="3290">
                    <c:v>540000</c:v>
                  </c:pt>
                  <c:pt idx="3291">
                    <c:v>540000</c:v>
                  </c:pt>
                  <c:pt idx="3292">
                    <c:v>1080000</c:v>
                  </c:pt>
                  <c:pt idx="3293">
                    <c:v>2520000</c:v>
                  </c:pt>
                  <c:pt idx="3294">
                    <c:v>720000</c:v>
                  </c:pt>
                  <c:pt idx="3295">
                    <c:v>720000</c:v>
                  </c:pt>
                  <c:pt idx="3296">
                    <c:v>720000</c:v>
                  </c:pt>
                  <c:pt idx="3297">
                    <c:v>3780000</c:v>
                  </c:pt>
                  <c:pt idx="3298">
                    <c:v>3960000</c:v>
                  </c:pt>
                  <c:pt idx="3299">
                    <c:v>1800000</c:v>
                  </c:pt>
                  <c:pt idx="3300">
                    <c:v>1800000</c:v>
                  </c:pt>
                  <c:pt idx="3301">
                    <c:v>1440000</c:v>
                  </c:pt>
                  <c:pt idx="3302">
                    <c:v>4320000</c:v>
                  </c:pt>
                  <c:pt idx="3303">
                    <c:v>2160000</c:v>
                  </c:pt>
                  <c:pt idx="3304">
                    <c:v>4320000</c:v>
                  </c:pt>
                  <c:pt idx="3305">
                    <c:v>3960000</c:v>
                  </c:pt>
                  <c:pt idx="3306">
                    <c:v>2160000</c:v>
                  </c:pt>
                  <c:pt idx="3307">
                    <c:v>3240000</c:v>
                  </c:pt>
                  <c:pt idx="3308">
                    <c:v>2160000</c:v>
                  </c:pt>
                  <c:pt idx="3309">
                    <c:v>1620000</c:v>
                  </c:pt>
                  <c:pt idx="3310">
                    <c:v>3240000</c:v>
                  </c:pt>
                  <c:pt idx="3311">
                    <c:v>1080000</c:v>
                  </c:pt>
                  <c:pt idx="3312">
                    <c:v>3780000</c:v>
                  </c:pt>
                  <c:pt idx="3313">
                    <c:v>1800000</c:v>
                  </c:pt>
                  <c:pt idx="3314">
                    <c:v>2160000</c:v>
                  </c:pt>
                  <c:pt idx="3315">
                    <c:v>3240000</c:v>
                  </c:pt>
                  <c:pt idx="3316">
                    <c:v>720000</c:v>
                  </c:pt>
                  <c:pt idx="3317">
                    <c:v>1620000</c:v>
                  </c:pt>
                  <c:pt idx="3318">
                    <c:v>5400000</c:v>
                  </c:pt>
                  <c:pt idx="3319">
                    <c:v>4320000</c:v>
                  </c:pt>
                  <c:pt idx="3320">
                    <c:v>2160000</c:v>
                  </c:pt>
                  <c:pt idx="3321">
                    <c:v>4680000</c:v>
                  </c:pt>
                  <c:pt idx="3322">
                    <c:v>1620000</c:v>
                  </c:pt>
                  <c:pt idx="3323">
                    <c:v>1620000</c:v>
                  </c:pt>
                  <c:pt idx="3324">
                    <c:v>1080000</c:v>
                  </c:pt>
                  <c:pt idx="3325">
                    <c:v>1440000</c:v>
                  </c:pt>
                  <c:pt idx="3326">
                    <c:v>540000</c:v>
                  </c:pt>
                  <c:pt idx="3327">
                    <c:v>540000</c:v>
                  </c:pt>
                  <c:pt idx="3328">
                    <c:v>3780000</c:v>
                  </c:pt>
                  <c:pt idx="3329">
                    <c:v>540000</c:v>
                  </c:pt>
                  <c:pt idx="3330">
                    <c:v>720000</c:v>
                  </c:pt>
                  <c:pt idx="3331">
                    <c:v>540000</c:v>
                  </c:pt>
                  <c:pt idx="3332">
                    <c:v>540000</c:v>
                  </c:pt>
                  <c:pt idx="3333">
                    <c:v>2700000</c:v>
                  </c:pt>
                  <c:pt idx="3334">
                    <c:v>540000</c:v>
                  </c:pt>
                  <c:pt idx="3335">
                    <c:v>720000</c:v>
                  </c:pt>
                  <c:pt idx="3336">
                    <c:v>2880000</c:v>
                  </c:pt>
                  <c:pt idx="3337">
                    <c:v>2700000</c:v>
                  </c:pt>
                  <c:pt idx="3338">
                    <c:v>720000</c:v>
                  </c:pt>
                  <c:pt idx="3339">
                    <c:v>2700000</c:v>
                  </c:pt>
                  <c:pt idx="3340">
                    <c:v>540000</c:v>
                  </c:pt>
                  <c:pt idx="3341">
                    <c:v>720000</c:v>
                  </c:pt>
                  <c:pt idx="3342">
                    <c:v>540000</c:v>
                  </c:pt>
                  <c:pt idx="3343">
                    <c:v>1800000</c:v>
                  </c:pt>
                  <c:pt idx="3344">
                    <c:v>3240000</c:v>
                  </c:pt>
                  <c:pt idx="3345">
                    <c:v>1620000</c:v>
                  </c:pt>
                  <c:pt idx="3346">
                    <c:v>1080000</c:v>
                  </c:pt>
                  <c:pt idx="3347">
                    <c:v>1620000</c:v>
                  </c:pt>
                  <c:pt idx="3348">
                    <c:v>540000</c:v>
                  </c:pt>
                  <c:pt idx="3349">
                    <c:v>3240000</c:v>
                  </c:pt>
                  <c:pt idx="3350">
                    <c:v>1800000</c:v>
                  </c:pt>
                  <c:pt idx="3351">
                    <c:v>540000</c:v>
                  </c:pt>
                  <c:pt idx="3352">
                    <c:v>540000</c:v>
                  </c:pt>
                  <c:pt idx="3353">
                    <c:v>1620000</c:v>
                  </c:pt>
                  <c:pt idx="3354">
                    <c:v>1440000</c:v>
                  </c:pt>
                  <c:pt idx="3355">
                    <c:v>6480000</c:v>
                  </c:pt>
                  <c:pt idx="3356">
                    <c:v>2160000</c:v>
                  </c:pt>
                  <c:pt idx="3357">
                    <c:v>720000</c:v>
                  </c:pt>
                  <c:pt idx="3358">
                    <c:v>540000</c:v>
                  </c:pt>
                  <c:pt idx="3359">
                    <c:v>540000</c:v>
                  </c:pt>
                  <c:pt idx="3360">
                    <c:v>3240000</c:v>
                  </c:pt>
                  <c:pt idx="3361">
                    <c:v>540000</c:v>
                  </c:pt>
                  <c:pt idx="3362">
                    <c:v>43200</c:v>
                  </c:pt>
                  <c:pt idx="3363">
                    <c:v>540000</c:v>
                  </c:pt>
                  <c:pt idx="3364">
                    <c:v>720000</c:v>
                  </c:pt>
                  <c:pt idx="3365">
                    <c:v>540000</c:v>
                  </c:pt>
                  <c:pt idx="3366">
                    <c:v>2700000</c:v>
                  </c:pt>
                  <c:pt idx="3367">
                    <c:v>1440000</c:v>
                  </c:pt>
                  <c:pt idx="3368">
                    <c:v>540000</c:v>
                  </c:pt>
                  <c:pt idx="3369">
                    <c:v>1080000</c:v>
                  </c:pt>
                  <c:pt idx="3370">
                    <c:v>540000</c:v>
                  </c:pt>
                  <c:pt idx="3371">
                    <c:v>2700000</c:v>
                  </c:pt>
                  <c:pt idx="3372">
                    <c:v>720000</c:v>
                  </c:pt>
                  <c:pt idx="3373">
                    <c:v>1440000</c:v>
                  </c:pt>
                  <c:pt idx="3374">
                    <c:v>2700000</c:v>
                  </c:pt>
                  <c:pt idx="3375">
                    <c:v>5940000</c:v>
                  </c:pt>
                  <c:pt idx="3376">
                    <c:v>540000</c:v>
                  </c:pt>
                  <c:pt idx="3377">
                    <c:v>720000</c:v>
                  </c:pt>
                  <c:pt idx="3378">
                    <c:v>2700000</c:v>
                  </c:pt>
                  <c:pt idx="3379">
                    <c:v>720000</c:v>
                  </c:pt>
                  <c:pt idx="3380">
                    <c:v>540000</c:v>
                  </c:pt>
                  <c:pt idx="3381">
                    <c:v>1800000</c:v>
                  </c:pt>
                  <c:pt idx="3382">
                    <c:v>4320000</c:v>
                  </c:pt>
                  <c:pt idx="3383">
                    <c:v>540000</c:v>
                  </c:pt>
                  <c:pt idx="3384">
                    <c:v>2700000</c:v>
                  </c:pt>
                  <c:pt idx="3385">
                    <c:v>3960000</c:v>
                  </c:pt>
                  <c:pt idx="3386">
                    <c:v>3780000</c:v>
                  </c:pt>
                  <c:pt idx="3387">
                    <c:v>540000</c:v>
                  </c:pt>
                  <c:pt idx="3388">
                    <c:v>540000</c:v>
                  </c:pt>
                  <c:pt idx="3389">
                    <c:v>1620000</c:v>
                  </c:pt>
                  <c:pt idx="3390">
                    <c:v>2700000</c:v>
                  </c:pt>
                  <c:pt idx="3391">
                    <c:v>540000</c:v>
                  </c:pt>
                  <c:pt idx="3392">
                    <c:v>540000</c:v>
                  </c:pt>
                  <c:pt idx="3393">
                    <c:v>4320000</c:v>
                  </c:pt>
                  <c:pt idx="3394">
                    <c:v>540000</c:v>
                  </c:pt>
                  <c:pt idx="3395">
                    <c:v>540000</c:v>
                  </c:pt>
                  <c:pt idx="3396">
                    <c:v>2160000</c:v>
                  </c:pt>
                  <c:pt idx="3397">
                    <c:v>540000</c:v>
                  </c:pt>
                  <c:pt idx="3398">
                    <c:v>540000</c:v>
                  </c:pt>
                  <c:pt idx="3399">
                    <c:v>540000</c:v>
                  </c:pt>
                  <c:pt idx="3400">
                    <c:v>1080000</c:v>
                  </c:pt>
                  <c:pt idx="3401">
                    <c:v>1080000</c:v>
                  </c:pt>
                  <c:pt idx="3402">
                    <c:v>540000</c:v>
                  </c:pt>
                  <c:pt idx="3403">
                    <c:v>540000</c:v>
                  </c:pt>
                  <c:pt idx="3404">
                    <c:v>2160000</c:v>
                  </c:pt>
                  <c:pt idx="3405">
                    <c:v>2160000</c:v>
                  </c:pt>
                  <c:pt idx="3406">
                    <c:v>1800000</c:v>
                  </c:pt>
                  <c:pt idx="3407">
                    <c:v>1080000</c:v>
                  </c:pt>
                  <c:pt idx="3408">
                    <c:v>540000</c:v>
                  </c:pt>
                  <c:pt idx="3409">
                    <c:v>720000</c:v>
                  </c:pt>
                  <c:pt idx="3410">
                    <c:v>540000</c:v>
                  </c:pt>
                  <c:pt idx="3411">
                    <c:v>1080000</c:v>
                  </c:pt>
                  <c:pt idx="3412">
                    <c:v>1080000</c:v>
                  </c:pt>
                  <c:pt idx="3413">
                    <c:v>540000</c:v>
                  </c:pt>
                  <c:pt idx="3414">
                    <c:v>720000</c:v>
                  </c:pt>
                  <c:pt idx="3415">
                    <c:v>2700000</c:v>
                  </c:pt>
                  <c:pt idx="3416">
                    <c:v>1620000</c:v>
                  </c:pt>
                  <c:pt idx="3417">
                    <c:v>1620000</c:v>
                  </c:pt>
                  <c:pt idx="3418">
                    <c:v>1620000</c:v>
                  </c:pt>
                  <c:pt idx="3419">
                    <c:v>540000</c:v>
                  </c:pt>
                  <c:pt idx="3420">
                    <c:v>720000</c:v>
                  </c:pt>
                  <c:pt idx="3421">
                    <c:v>720000</c:v>
                  </c:pt>
                  <c:pt idx="3422">
                    <c:v>1080000</c:v>
                  </c:pt>
                  <c:pt idx="3423">
                    <c:v>540000</c:v>
                  </c:pt>
                  <c:pt idx="3424">
                    <c:v>540000</c:v>
                  </c:pt>
                  <c:pt idx="3425">
                    <c:v>720000</c:v>
                  </c:pt>
                  <c:pt idx="3426">
                    <c:v>540000</c:v>
                  </c:pt>
                  <c:pt idx="3427">
                    <c:v>540000</c:v>
                  </c:pt>
                  <c:pt idx="3428">
                    <c:v>1620000</c:v>
                  </c:pt>
                  <c:pt idx="3429">
                    <c:v>1620000</c:v>
                  </c:pt>
                  <c:pt idx="3430">
                    <c:v>720000</c:v>
                  </c:pt>
                  <c:pt idx="3431">
                    <c:v>2700000</c:v>
                  </c:pt>
                  <c:pt idx="3432">
                    <c:v>540000</c:v>
                  </c:pt>
                  <c:pt idx="3433">
                    <c:v>2700000</c:v>
                  </c:pt>
                  <c:pt idx="3434">
                    <c:v>2700000</c:v>
                  </c:pt>
                  <c:pt idx="3435">
                    <c:v>1440000</c:v>
                  </c:pt>
                  <c:pt idx="3436">
                    <c:v>540000</c:v>
                  </c:pt>
                  <c:pt idx="3437">
                    <c:v>1080000</c:v>
                  </c:pt>
                  <c:pt idx="3438">
                    <c:v>720000</c:v>
                  </c:pt>
                  <c:pt idx="3439">
                    <c:v>5040000</c:v>
                  </c:pt>
                  <c:pt idx="3440">
                    <c:v>2160000</c:v>
                  </c:pt>
                  <c:pt idx="3441">
                    <c:v>1800000</c:v>
                  </c:pt>
                  <c:pt idx="3442">
                    <c:v>540000</c:v>
                  </c:pt>
                  <c:pt idx="3443">
                    <c:v>1080000</c:v>
                  </c:pt>
                  <c:pt idx="3444">
                    <c:v>1620000</c:v>
                  </c:pt>
                  <c:pt idx="3445">
                    <c:v>540000</c:v>
                  </c:pt>
                  <c:pt idx="3446">
                    <c:v>1080000</c:v>
                  </c:pt>
                  <c:pt idx="3447">
                    <c:v>1080000</c:v>
                  </c:pt>
                  <c:pt idx="3448">
                    <c:v>540000</c:v>
                  </c:pt>
                  <c:pt idx="3449">
                    <c:v>2880000</c:v>
                  </c:pt>
                  <c:pt idx="3450">
                    <c:v>3240000</c:v>
                  </c:pt>
                  <c:pt idx="3451">
                    <c:v>4320000</c:v>
                  </c:pt>
                  <c:pt idx="3452">
                    <c:v>3240000</c:v>
                  </c:pt>
                  <c:pt idx="3453">
                    <c:v>3780000</c:v>
                  </c:pt>
                  <c:pt idx="3454">
                    <c:v>4320000</c:v>
                  </c:pt>
                  <c:pt idx="3455">
                    <c:v>720000</c:v>
                  </c:pt>
                  <c:pt idx="3456">
                    <c:v>540000</c:v>
                  </c:pt>
                  <c:pt idx="3457">
                    <c:v>3780000</c:v>
                  </c:pt>
                  <c:pt idx="3458">
                    <c:v>1080000</c:v>
                  </c:pt>
                  <c:pt idx="3459">
                    <c:v>2160000</c:v>
                  </c:pt>
                  <c:pt idx="3460">
                    <c:v>3780000</c:v>
                  </c:pt>
                  <c:pt idx="3461">
                    <c:v>2160000</c:v>
                  </c:pt>
                  <c:pt idx="3462">
                    <c:v>6480000</c:v>
                  </c:pt>
                  <c:pt idx="3463">
                    <c:v>720000</c:v>
                  </c:pt>
                  <c:pt idx="3464">
                    <c:v>3240000</c:v>
                  </c:pt>
                  <c:pt idx="3465">
                    <c:v>540000</c:v>
                  </c:pt>
                  <c:pt idx="3466">
                    <c:v>540000</c:v>
                  </c:pt>
                  <c:pt idx="3467">
                    <c:v>540000</c:v>
                  </c:pt>
                  <c:pt idx="3468">
                    <c:v>2160000</c:v>
                  </c:pt>
                  <c:pt idx="3469">
                    <c:v>2520000</c:v>
                  </c:pt>
                  <c:pt idx="3470">
                    <c:v>540000</c:v>
                  </c:pt>
                  <c:pt idx="3471">
                    <c:v>540000</c:v>
                  </c:pt>
                  <c:pt idx="3472">
                    <c:v>540000</c:v>
                  </c:pt>
                  <c:pt idx="3473">
                    <c:v>1080000</c:v>
                  </c:pt>
                  <c:pt idx="3474">
                    <c:v>540000</c:v>
                  </c:pt>
                  <c:pt idx="3475">
                    <c:v>540000</c:v>
                  </c:pt>
                  <c:pt idx="3476">
                    <c:v>540000</c:v>
                  </c:pt>
                  <c:pt idx="3477">
                    <c:v>1800000</c:v>
                  </c:pt>
                  <c:pt idx="3478">
                    <c:v>540000</c:v>
                  </c:pt>
                  <c:pt idx="3479">
                    <c:v>2160000</c:v>
                  </c:pt>
                  <c:pt idx="3480">
                    <c:v>2160000</c:v>
                  </c:pt>
                  <c:pt idx="3481">
                    <c:v>5940000</c:v>
                  </c:pt>
                  <c:pt idx="3482">
                    <c:v>2160000</c:v>
                  </c:pt>
                  <c:pt idx="3483">
                    <c:v>540000</c:v>
                  </c:pt>
                  <c:pt idx="3484">
                    <c:v>720000</c:v>
                  </c:pt>
                  <c:pt idx="3485">
                    <c:v>540000</c:v>
                  </c:pt>
                  <c:pt idx="3486">
                    <c:v>3780000</c:v>
                  </c:pt>
                  <c:pt idx="3487">
                    <c:v>540000</c:v>
                  </c:pt>
                  <c:pt idx="3488">
                    <c:v>2700000</c:v>
                  </c:pt>
                  <c:pt idx="3489">
                    <c:v>4320000</c:v>
                  </c:pt>
                  <c:pt idx="3490">
                    <c:v>540000</c:v>
                  </c:pt>
                  <c:pt idx="3491">
                    <c:v>540000</c:v>
                  </c:pt>
                  <c:pt idx="3492">
                    <c:v>540000</c:v>
                  </c:pt>
                  <c:pt idx="3493">
                    <c:v>540000</c:v>
                  </c:pt>
                  <c:pt idx="3494">
                    <c:v>540000</c:v>
                  </c:pt>
                  <c:pt idx="3495">
                    <c:v>540000</c:v>
                  </c:pt>
                  <c:pt idx="3496">
                    <c:v>540000</c:v>
                  </c:pt>
                  <c:pt idx="3497">
                    <c:v>1080000</c:v>
                  </c:pt>
                  <c:pt idx="3498">
                    <c:v>1620000</c:v>
                  </c:pt>
                  <c:pt idx="3499">
                    <c:v>1080000</c:v>
                  </c:pt>
                  <c:pt idx="3500">
                    <c:v>540000</c:v>
                  </c:pt>
                  <c:pt idx="3501">
                    <c:v>1080000</c:v>
                  </c:pt>
                  <c:pt idx="3502">
                    <c:v>1080000</c:v>
                  </c:pt>
                  <c:pt idx="3503">
                    <c:v>1620000</c:v>
                  </c:pt>
                  <c:pt idx="3504">
                    <c:v>4320000</c:v>
                  </c:pt>
                  <c:pt idx="3505">
                    <c:v>1440000</c:v>
                  </c:pt>
                  <c:pt idx="3506">
                    <c:v>12420000</c:v>
                  </c:pt>
                  <c:pt idx="3507">
                    <c:v>1080000</c:v>
                  </c:pt>
                  <c:pt idx="3508">
                    <c:v>180000</c:v>
                  </c:pt>
                  <c:pt idx="3509">
                    <c:v>2160000</c:v>
                  </c:pt>
                  <c:pt idx="3510">
                    <c:v>1800000</c:v>
                  </c:pt>
                  <c:pt idx="3511">
                    <c:v>720000</c:v>
                  </c:pt>
                  <c:pt idx="3512">
                    <c:v>1620000</c:v>
                  </c:pt>
                  <c:pt idx="3513">
                    <c:v>2700000</c:v>
                  </c:pt>
                  <c:pt idx="3514">
                    <c:v>2160000</c:v>
                  </c:pt>
                  <c:pt idx="3515">
                    <c:v>540000</c:v>
                  </c:pt>
                  <c:pt idx="3516">
                    <c:v>2160000</c:v>
                  </c:pt>
                  <c:pt idx="3517">
                    <c:v>540000</c:v>
                  </c:pt>
                  <c:pt idx="3518">
                    <c:v>540000</c:v>
                  </c:pt>
                  <c:pt idx="3519">
                    <c:v>540000</c:v>
                  </c:pt>
                  <c:pt idx="3520">
                    <c:v>540000</c:v>
                  </c:pt>
                  <c:pt idx="3521">
                    <c:v>3780000</c:v>
                  </c:pt>
                  <c:pt idx="3522">
                    <c:v>4860000</c:v>
                  </c:pt>
                  <c:pt idx="3523">
                    <c:v>540000</c:v>
                  </c:pt>
                  <c:pt idx="3524">
                    <c:v>270000</c:v>
                  </c:pt>
                  <c:pt idx="3525">
                    <c:v>540000</c:v>
                  </c:pt>
                  <c:pt idx="3526">
                    <c:v>3240000</c:v>
                  </c:pt>
                  <c:pt idx="3527">
                    <c:v>720000</c:v>
                  </c:pt>
                  <c:pt idx="3528">
                    <c:v>1080000</c:v>
                  </c:pt>
                  <c:pt idx="3529">
                    <c:v>540000</c:v>
                  </c:pt>
                  <c:pt idx="3530">
                    <c:v>540000</c:v>
                  </c:pt>
                  <c:pt idx="3531">
                    <c:v>270000</c:v>
                  </c:pt>
                  <c:pt idx="3532">
                    <c:v>540000</c:v>
                  </c:pt>
                  <c:pt idx="3533">
                    <c:v>540000</c:v>
                  </c:pt>
                  <c:pt idx="3534">
                    <c:v>540000</c:v>
                  </c:pt>
                  <c:pt idx="3535">
                    <c:v>540000</c:v>
                  </c:pt>
                  <c:pt idx="3536">
                    <c:v>540000</c:v>
                  </c:pt>
                  <c:pt idx="3537">
                    <c:v>2160000</c:v>
                  </c:pt>
                  <c:pt idx="3538">
                    <c:v>3240000</c:v>
                  </c:pt>
                  <c:pt idx="3539">
                    <c:v>540000</c:v>
                  </c:pt>
                  <c:pt idx="3540">
                    <c:v>540000</c:v>
                  </c:pt>
                  <c:pt idx="3541">
                    <c:v>540000</c:v>
                  </c:pt>
                  <c:pt idx="3542">
                    <c:v>540000</c:v>
                  </c:pt>
                  <c:pt idx="3543">
                    <c:v>1080000</c:v>
                  </c:pt>
                  <c:pt idx="3544">
                    <c:v>1620000</c:v>
                  </c:pt>
                  <c:pt idx="3545">
                    <c:v>2160000</c:v>
                  </c:pt>
                  <c:pt idx="3546">
                    <c:v>2160000</c:v>
                  </c:pt>
                  <c:pt idx="3547">
                    <c:v>540000</c:v>
                  </c:pt>
                  <c:pt idx="3548">
                    <c:v>1620000</c:v>
                  </c:pt>
                  <c:pt idx="3549">
                    <c:v>540000</c:v>
                  </c:pt>
                  <c:pt idx="3550">
                    <c:v>540000</c:v>
                  </c:pt>
                  <c:pt idx="3551">
                    <c:v>540000</c:v>
                  </c:pt>
                  <c:pt idx="3552">
                    <c:v>2700000</c:v>
                  </c:pt>
                  <c:pt idx="3553">
                    <c:v>540000</c:v>
                  </c:pt>
                  <c:pt idx="3554">
                    <c:v>3780000</c:v>
                  </c:pt>
                  <c:pt idx="3555">
                    <c:v>77142.85938</c:v>
                  </c:pt>
                  <c:pt idx="3556">
                    <c:v>3240000</c:v>
                  </c:pt>
                  <c:pt idx="3557">
                    <c:v>1080000</c:v>
                  </c:pt>
                  <c:pt idx="3558">
                    <c:v>540000</c:v>
                  </c:pt>
                  <c:pt idx="3559">
                    <c:v>720000</c:v>
                  </c:pt>
                  <c:pt idx="3560">
                    <c:v>540000</c:v>
                  </c:pt>
                  <c:pt idx="3561">
                    <c:v>540000</c:v>
                  </c:pt>
                  <c:pt idx="3562">
                    <c:v>1620000</c:v>
                  </c:pt>
                  <c:pt idx="3563">
                    <c:v>1080000</c:v>
                  </c:pt>
                  <c:pt idx="3564">
                    <c:v>540000</c:v>
                  </c:pt>
                  <c:pt idx="3565">
                    <c:v>3960000</c:v>
                  </c:pt>
                  <c:pt idx="3566">
                    <c:v>540000</c:v>
                  </c:pt>
                  <c:pt idx="3567">
                    <c:v>540000</c:v>
                  </c:pt>
                  <c:pt idx="3568">
                    <c:v>540000</c:v>
                  </c:pt>
                  <c:pt idx="3569">
                    <c:v>540000</c:v>
                  </c:pt>
                  <c:pt idx="3570">
                    <c:v>1620000</c:v>
                  </c:pt>
                  <c:pt idx="3571">
                    <c:v>540000</c:v>
                  </c:pt>
                  <c:pt idx="3572">
                    <c:v>540000</c:v>
                  </c:pt>
                  <c:pt idx="3573">
                    <c:v>540000</c:v>
                  </c:pt>
                  <c:pt idx="3574">
                    <c:v>1620000</c:v>
                  </c:pt>
                  <c:pt idx="3575">
                    <c:v>540000</c:v>
                  </c:pt>
                  <c:pt idx="3576">
                    <c:v>1080000</c:v>
                  </c:pt>
                  <c:pt idx="3577">
                    <c:v>540000</c:v>
                  </c:pt>
                  <c:pt idx="3578">
                    <c:v>540000</c:v>
                  </c:pt>
                  <c:pt idx="3579">
                    <c:v>1080000</c:v>
                  </c:pt>
                  <c:pt idx="3580">
                    <c:v>540000</c:v>
                  </c:pt>
                  <c:pt idx="3581">
                    <c:v>540000</c:v>
                  </c:pt>
                  <c:pt idx="3582">
                    <c:v>540000</c:v>
                  </c:pt>
                  <c:pt idx="3583">
                    <c:v>540000</c:v>
                  </c:pt>
                  <c:pt idx="3584">
                    <c:v>540000</c:v>
                  </c:pt>
                  <c:pt idx="3585">
                    <c:v>540000</c:v>
                  </c:pt>
                  <c:pt idx="3586">
                    <c:v>540000</c:v>
                  </c:pt>
                  <c:pt idx="3587">
                    <c:v>540000</c:v>
                  </c:pt>
                  <c:pt idx="3588">
                    <c:v>540000</c:v>
                  </c:pt>
                  <c:pt idx="3589">
                    <c:v>540000</c:v>
                  </c:pt>
                  <c:pt idx="3590">
                    <c:v>540000</c:v>
                  </c:pt>
                  <c:pt idx="3591">
                    <c:v>1800000</c:v>
                  </c:pt>
                  <c:pt idx="3592">
                    <c:v>1080000</c:v>
                  </c:pt>
                  <c:pt idx="3593">
                    <c:v>720000</c:v>
                  </c:pt>
                  <c:pt idx="3594">
                    <c:v>540000</c:v>
                  </c:pt>
                  <c:pt idx="3595">
                    <c:v>3240000</c:v>
                  </c:pt>
                  <c:pt idx="3596">
                    <c:v>540000</c:v>
                  </c:pt>
                  <c:pt idx="3597">
                    <c:v>1620000</c:v>
                  </c:pt>
                  <c:pt idx="3598">
                    <c:v>540000</c:v>
                  </c:pt>
                  <c:pt idx="3599">
                    <c:v>540000</c:v>
                  </c:pt>
                  <c:pt idx="3600">
                    <c:v>720000</c:v>
                  </c:pt>
                  <c:pt idx="3601">
                    <c:v>1080000</c:v>
                  </c:pt>
                  <c:pt idx="3602">
                    <c:v>540000</c:v>
                  </c:pt>
                  <c:pt idx="3603">
                    <c:v>540000</c:v>
                  </c:pt>
                  <c:pt idx="3604">
                    <c:v>1800000</c:v>
                  </c:pt>
                  <c:pt idx="3605">
                    <c:v>540000</c:v>
                  </c:pt>
                  <c:pt idx="3606">
                    <c:v>540000</c:v>
                  </c:pt>
                  <c:pt idx="3607">
                    <c:v>720000</c:v>
                  </c:pt>
                  <c:pt idx="3608">
                    <c:v>540000</c:v>
                  </c:pt>
                  <c:pt idx="3609">
                    <c:v>540000</c:v>
                  </c:pt>
                  <c:pt idx="3610">
                    <c:v>154285.7188</c:v>
                  </c:pt>
                  <c:pt idx="3611">
                    <c:v>540000</c:v>
                  </c:pt>
                  <c:pt idx="3612">
                    <c:v>540000</c:v>
                  </c:pt>
                  <c:pt idx="3613">
                    <c:v>1440000</c:v>
                  </c:pt>
                  <c:pt idx="3614">
                    <c:v>98181.82031</c:v>
                  </c:pt>
                  <c:pt idx="3615">
                    <c:v>8100000</c:v>
                  </c:pt>
                  <c:pt idx="3616">
                    <c:v>18360000</c:v>
                  </c:pt>
                  <c:pt idx="3617">
                    <c:v>540000</c:v>
                  </c:pt>
                  <c:pt idx="3618">
                    <c:v>540000</c:v>
                  </c:pt>
                  <c:pt idx="3619">
                    <c:v>5400000</c:v>
                  </c:pt>
                  <c:pt idx="3620">
                    <c:v>540000</c:v>
                  </c:pt>
                  <c:pt idx="3621">
                    <c:v>540000</c:v>
                  </c:pt>
                  <c:pt idx="3622">
                    <c:v>540000</c:v>
                  </c:pt>
                  <c:pt idx="3623">
                    <c:v>540000</c:v>
                  </c:pt>
                  <c:pt idx="3624">
                    <c:v>540000</c:v>
                  </c:pt>
                  <c:pt idx="3625">
                    <c:v>2880000</c:v>
                  </c:pt>
                  <c:pt idx="3626">
                    <c:v>3240000</c:v>
                  </c:pt>
                  <c:pt idx="3627">
                    <c:v>540000</c:v>
                  </c:pt>
                  <c:pt idx="3628">
                    <c:v>1080000</c:v>
                  </c:pt>
                  <c:pt idx="3629">
                    <c:v>540000</c:v>
                  </c:pt>
                  <c:pt idx="3630">
                    <c:v>540000</c:v>
                  </c:pt>
                  <c:pt idx="3631">
                    <c:v>4320000</c:v>
                  </c:pt>
                  <c:pt idx="3632">
                    <c:v>3600000</c:v>
                  </c:pt>
                  <c:pt idx="3633">
                    <c:v>5940000</c:v>
                  </c:pt>
                  <c:pt idx="3634">
                    <c:v>3600000</c:v>
                  </c:pt>
                  <c:pt idx="3635">
                    <c:v>5940000</c:v>
                  </c:pt>
                  <c:pt idx="3636">
                    <c:v>720000</c:v>
                  </c:pt>
                  <c:pt idx="3637">
                    <c:v>4320000</c:v>
                  </c:pt>
                  <c:pt idx="3638">
                    <c:v>4860000</c:v>
                  </c:pt>
                  <c:pt idx="3639">
                    <c:v>2880000</c:v>
                  </c:pt>
                  <c:pt idx="3640">
                    <c:v>4320000</c:v>
                  </c:pt>
                  <c:pt idx="3641">
                    <c:v>1800000</c:v>
                  </c:pt>
                  <c:pt idx="3642">
                    <c:v>3780000</c:v>
                  </c:pt>
                  <c:pt idx="3643">
                    <c:v>3240000</c:v>
                  </c:pt>
                  <c:pt idx="3644">
                    <c:v>1080000</c:v>
                  </c:pt>
                  <c:pt idx="3645">
                    <c:v>4320000</c:v>
                  </c:pt>
                  <c:pt idx="3646">
                    <c:v>2880000</c:v>
                  </c:pt>
                  <c:pt idx="3647">
                    <c:v>3240000</c:v>
                  </c:pt>
                  <c:pt idx="3648">
                    <c:v>1440000</c:v>
                  </c:pt>
                  <c:pt idx="3649">
                    <c:v>2700000</c:v>
                  </c:pt>
                  <c:pt idx="3650">
                    <c:v>1620000</c:v>
                  </c:pt>
                  <c:pt idx="3651">
                    <c:v>3960000</c:v>
                  </c:pt>
                  <c:pt idx="3652">
                    <c:v>3240000</c:v>
                  </c:pt>
                  <c:pt idx="3653">
                    <c:v>6480000</c:v>
                  </c:pt>
                  <c:pt idx="3654">
                    <c:v>4320000</c:v>
                  </c:pt>
                  <c:pt idx="3655">
                    <c:v>7020000</c:v>
                  </c:pt>
                  <c:pt idx="3656">
                    <c:v>7560000</c:v>
                  </c:pt>
                  <c:pt idx="3657">
                    <c:v>6840000</c:v>
                  </c:pt>
                  <c:pt idx="3658">
                    <c:v>1440000</c:v>
                  </c:pt>
                  <c:pt idx="3659">
                    <c:v>3240000</c:v>
                  </c:pt>
                  <c:pt idx="3660">
                    <c:v>2160000</c:v>
                  </c:pt>
                  <c:pt idx="3661">
                    <c:v>2160000</c:v>
                  </c:pt>
                  <c:pt idx="3662">
                    <c:v>3240000</c:v>
                  </c:pt>
                  <c:pt idx="3663">
                    <c:v>3240000</c:v>
                  </c:pt>
                  <c:pt idx="3664">
                    <c:v>4320000</c:v>
                  </c:pt>
                  <c:pt idx="3665">
                    <c:v>5400000</c:v>
                  </c:pt>
                  <c:pt idx="3666">
                    <c:v>2160000</c:v>
                  </c:pt>
                  <c:pt idx="3667">
                    <c:v>5400000</c:v>
                  </c:pt>
                  <c:pt idx="3668">
                    <c:v>4860000</c:v>
                  </c:pt>
                  <c:pt idx="3669">
                    <c:v>5400000</c:v>
                  </c:pt>
                  <c:pt idx="3670">
                    <c:v>5400000</c:v>
                  </c:pt>
                  <c:pt idx="3671">
                    <c:v>4320000</c:v>
                  </c:pt>
                  <c:pt idx="3672">
                    <c:v>8100000</c:v>
                  </c:pt>
                  <c:pt idx="3673">
                    <c:v>3780000</c:v>
                  </c:pt>
                  <c:pt idx="3674">
                    <c:v>7020000</c:v>
                  </c:pt>
                  <c:pt idx="3675">
                    <c:v>4860000</c:v>
                  </c:pt>
                  <c:pt idx="3676">
                    <c:v>5940000</c:v>
                  </c:pt>
                  <c:pt idx="3677">
                    <c:v>4320000</c:v>
                  </c:pt>
                  <c:pt idx="3678">
                    <c:v>3960000</c:v>
                  </c:pt>
                  <c:pt idx="3679">
                    <c:v>5940000</c:v>
                  </c:pt>
                  <c:pt idx="3680">
                    <c:v>8640000</c:v>
                  </c:pt>
                  <c:pt idx="3681">
                    <c:v>7020000</c:v>
                  </c:pt>
                  <c:pt idx="3682">
                    <c:v>4860000</c:v>
                  </c:pt>
                  <c:pt idx="3683">
                    <c:v>8100000</c:v>
                  </c:pt>
                  <c:pt idx="3684">
                    <c:v>9360000</c:v>
                  </c:pt>
                  <c:pt idx="3685">
                    <c:v>6480000</c:v>
                  </c:pt>
                  <c:pt idx="3686">
                    <c:v>9720000</c:v>
                  </c:pt>
                  <c:pt idx="3687">
                    <c:v>5040000</c:v>
                  </c:pt>
                  <c:pt idx="3688">
                    <c:v>7560000</c:v>
                  </c:pt>
                  <c:pt idx="3689">
                    <c:v>4320000</c:v>
                  </c:pt>
                  <c:pt idx="3690">
                    <c:v>8100000</c:v>
                  </c:pt>
                  <c:pt idx="3691">
                    <c:v>5400000</c:v>
                  </c:pt>
                  <c:pt idx="3692">
                    <c:v>3240000</c:v>
                  </c:pt>
                  <c:pt idx="3693">
                    <c:v>11880000</c:v>
                  </c:pt>
                  <c:pt idx="3694">
                    <c:v>3780000</c:v>
                  </c:pt>
                  <c:pt idx="3695">
                    <c:v>5940000</c:v>
                  </c:pt>
                  <c:pt idx="3696">
                    <c:v>5400000</c:v>
                  </c:pt>
                  <c:pt idx="3697">
                    <c:v>7020000</c:v>
                  </c:pt>
                  <c:pt idx="3698">
                    <c:v>6480000</c:v>
                  </c:pt>
                  <c:pt idx="3699">
                    <c:v>4320000</c:v>
                  </c:pt>
                  <c:pt idx="3700">
                    <c:v>8640000</c:v>
                  </c:pt>
                  <c:pt idx="3701">
                    <c:v>3240000</c:v>
                  </c:pt>
                  <c:pt idx="3702">
                    <c:v>5760000</c:v>
                  </c:pt>
                  <c:pt idx="3703">
                    <c:v>7560000</c:v>
                  </c:pt>
                  <c:pt idx="3704">
                    <c:v>9180000</c:v>
                  </c:pt>
                  <c:pt idx="3705">
                    <c:v>10260000</c:v>
                  </c:pt>
                  <c:pt idx="3706">
                    <c:v>3240000</c:v>
                  </c:pt>
                  <c:pt idx="3707">
                    <c:v>7200000</c:v>
                  </c:pt>
                  <c:pt idx="3708">
                    <c:v>16200000</c:v>
                  </c:pt>
                  <c:pt idx="3709">
                    <c:v>7560000</c:v>
                  </c:pt>
                  <c:pt idx="3710">
                    <c:v>6480000</c:v>
                  </c:pt>
                  <c:pt idx="3711">
                    <c:v>6480000</c:v>
                  </c:pt>
                  <c:pt idx="3712">
                    <c:v>6480000</c:v>
                  </c:pt>
                  <c:pt idx="3713">
                    <c:v>3600000</c:v>
                  </c:pt>
                  <c:pt idx="3714">
                    <c:v>4860000</c:v>
                  </c:pt>
                  <c:pt idx="3715">
                    <c:v>8100000</c:v>
                  </c:pt>
                  <c:pt idx="3716">
                    <c:v>12600000</c:v>
                  </c:pt>
                  <c:pt idx="3717">
                    <c:v>7020000</c:v>
                  </c:pt>
                  <c:pt idx="3718">
                    <c:v>8640000</c:v>
                  </c:pt>
                  <c:pt idx="3719">
                    <c:v>4320000</c:v>
                  </c:pt>
                  <c:pt idx="3720">
                    <c:v>5940000</c:v>
                  </c:pt>
                  <c:pt idx="3721">
                    <c:v>4320000</c:v>
                  </c:pt>
                  <c:pt idx="3722">
                    <c:v>4320000</c:v>
                  </c:pt>
                  <c:pt idx="3723">
                    <c:v>3960000</c:v>
                  </c:pt>
                  <c:pt idx="3724">
                    <c:v>7560000</c:v>
                  </c:pt>
                  <c:pt idx="3725">
                    <c:v>5940000</c:v>
                  </c:pt>
                  <c:pt idx="3726">
                    <c:v>3780000</c:v>
                  </c:pt>
                  <c:pt idx="3727">
                    <c:v>7560000</c:v>
                  </c:pt>
                  <c:pt idx="3728">
                    <c:v>2160000</c:v>
                  </c:pt>
                  <c:pt idx="3729">
                    <c:v>3960000</c:v>
                  </c:pt>
                  <c:pt idx="3730">
                    <c:v>4680000</c:v>
                  </c:pt>
                  <c:pt idx="3731">
                    <c:v>4320000</c:v>
                  </c:pt>
                  <c:pt idx="3732">
                    <c:v>4860000</c:v>
                  </c:pt>
                  <c:pt idx="3733">
                    <c:v>2160000</c:v>
                  </c:pt>
                  <c:pt idx="3734">
                    <c:v>2520000</c:v>
                  </c:pt>
                  <c:pt idx="3735">
                    <c:v>6480000</c:v>
                  </c:pt>
                  <c:pt idx="3736">
                    <c:v>2700000</c:v>
                  </c:pt>
                  <c:pt idx="3737">
                    <c:v>1800000</c:v>
                  </c:pt>
                  <c:pt idx="3738">
                    <c:v>3960000</c:v>
                  </c:pt>
                  <c:pt idx="3739">
                    <c:v>4860000</c:v>
                  </c:pt>
                  <c:pt idx="3740">
                    <c:v>6480000</c:v>
                  </c:pt>
                  <c:pt idx="3741">
                    <c:v>7020000</c:v>
                  </c:pt>
                  <c:pt idx="3742">
                    <c:v>5940000</c:v>
                  </c:pt>
                  <c:pt idx="3743">
                    <c:v>4320000</c:v>
                  </c:pt>
                  <c:pt idx="3744">
                    <c:v>5040000</c:v>
                  </c:pt>
                  <c:pt idx="3745">
                    <c:v>11340000</c:v>
                  </c:pt>
                  <c:pt idx="3746">
                    <c:v>6480000</c:v>
                  </c:pt>
                  <c:pt idx="3747">
                    <c:v>3960000</c:v>
                  </c:pt>
                  <c:pt idx="3748">
                    <c:v>9720000</c:v>
                  </c:pt>
                  <c:pt idx="3749">
                    <c:v>2700000</c:v>
                  </c:pt>
                  <c:pt idx="3750">
                    <c:v>4860000</c:v>
                  </c:pt>
                  <c:pt idx="3751">
                    <c:v>2700000</c:v>
                  </c:pt>
                  <c:pt idx="3752">
                    <c:v>3240000</c:v>
                  </c:pt>
                  <c:pt idx="3753">
                    <c:v>5400000</c:v>
                  </c:pt>
                  <c:pt idx="3754">
                    <c:v>4320000</c:v>
                  </c:pt>
                  <c:pt idx="3755">
                    <c:v>4320000</c:v>
                  </c:pt>
                  <c:pt idx="3756">
                    <c:v>2700000</c:v>
                  </c:pt>
                  <c:pt idx="3757">
                    <c:v>1620000</c:v>
                  </c:pt>
                  <c:pt idx="3758">
                    <c:v>8280000</c:v>
                  </c:pt>
                  <c:pt idx="3759">
                    <c:v>9720000</c:v>
                  </c:pt>
                  <c:pt idx="3760">
                    <c:v>5040000</c:v>
                  </c:pt>
                  <c:pt idx="3761">
                    <c:v>4680000</c:v>
                  </c:pt>
                  <c:pt idx="3762">
                    <c:v>5760000</c:v>
                  </c:pt>
                  <c:pt idx="3763">
                    <c:v>1080000</c:v>
                  </c:pt>
                  <c:pt idx="3764">
                    <c:v>4860000</c:v>
                  </c:pt>
                  <c:pt idx="3765">
                    <c:v>5940000</c:v>
                  </c:pt>
                  <c:pt idx="3766">
                    <c:v>4680000</c:v>
                  </c:pt>
                  <c:pt idx="3767">
                    <c:v>3960000</c:v>
                  </c:pt>
                  <c:pt idx="3768">
                    <c:v>3600000</c:v>
                  </c:pt>
                  <c:pt idx="3769">
                    <c:v>3960000</c:v>
                  </c:pt>
                  <c:pt idx="3770">
                    <c:v>1080000</c:v>
                  </c:pt>
                  <c:pt idx="3771">
                    <c:v>3780000</c:v>
                  </c:pt>
                  <c:pt idx="3772">
                    <c:v>6120000</c:v>
                  </c:pt>
                  <c:pt idx="3773">
                    <c:v>3960000</c:v>
                  </c:pt>
                  <c:pt idx="3774">
                    <c:v>1620000</c:v>
                  </c:pt>
                  <c:pt idx="3775">
                    <c:v>4860000</c:v>
                  </c:pt>
                  <c:pt idx="3776">
                    <c:v>3240000</c:v>
                  </c:pt>
                  <c:pt idx="3777">
                    <c:v>4320000</c:v>
                  </c:pt>
                  <c:pt idx="3778">
                    <c:v>5400000</c:v>
                  </c:pt>
                  <c:pt idx="3779">
                    <c:v>3240000</c:v>
                  </c:pt>
                  <c:pt idx="3780">
                    <c:v>5940000</c:v>
                  </c:pt>
                  <c:pt idx="3781">
                    <c:v>7020000</c:v>
                  </c:pt>
                  <c:pt idx="3782">
                    <c:v>5940000</c:v>
                  </c:pt>
                  <c:pt idx="3783">
                    <c:v>6480000</c:v>
                  </c:pt>
                  <c:pt idx="3784">
                    <c:v>540000</c:v>
                  </c:pt>
                  <c:pt idx="3785">
                    <c:v>1620000</c:v>
                  </c:pt>
                  <c:pt idx="3786">
                    <c:v>720000</c:v>
                  </c:pt>
                  <c:pt idx="3787">
                    <c:v>540000</c:v>
                  </c:pt>
                  <c:pt idx="3788">
                    <c:v>540000</c:v>
                  </c:pt>
                  <c:pt idx="3789">
                    <c:v>5940000</c:v>
                  </c:pt>
                  <c:pt idx="3790">
                    <c:v>540000</c:v>
                  </c:pt>
                  <c:pt idx="3791">
                    <c:v>540000</c:v>
                  </c:pt>
                  <c:pt idx="3792">
                    <c:v>540000</c:v>
                  </c:pt>
                  <c:pt idx="3793">
                    <c:v>540000</c:v>
                  </c:pt>
                  <c:pt idx="3794">
                    <c:v>540000</c:v>
                  </c:pt>
                  <c:pt idx="3795">
                    <c:v>3960000</c:v>
                  </c:pt>
                  <c:pt idx="3796">
                    <c:v>540000</c:v>
                  </c:pt>
                  <c:pt idx="3797">
                    <c:v>540000</c:v>
                  </c:pt>
                  <c:pt idx="3798">
                    <c:v>3600000</c:v>
                  </c:pt>
                  <c:pt idx="3799">
                    <c:v>2700000</c:v>
                  </c:pt>
                  <c:pt idx="3800">
                    <c:v>540000</c:v>
                  </c:pt>
                  <c:pt idx="3801">
                    <c:v>3240000</c:v>
                  </c:pt>
                  <c:pt idx="3802">
                    <c:v>4860000</c:v>
                  </c:pt>
                  <c:pt idx="3803">
                    <c:v>2520000</c:v>
                  </c:pt>
                  <c:pt idx="3804">
                    <c:v>2520000</c:v>
                  </c:pt>
                  <c:pt idx="3805">
                    <c:v>1620000</c:v>
                  </c:pt>
                  <c:pt idx="3806">
                    <c:v>540000</c:v>
                  </c:pt>
                  <c:pt idx="3807">
                    <c:v>9180000</c:v>
                  </c:pt>
                  <c:pt idx="3808">
                    <c:v>540000</c:v>
                  </c:pt>
                  <c:pt idx="3809">
                    <c:v>540000</c:v>
                  </c:pt>
                  <c:pt idx="3810">
                    <c:v>1080000</c:v>
                  </c:pt>
                  <c:pt idx="3811">
                    <c:v>2160000</c:v>
                  </c:pt>
                  <c:pt idx="3812">
                    <c:v>720000</c:v>
                  </c:pt>
                  <c:pt idx="3813">
                    <c:v>135000</c:v>
                  </c:pt>
                  <c:pt idx="3814">
                    <c:v>540000</c:v>
                  </c:pt>
                  <c:pt idx="3815">
                    <c:v>540000</c:v>
                  </c:pt>
                  <c:pt idx="3816">
                    <c:v>1620000</c:v>
                  </c:pt>
                  <c:pt idx="3817">
                    <c:v>1080000</c:v>
                  </c:pt>
                  <c:pt idx="3818">
                    <c:v>540000</c:v>
                  </c:pt>
                  <c:pt idx="3819">
                    <c:v>540000</c:v>
                  </c:pt>
                  <c:pt idx="3820">
                    <c:v>11880000</c:v>
                  </c:pt>
                  <c:pt idx="3821">
                    <c:v>540000</c:v>
                  </c:pt>
                  <c:pt idx="3822">
                    <c:v>540000</c:v>
                  </c:pt>
                  <c:pt idx="3823">
                    <c:v>1080000</c:v>
                  </c:pt>
                  <c:pt idx="3824">
                    <c:v>540000</c:v>
                  </c:pt>
                  <c:pt idx="3825">
                    <c:v>540000</c:v>
                  </c:pt>
                  <c:pt idx="3826">
                    <c:v>6840000</c:v>
                  </c:pt>
                  <c:pt idx="3827">
                    <c:v>8280000</c:v>
                  </c:pt>
                  <c:pt idx="3828">
                    <c:v>4860000</c:v>
                  </c:pt>
                  <c:pt idx="3829">
                    <c:v>7920000</c:v>
                  </c:pt>
                  <c:pt idx="3830">
                    <c:v>9720000</c:v>
                  </c:pt>
                  <c:pt idx="3831">
                    <c:v>5400000</c:v>
                  </c:pt>
                  <c:pt idx="3832">
                    <c:v>11880000</c:v>
                  </c:pt>
                  <c:pt idx="3833">
                    <c:v>1080000</c:v>
                  </c:pt>
                  <c:pt idx="3834">
                    <c:v>540000</c:v>
                  </c:pt>
                  <c:pt idx="3835">
                    <c:v>3240000</c:v>
                  </c:pt>
                  <c:pt idx="3836">
                    <c:v>12420000</c:v>
                  </c:pt>
                  <c:pt idx="3837">
                    <c:v>10260000</c:v>
                  </c:pt>
                  <c:pt idx="3838">
                    <c:v>8100000</c:v>
                  </c:pt>
                  <c:pt idx="3839">
                    <c:v>6120000</c:v>
                  </c:pt>
                  <c:pt idx="3840">
                    <c:v>7560000</c:v>
                  </c:pt>
                  <c:pt idx="3841">
                    <c:v>540000</c:v>
                  </c:pt>
                  <c:pt idx="3842">
                    <c:v>540000</c:v>
                  </c:pt>
                  <c:pt idx="3843">
                    <c:v>4320000</c:v>
                  </c:pt>
                  <c:pt idx="3844">
                    <c:v>2160000</c:v>
                  </c:pt>
                  <c:pt idx="3845">
                    <c:v>540000</c:v>
                  </c:pt>
                  <c:pt idx="3846">
                    <c:v>6480000</c:v>
                  </c:pt>
                  <c:pt idx="3847">
                    <c:v>3240000</c:v>
                  </c:pt>
                  <c:pt idx="3848">
                    <c:v>6840000</c:v>
                  </c:pt>
                  <c:pt idx="3849">
                    <c:v>7020000</c:v>
                  </c:pt>
                  <c:pt idx="3850">
                    <c:v>3240000</c:v>
                  </c:pt>
                  <c:pt idx="3851">
                    <c:v>12420000</c:v>
                  </c:pt>
                  <c:pt idx="3852">
                    <c:v>5400000</c:v>
                  </c:pt>
                  <c:pt idx="3853">
                    <c:v>9000000</c:v>
                  </c:pt>
                  <c:pt idx="3854">
                    <c:v>9360000</c:v>
                  </c:pt>
                  <c:pt idx="3855">
                    <c:v>3780000</c:v>
                  </c:pt>
                  <c:pt idx="3856">
                    <c:v>6480000</c:v>
                  </c:pt>
                  <c:pt idx="3857">
                    <c:v>7560000</c:v>
                  </c:pt>
                  <c:pt idx="3858">
                    <c:v>13500000</c:v>
                  </c:pt>
                  <c:pt idx="3859">
                    <c:v>3240000</c:v>
                  </c:pt>
                  <c:pt idx="3860">
                    <c:v>3780000</c:v>
                  </c:pt>
                  <c:pt idx="3861">
                    <c:v>11520000</c:v>
                  </c:pt>
                  <c:pt idx="3862">
                    <c:v>9720000</c:v>
                  </c:pt>
                  <c:pt idx="3863">
                    <c:v>12960000</c:v>
                  </c:pt>
                  <c:pt idx="3864">
                    <c:v>10800000</c:v>
                  </c:pt>
                  <c:pt idx="3865">
                    <c:v>8640000</c:v>
                  </c:pt>
                  <c:pt idx="3866">
                    <c:v>6120000</c:v>
                  </c:pt>
                  <c:pt idx="3867">
                    <c:v>8640000</c:v>
                  </c:pt>
                  <c:pt idx="3868">
                    <c:v>7560000</c:v>
                  </c:pt>
                  <c:pt idx="3869">
                    <c:v>11340000</c:v>
                  </c:pt>
                  <c:pt idx="3870">
                    <c:v>7020000</c:v>
                  </c:pt>
                  <c:pt idx="3871">
                    <c:v>8100000</c:v>
                  </c:pt>
                  <c:pt idx="3872">
                    <c:v>15660000</c:v>
                  </c:pt>
                  <c:pt idx="3873">
                    <c:v>6480000</c:v>
                  </c:pt>
                  <c:pt idx="3874">
                    <c:v>10440000</c:v>
                  </c:pt>
                  <c:pt idx="3875">
                    <c:v>10800000</c:v>
                  </c:pt>
                  <c:pt idx="3876">
                    <c:v>6480000</c:v>
                  </c:pt>
                  <c:pt idx="3877">
                    <c:v>3240000</c:v>
                  </c:pt>
                  <c:pt idx="3878">
                    <c:v>8100000</c:v>
                  </c:pt>
                  <c:pt idx="3879">
                    <c:v>7020000</c:v>
                  </c:pt>
                </c:lvl>
                <c:lvl>
                  <c:pt idx="0">
                    <c:v>0</c:v>
                  </c:pt>
                  <c:pt idx="1">
                    <c:v>360000</c:v>
                  </c:pt>
                  <c:pt idx="2">
                    <c:v>360000</c:v>
                  </c:pt>
                  <c:pt idx="3">
                    <c:v>360000</c:v>
                  </c:pt>
                  <c:pt idx="4">
                    <c:v>360000</c:v>
                  </c:pt>
                  <c:pt idx="5">
                    <c:v>360000</c:v>
                  </c:pt>
                  <c:pt idx="6">
                    <c:v>360000</c:v>
                  </c:pt>
                  <c:pt idx="7">
                    <c:v>360000</c:v>
                  </c:pt>
                  <c:pt idx="8">
                    <c:v>360000</c:v>
                  </c:pt>
                  <c:pt idx="9">
                    <c:v>540000</c:v>
                  </c:pt>
                  <c:pt idx="10">
                    <c:v>1620000</c:v>
                  </c:pt>
                  <c:pt idx="11">
                    <c:v>720000</c:v>
                  </c:pt>
                  <c:pt idx="12">
                    <c:v>0</c:v>
                  </c:pt>
                  <c:pt idx="13">
                    <c:v>28965.51758</c:v>
                  </c:pt>
                  <c:pt idx="14">
                    <c:v>540000</c:v>
                  </c:pt>
                  <c:pt idx="15">
                    <c:v>360000</c:v>
                  </c:pt>
                  <c:pt idx="16">
                    <c:v>360000</c:v>
                  </c:pt>
                  <c:pt idx="17">
                    <c:v>360000</c:v>
                  </c:pt>
                  <c:pt idx="18">
                    <c:v>360000</c:v>
                  </c:pt>
                  <c:pt idx="19">
                    <c:v>360000</c:v>
                  </c:pt>
                  <c:pt idx="20">
                    <c:v>360000</c:v>
                  </c:pt>
                  <c:pt idx="21">
                    <c:v>1080000</c:v>
                  </c:pt>
                  <c:pt idx="22">
                    <c:v>360000</c:v>
                  </c:pt>
                  <c:pt idx="23">
                    <c:v>360000</c:v>
                  </c:pt>
                  <c:pt idx="24">
                    <c:v>360000</c:v>
                  </c:pt>
                  <c:pt idx="25">
                    <c:v>540000</c:v>
                  </c:pt>
                  <c:pt idx="26">
                    <c:v>360000</c:v>
                  </c:pt>
                  <c:pt idx="27">
                    <c:v>360000</c:v>
                  </c:pt>
                  <c:pt idx="28">
                    <c:v>360000</c:v>
                  </c:pt>
                  <c:pt idx="29">
                    <c:v>360000</c:v>
                  </c:pt>
                  <c:pt idx="30">
                    <c:v>360000</c:v>
                  </c:pt>
                  <c:pt idx="31">
                    <c:v>0</c:v>
                  </c:pt>
                  <c:pt idx="32">
                    <c:v>0</c:v>
                  </c:pt>
                  <c:pt idx="33">
                    <c:v>0</c:v>
                  </c:pt>
                  <c:pt idx="34">
                    <c:v>360000</c:v>
                  </c:pt>
                  <c:pt idx="35">
                    <c:v>0</c:v>
                  </c:pt>
                  <c:pt idx="36">
                    <c:v>360000</c:v>
                  </c:pt>
                  <c:pt idx="37">
                    <c:v>0</c:v>
                  </c:pt>
                  <c:pt idx="38">
                    <c:v>0</c:v>
                  </c:pt>
                  <c:pt idx="39">
                    <c:v>360000</c:v>
                  </c:pt>
                  <c:pt idx="40">
                    <c:v>18000</c:v>
                  </c:pt>
                  <c:pt idx="41">
                    <c:v>22500</c:v>
                  </c:pt>
                  <c:pt idx="42">
                    <c:v>120000</c:v>
                  </c:pt>
                  <c:pt idx="43">
                    <c:v>32335.33008</c:v>
                  </c:pt>
                  <c:pt idx="44">
                    <c:v>0</c:v>
                  </c:pt>
                  <c:pt idx="45">
                    <c:v>0</c:v>
                  </c:pt>
                  <c:pt idx="46">
                    <c:v>0</c:v>
                  </c:pt>
                  <c:pt idx="47">
                    <c:v>360000</c:v>
                  </c:pt>
                  <c:pt idx="48">
                    <c:v>216000</c:v>
                  </c:pt>
                  <c:pt idx="49">
                    <c:v>14025.97363</c:v>
                  </c:pt>
                  <c:pt idx="50">
                    <c:v>0</c:v>
                  </c:pt>
                  <c:pt idx="51">
                    <c:v>0</c:v>
                  </c:pt>
                  <c:pt idx="52">
                    <c:v>43200</c:v>
                  </c:pt>
                  <c:pt idx="53">
                    <c:v>25592.41797</c:v>
                  </c:pt>
                  <c:pt idx="54">
                    <c:v>34838.71094</c:v>
                  </c:pt>
                  <c:pt idx="55">
                    <c:v>0</c:v>
                  </c:pt>
                  <c:pt idx="56">
                    <c:v>0</c:v>
                  </c:pt>
                  <c:pt idx="57">
                    <c:v>0</c:v>
                  </c:pt>
                  <c:pt idx="58">
                    <c:v>0</c:v>
                  </c:pt>
                  <c:pt idx="59">
                    <c:v>0</c:v>
                  </c:pt>
                  <c:pt idx="60">
                    <c:v>180000</c:v>
                  </c:pt>
                  <c:pt idx="61">
                    <c:v>360000</c:v>
                  </c:pt>
                  <c:pt idx="62">
                    <c:v>0</c:v>
                  </c:pt>
                  <c:pt idx="63">
                    <c:v>0</c:v>
                  </c:pt>
                  <c:pt idx="64">
                    <c:v>360000</c:v>
                  </c:pt>
                  <c:pt idx="65">
                    <c:v>0</c:v>
                  </c:pt>
                  <c:pt idx="66">
                    <c:v>12134.83105</c:v>
                  </c:pt>
                  <c:pt idx="67">
                    <c:v>0</c:v>
                  </c:pt>
                  <c:pt idx="68">
                    <c:v>67500</c:v>
                  </c:pt>
                  <c:pt idx="69">
                    <c:v>0</c:v>
                  </c:pt>
                  <c:pt idx="70">
                    <c:v>38571.42969</c:v>
                  </c:pt>
                  <c:pt idx="71">
                    <c:v>0</c:v>
                  </c:pt>
                  <c:pt idx="72">
                    <c:v>0</c:v>
                  </c:pt>
                  <c:pt idx="73">
                    <c:v>108000</c:v>
                  </c:pt>
                  <c:pt idx="74">
                    <c:v>0</c:v>
                  </c:pt>
                  <c:pt idx="75">
                    <c:v>0</c:v>
                  </c:pt>
                  <c:pt idx="76">
                    <c:v>0</c:v>
                  </c:pt>
                  <c:pt idx="77">
                    <c:v>360000</c:v>
                  </c:pt>
                  <c:pt idx="78">
                    <c:v>270000</c:v>
                  </c:pt>
                  <c:pt idx="79">
                    <c:v>8852.458984</c:v>
                  </c:pt>
                  <c:pt idx="80">
                    <c:v>0</c:v>
                  </c:pt>
                  <c:pt idx="81">
                    <c:v>0</c:v>
                  </c:pt>
                  <c:pt idx="82">
                    <c:v>11134.02051</c:v>
                  </c:pt>
                  <c:pt idx="83">
                    <c:v>0</c:v>
                  </c:pt>
                  <c:pt idx="84">
                    <c:v>0</c:v>
                  </c:pt>
                  <c:pt idx="85">
                    <c:v>0</c:v>
                  </c:pt>
                  <c:pt idx="86">
                    <c:v>0</c:v>
                  </c:pt>
                  <c:pt idx="87">
                    <c:v>67500</c:v>
                  </c:pt>
                  <c:pt idx="88">
                    <c:v>0</c:v>
                  </c:pt>
                  <c:pt idx="89">
                    <c:v>0</c:v>
                  </c:pt>
                  <c:pt idx="90">
                    <c:v>0</c:v>
                  </c:pt>
                  <c:pt idx="91">
                    <c:v>0</c:v>
                  </c:pt>
                  <c:pt idx="92">
                    <c:v>540000</c:v>
                  </c:pt>
                  <c:pt idx="93">
                    <c:v>0</c:v>
                  </c:pt>
                  <c:pt idx="94">
                    <c:v>360000</c:v>
                  </c:pt>
                  <c:pt idx="95">
                    <c:v>0</c:v>
                  </c:pt>
                  <c:pt idx="96">
                    <c:v>0</c:v>
                  </c:pt>
                  <c:pt idx="97">
                    <c:v>360000</c:v>
                  </c:pt>
                  <c:pt idx="98">
                    <c:v>360000</c:v>
                  </c:pt>
                  <c:pt idx="99">
                    <c:v>0</c:v>
                  </c:pt>
                  <c:pt idx="100">
                    <c:v>0</c:v>
                  </c:pt>
                  <c:pt idx="101">
                    <c:v>360000</c:v>
                  </c:pt>
                  <c:pt idx="102">
                    <c:v>360000</c:v>
                  </c:pt>
                  <c:pt idx="103">
                    <c:v>360000</c:v>
                  </c:pt>
                  <c:pt idx="104">
                    <c:v>360000</c:v>
                  </c:pt>
                  <c:pt idx="105">
                    <c:v>360000</c:v>
                  </c:pt>
                  <c:pt idx="106">
                    <c:v>360000</c:v>
                  </c:pt>
                  <c:pt idx="107">
                    <c:v>0</c:v>
                  </c:pt>
                  <c:pt idx="108">
                    <c:v>216000</c:v>
                  </c:pt>
                  <c:pt idx="109">
                    <c:v>360000</c:v>
                  </c:pt>
                  <c:pt idx="110">
                    <c:v>360000</c:v>
                  </c:pt>
                  <c:pt idx="111">
                    <c:v>360000</c:v>
                  </c:pt>
                  <c:pt idx="112">
                    <c:v>360000</c:v>
                  </c:pt>
                  <c:pt idx="113">
                    <c:v>360000</c:v>
                  </c:pt>
                  <c:pt idx="114">
                    <c:v>360000</c:v>
                  </c:pt>
                  <c:pt idx="115">
                    <c:v>360000</c:v>
                  </c:pt>
                  <c:pt idx="116">
                    <c:v>360000</c:v>
                  </c:pt>
                  <c:pt idx="117">
                    <c:v>360000</c:v>
                  </c:pt>
                  <c:pt idx="118">
                    <c:v>360000</c:v>
                  </c:pt>
                  <c:pt idx="119">
                    <c:v>360000</c:v>
                  </c:pt>
                  <c:pt idx="120">
                    <c:v>360000</c:v>
                  </c:pt>
                  <c:pt idx="121">
                    <c:v>0</c:v>
                  </c:pt>
                  <c:pt idx="122">
                    <c:v>0</c:v>
                  </c:pt>
                  <c:pt idx="123">
                    <c:v>360000</c:v>
                  </c:pt>
                  <c:pt idx="124">
                    <c:v>360000</c:v>
                  </c:pt>
                  <c:pt idx="125">
                    <c:v>360000</c:v>
                  </c:pt>
                  <c:pt idx="126">
                    <c:v>0</c:v>
                  </c:pt>
                  <c:pt idx="127">
                    <c:v>360000</c:v>
                  </c:pt>
                  <c:pt idx="128">
                    <c:v>0</c:v>
                  </c:pt>
                  <c:pt idx="129">
                    <c:v>216000</c:v>
                  </c:pt>
                  <c:pt idx="130">
                    <c:v>360000</c:v>
                  </c:pt>
                  <c:pt idx="131">
                    <c:v>360000</c:v>
                  </c:pt>
                  <c:pt idx="132">
                    <c:v>360000</c:v>
                  </c:pt>
                  <c:pt idx="133">
                    <c:v>360000</c:v>
                  </c:pt>
                  <c:pt idx="134">
                    <c:v>360000</c:v>
                  </c:pt>
                  <c:pt idx="135">
                    <c:v>0</c:v>
                  </c:pt>
                  <c:pt idx="136">
                    <c:v>360000</c:v>
                  </c:pt>
                  <c:pt idx="137">
                    <c:v>360000</c:v>
                  </c:pt>
                  <c:pt idx="138">
                    <c:v>360000</c:v>
                  </c:pt>
                  <c:pt idx="139">
                    <c:v>360000</c:v>
                  </c:pt>
                  <c:pt idx="140">
                    <c:v>360000</c:v>
                  </c:pt>
                  <c:pt idx="141">
                    <c:v>360000</c:v>
                  </c:pt>
                  <c:pt idx="142">
                    <c:v>360000</c:v>
                  </c:pt>
                  <c:pt idx="143">
                    <c:v>360000</c:v>
                  </c:pt>
                  <c:pt idx="144">
                    <c:v>0</c:v>
                  </c:pt>
                  <c:pt idx="145">
                    <c:v>360000</c:v>
                  </c:pt>
                  <c:pt idx="146">
                    <c:v>0</c:v>
                  </c:pt>
                  <c:pt idx="147">
                    <c:v>216000</c:v>
                  </c:pt>
                  <c:pt idx="148">
                    <c:v>360000</c:v>
                  </c:pt>
                  <c:pt idx="149">
                    <c:v>360000</c:v>
                  </c:pt>
                  <c:pt idx="150">
                    <c:v>360000</c:v>
                  </c:pt>
                  <c:pt idx="151">
                    <c:v>360000</c:v>
                  </c:pt>
                  <c:pt idx="152">
                    <c:v>360000</c:v>
                  </c:pt>
                  <c:pt idx="153">
                    <c:v>360000</c:v>
                  </c:pt>
                  <c:pt idx="154">
                    <c:v>270000</c:v>
                  </c:pt>
                  <c:pt idx="155">
                    <c:v>0</c:v>
                  </c:pt>
                  <c:pt idx="156">
                    <c:v>360000</c:v>
                  </c:pt>
                  <c:pt idx="157">
                    <c:v>360000</c:v>
                  </c:pt>
                  <c:pt idx="158">
                    <c:v>360000</c:v>
                  </c:pt>
                  <c:pt idx="159">
                    <c:v>360000</c:v>
                  </c:pt>
                  <c:pt idx="160">
                    <c:v>360000</c:v>
                  </c:pt>
                  <c:pt idx="161">
                    <c:v>51428.57031</c:v>
                  </c:pt>
                  <c:pt idx="162">
                    <c:v>360000</c:v>
                  </c:pt>
                  <c:pt idx="163">
                    <c:v>360000</c:v>
                  </c:pt>
                  <c:pt idx="164">
                    <c:v>360000</c:v>
                  </c:pt>
                  <c:pt idx="165">
                    <c:v>360000</c:v>
                  </c:pt>
                  <c:pt idx="166">
                    <c:v>360000</c:v>
                  </c:pt>
                  <c:pt idx="167">
                    <c:v>0</c:v>
                  </c:pt>
                  <c:pt idx="168">
                    <c:v>360000</c:v>
                  </c:pt>
                  <c:pt idx="169">
                    <c:v>360000</c:v>
                  </c:pt>
                  <c:pt idx="170">
                    <c:v>360000</c:v>
                  </c:pt>
                  <c:pt idx="171">
                    <c:v>360000</c:v>
                  </c:pt>
                  <c:pt idx="172">
                    <c:v>360000</c:v>
                  </c:pt>
                  <c:pt idx="173">
                    <c:v>360000</c:v>
                  </c:pt>
                  <c:pt idx="174">
                    <c:v>360000</c:v>
                  </c:pt>
                  <c:pt idx="175">
                    <c:v>360000</c:v>
                  </c:pt>
                  <c:pt idx="176">
                    <c:v>360000</c:v>
                  </c:pt>
                  <c:pt idx="177">
                    <c:v>360000</c:v>
                  </c:pt>
                  <c:pt idx="178">
                    <c:v>360000</c:v>
                  </c:pt>
                  <c:pt idx="179">
                    <c:v>360000</c:v>
                  </c:pt>
                  <c:pt idx="180">
                    <c:v>360000</c:v>
                  </c:pt>
                  <c:pt idx="181">
                    <c:v>360000</c:v>
                  </c:pt>
                  <c:pt idx="182">
                    <c:v>360000</c:v>
                  </c:pt>
                  <c:pt idx="183">
                    <c:v>360000</c:v>
                  </c:pt>
                  <c:pt idx="184">
                    <c:v>360000</c:v>
                  </c:pt>
                  <c:pt idx="185">
                    <c:v>360000</c:v>
                  </c:pt>
                  <c:pt idx="186">
                    <c:v>360000</c:v>
                  </c:pt>
                  <c:pt idx="187">
                    <c:v>360000</c:v>
                  </c:pt>
                  <c:pt idx="188">
                    <c:v>540000</c:v>
                  </c:pt>
                  <c:pt idx="189">
                    <c:v>0</c:v>
                  </c:pt>
                  <c:pt idx="190">
                    <c:v>360000</c:v>
                  </c:pt>
                  <c:pt idx="191">
                    <c:v>360000</c:v>
                  </c:pt>
                  <c:pt idx="192">
                    <c:v>360000</c:v>
                  </c:pt>
                  <c:pt idx="193">
                    <c:v>360000</c:v>
                  </c:pt>
                  <c:pt idx="194">
                    <c:v>360000</c:v>
                  </c:pt>
                  <c:pt idx="195">
                    <c:v>360000</c:v>
                  </c:pt>
                  <c:pt idx="196">
                    <c:v>360000</c:v>
                  </c:pt>
                  <c:pt idx="197">
                    <c:v>360000</c:v>
                  </c:pt>
                  <c:pt idx="198">
                    <c:v>540000</c:v>
                  </c:pt>
                  <c:pt idx="199">
                    <c:v>360000</c:v>
                  </c:pt>
                  <c:pt idx="200">
                    <c:v>360000</c:v>
                  </c:pt>
                  <c:pt idx="201">
                    <c:v>360000</c:v>
                  </c:pt>
                  <c:pt idx="202">
                    <c:v>360000</c:v>
                  </c:pt>
                  <c:pt idx="203">
                    <c:v>360000</c:v>
                  </c:pt>
                  <c:pt idx="204">
                    <c:v>360000</c:v>
                  </c:pt>
                  <c:pt idx="205">
                    <c:v>360000</c:v>
                  </c:pt>
                  <c:pt idx="206">
                    <c:v>360000</c:v>
                  </c:pt>
                  <c:pt idx="207">
                    <c:v>360000</c:v>
                  </c:pt>
                  <c:pt idx="208">
                    <c:v>360000</c:v>
                  </c:pt>
                  <c:pt idx="209">
                    <c:v>360000</c:v>
                  </c:pt>
                  <c:pt idx="210">
                    <c:v>360000</c:v>
                  </c:pt>
                  <c:pt idx="211">
                    <c:v>360000</c:v>
                  </c:pt>
                  <c:pt idx="212">
                    <c:v>154285.7188</c:v>
                  </c:pt>
                  <c:pt idx="213">
                    <c:v>180000</c:v>
                  </c:pt>
                  <c:pt idx="214">
                    <c:v>360000</c:v>
                  </c:pt>
                  <c:pt idx="215">
                    <c:v>360000</c:v>
                  </c:pt>
                  <c:pt idx="216">
                    <c:v>360000</c:v>
                  </c:pt>
                  <c:pt idx="217">
                    <c:v>360000</c:v>
                  </c:pt>
                  <c:pt idx="218">
                    <c:v>360000</c:v>
                  </c:pt>
                  <c:pt idx="219">
                    <c:v>360000</c:v>
                  </c:pt>
                  <c:pt idx="220">
                    <c:v>360000</c:v>
                  </c:pt>
                  <c:pt idx="221">
                    <c:v>360000</c:v>
                  </c:pt>
                  <c:pt idx="222">
                    <c:v>360000</c:v>
                  </c:pt>
                  <c:pt idx="223">
                    <c:v>540000</c:v>
                  </c:pt>
                  <c:pt idx="224">
                    <c:v>360000</c:v>
                  </c:pt>
                  <c:pt idx="225">
                    <c:v>360000</c:v>
                  </c:pt>
                  <c:pt idx="226">
                    <c:v>360000</c:v>
                  </c:pt>
                  <c:pt idx="227">
                    <c:v>360000</c:v>
                  </c:pt>
                  <c:pt idx="228">
                    <c:v>360000</c:v>
                  </c:pt>
                  <c:pt idx="229">
                    <c:v>360000</c:v>
                  </c:pt>
                  <c:pt idx="230">
                    <c:v>540000</c:v>
                  </c:pt>
                  <c:pt idx="231">
                    <c:v>360000</c:v>
                  </c:pt>
                  <c:pt idx="232">
                    <c:v>1080000</c:v>
                  </c:pt>
                  <c:pt idx="233">
                    <c:v>360000</c:v>
                  </c:pt>
                  <c:pt idx="234">
                    <c:v>360000</c:v>
                  </c:pt>
                  <c:pt idx="235">
                    <c:v>360000</c:v>
                  </c:pt>
                  <c:pt idx="236">
                    <c:v>360000</c:v>
                  </c:pt>
                  <c:pt idx="237">
                    <c:v>360000</c:v>
                  </c:pt>
                  <c:pt idx="238">
                    <c:v>360000</c:v>
                  </c:pt>
                  <c:pt idx="239">
                    <c:v>360000</c:v>
                  </c:pt>
                  <c:pt idx="240">
                    <c:v>360000</c:v>
                  </c:pt>
                  <c:pt idx="241">
                    <c:v>360000</c:v>
                  </c:pt>
                  <c:pt idx="242">
                    <c:v>360000</c:v>
                  </c:pt>
                  <c:pt idx="243">
                    <c:v>360000</c:v>
                  </c:pt>
                  <c:pt idx="244">
                    <c:v>360000</c:v>
                  </c:pt>
                  <c:pt idx="245">
                    <c:v>540000</c:v>
                  </c:pt>
                  <c:pt idx="246">
                    <c:v>360000</c:v>
                  </c:pt>
                  <c:pt idx="247">
                    <c:v>360000</c:v>
                  </c:pt>
                  <c:pt idx="248">
                    <c:v>360000</c:v>
                  </c:pt>
                  <c:pt idx="249">
                    <c:v>360000</c:v>
                  </c:pt>
                  <c:pt idx="250">
                    <c:v>360000</c:v>
                  </c:pt>
                  <c:pt idx="251">
                    <c:v>360000</c:v>
                  </c:pt>
                  <c:pt idx="252">
                    <c:v>360000</c:v>
                  </c:pt>
                  <c:pt idx="253">
                    <c:v>360000</c:v>
                  </c:pt>
                  <c:pt idx="254">
                    <c:v>360000</c:v>
                  </c:pt>
                  <c:pt idx="255">
                    <c:v>360000</c:v>
                  </c:pt>
                  <c:pt idx="256">
                    <c:v>360000</c:v>
                  </c:pt>
                  <c:pt idx="257">
                    <c:v>360000</c:v>
                  </c:pt>
                  <c:pt idx="258">
                    <c:v>360000</c:v>
                  </c:pt>
                  <c:pt idx="259">
                    <c:v>360000</c:v>
                  </c:pt>
                  <c:pt idx="260">
                    <c:v>360000</c:v>
                  </c:pt>
                  <c:pt idx="261">
                    <c:v>540000</c:v>
                  </c:pt>
                  <c:pt idx="262">
                    <c:v>360000</c:v>
                  </c:pt>
                  <c:pt idx="263">
                    <c:v>360000</c:v>
                  </c:pt>
                  <c:pt idx="264">
                    <c:v>360000</c:v>
                  </c:pt>
                  <c:pt idx="265">
                    <c:v>360000</c:v>
                  </c:pt>
                  <c:pt idx="266">
                    <c:v>360000</c:v>
                  </c:pt>
                  <c:pt idx="267">
                    <c:v>360000</c:v>
                  </c:pt>
                  <c:pt idx="268">
                    <c:v>360000</c:v>
                  </c:pt>
                  <c:pt idx="269">
                    <c:v>360000</c:v>
                  </c:pt>
                  <c:pt idx="270">
                    <c:v>360000</c:v>
                  </c:pt>
                  <c:pt idx="271">
                    <c:v>135000</c:v>
                  </c:pt>
                  <c:pt idx="272">
                    <c:v>360000</c:v>
                  </c:pt>
                  <c:pt idx="273">
                    <c:v>360000</c:v>
                  </c:pt>
                  <c:pt idx="274">
                    <c:v>360000</c:v>
                  </c:pt>
                  <c:pt idx="275">
                    <c:v>360000</c:v>
                  </c:pt>
                  <c:pt idx="276">
                    <c:v>360000</c:v>
                  </c:pt>
                  <c:pt idx="277">
                    <c:v>540000</c:v>
                  </c:pt>
                  <c:pt idx="278">
                    <c:v>360000</c:v>
                  </c:pt>
                  <c:pt idx="279">
                    <c:v>540000</c:v>
                  </c:pt>
                  <c:pt idx="280">
                    <c:v>360000</c:v>
                  </c:pt>
                  <c:pt idx="281">
                    <c:v>360000</c:v>
                  </c:pt>
                  <c:pt idx="282">
                    <c:v>360000</c:v>
                  </c:pt>
                  <c:pt idx="283">
                    <c:v>360000</c:v>
                  </c:pt>
                  <c:pt idx="284">
                    <c:v>360000</c:v>
                  </c:pt>
                  <c:pt idx="285">
                    <c:v>540000</c:v>
                  </c:pt>
                  <c:pt idx="286">
                    <c:v>360000</c:v>
                  </c:pt>
                  <c:pt idx="287">
                    <c:v>360000</c:v>
                  </c:pt>
                  <c:pt idx="288">
                    <c:v>360000</c:v>
                  </c:pt>
                  <c:pt idx="289">
                    <c:v>360000</c:v>
                  </c:pt>
                  <c:pt idx="290">
                    <c:v>360000</c:v>
                  </c:pt>
                  <c:pt idx="291">
                    <c:v>360000</c:v>
                  </c:pt>
                  <c:pt idx="292">
                    <c:v>360000</c:v>
                  </c:pt>
                  <c:pt idx="293">
                    <c:v>360000</c:v>
                  </c:pt>
                  <c:pt idx="294">
                    <c:v>360000</c:v>
                  </c:pt>
                  <c:pt idx="295">
                    <c:v>360000</c:v>
                  </c:pt>
                  <c:pt idx="296">
                    <c:v>1080000</c:v>
                  </c:pt>
                  <c:pt idx="297">
                    <c:v>360000</c:v>
                  </c:pt>
                  <c:pt idx="298">
                    <c:v>360000</c:v>
                  </c:pt>
                  <c:pt idx="299">
                    <c:v>360000</c:v>
                  </c:pt>
                  <c:pt idx="300">
                    <c:v>540000</c:v>
                  </c:pt>
                  <c:pt idx="301">
                    <c:v>0</c:v>
                  </c:pt>
                  <c:pt idx="302">
                    <c:v>360000</c:v>
                  </c:pt>
                  <c:pt idx="303">
                    <c:v>360000</c:v>
                  </c:pt>
                  <c:pt idx="304">
                    <c:v>0</c:v>
                  </c:pt>
                  <c:pt idx="305">
                    <c:v>360000</c:v>
                  </c:pt>
                  <c:pt idx="306">
                    <c:v>360000</c:v>
                  </c:pt>
                  <c:pt idx="307">
                    <c:v>360000</c:v>
                  </c:pt>
                  <c:pt idx="308">
                    <c:v>216000</c:v>
                  </c:pt>
                  <c:pt idx="309">
                    <c:v>360000</c:v>
                  </c:pt>
                  <c:pt idx="310">
                    <c:v>270000</c:v>
                  </c:pt>
                  <c:pt idx="311">
                    <c:v>360000</c:v>
                  </c:pt>
                  <c:pt idx="312">
                    <c:v>360000</c:v>
                  </c:pt>
                  <c:pt idx="313">
                    <c:v>0</c:v>
                  </c:pt>
                  <c:pt idx="314">
                    <c:v>0</c:v>
                  </c:pt>
                  <c:pt idx="315">
                    <c:v>216000</c:v>
                  </c:pt>
                  <c:pt idx="316">
                    <c:v>360000</c:v>
                  </c:pt>
                  <c:pt idx="317">
                    <c:v>360000</c:v>
                  </c:pt>
                  <c:pt idx="318">
                    <c:v>360000</c:v>
                  </c:pt>
                  <c:pt idx="319">
                    <c:v>360000</c:v>
                  </c:pt>
                  <c:pt idx="320">
                    <c:v>360000</c:v>
                  </c:pt>
                  <c:pt idx="321">
                    <c:v>360000</c:v>
                  </c:pt>
                  <c:pt idx="322">
                    <c:v>360000</c:v>
                  </c:pt>
                  <c:pt idx="323">
                    <c:v>360000</c:v>
                  </c:pt>
                  <c:pt idx="324">
                    <c:v>0</c:v>
                  </c:pt>
                  <c:pt idx="325">
                    <c:v>0</c:v>
                  </c:pt>
                  <c:pt idx="326">
                    <c:v>360000</c:v>
                  </c:pt>
                  <c:pt idx="327">
                    <c:v>360000</c:v>
                  </c:pt>
                  <c:pt idx="328">
                    <c:v>360000</c:v>
                  </c:pt>
                  <c:pt idx="329">
                    <c:v>360000</c:v>
                  </c:pt>
                  <c:pt idx="330">
                    <c:v>360000</c:v>
                  </c:pt>
                  <c:pt idx="331">
                    <c:v>360000</c:v>
                  </c:pt>
                  <c:pt idx="332">
                    <c:v>540000</c:v>
                  </c:pt>
                  <c:pt idx="333">
                    <c:v>360000</c:v>
                  </c:pt>
                  <c:pt idx="334">
                    <c:v>360000</c:v>
                  </c:pt>
                  <c:pt idx="335">
                    <c:v>360000</c:v>
                  </c:pt>
                  <c:pt idx="336">
                    <c:v>360000</c:v>
                  </c:pt>
                  <c:pt idx="337">
                    <c:v>2160000</c:v>
                  </c:pt>
                  <c:pt idx="338">
                    <c:v>360000</c:v>
                  </c:pt>
                  <c:pt idx="339">
                    <c:v>360000</c:v>
                  </c:pt>
                  <c:pt idx="340">
                    <c:v>0</c:v>
                  </c:pt>
                  <c:pt idx="341">
                    <c:v>360000</c:v>
                  </c:pt>
                  <c:pt idx="342">
                    <c:v>540000</c:v>
                  </c:pt>
                  <c:pt idx="343">
                    <c:v>360000</c:v>
                  </c:pt>
                  <c:pt idx="344">
                    <c:v>360000</c:v>
                  </c:pt>
                  <c:pt idx="345">
                    <c:v>360000</c:v>
                  </c:pt>
                  <c:pt idx="346">
                    <c:v>360000</c:v>
                  </c:pt>
                  <c:pt idx="347">
                    <c:v>360000</c:v>
                  </c:pt>
                  <c:pt idx="348">
                    <c:v>360000</c:v>
                  </c:pt>
                  <c:pt idx="349">
                    <c:v>360000</c:v>
                  </c:pt>
                  <c:pt idx="350">
                    <c:v>360000</c:v>
                  </c:pt>
                  <c:pt idx="351">
                    <c:v>360000</c:v>
                  </c:pt>
                  <c:pt idx="352">
                    <c:v>360000</c:v>
                  </c:pt>
                  <c:pt idx="353">
                    <c:v>360000</c:v>
                  </c:pt>
                  <c:pt idx="354">
                    <c:v>360000</c:v>
                  </c:pt>
                  <c:pt idx="355">
                    <c:v>360000</c:v>
                  </c:pt>
                  <c:pt idx="356">
                    <c:v>360000</c:v>
                  </c:pt>
                  <c:pt idx="357">
                    <c:v>360000</c:v>
                  </c:pt>
                  <c:pt idx="358">
                    <c:v>540000</c:v>
                  </c:pt>
                  <c:pt idx="359">
                    <c:v>360000</c:v>
                  </c:pt>
                  <c:pt idx="360">
                    <c:v>360000</c:v>
                  </c:pt>
                  <c:pt idx="361">
                    <c:v>360000</c:v>
                  </c:pt>
                  <c:pt idx="362">
                    <c:v>360000</c:v>
                  </c:pt>
                  <c:pt idx="363">
                    <c:v>540000</c:v>
                  </c:pt>
                  <c:pt idx="364">
                    <c:v>1080000</c:v>
                  </c:pt>
                  <c:pt idx="365">
                    <c:v>360000</c:v>
                  </c:pt>
                  <c:pt idx="366">
                    <c:v>360000</c:v>
                  </c:pt>
                  <c:pt idx="367">
                    <c:v>360000</c:v>
                  </c:pt>
                  <c:pt idx="368">
                    <c:v>360000</c:v>
                  </c:pt>
                  <c:pt idx="369">
                    <c:v>540000</c:v>
                  </c:pt>
                  <c:pt idx="370">
                    <c:v>360000</c:v>
                  </c:pt>
                  <c:pt idx="371">
                    <c:v>360000</c:v>
                  </c:pt>
                  <c:pt idx="372">
                    <c:v>360000</c:v>
                  </c:pt>
                  <c:pt idx="373">
                    <c:v>360000</c:v>
                  </c:pt>
                  <c:pt idx="374">
                    <c:v>360000</c:v>
                  </c:pt>
                  <c:pt idx="375">
                    <c:v>360000</c:v>
                  </c:pt>
                  <c:pt idx="376">
                    <c:v>360000</c:v>
                  </c:pt>
                  <c:pt idx="377">
                    <c:v>540000</c:v>
                  </c:pt>
                  <c:pt idx="378">
                    <c:v>360000</c:v>
                  </c:pt>
                  <c:pt idx="379">
                    <c:v>360000</c:v>
                  </c:pt>
                  <c:pt idx="380">
                    <c:v>360000</c:v>
                  </c:pt>
                  <c:pt idx="381">
                    <c:v>360000</c:v>
                  </c:pt>
                  <c:pt idx="382">
                    <c:v>360000</c:v>
                  </c:pt>
                  <c:pt idx="383">
                    <c:v>360000</c:v>
                  </c:pt>
                  <c:pt idx="384">
                    <c:v>360000</c:v>
                  </c:pt>
                  <c:pt idx="385">
                    <c:v>0</c:v>
                  </c:pt>
                  <c:pt idx="386">
                    <c:v>360000</c:v>
                  </c:pt>
                  <c:pt idx="387">
                    <c:v>360000</c:v>
                  </c:pt>
                  <c:pt idx="388">
                    <c:v>0</c:v>
                  </c:pt>
                  <c:pt idx="389">
                    <c:v>10188.67969</c:v>
                  </c:pt>
                  <c:pt idx="390">
                    <c:v>360000</c:v>
                  </c:pt>
                  <c:pt idx="391">
                    <c:v>180000</c:v>
                  </c:pt>
                  <c:pt idx="392">
                    <c:v>24000</c:v>
                  </c:pt>
                  <c:pt idx="393">
                    <c:v>21600</c:v>
                  </c:pt>
                  <c:pt idx="394">
                    <c:v>360000</c:v>
                  </c:pt>
                  <c:pt idx="395">
                    <c:v>7058.82373</c:v>
                  </c:pt>
                  <c:pt idx="396">
                    <c:v>0</c:v>
                  </c:pt>
                  <c:pt idx="397">
                    <c:v>360000</c:v>
                  </c:pt>
                  <c:pt idx="398">
                    <c:v>360000</c:v>
                  </c:pt>
                  <c:pt idx="399">
                    <c:v>25714.28516</c:v>
                  </c:pt>
                  <c:pt idx="400">
                    <c:v>360000</c:v>
                  </c:pt>
                  <c:pt idx="401">
                    <c:v>0</c:v>
                  </c:pt>
                  <c:pt idx="402">
                    <c:v>180000</c:v>
                  </c:pt>
                  <c:pt idx="403">
                    <c:v>0</c:v>
                  </c:pt>
                  <c:pt idx="404">
                    <c:v>0</c:v>
                  </c:pt>
                  <c:pt idx="405">
                    <c:v>0</c:v>
                  </c:pt>
                  <c:pt idx="406">
                    <c:v>360000</c:v>
                  </c:pt>
                  <c:pt idx="407">
                    <c:v>360000</c:v>
                  </c:pt>
                  <c:pt idx="408">
                    <c:v>154285.7188</c:v>
                  </c:pt>
                  <c:pt idx="409">
                    <c:v>0</c:v>
                  </c:pt>
                  <c:pt idx="410">
                    <c:v>216000</c:v>
                  </c:pt>
                  <c:pt idx="411">
                    <c:v>360000</c:v>
                  </c:pt>
                  <c:pt idx="412">
                    <c:v>360000</c:v>
                  </c:pt>
                  <c:pt idx="413">
                    <c:v>360000</c:v>
                  </c:pt>
                  <c:pt idx="414">
                    <c:v>360000</c:v>
                  </c:pt>
                  <c:pt idx="415">
                    <c:v>360000</c:v>
                  </c:pt>
                  <c:pt idx="416">
                    <c:v>360000</c:v>
                  </c:pt>
                  <c:pt idx="417">
                    <c:v>360000</c:v>
                  </c:pt>
                  <c:pt idx="418">
                    <c:v>360000</c:v>
                  </c:pt>
                  <c:pt idx="419">
                    <c:v>0</c:v>
                  </c:pt>
                  <c:pt idx="420">
                    <c:v>0</c:v>
                  </c:pt>
                  <c:pt idx="421">
                    <c:v>360000</c:v>
                  </c:pt>
                  <c:pt idx="422">
                    <c:v>360000</c:v>
                  </c:pt>
                  <c:pt idx="423">
                    <c:v>360000</c:v>
                  </c:pt>
                  <c:pt idx="424">
                    <c:v>360000</c:v>
                  </c:pt>
                  <c:pt idx="425">
                    <c:v>360000</c:v>
                  </c:pt>
                  <c:pt idx="426">
                    <c:v>360000</c:v>
                  </c:pt>
                  <c:pt idx="427">
                    <c:v>360000</c:v>
                  </c:pt>
                  <c:pt idx="428">
                    <c:v>0</c:v>
                  </c:pt>
                  <c:pt idx="429">
                    <c:v>360000</c:v>
                  </c:pt>
                  <c:pt idx="430">
                    <c:v>0</c:v>
                  </c:pt>
                  <c:pt idx="431">
                    <c:v>360000</c:v>
                  </c:pt>
                  <c:pt idx="432">
                    <c:v>360000</c:v>
                  </c:pt>
                  <c:pt idx="433">
                    <c:v>0</c:v>
                  </c:pt>
                  <c:pt idx="434">
                    <c:v>0</c:v>
                  </c:pt>
                  <c:pt idx="435">
                    <c:v>360000</c:v>
                  </c:pt>
                  <c:pt idx="436">
                    <c:v>360000</c:v>
                  </c:pt>
                  <c:pt idx="437">
                    <c:v>360000</c:v>
                  </c:pt>
                  <c:pt idx="438">
                    <c:v>360000</c:v>
                  </c:pt>
                  <c:pt idx="439">
                    <c:v>360000</c:v>
                  </c:pt>
                  <c:pt idx="440">
                    <c:v>0</c:v>
                  </c:pt>
                  <c:pt idx="441">
                    <c:v>360000</c:v>
                  </c:pt>
                  <c:pt idx="442">
                    <c:v>360000</c:v>
                  </c:pt>
                  <c:pt idx="443">
                    <c:v>360000</c:v>
                  </c:pt>
                  <c:pt idx="444">
                    <c:v>360000</c:v>
                  </c:pt>
                  <c:pt idx="445">
                    <c:v>216000</c:v>
                  </c:pt>
                  <c:pt idx="446">
                    <c:v>360000</c:v>
                  </c:pt>
                  <c:pt idx="447">
                    <c:v>270000</c:v>
                  </c:pt>
                  <c:pt idx="448">
                    <c:v>0</c:v>
                  </c:pt>
                  <c:pt idx="449">
                    <c:v>13170.73145</c:v>
                  </c:pt>
                  <c:pt idx="450">
                    <c:v>360000</c:v>
                  </c:pt>
                  <c:pt idx="451">
                    <c:v>0</c:v>
                  </c:pt>
                  <c:pt idx="452">
                    <c:v>360000</c:v>
                  </c:pt>
                  <c:pt idx="453">
                    <c:v>360000</c:v>
                  </c:pt>
                  <c:pt idx="454">
                    <c:v>0</c:v>
                  </c:pt>
                  <c:pt idx="455">
                    <c:v>360000</c:v>
                  </c:pt>
                  <c:pt idx="456">
                    <c:v>0</c:v>
                  </c:pt>
                  <c:pt idx="457">
                    <c:v>360000</c:v>
                  </c:pt>
                  <c:pt idx="458">
                    <c:v>360000</c:v>
                  </c:pt>
                  <c:pt idx="459">
                    <c:v>360000</c:v>
                  </c:pt>
                  <c:pt idx="460">
                    <c:v>22978.72266</c:v>
                  </c:pt>
                  <c:pt idx="461">
                    <c:v>360000</c:v>
                  </c:pt>
                  <c:pt idx="462">
                    <c:v>216000</c:v>
                  </c:pt>
                  <c:pt idx="463">
                    <c:v>43200</c:v>
                  </c:pt>
                  <c:pt idx="464">
                    <c:v>0</c:v>
                  </c:pt>
                  <c:pt idx="465">
                    <c:v>0</c:v>
                  </c:pt>
                  <c:pt idx="466">
                    <c:v>360000</c:v>
                  </c:pt>
                  <c:pt idx="467">
                    <c:v>360000</c:v>
                  </c:pt>
                  <c:pt idx="468">
                    <c:v>360000</c:v>
                  </c:pt>
                  <c:pt idx="469">
                    <c:v>25116.2793</c:v>
                  </c:pt>
                  <c:pt idx="470">
                    <c:v>360000</c:v>
                  </c:pt>
                  <c:pt idx="471">
                    <c:v>360000</c:v>
                  </c:pt>
                  <c:pt idx="472">
                    <c:v>360000</c:v>
                  </c:pt>
                  <c:pt idx="473">
                    <c:v>270000</c:v>
                  </c:pt>
                  <c:pt idx="474">
                    <c:v>360000</c:v>
                  </c:pt>
                  <c:pt idx="475">
                    <c:v>360000</c:v>
                  </c:pt>
                  <c:pt idx="476">
                    <c:v>360000</c:v>
                  </c:pt>
                  <c:pt idx="477">
                    <c:v>360000</c:v>
                  </c:pt>
                  <c:pt idx="478">
                    <c:v>360000</c:v>
                  </c:pt>
                  <c:pt idx="479">
                    <c:v>0</c:v>
                  </c:pt>
                  <c:pt idx="480">
                    <c:v>360000</c:v>
                  </c:pt>
                  <c:pt idx="481">
                    <c:v>360000</c:v>
                  </c:pt>
                  <c:pt idx="482">
                    <c:v>360000</c:v>
                  </c:pt>
                  <c:pt idx="483">
                    <c:v>0</c:v>
                  </c:pt>
                  <c:pt idx="484">
                    <c:v>360000</c:v>
                  </c:pt>
                  <c:pt idx="485">
                    <c:v>360000</c:v>
                  </c:pt>
                  <c:pt idx="486">
                    <c:v>0</c:v>
                  </c:pt>
                  <c:pt idx="487">
                    <c:v>0</c:v>
                  </c:pt>
                  <c:pt idx="488">
                    <c:v>360000</c:v>
                  </c:pt>
                  <c:pt idx="489">
                    <c:v>360000</c:v>
                  </c:pt>
                  <c:pt idx="490">
                    <c:v>360000</c:v>
                  </c:pt>
                  <c:pt idx="491">
                    <c:v>0</c:v>
                  </c:pt>
                  <c:pt idx="492">
                    <c:v>0</c:v>
                  </c:pt>
                  <c:pt idx="493">
                    <c:v>360000</c:v>
                  </c:pt>
                  <c:pt idx="494">
                    <c:v>360000</c:v>
                  </c:pt>
                  <c:pt idx="495">
                    <c:v>360000</c:v>
                  </c:pt>
                  <c:pt idx="496">
                    <c:v>360000</c:v>
                  </c:pt>
                  <c:pt idx="497">
                    <c:v>360000</c:v>
                  </c:pt>
                  <c:pt idx="498">
                    <c:v>360000</c:v>
                  </c:pt>
                  <c:pt idx="499">
                    <c:v>0</c:v>
                  </c:pt>
                  <c:pt idx="500">
                    <c:v>360000</c:v>
                  </c:pt>
                  <c:pt idx="501">
                    <c:v>0</c:v>
                  </c:pt>
                  <c:pt idx="502">
                    <c:v>360000</c:v>
                  </c:pt>
                  <c:pt idx="503">
                    <c:v>0</c:v>
                  </c:pt>
                  <c:pt idx="504">
                    <c:v>360000</c:v>
                  </c:pt>
                  <c:pt idx="505">
                    <c:v>0</c:v>
                  </c:pt>
                  <c:pt idx="506">
                    <c:v>360000</c:v>
                  </c:pt>
                  <c:pt idx="507">
                    <c:v>0</c:v>
                  </c:pt>
                  <c:pt idx="508">
                    <c:v>360000</c:v>
                  </c:pt>
                  <c:pt idx="509">
                    <c:v>360000</c:v>
                  </c:pt>
                  <c:pt idx="510">
                    <c:v>45000</c:v>
                  </c:pt>
                  <c:pt idx="511">
                    <c:v>360000</c:v>
                  </c:pt>
                  <c:pt idx="512">
                    <c:v>0</c:v>
                  </c:pt>
                  <c:pt idx="513">
                    <c:v>216000</c:v>
                  </c:pt>
                  <c:pt idx="514">
                    <c:v>0</c:v>
                  </c:pt>
                  <c:pt idx="515">
                    <c:v>360000</c:v>
                  </c:pt>
                  <c:pt idx="516">
                    <c:v>360000</c:v>
                  </c:pt>
                  <c:pt idx="517">
                    <c:v>360000</c:v>
                  </c:pt>
                  <c:pt idx="518">
                    <c:v>360000</c:v>
                  </c:pt>
                  <c:pt idx="519">
                    <c:v>360000</c:v>
                  </c:pt>
                  <c:pt idx="520">
                    <c:v>360000</c:v>
                  </c:pt>
                  <c:pt idx="521">
                    <c:v>360000</c:v>
                  </c:pt>
                  <c:pt idx="522">
                    <c:v>360000</c:v>
                  </c:pt>
                  <c:pt idx="523">
                    <c:v>360000</c:v>
                  </c:pt>
                  <c:pt idx="524">
                    <c:v>360000</c:v>
                  </c:pt>
                  <c:pt idx="525">
                    <c:v>360000</c:v>
                  </c:pt>
                  <c:pt idx="526">
                    <c:v>360000</c:v>
                  </c:pt>
                  <c:pt idx="527">
                    <c:v>0</c:v>
                  </c:pt>
                  <c:pt idx="528">
                    <c:v>360000</c:v>
                  </c:pt>
                  <c:pt idx="529">
                    <c:v>360000</c:v>
                  </c:pt>
                  <c:pt idx="530">
                    <c:v>360000</c:v>
                  </c:pt>
                  <c:pt idx="531">
                    <c:v>360000</c:v>
                  </c:pt>
                  <c:pt idx="532">
                    <c:v>360000</c:v>
                  </c:pt>
                  <c:pt idx="533">
                    <c:v>360000</c:v>
                  </c:pt>
                  <c:pt idx="534">
                    <c:v>360000</c:v>
                  </c:pt>
                  <c:pt idx="535">
                    <c:v>360000</c:v>
                  </c:pt>
                  <c:pt idx="536">
                    <c:v>360000</c:v>
                  </c:pt>
                  <c:pt idx="537">
                    <c:v>360000</c:v>
                  </c:pt>
                  <c:pt idx="538">
                    <c:v>360000</c:v>
                  </c:pt>
                  <c:pt idx="539">
                    <c:v>360000</c:v>
                  </c:pt>
                  <c:pt idx="540">
                    <c:v>360000</c:v>
                  </c:pt>
                  <c:pt idx="541">
                    <c:v>360000</c:v>
                  </c:pt>
                  <c:pt idx="542">
                    <c:v>360000</c:v>
                  </c:pt>
                  <c:pt idx="543">
                    <c:v>360000</c:v>
                  </c:pt>
                  <c:pt idx="544">
                    <c:v>360000</c:v>
                  </c:pt>
                  <c:pt idx="545">
                    <c:v>360000</c:v>
                  </c:pt>
                  <c:pt idx="546">
                    <c:v>360000</c:v>
                  </c:pt>
                  <c:pt idx="547">
                    <c:v>0</c:v>
                  </c:pt>
                  <c:pt idx="548">
                    <c:v>360000</c:v>
                  </c:pt>
                  <c:pt idx="549">
                    <c:v>1080000</c:v>
                  </c:pt>
                  <c:pt idx="550">
                    <c:v>360000</c:v>
                  </c:pt>
                  <c:pt idx="551">
                    <c:v>360000</c:v>
                  </c:pt>
                  <c:pt idx="552">
                    <c:v>720000</c:v>
                  </c:pt>
                  <c:pt idx="553">
                    <c:v>360000</c:v>
                  </c:pt>
                  <c:pt idx="554">
                    <c:v>360000</c:v>
                  </c:pt>
                  <c:pt idx="555">
                    <c:v>360000</c:v>
                  </c:pt>
                  <c:pt idx="556">
                    <c:v>360000</c:v>
                  </c:pt>
                  <c:pt idx="557">
                    <c:v>216000</c:v>
                  </c:pt>
                  <c:pt idx="558">
                    <c:v>360000</c:v>
                  </c:pt>
                  <c:pt idx="559">
                    <c:v>360000</c:v>
                  </c:pt>
                  <c:pt idx="560">
                    <c:v>360000</c:v>
                  </c:pt>
                  <c:pt idx="561">
                    <c:v>360000</c:v>
                  </c:pt>
                  <c:pt idx="562">
                    <c:v>360000</c:v>
                  </c:pt>
                  <c:pt idx="563">
                    <c:v>360000</c:v>
                  </c:pt>
                  <c:pt idx="564">
                    <c:v>360000</c:v>
                  </c:pt>
                  <c:pt idx="565">
                    <c:v>360000</c:v>
                  </c:pt>
                  <c:pt idx="566">
                    <c:v>360000</c:v>
                  </c:pt>
                  <c:pt idx="567">
                    <c:v>360000</c:v>
                  </c:pt>
                  <c:pt idx="568">
                    <c:v>360000</c:v>
                  </c:pt>
                  <c:pt idx="569">
                    <c:v>360000</c:v>
                  </c:pt>
                  <c:pt idx="570">
                    <c:v>360000</c:v>
                  </c:pt>
                  <c:pt idx="571">
                    <c:v>360000</c:v>
                  </c:pt>
                  <c:pt idx="572">
                    <c:v>360000</c:v>
                  </c:pt>
                  <c:pt idx="573">
                    <c:v>360000</c:v>
                  </c:pt>
                  <c:pt idx="574">
                    <c:v>540000</c:v>
                  </c:pt>
                  <c:pt idx="575">
                    <c:v>360000</c:v>
                  </c:pt>
                  <c:pt idx="576">
                    <c:v>360000</c:v>
                  </c:pt>
                  <c:pt idx="577">
                    <c:v>360000</c:v>
                  </c:pt>
                  <c:pt idx="578">
                    <c:v>360000</c:v>
                  </c:pt>
                  <c:pt idx="579">
                    <c:v>360000</c:v>
                  </c:pt>
                  <c:pt idx="580">
                    <c:v>360000</c:v>
                  </c:pt>
                  <c:pt idx="581">
                    <c:v>360000</c:v>
                  </c:pt>
                  <c:pt idx="582">
                    <c:v>540000</c:v>
                  </c:pt>
                  <c:pt idx="583">
                    <c:v>360000</c:v>
                  </c:pt>
                  <c:pt idx="584">
                    <c:v>360000</c:v>
                  </c:pt>
                  <c:pt idx="585">
                    <c:v>360000</c:v>
                  </c:pt>
                  <c:pt idx="586">
                    <c:v>360000</c:v>
                  </c:pt>
                  <c:pt idx="587">
                    <c:v>360000</c:v>
                  </c:pt>
                  <c:pt idx="588">
                    <c:v>360000</c:v>
                  </c:pt>
                  <c:pt idx="589">
                    <c:v>360000</c:v>
                  </c:pt>
                  <c:pt idx="590">
                    <c:v>360000</c:v>
                  </c:pt>
                  <c:pt idx="591">
                    <c:v>360000</c:v>
                  </c:pt>
                  <c:pt idx="592">
                    <c:v>540000</c:v>
                  </c:pt>
                  <c:pt idx="593">
                    <c:v>360000</c:v>
                  </c:pt>
                  <c:pt idx="594">
                    <c:v>540000</c:v>
                  </c:pt>
                  <c:pt idx="595">
                    <c:v>72000</c:v>
                  </c:pt>
                  <c:pt idx="596">
                    <c:v>360000</c:v>
                  </c:pt>
                  <c:pt idx="597">
                    <c:v>360000</c:v>
                  </c:pt>
                  <c:pt idx="598">
                    <c:v>360000</c:v>
                  </c:pt>
                  <c:pt idx="599">
                    <c:v>360000</c:v>
                  </c:pt>
                  <c:pt idx="600">
                    <c:v>360000</c:v>
                  </c:pt>
                  <c:pt idx="601">
                    <c:v>360000</c:v>
                  </c:pt>
                  <c:pt idx="602">
                    <c:v>360000</c:v>
                  </c:pt>
                  <c:pt idx="603">
                    <c:v>540000</c:v>
                  </c:pt>
                  <c:pt idx="604">
                    <c:v>360000</c:v>
                  </c:pt>
                  <c:pt idx="605">
                    <c:v>21176.4707</c:v>
                  </c:pt>
                  <c:pt idx="606">
                    <c:v>0</c:v>
                  </c:pt>
                  <c:pt idx="607">
                    <c:v>540000</c:v>
                  </c:pt>
                  <c:pt idx="608">
                    <c:v>360000</c:v>
                  </c:pt>
                  <c:pt idx="609">
                    <c:v>360000</c:v>
                  </c:pt>
                  <c:pt idx="610">
                    <c:v>360000</c:v>
                  </c:pt>
                  <c:pt idx="611">
                    <c:v>360000</c:v>
                  </c:pt>
                  <c:pt idx="612">
                    <c:v>360000</c:v>
                  </c:pt>
                  <c:pt idx="613">
                    <c:v>360000</c:v>
                  </c:pt>
                  <c:pt idx="614">
                    <c:v>360000</c:v>
                  </c:pt>
                  <c:pt idx="615">
                    <c:v>360000</c:v>
                  </c:pt>
                  <c:pt idx="616">
                    <c:v>360000</c:v>
                  </c:pt>
                  <c:pt idx="617">
                    <c:v>360000</c:v>
                  </c:pt>
                  <c:pt idx="618">
                    <c:v>360000</c:v>
                  </c:pt>
                  <c:pt idx="619">
                    <c:v>360000</c:v>
                  </c:pt>
                  <c:pt idx="620">
                    <c:v>360000</c:v>
                  </c:pt>
                  <c:pt idx="621">
                    <c:v>360000</c:v>
                  </c:pt>
                  <c:pt idx="622">
                    <c:v>360000</c:v>
                  </c:pt>
                  <c:pt idx="623">
                    <c:v>360000</c:v>
                  </c:pt>
                  <c:pt idx="624">
                    <c:v>360000</c:v>
                  </c:pt>
                  <c:pt idx="625">
                    <c:v>360000</c:v>
                  </c:pt>
                  <c:pt idx="626">
                    <c:v>360000</c:v>
                  </c:pt>
                  <c:pt idx="627">
                    <c:v>360000</c:v>
                  </c:pt>
                  <c:pt idx="628">
                    <c:v>360000</c:v>
                  </c:pt>
                  <c:pt idx="629">
                    <c:v>180000</c:v>
                  </c:pt>
                  <c:pt idx="630">
                    <c:v>0</c:v>
                  </c:pt>
                  <c:pt idx="631">
                    <c:v>360000</c:v>
                  </c:pt>
                  <c:pt idx="632">
                    <c:v>154285.7188</c:v>
                  </c:pt>
                  <c:pt idx="633">
                    <c:v>360000</c:v>
                  </c:pt>
                  <c:pt idx="634">
                    <c:v>19285.71484</c:v>
                  </c:pt>
                  <c:pt idx="635">
                    <c:v>154285.7188</c:v>
                  </c:pt>
                  <c:pt idx="636">
                    <c:v>26341.46289</c:v>
                  </c:pt>
                  <c:pt idx="637">
                    <c:v>360000</c:v>
                  </c:pt>
                  <c:pt idx="638">
                    <c:v>0</c:v>
                  </c:pt>
                  <c:pt idx="639">
                    <c:v>0</c:v>
                  </c:pt>
                  <c:pt idx="640">
                    <c:v>360000</c:v>
                  </c:pt>
                  <c:pt idx="641">
                    <c:v>0</c:v>
                  </c:pt>
                  <c:pt idx="642">
                    <c:v>180000</c:v>
                  </c:pt>
                  <c:pt idx="643">
                    <c:v>360000</c:v>
                  </c:pt>
                  <c:pt idx="644">
                    <c:v>360000</c:v>
                  </c:pt>
                  <c:pt idx="645">
                    <c:v>360000</c:v>
                  </c:pt>
                  <c:pt idx="646">
                    <c:v>360000</c:v>
                  </c:pt>
                  <c:pt idx="647">
                    <c:v>360000</c:v>
                  </c:pt>
                  <c:pt idx="648">
                    <c:v>0</c:v>
                  </c:pt>
                  <c:pt idx="649">
                    <c:v>360000</c:v>
                  </c:pt>
                  <c:pt idx="650">
                    <c:v>360000</c:v>
                  </c:pt>
                  <c:pt idx="651">
                    <c:v>360000</c:v>
                  </c:pt>
                  <c:pt idx="652">
                    <c:v>216000</c:v>
                  </c:pt>
                  <c:pt idx="653">
                    <c:v>0</c:v>
                  </c:pt>
                  <c:pt idx="654">
                    <c:v>15882.35254</c:v>
                  </c:pt>
                  <c:pt idx="655">
                    <c:v>360000</c:v>
                  </c:pt>
                  <c:pt idx="656">
                    <c:v>360000</c:v>
                  </c:pt>
                  <c:pt idx="657">
                    <c:v>360000</c:v>
                  </c:pt>
                  <c:pt idx="658">
                    <c:v>360000</c:v>
                  </c:pt>
                  <c:pt idx="659">
                    <c:v>360000</c:v>
                  </c:pt>
                  <c:pt idx="660">
                    <c:v>0</c:v>
                  </c:pt>
                  <c:pt idx="661">
                    <c:v>540000</c:v>
                  </c:pt>
                  <c:pt idx="662">
                    <c:v>360000</c:v>
                  </c:pt>
                  <c:pt idx="663">
                    <c:v>360000</c:v>
                  </c:pt>
                  <c:pt idx="664">
                    <c:v>360000</c:v>
                  </c:pt>
                  <c:pt idx="665">
                    <c:v>360000</c:v>
                  </c:pt>
                  <c:pt idx="666">
                    <c:v>360000</c:v>
                  </c:pt>
                  <c:pt idx="667">
                    <c:v>360000</c:v>
                  </c:pt>
                  <c:pt idx="668">
                    <c:v>360000</c:v>
                  </c:pt>
                  <c:pt idx="669">
                    <c:v>360000</c:v>
                  </c:pt>
                  <c:pt idx="670">
                    <c:v>360000</c:v>
                  </c:pt>
                  <c:pt idx="671">
                    <c:v>360000</c:v>
                  </c:pt>
                  <c:pt idx="672">
                    <c:v>360000</c:v>
                  </c:pt>
                  <c:pt idx="673">
                    <c:v>360000</c:v>
                  </c:pt>
                  <c:pt idx="674">
                    <c:v>360000</c:v>
                  </c:pt>
                  <c:pt idx="675">
                    <c:v>360000</c:v>
                  </c:pt>
                  <c:pt idx="676">
                    <c:v>360000</c:v>
                  </c:pt>
                  <c:pt idx="677">
                    <c:v>360000</c:v>
                  </c:pt>
                  <c:pt idx="678">
                    <c:v>360000</c:v>
                  </c:pt>
                  <c:pt idx="679">
                    <c:v>360000</c:v>
                  </c:pt>
                  <c:pt idx="680">
                    <c:v>360000</c:v>
                  </c:pt>
                  <c:pt idx="681">
                    <c:v>360000</c:v>
                  </c:pt>
                  <c:pt idx="682">
                    <c:v>360000</c:v>
                  </c:pt>
                  <c:pt idx="683">
                    <c:v>360000</c:v>
                  </c:pt>
                  <c:pt idx="684">
                    <c:v>360000</c:v>
                  </c:pt>
                  <c:pt idx="685">
                    <c:v>360000</c:v>
                  </c:pt>
                  <c:pt idx="686">
                    <c:v>360000</c:v>
                  </c:pt>
                  <c:pt idx="687">
                    <c:v>360000</c:v>
                  </c:pt>
                  <c:pt idx="688">
                    <c:v>360000</c:v>
                  </c:pt>
                  <c:pt idx="689">
                    <c:v>540000</c:v>
                  </c:pt>
                  <c:pt idx="690">
                    <c:v>360000</c:v>
                  </c:pt>
                  <c:pt idx="691">
                    <c:v>360000</c:v>
                  </c:pt>
                  <c:pt idx="692">
                    <c:v>360000</c:v>
                  </c:pt>
                  <c:pt idx="693">
                    <c:v>360000</c:v>
                  </c:pt>
                  <c:pt idx="694">
                    <c:v>360000</c:v>
                  </c:pt>
                  <c:pt idx="695">
                    <c:v>360000</c:v>
                  </c:pt>
                  <c:pt idx="696">
                    <c:v>360000</c:v>
                  </c:pt>
                  <c:pt idx="697">
                    <c:v>360000</c:v>
                  </c:pt>
                  <c:pt idx="698">
                    <c:v>360000</c:v>
                  </c:pt>
                  <c:pt idx="699">
                    <c:v>360000</c:v>
                  </c:pt>
                  <c:pt idx="700">
                    <c:v>360000</c:v>
                  </c:pt>
                  <c:pt idx="701">
                    <c:v>360000</c:v>
                  </c:pt>
                  <c:pt idx="702">
                    <c:v>360000</c:v>
                  </c:pt>
                  <c:pt idx="703">
                    <c:v>360000</c:v>
                  </c:pt>
                  <c:pt idx="704">
                    <c:v>360000</c:v>
                  </c:pt>
                  <c:pt idx="705">
                    <c:v>360000</c:v>
                  </c:pt>
                  <c:pt idx="706">
                    <c:v>360000</c:v>
                  </c:pt>
                  <c:pt idx="707">
                    <c:v>360000</c:v>
                  </c:pt>
                  <c:pt idx="708">
                    <c:v>360000</c:v>
                  </c:pt>
                  <c:pt idx="709">
                    <c:v>360000</c:v>
                  </c:pt>
                  <c:pt idx="710">
                    <c:v>360000</c:v>
                  </c:pt>
                  <c:pt idx="711">
                    <c:v>360000</c:v>
                  </c:pt>
                  <c:pt idx="712">
                    <c:v>360000</c:v>
                  </c:pt>
                  <c:pt idx="713">
                    <c:v>360000</c:v>
                  </c:pt>
                  <c:pt idx="714">
                    <c:v>360000</c:v>
                  </c:pt>
                  <c:pt idx="715">
                    <c:v>360000</c:v>
                  </c:pt>
                  <c:pt idx="716">
                    <c:v>360000</c:v>
                  </c:pt>
                  <c:pt idx="717">
                    <c:v>360000</c:v>
                  </c:pt>
                  <c:pt idx="718">
                    <c:v>1080000</c:v>
                  </c:pt>
                  <c:pt idx="719">
                    <c:v>360000</c:v>
                  </c:pt>
                  <c:pt idx="720">
                    <c:v>360000</c:v>
                  </c:pt>
                  <c:pt idx="721">
                    <c:v>1620000</c:v>
                  </c:pt>
                  <c:pt idx="722">
                    <c:v>0</c:v>
                  </c:pt>
                  <c:pt idx="723">
                    <c:v>360000</c:v>
                  </c:pt>
                  <c:pt idx="724">
                    <c:v>360000</c:v>
                  </c:pt>
                  <c:pt idx="725">
                    <c:v>360000</c:v>
                  </c:pt>
                  <c:pt idx="726">
                    <c:v>540000</c:v>
                  </c:pt>
                  <c:pt idx="727">
                    <c:v>360000</c:v>
                  </c:pt>
                  <c:pt idx="728">
                    <c:v>360000</c:v>
                  </c:pt>
                  <c:pt idx="729">
                    <c:v>360000</c:v>
                  </c:pt>
                  <c:pt idx="730">
                    <c:v>360000</c:v>
                  </c:pt>
                  <c:pt idx="731">
                    <c:v>360000</c:v>
                  </c:pt>
                  <c:pt idx="732">
                    <c:v>360000</c:v>
                  </c:pt>
                  <c:pt idx="733">
                    <c:v>360000</c:v>
                  </c:pt>
                  <c:pt idx="734">
                    <c:v>360000</c:v>
                  </c:pt>
                  <c:pt idx="735">
                    <c:v>360000</c:v>
                  </c:pt>
                  <c:pt idx="736">
                    <c:v>360000</c:v>
                  </c:pt>
                  <c:pt idx="737">
                    <c:v>360000</c:v>
                  </c:pt>
                  <c:pt idx="738">
                    <c:v>360000</c:v>
                  </c:pt>
                  <c:pt idx="739">
                    <c:v>360000</c:v>
                  </c:pt>
                  <c:pt idx="740">
                    <c:v>360000</c:v>
                  </c:pt>
                  <c:pt idx="741">
                    <c:v>360000</c:v>
                  </c:pt>
                  <c:pt idx="742">
                    <c:v>360000</c:v>
                  </c:pt>
                  <c:pt idx="743">
                    <c:v>360000</c:v>
                  </c:pt>
                  <c:pt idx="744">
                    <c:v>360000</c:v>
                  </c:pt>
                  <c:pt idx="745">
                    <c:v>360000</c:v>
                  </c:pt>
                  <c:pt idx="746">
                    <c:v>360000</c:v>
                  </c:pt>
                  <c:pt idx="747">
                    <c:v>360000</c:v>
                  </c:pt>
                  <c:pt idx="748">
                    <c:v>360000</c:v>
                  </c:pt>
                  <c:pt idx="749">
                    <c:v>720000</c:v>
                  </c:pt>
                  <c:pt idx="750">
                    <c:v>360000</c:v>
                  </c:pt>
                  <c:pt idx="751">
                    <c:v>360000</c:v>
                  </c:pt>
                  <c:pt idx="752">
                    <c:v>1080000</c:v>
                  </c:pt>
                  <c:pt idx="753">
                    <c:v>360000</c:v>
                  </c:pt>
                  <c:pt idx="754">
                    <c:v>360000</c:v>
                  </c:pt>
                  <c:pt idx="755">
                    <c:v>540000</c:v>
                  </c:pt>
                  <c:pt idx="756">
                    <c:v>540000</c:v>
                  </c:pt>
                  <c:pt idx="757">
                    <c:v>360000</c:v>
                  </c:pt>
                  <c:pt idx="758">
                    <c:v>360000</c:v>
                  </c:pt>
                  <c:pt idx="759">
                    <c:v>360000</c:v>
                  </c:pt>
                  <c:pt idx="760">
                    <c:v>360000</c:v>
                  </c:pt>
                  <c:pt idx="761">
                    <c:v>360000</c:v>
                  </c:pt>
                  <c:pt idx="762">
                    <c:v>360000</c:v>
                  </c:pt>
                  <c:pt idx="763">
                    <c:v>360000</c:v>
                  </c:pt>
                  <c:pt idx="764">
                    <c:v>360000</c:v>
                  </c:pt>
                  <c:pt idx="765">
                    <c:v>540000</c:v>
                  </c:pt>
                  <c:pt idx="766">
                    <c:v>1080000</c:v>
                  </c:pt>
                  <c:pt idx="767">
                    <c:v>360000</c:v>
                  </c:pt>
                  <c:pt idx="768">
                    <c:v>360000</c:v>
                  </c:pt>
                  <c:pt idx="769">
                    <c:v>360000</c:v>
                  </c:pt>
                  <c:pt idx="770">
                    <c:v>360000</c:v>
                  </c:pt>
                  <c:pt idx="771">
                    <c:v>360000</c:v>
                  </c:pt>
                  <c:pt idx="772">
                    <c:v>360000</c:v>
                  </c:pt>
                  <c:pt idx="773">
                    <c:v>1080000</c:v>
                  </c:pt>
                  <c:pt idx="774">
                    <c:v>360000</c:v>
                  </c:pt>
                  <c:pt idx="775">
                    <c:v>0</c:v>
                  </c:pt>
                  <c:pt idx="776">
                    <c:v>360000</c:v>
                  </c:pt>
                  <c:pt idx="777">
                    <c:v>360000</c:v>
                  </c:pt>
                  <c:pt idx="778">
                    <c:v>360000</c:v>
                  </c:pt>
                  <c:pt idx="779">
                    <c:v>360000</c:v>
                  </c:pt>
                  <c:pt idx="780">
                    <c:v>360000</c:v>
                  </c:pt>
                  <c:pt idx="781">
                    <c:v>360000</c:v>
                  </c:pt>
                  <c:pt idx="782">
                    <c:v>360000</c:v>
                  </c:pt>
                  <c:pt idx="783">
                    <c:v>360000</c:v>
                  </c:pt>
                  <c:pt idx="784">
                    <c:v>360000</c:v>
                  </c:pt>
                  <c:pt idx="785">
                    <c:v>360000</c:v>
                  </c:pt>
                  <c:pt idx="786">
                    <c:v>360000</c:v>
                  </c:pt>
                  <c:pt idx="787">
                    <c:v>360000</c:v>
                  </c:pt>
                  <c:pt idx="788">
                    <c:v>360000</c:v>
                  </c:pt>
                  <c:pt idx="789">
                    <c:v>0</c:v>
                  </c:pt>
                  <c:pt idx="790">
                    <c:v>360000</c:v>
                  </c:pt>
                  <c:pt idx="791">
                    <c:v>0</c:v>
                  </c:pt>
                  <c:pt idx="792">
                    <c:v>360000</c:v>
                  </c:pt>
                  <c:pt idx="793">
                    <c:v>360000</c:v>
                  </c:pt>
                  <c:pt idx="794">
                    <c:v>360000</c:v>
                  </c:pt>
                  <c:pt idx="795">
                    <c:v>360000</c:v>
                  </c:pt>
                  <c:pt idx="796">
                    <c:v>360000</c:v>
                  </c:pt>
                  <c:pt idx="797">
                    <c:v>360000</c:v>
                  </c:pt>
                  <c:pt idx="798">
                    <c:v>0</c:v>
                  </c:pt>
                  <c:pt idx="799">
                    <c:v>360000</c:v>
                  </c:pt>
                  <c:pt idx="800">
                    <c:v>360000</c:v>
                  </c:pt>
                  <c:pt idx="801">
                    <c:v>83076.92188</c:v>
                  </c:pt>
                  <c:pt idx="802">
                    <c:v>360000</c:v>
                  </c:pt>
                  <c:pt idx="803">
                    <c:v>360000</c:v>
                  </c:pt>
                  <c:pt idx="804">
                    <c:v>360000</c:v>
                  </c:pt>
                  <c:pt idx="805">
                    <c:v>360000</c:v>
                  </c:pt>
                  <c:pt idx="806">
                    <c:v>360000</c:v>
                  </c:pt>
                  <c:pt idx="807">
                    <c:v>360000</c:v>
                  </c:pt>
                  <c:pt idx="808">
                    <c:v>540000</c:v>
                  </c:pt>
                  <c:pt idx="809">
                    <c:v>360000</c:v>
                  </c:pt>
                  <c:pt idx="810">
                    <c:v>360000</c:v>
                  </c:pt>
                  <c:pt idx="811">
                    <c:v>360000</c:v>
                  </c:pt>
                  <c:pt idx="812">
                    <c:v>360000</c:v>
                  </c:pt>
                  <c:pt idx="813">
                    <c:v>360000</c:v>
                  </c:pt>
                  <c:pt idx="814">
                    <c:v>360000</c:v>
                  </c:pt>
                  <c:pt idx="815">
                    <c:v>540000</c:v>
                  </c:pt>
                  <c:pt idx="816">
                    <c:v>360000</c:v>
                  </c:pt>
                  <c:pt idx="817">
                    <c:v>360000</c:v>
                  </c:pt>
                  <c:pt idx="818">
                    <c:v>360000</c:v>
                  </c:pt>
                  <c:pt idx="819">
                    <c:v>0</c:v>
                  </c:pt>
                  <c:pt idx="820">
                    <c:v>360000</c:v>
                  </c:pt>
                  <c:pt idx="821">
                    <c:v>60000</c:v>
                  </c:pt>
                  <c:pt idx="822">
                    <c:v>360000</c:v>
                  </c:pt>
                  <c:pt idx="823">
                    <c:v>360000</c:v>
                  </c:pt>
                  <c:pt idx="824">
                    <c:v>0</c:v>
                  </c:pt>
                  <c:pt idx="825">
                    <c:v>360000</c:v>
                  </c:pt>
                  <c:pt idx="826">
                    <c:v>360000</c:v>
                  </c:pt>
                  <c:pt idx="827">
                    <c:v>0</c:v>
                  </c:pt>
                  <c:pt idx="828">
                    <c:v>360000</c:v>
                  </c:pt>
                  <c:pt idx="829">
                    <c:v>360000</c:v>
                  </c:pt>
                  <c:pt idx="830">
                    <c:v>360000</c:v>
                  </c:pt>
                  <c:pt idx="831">
                    <c:v>360000</c:v>
                  </c:pt>
                  <c:pt idx="832">
                    <c:v>29302.32617</c:v>
                  </c:pt>
                  <c:pt idx="833">
                    <c:v>360000</c:v>
                  </c:pt>
                  <c:pt idx="834">
                    <c:v>0</c:v>
                  </c:pt>
                  <c:pt idx="835">
                    <c:v>360000</c:v>
                  </c:pt>
                  <c:pt idx="836">
                    <c:v>360000</c:v>
                  </c:pt>
                  <c:pt idx="837">
                    <c:v>360000</c:v>
                  </c:pt>
                  <c:pt idx="838">
                    <c:v>0</c:v>
                  </c:pt>
                  <c:pt idx="839">
                    <c:v>360000</c:v>
                  </c:pt>
                  <c:pt idx="840">
                    <c:v>360000</c:v>
                  </c:pt>
                  <c:pt idx="841">
                    <c:v>360000</c:v>
                  </c:pt>
                  <c:pt idx="842">
                    <c:v>360000</c:v>
                  </c:pt>
                  <c:pt idx="843">
                    <c:v>360000</c:v>
                  </c:pt>
                  <c:pt idx="844">
                    <c:v>360000</c:v>
                  </c:pt>
                  <c:pt idx="845">
                    <c:v>360000</c:v>
                  </c:pt>
                  <c:pt idx="846">
                    <c:v>360000</c:v>
                  </c:pt>
                  <c:pt idx="847">
                    <c:v>360000</c:v>
                  </c:pt>
                  <c:pt idx="848">
                    <c:v>360000</c:v>
                  </c:pt>
                  <c:pt idx="849">
                    <c:v>360000</c:v>
                  </c:pt>
                  <c:pt idx="850">
                    <c:v>360000</c:v>
                  </c:pt>
                  <c:pt idx="851">
                    <c:v>360000</c:v>
                  </c:pt>
                  <c:pt idx="852">
                    <c:v>360000</c:v>
                  </c:pt>
                  <c:pt idx="853">
                    <c:v>360000</c:v>
                  </c:pt>
                  <c:pt idx="854">
                    <c:v>360000</c:v>
                  </c:pt>
                  <c:pt idx="855">
                    <c:v>360000</c:v>
                  </c:pt>
                  <c:pt idx="856">
                    <c:v>360000</c:v>
                  </c:pt>
                  <c:pt idx="857">
                    <c:v>360000</c:v>
                  </c:pt>
                  <c:pt idx="858">
                    <c:v>360000</c:v>
                  </c:pt>
                  <c:pt idx="859">
                    <c:v>360000</c:v>
                  </c:pt>
                  <c:pt idx="860">
                    <c:v>360000</c:v>
                  </c:pt>
                  <c:pt idx="861">
                    <c:v>360000</c:v>
                  </c:pt>
                  <c:pt idx="862">
                    <c:v>360000</c:v>
                  </c:pt>
                  <c:pt idx="863">
                    <c:v>1080000</c:v>
                  </c:pt>
                  <c:pt idx="864">
                    <c:v>540000</c:v>
                  </c:pt>
                  <c:pt idx="865">
                    <c:v>360000</c:v>
                  </c:pt>
                  <c:pt idx="866">
                    <c:v>360000</c:v>
                  </c:pt>
                  <c:pt idx="867">
                    <c:v>360000</c:v>
                  </c:pt>
                  <c:pt idx="868">
                    <c:v>360000</c:v>
                  </c:pt>
                  <c:pt idx="869">
                    <c:v>360000</c:v>
                  </c:pt>
                  <c:pt idx="870">
                    <c:v>360000</c:v>
                  </c:pt>
                  <c:pt idx="871">
                    <c:v>360000</c:v>
                  </c:pt>
                  <c:pt idx="872">
                    <c:v>360000</c:v>
                  </c:pt>
                  <c:pt idx="873">
                    <c:v>360000</c:v>
                  </c:pt>
                  <c:pt idx="874">
                    <c:v>360000</c:v>
                  </c:pt>
                  <c:pt idx="875">
                    <c:v>360000</c:v>
                  </c:pt>
                  <c:pt idx="876">
                    <c:v>360000</c:v>
                  </c:pt>
                  <c:pt idx="877">
                    <c:v>360000</c:v>
                  </c:pt>
                  <c:pt idx="878">
                    <c:v>360000</c:v>
                  </c:pt>
                  <c:pt idx="879">
                    <c:v>360000</c:v>
                  </c:pt>
                  <c:pt idx="880">
                    <c:v>360000</c:v>
                  </c:pt>
                  <c:pt idx="881">
                    <c:v>360000</c:v>
                  </c:pt>
                  <c:pt idx="882">
                    <c:v>360000</c:v>
                  </c:pt>
                  <c:pt idx="883">
                    <c:v>540000</c:v>
                  </c:pt>
                  <c:pt idx="884">
                    <c:v>360000</c:v>
                  </c:pt>
                  <c:pt idx="885">
                    <c:v>360000</c:v>
                  </c:pt>
                  <c:pt idx="886">
                    <c:v>360000</c:v>
                  </c:pt>
                  <c:pt idx="887">
                    <c:v>0</c:v>
                  </c:pt>
                  <c:pt idx="888">
                    <c:v>360000</c:v>
                  </c:pt>
                  <c:pt idx="889">
                    <c:v>0</c:v>
                  </c:pt>
                  <c:pt idx="890">
                    <c:v>0</c:v>
                  </c:pt>
                  <c:pt idx="891">
                    <c:v>360000</c:v>
                  </c:pt>
                  <c:pt idx="892">
                    <c:v>360000</c:v>
                  </c:pt>
                  <c:pt idx="893">
                    <c:v>360000</c:v>
                  </c:pt>
                  <c:pt idx="894">
                    <c:v>0</c:v>
                  </c:pt>
                  <c:pt idx="895">
                    <c:v>0</c:v>
                  </c:pt>
                  <c:pt idx="896">
                    <c:v>360000</c:v>
                  </c:pt>
                  <c:pt idx="897">
                    <c:v>360000</c:v>
                  </c:pt>
                  <c:pt idx="898">
                    <c:v>360000</c:v>
                  </c:pt>
                  <c:pt idx="899">
                    <c:v>360000</c:v>
                  </c:pt>
                  <c:pt idx="900">
                    <c:v>0</c:v>
                  </c:pt>
                  <c:pt idx="901">
                    <c:v>0</c:v>
                  </c:pt>
                  <c:pt idx="902">
                    <c:v>51428.57031</c:v>
                  </c:pt>
                  <c:pt idx="903">
                    <c:v>49090.91016</c:v>
                  </c:pt>
                  <c:pt idx="904">
                    <c:v>37241.37891</c:v>
                  </c:pt>
                  <c:pt idx="905">
                    <c:v>360000</c:v>
                  </c:pt>
                  <c:pt idx="906">
                    <c:v>0</c:v>
                  </c:pt>
                  <c:pt idx="907">
                    <c:v>360000</c:v>
                  </c:pt>
                  <c:pt idx="908">
                    <c:v>360000</c:v>
                  </c:pt>
                  <c:pt idx="909">
                    <c:v>360000</c:v>
                  </c:pt>
                  <c:pt idx="910">
                    <c:v>360000</c:v>
                  </c:pt>
                  <c:pt idx="911">
                    <c:v>360000</c:v>
                  </c:pt>
                  <c:pt idx="912">
                    <c:v>0</c:v>
                  </c:pt>
                  <c:pt idx="913">
                    <c:v>360000</c:v>
                  </c:pt>
                  <c:pt idx="914">
                    <c:v>0</c:v>
                  </c:pt>
                  <c:pt idx="915">
                    <c:v>0</c:v>
                  </c:pt>
                  <c:pt idx="916">
                    <c:v>120000</c:v>
                  </c:pt>
                  <c:pt idx="917">
                    <c:v>25714.28516</c:v>
                  </c:pt>
                  <c:pt idx="918">
                    <c:v>360000</c:v>
                  </c:pt>
                  <c:pt idx="919">
                    <c:v>360000</c:v>
                  </c:pt>
                  <c:pt idx="920">
                    <c:v>45000</c:v>
                  </c:pt>
                  <c:pt idx="921">
                    <c:v>360000</c:v>
                  </c:pt>
                  <c:pt idx="922">
                    <c:v>360000</c:v>
                  </c:pt>
                  <c:pt idx="923">
                    <c:v>360000</c:v>
                  </c:pt>
                  <c:pt idx="924">
                    <c:v>360000</c:v>
                  </c:pt>
                  <c:pt idx="925">
                    <c:v>360000</c:v>
                  </c:pt>
                  <c:pt idx="926">
                    <c:v>360000</c:v>
                  </c:pt>
                  <c:pt idx="927">
                    <c:v>360000</c:v>
                  </c:pt>
                  <c:pt idx="928">
                    <c:v>0</c:v>
                  </c:pt>
                  <c:pt idx="929">
                    <c:v>0</c:v>
                  </c:pt>
                  <c:pt idx="930">
                    <c:v>360000</c:v>
                  </c:pt>
                  <c:pt idx="931">
                    <c:v>14794.52051</c:v>
                  </c:pt>
                  <c:pt idx="932">
                    <c:v>135000</c:v>
                  </c:pt>
                  <c:pt idx="933">
                    <c:v>0</c:v>
                  </c:pt>
                  <c:pt idx="934">
                    <c:v>18620.68945</c:v>
                  </c:pt>
                  <c:pt idx="935">
                    <c:v>0</c:v>
                  </c:pt>
                  <c:pt idx="936">
                    <c:v>360000</c:v>
                  </c:pt>
                  <c:pt idx="937">
                    <c:v>10485.43652</c:v>
                  </c:pt>
                  <c:pt idx="938">
                    <c:v>360000</c:v>
                  </c:pt>
                  <c:pt idx="939">
                    <c:v>360000</c:v>
                  </c:pt>
                  <c:pt idx="940">
                    <c:v>360000</c:v>
                  </c:pt>
                  <c:pt idx="941">
                    <c:v>0</c:v>
                  </c:pt>
                  <c:pt idx="942">
                    <c:v>360000</c:v>
                  </c:pt>
                  <c:pt idx="943">
                    <c:v>360000</c:v>
                  </c:pt>
                  <c:pt idx="944">
                    <c:v>15211.26758</c:v>
                  </c:pt>
                  <c:pt idx="945">
                    <c:v>360000</c:v>
                  </c:pt>
                  <c:pt idx="946">
                    <c:v>360000</c:v>
                  </c:pt>
                  <c:pt idx="947">
                    <c:v>216000</c:v>
                  </c:pt>
                  <c:pt idx="948">
                    <c:v>360000</c:v>
                  </c:pt>
                  <c:pt idx="949">
                    <c:v>0</c:v>
                  </c:pt>
                  <c:pt idx="950">
                    <c:v>360000</c:v>
                  </c:pt>
                  <c:pt idx="951">
                    <c:v>0</c:v>
                  </c:pt>
                  <c:pt idx="952">
                    <c:v>360000</c:v>
                  </c:pt>
                  <c:pt idx="953">
                    <c:v>360000</c:v>
                  </c:pt>
                  <c:pt idx="954">
                    <c:v>0</c:v>
                  </c:pt>
                  <c:pt idx="955">
                    <c:v>360000</c:v>
                  </c:pt>
                  <c:pt idx="956">
                    <c:v>360000</c:v>
                  </c:pt>
                  <c:pt idx="957">
                    <c:v>46956.52344</c:v>
                  </c:pt>
                  <c:pt idx="958">
                    <c:v>0</c:v>
                  </c:pt>
                  <c:pt idx="959">
                    <c:v>360000</c:v>
                  </c:pt>
                  <c:pt idx="960">
                    <c:v>360000</c:v>
                  </c:pt>
                  <c:pt idx="961">
                    <c:v>0</c:v>
                  </c:pt>
                  <c:pt idx="962">
                    <c:v>0</c:v>
                  </c:pt>
                  <c:pt idx="963">
                    <c:v>360000</c:v>
                  </c:pt>
                  <c:pt idx="964">
                    <c:v>0</c:v>
                  </c:pt>
                  <c:pt idx="965">
                    <c:v>360000</c:v>
                  </c:pt>
                  <c:pt idx="966">
                    <c:v>360000</c:v>
                  </c:pt>
                  <c:pt idx="967">
                    <c:v>360000</c:v>
                  </c:pt>
                  <c:pt idx="968">
                    <c:v>0</c:v>
                  </c:pt>
                  <c:pt idx="969">
                    <c:v>0</c:v>
                  </c:pt>
                  <c:pt idx="970">
                    <c:v>360000</c:v>
                  </c:pt>
                  <c:pt idx="971">
                    <c:v>360000</c:v>
                  </c:pt>
                  <c:pt idx="972">
                    <c:v>360000</c:v>
                  </c:pt>
                  <c:pt idx="973">
                    <c:v>360000</c:v>
                  </c:pt>
                  <c:pt idx="974">
                    <c:v>360000</c:v>
                  </c:pt>
                  <c:pt idx="975">
                    <c:v>0</c:v>
                  </c:pt>
                  <c:pt idx="976">
                    <c:v>270000</c:v>
                  </c:pt>
                  <c:pt idx="977">
                    <c:v>12272.72754</c:v>
                  </c:pt>
                  <c:pt idx="978">
                    <c:v>360000</c:v>
                  </c:pt>
                  <c:pt idx="979">
                    <c:v>51428.57031</c:v>
                  </c:pt>
                  <c:pt idx="980">
                    <c:v>0</c:v>
                  </c:pt>
                  <c:pt idx="981">
                    <c:v>360000</c:v>
                  </c:pt>
                  <c:pt idx="982">
                    <c:v>24545.45508</c:v>
                  </c:pt>
                  <c:pt idx="983">
                    <c:v>360000</c:v>
                  </c:pt>
                  <c:pt idx="984">
                    <c:v>0</c:v>
                  </c:pt>
                  <c:pt idx="985">
                    <c:v>360000</c:v>
                  </c:pt>
                  <c:pt idx="986">
                    <c:v>0</c:v>
                  </c:pt>
                  <c:pt idx="987">
                    <c:v>360000</c:v>
                  </c:pt>
                  <c:pt idx="988">
                    <c:v>360000</c:v>
                  </c:pt>
                  <c:pt idx="989">
                    <c:v>360000</c:v>
                  </c:pt>
                  <c:pt idx="990">
                    <c:v>360000</c:v>
                  </c:pt>
                  <c:pt idx="991">
                    <c:v>360000</c:v>
                  </c:pt>
                  <c:pt idx="992">
                    <c:v>0</c:v>
                  </c:pt>
                  <c:pt idx="993">
                    <c:v>360000</c:v>
                  </c:pt>
                  <c:pt idx="994">
                    <c:v>360000</c:v>
                  </c:pt>
                  <c:pt idx="995">
                    <c:v>0</c:v>
                  </c:pt>
                  <c:pt idx="996">
                    <c:v>360000</c:v>
                  </c:pt>
                  <c:pt idx="997">
                    <c:v>360000</c:v>
                  </c:pt>
                  <c:pt idx="998">
                    <c:v>216000</c:v>
                  </c:pt>
                  <c:pt idx="999">
                    <c:v>360000</c:v>
                  </c:pt>
                  <c:pt idx="1000">
                    <c:v>0</c:v>
                  </c:pt>
                  <c:pt idx="1001">
                    <c:v>0</c:v>
                  </c:pt>
                  <c:pt idx="1002">
                    <c:v>0</c:v>
                  </c:pt>
                  <c:pt idx="1003">
                    <c:v>360000</c:v>
                  </c:pt>
                  <c:pt idx="1004">
                    <c:v>19636.36328</c:v>
                  </c:pt>
                  <c:pt idx="1005">
                    <c:v>360000</c:v>
                  </c:pt>
                  <c:pt idx="1006">
                    <c:v>33750</c:v>
                  </c:pt>
                  <c:pt idx="1007">
                    <c:v>0</c:v>
                  </c:pt>
                  <c:pt idx="1008">
                    <c:v>360000</c:v>
                  </c:pt>
                  <c:pt idx="1009">
                    <c:v>360000</c:v>
                  </c:pt>
                  <c:pt idx="1010">
                    <c:v>0</c:v>
                  </c:pt>
                  <c:pt idx="1011">
                    <c:v>360000</c:v>
                  </c:pt>
                  <c:pt idx="1012">
                    <c:v>360000</c:v>
                  </c:pt>
                  <c:pt idx="1013">
                    <c:v>360000</c:v>
                  </c:pt>
                  <c:pt idx="1014">
                    <c:v>360000</c:v>
                  </c:pt>
                  <c:pt idx="1015">
                    <c:v>360000</c:v>
                  </c:pt>
                  <c:pt idx="1016">
                    <c:v>360000</c:v>
                  </c:pt>
                  <c:pt idx="1017">
                    <c:v>360000</c:v>
                  </c:pt>
                  <c:pt idx="1018">
                    <c:v>0</c:v>
                  </c:pt>
                  <c:pt idx="1019">
                    <c:v>360000</c:v>
                  </c:pt>
                  <c:pt idx="1020">
                    <c:v>0</c:v>
                  </c:pt>
                  <c:pt idx="1021">
                    <c:v>360000</c:v>
                  </c:pt>
                  <c:pt idx="1022">
                    <c:v>360000</c:v>
                  </c:pt>
                  <c:pt idx="1023">
                    <c:v>360000</c:v>
                  </c:pt>
                  <c:pt idx="1024">
                    <c:v>0</c:v>
                  </c:pt>
                  <c:pt idx="1025">
                    <c:v>360000</c:v>
                  </c:pt>
                  <c:pt idx="1026">
                    <c:v>360000</c:v>
                  </c:pt>
                  <c:pt idx="1027">
                    <c:v>360000</c:v>
                  </c:pt>
                  <c:pt idx="1028">
                    <c:v>360000</c:v>
                  </c:pt>
                  <c:pt idx="1029">
                    <c:v>360000</c:v>
                  </c:pt>
                  <c:pt idx="1030">
                    <c:v>360000</c:v>
                  </c:pt>
                  <c:pt idx="1031">
                    <c:v>360000</c:v>
                  </c:pt>
                  <c:pt idx="1032">
                    <c:v>360000</c:v>
                  </c:pt>
                  <c:pt idx="1033">
                    <c:v>360000</c:v>
                  </c:pt>
                  <c:pt idx="1034">
                    <c:v>360000</c:v>
                  </c:pt>
                  <c:pt idx="1035">
                    <c:v>360000</c:v>
                  </c:pt>
                  <c:pt idx="1036">
                    <c:v>360000</c:v>
                  </c:pt>
                  <c:pt idx="1037">
                    <c:v>0</c:v>
                  </c:pt>
                  <c:pt idx="1038">
                    <c:v>360000</c:v>
                  </c:pt>
                  <c:pt idx="1039">
                    <c:v>26341.46289</c:v>
                  </c:pt>
                  <c:pt idx="1040">
                    <c:v>0</c:v>
                  </c:pt>
                  <c:pt idx="1041">
                    <c:v>360000</c:v>
                  </c:pt>
                  <c:pt idx="1042">
                    <c:v>360000</c:v>
                  </c:pt>
                  <c:pt idx="1043">
                    <c:v>360000</c:v>
                  </c:pt>
                  <c:pt idx="1044">
                    <c:v>360000</c:v>
                  </c:pt>
                  <c:pt idx="1045">
                    <c:v>360000</c:v>
                  </c:pt>
                  <c:pt idx="1046">
                    <c:v>360000</c:v>
                  </c:pt>
                  <c:pt idx="1047">
                    <c:v>360000</c:v>
                  </c:pt>
                  <c:pt idx="1048">
                    <c:v>0</c:v>
                  </c:pt>
                  <c:pt idx="1049">
                    <c:v>360000</c:v>
                  </c:pt>
                  <c:pt idx="1050">
                    <c:v>0</c:v>
                  </c:pt>
                  <c:pt idx="1051">
                    <c:v>360000</c:v>
                  </c:pt>
                  <c:pt idx="1052">
                    <c:v>40000</c:v>
                  </c:pt>
                  <c:pt idx="1053">
                    <c:v>0</c:v>
                  </c:pt>
                  <c:pt idx="1054">
                    <c:v>360000</c:v>
                  </c:pt>
                  <c:pt idx="1055">
                    <c:v>108000</c:v>
                  </c:pt>
                  <c:pt idx="1056">
                    <c:v>0</c:v>
                  </c:pt>
                  <c:pt idx="1057">
                    <c:v>360000</c:v>
                  </c:pt>
                  <c:pt idx="1058">
                    <c:v>360000</c:v>
                  </c:pt>
                  <c:pt idx="1059">
                    <c:v>360000</c:v>
                  </c:pt>
                  <c:pt idx="1060">
                    <c:v>90000</c:v>
                  </c:pt>
                  <c:pt idx="1061">
                    <c:v>360000</c:v>
                  </c:pt>
                  <c:pt idx="1062">
                    <c:v>360000</c:v>
                  </c:pt>
                  <c:pt idx="1063">
                    <c:v>360000</c:v>
                  </c:pt>
                  <c:pt idx="1064">
                    <c:v>16615.38477</c:v>
                  </c:pt>
                  <c:pt idx="1065">
                    <c:v>360000</c:v>
                  </c:pt>
                  <c:pt idx="1066">
                    <c:v>360000</c:v>
                  </c:pt>
                  <c:pt idx="1067">
                    <c:v>360000</c:v>
                  </c:pt>
                  <c:pt idx="1068">
                    <c:v>360000</c:v>
                  </c:pt>
                  <c:pt idx="1069">
                    <c:v>360000</c:v>
                  </c:pt>
                  <c:pt idx="1070">
                    <c:v>360000</c:v>
                  </c:pt>
                  <c:pt idx="1071">
                    <c:v>360000</c:v>
                  </c:pt>
                  <c:pt idx="1072">
                    <c:v>360000</c:v>
                  </c:pt>
                  <c:pt idx="1073">
                    <c:v>360000</c:v>
                  </c:pt>
                  <c:pt idx="1074">
                    <c:v>360000</c:v>
                  </c:pt>
                  <c:pt idx="1075">
                    <c:v>360000</c:v>
                  </c:pt>
                  <c:pt idx="1076">
                    <c:v>360000</c:v>
                  </c:pt>
                  <c:pt idx="1077">
                    <c:v>360000</c:v>
                  </c:pt>
                  <c:pt idx="1078">
                    <c:v>360000</c:v>
                  </c:pt>
                  <c:pt idx="1079">
                    <c:v>360000</c:v>
                  </c:pt>
                  <c:pt idx="1080">
                    <c:v>360000</c:v>
                  </c:pt>
                  <c:pt idx="1081">
                    <c:v>360000</c:v>
                  </c:pt>
                  <c:pt idx="1082">
                    <c:v>360000</c:v>
                  </c:pt>
                  <c:pt idx="1083">
                    <c:v>360000</c:v>
                  </c:pt>
                  <c:pt idx="1084">
                    <c:v>360000</c:v>
                  </c:pt>
                  <c:pt idx="1085">
                    <c:v>360000</c:v>
                  </c:pt>
                  <c:pt idx="1086">
                    <c:v>360000</c:v>
                  </c:pt>
                  <c:pt idx="1087">
                    <c:v>360000</c:v>
                  </c:pt>
                  <c:pt idx="1088">
                    <c:v>360000</c:v>
                  </c:pt>
                  <c:pt idx="1089">
                    <c:v>360000</c:v>
                  </c:pt>
                  <c:pt idx="1090">
                    <c:v>360000</c:v>
                  </c:pt>
                  <c:pt idx="1091">
                    <c:v>360000</c:v>
                  </c:pt>
                  <c:pt idx="1092">
                    <c:v>360000</c:v>
                  </c:pt>
                  <c:pt idx="1093">
                    <c:v>360000</c:v>
                  </c:pt>
                  <c:pt idx="1094">
                    <c:v>540000</c:v>
                  </c:pt>
                  <c:pt idx="1095">
                    <c:v>360000</c:v>
                  </c:pt>
                  <c:pt idx="1096">
                    <c:v>360000</c:v>
                  </c:pt>
                  <c:pt idx="1097">
                    <c:v>360000</c:v>
                  </c:pt>
                  <c:pt idx="1098">
                    <c:v>360000</c:v>
                  </c:pt>
                  <c:pt idx="1099">
                    <c:v>360000</c:v>
                  </c:pt>
                  <c:pt idx="1100">
                    <c:v>360000</c:v>
                  </c:pt>
                  <c:pt idx="1101">
                    <c:v>360000</c:v>
                  </c:pt>
                  <c:pt idx="1102">
                    <c:v>360000</c:v>
                  </c:pt>
                  <c:pt idx="1103">
                    <c:v>360000</c:v>
                  </c:pt>
                  <c:pt idx="1104">
                    <c:v>360000</c:v>
                  </c:pt>
                  <c:pt idx="1105">
                    <c:v>360000</c:v>
                  </c:pt>
                  <c:pt idx="1106">
                    <c:v>360000</c:v>
                  </c:pt>
                  <c:pt idx="1107">
                    <c:v>360000</c:v>
                  </c:pt>
                  <c:pt idx="1108">
                    <c:v>360000</c:v>
                  </c:pt>
                  <c:pt idx="1109">
                    <c:v>360000</c:v>
                  </c:pt>
                  <c:pt idx="1110">
                    <c:v>360000</c:v>
                  </c:pt>
                  <c:pt idx="1111">
                    <c:v>360000</c:v>
                  </c:pt>
                  <c:pt idx="1112">
                    <c:v>360000</c:v>
                  </c:pt>
                  <c:pt idx="1113">
                    <c:v>360000</c:v>
                  </c:pt>
                  <c:pt idx="1114">
                    <c:v>360000</c:v>
                  </c:pt>
                  <c:pt idx="1115">
                    <c:v>360000</c:v>
                  </c:pt>
                  <c:pt idx="1116">
                    <c:v>720000</c:v>
                  </c:pt>
                  <c:pt idx="1117">
                    <c:v>360000</c:v>
                  </c:pt>
                  <c:pt idx="1118">
                    <c:v>360000</c:v>
                  </c:pt>
                  <c:pt idx="1119">
                    <c:v>360000</c:v>
                  </c:pt>
                  <c:pt idx="1120">
                    <c:v>360000</c:v>
                  </c:pt>
                  <c:pt idx="1121">
                    <c:v>360000</c:v>
                  </c:pt>
                  <c:pt idx="1122">
                    <c:v>360000</c:v>
                  </c:pt>
                  <c:pt idx="1123">
                    <c:v>360000</c:v>
                  </c:pt>
                  <c:pt idx="1124">
                    <c:v>540000</c:v>
                  </c:pt>
                  <c:pt idx="1125">
                    <c:v>360000</c:v>
                  </c:pt>
                  <c:pt idx="1126">
                    <c:v>360000</c:v>
                  </c:pt>
                  <c:pt idx="1127">
                    <c:v>360000</c:v>
                  </c:pt>
                  <c:pt idx="1128">
                    <c:v>360000</c:v>
                  </c:pt>
                  <c:pt idx="1129">
                    <c:v>360000</c:v>
                  </c:pt>
                  <c:pt idx="1130">
                    <c:v>360000</c:v>
                  </c:pt>
                  <c:pt idx="1131">
                    <c:v>540000</c:v>
                  </c:pt>
                  <c:pt idx="1132">
                    <c:v>360000</c:v>
                  </c:pt>
                  <c:pt idx="1133">
                    <c:v>360000</c:v>
                  </c:pt>
                  <c:pt idx="1134">
                    <c:v>1080000</c:v>
                  </c:pt>
                  <c:pt idx="1135">
                    <c:v>360000</c:v>
                  </c:pt>
                  <c:pt idx="1136">
                    <c:v>360000</c:v>
                  </c:pt>
                  <c:pt idx="1137">
                    <c:v>360000</c:v>
                  </c:pt>
                  <c:pt idx="1138">
                    <c:v>540000</c:v>
                  </c:pt>
                  <c:pt idx="1139">
                    <c:v>540000</c:v>
                  </c:pt>
                  <c:pt idx="1140">
                    <c:v>540000</c:v>
                  </c:pt>
                  <c:pt idx="1141">
                    <c:v>360000</c:v>
                  </c:pt>
                  <c:pt idx="1142">
                    <c:v>360000</c:v>
                  </c:pt>
                  <c:pt idx="1143">
                    <c:v>270000</c:v>
                  </c:pt>
                  <c:pt idx="1144">
                    <c:v>360000</c:v>
                  </c:pt>
                  <c:pt idx="1145">
                    <c:v>360000</c:v>
                  </c:pt>
                  <c:pt idx="1146">
                    <c:v>540000</c:v>
                  </c:pt>
                  <c:pt idx="1147">
                    <c:v>360000</c:v>
                  </c:pt>
                  <c:pt idx="1148">
                    <c:v>360000</c:v>
                  </c:pt>
                  <c:pt idx="1149">
                    <c:v>360000</c:v>
                  </c:pt>
                  <c:pt idx="1150">
                    <c:v>0</c:v>
                  </c:pt>
                  <c:pt idx="1151">
                    <c:v>360000</c:v>
                  </c:pt>
                  <c:pt idx="1152">
                    <c:v>360000</c:v>
                  </c:pt>
                  <c:pt idx="1153">
                    <c:v>360000</c:v>
                  </c:pt>
                  <c:pt idx="1154">
                    <c:v>360000</c:v>
                  </c:pt>
                  <c:pt idx="1155">
                    <c:v>360000</c:v>
                  </c:pt>
                  <c:pt idx="1156">
                    <c:v>360000</c:v>
                  </c:pt>
                  <c:pt idx="1157">
                    <c:v>360000</c:v>
                  </c:pt>
                  <c:pt idx="1158">
                    <c:v>0</c:v>
                  </c:pt>
                  <c:pt idx="1159">
                    <c:v>360000</c:v>
                  </c:pt>
                  <c:pt idx="1160">
                    <c:v>360000</c:v>
                  </c:pt>
                  <c:pt idx="1161">
                    <c:v>360000</c:v>
                  </c:pt>
                  <c:pt idx="1162">
                    <c:v>360000</c:v>
                  </c:pt>
                  <c:pt idx="1163">
                    <c:v>360000</c:v>
                  </c:pt>
                  <c:pt idx="1164">
                    <c:v>360000</c:v>
                  </c:pt>
                  <c:pt idx="1165">
                    <c:v>360000</c:v>
                  </c:pt>
                  <c:pt idx="1166">
                    <c:v>360000</c:v>
                  </c:pt>
                  <c:pt idx="1167">
                    <c:v>360000</c:v>
                  </c:pt>
                  <c:pt idx="1168">
                    <c:v>360000</c:v>
                  </c:pt>
                  <c:pt idx="1169">
                    <c:v>360000</c:v>
                  </c:pt>
                  <c:pt idx="1170">
                    <c:v>360000</c:v>
                  </c:pt>
                  <c:pt idx="1171">
                    <c:v>360000</c:v>
                  </c:pt>
                  <c:pt idx="1172">
                    <c:v>360000</c:v>
                  </c:pt>
                  <c:pt idx="1173">
                    <c:v>360000</c:v>
                  </c:pt>
                  <c:pt idx="1174">
                    <c:v>360000</c:v>
                  </c:pt>
                  <c:pt idx="1175">
                    <c:v>360000</c:v>
                  </c:pt>
                  <c:pt idx="1176">
                    <c:v>360000</c:v>
                  </c:pt>
                  <c:pt idx="1177">
                    <c:v>360000</c:v>
                  </c:pt>
                  <c:pt idx="1178">
                    <c:v>360000</c:v>
                  </c:pt>
                  <c:pt idx="1179">
                    <c:v>360000</c:v>
                  </c:pt>
                  <c:pt idx="1180">
                    <c:v>360000</c:v>
                  </c:pt>
                  <c:pt idx="1181">
                    <c:v>360000</c:v>
                  </c:pt>
                  <c:pt idx="1182">
                    <c:v>360000</c:v>
                  </c:pt>
                  <c:pt idx="1183">
                    <c:v>360000</c:v>
                  </c:pt>
                  <c:pt idx="1184">
                    <c:v>360000</c:v>
                  </c:pt>
                  <c:pt idx="1185">
                    <c:v>360000</c:v>
                  </c:pt>
                  <c:pt idx="1186">
                    <c:v>360000</c:v>
                  </c:pt>
                  <c:pt idx="1187">
                    <c:v>540000</c:v>
                  </c:pt>
                  <c:pt idx="1188">
                    <c:v>360000</c:v>
                  </c:pt>
                  <c:pt idx="1189">
                    <c:v>540000</c:v>
                  </c:pt>
                  <c:pt idx="1190">
                    <c:v>360000</c:v>
                  </c:pt>
                  <c:pt idx="1191">
                    <c:v>360000</c:v>
                  </c:pt>
                  <c:pt idx="1192">
                    <c:v>360000</c:v>
                  </c:pt>
                  <c:pt idx="1193">
                    <c:v>360000</c:v>
                  </c:pt>
                  <c:pt idx="1194">
                    <c:v>360000</c:v>
                  </c:pt>
                  <c:pt idx="1195">
                    <c:v>360000</c:v>
                  </c:pt>
                  <c:pt idx="1196">
                    <c:v>360000</c:v>
                  </c:pt>
                  <c:pt idx="1197">
                    <c:v>360000</c:v>
                  </c:pt>
                  <c:pt idx="1198">
                    <c:v>360000</c:v>
                  </c:pt>
                  <c:pt idx="1199">
                    <c:v>360000</c:v>
                  </c:pt>
                  <c:pt idx="1200">
                    <c:v>360000</c:v>
                  </c:pt>
                  <c:pt idx="1201">
                    <c:v>540000</c:v>
                  </c:pt>
                  <c:pt idx="1202">
                    <c:v>360000</c:v>
                  </c:pt>
                  <c:pt idx="1203">
                    <c:v>360000</c:v>
                  </c:pt>
                  <c:pt idx="1204">
                    <c:v>360000</c:v>
                  </c:pt>
                  <c:pt idx="1205">
                    <c:v>360000</c:v>
                  </c:pt>
                  <c:pt idx="1206">
                    <c:v>360000</c:v>
                  </c:pt>
                  <c:pt idx="1207">
                    <c:v>360000</c:v>
                  </c:pt>
                  <c:pt idx="1208">
                    <c:v>360000</c:v>
                  </c:pt>
                  <c:pt idx="1209">
                    <c:v>360000</c:v>
                  </c:pt>
                  <c:pt idx="1210">
                    <c:v>360000</c:v>
                  </c:pt>
                  <c:pt idx="1211">
                    <c:v>360000</c:v>
                  </c:pt>
                  <c:pt idx="1212">
                    <c:v>360000</c:v>
                  </c:pt>
                  <c:pt idx="1213">
                    <c:v>360000</c:v>
                  </c:pt>
                  <c:pt idx="1214">
                    <c:v>360000</c:v>
                  </c:pt>
                  <c:pt idx="1215">
                    <c:v>540000</c:v>
                  </c:pt>
                  <c:pt idx="1216">
                    <c:v>360000</c:v>
                  </c:pt>
                  <c:pt idx="1217">
                    <c:v>360000</c:v>
                  </c:pt>
                  <c:pt idx="1218">
                    <c:v>360000</c:v>
                  </c:pt>
                  <c:pt idx="1219">
                    <c:v>360000</c:v>
                  </c:pt>
                  <c:pt idx="1220">
                    <c:v>360000</c:v>
                  </c:pt>
                  <c:pt idx="1221">
                    <c:v>360000</c:v>
                  </c:pt>
                  <c:pt idx="1222">
                    <c:v>360000</c:v>
                  </c:pt>
                  <c:pt idx="1223">
                    <c:v>360000</c:v>
                  </c:pt>
                  <c:pt idx="1224">
                    <c:v>360000</c:v>
                  </c:pt>
                  <c:pt idx="1225">
                    <c:v>360000</c:v>
                  </c:pt>
                  <c:pt idx="1226">
                    <c:v>0</c:v>
                  </c:pt>
                  <c:pt idx="1227">
                    <c:v>540000</c:v>
                  </c:pt>
                  <c:pt idx="1228">
                    <c:v>360000</c:v>
                  </c:pt>
                  <c:pt idx="1229">
                    <c:v>540000</c:v>
                  </c:pt>
                  <c:pt idx="1230">
                    <c:v>360000</c:v>
                  </c:pt>
                  <c:pt idx="1231">
                    <c:v>360000</c:v>
                  </c:pt>
                  <c:pt idx="1232">
                    <c:v>360000</c:v>
                  </c:pt>
                  <c:pt idx="1233">
                    <c:v>360000</c:v>
                  </c:pt>
                  <c:pt idx="1234">
                    <c:v>360000</c:v>
                  </c:pt>
                  <c:pt idx="1235">
                    <c:v>360000</c:v>
                  </c:pt>
                  <c:pt idx="1236">
                    <c:v>360000</c:v>
                  </c:pt>
                  <c:pt idx="1237">
                    <c:v>360000</c:v>
                  </c:pt>
                  <c:pt idx="1238">
                    <c:v>360000</c:v>
                  </c:pt>
                  <c:pt idx="1239">
                    <c:v>360000</c:v>
                  </c:pt>
                  <c:pt idx="1240">
                    <c:v>0</c:v>
                  </c:pt>
                  <c:pt idx="1241">
                    <c:v>360000</c:v>
                  </c:pt>
                  <c:pt idx="1242">
                    <c:v>540000</c:v>
                  </c:pt>
                  <c:pt idx="1243">
                    <c:v>360000</c:v>
                  </c:pt>
                  <c:pt idx="1244">
                    <c:v>360000</c:v>
                  </c:pt>
                  <c:pt idx="1245">
                    <c:v>360000</c:v>
                  </c:pt>
                  <c:pt idx="1246">
                    <c:v>360000</c:v>
                  </c:pt>
                  <c:pt idx="1247">
                    <c:v>360000</c:v>
                  </c:pt>
                  <c:pt idx="1248">
                    <c:v>360000</c:v>
                  </c:pt>
                  <c:pt idx="1249">
                    <c:v>360000</c:v>
                  </c:pt>
                  <c:pt idx="1250">
                    <c:v>360000</c:v>
                  </c:pt>
                  <c:pt idx="1251">
                    <c:v>360000</c:v>
                  </c:pt>
                  <c:pt idx="1252">
                    <c:v>0</c:v>
                  </c:pt>
                  <c:pt idx="1253">
                    <c:v>360000</c:v>
                  </c:pt>
                  <c:pt idx="1254">
                    <c:v>360000</c:v>
                  </c:pt>
                  <c:pt idx="1255">
                    <c:v>360000</c:v>
                  </c:pt>
                  <c:pt idx="1256">
                    <c:v>360000</c:v>
                  </c:pt>
                  <c:pt idx="1257">
                    <c:v>1080000</c:v>
                  </c:pt>
                  <c:pt idx="1258">
                    <c:v>360000</c:v>
                  </c:pt>
                  <c:pt idx="1259">
                    <c:v>360000</c:v>
                  </c:pt>
                  <c:pt idx="1260">
                    <c:v>360000</c:v>
                  </c:pt>
                  <c:pt idx="1261">
                    <c:v>360000</c:v>
                  </c:pt>
                  <c:pt idx="1262">
                    <c:v>360000</c:v>
                  </c:pt>
                  <c:pt idx="1263">
                    <c:v>360000</c:v>
                  </c:pt>
                  <c:pt idx="1264">
                    <c:v>360000</c:v>
                  </c:pt>
                  <c:pt idx="1265">
                    <c:v>360000</c:v>
                  </c:pt>
                  <c:pt idx="1266">
                    <c:v>360000</c:v>
                  </c:pt>
                  <c:pt idx="1267">
                    <c:v>360000</c:v>
                  </c:pt>
                  <c:pt idx="1268">
                    <c:v>360000</c:v>
                  </c:pt>
                  <c:pt idx="1269">
                    <c:v>360000</c:v>
                  </c:pt>
                  <c:pt idx="1270">
                    <c:v>360000</c:v>
                  </c:pt>
                  <c:pt idx="1271">
                    <c:v>360000</c:v>
                  </c:pt>
                  <c:pt idx="1272">
                    <c:v>360000</c:v>
                  </c:pt>
                  <c:pt idx="1273">
                    <c:v>360000</c:v>
                  </c:pt>
                  <c:pt idx="1274">
                    <c:v>360000</c:v>
                  </c:pt>
                  <c:pt idx="1275">
                    <c:v>360000</c:v>
                  </c:pt>
                  <c:pt idx="1276">
                    <c:v>360000</c:v>
                  </c:pt>
                  <c:pt idx="1277">
                    <c:v>360000</c:v>
                  </c:pt>
                  <c:pt idx="1278">
                    <c:v>360000</c:v>
                  </c:pt>
                  <c:pt idx="1279">
                    <c:v>360000</c:v>
                  </c:pt>
                  <c:pt idx="1280">
                    <c:v>360000</c:v>
                  </c:pt>
                  <c:pt idx="1281">
                    <c:v>1080000</c:v>
                  </c:pt>
                  <c:pt idx="1282">
                    <c:v>540000</c:v>
                  </c:pt>
                  <c:pt idx="1283">
                    <c:v>1620000</c:v>
                  </c:pt>
                  <c:pt idx="1284">
                    <c:v>540000</c:v>
                  </c:pt>
                  <c:pt idx="1285">
                    <c:v>2700000</c:v>
                  </c:pt>
                  <c:pt idx="1286">
                    <c:v>360000</c:v>
                  </c:pt>
                  <c:pt idx="1287">
                    <c:v>540000</c:v>
                  </c:pt>
                  <c:pt idx="1288">
                    <c:v>540000</c:v>
                  </c:pt>
                  <c:pt idx="1289">
                    <c:v>360000</c:v>
                  </c:pt>
                  <c:pt idx="1290">
                    <c:v>360000</c:v>
                  </c:pt>
                  <c:pt idx="1291">
                    <c:v>360000</c:v>
                  </c:pt>
                  <c:pt idx="1292">
                    <c:v>540000</c:v>
                  </c:pt>
                  <c:pt idx="1293">
                    <c:v>360000</c:v>
                  </c:pt>
                  <c:pt idx="1294">
                    <c:v>1080000</c:v>
                  </c:pt>
                  <c:pt idx="1295">
                    <c:v>360000</c:v>
                  </c:pt>
                  <c:pt idx="1296">
                    <c:v>540000</c:v>
                  </c:pt>
                  <c:pt idx="1297">
                    <c:v>540000</c:v>
                  </c:pt>
                  <c:pt idx="1298">
                    <c:v>360000</c:v>
                  </c:pt>
                  <c:pt idx="1299">
                    <c:v>360000</c:v>
                  </c:pt>
                  <c:pt idx="1300">
                    <c:v>360000</c:v>
                  </c:pt>
                  <c:pt idx="1301">
                    <c:v>360000</c:v>
                  </c:pt>
                  <c:pt idx="1302">
                    <c:v>360000</c:v>
                  </c:pt>
                  <c:pt idx="1303">
                    <c:v>360000</c:v>
                  </c:pt>
                  <c:pt idx="1304">
                    <c:v>360000</c:v>
                  </c:pt>
                  <c:pt idx="1305">
                    <c:v>360000</c:v>
                  </c:pt>
                  <c:pt idx="1306">
                    <c:v>540000</c:v>
                  </c:pt>
                  <c:pt idx="1307">
                    <c:v>360000</c:v>
                  </c:pt>
                  <c:pt idx="1308">
                    <c:v>360000</c:v>
                  </c:pt>
                  <c:pt idx="1309">
                    <c:v>360000</c:v>
                  </c:pt>
                  <c:pt idx="1310">
                    <c:v>360000</c:v>
                  </c:pt>
                  <c:pt idx="1311">
                    <c:v>360000</c:v>
                  </c:pt>
                  <c:pt idx="1312">
                    <c:v>360000</c:v>
                  </c:pt>
                  <c:pt idx="1313">
                    <c:v>360000</c:v>
                  </c:pt>
                  <c:pt idx="1314">
                    <c:v>360000</c:v>
                  </c:pt>
                  <c:pt idx="1315">
                    <c:v>360000</c:v>
                  </c:pt>
                  <c:pt idx="1316">
                    <c:v>360000</c:v>
                  </c:pt>
                  <c:pt idx="1317">
                    <c:v>360000</c:v>
                  </c:pt>
                  <c:pt idx="1318">
                    <c:v>360000</c:v>
                  </c:pt>
                  <c:pt idx="1319">
                    <c:v>360000</c:v>
                  </c:pt>
                  <c:pt idx="1320">
                    <c:v>360000</c:v>
                  </c:pt>
                  <c:pt idx="1321">
                    <c:v>0</c:v>
                  </c:pt>
                  <c:pt idx="1322">
                    <c:v>0</c:v>
                  </c:pt>
                  <c:pt idx="1323">
                    <c:v>0</c:v>
                  </c:pt>
                  <c:pt idx="1324">
                    <c:v>0</c:v>
                  </c:pt>
                  <c:pt idx="1325">
                    <c:v>0</c:v>
                  </c:pt>
                  <c:pt idx="1326">
                    <c:v>0</c:v>
                  </c:pt>
                  <c:pt idx="1327">
                    <c:v>0</c:v>
                  </c:pt>
                  <c:pt idx="1328">
                    <c:v>0</c:v>
                  </c:pt>
                  <c:pt idx="1329">
                    <c:v>360000</c:v>
                  </c:pt>
                  <c:pt idx="1330">
                    <c:v>360000</c:v>
                  </c:pt>
                  <c:pt idx="1331">
                    <c:v>360000</c:v>
                  </c:pt>
                  <c:pt idx="1332">
                    <c:v>0</c:v>
                  </c:pt>
                  <c:pt idx="1333">
                    <c:v>0</c:v>
                  </c:pt>
                  <c:pt idx="1334">
                    <c:v>0</c:v>
                  </c:pt>
                  <c:pt idx="1335">
                    <c:v>36000</c:v>
                  </c:pt>
                  <c:pt idx="1336">
                    <c:v>56842.10547</c:v>
                  </c:pt>
                  <c:pt idx="1337">
                    <c:v>0</c:v>
                  </c:pt>
                  <c:pt idx="1338">
                    <c:v>0</c:v>
                  </c:pt>
                  <c:pt idx="1339">
                    <c:v>0</c:v>
                  </c:pt>
                  <c:pt idx="1340">
                    <c:v>360000</c:v>
                  </c:pt>
                  <c:pt idx="1341">
                    <c:v>360000</c:v>
                  </c:pt>
                  <c:pt idx="1342">
                    <c:v>360000</c:v>
                  </c:pt>
                  <c:pt idx="1343">
                    <c:v>270000</c:v>
                  </c:pt>
                  <c:pt idx="1344">
                    <c:v>360000</c:v>
                  </c:pt>
                  <c:pt idx="1345">
                    <c:v>0</c:v>
                  </c:pt>
                  <c:pt idx="1346">
                    <c:v>360000</c:v>
                  </c:pt>
                  <c:pt idx="1347">
                    <c:v>27692.30859</c:v>
                  </c:pt>
                  <c:pt idx="1348">
                    <c:v>216000</c:v>
                  </c:pt>
                  <c:pt idx="1349">
                    <c:v>0</c:v>
                  </c:pt>
                  <c:pt idx="1350">
                    <c:v>360000</c:v>
                  </c:pt>
                  <c:pt idx="1351">
                    <c:v>360000</c:v>
                  </c:pt>
                  <c:pt idx="1352">
                    <c:v>360000</c:v>
                  </c:pt>
                  <c:pt idx="1353">
                    <c:v>0</c:v>
                  </c:pt>
                  <c:pt idx="1354">
                    <c:v>0</c:v>
                  </c:pt>
                  <c:pt idx="1355">
                    <c:v>67500</c:v>
                  </c:pt>
                  <c:pt idx="1356">
                    <c:v>360000</c:v>
                  </c:pt>
                  <c:pt idx="1357">
                    <c:v>360000</c:v>
                  </c:pt>
                  <c:pt idx="1358">
                    <c:v>360000</c:v>
                  </c:pt>
                  <c:pt idx="1359">
                    <c:v>0</c:v>
                  </c:pt>
                  <c:pt idx="1360">
                    <c:v>360000</c:v>
                  </c:pt>
                  <c:pt idx="1361">
                    <c:v>0</c:v>
                  </c:pt>
                  <c:pt idx="1362">
                    <c:v>0</c:v>
                  </c:pt>
                  <c:pt idx="1363">
                    <c:v>0</c:v>
                  </c:pt>
                  <c:pt idx="1364">
                    <c:v>360000</c:v>
                  </c:pt>
                  <c:pt idx="1365">
                    <c:v>0</c:v>
                  </c:pt>
                  <c:pt idx="1366">
                    <c:v>360000</c:v>
                  </c:pt>
                  <c:pt idx="1367">
                    <c:v>0</c:v>
                  </c:pt>
                  <c:pt idx="1368">
                    <c:v>0</c:v>
                  </c:pt>
                  <c:pt idx="1369">
                    <c:v>360000</c:v>
                  </c:pt>
                  <c:pt idx="1370">
                    <c:v>360000</c:v>
                  </c:pt>
                  <c:pt idx="1371">
                    <c:v>0</c:v>
                  </c:pt>
                  <c:pt idx="1372">
                    <c:v>360000</c:v>
                  </c:pt>
                  <c:pt idx="1373">
                    <c:v>360000</c:v>
                  </c:pt>
                  <c:pt idx="1374">
                    <c:v>360000</c:v>
                  </c:pt>
                  <c:pt idx="1375">
                    <c:v>0</c:v>
                  </c:pt>
                  <c:pt idx="1376">
                    <c:v>360000</c:v>
                  </c:pt>
                  <c:pt idx="1377">
                    <c:v>0</c:v>
                  </c:pt>
                  <c:pt idx="1378">
                    <c:v>360000</c:v>
                  </c:pt>
                  <c:pt idx="1379">
                    <c:v>0</c:v>
                  </c:pt>
                  <c:pt idx="1380">
                    <c:v>0</c:v>
                  </c:pt>
                  <c:pt idx="1381">
                    <c:v>360000</c:v>
                  </c:pt>
                  <c:pt idx="1382">
                    <c:v>28421.05273</c:v>
                  </c:pt>
                  <c:pt idx="1383">
                    <c:v>360000</c:v>
                  </c:pt>
                  <c:pt idx="1384">
                    <c:v>360000</c:v>
                  </c:pt>
                  <c:pt idx="1385">
                    <c:v>216000</c:v>
                  </c:pt>
                  <c:pt idx="1386">
                    <c:v>360000</c:v>
                  </c:pt>
                  <c:pt idx="1387">
                    <c:v>360000</c:v>
                  </c:pt>
                  <c:pt idx="1388">
                    <c:v>360000</c:v>
                  </c:pt>
                  <c:pt idx="1389">
                    <c:v>360000</c:v>
                  </c:pt>
                  <c:pt idx="1390">
                    <c:v>360000</c:v>
                  </c:pt>
                  <c:pt idx="1391">
                    <c:v>360000</c:v>
                  </c:pt>
                  <c:pt idx="1392">
                    <c:v>360000</c:v>
                  </c:pt>
                  <c:pt idx="1393">
                    <c:v>0</c:v>
                  </c:pt>
                  <c:pt idx="1394">
                    <c:v>67500</c:v>
                  </c:pt>
                  <c:pt idx="1395">
                    <c:v>0</c:v>
                  </c:pt>
                  <c:pt idx="1396">
                    <c:v>0</c:v>
                  </c:pt>
                  <c:pt idx="1397">
                    <c:v>0</c:v>
                  </c:pt>
                  <c:pt idx="1398">
                    <c:v>67500</c:v>
                  </c:pt>
                  <c:pt idx="1399">
                    <c:v>360000</c:v>
                  </c:pt>
                  <c:pt idx="1400">
                    <c:v>0</c:v>
                  </c:pt>
                  <c:pt idx="1401">
                    <c:v>216000</c:v>
                  </c:pt>
                  <c:pt idx="1402">
                    <c:v>0</c:v>
                  </c:pt>
                  <c:pt idx="1403">
                    <c:v>0</c:v>
                  </c:pt>
                  <c:pt idx="1404">
                    <c:v>0</c:v>
                  </c:pt>
                  <c:pt idx="1405">
                    <c:v>0</c:v>
                  </c:pt>
                  <c:pt idx="1406">
                    <c:v>0</c:v>
                  </c:pt>
                  <c:pt idx="1407">
                    <c:v>360000</c:v>
                  </c:pt>
                  <c:pt idx="1408">
                    <c:v>10800</c:v>
                  </c:pt>
                  <c:pt idx="1409">
                    <c:v>0</c:v>
                  </c:pt>
                  <c:pt idx="1410">
                    <c:v>0</c:v>
                  </c:pt>
                  <c:pt idx="1411">
                    <c:v>0</c:v>
                  </c:pt>
                  <c:pt idx="1412">
                    <c:v>0</c:v>
                  </c:pt>
                  <c:pt idx="1413">
                    <c:v>360000</c:v>
                  </c:pt>
                  <c:pt idx="1414">
                    <c:v>0</c:v>
                  </c:pt>
                  <c:pt idx="1415">
                    <c:v>0</c:v>
                  </c:pt>
                  <c:pt idx="1416">
                    <c:v>0</c:v>
                  </c:pt>
                  <c:pt idx="1417">
                    <c:v>0</c:v>
                  </c:pt>
                  <c:pt idx="1418">
                    <c:v>0</c:v>
                  </c:pt>
                  <c:pt idx="1419">
                    <c:v>360000</c:v>
                  </c:pt>
                  <c:pt idx="1420">
                    <c:v>0</c:v>
                  </c:pt>
                  <c:pt idx="1421">
                    <c:v>0</c:v>
                  </c:pt>
                  <c:pt idx="1422">
                    <c:v>360000</c:v>
                  </c:pt>
                  <c:pt idx="1423">
                    <c:v>0</c:v>
                  </c:pt>
                  <c:pt idx="1424">
                    <c:v>0</c:v>
                  </c:pt>
                  <c:pt idx="1425">
                    <c:v>67500</c:v>
                  </c:pt>
                  <c:pt idx="1426">
                    <c:v>0</c:v>
                  </c:pt>
                  <c:pt idx="1427">
                    <c:v>0</c:v>
                  </c:pt>
                  <c:pt idx="1428">
                    <c:v>360000</c:v>
                  </c:pt>
                  <c:pt idx="1429">
                    <c:v>360000</c:v>
                  </c:pt>
                  <c:pt idx="1430">
                    <c:v>0</c:v>
                  </c:pt>
                  <c:pt idx="1431">
                    <c:v>360000</c:v>
                  </c:pt>
                  <c:pt idx="1432">
                    <c:v>0</c:v>
                  </c:pt>
                  <c:pt idx="1433">
                    <c:v>360000</c:v>
                  </c:pt>
                  <c:pt idx="1434">
                    <c:v>360000</c:v>
                  </c:pt>
                  <c:pt idx="1435">
                    <c:v>360000</c:v>
                  </c:pt>
                  <c:pt idx="1436">
                    <c:v>360000</c:v>
                  </c:pt>
                  <c:pt idx="1437">
                    <c:v>360000</c:v>
                  </c:pt>
                  <c:pt idx="1438">
                    <c:v>0</c:v>
                  </c:pt>
                  <c:pt idx="1439">
                    <c:v>360000</c:v>
                  </c:pt>
                  <c:pt idx="1440">
                    <c:v>60000</c:v>
                  </c:pt>
                  <c:pt idx="1441">
                    <c:v>216000</c:v>
                  </c:pt>
                  <c:pt idx="1442">
                    <c:v>0</c:v>
                  </c:pt>
                  <c:pt idx="1443">
                    <c:v>360000</c:v>
                  </c:pt>
                  <c:pt idx="1444">
                    <c:v>360000</c:v>
                  </c:pt>
                  <c:pt idx="1445">
                    <c:v>360000</c:v>
                  </c:pt>
                  <c:pt idx="1446">
                    <c:v>0</c:v>
                  </c:pt>
                  <c:pt idx="1447">
                    <c:v>34838.71094</c:v>
                  </c:pt>
                  <c:pt idx="1448">
                    <c:v>360000</c:v>
                  </c:pt>
                  <c:pt idx="1449">
                    <c:v>27692.30859</c:v>
                  </c:pt>
                  <c:pt idx="1450">
                    <c:v>360000</c:v>
                  </c:pt>
                  <c:pt idx="1451">
                    <c:v>360000</c:v>
                  </c:pt>
                  <c:pt idx="1452">
                    <c:v>0</c:v>
                  </c:pt>
                  <c:pt idx="1453">
                    <c:v>0</c:v>
                  </c:pt>
                  <c:pt idx="1454">
                    <c:v>51428.57031</c:v>
                  </c:pt>
                  <c:pt idx="1455">
                    <c:v>0</c:v>
                  </c:pt>
                  <c:pt idx="1456">
                    <c:v>360000</c:v>
                  </c:pt>
                  <c:pt idx="1457">
                    <c:v>0</c:v>
                  </c:pt>
                  <c:pt idx="1458">
                    <c:v>360000</c:v>
                  </c:pt>
                  <c:pt idx="1459">
                    <c:v>360000</c:v>
                  </c:pt>
                  <c:pt idx="1460">
                    <c:v>0</c:v>
                  </c:pt>
                  <c:pt idx="1461">
                    <c:v>135000</c:v>
                  </c:pt>
                  <c:pt idx="1462">
                    <c:v>0</c:v>
                  </c:pt>
                  <c:pt idx="1463">
                    <c:v>360000</c:v>
                  </c:pt>
                  <c:pt idx="1464">
                    <c:v>0</c:v>
                  </c:pt>
                  <c:pt idx="1465">
                    <c:v>0</c:v>
                  </c:pt>
                  <c:pt idx="1466">
                    <c:v>360000</c:v>
                  </c:pt>
                  <c:pt idx="1467">
                    <c:v>360000</c:v>
                  </c:pt>
                  <c:pt idx="1468">
                    <c:v>120000</c:v>
                  </c:pt>
                  <c:pt idx="1469">
                    <c:v>80000</c:v>
                  </c:pt>
                  <c:pt idx="1470">
                    <c:v>360000</c:v>
                  </c:pt>
                  <c:pt idx="1471">
                    <c:v>360000</c:v>
                  </c:pt>
                  <c:pt idx="1472">
                    <c:v>360000</c:v>
                  </c:pt>
                  <c:pt idx="1473">
                    <c:v>360000</c:v>
                  </c:pt>
                  <c:pt idx="1474">
                    <c:v>360000</c:v>
                  </c:pt>
                  <c:pt idx="1475">
                    <c:v>0</c:v>
                  </c:pt>
                  <c:pt idx="1476">
                    <c:v>0</c:v>
                  </c:pt>
                  <c:pt idx="1477">
                    <c:v>0</c:v>
                  </c:pt>
                  <c:pt idx="1478">
                    <c:v>360000</c:v>
                  </c:pt>
                  <c:pt idx="1479">
                    <c:v>360000</c:v>
                  </c:pt>
                  <c:pt idx="1480">
                    <c:v>0</c:v>
                  </c:pt>
                  <c:pt idx="1481">
                    <c:v>19636.36328</c:v>
                  </c:pt>
                  <c:pt idx="1482">
                    <c:v>0</c:v>
                  </c:pt>
                  <c:pt idx="1483">
                    <c:v>0</c:v>
                  </c:pt>
                  <c:pt idx="1484">
                    <c:v>360000</c:v>
                  </c:pt>
                  <c:pt idx="1485">
                    <c:v>0</c:v>
                  </c:pt>
                  <c:pt idx="1486">
                    <c:v>25116.2793</c:v>
                  </c:pt>
                  <c:pt idx="1487">
                    <c:v>0</c:v>
                  </c:pt>
                  <c:pt idx="1488">
                    <c:v>0</c:v>
                  </c:pt>
                  <c:pt idx="1489">
                    <c:v>0</c:v>
                  </c:pt>
                  <c:pt idx="1490">
                    <c:v>0</c:v>
                  </c:pt>
                  <c:pt idx="1491">
                    <c:v>0</c:v>
                  </c:pt>
                  <c:pt idx="1492">
                    <c:v>360000</c:v>
                  </c:pt>
                  <c:pt idx="1493">
                    <c:v>0</c:v>
                  </c:pt>
                  <c:pt idx="1494">
                    <c:v>360000</c:v>
                  </c:pt>
                  <c:pt idx="1495">
                    <c:v>360000</c:v>
                  </c:pt>
                  <c:pt idx="1496">
                    <c:v>360000</c:v>
                  </c:pt>
                  <c:pt idx="1497">
                    <c:v>360000</c:v>
                  </c:pt>
                  <c:pt idx="1498">
                    <c:v>0</c:v>
                  </c:pt>
                  <c:pt idx="1499">
                    <c:v>360000</c:v>
                  </c:pt>
                  <c:pt idx="1500">
                    <c:v>0</c:v>
                  </c:pt>
                  <c:pt idx="1501">
                    <c:v>0</c:v>
                  </c:pt>
                  <c:pt idx="1502">
                    <c:v>0</c:v>
                  </c:pt>
                  <c:pt idx="1503">
                    <c:v>0</c:v>
                  </c:pt>
                  <c:pt idx="1504">
                    <c:v>0</c:v>
                  </c:pt>
                  <c:pt idx="1505">
                    <c:v>0</c:v>
                  </c:pt>
                  <c:pt idx="1506">
                    <c:v>0</c:v>
                  </c:pt>
                  <c:pt idx="1507">
                    <c:v>180000</c:v>
                  </c:pt>
                  <c:pt idx="1508">
                    <c:v>0</c:v>
                  </c:pt>
                  <c:pt idx="1509">
                    <c:v>360000</c:v>
                  </c:pt>
                  <c:pt idx="1510">
                    <c:v>360000</c:v>
                  </c:pt>
                  <c:pt idx="1511">
                    <c:v>360000</c:v>
                  </c:pt>
                  <c:pt idx="1512">
                    <c:v>360000</c:v>
                  </c:pt>
                  <c:pt idx="1513">
                    <c:v>360000</c:v>
                  </c:pt>
                  <c:pt idx="1514">
                    <c:v>360000</c:v>
                  </c:pt>
                  <c:pt idx="1515">
                    <c:v>360000</c:v>
                  </c:pt>
                  <c:pt idx="1516">
                    <c:v>360000</c:v>
                  </c:pt>
                  <c:pt idx="1517">
                    <c:v>540000</c:v>
                  </c:pt>
                  <c:pt idx="1518">
                    <c:v>360000</c:v>
                  </c:pt>
                  <c:pt idx="1519">
                    <c:v>360000</c:v>
                  </c:pt>
                  <c:pt idx="1520">
                    <c:v>0</c:v>
                  </c:pt>
                  <c:pt idx="1521">
                    <c:v>0</c:v>
                  </c:pt>
                  <c:pt idx="1522">
                    <c:v>0</c:v>
                  </c:pt>
                  <c:pt idx="1523">
                    <c:v>180000</c:v>
                  </c:pt>
                  <c:pt idx="1524">
                    <c:v>0</c:v>
                  </c:pt>
                  <c:pt idx="1525">
                    <c:v>0</c:v>
                  </c:pt>
                  <c:pt idx="1526">
                    <c:v>0</c:v>
                  </c:pt>
                  <c:pt idx="1527">
                    <c:v>360000</c:v>
                  </c:pt>
                  <c:pt idx="1528">
                    <c:v>360000</c:v>
                  </c:pt>
                  <c:pt idx="1529">
                    <c:v>360000</c:v>
                  </c:pt>
                  <c:pt idx="1530">
                    <c:v>0</c:v>
                  </c:pt>
                  <c:pt idx="1531">
                    <c:v>0</c:v>
                  </c:pt>
                  <c:pt idx="1532">
                    <c:v>0</c:v>
                  </c:pt>
                  <c:pt idx="1533">
                    <c:v>0</c:v>
                  </c:pt>
                  <c:pt idx="1534">
                    <c:v>51428.57031</c:v>
                  </c:pt>
                  <c:pt idx="1535">
                    <c:v>0</c:v>
                  </c:pt>
                  <c:pt idx="1536">
                    <c:v>360000</c:v>
                  </c:pt>
                  <c:pt idx="1537">
                    <c:v>360000</c:v>
                  </c:pt>
                  <c:pt idx="1538">
                    <c:v>0</c:v>
                  </c:pt>
                  <c:pt idx="1539">
                    <c:v>180000</c:v>
                  </c:pt>
                  <c:pt idx="1540">
                    <c:v>216000</c:v>
                  </c:pt>
                  <c:pt idx="1541">
                    <c:v>360000</c:v>
                  </c:pt>
                  <c:pt idx="1542">
                    <c:v>0</c:v>
                  </c:pt>
                  <c:pt idx="1543">
                    <c:v>0</c:v>
                  </c:pt>
                  <c:pt idx="1544">
                    <c:v>360000</c:v>
                  </c:pt>
                  <c:pt idx="1545">
                    <c:v>0</c:v>
                  </c:pt>
                  <c:pt idx="1546">
                    <c:v>0</c:v>
                  </c:pt>
                  <c:pt idx="1547">
                    <c:v>360000</c:v>
                  </c:pt>
                  <c:pt idx="1548">
                    <c:v>0</c:v>
                  </c:pt>
                  <c:pt idx="1549">
                    <c:v>0</c:v>
                  </c:pt>
                  <c:pt idx="1550">
                    <c:v>0</c:v>
                  </c:pt>
                  <c:pt idx="1551">
                    <c:v>0</c:v>
                  </c:pt>
                  <c:pt idx="1552">
                    <c:v>0</c:v>
                  </c:pt>
                  <c:pt idx="1553">
                    <c:v>0</c:v>
                  </c:pt>
                  <c:pt idx="1554">
                    <c:v>120000</c:v>
                  </c:pt>
                  <c:pt idx="1555">
                    <c:v>360000</c:v>
                  </c:pt>
                  <c:pt idx="1556">
                    <c:v>0</c:v>
                  </c:pt>
                  <c:pt idx="1557">
                    <c:v>0</c:v>
                  </c:pt>
                  <c:pt idx="1558">
                    <c:v>0</c:v>
                  </c:pt>
                  <c:pt idx="1559">
                    <c:v>360000</c:v>
                  </c:pt>
                  <c:pt idx="1560">
                    <c:v>360000</c:v>
                  </c:pt>
                  <c:pt idx="1561">
                    <c:v>0</c:v>
                  </c:pt>
                  <c:pt idx="1562">
                    <c:v>360000</c:v>
                  </c:pt>
                  <c:pt idx="1563">
                    <c:v>360000</c:v>
                  </c:pt>
                  <c:pt idx="1564">
                    <c:v>360000</c:v>
                  </c:pt>
                  <c:pt idx="1565">
                    <c:v>360000</c:v>
                  </c:pt>
                  <c:pt idx="1566">
                    <c:v>0</c:v>
                  </c:pt>
                  <c:pt idx="1567">
                    <c:v>360000</c:v>
                  </c:pt>
                  <c:pt idx="1568">
                    <c:v>0</c:v>
                  </c:pt>
                  <c:pt idx="1569">
                    <c:v>0</c:v>
                  </c:pt>
                  <c:pt idx="1570">
                    <c:v>360000</c:v>
                  </c:pt>
                  <c:pt idx="1571">
                    <c:v>0</c:v>
                  </c:pt>
                  <c:pt idx="1572">
                    <c:v>77142.85938</c:v>
                  </c:pt>
                  <c:pt idx="1573">
                    <c:v>360000</c:v>
                  </c:pt>
                  <c:pt idx="1574">
                    <c:v>360000</c:v>
                  </c:pt>
                  <c:pt idx="1575">
                    <c:v>360000</c:v>
                  </c:pt>
                  <c:pt idx="1576">
                    <c:v>360000</c:v>
                  </c:pt>
                  <c:pt idx="1577">
                    <c:v>360000</c:v>
                  </c:pt>
                  <c:pt idx="1578">
                    <c:v>34838.71094</c:v>
                  </c:pt>
                  <c:pt idx="1579">
                    <c:v>0</c:v>
                  </c:pt>
                  <c:pt idx="1580">
                    <c:v>360000</c:v>
                  </c:pt>
                  <c:pt idx="1581">
                    <c:v>360000</c:v>
                  </c:pt>
                  <c:pt idx="1582">
                    <c:v>360000</c:v>
                  </c:pt>
                  <c:pt idx="1583">
                    <c:v>360000</c:v>
                  </c:pt>
                  <c:pt idx="1584">
                    <c:v>360000</c:v>
                  </c:pt>
                  <c:pt idx="1585">
                    <c:v>46956.52344</c:v>
                  </c:pt>
                  <c:pt idx="1586">
                    <c:v>0</c:v>
                  </c:pt>
                  <c:pt idx="1587">
                    <c:v>216000</c:v>
                  </c:pt>
                  <c:pt idx="1588">
                    <c:v>90000</c:v>
                  </c:pt>
                  <c:pt idx="1589">
                    <c:v>0</c:v>
                  </c:pt>
                  <c:pt idx="1590">
                    <c:v>0</c:v>
                  </c:pt>
                  <c:pt idx="1591">
                    <c:v>0</c:v>
                  </c:pt>
                  <c:pt idx="1592">
                    <c:v>360000</c:v>
                  </c:pt>
                  <c:pt idx="1593">
                    <c:v>360000</c:v>
                  </c:pt>
                  <c:pt idx="1594">
                    <c:v>0</c:v>
                  </c:pt>
                  <c:pt idx="1595">
                    <c:v>360000</c:v>
                  </c:pt>
                  <c:pt idx="1596">
                    <c:v>360000</c:v>
                  </c:pt>
                  <c:pt idx="1597">
                    <c:v>360000</c:v>
                  </c:pt>
                  <c:pt idx="1598">
                    <c:v>0</c:v>
                  </c:pt>
                  <c:pt idx="1599">
                    <c:v>0</c:v>
                  </c:pt>
                  <c:pt idx="1600">
                    <c:v>270000</c:v>
                  </c:pt>
                  <c:pt idx="1601">
                    <c:v>0</c:v>
                  </c:pt>
                  <c:pt idx="1602">
                    <c:v>216000</c:v>
                  </c:pt>
                  <c:pt idx="1603">
                    <c:v>0</c:v>
                  </c:pt>
                  <c:pt idx="1604">
                    <c:v>360000</c:v>
                  </c:pt>
                  <c:pt idx="1605">
                    <c:v>0</c:v>
                  </c:pt>
                  <c:pt idx="1606">
                    <c:v>0</c:v>
                  </c:pt>
                  <c:pt idx="1607">
                    <c:v>0</c:v>
                  </c:pt>
                  <c:pt idx="1608">
                    <c:v>0</c:v>
                  </c:pt>
                  <c:pt idx="1609">
                    <c:v>30857.14258</c:v>
                  </c:pt>
                  <c:pt idx="1610">
                    <c:v>360000</c:v>
                  </c:pt>
                  <c:pt idx="1611">
                    <c:v>360000</c:v>
                  </c:pt>
                  <c:pt idx="1612">
                    <c:v>38571.42969</c:v>
                  </c:pt>
                  <c:pt idx="1613">
                    <c:v>0</c:v>
                  </c:pt>
                  <c:pt idx="1614">
                    <c:v>0</c:v>
                  </c:pt>
                  <c:pt idx="1615">
                    <c:v>360000</c:v>
                  </c:pt>
                  <c:pt idx="1616">
                    <c:v>0</c:v>
                  </c:pt>
                  <c:pt idx="1617">
                    <c:v>45000</c:v>
                  </c:pt>
                  <c:pt idx="1618">
                    <c:v>34838.71094</c:v>
                  </c:pt>
                  <c:pt idx="1619">
                    <c:v>0</c:v>
                  </c:pt>
                  <c:pt idx="1620">
                    <c:v>72000</c:v>
                  </c:pt>
                  <c:pt idx="1621">
                    <c:v>360000</c:v>
                  </c:pt>
                  <c:pt idx="1622">
                    <c:v>360000</c:v>
                  </c:pt>
                  <c:pt idx="1623">
                    <c:v>360000</c:v>
                  </c:pt>
                  <c:pt idx="1624">
                    <c:v>108000</c:v>
                  </c:pt>
                  <c:pt idx="1625">
                    <c:v>0</c:v>
                  </c:pt>
                  <c:pt idx="1626">
                    <c:v>360000</c:v>
                  </c:pt>
                  <c:pt idx="1627">
                    <c:v>216000</c:v>
                  </c:pt>
                  <c:pt idx="1628">
                    <c:v>360000</c:v>
                  </c:pt>
                  <c:pt idx="1629">
                    <c:v>360000</c:v>
                  </c:pt>
                  <c:pt idx="1630">
                    <c:v>360000</c:v>
                  </c:pt>
                  <c:pt idx="1631">
                    <c:v>360000</c:v>
                  </c:pt>
                  <c:pt idx="1632">
                    <c:v>0</c:v>
                  </c:pt>
                  <c:pt idx="1633">
                    <c:v>22881.35547</c:v>
                  </c:pt>
                  <c:pt idx="1634">
                    <c:v>360000</c:v>
                  </c:pt>
                  <c:pt idx="1635">
                    <c:v>360000</c:v>
                  </c:pt>
                  <c:pt idx="1636">
                    <c:v>0</c:v>
                  </c:pt>
                  <c:pt idx="1637">
                    <c:v>360000</c:v>
                  </c:pt>
                  <c:pt idx="1638">
                    <c:v>360000</c:v>
                  </c:pt>
                  <c:pt idx="1639">
                    <c:v>360000</c:v>
                  </c:pt>
                  <c:pt idx="1640">
                    <c:v>360000</c:v>
                  </c:pt>
                  <c:pt idx="1641">
                    <c:v>360000</c:v>
                  </c:pt>
                  <c:pt idx="1642">
                    <c:v>360000</c:v>
                  </c:pt>
                  <c:pt idx="1643">
                    <c:v>360000</c:v>
                  </c:pt>
                  <c:pt idx="1644">
                    <c:v>0</c:v>
                  </c:pt>
                  <c:pt idx="1645">
                    <c:v>0</c:v>
                  </c:pt>
                  <c:pt idx="1646">
                    <c:v>360000</c:v>
                  </c:pt>
                  <c:pt idx="1647">
                    <c:v>0</c:v>
                  </c:pt>
                  <c:pt idx="1648">
                    <c:v>360000</c:v>
                  </c:pt>
                  <c:pt idx="1649">
                    <c:v>360000</c:v>
                  </c:pt>
                  <c:pt idx="1650">
                    <c:v>360000</c:v>
                  </c:pt>
                  <c:pt idx="1651">
                    <c:v>360000</c:v>
                  </c:pt>
                  <c:pt idx="1652">
                    <c:v>360000</c:v>
                  </c:pt>
                  <c:pt idx="1653">
                    <c:v>360000</c:v>
                  </c:pt>
                  <c:pt idx="1654">
                    <c:v>360000</c:v>
                  </c:pt>
                  <c:pt idx="1655">
                    <c:v>360000</c:v>
                  </c:pt>
                  <c:pt idx="1656">
                    <c:v>360000</c:v>
                  </c:pt>
                  <c:pt idx="1657">
                    <c:v>360000</c:v>
                  </c:pt>
                  <c:pt idx="1658">
                    <c:v>216000</c:v>
                  </c:pt>
                  <c:pt idx="1659">
                    <c:v>360000</c:v>
                  </c:pt>
                  <c:pt idx="1660">
                    <c:v>360000</c:v>
                  </c:pt>
                  <c:pt idx="1661">
                    <c:v>360000</c:v>
                  </c:pt>
                  <c:pt idx="1662">
                    <c:v>360000</c:v>
                  </c:pt>
                  <c:pt idx="1663">
                    <c:v>360000</c:v>
                  </c:pt>
                  <c:pt idx="1664">
                    <c:v>360000</c:v>
                  </c:pt>
                  <c:pt idx="1665">
                    <c:v>360000</c:v>
                  </c:pt>
                  <c:pt idx="1666">
                    <c:v>360000</c:v>
                  </c:pt>
                  <c:pt idx="1667">
                    <c:v>360000</c:v>
                  </c:pt>
                  <c:pt idx="1668">
                    <c:v>360000</c:v>
                  </c:pt>
                  <c:pt idx="1669">
                    <c:v>360000</c:v>
                  </c:pt>
                  <c:pt idx="1670">
                    <c:v>0</c:v>
                  </c:pt>
                  <c:pt idx="1671">
                    <c:v>360000</c:v>
                  </c:pt>
                  <c:pt idx="1672">
                    <c:v>360000</c:v>
                  </c:pt>
                  <c:pt idx="1673">
                    <c:v>360000</c:v>
                  </c:pt>
                  <c:pt idx="1674">
                    <c:v>360000</c:v>
                  </c:pt>
                  <c:pt idx="1675">
                    <c:v>360000</c:v>
                  </c:pt>
                  <c:pt idx="1676">
                    <c:v>360000</c:v>
                  </c:pt>
                  <c:pt idx="1677">
                    <c:v>360000</c:v>
                  </c:pt>
                  <c:pt idx="1678">
                    <c:v>360000</c:v>
                  </c:pt>
                  <c:pt idx="1679">
                    <c:v>360000</c:v>
                  </c:pt>
                  <c:pt idx="1680">
                    <c:v>360000</c:v>
                  </c:pt>
                  <c:pt idx="1681">
                    <c:v>360000</c:v>
                  </c:pt>
                  <c:pt idx="1682">
                    <c:v>360000</c:v>
                  </c:pt>
                  <c:pt idx="1683">
                    <c:v>360000</c:v>
                  </c:pt>
                  <c:pt idx="1684">
                    <c:v>360000</c:v>
                  </c:pt>
                  <c:pt idx="1685">
                    <c:v>360000</c:v>
                  </c:pt>
                  <c:pt idx="1686">
                    <c:v>360000</c:v>
                  </c:pt>
                  <c:pt idx="1687">
                    <c:v>360000</c:v>
                  </c:pt>
                  <c:pt idx="1688">
                    <c:v>360000</c:v>
                  </c:pt>
                  <c:pt idx="1689">
                    <c:v>360000</c:v>
                  </c:pt>
                  <c:pt idx="1690">
                    <c:v>360000</c:v>
                  </c:pt>
                  <c:pt idx="1691">
                    <c:v>360000</c:v>
                  </c:pt>
                  <c:pt idx="1692">
                    <c:v>0</c:v>
                  </c:pt>
                  <c:pt idx="1693">
                    <c:v>360000</c:v>
                  </c:pt>
                  <c:pt idx="1694">
                    <c:v>360000</c:v>
                  </c:pt>
                  <c:pt idx="1695">
                    <c:v>360000</c:v>
                  </c:pt>
                  <c:pt idx="1696">
                    <c:v>360000</c:v>
                  </c:pt>
                  <c:pt idx="1697">
                    <c:v>360000</c:v>
                  </c:pt>
                  <c:pt idx="1698">
                    <c:v>360000</c:v>
                  </c:pt>
                  <c:pt idx="1699">
                    <c:v>360000</c:v>
                  </c:pt>
                  <c:pt idx="1700">
                    <c:v>360000</c:v>
                  </c:pt>
                  <c:pt idx="1701">
                    <c:v>360000</c:v>
                  </c:pt>
                  <c:pt idx="1702">
                    <c:v>360000</c:v>
                  </c:pt>
                  <c:pt idx="1703">
                    <c:v>360000</c:v>
                  </c:pt>
                  <c:pt idx="1704">
                    <c:v>360000</c:v>
                  </c:pt>
                  <c:pt idx="1705">
                    <c:v>360000</c:v>
                  </c:pt>
                  <c:pt idx="1706">
                    <c:v>360000</c:v>
                  </c:pt>
                  <c:pt idx="1707">
                    <c:v>360000</c:v>
                  </c:pt>
                  <c:pt idx="1708">
                    <c:v>360000</c:v>
                  </c:pt>
                  <c:pt idx="1709">
                    <c:v>360000</c:v>
                  </c:pt>
                  <c:pt idx="1710">
                    <c:v>360000</c:v>
                  </c:pt>
                  <c:pt idx="1711">
                    <c:v>360000</c:v>
                  </c:pt>
                  <c:pt idx="1712">
                    <c:v>0</c:v>
                  </c:pt>
                  <c:pt idx="1713">
                    <c:v>0</c:v>
                  </c:pt>
                  <c:pt idx="1714">
                    <c:v>360000</c:v>
                  </c:pt>
                  <c:pt idx="1715">
                    <c:v>360000</c:v>
                  </c:pt>
                  <c:pt idx="1716">
                    <c:v>360000</c:v>
                  </c:pt>
                  <c:pt idx="1717">
                    <c:v>360000</c:v>
                  </c:pt>
                  <c:pt idx="1718">
                    <c:v>360000</c:v>
                  </c:pt>
                  <c:pt idx="1719">
                    <c:v>360000</c:v>
                  </c:pt>
                  <c:pt idx="1720">
                    <c:v>360000</c:v>
                  </c:pt>
                  <c:pt idx="1721">
                    <c:v>360000</c:v>
                  </c:pt>
                  <c:pt idx="1722">
                    <c:v>0</c:v>
                  </c:pt>
                  <c:pt idx="1723">
                    <c:v>360000</c:v>
                  </c:pt>
                  <c:pt idx="1724">
                    <c:v>360000</c:v>
                  </c:pt>
                  <c:pt idx="1725">
                    <c:v>360000</c:v>
                  </c:pt>
                  <c:pt idx="1726">
                    <c:v>360000</c:v>
                  </c:pt>
                  <c:pt idx="1727">
                    <c:v>360000</c:v>
                  </c:pt>
                  <c:pt idx="1728">
                    <c:v>360000</c:v>
                  </c:pt>
                  <c:pt idx="1729">
                    <c:v>360000</c:v>
                  </c:pt>
                  <c:pt idx="1730">
                    <c:v>360000</c:v>
                  </c:pt>
                  <c:pt idx="1731">
                    <c:v>360000</c:v>
                  </c:pt>
                  <c:pt idx="1732">
                    <c:v>360000</c:v>
                  </c:pt>
                  <c:pt idx="1733">
                    <c:v>360000</c:v>
                  </c:pt>
                  <c:pt idx="1734">
                    <c:v>360000</c:v>
                  </c:pt>
                  <c:pt idx="1735">
                    <c:v>360000</c:v>
                  </c:pt>
                  <c:pt idx="1736">
                    <c:v>360000</c:v>
                  </c:pt>
                  <c:pt idx="1737">
                    <c:v>360000</c:v>
                  </c:pt>
                  <c:pt idx="1738">
                    <c:v>360000</c:v>
                  </c:pt>
                  <c:pt idx="1739">
                    <c:v>360000</c:v>
                  </c:pt>
                  <c:pt idx="1740">
                    <c:v>360000</c:v>
                  </c:pt>
                  <c:pt idx="1741">
                    <c:v>360000</c:v>
                  </c:pt>
                  <c:pt idx="1742">
                    <c:v>360000</c:v>
                  </c:pt>
                  <c:pt idx="1743">
                    <c:v>360000</c:v>
                  </c:pt>
                  <c:pt idx="1744">
                    <c:v>40000</c:v>
                  </c:pt>
                  <c:pt idx="1745">
                    <c:v>0</c:v>
                  </c:pt>
                  <c:pt idx="1746">
                    <c:v>0</c:v>
                  </c:pt>
                  <c:pt idx="1747">
                    <c:v>360000</c:v>
                  </c:pt>
                  <c:pt idx="1748">
                    <c:v>360000</c:v>
                  </c:pt>
                  <c:pt idx="1749">
                    <c:v>360000</c:v>
                  </c:pt>
                  <c:pt idx="1750">
                    <c:v>0</c:v>
                  </c:pt>
                  <c:pt idx="1751">
                    <c:v>0</c:v>
                  </c:pt>
                  <c:pt idx="1752">
                    <c:v>360000</c:v>
                  </c:pt>
                  <c:pt idx="1753">
                    <c:v>360000</c:v>
                  </c:pt>
                  <c:pt idx="1754">
                    <c:v>360000</c:v>
                  </c:pt>
                  <c:pt idx="1755">
                    <c:v>360000</c:v>
                  </c:pt>
                  <c:pt idx="1756">
                    <c:v>360000</c:v>
                  </c:pt>
                  <c:pt idx="1757">
                    <c:v>360000</c:v>
                  </c:pt>
                  <c:pt idx="1758">
                    <c:v>360000</c:v>
                  </c:pt>
                  <c:pt idx="1759">
                    <c:v>360000</c:v>
                  </c:pt>
                  <c:pt idx="1760">
                    <c:v>360000</c:v>
                  </c:pt>
                  <c:pt idx="1761">
                    <c:v>360000</c:v>
                  </c:pt>
                  <c:pt idx="1762">
                    <c:v>360000</c:v>
                  </c:pt>
                  <c:pt idx="1763">
                    <c:v>360000</c:v>
                  </c:pt>
                  <c:pt idx="1764">
                    <c:v>360000</c:v>
                  </c:pt>
                  <c:pt idx="1765">
                    <c:v>360000</c:v>
                  </c:pt>
                  <c:pt idx="1766">
                    <c:v>0</c:v>
                  </c:pt>
                  <c:pt idx="1767">
                    <c:v>0</c:v>
                  </c:pt>
                  <c:pt idx="1768">
                    <c:v>360000</c:v>
                  </c:pt>
                  <c:pt idx="1769">
                    <c:v>0</c:v>
                  </c:pt>
                  <c:pt idx="1770">
                    <c:v>360000</c:v>
                  </c:pt>
                  <c:pt idx="1771">
                    <c:v>0</c:v>
                  </c:pt>
                  <c:pt idx="1772">
                    <c:v>360000</c:v>
                  </c:pt>
                  <c:pt idx="1773">
                    <c:v>360000</c:v>
                  </c:pt>
                  <c:pt idx="1774">
                    <c:v>360000</c:v>
                  </c:pt>
                  <c:pt idx="1775">
                    <c:v>360000</c:v>
                  </c:pt>
                  <c:pt idx="1776">
                    <c:v>0</c:v>
                  </c:pt>
                  <c:pt idx="1777">
                    <c:v>360000</c:v>
                  </c:pt>
                  <c:pt idx="1778">
                    <c:v>360000</c:v>
                  </c:pt>
                  <c:pt idx="1779">
                    <c:v>0</c:v>
                  </c:pt>
                  <c:pt idx="1780">
                    <c:v>360000</c:v>
                  </c:pt>
                  <c:pt idx="1781">
                    <c:v>360000</c:v>
                  </c:pt>
                  <c:pt idx="1782">
                    <c:v>360000</c:v>
                  </c:pt>
                  <c:pt idx="1783">
                    <c:v>360000</c:v>
                  </c:pt>
                  <c:pt idx="1784">
                    <c:v>180000</c:v>
                  </c:pt>
                  <c:pt idx="1785">
                    <c:v>360000</c:v>
                  </c:pt>
                  <c:pt idx="1786">
                    <c:v>360000</c:v>
                  </c:pt>
                  <c:pt idx="1787">
                    <c:v>360000</c:v>
                  </c:pt>
                  <c:pt idx="1788">
                    <c:v>360000</c:v>
                  </c:pt>
                  <c:pt idx="1789">
                    <c:v>360000</c:v>
                  </c:pt>
                  <c:pt idx="1790">
                    <c:v>360000</c:v>
                  </c:pt>
                  <c:pt idx="1791">
                    <c:v>360000</c:v>
                  </c:pt>
                  <c:pt idx="1792">
                    <c:v>360000</c:v>
                  </c:pt>
                  <c:pt idx="1793">
                    <c:v>0</c:v>
                  </c:pt>
                  <c:pt idx="1794">
                    <c:v>0</c:v>
                  </c:pt>
                  <c:pt idx="1795">
                    <c:v>360000</c:v>
                  </c:pt>
                  <c:pt idx="1796">
                    <c:v>360000</c:v>
                  </c:pt>
                  <c:pt idx="1797">
                    <c:v>360000</c:v>
                  </c:pt>
                  <c:pt idx="1798">
                    <c:v>0</c:v>
                  </c:pt>
                  <c:pt idx="1799">
                    <c:v>360000</c:v>
                  </c:pt>
                  <c:pt idx="1800">
                    <c:v>360000</c:v>
                  </c:pt>
                  <c:pt idx="1801">
                    <c:v>0</c:v>
                  </c:pt>
                  <c:pt idx="1802">
                    <c:v>360000</c:v>
                  </c:pt>
                  <c:pt idx="1803">
                    <c:v>20000</c:v>
                  </c:pt>
                  <c:pt idx="1804">
                    <c:v>0</c:v>
                  </c:pt>
                  <c:pt idx="1805">
                    <c:v>0</c:v>
                  </c:pt>
                  <c:pt idx="1806">
                    <c:v>360000</c:v>
                  </c:pt>
                  <c:pt idx="1807">
                    <c:v>360000</c:v>
                  </c:pt>
                  <c:pt idx="1808">
                    <c:v>360000</c:v>
                  </c:pt>
                  <c:pt idx="1809">
                    <c:v>0</c:v>
                  </c:pt>
                  <c:pt idx="1810">
                    <c:v>360000</c:v>
                  </c:pt>
                  <c:pt idx="1811">
                    <c:v>360000</c:v>
                  </c:pt>
                  <c:pt idx="1812">
                    <c:v>360000</c:v>
                  </c:pt>
                  <c:pt idx="1813">
                    <c:v>360000</c:v>
                  </c:pt>
                  <c:pt idx="1814">
                    <c:v>360000</c:v>
                  </c:pt>
                  <c:pt idx="1815">
                    <c:v>360000</c:v>
                  </c:pt>
                  <c:pt idx="1816">
                    <c:v>360000</c:v>
                  </c:pt>
                  <c:pt idx="1817">
                    <c:v>360000</c:v>
                  </c:pt>
                  <c:pt idx="1818">
                    <c:v>360000</c:v>
                  </c:pt>
                  <c:pt idx="1819">
                    <c:v>360000</c:v>
                  </c:pt>
                  <c:pt idx="1820">
                    <c:v>360000</c:v>
                  </c:pt>
                  <c:pt idx="1821">
                    <c:v>360000</c:v>
                  </c:pt>
                  <c:pt idx="1822">
                    <c:v>360000</c:v>
                  </c:pt>
                  <c:pt idx="1823">
                    <c:v>360000</c:v>
                  </c:pt>
                  <c:pt idx="1824">
                    <c:v>360000</c:v>
                  </c:pt>
                  <c:pt idx="1825">
                    <c:v>360000</c:v>
                  </c:pt>
                  <c:pt idx="1826">
                    <c:v>360000</c:v>
                  </c:pt>
                  <c:pt idx="1827">
                    <c:v>360000</c:v>
                  </c:pt>
                  <c:pt idx="1828">
                    <c:v>360000</c:v>
                  </c:pt>
                  <c:pt idx="1829">
                    <c:v>360000</c:v>
                  </c:pt>
                  <c:pt idx="1830">
                    <c:v>360000</c:v>
                  </c:pt>
                  <c:pt idx="1831">
                    <c:v>360000</c:v>
                  </c:pt>
                  <c:pt idx="1832">
                    <c:v>360000</c:v>
                  </c:pt>
                  <c:pt idx="1833">
                    <c:v>360000</c:v>
                  </c:pt>
                  <c:pt idx="1834">
                    <c:v>360000</c:v>
                  </c:pt>
                  <c:pt idx="1835">
                    <c:v>360000</c:v>
                  </c:pt>
                  <c:pt idx="1836">
                    <c:v>360000</c:v>
                  </c:pt>
                  <c:pt idx="1837">
                    <c:v>360000</c:v>
                  </c:pt>
                  <c:pt idx="1838">
                    <c:v>360000</c:v>
                  </c:pt>
                  <c:pt idx="1839">
                    <c:v>360000</c:v>
                  </c:pt>
                  <c:pt idx="1840">
                    <c:v>360000</c:v>
                  </c:pt>
                  <c:pt idx="1841">
                    <c:v>360000</c:v>
                  </c:pt>
                  <c:pt idx="1842">
                    <c:v>360000</c:v>
                  </c:pt>
                  <c:pt idx="1843">
                    <c:v>360000</c:v>
                  </c:pt>
                  <c:pt idx="1844">
                    <c:v>360000</c:v>
                  </c:pt>
                  <c:pt idx="1845">
                    <c:v>360000</c:v>
                  </c:pt>
                  <c:pt idx="1846">
                    <c:v>360000</c:v>
                  </c:pt>
                  <c:pt idx="1847">
                    <c:v>360000</c:v>
                  </c:pt>
                  <c:pt idx="1848">
                    <c:v>360000</c:v>
                  </c:pt>
                  <c:pt idx="1849">
                    <c:v>360000</c:v>
                  </c:pt>
                  <c:pt idx="1850">
                    <c:v>360000</c:v>
                  </c:pt>
                  <c:pt idx="1851">
                    <c:v>360000</c:v>
                  </c:pt>
                  <c:pt idx="1852">
                    <c:v>360000</c:v>
                  </c:pt>
                  <c:pt idx="1853">
                    <c:v>360000</c:v>
                  </c:pt>
                  <c:pt idx="1854">
                    <c:v>360000</c:v>
                  </c:pt>
                  <c:pt idx="1855">
                    <c:v>360000</c:v>
                  </c:pt>
                  <c:pt idx="1856">
                    <c:v>360000</c:v>
                  </c:pt>
                  <c:pt idx="1857">
                    <c:v>360000</c:v>
                  </c:pt>
                  <c:pt idx="1858">
                    <c:v>360000</c:v>
                  </c:pt>
                  <c:pt idx="1859">
                    <c:v>360000</c:v>
                  </c:pt>
                  <c:pt idx="1860">
                    <c:v>360000</c:v>
                  </c:pt>
                  <c:pt idx="1861">
                    <c:v>360000</c:v>
                  </c:pt>
                  <c:pt idx="1862">
                    <c:v>360000</c:v>
                  </c:pt>
                  <c:pt idx="1863">
                    <c:v>360000</c:v>
                  </c:pt>
                  <c:pt idx="1864">
                    <c:v>360000</c:v>
                  </c:pt>
                  <c:pt idx="1865">
                    <c:v>0</c:v>
                  </c:pt>
                  <c:pt idx="1866">
                    <c:v>540000</c:v>
                  </c:pt>
                  <c:pt idx="1867">
                    <c:v>360000</c:v>
                  </c:pt>
                  <c:pt idx="1868">
                    <c:v>360000</c:v>
                  </c:pt>
                  <c:pt idx="1869">
                    <c:v>360000</c:v>
                  </c:pt>
                  <c:pt idx="1870">
                    <c:v>360000</c:v>
                  </c:pt>
                  <c:pt idx="1871">
                    <c:v>0</c:v>
                  </c:pt>
                  <c:pt idx="1872">
                    <c:v>38571.42969</c:v>
                  </c:pt>
                  <c:pt idx="1873">
                    <c:v>360000</c:v>
                  </c:pt>
                  <c:pt idx="1874">
                    <c:v>360000</c:v>
                  </c:pt>
                  <c:pt idx="1875">
                    <c:v>360000</c:v>
                  </c:pt>
                  <c:pt idx="1876">
                    <c:v>360000</c:v>
                  </c:pt>
                  <c:pt idx="1877">
                    <c:v>360000</c:v>
                  </c:pt>
                  <c:pt idx="1878">
                    <c:v>360000</c:v>
                  </c:pt>
                  <c:pt idx="1879">
                    <c:v>360000</c:v>
                  </c:pt>
                  <c:pt idx="1880">
                    <c:v>360000</c:v>
                  </c:pt>
                  <c:pt idx="1881">
                    <c:v>360000</c:v>
                  </c:pt>
                  <c:pt idx="1882">
                    <c:v>360000</c:v>
                  </c:pt>
                  <c:pt idx="1883">
                    <c:v>360000</c:v>
                  </c:pt>
                  <c:pt idx="1884">
                    <c:v>360000</c:v>
                  </c:pt>
                  <c:pt idx="1885">
                    <c:v>360000</c:v>
                  </c:pt>
                  <c:pt idx="1886">
                    <c:v>360000</c:v>
                  </c:pt>
                  <c:pt idx="1887">
                    <c:v>360000</c:v>
                  </c:pt>
                  <c:pt idx="1888">
                    <c:v>360000</c:v>
                  </c:pt>
                  <c:pt idx="1889">
                    <c:v>360000</c:v>
                  </c:pt>
                  <c:pt idx="1890">
                    <c:v>360000</c:v>
                  </c:pt>
                  <c:pt idx="1891">
                    <c:v>360000</c:v>
                  </c:pt>
                  <c:pt idx="1892">
                    <c:v>360000</c:v>
                  </c:pt>
                  <c:pt idx="1893">
                    <c:v>360000</c:v>
                  </c:pt>
                  <c:pt idx="1894">
                    <c:v>360000</c:v>
                  </c:pt>
                  <c:pt idx="1895">
                    <c:v>360000</c:v>
                  </c:pt>
                  <c:pt idx="1896">
                    <c:v>360000</c:v>
                  </c:pt>
                  <c:pt idx="1897">
                    <c:v>360000</c:v>
                  </c:pt>
                  <c:pt idx="1898">
                    <c:v>360000</c:v>
                  </c:pt>
                  <c:pt idx="1899">
                    <c:v>360000</c:v>
                  </c:pt>
                  <c:pt idx="1900">
                    <c:v>360000</c:v>
                  </c:pt>
                  <c:pt idx="1901">
                    <c:v>360000</c:v>
                  </c:pt>
                  <c:pt idx="1902">
                    <c:v>360000</c:v>
                  </c:pt>
                  <c:pt idx="1903">
                    <c:v>360000</c:v>
                  </c:pt>
                  <c:pt idx="1904">
                    <c:v>360000</c:v>
                  </c:pt>
                  <c:pt idx="1905">
                    <c:v>360000</c:v>
                  </c:pt>
                  <c:pt idx="1906">
                    <c:v>360000</c:v>
                  </c:pt>
                  <c:pt idx="1907">
                    <c:v>360000</c:v>
                  </c:pt>
                  <c:pt idx="1908">
                    <c:v>360000</c:v>
                  </c:pt>
                  <c:pt idx="1909">
                    <c:v>360000</c:v>
                  </c:pt>
                  <c:pt idx="1910">
                    <c:v>360000</c:v>
                  </c:pt>
                  <c:pt idx="1911">
                    <c:v>360000</c:v>
                  </c:pt>
                  <c:pt idx="1912">
                    <c:v>360000</c:v>
                  </c:pt>
                  <c:pt idx="1913">
                    <c:v>360000</c:v>
                  </c:pt>
                  <c:pt idx="1914">
                    <c:v>360000</c:v>
                  </c:pt>
                  <c:pt idx="1915">
                    <c:v>360000</c:v>
                  </c:pt>
                  <c:pt idx="1916">
                    <c:v>0</c:v>
                  </c:pt>
                  <c:pt idx="1917">
                    <c:v>360000</c:v>
                  </c:pt>
                  <c:pt idx="1918">
                    <c:v>360000</c:v>
                  </c:pt>
                  <c:pt idx="1919">
                    <c:v>360000</c:v>
                  </c:pt>
                  <c:pt idx="1920">
                    <c:v>360000</c:v>
                  </c:pt>
                  <c:pt idx="1921">
                    <c:v>360000</c:v>
                  </c:pt>
                  <c:pt idx="1922">
                    <c:v>360000</c:v>
                  </c:pt>
                  <c:pt idx="1923">
                    <c:v>360000</c:v>
                  </c:pt>
                  <c:pt idx="1924">
                    <c:v>360000</c:v>
                  </c:pt>
                  <c:pt idx="1925">
                    <c:v>360000</c:v>
                  </c:pt>
                  <c:pt idx="1926">
                    <c:v>360000</c:v>
                  </c:pt>
                  <c:pt idx="1927">
                    <c:v>46956.52344</c:v>
                  </c:pt>
                  <c:pt idx="1928">
                    <c:v>360000</c:v>
                  </c:pt>
                  <c:pt idx="1929">
                    <c:v>360000</c:v>
                  </c:pt>
                  <c:pt idx="1930">
                    <c:v>360000</c:v>
                  </c:pt>
                  <c:pt idx="1931">
                    <c:v>360000</c:v>
                  </c:pt>
                  <c:pt idx="1932">
                    <c:v>360000</c:v>
                  </c:pt>
                  <c:pt idx="1933">
                    <c:v>360000</c:v>
                  </c:pt>
                  <c:pt idx="1934">
                    <c:v>360000</c:v>
                  </c:pt>
                  <c:pt idx="1935">
                    <c:v>360000</c:v>
                  </c:pt>
                  <c:pt idx="1936">
                    <c:v>360000</c:v>
                  </c:pt>
                  <c:pt idx="1937">
                    <c:v>360000</c:v>
                  </c:pt>
                  <c:pt idx="1938">
                    <c:v>360000</c:v>
                  </c:pt>
                  <c:pt idx="1939">
                    <c:v>360000</c:v>
                  </c:pt>
                  <c:pt idx="1940">
                    <c:v>360000</c:v>
                  </c:pt>
                  <c:pt idx="1941">
                    <c:v>360000</c:v>
                  </c:pt>
                  <c:pt idx="1942">
                    <c:v>360000</c:v>
                  </c:pt>
                  <c:pt idx="1943">
                    <c:v>360000</c:v>
                  </c:pt>
                  <c:pt idx="1944">
                    <c:v>0</c:v>
                  </c:pt>
                  <c:pt idx="1945">
                    <c:v>360000</c:v>
                  </c:pt>
                  <c:pt idx="1946">
                    <c:v>360000</c:v>
                  </c:pt>
                  <c:pt idx="1947">
                    <c:v>360000</c:v>
                  </c:pt>
                  <c:pt idx="1948">
                    <c:v>360000</c:v>
                  </c:pt>
                  <c:pt idx="1949">
                    <c:v>360000</c:v>
                  </c:pt>
                  <c:pt idx="1950">
                    <c:v>360000</c:v>
                  </c:pt>
                  <c:pt idx="1951">
                    <c:v>360000</c:v>
                  </c:pt>
                  <c:pt idx="1952">
                    <c:v>360000</c:v>
                  </c:pt>
                  <c:pt idx="1953">
                    <c:v>360000</c:v>
                  </c:pt>
                  <c:pt idx="1954">
                    <c:v>360000</c:v>
                  </c:pt>
                  <c:pt idx="1955">
                    <c:v>360000</c:v>
                  </c:pt>
                  <c:pt idx="1956">
                    <c:v>360000</c:v>
                  </c:pt>
                  <c:pt idx="1957">
                    <c:v>360000</c:v>
                  </c:pt>
                  <c:pt idx="1958">
                    <c:v>360000</c:v>
                  </c:pt>
                  <c:pt idx="1959">
                    <c:v>360000</c:v>
                  </c:pt>
                  <c:pt idx="1960">
                    <c:v>360000</c:v>
                  </c:pt>
                  <c:pt idx="1961">
                    <c:v>360000</c:v>
                  </c:pt>
                  <c:pt idx="1962">
                    <c:v>360000</c:v>
                  </c:pt>
                  <c:pt idx="1963">
                    <c:v>0</c:v>
                  </c:pt>
                  <c:pt idx="1964">
                    <c:v>0</c:v>
                  </c:pt>
                  <c:pt idx="1965">
                    <c:v>360000</c:v>
                  </c:pt>
                  <c:pt idx="1966">
                    <c:v>360000</c:v>
                  </c:pt>
                  <c:pt idx="1967">
                    <c:v>360000</c:v>
                  </c:pt>
                  <c:pt idx="1968">
                    <c:v>360000</c:v>
                  </c:pt>
                  <c:pt idx="1969">
                    <c:v>360000</c:v>
                  </c:pt>
                  <c:pt idx="1970">
                    <c:v>360000</c:v>
                  </c:pt>
                  <c:pt idx="1971">
                    <c:v>360000</c:v>
                  </c:pt>
                  <c:pt idx="1972">
                    <c:v>360000</c:v>
                  </c:pt>
                  <c:pt idx="1973">
                    <c:v>360000</c:v>
                  </c:pt>
                  <c:pt idx="1974">
                    <c:v>360000</c:v>
                  </c:pt>
                  <c:pt idx="1975">
                    <c:v>360000</c:v>
                  </c:pt>
                  <c:pt idx="1976">
                    <c:v>360000</c:v>
                  </c:pt>
                  <c:pt idx="1977">
                    <c:v>360000</c:v>
                  </c:pt>
                  <c:pt idx="1978">
                    <c:v>360000</c:v>
                  </c:pt>
                  <c:pt idx="1979">
                    <c:v>0</c:v>
                  </c:pt>
                  <c:pt idx="1980">
                    <c:v>360000</c:v>
                  </c:pt>
                  <c:pt idx="1981">
                    <c:v>360000</c:v>
                  </c:pt>
                  <c:pt idx="1982">
                    <c:v>540000</c:v>
                  </c:pt>
                  <c:pt idx="1983">
                    <c:v>360000</c:v>
                  </c:pt>
                  <c:pt idx="1984">
                    <c:v>360000</c:v>
                  </c:pt>
                  <c:pt idx="1985">
                    <c:v>360000</c:v>
                  </c:pt>
                  <c:pt idx="1986">
                    <c:v>360000</c:v>
                  </c:pt>
                  <c:pt idx="1987">
                    <c:v>360000</c:v>
                  </c:pt>
                  <c:pt idx="1988">
                    <c:v>360000</c:v>
                  </c:pt>
                  <c:pt idx="1989">
                    <c:v>360000</c:v>
                  </c:pt>
                  <c:pt idx="1990">
                    <c:v>360000</c:v>
                  </c:pt>
                  <c:pt idx="1991">
                    <c:v>360000</c:v>
                  </c:pt>
                  <c:pt idx="1992">
                    <c:v>360000</c:v>
                  </c:pt>
                  <c:pt idx="1993">
                    <c:v>540000</c:v>
                  </c:pt>
                  <c:pt idx="1994">
                    <c:v>360000</c:v>
                  </c:pt>
                  <c:pt idx="1995">
                    <c:v>360000</c:v>
                  </c:pt>
                  <c:pt idx="1996">
                    <c:v>360000</c:v>
                  </c:pt>
                  <c:pt idx="1997">
                    <c:v>360000</c:v>
                  </c:pt>
                  <c:pt idx="1998">
                    <c:v>540000</c:v>
                  </c:pt>
                  <c:pt idx="1999">
                    <c:v>0</c:v>
                  </c:pt>
                  <c:pt idx="2000">
                    <c:v>360000</c:v>
                  </c:pt>
                  <c:pt idx="2001">
                    <c:v>180000</c:v>
                  </c:pt>
                  <c:pt idx="2002">
                    <c:v>360000</c:v>
                  </c:pt>
                  <c:pt idx="2003">
                    <c:v>360000</c:v>
                  </c:pt>
                  <c:pt idx="2004">
                    <c:v>360000</c:v>
                  </c:pt>
                  <c:pt idx="2005">
                    <c:v>540000</c:v>
                  </c:pt>
                  <c:pt idx="2006">
                    <c:v>0</c:v>
                  </c:pt>
                  <c:pt idx="2007">
                    <c:v>360000</c:v>
                  </c:pt>
                  <c:pt idx="2008">
                    <c:v>360000</c:v>
                  </c:pt>
                  <c:pt idx="2009">
                    <c:v>360000</c:v>
                  </c:pt>
                  <c:pt idx="2010">
                    <c:v>360000</c:v>
                  </c:pt>
                  <c:pt idx="2011">
                    <c:v>360000</c:v>
                  </c:pt>
                  <c:pt idx="2012">
                    <c:v>360000</c:v>
                  </c:pt>
                  <c:pt idx="2013">
                    <c:v>360000</c:v>
                  </c:pt>
                  <c:pt idx="2014">
                    <c:v>360000</c:v>
                  </c:pt>
                  <c:pt idx="2015">
                    <c:v>360000</c:v>
                  </c:pt>
                  <c:pt idx="2016">
                    <c:v>360000</c:v>
                  </c:pt>
                  <c:pt idx="2017">
                    <c:v>360000</c:v>
                  </c:pt>
                  <c:pt idx="2018">
                    <c:v>360000</c:v>
                  </c:pt>
                  <c:pt idx="2019">
                    <c:v>0</c:v>
                  </c:pt>
                  <c:pt idx="2020">
                    <c:v>360000</c:v>
                  </c:pt>
                  <c:pt idx="2021">
                    <c:v>360000</c:v>
                  </c:pt>
                  <c:pt idx="2022">
                    <c:v>360000</c:v>
                  </c:pt>
                  <c:pt idx="2023">
                    <c:v>360000</c:v>
                  </c:pt>
                  <c:pt idx="2024">
                    <c:v>360000</c:v>
                  </c:pt>
                  <c:pt idx="2025">
                    <c:v>360000</c:v>
                  </c:pt>
                  <c:pt idx="2026">
                    <c:v>0</c:v>
                  </c:pt>
                  <c:pt idx="2027">
                    <c:v>360000</c:v>
                  </c:pt>
                  <c:pt idx="2028">
                    <c:v>360000</c:v>
                  </c:pt>
                  <c:pt idx="2029">
                    <c:v>360000</c:v>
                  </c:pt>
                  <c:pt idx="2030">
                    <c:v>32727.27344</c:v>
                  </c:pt>
                  <c:pt idx="2031">
                    <c:v>360000</c:v>
                  </c:pt>
                  <c:pt idx="2032">
                    <c:v>360000</c:v>
                  </c:pt>
                  <c:pt idx="2033">
                    <c:v>360000</c:v>
                  </c:pt>
                  <c:pt idx="2034">
                    <c:v>360000</c:v>
                  </c:pt>
                  <c:pt idx="2035">
                    <c:v>360000</c:v>
                  </c:pt>
                  <c:pt idx="2036">
                    <c:v>540000</c:v>
                  </c:pt>
                  <c:pt idx="2037">
                    <c:v>0</c:v>
                  </c:pt>
                  <c:pt idx="2038">
                    <c:v>360000</c:v>
                  </c:pt>
                  <c:pt idx="2039">
                    <c:v>540000</c:v>
                  </c:pt>
                  <c:pt idx="2040">
                    <c:v>360000</c:v>
                  </c:pt>
                  <c:pt idx="2041">
                    <c:v>360000</c:v>
                  </c:pt>
                  <c:pt idx="2042">
                    <c:v>360000</c:v>
                  </c:pt>
                  <c:pt idx="2043">
                    <c:v>360000</c:v>
                  </c:pt>
                  <c:pt idx="2044">
                    <c:v>360000</c:v>
                  </c:pt>
                  <c:pt idx="2045">
                    <c:v>360000</c:v>
                  </c:pt>
                  <c:pt idx="2046">
                    <c:v>360000</c:v>
                  </c:pt>
                  <c:pt idx="2047">
                    <c:v>360000</c:v>
                  </c:pt>
                  <c:pt idx="2048">
                    <c:v>0</c:v>
                  </c:pt>
                  <c:pt idx="2049">
                    <c:v>360000</c:v>
                  </c:pt>
                  <c:pt idx="2050">
                    <c:v>360000</c:v>
                  </c:pt>
                  <c:pt idx="2051">
                    <c:v>360000</c:v>
                  </c:pt>
                  <c:pt idx="2052">
                    <c:v>360000</c:v>
                  </c:pt>
                  <c:pt idx="2053">
                    <c:v>360000</c:v>
                  </c:pt>
                  <c:pt idx="2054">
                    <c:v>360000</c:v>
                  </c:pt>
                  <c:pt idx="2055">
                    <c:v>360000</c:v>
                  </c:pt>
                  <c:pt idx="2056">
                    <c:v>360000</c:v>
                  </c:pt>
                  <c:pt idx="2057">
                    <c:v>360000</c:v>
                  </c:pt>
                  <c:pt idx="2058">
                    <c:v>360000</c:v>
                  </c:pt>
                  <c:pt idx="2059">
                    <c:v>0</c:v>
                  </c:pt>
                  <c:pt idx="2060">
                    <c:v>360000</c:v>
                  </c:pt>
                  <c:pt idx="2061">
                    <c:v>0</c:v>
                  </c:pt>
                  <c:pt idx="2062">
                    <c:v>30000</c:v>
                  </c:pt>
                  <c:pt idx="2063">
                    <c:v>0</c:v>
                  </c:pt>
                  <c:pt idx="2064">
                    <c:v>0</c:v>
                  </c:pt>
                  <c:pt idx="2065">
                    <c:v>0</c:v>
                  </c:pt>
                  <c:pt idx="2066">
                    <c:v>0</c:v>
                  </c:pt>
                  <c:pt idx="2067">
                    <c:v>41538.46094</c:v>
                  </c:pt>
                  <c:pt idx="2068">
                    <c:v>360000</c:v>
                  </c:pt>
                  <c:pt idx="2069">
                    <c:v>0</c:v>
                  </c:pt>
                  <c:pt idx="2070">
                    <c:v>0</c:v>
                  </c:pt>
                  <c:pt idx="2071">
                    <c:v>0</c:v>
                  </c:pt>
                  <c:pt idx="2072">
                    <c:v>60000</c:v>
                  </c:pt>
                  <c:pt idx="2073">
                    <c:v>6033.519531</c:v>
                  </c:pt>
                  <c:pt idx="2074">
                    <c:v>0</c:v>
                  </c:pt>
                  <c:pt idx="2075">
                    <c:v>27692.30859</c:v>
                  </c:pt>
                  <c:pt idx="2076">
                    <c:v>0</c:v>
                  </c:pt>
                  <c:pt idx="2077">
                    <c:v>67500</c:v>
                  </c:pt>
                  <c:pt idx="2078">
                    <c:v>270000</c:v>
                  </c:pt>
                  <c:pt idx="2079">
                    <c:v>0</c:v>
                  </c:pt>
                  <c:pt idx="2080">
                    <c:v>360000</c:v>
                  </c:pt>
                  <c:pt idx="2081">
                    <c:v>0</c:v>
                  </c:pt>
                  <c:pt idx="2082">
                    <c:v>360000</c:v>
                  </c:pt>
                  <c:pt idx="2083">
                    <c:v>0</c:v>
                  </c:pt>
                  <c:pt idx="2084">
                    <c:v>0</c:v>
                  </c:pt>
                  <c:pt idx="2085">
                    <c:v>0</c:v>
                  </c:pt>
                  <c:pt idx="2086">
                    <c:v>0</c:v>
                  </c:pt>
                  <c:pt idx="2087">
                    <c:v>360000</c:v>
                  </c:pt>
                  <c:pt idx="2088">
                    <c:v>0</c:v>
                  </c:pt>
                  <c:pt idx="2089">
                    <c:v>360000</c:v>
                  </c:pt>
                  <c:pt idx="2090">
                    <c:v>360000</c:v>
                  </c:pt>
                  <c:pt idx="2091">
                    <c:v>360000</c:v>
                  </c:pt>
                  <c:pt idx="2092">
                    <c:v>0</c:v>
                  </c:pt>
                  <c:pt idx="2093">
                    <c:v>0</c:v>
                  </c:pt>
                  <c:pt idx="2094">
                    <c:v>24545.45508</c:v>
                  </c:pt>
                  <c:pt idx="2095">
                    <c:v>63529.41016</c:v>
                  </c:pt>
                  <c:pt idx="2096">
                    <c:v>0</c:v>
                  </c:pt>
                  <c:pt idx="2097">
                    <c:v>360000</c:v>
                  </c:pt>
                  <c:pt idx="2098">
                    <c:v>0</c:v>
                  </c:pt>
                  <c:pt idx="2099">
                    <c:v>0</c:v>
                  </c:pt>
                  <c:pt idx="2100">
                    <c:v>0</c:v>
                  </c:pt>
                  <c:pt idx="2101">
                    <c:v>0</c:v>
                  </c:pt>
                  <c:pt idx="2102">
                    <c:v>0</c:v>
                  </c:pt>
                  <c:pt idx="2103">
                    <c:v>0</c:v>
                  </c:pt>
                  <c:pt idx="2104">
                    <c:v>0</c:v>
                  </c:pt>
                  <c:pt idx="2105">
                    <c:v>0</c:v>
                  </c:pt>
                  <c:pt idx="2106">
                    <c:v>0</c:v>
                  </c:pt>
                  <c:pt idx="2107">
                    <c:v>0</c:v>
                  </c:pt>
                  <c:pt idx="2108">
                    <c:v>0</c:v>
                  </c:pt>
                  <c:pt idx="2109">
                    <c:v>360000</c:v>
                  </c:pt>
                  <c:pt idx="2110">
                    <c:v>360000</c:v>
                  </c:pt>
                  <c:pt idx="2111">
                    <c:v>360000</c:v>
                  </c:pt>
                  <c:pt idx="2112">
                    <c:v>77142.85938</c:v>
                  </c:pt>
                  <c:pt idx="2113">
                    <c:v>0</c:v>
                  </c:pt>
                  <c:pt idx="2114">
                    <c:v>360000</c:v>
                  </c:pt>
                  <c:pt idx="2115">
                    <c:v>360000</c:v>
                  </c:pt>
                  <c:pt idx="2116">
                    <c:v>360000</c:v>
                  </c:pt>
                  <c:pt idx="2117">
                    <c:v>0</c:v>
                  </c:pt>
                  <c:pt idx="2118">
                    <c:v>0</c:v>
                  </c:pt>
                  <c:pt idx="2119">
                    <c:v>360000</c:v>
                  </c:pt>
                  <c:pt idx="2120">
                    <c:v>0</c:v>
                  </c:pt>
                  <c:pt idx="2121">
                    <c:v>0</c:v>
                  </c:pt>
                  <c:pt idx="2122">
                    <c:v>360000</c:v>
                  </c:pt>
                  <c:pt idx="2123">
                    <c:v>360000</c:v>
                  </c:pt>
                  <c:pt idx="2124">
                    <c:v>360000</c:v>
                  </c:pt>
                  <c:pt idx="2125">
                    <c:v>360000</c:v>
                  </c:pt>
                  <c:pt idx="2126">
                    <c:v>360000</c:v>
                  </c:pt>
                  <c:pt idx="2127">
                    <c:v>540000</c:v>
                  </c:pt>
                  <c:pt idx="2128">
                    <c:v>360000</c:v>
                  </c:pt>
                  <c:pt idx="2129">
                    <c:v>360000</c:v>
                  </c:pt>
                  <c:pt idx="2130">
                    <c:v>360000</c:v>
                  </c:pt>
                  <c:pt idx="2131">
                    <c:v>360000</c:v>
                  </c:pt>
                  <c:pt idx="2132">
                    <c:v>360000</c:v>
                  </c:pt>
                  <c:pt idx="2133">
                    <c:v>0</c:v>
                  </c:pt>
                  <c:pt idx="2134">
                    <c:v>0</c:v>
                  </c:pt>
                  <c:pt idx="2135">
                    <c:v>360000</c:v>
                  </c:pt>
                  <c:pt idx="2136">
                    <c:v>360000</c:v>
                  </c:pt>
                  <c:pt idx="2137">
                    <c:v>360000</c:v>
                  </c:pt>
                  <c:pt idx="2138">
                    <c:v>360000</c:v>
                  </c:pt>
                  <c:pt idx="2139">
                    <c:v>360000</c:v>
                  </c:pt>
                  <c:pt idx="2140">
                    <c:v>360000</c:v>
                  </c:pt>
                  <c:pt idx="2141">
                    <c:v>360000</c:v>
                  </c:pt>
                  <c:pt idx="2142">
                    <c:v>360000</c:v>
                  </c:pt>
                  <c:pt idx="2143">
                    <c:v>360000</c:v>
                  </c:pt>
                  <c:pt idx="2144">
                    <c:v>360000</c:v>
                  </c:pt>
                  <c:pt idx="2145">
                    <c:v>360000</c:v>
                  </c:pt>
                  <c:pt idx="2146">
                    <c:v>360000</c:v>
                  </c:pt>
                  <c:pt idx="2147">
                    <c:v>360000</c:v>
                  </c:pt>
                  <c:pt idx="2148">
                    <c:v>360000</c:v>
                  </c:pt>
                  <c:pt idx="2149">
                    <c:v>360000</c:v>
                  </c:pt>
                  <c:pt idx="2150">
                    <c:v>360000</c:v>
                  </c:pt>
                  <c:pt idx="2151">
                    <c:v>360000</c:v>
                  </c:pt>
                  <c:pt idx="2152">
                    <c:v>360000</c:v>
                  </c:pt>
                  <c:pt idx="2153">
                    <c:v>360000</c:v>
                  </c:pt>
                  <c:pt idx="2154">
                    <c:v>360000</c:v>
                  </c:pt>
                  <c:pt idx="2155">
                    <c:v>360000</c:v>
                  </c:pt>
                  <c:pt idx="2156">
                    <c:v>360000</c:v>
                  </c:pt>
                  <c:pt idx="2157">
                    <c:v>360000</c:v>
                  </c:pt>
                  <c:pt idx="2158">
                    <c:v>360000</c:v>
                  </c:pt>
                  <c:pt idx="2159">
                    <c:v>360000</c:v>
                  </c:pt>
                  <c:pt idx="2160">
                    <c:v>360000</c:v>
                  </c:pt>
                  <c:pt idx="2161">
                    <c:v>360000</c:v>
                  </c:pt>
                  <c:pt idx="2162">
                    <c:v>540000</c:v>
                  </c:pt>
                  <c:pt idx="2163">
                    <c:v>360000</c:v>
                  </c:pt>
                  <c:pt idx="2164">
                    <c:v>360000</c:v>
                  </c:pt>
                  <c:pt idx="2165">
                    <c:v>360000</c:v>
                  </c:pt>
                  <c:pt idx="2166">
                    <c:v>360000</c:v>
                  </c:pt>
                  <c:pt idx="2167">
                    <c:v>360000</c:v>
                  </c:pt>
                  <c:pt idx="2168">
                    <c:v>360000</c:v>
                  </c:pt>
                  <c:pt idx="2169">
                    <c:v>360000</c:v>
                  </c:pt>
                  <c:pt idx="2170">
                    <c:v>360000</c:v>
                  </c:pt>
                  <c:pt idx="2171">
                    <c:v>360000</c:v>
                  </c:pt>
                  <c:pt idx="2172">
                    <c:v>540000</c:v>
                  </c:pt>
                  <c:pt idx="2173">
                    <c:v>360000</c:v>
                  </c:pt>
                  <c:pt idx="2174">
                    <c:v>540000</c:v>
                  </c:pt>
                  <c:pt idx="2175">
                    <c:v>360000</c:v>
                  </c:pt>
                  <c:pt idx="2176">
                    <c:v>360000</c:v>
                  </c:pt>
                  <c:pt idx="2177">
                    <c:v>360000</c:v>
                  </c:pt>
                  <c:pt idx="2178">
                    <c:v>720000</c:v>
                  </c:pt>
                  <c:pt idx="2179">
                    <c:v>360000</c:v>
                  </c:pt>
                  <c:pt idx="2180">
                    <c:v>720000</c:v>
                  </c:pt>
                  <c:pt idx="2181">
                    <c:v>360000</c:v>
                  </c:pt>
                  <c:pt idx="2182">
                    <c:v>360000</c:v>
                  </c:pt>
                  <c:pt idx="2183">
                    <c:v>360000</c:v>
                  </c:pt>
                  <c:pt idx="2184">
                    <c:v>360000</c:v>
                  </c:pt>
                  <c:pt idx="2185">
                    <c:v>360000</c:v>
                  </c:pt>
                  <c:pt idx="2186">
                    <c:v>360000</c:v>
                  </c:pt>
                  <c:pt idx="2187">
                    <c:v>360000</c:v>
                  </c:pt>
                  <c:pt idx="2188">
                    <c:v>360000</c:v>
                  </c:pt>
                  <c:pt idx="2189">
                    <c:v>360000</c:v>
                  </c:pt>
                  <c:pt idx="2190">
                    <c:v>360000</c:v>
                  </c:pt>
                  <c:pt idx="2191">
                    <c:v>360000</c:v>
                  </c:pt>
                  <c:pt idx="2192">
                    <c:v>360000</c:v>
                  </c:pt>
                  <c:pt idx="2193">
                    <c:v>360000</c:v>
                  </c:pt>
                  <c:pt idx="2194">
                    <c:v>360000</c:v>
                  </c:pt>
                  <c:pt idx="2195">
                    <c:v>360000</c:v>
                  </c:pt>
                  <c:pt idx="2196">
                    <c:v>360000</c:v>
                  </c:pt>
                  <c:pt idx="2197">
                    <c:v>360000</c:v>
                  </c:pt>
                  <c:pt idx="2198">
                    <c:v>360000</c:v>
                  </c:pt>
                  <c:pt idx="2199">
                    <c:v>360000</c:v>
                  </c:pt>
                  <c:pt idx="2200">
                    <c:v>360000</c:v>
                  </c:pt>
                  <c:pt idx="2201">
                    <c:v>540000</c:v>
                  </c:pt>
                  <c:pt idx="2202">
                    <c:v>1080000</c:v>
                  </c:pt>
                  <c:pt idx="2203">
                    <c:v>360000</c:v>
                  </c:pt>
                  <c:pt idx="2204">
                    <c:v>360000</c:v>
                  </c:pt>
                  <c:pt idx="2205">
                    <c:v>540000</c:v>
                  </c:pt>
                  <c:pt idx="2206">
                    <c:v>360000</c:v>
                  </c:pt>
                  <c:pt idx="2207">
                    <c:v>360000</c:v>
                  </c:pt>
                  <c:pt idx="2208">
                    <c:v>31764.70508</c:v>
                  </c:pt>
                  <c:pt idx="2209">
                    <c:v>0</c:v>
                  </c:pt>
                  <c:pt idx="2210">
                    <c:v>0</c:v>
                  </c:pt>
                  <c:pt idx="2211">
                    <c:v>0</c:v>
                  </c:pt>
                  <c:pt idx="2212">
                    <c:v>360000</c:v>
                  </c:pt>
                  <c:pt idx="2213">
                    <c:v>360000</c:v>
                  </c:pt>
                  <c:pt idx="2214">
                    <c:v>0</c:v>
                  </c:pt>
                  <c:pt idx="2215">
                    <c:v>360000</c:v>
                  </c:pt>
                  <c:pt idx="2216">
                    <c:v>360000</c:v>
                  </c:pt>
                  <c:pt idx="2217">
                    <c:v>0</c:v>
                  </c:pt>
                  <c:pt idx="2218">
                    <c:v>360000</c:v>
                  </c:pt>
                  <c:pt idx="2219">
                    <c:v>360000</c:v>
                  </c:pt>
                  <c:pt idx="2220">
                    <c:v>360000</c:v>
                  </c:pt>
                  <c:pt idx="2221">
                    <c:v>360000</c:v>
                  </c:pt>
                  <c:pt idx="2222">
                    <c:v>0</c:v>
                  </c:pt>
                  <c:pt idx="2223">
                    <c:v>0</c:v>
                  </c:pt>
                  <c:pt idx="2224">
                    <c:v>0</c:v>
                  </c:pt>
                  <c:pt idx="2225">
                    <c:v>0</c:v>
                  </c:pt>
                  <c:pt idx="2226">
                    <c:v>0</c:v>
                  </c:pt>
                  <c:pt idx="2227">
                    <c:v>360000</c:v>
                  </c:pt>
                  <c:pt idx="2228">
                    <c:v>360000</c:v>
                  </c:pt>
                  <c:pt idx="2229">
                    <c:v>0</c:v>
                  </c:pt>
                  <c:pt idx="2230">
                    <c:v>360000</c:v>
                  </c:pt>
                  <c:pt idx="2231">
                    <c:v>360000</c:v>
                  </c:pt>
                  <c:pt idx="2232">
                    <c:v>90000</c:v>
                  </c:pt>
                  <c:pt idx="2233">
                    <c:v>360000</c:v>
                  </c:pt>
                  <c:pt idx="2234">
                    <c:v>360000</c:v>
                  </c:pt>
                  <c:pt idx="2235">
                    <c:v>360000</c:v>
                  </c:pt>
                  <c:pt idx="2236">
                    <c:v>360000</c:v>
                  </c:pt>
                  <c:pt idx="2237">
                    <c:v>360000</c:v>
                  </c:pt>
                  <c:pt idx="2238">
                    <c:v>360000</c:v>
                  </c:pt>
                  <c:pt idx="2239">
                    <c:v>360000</c:v>
                  </c:pt>
                  <c:pt idx="2240">
                    <c:v>360000</c:v>
                  </c:pt>
                  <c:pt idx="2241">
                    <c:v>360000</c:v>
                  </c:pt>
                  <c:pt idx="2242">
                    <c:v>360000</c:v>
                  </c:pt>
                  <c:pt idx="2243">
                    <c:v>360000</c:v>
                  </c:pt>
                  <c:pt idx="2244">
                    <c:v>360000</c:v>
                  </c:pt>
                  <c:pt idx="2245">
                    <c:v>360000</c:v>
                  </c:pt>
                  <c:pt idx="2246">
                    <c:v>0</c:v>
                  </c:pt>
                  <c:pt idx="2247">
                    <c:v>0</c:v>
                  </c:pt>
                  <c:pt idx="2248">
                    <c:v>0</c:v>
                  </c:pt>
                  <c:pt idx="2249">
                    <c:v>360000</c:v>
                  </c:pt>
                  <c:pt idx="2250">
                    <c:v>360000</c:v>
                  </c:pt>
                  <c:pt idx="2251">
                    <c:v>360000</c:v>
                  </c:pt>
                  <c:pt idx="2252">
                    <c:v>360000</c:v>
                  </c:pt>
                  <c:pt idx="2253">
                    <c:v>360000</c:v>
                  </c:pt>
                  <c:pt idx="2254">
                    <c:v>360000</c:v>
                  </c:pt>
                  <c:pt idx="2255">
                    <c:v>360000</c:v>
                  </c:pt>
                  <c:pt idx="2256">
                    <c:v>360000</c:v>
                  </c:pt>
                  <c:pt idx="2257">
                    <c:v>360000</c:v>
                  </c:pt>
                  <c:pt idx="2258">
                    <c:v>360000</c:v>
                  </c:pt>
                  <c:pt idx="2259">
                    <c:v>360000</c:v>
                  </c:pt>
                  <c:pt idx="2260">
                    <c:v>360000</c:v>
                  </c:pt>
                  <c:pt idx="2261">
                    <c:v>360000</c:v>
                  </c:pt>
                  <c:pt idx="2262">
                    <c:v>360000</c:v>
                  </c:pt>
                  <c:pt idx="2263">
                    <c:v>360000</c:v>
                  </c:pt>
                  <c:pt idx="2264">
                    <c:v>360000</c:v>
                  </c:pt>
                  <c:pt idx="2265">
                    <c:v>360000</c:v>
                  </c:pt>
                  <c:pt idx="2266">
                    <c:v>0</c:v>
                  </c:pt>
                  <c:pt idx="2267">
                    <c:v>360000</c:v>
                  </c:pt>
                  <c:pt idx="2268">
                    <c:v>360000</c:v>
                  </c:pt>
                  <c:pt idx="2269">
                    <c:v>0</c:v>
                  </c:pt>
                  <c:pt idx="2270">
                    <c:v>0</c:v>
                  </c:pt>
                  <c:pt idx="2271">
                    <c:v>360000</c:v>
                  </c:pt>
                  <c:pt idx="2272">
                    <c:v>360000</c:v>
                  </c:pt>
                  <c:pt idx="2273">
                    <c:v>360000</c:v>
                  </c:pt>
                  <c:pt idx="2274">
                    <c:v>360000</c:v>
                  </c:pt>
                  <c:pt idx="2275">
                    <c:v>360000</c:v>
                  </c:pt>
                  <c:pt idx="2276">
                    <c:v>360000</c:v>
                  </c:pt>
                  <c:pt idx="2277">
                    <c:v>360000</c:v>
                  </c:pt>
                  <c:pt idx="2278">
                    <c:v>360000</c:v>
                  </c:pt>
                  <c:pt idx="2279">
                    <c:v>360000</c:v>
                  </c:pt>
                  <c:pt idx="2280">
                    <c:v>360000</c:v>
                  </c:pt>
                  <c:pt idx="2281">
                    <c:v>360000</c:v>
                  </c:pt>
                  <c:pt idx="2282">
                    <c:v>360000</c:v>
                  </c:pt>
                  <c:pt idx="2283">
                    <c:v>360000</c:v>
                  </c:pt>
                  <c:pt idx="2284">
                    <c:v>360000</c:v>
                  </c:pt>
                  <c:pt idx="2285">
                    <c:v>360000</c:v>
                  </c:pt>
                  <c:pt idx="2286">
                    <c:v>360000</c:v>
                  </c:pt>
                  <c:pt idx="2287">
                    <c:v>360000</c:v>
                  </c:pt>
                  <c:pt idx="2288">
                    <c:v>360000</c:v>
                  </c:pt>
                  <c:pt idx="2289">
                    <c:v>360000</c:v>
                  </c:pt>
                  <c:pt idx="2290">
                    <c:v>360000</c:v>
                  </c:pt>
                  <c:pt idx="2291">
                    <c:v>360000</c:v>
                  </c:pt>
                  <c:pt idx="2292">
                    <c:v>360000</c:v>
                  </c:pt>
                  <c:pt idx="2293">
                    <c:v>360000</c:v>
                  </c:pt>
                  <c:pt idx="2294">
                    <c:v>360000</c:v>
                  </c:pt>
                  <c:pt idx="2295">
                    <c:v>360000</c:v>
                  </c:pt>
                  <c:pt idx="2296">
                    <c:v>360000</c:v>
                  </c:pt>
                  <c:pt idx="2297">
                    <c:v>360000</c:v>
                  </c:pt>
                  <c:pt idx="2298">
                    <c:v>360000</c:v>
                  </c:pt>
                  <c:pt idx="2299">
                    <c:v>360000</c:v>
                  </c:pt>
                  <c:pt idx="2300">
                    <c:v>360000</c:v>
                  </c:pt>
                  <c:pt idx="2301">
                    <c:v>360000</c:v>
                  </c:pt>
                  <c:pt idx="2302">
                    <c:v>360000</c:v>
                  </c:pt>
                  <c:pt idx="2303">
                    <c:v>360000</c:v>
                  </c:pt>
                  <c:pt idx="2304">
                    <c:v>360000</c:v>
                  </c:pt>
                  <c:pt idx="2305">
                    <c:v>360000</c:v>
                  </c:pt>
                  <c:pt idx="2306">
                    <c:v>360000</c:v>
                  </c:pt>
                  <c:pt idx="2307">
                    <c:v>360000</c:v>
                  </c:pt>
                  <c:pt idx="2308">
                    <c:v>360000</c:v>
                  </c:pt>
                  <c:pt idx="2309">
                    <c:v>360000</c:v>
                  </c:pt>
                  <c:pt idx="2310">
                    <c:v>360000</c:v>
                  </c:pt>
                  <c:pt idx="2311">
                    <c:v>360000</c:v>
                  </c:pt>
                  <c:pt idx="2312">
                    <c:v>360000</c:v>
                  </c:pt>
                  <c:pt idx="2313">
                    <c:v>360000</c:v>
                  </c:pt>
                  <c:pt idx="2314">
                    <c:v>360000</c:v>
                  </c:pt>
                  <c:pt idx="2315">
                    <c:v>360000</c:v>
                  </c:pt>
                  <c:pt idx="2316">
                    <c:v>360000</c:v>
                  </c:pt>
                  <c:pt idx="2317">
                    <c:v>0</c:v>
                  </c:pt>
                  <c:pt idx="2318">
                    <c:v>360000</c:v>
                  </c:pt>
                  <c:pt idx="2319">
                    <c:v>360000</c:v>
                  </c:pt>
                  <c:pt idx="2320">
                    <c:v>360000</c:v>
                  </c:pt>
                  <c:pt idx="2321">
                    <c:v>360000</c:v>
                  </c:pt>
                  <c:pt idx="2322">
                    <c:v>360000</c:v>
                  </c:pt>
                  <c:pt idx="2323">
                    <c:v>360000</c:v>
                  </c:pt>
                  <c:pt idx="2324">
                    <c:v>360000</c:v>
                  </c:pt>
                  <c:pt idx="2325">
                    <c:v>360000</c:v>
                  </c:pt>
                  <c:pt idx="2326">
                    <c:v>0</c:v>
                  </c:pt>
                  <c:pt idx="2327">
                    <c:v>360000</c:v>
                  </c:pt>
                  <c:pt idx="2328">
                    <c:v>360000</c:v>
                  </c:pt>
                  <c:pt idx="2329">
                    <c:v>360000</c:v>
                  </c:pt>
                  <c:pt idx="2330">
                    <c:v>360000</c:v>
                  </c:pt>
                  <c:pt idx="2331">
                    <c:v>360000</c:v>
                  </c:pt>
                  <c:pt idx="2332">
                    <c:v>360000</c:v>
                  </c:pt>
                  <c:pt idx="2333">
                    <c:v>360000</c:v>
                  </c:pt>
                  <c:pt idx="2334">
                    <c:v>360000</c:v>
                  </c:pt>
                  <c:pt idx="2335">
                    <c:v>360000</c:v>
                  </c:pt>
                  <c:pt idx="2336">
                    <c:v>360000</c:v>
                  </c:pt>
                  <c:pt idx="2337">
                    <c:v>360000</c:v>
                  </c:pt>
                  <c:pt idx="2338">
                    <c:v>360000</c:v>
                  </c:pt>
                  <c:pt idx="2339">
                    <c:v>360000</c:v>
                  </c:pt>
                  <c:pt idx="2340">
                    <c:v>360000</c:v>
                  </c:pt>
                  <c:pt idx="2341">
                    <c:v>360000</c:v>
                  </c:pt>
                  <c:pt idx="2342">
                    <c:v>360000</c:v>
                  </c:pt>
                  <c:pt idx="2343">
                    <c:v>360000</c:v>
                  </c:pt>
                  <c:pt idx="2344">
                    <c:v>360000</c:v>
                  </c:pt>
                  <c:pt idx="2345">
                    <c:v>360000</c:v>
                  </c:pt>
                  <c:pt idx="2346">
                    <c:v>360000</c:v>
                  </c:pt>
                  <c:pt idx="2347">
                    <c:v>0</c:v>
                  </c:pt>
                  <c:pt idx="2348">
                    <c:v>0</c:v>
                  </c:pt>
                  <c:pt idx="2349">
                    <c:v>0</c:v>
                  </c:pt>
                  <c:pt idx="2350">
                    <c:v>0</c:v>
                  </c:pt>
                  <c:pt idx="2351">
                    <c:v>180000</c:v>
                  </c:pt>
                  <c:pt idx="2352">
                    <c:v>0</c:v>
                  </c:pt>
                  <c:pt idx="2353">
                    <c:v>0</c:v>
                  </c:pt>
                  <c:pt idx="2354">
                    <c:v>67500</c:v>
                  </c:pt>
                  <c:pt idx="2355">
                    <c:v>360000</c:v>
                  </c:pt>
                  <c:pt idx="2356">
                    <c:v>0</c:v>
                  </c:pt>
                  <c:pt idx="2357">
                    <c:v>360000</c:v>
                  </c:pt>
                  <c:pt idx="2358">
                    <c:v>360000</c:v>
                  </c:pt>
                  <c:pt idx="2359">
                    <c:v>360000</c:v>
                  </c:pt>
                  <c:pt idx="2360">
                    <c:v>360000</c:v>
                  </c:pt>
                  <c:pt idx="2361">
                    <c:v>1800000</c:v>
                  </c:pt>
                  <c:pt idx="2362">
                    <c:v>540000</c:v>
                  </c:pt>
                  <c:pt idx="2363">
                    <c:v>360000</c:v>
                  </c:pt>
                  <c:pt idx="2364">
                    <c:v>540000</c:v>
                  </c:pt>
                  <c:pt idx="2365">
                    <c:v>360000</c:v>
                  </c:pt>
                  <c:pt idx="2366">
                    <c:v>720000</c:v>
                  </c:pt>
                  <c:pt idx="2367">
                    <c:v>540000</c:v>
                  </c:pt>
                  <c:pt idx="2368">
                    <c:v>1440000</c:v>
                  </c:pt>
                  <c:pt idx="2369">
                    <c:v>1440000</c:v>
                  </c:pt>
                  <c:pt idx="2370">
                    <c:v>1080000</c:v>
                  </c:pt>
                  <c:pt idx="2371">
                    <c:v>360000</c:v>
                  </c:pt>
                  <c:pt idx="2372">
                    <c:v>1080000</c:v>
                  </c:pt>
                  <c:pt idx="2373">
                    <c:v>1080000</c:v>
                  </c:pt>
                  <c:pt idx="2374">
                    <c:v>540000</c:v>
                  </c:pt>
                  <c:pt idx="2375">
                    <c:v>1440000</c:v>
                  </c:pt>
                  <c:pt idx="2376">
                    <c:v>1080000</c:v>
                  </c:pt>
                  <c:pt idx="2377">
                    <c:v>540000</c:v>
                  </c:pt>
                  <c:pt idx="2378">
                    <c:v>360000</c:v>
                  </c:pt>
                  <c:pt idx="2379">
                    <c:v>360000</c:v>
                  </c:pt>
                  <c:pt idx="2380">
                    <c:v>360000</c:v>
                  </c:pt>
                  <c:pt idx="2381">
                    <c:v>0</c:v>
                  </c:pt>
                  <c:pt idx="2382">
                    <c:v>0</c:v>
                  </c:pt>
                  <c:pt idx="2383">
                    <c:v>360000</c:v>
                  </c:pt>
                  <c:pt idx="2384">
                    <c:v>0</c:v>
                  </c:pt>
                  <c:pt idx="2385">
                    <c:v>0</c:v>
                  </c:pt>
                  <c:pt idx="2386">
                    <c:v>0</c:v>
                  </c:pt>
                  <c:pt idx="2387">
                    <c:v>45000</c:v>
                  </c:pt>
                  <c:pt idx="2388">
                    <c:v>360000</c:v>
                  </c:pt>
                  <c:pt idx="2389">
                    <c:v>154285.7188</c:v>
                  </c:pt>
                  <c:pt idx="2390">
                    <c:v>360000</c:v>
                  </c:pt>
                  <c:pt idx="2391">
                    <c:v>360000</c:v>
                  </c:pt>
                  <c:pt idx="2392">
                    <c:v>0</c:v>
                  </c:pt>
                  <c:pt idx="2393">
                    <c:v>360000</c:v>
                  </c:pt>
                  <c:pt idx="2394">
                    <c:v>360000</c:v>
                  </c:pt>
                  <c:pt idx="2395">
                    <c:v>360000</c:v>
                  </c:pt>
                  <c:pt idx="2396">
                    <c:v>0</c:v>
                  </c:pt>
                  <c:pt idx="2397">
                    <c:v>270000</c:v>
                  </c:pt>
                  <c:pt idx="2398">
                    <c:v>360000</c:v>
                  </c:pt>
                  <c:pt idx="2399">
                    <c:v>360000</c:v>
                  </c:pt>
                  <c:pt idx="2400">
                    <c:v>360000</c:v>
                  </c:pt>
                  <c:pt idx="2401">
                    <c:v>360000</c:v>
                  </c:pt>
                  <c:pt idx="2402">
                    <c:v>360000</c:v>
                  </c:pt>
                  <c:pt idx="2403">
                    <c:v>360000</c:v>
                  </c:pt>
                  <c:pt idx="2404">
                    <c:v>0</c:v>
                  </c:pt>
                  <c:pt idx="2405">
                    <c:v>360000</c:v>
                  </c:pt>
                  <c:pt idx="2406">
                    <c:v>360000</c:v>
                  </c:pt>
                  <c:pt idx="2407">
                    <c:v>216000</c:v>
                  </c:pt>
                  <c:pt idx="2408">
                    <c:v>0</c:v>
                  </c:pt>
                  <c:pt idx="2409">
                    <c:v>360000</c:v>
                  </c:pt>
                  <c:pt idx="2410">
                    <c:v>360000</c:v>
                  </c:pt>
                  <c:pt idx="2411">
                    <c:v>360000</c:v>
                  </c:pt>
                  <c:pt idx="2412">
                    <c:v>360000</c:v>
                  </c:pt>
                  <c:pt idx="2413">
                    <c:v>0</c:v>
                  </c:pt>
                  <c:pt idx="2414">
                    <c:v>360000</c:v>
                  </c:pt>
                  <c:pt idx="2415">
                    <c:v>360000</c:v>
                  </c:pt>
                  <c:pt idx="2416">
                    <c:v>360000</c:v>
                  </c:pt>
                  <c:pt idx="2417">
                    <c:v>360000</c:v>
                  </c:pt>
                  <c:pt idx="2418">
                    <c:v>360000</c:v>
                  </c:pt>
                  <c:pt idx="2419">
                    <c:v>0</c:v>
                  </c:pt>
                  <c:pt idx="2420">
                    <c:v>360000</c:v>
                  </c:pt>
                  <c:pt idx="2421">
                    <c:v>360000</c:v>
                  </c:pt>
                  <c:pt idx="2422">
                    <c:v>0</c:v>
                  </c:pt>
                  <c:pt idx="2423">
                    <c:v>0</c:v>
                  </c:pt>
                  <c:pt idx="2424">
                    <c:v>0</c:v>
                  </c:pt>
                  <c:pt idx="2425">
                    <c:v>360000</c:v>
                  </c:pt>
                  <c:pt idx="2426">
                    <c:v>0</c:v>
                  </c:pt>
                  <c:pt idx="2427">
                    <c:v>0</c:v>
                  </c:pt>
                  <c:pt idx="2428">
                    <c:v>0</c:v>
                  </c:pt>
                  <c:pt idx="2429">
                    <c:v>0</c:v>
                  </c:pt>
                  <c:pt idx="2430">
                    <c:v>11134.02051</c:v>
                  </c:pt>
                  <c:pt idx="2431">
                    <c:v>0</c:v>
                  </c:pt>
                  <c:pt idx="2432">
                    <c:v>0</c:v>
                  </c:pt>
                  <c:pt idx="2433">
                    <c:v>54000</c:v>
                  </c:pt>
                  <c:pt idx="2434">
                    <c:v>0</c:v>
                  </c:pt>
                  <c:pt idx="2435">
                    <c:v>0</c:v>
                  </c:pt>
                  <c:pt idx="2436">
                    <c:v>0</c:v>
                  </c:pt>
                  <c:pt idx="2437">
                    <c:v>360000</c:v>
                  </c:pt>
                  <c:pt idx="2438">
                    <c:v>0</c:v>
                  </c:pt>
                  <c:pt idx="2439">
                    <c:v>0</c:v>
                  </c:pt>
                  <c:pt idx="2440">
                    <c:v>18620.68945</c:v>
                  </c:pt>
                  <c:pt idx="2441">
                    <c:v>0</c:v>
                  </c:pt>
                  <c:pt idx="2442">
                    <c:v>0</c:v>
                  </c:pt>
                  <c:pt idx="2443">
                    <c:v>0</c:v>
                  </c:pt>
                  <c:pt idx="2444">
                    <c:v>0</c:v>
                  </c:pt>
                  <c:pt idx="2445">
                    <c:v>9152.541992</c:v>
                  </c:pt>
                  <c:pt idx="2446">
                    <c:v>360000</c:v>
                  </c:pt>
                  <c:pt idx="2447">
                    <c:v>360000</c:v>
                  </c:pt>
                  <c:pt idx="2448">
                    <c:v>540000</c:v>
                  </c:pt>
                  <c:pt idx="2449">
                    <c:v>252000</c:v>
                  </c:pt>
                  <c:pt idx="2450">
                    <c:v>360000</c:v>
                  </c:pt>
                  <c:pt idx="2451">
                    <c:v>360000</c:v>
                  </c:pt>
                  <c:pt idx="2452">
                    <c:v>360000</c:v>
                  </c:pt>
                  <c:pt idx="2453">
                    <c:v>360000</c:v>
                  </c:pt>
                  <c:pt idx="2454">
                    <c:v>360000</c:v>
                  </c:pt>
                  <c:pt idx="2455">
                    <c:v>540000</c:v>
                  </c:pt>
                  <c:pt idx="2456">
                    <c:v>360000</c:v>
                  </c:pt>
                  <c:pt idx="2457">
                    <c:v>360000</c:v>
                  </c:pt>
                  <c:pt idx="2458">
                    <c:v>2700000</c:v>
                  </c:pt>
                  <c:pt idx="2459">
                    <c:v>360000</c:v>
                  </c:pt>
                  <c:pt idx="2460">
                    <c:v>360000</c:v>
                  </c:pt>
                  <c:pt idx="2461">
                    <c:v>540000</c:v>
                  </c:pt>
                  <c:pt idx="2462">
                    <c:v>360000</c:v>
                  </c:pt>
                  <c:pt idx="2463">
                    <c:v>360000</c:v>
                  </c:pt>
                  <c:pt idx="2464">
                    <c:v>360000</c:v>
                  </c:pt>
                  <c:pt idx="2465">
                    <c:v>360000</c:v>
                  </c:pt>
                  <c:pt idx="2466">
                    <c:v>360000</c:v>
                  </c:pt>
                  <c:pt idx="2467">
                    <c:v>360000</c:v>
                  </c:pt>
                  <c:pt idx="2468">
                    <c:v>540000</c:v>
                  </c:pt>
                  <c:pt idx="2469">
                    <c:v>360000</c:v>
                  </c:pt>
                  <c:pt idx="2470">
                    <c:v>540000</c:v>
                  </c:pt>
                  <c:pt idx="2471">
                    <c:v>540000</c:v>
                  </c:pt>
                  <c:pt idx="2472">
                    <c:v>360000</c:v>
                  </c:pt>
                  <c:pt idx="2473">
                    <c:v>540000</c:v>
                  </c:pt>
                  <c:pt idx="2474">
                    <c:v>360000</c:v>
                  </c:pt>
                  <c:pt idx="2475">
                    <c:v>360000</c:v>
                  </c:pt>
                  <c:pt idx="2476">
                    <c:v>360000</c:v>
                  </c:pt>
                  <c:pt idx="2477">
                    <c:v>360000</c:v>
                  </c:pt>
                  <c:pt idx="2478">
                    <c:v>360000</c:v>
                  </c:pt>
                  <c:pt idx="2479">
                    <c:v>360000</c:v>
                  </c:pt>
                  <c:pt idx="2480">
                    <c:v>540000</c:v>
                  </c:pt>
                  <c:pt idx="2481">
                    <c:v>360000</c:v>
                  </c:pt>
                  <c:pt idx="2482">
                    <c:v>360000</c:v>
                  </c:pt>
                  <c:pt idx="2483">
                    <c:v>0</c:v>
                  </c:pt>
                  <c:pt idx="2484">
                    <c:v>360000</c:v>
                  </c:pt>
                  <c:pt idx="2485">
                    <c:v>360000</c:v>
                  </c:pt>
                  <c:pt idx="2486">
                    <c:v>360000</c:v>
                  </c:pt>
                  <c:pt idx="2487">
                    <c:v>360000</c:v>
                  </c:pt>
                  <c:pt idx="2488">
                    <c:v>360000</c:v>
                  </c:pt>
                  <c:pt idx="2489">
                    <c:v>360000</c:v>
                  </c:pt>
                  <c:pt idx="2490">
                    <c:v>0</c:v>
                  </c:pt>
                  <c:pt idx="2491">
                    <c:v>0</c:v>
                  </c:pt>
                  <c:pt idx="2492">
                    <c:v>0</c:v>
                  </c:pt>
                  <c:pt idx="2493">
                    <c:v>0</c:v>
                  </c:pt>
                  <c:pt idx="2494">
                    <c:v>360000</c:v>
                  </c:pt>
                  <c:pt idx="2495">
                    <c:v>360000</c:v>
                  </c:pt>
                  <c:pt idx="2496">
                    <c:v>0</c:v>
                  </c:pt>
                  <c:pt idx="2497">
                    <c:v>0</c:v>
                  </c:pt>
                  <c:pt idx="2498">
                    <c:v>0</c:v>
                  </c:pt>
                  <c:pt idx="2499">
                    <c:v>360000</c:v>
                  </c:pt>
                  <c:pt idx="2500">
                    <c:v>360000</c:v>
                  </c:pt>
                  <c:pt idx="2501">
                    <c:v>360000</c:v>
                  </c:pt>
                  <c:pt idx="2502">
                    <c:v>270000</c:v>
                  </c:pt>
                  <c:pt idx="2503">
                    <c:v>360000</c:v>
                  </c:pt>
                  <c:pt idx="2504">
                    <c:v>360000</c:v>
                  </c:pt>
                  <c:pt idx="2505">
                    <c:v>0</c:v>
                  </c:pt>
                  <c:pt idx="2506">
                    <c:v>360000</c:v>
                  </c:pt>
                  <c:pt idx="2507">
                    <c:v>360000</c:v>
                  </c:pt>
                  <c:pt idx="2508">
                    <c:v>360000</c:v>
                  </c:pt>
                  <c:pt idx="2509">
                    <c:v>360000</c:v>
                  </c:pt>
                  <c:pt idx="2510">
                    <c:v>360000</c:v>
                  </c:pt>
                  <c:pt idx="2511">
                    <c:v>360000</c:v>
                  </c:pt>
                  <c:pt idx="2512">
                    <c:v>360000</c:v>
                  </c:pt>
                  <c:pt idx="2513">
                    <c:v>360000</c:v>
                  </c:pt>
                  <c:pt idx="2514">
                    <c:v>360000</c:v>
                  </c:pt>
                  <c:pt idx="2515">
                    <c:v>216000</c:v>
                  </c:pt>
                  <c:pt idx="2516">
                    <c:v>360000</c:v>
                  </c:pt>
                  <c:pt idx="2517">
                    <c:v>360000</c:v>
                  </c:pt>
                  <c:pt idx="2518">
                    <c:v>360000</c:v>
                  </c:pt>
                  <c:pt idx="2519">
                    <c:v>360000</c:v>
                  </c:pt>
                  <c:pt idx="2520">
                    <c:v>360000</c:v>
                  </c:pt>
                  <c:pt idx="2521">
                    <c:v>0</c:v>
                  </c:pt>
                  <c:pt idx="2522">
                    <c:v>360000</c:v>
                  </c:pt>
                  <c:pt idx="2523">
                    <c:v>360000</c:v>
                  </c:pt>
                  <c:pt idx="2524">
                    <c:v>360000</c:v>
                  </c:pt>
                  <c:pt idx="2525">
                    <c:v>360000</c:v>
                  </c:pt>
                  <c:pt idx="2526">
                    <c:v>360000</c:v>
                  </c:pt>
                  <c:pt idx="2527">
                    <c:v>360000</c:v>
                  </c:pt>
                  <c:pt idx="2528">
                    <c:v>0</c:v>
                  </c:pt>
                  <c:pt idx="2529">
                    <c:v>360000</c:v>
                  </c:pt>
                  <c:pt idx="2530">
                    <c:v>360000</c:v>
                  </c:pt>
                  <c:pt idx="2531">
                    <c:v>360000</c:v>
                  </c:pt>
                  <c:pt idx="2532">
                    <c:v>360000</c:v>
                  </c:pt>
                  <c:pt idx="2533">
                    <c:v>360000</c:v>
                  </c:pt>
                  <c:pt idx="2534">
                    <c:v>216000</c:v>
                  </c:pt>
                  <c:pt idx="2535">
                    <c:v>360000</c:v>
                  </c:pt>
                  <c:pt idx="2536">
                    <c:v>360000</c:v>
                  </c:pt>
                  <c:pt idx="2537">
                    <c:v>360000</c:v>
                  </c:pt>
                  <c:pt idx="2538">
                    <c:v>360000</c:v>
                  </c:pt>
                  <c:pt idx="2539">
                    <c:v>360000</c:v>
                  </c:pt>
                  <c:pt idx="2540">
                    <c:v>360000</c:v>
                  </c:pt>
                  <c:pt idx="2541">
                    <c:v>360000</c:v>
                  </c:pt>
                  <c:pt idx="2542">
                    <c:v>360000</c:v>
                  </c:pt>
                  <c:pt idx="2543">
                    <c:v>360000</c:v>
                  </c:pt>
                  <c:pt idx="2544">
                    <c:v>360000</c:v>
                  </c:pt>
                  <c:pt idx="2545">
                    <c:v>360000</c:v>
                  </c:pt>
                  <c:pt idx="2546">
                    <c:v>360000</c:v>
                  </c:pt>
                  <c:pt idx="2547">
                    <c:v>360000</c:v>
                  </c:pt>
                  <c:pt idx="2548">
                    <c:v>360000</c:v>
                  </c:pt>
                  <c:pt idx="2549">
                    <c:v>360000</c:v>
                  </c:pt>
                  <c:pt idx="2550">
                    <c:v>540000</c:v>
                  </c:pt>
                  <c:pt idx="2551">
                    <c:v>360000</c:v>
                  </c:pt>
                  <c:pt idx="2552">
                    <c:v>360000</c:v>
                  </c:pt>
                  <c:pt idx="2553">
                    <c:v>360000</c:v>
                  </c:pt>
                  <c:pt idx="2554">
                    <c:v>360000</c:v>
                  </c:pt>
                  <c:pt idx="2555">
                    <c:v>360000</c:v>
                  </c:pt>
                  <c:pt idx="2556">
                    <c:v>360000</c:v>
                  </c:pt>
                  <c:pt idx="2557">
                    <c:v>360000</c:v>
                  </c:pt>
                  <c:pt idx="2558">
                    <c:v>360000</c:v>
                  </c:pt>
                  <c:pt idx="2559">
                    <c:v>360000</c:v>
                  </c:pt>
                  <c:pt idx="2560">
                    <c:v>360000</c:v>
                  </c:pt>
                  <c:pt idx="2561">
                    <c:v>360000</c:v>
                  </c:pt>
                  <c:pt idx="2562">
                    <c:v>360000</c:v>
                  </c:pt>
                  <c:pt idx="2563">
                    <c:v>360000</c:v>
                  </c:pt>
                  <c:pt idx="2564">
                    <c:v>360000</c:v>
                  </c:pt>
                  <c:pt idx="2565">
                    <c:v>360000</c:v>
                  </c:pt>
                  <c:pt idx="2566">
                    <c:v>360000</c:v>
                  </c:pt>
                  <c:pt idx="2567">
                    <c:v>360000</c:v>
                  </c:pt>
                  <c:pt idx="2568">
                    <c:v>360000</c:v>
                  </c:pt>
                  <c:pt idx="2569">
                    <c:v>360000</c:v>
                  </c:pt>
                  <c:pt idx="2570">
                    <c:v>360000</c:v>
                  </c:pt>
                  <c:pt idx="2571">
                    <c:v>360000</c:v>
                  </c:pt>
                  <c:pt idx="2572">
                    <c:v>360000</c:v>
                  </c:pt>
                  <c:pt idx="2573">
                    <c:v>360000</c:v>
                  </c:pt>
                  <c:pt idx="2574">
                    <c:v>360000</c:v>
                  </c:pt>
                  <c:pt idx="2575">
                    <c:v>56842.10547</c:v>
                  </c:pt>
                  <c:pt idx="2576">
                    <c:v>360000</c:v>
                  </c:pt>
                  <c:pt idx="2577">
                    <c:v>360000</c:v>
                  </c:pt>
                  <c:pt idx="2578">
                    <c:v>360000</c:v>
                  </c:pt>
                  <c:pt idx="2579">
                    <c:v>360000</c:v>
                  </c:pt>
                  <c:pt idx="2580">
                    <c:v>360000</c:v>
                  </c:pt>
                  <c:pt idx="2581">
                    <c:v>360000</c:v>
                  </c:pt>
                  <c:pt idx="2582">
                    <c:v>360000</c:v>
                  </c:pt>
                  <c:pt idx="2583">
                    <c:v>360000</c:v>
                  </c:pt>
                  <c:pt idx="2584">
                    <c:v>0</c:v>
                  </c:pt>
                  <c:pt idx="2585">
                    <c:v>360000</c:v>
                  </c:pt>
                  <c:pt idx="2586">
                    <c:v>360000</c:v>
                  </c:pt>
                  <c:pt idx="2587">
                    <c:v>360000</c:v>
                  </c:pt>
                  <c:pt idx="2588">
                    <c:v>360000</c:v>
                  </c:pt>
                  <c:pt idx="2589">
                    <c:v>360000</c:v>
                  </c:pt>
                  <c:pt idx="2590">
                    <c:v>360000</c:v>
                  </c:pt>
                  <c:pt idx="2591">
                    <c:v>360000</c:v>
                  </c:pt>
                  <c:pt idx="2592">
                    <c:v>360000</c:v>
                  </c:pt>
                  <c:pt idx="2593">
                    <c:v>360000</c:v>
                  </c:pt>
                  <c:pt idx="2594">
                    <c:v>360000</c:v>
                  </c:pt>
                  <c:pt idx="2595">
                    <c:v>360000</c:v>
                  </c:pt>
                  <c:pt idx="2596">
                    <c:v>360000</c:v>
                  </c:pt>
                  <c:pt idx="2597">
                    <c:v>360000</c:v>
                  </c:pt>
                  <c:pt idx="2598">
                    <c:v>360000</c:v>
                  </c:pt>
                  <c:pt idx="2599">
                    <c:v>360000</c:v>
                  </c:pt>
                  <c:pt idx="2600">
                    <c:v>360000</c:v>
                  </c:pt>
                  <c:pt idx="2601">
                    <c:v>360000</c:v>
                  </c:pt>
                  <c:pt idx="2602">
                    <c:v>360000</c:v>
                  </c:pt>
                  <c:pt idx="2603">
                    <c:v>360000</c:v>
                  </c:pt>
                  <c:pt idx="2604">
                    <c:v>360000</c:v>
                  </c:pt>
                  <c:pt idx="2605">
                    <c:v>360000</c:v>
                  </c:pt>
                  <c:pt idx="2606">
                    <c:v>360000</c:v>
                  </c:pt>
                  <c:pt idx="2607">
                    <c:v>360000</c:v>
                  </c:pt>
                  <c:pt idx="2608">
                    <c:v>360000</c:v>
                  </c:pt>
                  <c:pt idx="2609">
                    <c:v>360000</c:v>
                  </c:pt>
                  <c:pt idx="2610">
                    <c:v>360000</c:v>
                  </c:pt>
                  <c:pt idx="2611">
                    <c:v>360000</c:v>
                  </c:pt>
                  <c:pt idx="2612">
                    <c:v>360000</c:v>
                  </c:pt>
                  <c:pt idx="2613">
                    <c:v>360000</c:v>
                  </c:pt>
                  <c:pt idx="2614">
                    <c:v>360000</c:v>
                  </c:pt>
                  <c:pt idx="2615">
                    <c:v>360000</c:v>
                  </c:pt>
                  <c:pt idx="2616">
                    <c:v>360000</c:v>
                  </c:pt>
                  <c:pt idx="2617">
                    <c:v>360000</c:v>
                  </c:pt>
                  <c:pt idx="2618">
                    <c:v>360000</c:v>
                  </c:pt>
                  <c:pt idx="2619">
                    <c:v>360000</c:v>
                  </c:pt>
                  <c:pt idx="2620">
                    <c:v>360000</c:v>
                  </c:pt>
                  <c:pt idx="2621">
                    <c:v>360000</c:v>
                  </c:pt>
                  <c:pt idx="2622">
                    <c:v>360000</c:v>
                  </c:pt>
                  <c:pt idx="2623">
                    <c:v>360000</c:v>
                  </c:pt>
                  <c:pt idx="2624">
                    <c:v>360000</c:v>
                  </c:pt>
                  <c:pt idx="2625">
                    <c:v>360000</c:v>
                  </c:pt>
                  <c:pt idx="2626">
                    <c:v>360000</c:v>
                  </c:pt>
                  <c:pt idx="2627">
                    <c:v>360000</c:v>
                  </c:pt>
                  <c:pt idx="2628">
                    <c:v>360000</c:v>
                  </c:pt>
                  <c:pt idx="2629">
                    <c:v>360000</c:v>
                  </c:pt>
                  <c:pt idx="2630">
                    <c:v>360000</c:v>
                  </c:pt>
                  <c:pt idx="2631">
                    <c:v>360000</c:v>
                  </c:pt>
                  <c:pt idx="2632">
                    <c:v>360000</c:v>
                  </c:pt>
                  <c:pt idx="2633">
                    <c:v>360000</c:v>
                  </c:pt>
                  <c:pt idx="2634">
                    <c:v>360000</c:v>
                  </c:pt>
                  <c:pt idx="2635">
                    <c:v>360000</c:v>
                  </c:pt>
                  <c:pt idx="2636">
                    <c:v>360000</c:v>
                  </c:pt>
                  <c:pt idx="2637">
                    <c:v>360000</c:v>
                  </c:pt>
                  <c:pt idx="2638">
                    <c:v>360000</c:v>
                  </c:pt>
                  <c:pt idx="2639">
                    <c:v>360000</c:v>
                  </c:pt>
                  <c:pt idx="2640">
                    <c:v>360000</c:v>
                  </c:pt>
                  <c:pt idx="2641">
                    <c:v>360000</c:v>
                  </c:pt>
                  <c:pt idx="2642">
                    <c:v>360000</c:v>
                  </c:pt>
                  <c:pt idx="2643">
                    <c:v>360000</c:v>
                  </c:pt>
                  <c:pt idx="2644">
                    <c:v>0</c:v>
                  </c:pt>
                  <c:pt idx="2645">
                    <c:v>67500</c:v>
                  </c:pt>
                  <c:pt idx="2646">
                    <c:v>360000</c:v>
                  </c:pt>
                  <c:pt idx="2647">
                    <c:v>1620000</c:v>
                  </c:pt>
                  <c:pt idx="2648">
                    <c:v>0</c:v>
                  </c:pt>
                  <c:pt idx="2649">
                    <c:v>360000</c:v>
                  </c:pt>
                  <c:pt idx="2650">
                    <c:v>0</c:v>
                  </c:pt>
                  <c:pt idx="2651">
                    <c:v>540000</c:v>
                  </c:pt>
                  <c:pt idx="2652">
                    <c:v>0</c:v>
                  </c:pt>
                  <c:pt idx="2653">
                    <c:v>1440000</c:v>
                  </c:pt>
                  <c:pt idx="2654">
                    <c:v>360000</c:v>
                  </c:pt>
                  <c:pt idx="2655">
                    <c:v>540000</c:v>
                  </c:pt>
                  <c:pt idx="2656">
                    <c:v>360000</c:v>
                  </c:pt>
                  <c:pt idx="2657">
                    <c:v>540000</c:v>
                  </c:pt>
                  <c:pt idx="2658">
                    <c:v>540000</c:v>
                  </c:pt>
                  <c:pt idx="2659">
                    <c:v>1080000</c:v>
                  </c:pt>
                  <c:pt idx="2660">
                    <c:v>0</c:v>
                  </c:pt>
                  <c:pt idx="2661">
                    <c:v>360000</c:v>
                  </c:pt>
                  <c:pt idx="2662">
                    <c:v>360000</c:v>
                  </c:pt>
                  <c:pt idx="2663">
                    <c:v>720000</c:v>
                  </c:pt>
                  <c:pt idx="2664">
                    <c:v>540000</c:v>
                  </c:pt>
                  <c:pt idx="2665">
                    <c:v>1440000</c:v>
                  </c:pt>
                  <c:pt idx="2666">
                    <c:v>360000</c:v>
                  </c:pt>
                  <c:pt idx="2667">
                    <c:v>360000</c:v>
                  </c:pt>
                  <c:pt idx="2668">
                    <c:v>360000</c:v>
                  </c:pt>
                  <c:pt idx="2669">
                    <c:v>360000</c:v>
                  </c:pt>
                  <c:pt idx="2670">
                    <c:v>360000</c:v>
                  </c:pt>
                  <c:pt idx="2671">
                    <c:v>540000</c:v>
                  </c:pt>
                  <c:pt idx="2672">
                    <c:v>360000</c:v>
                  </c:pt>
                  <c:pt idx="2673">
                    <c:v>360000</c:v>
                  </c:pt>
                  <c:pt idx="2674">
                    <c:v>540000</c:v>
                  </c:pt>
                  <c:pt idx="2675">
                    <c:v>360000</c:v>
                  </c:pt>
                  <c:pt idx="2676">
                    <c:v>1800000</c:v>
                  </c:pt>
                  <c:pt idx="2677">
                    <c:v>540000</c:v>
                  </c:pt>
                  <c:pt idx="2678">
                    <c:v>30857.14258</c:v>
                  </c:pt>
                  <c:pt idx="2679">
                    <c:v>360000</c:v>
                  </c:pt>
                  <c:pt idx="2680">
                    <c:v>135000</c:v>
                  </c:pt>
                  <c:pt idx="2681">
                    <c:v>216000</c:v>
                  </c:pt>
                  <c:pt idx="2682">
                    <c:v>0</c:v>
                  </c:pt>
                  <c:pt idx="2683">
                    <c:v>0</c:v>
                  </c:pt>
                  <c:pt idx="2684">
                    <c:v>360000</c:v>
                  </c:pt>
                  <c:pt idx="2685">
                    <c:v>360000</c:v>
                  </c:pt>
                  <c:pt idx="2686">
                    <c:v>0</c:v>
                  </c:pt>
                  <c:pt idx="2687">
                    <c:v>360000</c:v>
                  </c:pt>
                  <c:pt idx="2688">
                    <c:v>360000</c:v>
                  </c:pt>
                  <c:pt idx="2689">
                    <c:v>360000</c:v>
                  </c:pt>
                  <c:pt idx="2690">
                    <c:v>77142.85938</c:v>
                  </c:pt>
                  <c:pt idx="2691">
                    <c:v>22500</c:v>
                  </c:pt>
                  <c:pt idx="2692">
                    <c:v>360000</c:v>
                  </c:pt>
                  <c:pt idx="2693">
                    <c:v>360000</c:v>
                  </c:pt>
                  <c:pt idx="2694">
                    <c:v>0</c:v>
                  </c:pt>
                  <c:pt idx="2695">
                    <c:v>0</c:v>
                  </c:pt>
                  <c:pt idx="2696">
                    <c:v>0</c:v>
                  </c:pt>
                  <c:pt idx="2697">
                    <c:v>0</c:v>
                  </c:pt>
                  <c:pt idx="2698">
                    <c:v>360000</c:v>
                  </c:pt>
                  <c:pt idx="2699">
                    <c:v>0</c:v>
                  </c:pt>
                  <c:pt idx="2700">
                    <c:v>360000</c:v>
                  </c:pt>
                  <c:pt idx="2701">
                    <c:v>360000</c:v>
                  </c:pt>
                  <c:pt idx="2702">
                    <c:v>360000</c:v>
                  </c:pt>
                  <c:pt idx="2703">
                    <c:v>0</c:v>
                  </c:pt>
                  <c:pt idx="2704">
                    <c:v>0</c:v>
                  </c:pt>
                  <c:pt idx="2705">
                    <c:v>0</c:v>
                  </c:pt>
                  <c:pt idx="2706">
                    <c:v>360000</c:v>
                  </c:pt>
                  <c:pt idx="2707">
                    <c:v>0</c:v>
                  </c:pt>
                  <c:pt idx="2708">
                    <c:v>0</c:v>
                  </c:pt>
                  <c:pt idx="2709">
                    <c:v>360000</c:v>
                  </c:pt>
                  <c:pt idx="2710">
                    <c:v>360000</c:v>
                  </c:pt>
                  <c:pt idx="2711">
                    <c:v>360000</c:v>
                  </c:pt>
                  <c:pt idx="2712">
                    <c:v>360000</c:v>
                  </c:pt>
                  <c:pt idx="2713">
                    <c:v>0</c:v>
                  </c:pt>
                  <c:pt idx="2714">
                    <c:v>25116.2793</c:v>
                  </c:pt>
                  <c:pt idx="2715">
                    <c:v>360000</c:v>
                  </c:pt>
                  <c:pt idx="2716">
                    <c:v>360000</c:v>
                  </c:pt>
                  <c:pt idx="2717">
                    <c:v>360000</c:v>
                  </c:pt>
                  <c:pt idx="2718">
                    <c:v>360000</c:v>
                  </c:pt>
                  <c:pt idx="2719">
                    <c:v>360000</c:v>
                  </c:pt>
                  <c:pt idx="2720">
                    <c:v>0</c:v>
                  </c:pt>
                  <c:pt idx="2721">
                    <c:v>360000</c:v>
                  </c:pt>
                  <c:pt idx="2722">
                    <c:v>0</c:v>
                  </c:pt>
                  <c:pt idx="2723">
                    <c:v>360000</c:v>
                  </c:pt>
                  <c:pt idx="2724">
                    <c:v>360000</c:v>
                  </c:pt>
                  <c:pt idx="2725">
                    <c:v>360000</c:v>
                  </c:pt>
                  <c:pt idx="2726">
                    <c:v>360000</c:v>
                  </c:pt>
                  <c:pt idx="2727">
                    <c:v>49090.91016</c:v>
                  </c:pt>
                  <c:pt idx="2728">
                    <c:v>360000</c:v>
                  </c:pt>
                  <c:pt idx="2729">
                    <c:v>72000</c:v>
                  </c:pt>
                  <c:pt idx="2730">
                    <c:v>15882.35254</c:v>
                  </c:pt>
                  <c:pt idx="2731">
                    <c:v>360000</c:v>
                  </c:pt>
                  <c:pt idx="2732">
                    <c:v>360000</c:v>
                  </c:pt>
                  <c:pt idx="2733">
                    <c:v>360000</c:v>
                  </c:pt>
                  <c:pt idx="2734">
                    <c:v>0</c:v>
                  </c:pt>
                  <c:pt idx="2735">
                    <c:v>360000</c:v>
                  </c:pt>
                  <c:pt idx="2736">
                    <c:v>360000</c:v>
                  </c:pt>
                  <c:pt idx="2737">
                    <c:v>0</c:v>
                  </c:pt>
                  <c:pt idx="2738">
                    <c:v>360000</c:v>
                  </c:pt>
                  <c:pt idx="2739">
                    <c:v>360000</c:v>
                  </c:pt>
                  <c:pt idx="2740">
                    <c:v>360000</c:v>
                  </c:pt>
                  <c:pt idx="2741">
                    <c:v>360000</c:v>
                  </c:pt>
                  <c:pt idx="2742">
                    <c:v>360000</c:v>
                  </c:pt>
                  <c:pt idx="2743">
                    <c:v>0</c:v>
                  </c:pt>
                  <c:pt idx="2744">
                    <c:v>0</c:v>
                  </c:pt>
                  <c:pt idx="2745">
                    <c:v>360000</c:v>
                  </c:pt>
                  <c:pt idx="2746">
                    <c:v>360000</c:v>
                  </c:pt>
                  <c:pt idx="2747">
                    <c:v>0</c:v>
                  </c:pt>
                  <c:pt idx="2748">
                    <c:v>0</c:v>
                  </c:pt>
                  <c:pt idx="2749">
                    <c:v>360000</c:v>
                  </c:pt>
                  <c:pt idx="2750">
                    <c:v>360000</c:v>
                  </c:pt>
                  <c:pt idx="2751">
                    <c:v>360000</c:v>
                  </c:pt>
                  <c:pt idx="2752">
                    <c:v>11489.36133</c:v>
                  </c:pt>
                  <c:pt idx="2753">
                    <c:v>0</c:v>
                  </c:pt>
                  <c:pt idx="2754">
                    <c:v>0</c:v>
                  </c:pt>
                  <c:pt idx="2755">
                    <c:v>360000</c:v>
                  </c:pt>
                  <c:pt idx="2756">
                    <c:v>360000</c:v>
                  </c:pt>
                  <c:pt idx="2757">
                    <c:v>360000</c:v>
                  </c:pt>
                  <c:pt idx="2758">
                    <c:v>360000</c:v>
                  </c:pt>
                  <c:pt idx="2759">
                    <c:v>0</c:v>
                  </c:pt>
                  <c:pt idx="2760">
                    <c:v>360000</c:v>
                  </c:pt>
                  <c:pt idx="2761">
                    <c:v>360000</c:v>
                  </c:pt>
                  <c:pt idx="2762">
                    <c:v>360000</c:v>
                  </c:pt>
                  <c:pt idx="2763">
                    <c:v>360000</c:v>
                  </c:pt>
                  <c:pt idx="2764">
                    <c:v>360000</c:v>
                  </c:pt>
                  <c:pt idx="2765">
                    <c:v>360000</c:v>
                  </c:pt>
                  <c:pt idx="2766">
                    <c:v>0</c:v>
                  </c:pt>
                  <c:pt idx="2767">
                    <c:v>360000</c:v>
                  </c:pt>
                  <c:pt idx="2768">
                    <c:v>360000</c:v>
                  </c:pt>
                  <c:pt idx="2769">
                    <c:v>360000</c:v>
                  </c:pt>
                  <c:pt idx="2770">
                    <c:v>0</c:v>
                  </c:pt>
                  <c:pt idx="2771">
                    <c:v>360000</c:v>
                  </c:pt>
                  <c:pt idx="2772">
                    <c:v>360000</c:v>
                  </c:pt>
                  <c:pt idx="2773">
                    <c:v>21176.4707</c:v>
                  </c:pt>
                  <c:pt idx="2774">
                    <c:v>360000</c:v>
                  </c:pt>
                  <c:pt idx="2775">
                    <c:v>360000</c:v>
                  </c:pt>
                  <c:pt idx="2776">
                    <c:v>360000</c:v>
                  </c:pt>
                  <c:pt idx="2777">
                    <c:v>0</c:v>
                  </c:pt>
                  <c:pt idx="2778">
                    <c:v>360000</c:v>
                  </c:pt>
                  <c:pt idx="2779">
                    <c:v>26341.46289</c:v>
                  </c:pt>
                  <c:pt idx="2780">
                    <c:v>360000</c:v>
                  </c:pt>
                  <c:pt idx="2781">
                    <c:v>360000</c:v>
                  </c:pt>
                  <c:pt idx="2782">
                    <c:v>43200</c:v>
                  </c:pt>
                  <c:pt idx="2783">
                    <c:v>360000</c:v>
                  </c:pt>
                  <c:pt idx="2784">
                    <c:v>360000</c:v>
                  </c:pt>
                  <c:pt idx="2785">
                    <c:v>360000</c:v>
                  </c:pt>
                  <c:pt idx="2786">
                    <c:v>0</c:v>
                  </c:pt>
                  <c:pt idx="2787">
                    <c:v>360000</c:v>
                  </c:pt>
                  <c:pt idx="2788">
                    <c:v>360000</c:v>
                  </c:pt>
                  <c:pt idx="2789">
                    <c:v>360000</c:v>
                  </c:pt>
                  <c:pt idx="2790">
                    <c:v>360000</c:v>
                  </c:pt>
                  <c:pt idx="2791">
                    <c:v>360000</c:v>
                  </c:pt>
                  <c:pt idx="2792">
                    <c:v>360000</c:v>
                  </c:pt>
                  <c:pt idx="2793">
                    <c:v>0</c:v>
                  </c:pt>
                  <c:pt idx="2794">
                    <c:v>108000</c:v>
                  </c:pt>
                  <c:pt idx="2795">
                    <c:v>360000</c:v>
                  </c:pt>
                  <c:pt idx="2796">
                    <c:v>0</c:v>
                  </c:pt>
                  <c:pt idx="2797">
                    <c:v>0</c:v>
                  </c:pt>
                  <c:pt idx="2798">
                    <c:v>360000</c:v>
                  </c:pt>
                  <c:pt idx="2799">
                    <c:v>360000</c:v>
                  </c:pt>
                  <c:pt idx="2800">
                    <c:v>360000</c:v>
                  </c:pt>
                  <c:pt idx="2801">
                    <c:v>0</c:v>
                  </c:pt>
                  <c:pt idx="2802">
                    <c:v>360000</c:v>
                  </c:pt>
                  <c:pt idx="2803">
                    <c:v>0</c:v>
                  </c:pt>
                  <c:pt idx="2804">
                    <c:v>360000</c:v>
                  </c:pt>
                  <c:pt idx="2805">
                    <c:v>360000</c:v>
                  </c:pt>
                  <c:pt idx="2806">
                    <c:v>360000</c:v>
                  </c:pt>
                  <c:pt idx="2807">
                    <c:v>360000</c:v>
                  </c:pt>
                  <c:pt idx="2808">
                    <c:v>0</c:v>
                  </c:pt>
                  <c:pt idx="2809">
                    <c:v>360000</c:v>
                  </c:pt>
                  <c:pt idx="2810">
                    <c:v>360000</c:v>
                  </c:pt>
                  <c:pt idx="2811">
                    <c:v>360000</c:v>
                  </c:pt>
                  <c:pt idx="2812">
                    <c:v>360000</c:v>
                  </c:pt>
                  <c:pt idx="2813">
                    <c:v>360000</c:v>
                  </c:pt>
                  <c:pt idx="2814">
                    <c:v>0</c:v>
                  </c:pt>
                  <c:pt idx="2815">
                    <c:v>360000</c:v>
                  </c:pt>
                  <c:pt idx="2816">
                    <c:v>216000</c:v>
                  </c:pt>
                  <c:pt idx="2817">
                    <c:v>360000</c:v>
                  </c:pt>
                  <c:pt idx="2818">
                    <c:v>360000</c:v>
                  </c:pt>
                  <c:pt idx="2819">
                    <c:v>360000</c:v>
                  </c:pt>
                  <c:pt idx="2820">
                    <c:v>360000</c:v>
                  </c:pt>
                  <c:pt idx="2821">
                    <c:v>360000</c:v>
                  </c:pt>
                  <c:pt idx="2822">
                    <c:v>360000</c:v>
                  </c:pt>
                  <c:pt idx="2823">
                    <c:v>0</c:v>
                  </c:pt>
                  <c:pt idx="2824">
                    <c:v>360000</c:v>
                  </c:pt>
                  <c:pt idx="2825">
                    <c:v>0</c:v>
                  </c:pt>
                  <c:pt idx="2826">
                    <c:v>360000</c:v>
                  </c:pt>
                  <c:pt idx="2827">
                    <c:v>360000</c:v>
                  </c:pt>
                  <c:pt idx="2828">
                    <c:v>360000</c:v>
                  </c:pt>
                  <c:pt idx="2829">
                    <c:v>360000</c:v>
                  </c:pt>
                  <c:pt idx="2830">
                    <c:v>360000</c:v>
                  </c:pt>
                  <c:pt idx="2831">
                    <c:v>360000</c:v>
                  </c:pt>
                  <c:pt idx="2832">
                    <c:v>0</c:v>
                  </c:pt>
                  <c:pt idx="2833">
                    <c:v>0</c:v>
                  </c:pt>
                  <c:pt idx="2834">
                    <c:v>13170.73145</c:v>
                  </c:pt>
                  <c:pt idx="2835">
                    <c:v>0</c:v>
                  </c:pt>
                  <c:pt idx="2836">
                    <c:v>0</c:v>
                  </c:pt>
                  <c:pt idx="2837">
                    <c:v>0</c:v>
                  </c:pt>
                  <c:pt idx="2838">
                    <c:v>30857.14258</c:v>
                  </c:pt>
                  <c:pt idx="2839">
                    <c:v>0</c:v>
                  </c:pt>
                  <c:pt idx="2840">
                    <c:v>0</c:v>
                  </c:pt>
                  <c:pt idx="2841">
                    <c:v>0</c:v>
                  </c:pt>
                  <c:pt idx="2842">
                    <c:v>0</c:v>
                  </c:pt>
                  <c:pt idx="2843">
                    <c:v>0</c:v>
                  </c:pt>
                  <c:pt idx="2844">
                    <c:v>0</c:v>
                  </c:pt>
                  <c:pt idx="2845">
                    <c:v>360000</c:v>
                  </c:pt>
                  <c:pt idx="2846">
                    <c:v>0</c:v>
                  </c:pt>
                  <c:pt idx="2847">
                    <c:v>0</c:v>
                  </c:pt>
                  <c:pt idx="2848">
                    <c:v>360000</c:v>
                  </c:pt>
                  <c:pt idx="2849">
                    <c:v>0</c:v>
                  </c:pt>
                  <c:pt idx="2850">
                    <c:v>0</c:v>
                  </c:pt>
                  <c:pt idx="2851">
                    <c:v>0</c:v>
                  </c:pt>
                  <c:pt idx="2852">
                    <c:v>0</c:v>
                  </c:pt>
                  <c:pt idx="2853">
                    <c:v>0</c:v>
                  </c:pt>
                  <c:pt idx="2854">
                    <c:v>360000</c:v>
                  </c:pt>
                  <c:pt idx="2855">
                    <c:v>0</c:v>
                  </c:pt>
                  <c:pt idx="2856">
                    <c:v>360000</c:v>
                  </c:pt>
                  <c:pt idx="2857">
                    <c:v>360000</c:v>
                  </c:pt>
                  <c:pt idx="2858">
                    <c:v>360000</c:v>
                  </c:pt>
                  <c:pt idx="2859">
                    <c:v>540000</c:v>
                  </c:pt>
                  <c:pt idx="2860">
                    <c:v>360000</c:v>
                  </c:pt>
                  <c:pt idx="2861">
                    <c:v>360000</c:v>
                  </c:pt>
                  <c:pt idx="2862">
                    <c:v>56842.10547</c:v>
                  </c:pt>
                  <c:pt idx="2863">
                    <c:v>38571.42969</c:v>
                  </c:pt>
                  <c:pt idx="2864">
                    <c:v>360000</c:v>
                  </c:pt>
                  <c:pt idx="2865">
                    <c:v>0</c:v>
                  </c:pt>
                  <c:pt idx="2866">
                    <c:v>0</c:v>
                  </c:pt>
                  <c:pt idx="2867">
                    <c:v>360000</c:v>
                  </c:pt>
                  <c:pt idx="2868">
                    <c:v>0</c:v>
                  </c:pt>
                  <c:pt idx="2869">
                    <c:v>0</c:v>
                  </c:pt>
                  <c:pt idx="2870">
                    <c:v>0</c:v>
                  </c:pt>
                  <c:pt idx="2871">
                    <c:v>360000</c:v>
                  </c:pt>
                  <c:pt idx="2872">
                    <c:v>360000</c:v>
                  </c:pt>
                  <c:pt idx="2873">
                    <c:v>360000</c:v>
                  </c:pt>
                  <c:pt idx="2874">
                    <c:v>0</c:v>
                  </c:pt>
                  <c:pt idx="2875">
                    <c:v>360000</c:v>
                  </c:pt>
                  <c:pt idx="2876">
                    <c:v>540000</c:v>
                  </c:pt>
                  <c:pt idx="2877">
                    <c:v>360000</c:v>
                  </c:pt>
                  <c:pt idx="2878">
                    <c:v>360000</c:v>
                  </c:pt>
                  <c:pt idx="2879">
                    <c:v>360000</c:v>
                  </c:pt>
                  <c:pt idx="2880">
                    <c:v>360000</c:v>
                  </c:pt>
                  <c:pt idx="2881">
                    <c:v>0</c:v>
                  </c:pt>
                  <c:pt idx="2882">
                    <c:v>1080000</c:v>
                  </c:pt>
                  <c:pt idx="2883">
                    <c:v>360000</c:v>
                  </c:pt>
                  <c:pt idx="2884">
                    <c:v>0</c:v>
                  </c:pt>
                  <c:pt idx="2885">
                    <c:v>360000</c:v>
                  </c:pt>
                  <c:pt idx="2886">
                    <c:v>360000</c:v>
                  </c:pt>
                  <c:pt idx="2887">
                    <c:v>360000</c:v>
                  </c:pt>
                  <c:pt idx="2888">
                    <c:v>360000</c:v>
                  </c:pt>
                  <c:pt idx="2889">
                    <c:v>360000</c:v>
                  </c:pt>
                  <c:pt idx="2890">
                    <c:v>1080000</c:v>
                  </c:pt>
                  <c:pt idx="2891">
                    <c:v>360000</c:v>
                  </c:pt>
                  <c:pt idx="2892">
                    <c:v>360000</c:v>
                  </c:pt>
                  <c:pt idx="2893">
                    <c:v>360000</c:v>
                  </c:pt>
                  <c:pt idx="2894">
                    <c:v>360000</c:v>
                  </c:pt>
                  <c:pt idx="2895">
                    <c:v>360000</c:v>
                  </c:pt>
                  <c:pt idx="2896">
                    <c:v>360000</c:v>
                  </c:pt>
                  <c:pt idx="2897">
                    <c:v>360000</c:v>
                  </c:pt>
                  <c:pt idx="2898">
                    <c:v>540000</c:v>
                  </c:pt>
                  <c:pt idx="2899">
                    <c:v>360000</c:v>
                  </c:pt>
                  <c:pt idx="2900">
                    <c:v>360000</c:v>
                  </c:pt>
                  <c:pt idx="2901">
                    <c:v>540000</c:v>
                  </c:pt>
                  <c:pt idx="2902">
                    <c:v>360000</c:v>
                  </c:pt>
                  <c:pt idx="2903">
                    <c:v>360000</c:v>
                  </c:pt>
                  <c:pt idx="2904">
                    <c:v>360000</c:v>
                  </c:pt>
                  <c:pt idx="2905">
                    <c:v>360000</c:v>
                  </c:pt>
                  <c:pt idx="2906">
                    <c:v>1440000</c:v>
                  </c:pt>
                  <c:pt idx="2907">
                    <c:v>360000</c:v>
                  </c:pt>
                  <c:pt idx="2908">
                    <c:v>3240000</c:v>
                  </c:pt>
                  <c:pt idx="2909">
                    <c:v>360000</c:v>
                  </c:pt>
                  <c:pt idx="2910">
                    <c:v>540000</c:v>
                  </c:pt>
                  <c:pt idx="2911">
                    <c:v>1080000</c:v>
                  </c:pt>
                  <c:pt idx="2912">
                    <c:v>1800000</c:v>
                  </c:pt>
                  <c:pt idx="2913">
                    <c:v>360000</c:v>
                  </c:pt>
                  <c:pt idx="2914">
                    <c:v>1080000</c:v>
                  </c:pt>
                  <c:pt idx="2915">
                    <c:v>540000</c:v>
                  </c:pt>
                  <c:pt idx="2916">
                    <c:v>1080000</c:v>
                  </c:pt>
                  <c:pt idx="2917">
                    <c:v>360000</c:v>
                  </c:pt>
                  <c:pt idx="2918">
                    <c:v>1080000</c:v>
                  </c:pt>
                  <c:pt idx="2919">
                    <c:v>360000</c:v>
                  </c:pt>
                  <c:pt idx="2920">
                    <c:v>540000</c:v>
                  </c:pt>
                  <c:pt idx="2921">
                    <c:v>540000</c:v>
                  </c:pt>
                  <c:pt idx="2922">
                    <c:v>360000</c:v>
                  </c:pt>
                  <c:pt idx="2923">
                    <c:v>360000</c:v>
                  </c:pt>
                  <c:pt idx="2924">
                    <c:v>540000</c:v>
                  </c:pt>
                  <c:pt idx="2925">
                    <c:v>360000</c:v>
                  </c:pt>
                  <c:pt idx="2926">
                    <c:v>360000</c:v>
                  </c:pt>
                  <c:pt idx="2927">
                    <c:v>360000</c:v>
                  </c:pt>
                  <c:pt idx="2928">
                    <c:v>540000</c:v>
                  </c:pt>
                  <c:pt idx="2929">
                    <c:v>360000</c:v>
                  </c:pt>
                  <c:pt idx="2930">
                    <c:v>540000</c:v>
                  </c:pt>
                  <c:pt idx="2931">
                    <c:v>360000</c:v>
                  </c:pt>
                  <c:pt idx="2932">
                    <c:v>360000</c:v>
                  </c:pt>
                  <c:pt idx="2933">
                    <c:v>1620000</c:v>
                  </c:pt>
                  <c:pt idx="2934">
                    <c:v>3240000</c:v>
                  </c:pt>
                  <c:pt idx="2935">
                    <c:v>1080000</c:v>
                  </c:pt>
                  <c:pt idx="2936">
                    <c:v>360000</c:v>
                  </c:pt>
                  <c:pt idx="2937">
                    <c:v>0</c:v>
                  </c:pt>
                  <c:pt idx="2938">
                    <c:v>360000</c:v>
                  </c:pt>
                  <c:pt idx="2939">
                    <c:v>360000</c:v>
                  </c:pt>
                  <c:pt idx="2940">
                    <c:v>360000</c:v>
                  </c:pt>
                  <c:pt idx="2941">
                    <c:v>360000</c:v>
                  </c:pt>
                  <c:pt idx="2942">
                    <c:v>360000</c:v>
                  </c:pt>
                  <c:pt idx="2943">
                    <c:v>540000</c:v>
                  </c:pt>
                  <c:pt idx="2944">
                    <c:v>360000</c:v>
                  </c:pt>
                  <c:pt idx="2945">
                    <c:v>360000</c:v>
                  </c:pt>
                  <c:pt idx="2946">
                    <c:v>360000</c:v>
                  </c:pt>
                  <c:pt idx="2947">
                    <c:v>360000</c:v>
                  </c:pt>
                  <c:pt idx="2948">
                    <c:v>154285.7188</c:v>
                  </c:pt>
                  <c:pt idx="2949">
                    <c:v>360000</c:v>
                  </c:pt>
                  <c:pt idx="2950">
                    <c:v>0</c:v>
                  </c:pt>
                  <c:pt idx="2951">
                    <c:v>360000</c:v>
                  </c:pt>
                  <c:pt idx="2952">
                    <c:v>360000</c:v>
                  </c:pt>
                  <c:pt idx="2953">
                    <c:v>0</c:v>
                  </c:pt>
                  <c:pt idx="2954">
                    <c:v>0</c:v>
                  </c:pt>
                  <c:pt idx="2955">
                    <c:v>360000</c:v>
                  </c:pt>
                  <c:pt idx="2956">
                    <c:v>360000</c:v>
                  </c:pt>
                  <c:pt idx="2957">
                    <c:v>360000</c:v>
                  </c:pt>
                  <c:pt idx="2958">
                    <c:v>360000</c:v>
                  </c:pt>
                  <c:pt idx="2959">
                    <c:v>360000</c:v>
                  </c:pt>
                  <c:pt idx="2960">
                    <c:v>540000</c:v>
                  </c:pt>
                  <c:pt idx="2961">
                    <c:v>360000</c:v>
                  </c:pt>
                  <c:pt idx="2962">
                    <c:v>360000</c:v>
                  </c:pt>
                  <c:pt idx="2963">
                    <c:v>360000</c:v>
                  </c:pt>
                  <c:pt idx="2964">
                    <c:v>360000</c:v>
                  </c:pt>
                  <c:pt idx="2965">
                    <c:v>360000</c:v>
                  </c:pt>
                  <c:pt idx="2966">
                    <c:v>360000</c:v>
                  </c:pt>
                  <c:pt idx="2967">
                    <c:v>360000</c:v>
                  </c:pt>
                  <c:pt idx="2968">
                    <c:v>360000</c:v>
                  </c:pt>
                  <c:pt idx="2969">
                    <c:v>360000</c:v>
                  </c:pt>
                  <c:pt idx="2970">
                    <c:v>360000</c:v>
                  </c:pt>
                  <c:pt idx="2971">
                    <c:v>360000</c:v>
                  </c:pt>
                  <c:pt idx="2972">
                    <c:v>360000</c:v>
                  </c:pt>
                  <c:pt idx="2973">
                    <c:v>540000</c:v>
                  </c:pt>
                  <c:pt idx="2974">
                    <c:v>360000</c:v>
                  </c:pt>
                  <c:pt idx="2975">
                    <c:v>360000</c:v>
                  </c:pt>
                  <c:pt idx="2976">
                    <c:v>360000</c:v>
                  </c:pt>
                  <c:pt idx="2977">
                    <c:v>360000</c:v>
                  </c:pt>
                  <c:pt idx="2978">
                    <c:v>360000</c:v>
                  </c:pt>
                  <c:pt idx="2979">
                    <c:v>360000</c:v>
                  </c:pt>
                  <c:pt idx="2980">
                    <c:v>360000</c:v>
                  </c:pt>
                  <c:pt idx="2981">
                    <c:v>360000</c:v>
                  </c:pt>
                  <c:pt idx="2982">
                    <c:v>360000</c:v>
                  </c:pt>
                  <c:pt idx="2983">
                    <c:v>360000</c:v>
                  </c:pt>
                  <c:pt idx="2984">
                    <c:v>360000</c:v>
                  </c:pt>
                  <c:pt idx="2985">
                    <c:v>360000</c:v>
                  </c:pt>
                  <c:pt idx="2986">
                    <c:v>360000</c:v>
                  </c:pt>
                  <c:pt idx="2987">
                    <c:v>360000</c:v>
                  </c:pt>
                  <c:pt idx="2988">
                    <c:v>360000</c:v>
                  </c:pt>
                  <c:pt idx="2989">
                    <c:v>360000</c:v>
                  </c:pt>
                  <c:pt idx="2990">
                    <c:v>360000</c:v>
                  </c:pt>
                  <c:pt idx="2991">
                    <c:v>360000</c:v>
                  </c:pt>
                  <c:pt idx="2992">
                    <c:v>360000</c:v>
                  </c:pt>
                  <c:pt idx="2993">
                    <c:v>360000</c:v>
                  </c:pt>
                  <c:pt idx="2994">
                    <c:v>360000</c:v>
                  </c:pt>
                  <c:pt idx="2995">
                    <c:v>360000</c:v>
                  </c:pt>
                  <c:pt idx="2996">
                    <c:v>360000</c:v>
                  </c:pt>
                  <c:pt idx="2997">
                    <c:v>360000</c:v>
                  </c:pt>
                  <c:pt idx="2998">
                    <c:v>360000</c:v>
                  </c:pt>
                  <c:pt idx="2999">
                    <c:v>360000</c:v>
                  </c:pt>
                  <c:pt idx="3000">
                    <c:v>360000</c:v>
                  </c:pt>
                  <c:pt idx="3001">
                    <c:v>360000</c:v>
                  </c:pt>
                  <c:pt idx="3002">
                    <c:v>360000</c:v>
                  </c:pt>
                  <c:pt idx="3003">
                    <c:v>360000</c:v>
                  </c:pt>
                  <c:pt idx="3004">
                    <c:v>0</c:v>
                  </c:pt>
                  <c:pt idx="3005">
                    <c:v>360000</c:v>
                  </c:pt>
                  <c:pt idx="3006">
                    <c:v>360000</c:v>
                  </c:pt>
                  <c:pt idx="3007">
                    <c:v>360000</c:v>
                  </c:pt>
                  <c:pt idx="3008">
                    <c:v>360000</c:v>
                  </c:pt>
                  <c:pt idx="3009">
                    <c:v>360000</c:v>
                  </c:pt>
                  <c:pt idx="3010">
                    <c:v>360000</c:v>
                  </c:pt>
                  <c:pt idx="3011">
                    <c:v>0</c:v>
                  </c:pt>
                  <c:pt idx="3012">
                    <c:v>360000</c:v>
                  </c:pt>
                  <c:pt idx="3013">
                    <c:v>360000</c:v>
                  </c:pt>
                  <c:pt idx="3014">
                    <c:v>360000</c:v>
                  </c:pt>
                  <c:pt idx="3015">
                    <c:v>360000</c:v>
                  </c:pt>
                  <c:pt idx="3016">
                    <c:v>360000</c:v>
                  </c:pt>
                  <c:pt idx="3017">
                    <c:v>360000</c:v>
                  </c:pt>
                  <c:pt idx="3018">
                    <c:v>360000</c:v>
                  </c:pt>
                  <c:pt idx="3019">
                    <c:v>360000</c:v>
                  </c:pt>
                  <c:pt idx="3020">
                    <c:v>360000</c:v>
                  </c:pt>
                  <c:pt idx="3021">
                    <c:v>360000</c:v>
                  </c:pt>
                  <c:pt idx="3022">
                    <c:v>360000</c:v>
                  </c:pt>
                  <c:pt idx="3023">
                    <c:v>540000</c:v>
                  </c:pt>
                  <c:pt idx="3024">
                    <c:v>360000</c:v>
                  </c:pt>
                  <c:pt idx="3025">
                    <c:v>360000</c:v>
                  </c:pt>
                  <c:pt idx="3026">
                    <c:v>360000</c:v>
                  </c:pt>
                  <c:pt idx="3027">
                    <c:v>360000</c:v>
                  </c:pt>
                  <c:pt idx="3028">
                    <c:v>360000</c:v>
                  </c:pt>
                  <c:pt idx="3029">
                    <c:v>360000</c:v>
                  </c:pt>
                  <c:pt idx="3030">
                    <c:v>360000</c:v>
                  </c:pt>
                  <c:pt idx="3031">
                    <c:v>360000</c:v>
                  </c:pt>
                  <c:pt idx="3032">
                    <c:v>360000</c:v>
                  </c:pt>
                  <c:pt idx="3033">
                    <c:v>360000</c:v>
                  </c:pt>
                  <c:pt idx="3034">
                    <c:v>360000</c:v>
                  </c:pt>
                  <c:pt idx="3035">
                    <c:v>360000</c:v>
                  </c:pt>
                  <c:pt idx="3036">
                    <c:v>360000</c:v>
                  </c:pt>
                  <c:pt idx="3037">
                    <c:v>360000</c:v>
                  </c:pt>
                  <c:pt idx="3038">
                    <c:v>0</c:v>
                  </c:pt>
                  <c:pt idx="3039">
                    <c:v>540000</c:v>
                  </c:pt>
                  <c:pt idx="3040">
                    <c:v>540000</c:v>
                  </c:pt>
                  <c:pt idx="3041">
                    <c:v>360000</c:v>
                  </c:pt>
                  <c:pt idx="3042">
                    <c:v>360000</c:v>
                  </c:pt>
                  <c:pt idx="3043">
                    <c:v>360000</c:v>
                  </c:pt>
                  <c:pt idx="3044">
                    <c:v>360000</c:v>
                  </c:pt>
                  <c:pt idx="3045">
                    <c:v>360000</c:v>
                  </c:pt>
                  <c:pt idx="3046">
                    <c:v>540000</c:v>
                  </c:pt>
                  <c:pt idx="3047">
                    <c:v>360000</c:v>
                  </c:pt>
                  <c:pt idx="3048">
                    <c:v>540000</c:v>
                  </c:pt>
                  <c:pt idx="3049">
                    <c:v>360000</c:v>
                  </c:pt>
                  <c:pt idx="3050">
                    <c:v>360000</c:v>
                  </c:pt>
                  <c:pt idx="3051">
                    <c:v>360000</c:v>
                  </c:pt>
                  <c:pt idx="3052">
                    <c:v>360000</c:v>
                  </c:pt>
                  <c:pt idx="3053">
                    <c:v>360000</c:v>
                  </c:pt>
                  <c:pt idx="3054">
                    <c:v>1080000</c:v>
                  </c:pt>
                  <c:pt idx="3055">
                    <c:v>360000</c:v>
                  </c:pt>
                  <c:pt idx="3056">
                    <c:v>360000</c:v>
                  </c:pt>
                  <c:pt idx="3057">
                    <c:v>540000</c:v>
                  </c:pt>
                  <c:pt idx="3058">
                    <c:v>360000</c:v>
                  </c:pt>
                  <c:pt idx="3059">
                    <c:v>360000</c:v>
                  </c:pt>
                  <c:pt idx="3060">
                    <c:v>360000</c:v>
                  </c:pt>
                  <c:pt idx="3061">
                    <c:v>360000</c:v>
                  </c:pt>
                  <c:pt idx="3062">
                    <c:v>360000</c:v>
                  </c:pt>
                  <c:pt idx="3063">
                    <c:v>360000</c:v>
                  </c:pt>
                  <c:pt idx="3064">
                    <c:v>360000</c:v>
                  </c:pt>
                  <c:pt idx="3065">
                    <c:v>540000</c:v>
                  </c:pt>
                  <c:pt idx="3066">
                    <c:v>360000</c:v>
                  </c:pt>
                  <c:pt idx="3067">
                    <c:v>360000</c:v>
                  </c:pt>
                  <c:pt idx="3068">
                    <c:v>360000</c:v>
                  </c:pt>
                  <c:pt idx="3069">
                    <c:v>360000</c:v>
                  </c:pt>
                  <c:pt idx="3070">
                    <c:v>360000</c:v>
                  </c:pt>
                  <c:pt idx="3071">
                    <c:v>360000</c:v>
                  </c:pt>
                  <c:pt idx="3072">
                    <c:v>360000</c:v>
                  </c:pt>
                  <c:pt idx="3073">
                    <c:v>360000</c:v>
                  </c:pt>
                  <c:pt idx="3074">
                    <c:v>360000</c:v>
                  </c:pt>
                  <c:pt idx="3075">
                    <c:v>360000</c:v>
                  </c:pt>
                  <c:pt idx="3076">
                    <c:v>1080000</c:v>
                  </c:pt>
                  <c:pt idx="3077">
                    <c:v>360000</c:v>
                  </c:pt>
                  <c:pt idx="3078">
                    <c:v>360000</c:v>
                  </c:pt>
                  <c:pt idx="3079">
                    <c:v>360000</c:v>
                  </c:pt>
                  <c:pt idx="3080">
                    <c:v>360000</c:v>
                  </c:pt>
                  <c:pt idx="3081">
                    <c:v>216000</c:v>
                  </c:pt>
                  <c:pt idx="3082">
                    <c:v>360000</c:v>
                  </c:pt>
                  <c:pt idx="3083">
                    <c:v>540000</c:v>
                  </c:pt>
                  <c:pt idx="3084">
                    <c:v>360000</c:v>
                  </c:pt>
                  <c:pt idx="3085">
                    <c:v>360000</c:v>
                  </c:pt>
                  <c:pt idx="3086">
                    <c:v>360000</c:v>
                  </c:pt>
                  <c:pt idx="3087">
                    <c:v>360000</c:v>
                  </c:pt>
                  <c:pt idx="3088">
                    <c:v>360000</c:v>
                  </c:pt>
                  <c:pt idx="3089">
                    <c:v>360000</c:v>
                  </c:pt>
                  <c:pt idx="3090">
                    <c:v>360000</c:v>
                  </c:pt>
                  <c:pt idx="3091">
                    <c:v>360000</c:v>
                  </c:pt>
                  <c:pt idx="3092">
                    <c:v>360000</c:v>
                  </c:pt>
                  <c:pt idx="3093">
                    <c:v>360000</c:v>
                  </c:pt>
                  <c:pt idx="3094">
                    <c:v>360000</c:v>
                  </c:pt>
                  <c:pt idx="3095">
                    <c:v>360000</c:v>
                  </c:pt>
                  <c:pt idx="3096">
                    <c:v>360000</c:v>
                  </c:pt>
                  <c:pt idx="3097">
                    <c:v>360000</c:v>
                  </c:pt>
                  <c:pt idx="3098">
                    <c:v>360000</c:v>
                  </c:pt>
                  <c:pt idx="3099">
                    <c:v>360000</c:v>
                  </c:pt>
                  <c:pt idx="3100">
                    <c:v>360000</c:v>
                  </c:pt>
                  <c:pt idx="3101">
                    <c:v>360000</c:v>
                  </c:pt>
                  <c:pt idx="3102">
                    <c:v>360000</c:v>
                  </c:pt>
                  <c:pt idx="3103">
                    <c:v>360000</c:v>
                  </c:pt>
                  <c:pt idx="3104">
                    <c:v>360000</c:v>
                  </c:pt>
                  <c:pt idx="3105">
                    <c:v>360000</c:v>
                  </c:pt>
                  <c:pt idx="3106">
                    <c:v>360000</c:v>
                  </c:pt>
                  <c:pt idx="3107">
                    <c:v>360000</c:v>
                  </c:pt>
                  <c:pt idx="3108">
                    <c:v>360000</c:v>
                  </c:pt>
                  <c:pt idx="3109">
                    <c:v>360000</c:v>
                  </c:pt>
                  <c:pt idx="3110">
                    <c:v>360000</c:v>
                  </c:pt>
                  <c:pt idx="3111">
                    <c:v>360000</c:v>
                  </c:pt>
                  <c:pt idx="3112">
                    <c:v>270000</c:v>
                  </c:pt>
                  <c:pt idx="3113">
                    <c:v>360000</c:v>
                  </c:pt>
                  <c:pt idx="3114">
                    <c:v>360000</c:v>
                  </c:pt>
                  <c:pt idx="3115">
                    <c:v>360000</c:v>
                  </c:pt>
                  <c:pt idx="3116">
                    <c:v>360000</c:v>
                  </c:pt>
                  <c:pt idx="3117">
                    <c:v>360000</c:v>
                  </c:pt>
                  <c:pt idx="3118">
                    <c:v>540000</c:v>
                  </c:pt>
                  <c:pt idx="3119">
                    <c:v>360000</c:v>
                  </c:pt>
                  <c:pt idx="3120">
                    <c:v>360000</c:v>
                  </c:pt>
                  <c:pt idx="3121">
                    <c:v>360000</c:v>
                  </c:pt>
                  <c:pt idx="3122">
                    <c:v>360000</c:v>
                  </c:pt>
                  <c:pt idx="3123">
                    <c:v>360000</c:v>
                  </c:pt>
                  <c:pt idx="3124">
                    <c:v>360000</c:v>
                  </c:pt>
                  <c:pt idx="3125">
                    <c:v>360000</c:v>
                  </c:pt>
                  <c:pt idx="3126">
                    <c:v>360000</c:v>
                  </c:pt>
                  <c:pt idx="3127">
                    <c:v>360000</c:v>
                  </c:pt>
                  <c:pt idx="3128">
                    <c:v>360000</c:v>
                  </c:pt>
                  <c:pt idx="3129">
                    <c:v>360000</c:v>
                  </c:pt>
                  <c:pt idx="3130">
                    <c:v>360000</c:v>
                  </c:pt>
                  <c:pt idx="3131">
                    <c:v>360000</c:v>
                  </c:pt>
                  <c:pt idx="3132">
                    <c:v>360000</c:v>
                  </c:pt>
                  <c:pt idx="3133">
                    <c:v>360000</c:v>
                  </c:pt>
                  <c:pt idx="3134">
                    <c:v>360000</c:v>
                  </c:pt>
                  <c:pt idx="3135">
                    <c:v>360000</c:v>
                  </c:pt>
                  <c:pt idx="3136">
                    <c:v>360000</c:v>
                  </c:pt>
                  <c:pt idx="3137">
                    <c:v>360000</c:v>
                  </c:pt>
                  <c:pt idx="3138">
                    <c:v>360000</c:v>
                  </c:pt>
                  <c:pt idx="3139">
                    <c:v>360000</c:v>
                  </c:pt>
                  <c:pt idx="3140">
                    <c:v>360000</c:v>
                  </c:pt>
                  <c:pt idx="3141">
                    <c:v>360000</c:v>
                  </c:pt>
                  <c:pt idx="3142">
                    <c:v>360000</c:v>
                  </c:pt>
                  <c:pt idx="3143">
                    <c:v>360000</c:v>
                  </c:pt>
                  <c:pt idx="3144">
                    <c:v>360000</c:v>
                  </c:pt>
                  <c:pt idx="3145">
                    <c:v>360000</c:v>
                  </c:pt>
                  <c:pt idx="3146">
                    <c:v>360000</c:v>
                  </c:pt>
                  <c:pt idx="3147">
                    <c:v>360000</c:v>
                  </c:pt>
                  <c:pt idx="3148">
                    <c:v>360000</c:v>
                  </c:pt>
                  <c:pt idx="3149">
                    <c:v>360000</c:v>
                  </c:pt>
                  <c:pt idx="3150">
                    <c:v>360000</c:v>
                  </c:pt>
                  <c:pt idx="3151">
                    <c:v>540000</c:v>
                  </c:pt>
                  <c:pt idx="3152">
                    <c:v>360000</c:v>
                  </c:pt>
                  <c:pt idx="3153">
                    <c:v>0</c:v>
                  </c:pt>
                  <c:pt idx="3154">
                    <c:v>360000</c:v>
                  </c:pt>
                  <c:pt idx="3155">
                    <c:v>540000</c:v>
                  </c:pt>
                  <c:pt idx="3156">
                    <c:v>360000</c:v>
                  </c:pt>
                  <c:pt idx="3157">
                    <c:v>360000</c:v>
                  </c:pt>
                  <c:pt idx="3158">
                    <c:v>1080000</c:v>
                  </c:pt>
                  <c:pt idx="3159">
                    <c:v>540000</c:v>
                  </c:pt>
                  <c:pt idx="3160">
                    <c:v>360000</c:v>
                  </c:pt>
                  <c:pt idx="3161">
                    <c:v>540000</c:v>
                  </c:pt>
                  <c:pt idx="3162">
                    <c:v>360000</c:v>
                  </c:pt>
                  <c:pt idx="3163">
                    <c:v>360000</c:v>
                  </c:pt>
                  <c:pt idx="3164">
                    <c:v>360000</c:v>
                  </c:pt>
                  <c:pt idx="3165">
                    <c:v>360000</c:v>
                  </c:pt>
                  <c:pt idx="3166">
                    <c:v>360000</c:v>
                  </c:pt>
                  <c:pt idx="3167">
                    <c:v>360000</c:v>
                  </c:pt>
                  <c:pt idx="3168">
                    <c:v>540000</c:v>
                  </c:pt>
                  <c:pt idx="3169">
                    <c:v>360000</c:v>
                  </c:pt>
                  <c:pt idx="3170">
                    <c:v>360000</c:v>
                  </c:pt>
                  <c:pt idx="3171">
                    <c:v>360000</c:v>
                  </c:pt>
                  <c:pt idx="3172">
                    <c:v>0</c:v>
                  </c:pt>
                  <c:pt idx="3173">
                    <c:v>1080000</c:v>
                  </c:pt>
                  <c:pt idx="3174">
                    <c:v>360000</c:v>
                  </c:pt>
                  <c:pt idx="3175">
                    <c:v>360000</c:v>
                  </c:pt>
                  <c:pt idx="3176">
                    <c:v>360000</c:v>
                  </c:pt>
                  <c:pt idx="3177">
                    <c:v>360000</c:v>
                  </c:pt>
                  <c:pt idx="3178">
                    <c:v>360000</c:v>
                  </c:pt>
                  <c:pt idx="3179">
                    <c:v>360000</c:v>
                  </c:pt>
                  <c:pt idx="3180">
                    <c:v>360000</c:v>
                  </c:pt>
                  <c:pt idx="3181">
                    <c:v>360000</c:v>
                  </c:pt>
                  <c:pt idx="3182">
                    <c:v>360000</c:v>
                  </c:pt>
                  <c:pt idx="3183">
                    <c:v>720000</c:v>
                  </c:pt>
                  <c:pt idx="3184">
                    <c:v>360000</c:v>
                  </c:pt>
                  <c:pt idx="3185">
                    <c:v>360000</c:v>
                  </c:pt>
                  <c:pt idx="3186">
                    <c:v>360000</c:v>
                  </c:pt>
                  <c:pt idx="3187">
                    <c:v>360000</c:v>
                  </c:pt>
                  <c:pt idx="3188">
                    <c:v>360000</c:v>
                  </c:pt>
                  <c:pt idx="3189">
                    <c:v>360000</c:v>
                  </c:pt>
                  <c:pt idx="3190">
                    <c:v>360000</c:v>
                  </c:pt>
                  <c:pt idx="3191">
                    <c:v>360000</c:v>
                  </c:pt>
                  <c:pt idx="3192">
                    <c:v>360000</c:v>
                  </c:pt>
                  <c:pt idx="3193">
                    <c:v>360000</c:v>
                  </c:pt>
                  <c:pt idx="3194">
                    <c:v>360000</c:v>
                  </c:pt>
                  <c:pt idx="3195">
                    <c:v>360000</c:v>
                  </c:pt>
                  <c:pt idx="3196">
                    <c:v>360000</c:v>
                  </c:pt>
                  <c:pt idx="3197">
                    <c:v>540000</c:v>
                  </c:pt>
                  <c:pt idx="3198">
                    <c:v>540000</c:v>
                  </c:pt>
                  <c:pt idx="3199">
                    <c:v>540000</c:v>
                  </c:pt>
                  <c:pt idx="3200">
                    <c:v>360000</c:v>
                  </c:pt>
                  <c:pt idx="3201">
                    <c:v>360000</c:v>
                  </c:pt>
                  <c:pt idx="3202">
                    <c:v>360000</c:v>
                  </c:pt>
                  <c:pt idx="3203">
                    <c:v>360000</c:v>
                  </c:pt>
                  <c:pt idx="3204">
                    <c:v>360000</c:v>
                  </c:pt>
                  <c:pt idx="3205">
                    <c:v>540000</c:v>
                  </c:pt>
                  <c:pt idx="3206">
                    <c:v>540000</c:v>
                  </c:pt>
                  <c:pt idx="3207">
                    <c:v>540000</c:v>
                  </c:pt>
                  <c:pt idx="3208">
                    <c:v>360000</c:v>
                  </c:pt>
                  <c:pt idx="3209">
                    <c:v>360000</c:v>
                  </c:pt>
                  <c:pt idx="3210">
                    <c:v>540000</c:v>
                  </c:pt>
                  <c:pt idx="3211">
                    <c:v>360000</c:v>
                  </c:pt>
                  <c:pt idx="3212">
                    <c:v>360000</c:v>
                  </c:pt>
                  <c:pt idx="3213">
                    <c:v>360000</c:v>
                  </c:pt>
                  <c:pt idx="3214">
                    <c:v>360000</c:v>
                  </c:pt>
                  <c:pt idx="3215">
                    <c:v>360000</c:v>
                  </c:pt>
                  <c:pt idx="3216">
                    <c:v>360000</c:v>
                  </c:pt>
                  <c:pt idx="3217">
                    <c:v>360000</c:v>
                  </c:pt>
                  <c:pt idx="3218">
                    <c:v>360000</c:v>
                  </c:pt>
                  <c:pt idx="3219">
                    <c:v>540000</c:v>
                  </c:pt>
                  <c:pt idx="3220">
                    <c:v>360000</c:v>
                  </c:pt>
                  <c:pt idx="3221">
                    <c:v>360000</c:v>
                  </c:pt>
                  <c:pt idx="3222">
                    <c:v>360000</c:v>
                  </c:pt>
                  <c:pt idx="3223">
                    <c:v>360000</c:v>
                  </c:pt>
                  <c:pt idx="3224">
                    <c:v>360000</c:v>
                  </c:pt>
                  <c:pt idx="3225">
                    <c:v>360000</c:v>
                  </c:pt>
                  <c:pt idx="3226">
                    <c:v>540000</c:v>
                  </c:pt>
                  <c:pt idx="3227">
                    <c:v>360000</c:v>
                  </c:pt>
                  <c:pt idx="3228">
                    <c:v>360000</c:v>
                  </c:pt>
                  <c:pt idx="3229">
                    <c:v>360000</c:v>
                  </c:pt>
                  <c:pt idx="3230">
                    <c:v>360000</c:v>
                  </c:pt>
                  <c:pt idx="3231">
                    <c:v>360000</c:v>
                  </c:pt>
                  <c:pt idx="3232">
                    <c:v>360000</c:v>
                  </c:pt>
                  <c:pt idx="3233">
                    <c:v>360000</c:v>
                  </c:pt>
                  <c:pt idx="3234">
                    <c:v>360000</c:v>
                  </c:pt>
                  <c:pt idx="3235">
                    <c:v>360000</c:v>
                  </c:pt>
                  <c:pt idx="3236">
                    <c:v>360000</c:v>
                  </c:pt>
                  <c:pt idx="3237">
                    <c:v>360000</c:v>
                  </c:pt>
                  <c:pt idx="3238">
                    <c:v>360000</c:v>
                  </c:pt>
                  <c:pt idx="3239">
                    <c:v>0</c:v>
                  </c:pt>
                  <c:pt idx="3240">
                    <c:v>360000</c:v>
                  </c:pt>
                  <c:pt idx="3241">
                    <c:v>360000</c:v>
                  </c:pt>
                  <c:pt idx="3242">
                    <c:v>216000</c:v>
                  </c:pt>
                  <c:pt idx="3243">
                    <c:v>0</c:v>
                  </c:pt>
                  <c:pt idx="3244">
                    <c:v>0</c:v>
                  </c:pt>
                  <c:pt idx="3245">
                    <c:v>360000</c:v>
                  </c:pt>
                  <c:pt idx="3246">
                    <c:v>360000</c:v>
                  </c:pt>
                  <c:pt idx="3247">
                    <c:v>360000</c:v>
                  </c:pt>
                  <c:pt idx="3248">
                    <c:v>0</c:v>
                  </c:pt>
                  <c:pt idx="3249">
                    <c:v>360000</c:v>
                  </c:pt>
                  <c:pt idx="3250">
                    <c:v>360000</c:v>
                  </c:pt>
                  <c:pt idx="3251">
                    <c:v>360000</c:v>
                  </c:pt>
                  <c:pt idx="3252">
                    <c:v>360000</c:v>
                  </c:pt>
                  <c:pt idx="3253">
                    <c:v>0</c:v>
                  </c:pt>
                  <c:pt idx="3254">
                    <c:v>0</c:v>
                  </c:pt>
                  <c:pt idx="3255">
                    <c:v>360000</c:v>
                  </c:pt>
                  <c:pt idx="3256">
                    <c:v>360000</c:v>
                  </c:pt>
                  <c:pt idx="3257">
                    <c:v>360000</c:v>
                  </c:pt>
                  <c:pt idx="3258">
                    <c:v>360000</c:v>
                  </c:pt>
                  <c:pt idx="3259">
                    <c:v>360000</c:v>
                  </c:pt>
                  <c:pt idx="3260">
                    <c:v>360000</c:v>
                  </c:pt>
                  <c:pt idx="3261">
                    <c:v>360000</c:v>
                  </c:pt>
                  <c:pt idx="3262">
                    <c:v>0</c:v>
                  </c:pt>
                  <c:pt idx="3263">
                    <c:v>360000</c:v>
                  </c:pt>
                  <c:pt idx="3264">
                    <c:v>360000</c:v>
                  </c:pt>
                  <c:pt idx="3265">
                    <c:v>360000</c:v>
                  </c:pt>
                  <c:pt idx="3266">
                    <c:v>360000</c:v>
                  </c:pt>
                  <c:pt idx="3267">
                    <c:v>360000</c:v>
                  </c:pt>
                  <c:pt idx="3268">
                    <c:v>360000</c:v>
                  </c:pt>
                  <c:pt idx="3269">
                    <c:v>360000</c:v>
                  </c:pt>
                  <c:pt idx="3270">
                    <c:v>360000</c:v>
                  </c:pt>
                  <c:pt idx="3271">
                    <c:v>360000</c:v>
                  </c:pt>
                  <c:pt idx="3272">
                    <c:v>360000</c:v>
                  </c:pt>
                  <c:pt idx="3273">
                    <c:v>360000</c:v>
                  </c:pt>
                  <c:pt idx="3274">
                    <c:v>360000</c:v>
                  </c:pt>
                  <c:pt idx="3275">
                    <c:v>360000</c:v>
                  </c:pt>
                  <c:pt idx="3276">
                    <c:v>360000</c:v>
                  </c:pt>
                  <c:pt idx="3277">
                    <c:v>360000</c:v>
                  </c:pt>
                  <c:pt idx="3278">
                    <c:v>360000</c:v>
                  </c:pt>
                  <c:pt idx="3279">
                    <c:v>360000</c:v>
                  </c:pt>
                  <c:pt idx="3280">
                    <c:v>360000</c:v>
                  </c:pt>
                  <c:pt idx="3281">
                    <c:v>360000</c:v>
                  </c:pt>
                  <c:pt idx="3282">
                    <c:v>360000</c:v>
                  </c:pt>
                  <c:pt idx="3283">
                    <c:v>360000</c:v>
                  </c:pt>
                  <c:pt idx="3284">
                    <c:v>360000</c:v>
                  </c:pt>
                  <c:pt idx="3285">
                    <c:v>360000</c:v>
                  </c:pt>
                  <c:pt idx="3286">
                    <c:v>360000</c:v>
                  </c:pt>
                  <c:pt idx="3287">
                    <c:v>360000</c:v>
                  </c:pt>
                  <c:pt idx="3288">
                    <c:v>360000</c:v>
                  </c:pt>
                  <c:pt idx="3289">
                    <c:v>360000</c:v>
                  </c:pt>
                  <c:pt idx="3290">
                    <c:v>360000</c:v>
                  </c:pt>
                  <c:pt idx="3291">
                    <c:v>360000</c:v>
                  </c:pt>
                  <c:pt idx="3292">
                    <c:v>360000</c:v>
                  </c:pt>
                  <c:pt idx="3293">
                    <c:v>360000</c:v>
                  </c:pt>
                  <c:pt idx="3294">
                    <c:v>360000</c:v>
                  </c:pt>
                  <c:pt idx="3295">
                    <c:v>360000</c:v>
                  </c:pt>
                  <c:pt idx="3296">
                    <c:v>360000</c:v>
                  </c:pt>
                  <c:pt idx="3297">
                    <c:v>360000</c:v>
                  </c:pt>
                  <c:pt idx="3298">
                    <c:v>540000</c:v>
                  </c:pt>
                  <c:pt idx="3299">
                    <c:v>360000</c:v>
                  </c:pt>
                  <c:pt idx="3300">
                    <c:v>360000</c:v>
                  </c:pt>
                  <c:pt idx="3301">
                    <c:v>540000</c:v>
                  </c:pt>
                  <c:pt idx="3302">
                    <c:v>360000</c:v>
                  </c:pt>
                  <c:pt idx="3303">
                    <c:v>540000</c:v>
                  </c:pt>
                  <c:pt idx="3304">
                    <c:v>360000</c:v>
                  </c:pt>
                  <c:pt idx="3305">
                    <c:v>360000</c:v>
                  </c:pt>
                  <c:pt idx="3306">
                    <c:v>360000</c:v>
                  </c:pt>
                  <c:pt idx="3307">
                    <c:v>1080000</c:v>
                  </c:pt>
                  <c:pt idx="3308">
                    <c:v>360000</c:v>
                  </c:pt>
                  <c:pt idx="3309">
                    <c:v>360000</c:v>
                  </c:pt>
                  <c:pt idx="3310">
                    <c:v>540000</c:v>
                  </c:pt>
                  <c:pt idx="3311">
                    <c:v>360000</c:v>
                  </c:pt>
                  <c:pt idx="3312">
                    <c:v>360000</c:v>
                  </c:pt>
                  <c:pt idx="3313">
                    <c:v>540000</c:v>
                  </c:pt>
                  <c:pt idx="3314">
                    <c:v>360000</c:v>
                  </c:pt>
                  <c:pt idx="3315">
                    <c:v>360000</c:v>
                  </c:pt>
                  <c:pt idx="3316">
                    <c:v>360000</c:v>
                  </c:pt>
                  <c:pt idx="3317">
                    <c:v>360000</c:v>
                  </c:pt>
                  <c:pt idx="3318">
                    <c:v>360000</c:v>
                  </c:pt>
                  <c:pt idx="3319">
                    <c:v>360000</c:v>
                  </c:pt>
                  <c:pt idx="3320">
                    <c:v>1080000</c:v>
                  </c:pt>
                  <c:pt idx="3321">
                    <c:v>540000</c:v>
                  </c:pt>
                  <c:pt idx="3322">
                    <c:v>360000</c:v>
                  </c:pt>
                  <c:pt idx="3323">
                    <c:v>360000</c:v>
                  </c:pt>
                  <c:pt idx="3324">
                    <c:v>360000</c:v>
                  </c:pt>
                  <c:pt idx="3325">
                    <c:v>0</c:v>
                  </c:pt>
                  <c:pt idx="3326">
                    <c:v>360000</c:v>
                  </c:pt>
                  <c:pt idx="3327">
                    <c:v>0</c:v>
                  </c:pt>
                  <c:pt idx="3328">
                    <c:v>0</c:v>
                  </c:pt>
                  <c:pt idx="3329">
                    <c:v>0</c:v>
                  </c:pt>
                  <c:pt idx="3330">
                    <c:v>0</c:v>
                  </c:pt>
                  <c:pt idx="3331">
                    <c:v>0</c:v>
                  </c:pt>
                  <c:pt idx="3332">
                    <c:v>0</c:v>
                  </c:pt>
                  <c:pt idx="3333">
                    <c:v>360000</c:v>
                  </c:pt>
                  <c:pt idx="3334">
                    <c:v>0</c:v>
                  </c:pt>
                  <c:pt idx="3335">
                    <c:v>360000</c:v>
                  </c:pt>
                  <c:pt idx="3336">
                    <c:v>360000</c:v>
                  </c:pt>
                  <c:pt idx="3337">
                    <c:v>360000</c:v>
                  </c:pt>
                  <c:pt idx="3338">
                    <c:v>360000</c:v>
                  </c:pt>
                  <c:pt idx="3339">
                    <c:v>0</c:v>
                  </c:pt>
                  <c:pt idx="3340">
                    <c:v>360000</c:v>
                  </c:pt>
                  <c:pt idx="3341">
                    <c:v>31764.70508</c:v>
                  </c:pt>
                  <c:pt idx="3342">
                    <c:v>360000</c:v>
                  </c:pt>
                  <c:pt idx="3343">
                    <c:v>0</c:v>
                  </c:pt>
                  <c:pt idx="3344">
                    <c:v>360000</c:v>
                  </c:pt>
                  <c:pt idx="3345">
                    <c:v>0</c:v>
                  </c:pt>
                  <c:pt idx="3346">
                    <c:v>360000</c:v>
                  </c:pt>
                  <c:pt idx="3347">
                    <c:v>360000</c:v>
                  </c:pt>
                  <c:pt idx="3348">
                    <c:v>0</c:v>
                  </c:pt>
                  <c:pt idx="3349">
                    <c:v>0</c:v>
                  </c:pt>
                  <c:pt idx="3350">
                    <c:v>360000</c:v>
                  </c:pt>
                  <c:pt idx="3351">
                    <c:v>360000</c:v>
                  </c:pt>
                  <c:pt idx="3352">
                    <c:v>0</c:v>
                  </c:pt>
                  <c:pt idx="3353">
                    <c:v>0</c:v>
                  </c:pt>
                  <c:pt idx="3354">
                    <c:v>0</c:v>
                  </c:pt>
                  <c:pt idx="3355">
                    <c:v>360000</c:v>
                  </c:pt>
                  <c:pt idx="3356">
                    <c:v>0</c:v>
                  </c:pt>
                  <c:pt idx="3357">
                    <c:v>360000</c:v>
                  </c:pt>
                  <c:pt idx="3358">
                    <c:v>360000</c:v>
                  </c:pt>
                  <c:pt idx="3359">
                    <c:v>32727.27344</c:v>
                  </c:pt>
                  <c:pt idx="3360">
                    <c:v>0</c:v>
                  </c:pt>
                  <c:pt idx="3361">
                    <c:v>40000</c:v>
                  </c:pt>
                  <c:pt idx="3362">
                    <c:v>20377.35938</c:v>
                  </c:pt>
                  <c:pt idx="3363">
                    <c:v>360000</c:v>
                  </c:pt>
                  <c:pt idx="3364">
                    <c:v>0</c:v>
                  </c:pt>
                  <c:pt idx="3365">
                    <c:v>360000</c:v>
                  </c:pt>
                  <c:pt idx="3366">
                    <c:v>360000</c:v>
                  </c:pt>
                  <c:pt idx="3367">
                    <c:v>0</c:v>
                  </c:pt>
                  <c:pt idx="3368">
                    <c:v>60000</c:v>
                  </c:pt>
                  <c:pt idx="3369">
                    <c:v>0</c:v>
                  </c:pt>
                  <c:pt idx="3370">
                    <c:v>360000</c:v>
                  </c:pt>
                  <c:pt idx="3371">
                    <c:v>360000</c:v>
                  </c:pt>
                  <c:pt idx="3372">
                    <c:v>41538.46094</c:v>
                  </c:pt>
                  <c:pt idx="3373">
                    <c:v>360000</c:v>
                  </c:pt>
                  <c:pt idx="3374">
                    <c:v>360000</c:v>
                  </c:pt>
                  <c:pt idx="3375">
                    <c:v>28421.05273</c:v>
                  </c:pt>
                  <c:pt idx="3376">
                    <c:v>43200</c:v>
                  </c:pt>
                  <c:pt idx="3377">
                    <c:v>360000</c:v>
                  </c:pt>
                  <c:pt idx="3378">
                    <c:v>360000</c:v>
                  </c:pt>
                  <c:pt idx="3379">
                    <c:v>0</c:v>
                  </c:pt>
                  <c:pt idx="3380">
                    <c:v>9391.304688</c:v>
                  </c:pt>
                  <c:pt idx="3381">
                    <c:v>0</c:v>
                  </c:pt>
                  <c:pt idx="3382">
                    <c:v>0</c:v>
                  </c:pt>
                  <c:pt idx="3383">
                    <c:v>67500</c:v>
                  </c:pt>
                  <c:pt idx="3384">
                    <c:v>0</c:v>
                  </c:pt>
                  <c:pt idx="3385">
                    <c:v>0</c:v>
                  </c:pt>
                  <c:pt idx="3386">
                    <c:v>360000</c:v>
                  </c:pt>
                  <c:pt idx="3387">
                    <c:v>12000</c:v>
                  </c:pt>
                  <c:pt idx="3388">
                    <c:v>0</c:v>
                  </c:pt>
                  <c:pt idx="3389">
                    <c:v>0</c:v>
                  </c:pt>
                  <c:pt idx="3390">
                    <c:v>0</c:v>
                  </c:pt>
                  <c:pt idx="3391">
                    <c:v>360000</c:v>
                  </c:pt>
                  <c:pt idx="3392">
                    <c:v>0</c:v>
                  </c:pt>
                  <c:pt idx="3393">
                    <c:v>0</c:v>
                  </c:pt>
                  <c:pt idx="3394">
                    <c:v>0</c:v>
                  </c:pt>
                  <c:pt idx="3395">
                    <c:v>67500</c:v>
                  </c:pt>
                  <c:pt idx="3396">
                    <c:v>360000</c:v>
                  </c:pt>
                  <c:pt idx="3397">
                    <c:v>12000</c:v>
                  </c:pt>
                  <c:pt idx="3398">
                    <c:v>14210.52637</c:v>
                  </c:pt>
                  <c:pt idx="3399">
                    <c:v>24545.45508</c:v>
                  </c:pt>
                  <c:pt idx="3400">
                    <c:v>0</c:v>
                  </c:pt>
                  <c:pt idx="3401">
                    <c:v>360000</c:v>
                  </c:pt>
                  <c:pt idx="3402">
                    <c:v>0</c:v>
                  </c:pt>
                  <c:pt idx="3403">
                    <c:v>0</c:v>
                  </c:pt>
                  <c:pt idx="3404">
                    <c:v>360000</c:v>
                  </c:pt>
                  <c:pt idx="3405">
                    <c:v>0</c:v>
                  </c:pt>
                  <c:pt idx="3406">
                    <c:v>40000</c:v>
                  </c:pt>
                  <c:pt idx="3407">
                    <c:v>0</c:v>
                  </c:pt>
                  <c:pt idx="3408">
                    <c:v>360000</c:v>
                  </c:pt>
                  <c:pt idx="3409">
                    <c:v>360000</c:v>
                  </c:pt>
                  <c:pt idx="3410">
                    <c:v>360000</c:v>
                  </c:pt>
                  <c:pt idx="3411">
                    <c:v>360000</c:v>
                  </c:pt>
                  <c:pt idx="3412">
                    <c:v>270000</c:v>
                  </c:pt>
                  <c:pt idx="3413">
                    <c:v>38571.42969</c:v>
                  </c:pt>
                  <c:pt idx="3414">
                    <c:v>0</c:v>
                  </c:pt>
                  <c:pt idx="3415">
                    <c:v>83076.92188</c:v>
                  </c:pt>
                  <c:pt idx="3416">
                    <c:v>60000</c:v>
                  </c:pt>
                  <c:pt idx="3417">
                    <c:v>0</c:v>
                  </c:pt>
                  <c:pt idx="3418">
                    <c:v>0</c:v>
                  </c:pt>
                  <c:pt idx="3419">
                    <c:v>270000</c:v>
                  </c:pt>
                  <c:pt idx="3420">
                    <c:v>0</c:v>
                  </c:pt>
                  <c:pt idx="3421">
                    <c:v>20000</c:v>
                  </c:pt>
                  <c:pt idx="3422">
                    <c:v>360000</c:v>
                  </c:pt>
                  <c:pt idx="3423">
                    <c:v>360000</c:v>
                  </c:pt>
                  <c:pt idx="3424">
                    <c:v>67500</c:v>
                  </c:pt>
                  <c:pt idx="3425">
                    <c:v>360000</c:v>
                  </c:pt>
                  <c:pt idx="3426">
                    <c:v>360000</c:v>
                  </c:pt>
                  <c:pt idx="3427">
                    <c:v>360000</c:v>
                  </c:pt>
                  <c:pt idx="3428">
                    <c:v>0</c:v>
                  </c:pt>
                  <c:pt idx="3429">
                    <c:v>154285.7188</c:v>
                  </c:pt>
                  <c:pt idx="3430">
                    <c:v>0</c:v>
                  </c:pt>
                  <c:pt idx="3431">
                    <c:v>360000</c:v>
                  </c:pt>
                  <c:pt idx="3432">
                    <c:v>360000</c:v>
                  </c:pt>
                  <c:pt idx="3433">
                    <c:v>0</c:v>
                  </c:pt>
                  <c:pt idx="3434">
                    <c:v>0</c:v>
                  </c:pt>
                  <c:pt idx="3435">
                    <c:v>360000</c:v>
                  </c:pt>
                  <c:pt idx="3436">
                    <c:v>360000</c:v>
                  </c:pt>
                  <c:pt idx="3437">
                    <c:v>0</c:v>
                  </c:pt>
                  <c:pt idx="3438">
                    <c:v>360000</c:v>
                  </c:pt>
                  <c:pt idx="3439">
                    <c:v>0</c:v>
                  </c:pt>
                  <c:pt idx="3440">
                    <c:v>360000</c:v>
                  </c:pt>
                  <c:pt idx="3441">
                    <c:v>360000</c:v>
                  </c:pt>
                  <c:pt idx="3442">
                    <c:v>0</c:v>
                  </c:pt>
                  <c:pt idx="3443">
                    <c:v>360000</c:v>
                  </c:pt>
                  <c:pt idx="3444">
                    <c:v>0</c:v>
                  </c:pt>
                  <c:pt idx="3445">
                    <c:v>360000</c:v>
                  </c:pt>
                  <c:pt idx="3446">
                    <c:v>120000</c:v>
                  </c:pt>
                  <c:pt idx="3447">
                    <c:v>360000</c:v>
                  </c:pt>
                  <c:pt idx="3448">
                    <c:v>0</c:v>
                  </c:pt>
                  <c:pt idx="3449">
                    <c:v>216000</c:v>
                  </c:pt>
                  <c:pt idx="3450">
                    <c:v>360000</c:v>
                  </c:pt>
                  <c:pt idx="3451">
                    <c:v>360000</c:v>
                  </c:pt>
                  <c:pt idx="3452">
                    <c:v>360000</c:v>
                  </c:pt>
                  <c:pt idx="3453">
                    <c:v>0</c:v>
                  </c:pt>
                  <c:pt idx="3454">
                    <c:v>72000</c:v>
                  </c:pt>
                  <c:pt idx="3455">
                    <c:v>360000</c:v>
                  </c:pt>
                  <c:pt idx="3456">
                    <c:v>360000</c:v>
                  </c:pt>
                  <c:pt idx="3457">
                    <c:v>0</c:v>
                  </c:pt>
                  <c:pt idx="3458">
                    <c:v>0</c:v>
                  </c:pt>
                  <c:pt idx="3459">
                    <c:v>360000</c:v>
                  </c:pt>
                  <c:pt idx="3460">
                    <c:v>0</c:v>
                  </c:pt>
                  <c:pt idx="3461">
                    <c:v>360000</c:v>
                  </c:pt>
                  <c:pt idx="3462">
                    <c:v>0</c:v>
                  </c:pt>
                  <c:pt idx="3463">
                    <c:v>360000</c:v>
                  </c:pt>
                  <c:pt idx="3464">
                    <c:v>0</c:v>
                  </c:pt>
                  <c:pt idx="3465">
                    <c:v>360000</c:v>
                  </c:pt>
                  <c:pt idx="3466">
                    <c:v>0</c:v>
                  </c:pt>
                  <c:pt idx="3467">
                    <c:v>0</c:v>
                  </c:pt>
                  <c:pt idx="3468">
                    <c:v>360000</c:v>
                  </c:pt>
                  <c:pt idx="3469">
                    <c:v>0</c:v>
                  </c:pt>
                  <c:pt idx="3470">
                    <c:v>0</c:v>
                  </c:pt>
                  <c:pt idx="3471">
                    <c:v>0</c:v>
                  </c:pt>
                  <c:pt idx="3472">
                    <c:v>8181.818359</c:v>
                  </c:pt>
                  <c:pt idx="3473">
                    <c:v>0</c:v>
                  </c:pt>
                  <c:pt idx="3474">
                    <c:v>216000</c:v>
                  </c:pt>
                  <c:pt idx="3475">
                    <c:v>0</c:v>
                  </c:pt>
                  <c:pt idx="3476">
                    <c:v>0</c:v>
                  </c:pt>
                  <c:pt idx="3477">
                    <c:v>360000</c:v>
                  </c:pt>
                  <c:pt idx="3478">
                    <c:v>0</c:v>
                  </c:pt>
                  <c:pt idx="3479">
                    <c:v>19285.71484</c:v>
                  </c:pt>
                  <c:pt idx="3480">
                    <c:v>0</c:v>
                  </c:pt>
                  <c:pt idx="3481">
                    <c:v>0</c:v>
                  </c:pt>
                  <c:pt idx="3482">
                    <c:v>0</c:v>
                  </c:pt>
                  <c:pt idx="3483">
                    <c:v>28421.05273</c:v>
                  </c:pt>
                  <c:pt idx="3484">
                    <c:v>24545.45508</c:v>
                  </c:pt>
                  <c:pt idx="3485">
                    <c:v>0</c:v>
                  </c:pt>
                  <c:pt idx="3486">
                    <c:v>0</c:v>
                  </c:pt>
                  <c:pt idx="3487">
                    <c:v>36000</c:v>
                  </c:pt>
                  <c:pt idx="3488">
                    <c:v>22500</c:v>
                  </c:pt>
                  <c:pt idx="3489">
                    <c:v>2700000</c:v>
                  </c:pt>
                  <c:pt idx="3490">
                    <c:v>25116.2793</c:v>
                  </c:pt>
                  <c:pt idx="3491">
                    <c:v>0</c:v>
                  </c:pt>
                  <c:pt idx="3492">
                    <c:v>0</c:v>
                  </c:pt>
                  <c:pt idx="3493">
                    <c:v>360000</c:v>
                  </c:pt>
                  <c:pt idx="3494">
                    <c:v>360000</c:v>
                  </c:pt>
                  <c:pt idx="3495">
                    <c:v>33750</c:v>
                  </c:pt>
                  <c:pt idx="3496">
                    <c:v>27000</c:v>
                  </c:pt>
                  <c:pt idx="3497">
                    <c:v>360000</c:v>
                  </c:pt>
                  <c:pt idx="3498">
                    <c:v>360000</c:v>
                  </c:pt>
                  <c:pt idx="3499">
                    <c:v>0</c:v>
                  </c:pt>
                  <c:pt idx="3500">
                    <c:v>360000</c:v>
                  </c:pt>
                  <c:pt idx="3501">
                    <c:v>360000</c:v>
                  </c:pt>
                  <c:pt idx="3502">
                    <c:v>0</c:v>
                  </c:pt>
                  <c:pt idx="3503">
                    <c:v>360000</c:v>
                  </c:pt>
                  <c:pt idx="3504">
                    <c:v>23225.80664</c:v>
                  </c:pt>
                  <c:pt idx="3505">
                    <c:v>360000</c:v>
                  </c:pt>
                  <c:pt idx="3506">
                    <c:v>0</c:v>
                  </c:pt>
                  <c:pt idx="3507">
                    <c:v>360000</c:v>
                  </c:pt>
                  <c:pt idx="3508">
                    <c:v>60000</c:v>
                  </c:pt>
                  <c:pt idx="3509">
                    <c:v>0</c:v>
                  </c:pt>
                  <c:pt idx="3510">
                    <c:v>0</c:v>
                  </c:pt>
                  <c:pt idx="3511">
                    <c:v>360000</c:v>
                  </c:pt>
                  <c:pt idx="3512">
                    <c:v>0</c:v>
                  </c:pt>
                  <c:pt idx="3513">
                    <c:v>360000</c:v>
                  </c:pt>
                  <c:pt idx="3514">
                    <c:v>540000</c:v>
                  </c:pt>
                  <c:pt idx="3515">
                    <c:v>360000</c:v>
                  </c:pt>
                  <c:pt idx="3516">
                    <c:v>0</c:v>
                  </c:pt>
                  <c:pt idx="3517">
                    <c:v>67500</c:v>
                  </c:pt>
                  <c:pt idx="3518">
                    <c:v>90000</c:v>
                  </c:pt>
                  <c:pt idx="3519">
                    <c:v>360000</c:v>
                  </c:pt>
                  <c:pt idx="3520">
                    <c:v>360000</c:v>
                  </c:pt>
                  <c:pt idx="3521">
                    <c:v>0</c:v>
                  </c:pt>
                  <c:pt idx="3522">
                    <c:v>360000</c:v>
                  </c:pt>
                  <c:pt idx="3523">
                    <c:v>154285.7188</c:v>
                  </c:pt>
                  <c:pt idx="3524">
                    <c:v>29189.18945</c:v>
                  </c:pt>
                  <c:pt idx="3525">
                    <c:v>360000</c:v>
                  </c:pt>
                  <c:pt idx="3526">
                    <c:v>30857.14258</c:v>
                  </c:pt>
                  <c:pt idx="3527">
                    <c:v>0</c:v>
                  </c:pt>
                  <c:pt idx="3528">
                    <c:v>25714.28516</c:v>
                  </c:pt>
                  <c:pt idx="3529">
                    <c:v>360000</c:v>
                  </c:pt>
                  <c:pt idx="3530">
                    <c:v>360000</c:v>
                  </c:pt>
                  <c:pt idx="3531">
                    <c:v>28421.05273</c:v>
                  </c:pt>
                  <c:pt idx="3532">
                    <c:v>26341.46289</c:v>
                  </c:pt>
                  <c:pt idx="3533">
                    <c:v>0</c:v>
                  </c:pt>
                  <c:pt idx="3534">
                    <c:v>0</c:v>
                  </c:pt>
                  <c:pt idx="3535">
                    <c:v>216000</c:v>
                  </c:pt>
                  <c:pt idx="3536">
                    <c:v>98181.82031</c:v>
                  </c:pt>
                  <c:pt idx="3537">
                    <c:v>360000</c:v>
                  </c:pt>
                  <c:pt idx="3538">
                    <c:v>154285.7188</c:v>
                  </c:pt>
                  <c:pt idx="3539">
                    <c:v>360000</c:v>
                  </c:pt>
                  <c:pt idx="3540">
                    <c:v>360000</c:v>
                  </c:pt>
                  <c:pt idx="3541">
                    <c:v>360000</c:v>
                  </c:pt>
                  <c:pt idx="3542">
                    <c:v>360000</c:v>
                  </c:pt>
                  <c:pt idx="3543">
                    <c:v>360000</c:v>
                  </c:pt>
                  <c:pt idx="3544">
                    <c:v>360000</c:v>
                  </c:pt>
                  <c:pt idx="3545">
                    <c:v>360000</c:v>
                  </c:pt>
                  <c:pt idx="3546">
                    <c:v>0</c:v>
                  </c:pt>
                  <c:pt idx="3547">
                    <c:v>360000</c:v>
                  </c:pt>
                  <c:pt idx="3548">
                    <c:v>0</c:v>
                  </c:pt>
                  <c:pt idx="3549">
                    <c:v>0</c:v>
                  </c:pt>
                  <c:pt idx="3550">
                    <c:v>360000</c:v>
                  </c:pt>
                  <c:pt idx="3551">
                    <c:v>49090.91016</c:v>
                  </c:pt>
                  <c:pt idx="3552">
                    <c:v>360000</c:v>
                  </c:pt>
                  <c:pt idx="3553">
                    <c:v>360000</c:v>
                  </c:pt>
                  <c:pt idx="3554">
                    <c:v>540000</c:v>
                  </c:pt>
                  <c:pt idx="3555">
                    <c:v>34285.71484</c:v>
                  </c:pt>
                  <c:pt idx="3556">
                    <c:v>0</c:v>
                  </c:pt>
                  <c:pt idx="3557">
                    <c:v>0</c:v>
                  </c:pt>
                  <c:pt idx="3558">
                    <c:v>60000</c:v>
                  </c:pt>
                  <c:pt idx="3559">
                    <c:v>0</c:v>
                  </c:pt>
                  <c:pt idx="3560">
                    <c:v>360000</c:v>
                  </c:pt>
                  <c:pt idx="3561">
                    <c:v>360000</c:v>
                  </c:pt>
                  <c:pt idx="3562">
                    <c:v>360000</c:v>
                  </c:pt>
                  <c:pt idx="3563">
                    <c:v>360000</c:v>
                  </c:pt>
                  <c:pt idx="3564">
                    <c:v>0</c:v>
                  </c:pt>
                  <c:pt idx="3565">
                    <c:v>2880000</c:v>
                  </c:pt>
                  <c:pt idx="3566">
                    <c:v>360000</c:v>
                  </c:pt>
                  <c:pt idx="3567">
                    <c:v>360000</c:v>
                  </c:pt>
                  <c:pt idx="3568">
                    <c:v>26341.46289</c:v>
                  </c:pt>
                  <c:pt idx="3569">
                    <c:v>360000</c:v>
                  </c:pt>
                  <c:pt idx="3570">
                    <c:v>360000</c:v>
                  </c:pt>
                  <c:pt idx="3571">
                    <c:v>360000</c:v>
                  </c:pt>
                  <c:pt idx="3572">
                    <c:v>0</c:v>
                  </c:pt>
                  <c:pt idx="3573">
                    <c:v>360000</c:v>
                  </c:pt>
                  <c:pt idx="3574">
                    <c:v>360000</c:v>
                  </c:pt>
                  <c:pt idx="3575">
                    <c:v>40000</c:v>
                  </c:pt>
                  <c:pt idx="3576">
                    <c:v>360000</c:v>
                  </c:pt>
                  <c:pt idx="3577">
                    <c:v>63529.41016</c:v>
                  </c:pt>
                  <c:pt idx="3578">
                    <c:v>540000</c:v>
                  </c:pt>
                  <c:pt idx="3579">
                    <c:v>360000</c:v>
                  </c:pt>
                  <c:pt idx="3580">
                    <c:v>360000</c:v>
                  </c:pt>
                  <c:pt idx="3581">
                    <c:v>0</c:v>
                  </c:pt>
                  <c:pt idx="3582">
                    <c:v>360000</c:v>
                  </c:pt>
                  <c:pt idx="3583">
                    <c:v>0</c:v>
                  </c:pt>
                  <c:pt idx="3584">
                    <c:v>60000</c:v>
                  </c:pt>
                  <c:pt idx="3585">
                    <c:v>360000</c:v>
                  </c:pt>
                  <c:pt idx="3586">
                    <c:v>34838.71094</c:v>
                  </c:pt>
                  <c:pt idx="3587">
                    <c:v>25116.2793</c:v>
                  </c:pt>
                  <c:pt idx="3588">
                    <c:v>360000</c:v>
                  </c:pt>
                  <c:pt idx="3589">
                    <c:v>360000</c:v>
                  </c:pt>
                  <c:pt idx="3590">
                    <c:v>72000</c:v>
                  </c:pt>
                  <c:pt idx="3591">
                    <c:v>360000</c:v>
                  </c:pt>
                  <c:pt idx="3592">
                    <c:v>360000</c:v>
                  </c:pt>
                  <c:pt idx="3593">
                    <c:v>360000</c:v>
                  </c:pt>
                  <c:pt idx="3594">
                    <c:v>360000</c:v>
                  </c:pt>
                  <c:pt idx="3595">
                    <c:v>17419.35547</c:v>
                  </c:pt>
                  <c:pt idx="3596">
                    <c:v>360000</c:v>
                  </c:pt>
                  <c:pt idx="3597">
                    <c:v>0</c:v>
                  </c:pt>
                  <c:pt idx="3598">
                    <c:v>360000</c:v>
                  </c:pt>
                  <c:pt idx="3599">
                    <c:v>0</c:v>
                  </c:pt>
                  <c:pt idx="3600">
                    <c:v>360000</c:v>
                  </c:pt>
                  <c:pt idx="3601">
                    <c:v>0</c:v>
                  </c:pt>
                  <c:pt idx="3602">
                    <c:v>360000</c:v>
                  </c:pt>
                  <c:pt idx="3603">
                    <c:v>360000</c:v>
                  </c:pt>
                  <c:pt idx="3604">
                    <c:v>360000</c:v>
                  </c:pt>
                  <c:pt idx="3605">
                    <c:v>0</c:v>
                  </c:pt>
                  <c:pt idx="3606">
                    <c:v>360000</c:v>
                  </c:pt>
                  <c:pt idx="3607">
                    <c:v>15000</c:v>
                  </c:pt>
                  <c:pt idx="3608">
                    <c:v>0</c:v>
                  </c:pt>
                  <c:pt idx="3609">
                    <c:v>360000</c:v>
                  </c:pt>
                  <c:pt idx="3610">
                    <c:v>29189.18945</c:v>
                  </c:pt>
                  <c:pt idx="3611">
                    <c:v>360000</c:v>
                  </c:pt>
                  <c:pt idx="3612">
                    <c:v>27000</c:v>
                  </c:pt>
                  <c:pt idx="3613">
                    <c:v>360000</c:v>
                  </c:pt>
                  <c:pt idx="3614">
                    <c:v>30857.14258</c:v>
                  </c:pt>
                  <c:pt idx="3615">
                    <c:v>0</c:v>
                  </c:pt>
                  <c:pt idx="3616">
                    <c:v>0</c:v>
                  </c:pt>
                  <c:pt idx="3617">
                    <c:v>360000</c:v>
                  </c:pt>
                  <c:pt idx="3618">
                    <c:v>360000</c:v>
                  </c:pt>
                  <c:pt idx="3619">
                    <c:v>16293.10352</c:v>
                  </c:pt>
                  <c:pt idx="3620">
                    <c:v>0</c:v>
                  </c:pt>
                  <c:pt idx="3621">
                    <c:v>360000</c:v>
                  </c:pt>
                  <c:pt idx="3622">
                    <c:v>360000</c:v>
                  </c:pt>
                  <c:pt idx="3623">
                    <c:v>360000</c:v>
                  </c:pt>
                  <c:pt idx="3624">
                    <c:v>360000</c:v>
                  </c:pt>
                  <c:pt idx="3625">
                    <c:v>0</c:v>
                  </c:pt>
                  <c:pt idx="3626">
                    <c:v>101886.7891</c:v>
                  </c:pt>
                  <c:pt idx="3627">
                    <c:v>360000</c:v>
                  </c:pt>
                  <c:pt idx="3628">
                    <c:v>0</c:v>
                  </c:pt>
                  <c:pt idx="3629">
                    <c:v>0</c:v>
                  </c:pt>
                  <c:pt idx="3630">
                    <c:v>26341.46289</c:v>
                  </c:pt>
                  <c:pt idx="3631">
                    <c:v>360000</c:v>
                  </c:pt>
                  <c:pt idx="3632">
                    <c:v>360000</c:v>
                  </c:pt>
                  <c:pt idx="3633">
                    <c:v>540000</c:v>
                  </c:pt>
                  <c:pt idx="3634">
                    <c:v>360000</c:v>
                  </c:pt>
                  <c:pt idx="3635">
                    <c:v>360000</c:v>
                  </c:pt>
                  <c:pt idx="3636">
                    <c:v>360000</c:v>
                  </c:pt>
                  <c:pt idx="3637">
                    <c:v>360000</c:v>
                  </c:pt>
                  <c:pt idx="3638">
                    <c:v>360000</c:v>
                  </c:pt>
                  <c:pt idx="3639">
                    <c:v>540000</c:v>
                  </c:pt>
                  <c:pt idx="3640">
                    <c:v>360000</c:v>
                  </c:pt>
                  <c:pt idx="3641">
                    <c:v>360000</c:v>
                  </c:pt>
                  <c:pt idx="3642">
                    <c:v>360000</c:v>
                  </c:pt>
                  <c:pt idx="3643">
                    <c:v>360000</c:v>
                  </c:pt>
                  <c:pt idx="3644">
                    <c:v>360000</c:v>
                  </c:pt>
                  <c:pt idx="3645">
                    <c:v>360000</c:v>
                  </c:pt>
                  <c:pt idx="3646">
                    <c:v>360000</c:v>
                  </c:pt>
                  <c:pt idx="3647">
                    <c:v>360000</c:v>
                  </c:pt>
                  <c:pt idx="3648">
                    <c:v>360000</c:v>
                  </c:pt>
                  <c:pt idx="3649">
                    <c:v>360000</c:v>
                  </c:pt>
                  <c:pt idx="3650">
                    <c:v>360000</c:v>
                  </c:pt>
                  <c:pt idx="3651">
                    <c:v>360000</c:v>
                  </c:pt>
                  <c:pt idx="3652">
                    <c:v>360000</c:v>
                  </c:pt>
                  <c:pt idx="3653">
                    <c:v>0</c:v>
                  </c:pt>
                  <c:pt idx="3654">
                    <c:v>360000</c:v>
                  </c:pt>
                  <c:pt idx="3655">
                    <c:v>1080000</c:v>
                  </c:pt>
                  <c:pt idx="3656">
                    <c:v>0</c:v>
                  </c:pt>
                  <c:pt idx="3657">
                    <c:v>360000</c:v>
                  </c:pt>
                  <c:pt idx="3658">
                    <c:v>360000</c:v>
                  </c:pt>
                  <c:pt idx="3659">
                    <c:v>360000</c:v>
                  </c:pt>
                  <c:pt idx="3660">
                    <c:v>360000</c:v>
                  </c:pt>
                  <c:pt idx="3661">
                    <c:v>360000</c:v>
                  </c:pt>
                  <c:pt idx="3662">
                    <c:v>360000</c:v>
                  </c:pt>
                  <c:pt idx="3663">
                    <c:v>360000</c:v>
                  </c:pt>
                  <c:pt idx="3664">
                    <c:v>360000</c:v>
                  </c:pt>
                  <c:pt idx="3665">
                    <c:v>360000</c:v>
                  </c:pt>
                  <c:pt idx="3666">
                    <c:v>360000</c:v>
                  </c:pt>
                  <c:pt idx="3667">
                    <c:v>360000</c:v>
                  </c:pt>
                  <c:pt idx="3668">
                    <c:v>360000</c:v>
                  </c:pt>
                  <c:pt idx="3669">
                    <c:v>720000</c:v>
                  </c:pt>
                  <c:pt idx="3670">
                    <c:v>360000</c:v>
                  </c:pt>
                  <c:pt idx="3671">
                    <c:v>360000</c:v>
                  </c:pt>
                  <c:pt idx="3672">
                    <c:v>19285.71484</c:v>
                  </c:pt>
                  <c:pt idx="3673">
                    <c:v>1080000</c:v>
                  </c:pt>
                  <c:pt idx="3674">
                    <c:v>360000</c:v>
                  </c:pt>
                  <c:pt idx="3675">
                    <c:v>360000</c:v>
                  </c:pt>
                  <c:pt idx="3676">
                    <c:v>360000</c:v>
                  </c:pt>
                  <c:pt idx="3677">
                    <c:v>360000</c:v>
                  </c:pt>
                  <c:pt idx="3678">
                    <c:v>360000</c:v>
                  </c:pt>
                  <c:pt idx="3679">
                    <c:v>360000</c:v>
                  </c:pt>
                  <c:pt idx="3680">
                    <c:v>360000</c:v>
                  </c:pt>
                  <c:pt idx="3681">
                    <c:v>360000</c:v>
                  </c:pt>
                  <c:pt idx="3682">
                    <c:v>360000</c:v>
                  </c:pt>
                  <c:pt idx="3683">
                    <c:v>540000</c:v>
                  </c:pt>
                  <c:pt idx="3684">
                    <c:v>360000</c:v>
                  </c:pt>
                  <c:pt idx="3685">
                    <c:v>360000</c:v>
                  </c:pt>
                  <c:pt idx="3686">
                    <c:v>34838.71094</c:v>
                  </c:pt>
                  <c:pt idx="3687">
                    <c:v>360000</c:v>
                  </c:pt>
                  <c:pt idx="3688">
                    <c:v>360000</c:v>
                  </c:pt>
                  <c:pt idx="3689">
                    <c:v>360000</c:v>
                  </c:pt>
                  <c:pt idx="3690">
                    <c:v>360000</c:v>
                  </c:pt>
                  <c:pt idx="3691">
                    <c:v>360000</c:v>
                  </c:pt>
                  <c:pt idx="3692">
                    <c:v>360000</c:v>
                  </c:pt>
                  <c:pt idx="3693">
                    <c:v>360000</c:v>
                  </c:pt>
                  <c:pt idx="3694">
                    <c:v>360000</c:v>
                  </c:pt>
                  <c:pt idx="3695">
                    <c:v>360000</c:v>
                  </c:pt>
                  <c:pt idx="3696">
                    <c:v>360000</c:v>
                  </c:pt>
                  <c:pt idx="3697">
                    <c:v>360000</c:v>
                  </c:pt>
                  <c:pt idx="3698">
                    <c:v>360000</c:v>
                  </c:pt>
                  <c:pt idx="3699">
                    <c:v>360000</c:v>
                  </c:pt>
                  <c:pt idx="3700">
                    <c:v>360000</c:v>
                  </c:pt>
                  <c:pt idx="3701">
                    <c:v>360000</c:v>
                  </c:pt>
                  <c:pt idx="3702">
                    <c:v>360000</c:v>
                  </c:pt>
                  <c:pt idx="3703">
                    <c:v>360000</c:v>
                  </c:pt>
                  <c:pt idx="3704">
                    <c:v>360000</c:v>
                  </c:pt>
                  <c:pt idx="3705">
                    <c:v>360000</c:v>
                  </c:pt>
                  <c:pt idx="3706">
                    <c:v>360000</c:v>
                  </c:pt>
                  <c:pt idx="3707">
                    <c:v>360000</c:v>
                  </c:pt>
                  <c:pt idx="3708">
                    <c:v>360000</c:v>
                  </c:pt>
                  <c:pt idx="3709">
                    <c:v>360000</c:v>
                  </c:pt>
                  <c:pt idx="3710">
                    <c:v>1440000</c:v>
                  </c:pt>
                  <c:pt idx="3711">
                    <c:v>540000</c:v>
                  </c:pt>
                  <c:pt idx="3712">
                    <c:v>360000</c:v>
                  </c:pt>
                  <c:pt idx="3713">
                    <c:v>360000</c:v>
                  </c:pt>
                  <c:pt idx="3714">
                    <c:v>360000</c:v>
                  </c:pt>
                  <c:pt idx="3715">
                    <c:v>360000</c:v>
                  </c:pt>
                  <c:pt idx="3716">
                    <c:v>360000</c:v>
                  </c:pt>
                  <c:pt idx="3717">
                    <c:v>360000</c:v>
                  </c:pt>
                  <c:pt idx="3718">
                    <c:v>360000</c:v>
                  </c:pt>
                  <c:pt idx="3719">
                    <c:v>360000</c:v>
                  </c:pt>
                  <c:pt idx="3720">
                    <c:v>0</c:v>
                  </c:pt>
                  <c:pt idx="3721">
                    <c:v>360000</c:v>
                  </c:pt>
                  <c:pt idx="3722">
                    <c:v>360000</c:v>
                  </c:pt>
                  <c:pt idx="3723">
                    <c:v>360000</c:v>
                  </c:pt>
                  <c:pt idx="3724">
                    <c:v>360000</c:v>
                  </c:pt>
                  <c:pt idx="3725">
                    <c:v>360000</c:v>
                  </c:pt>
                  <c:pt idx="3726">
                    <c:v>360000</c:v>
                  </c:pt>
                  <c:pt idx="3727">
                    <c:v>360000</c:v>
                  </c:pt>
                  <c:pt idx="3728">
                    <c:v>360000</c:v>
                  </c:pt>
                  <c:pt idx="3729">
                    <c:v>360000</c:v>
                  </c:pt>
                  <c:pt idx="3730">
                    <c:v>360000</c:v>
                  </c:pt>
                  <c:pt idx="3731">
                    <c:v>360000</c:v>
                  </c:pt>
                  <c:pt idx="3732">
                    <c:v>360000</c:v>
                  </c:pt>
                  <c:pt idx="3733">
                    <c:v>540000</c:v>
                  </c:pt>
                  <c:pt idx="3734">
                    <c:v>360000</c:v>
                  </c:pt>
                  <c:pt idx="3735">
                    <c:v>360000</c:v>
                  </c:pt>
                  <c:pt idx="3736">
                    <c:v>360000</c:v>
                  </c:pt>
                  <c:pt idx="3737">
                    <c:v>360000</c:v>
                  </c:pt>
                  <c:pt idx="3738">
                    <c:v>360000</c:v>
                  </c:pt>
                  <c:pt idx="3739">
                    <c:v>0</c:v>
                  </c:pt>
                  <c:pt idx="3740">
                    <c:v>360000</c:v>
                  </c:pt>
                  <c:pt idx="3741">
                    <c:v>360000</c:v>
                  </c:pt>
                  <c:pt idx="3742">
                    <c:v>360000</c:v>
                  </c:pt>
                  <c:pt idx="3743">
                    <c:v>360000</c:v>
                  </c:pt>
                  <c:pt idx="3744">
                    <c:v>360000</c:v>
                  </c:pt>
                  <c:pt idx="3745">
                    <c:v>360000</c:v>
                  </c:pt>
                  <c:pt idx="3746">
                    <c:v>360000</c:v>
                  </c:pt>
                  <c:pt idx="3747">
                    <c:v>360000</c:v>
                  </c:pt>
                  <c:pt idx="3748">
                    <c:v>360000</c:v>
                  </c:pt>
                  <c:pt idx="3749">
                    <c:v>360000</c:v>
                  </c:pt>
                  <c:pt idx="3750">
                    <c:v>360000</c:v>
                  </c:pt>
                  <c:pt idx="3751">
                    <c:v>540000</c:v>
                  </c:pt>
                  <c:pt idx="3752">
                    <c:v>360000</c:v>
                  </c:pt>
                  <c:pt idx="3753">
                    <c:v>360000</c:v>
                  </c:pt>
                  <c:pt idx="3754">
                    <c:v>360000</c:v>
                  </c:pt>
                  <c:pt idx="3755">
                    <c:v>36000</c:v>
                  </c:pt>
                  <c:pt idx="3756">
                    <c:v>360000</c:v>
                  </c:pt>
                  <c:pt idx="3757">
                    <c:v>360000</c:v>
                  </c:pt>
                  <c:pt idx="3758">
                    <c:v>360000</c:v>
                  </c:pt>
                  <c:pt idx="3759">
                    <c:v>360000</c:v>
                  </c:pt>
                  <c:pt idx="3760">
                    <c:v>540000</c:v>
                  </c:pt>
                  <c:pt idx="3761">
                    <c:v>360000</c:v>
                  </c:pt>
                  <c:pt idx="3762">
                    <c:v>540000</c:v>
                  </c:pt>
                  <c:pt idx="3763">
                    <c:v>360000</c:v>
                  </c:pt>
                  <c:pt idx="3764">
                    <c:v>360000</c:v>
                  </c:pt>
                  <c:pt idx="3765">
                    <c:v>360000</c:v>
                  </c:pt>
                  <c:pt idx="3766">
                    <c:v>360000</c:v>
                  </c:pt>
                  <c:pt idx="3767">
                    <c:v>360000</c:v>
                  </c:pt>
                  <c:pt idx="3768">
                    <c:v>360000</c:v>
                  </c:pt>
                  <c:pt idx="3769">
                    <c:v>360000</c:v>
                  </c:pt>
                  <c:pt idx="3770">
                    <c:v>540000</c:v>
                  </c:pt>
                  <c:pt idx="3771">
                    <c:v>360000</c:v>
                  </c:pt>
                  <c:pt idx="3772">
                    <c:v>360000</c:v>
                  </c:pt>
                  <c:pt idx="3773">
                    <c:v>360000</c:v>
                  </c:pt>
                  <c:pt idx="3774">
                    <c:v>360000</c:v>
                  </c:pt>
                  <c:pt idx="3775">
                    <c:v>0</c:v>
                  </c:pt>
                  <c:pt idx="3776">
                    <c:v>360000</c:v>
                  </c:pt>
                  <c:pt idx="3777">
                    <c:v>360000</c:v>
                  </c:pt>
                  <c:pt idx="3778">
                    <c:v>360000</c:v>
                  </c:pt>
                  <c:pt idx="3779">
                    <c:v>360000</c:v>
                  </c:pt>
                  <c:pt idx="3780">
                    <c:v>360000</c:v>
                  </c:pt>
                  <c:pt idx="3781">
                    <c:v>360000</c:v>
                  </c:pt>
                  <c:pt idx="3782">
                    <c:v>360000</c:v>
                  </c:pt>
                  <c:pt idx="3783">
                    <c:v>360000</c:v>
                  </c:pt>
                  <c:pt idx="3784">
                    <c:v>0</c:v>
                  </c:pt>
                  <c:pt idx="3785">
                    <c:v>216000</c:v>
                  </c:pt>
                  <c:pt idx="3786">
                    <c:v>360000</c:v>
                  </c:pt>
                  <c:pt idx="3787">
                    <c:v>0</c:v>
                  </c:pt>
                  <c:pt idx="3788">
                    <c:v>360000</c:v>
                  </c:pt>
                  <c:pt idx="3789">
                    <c:v>360000</c:v>
                  </c:pt>
                  <c:pt idx="3790">
                    <c:v>0</c:v>
                  </c:pt>
                  <c:pt idx="3791">
                    <c:v>0</c:v>
                  </c:pt>
                  <c:pt idx="3792">
                    <c:v>0</c:v>
                  </c:pt>
                  <c:pt idx="3793">
                    <c:v>54000</c:v>
                  </c:pt>
                  <c:pt idx="3794">
                    <c:v>360000</c:v>
                  </c:pt>
                  <c:pt idx="3795">
                    <c:v>360000</c:v>
                  </c:pt>
                  <c:pt idx="3796">
                    <c:v>360000</c:v>
                  </c:pt>
                  <c:pt idx="3797">
                    <c:v>360000</c:v>
                  </c:pt>
                  <c:pt idx="3798">
                    <c:v>360000</c:v>
                  </c:pt>
                  <c:pt idx="3799">
                    <c:v>0</c:v>
                  </c:pt>
                  <c:pt idx="3800">
                    <c:v>270000</c:v>
                  </c:pt>
                  <c:pt idx="3801">
                    <c:v>360000</c:v>
                  </c:pt>
                  <c:pt idx="3802">
                    <c:v>360000</c:v>
                  </c:pt>
                  <c:pt idx="3803">
                    <c:v>360000</c:v>
                  </c:pt>
                  <c:pt idx="3804">
                    <c:v>360000</c:v>
                  </c:pt>
                  <c:pt idx="3805">
                    <c:v>54000</c:v>
                  </c:pt>
                  <c:pt idx="3806">
                    <c:v>0</c:v>
                  </c:pt>
                  <c:pt idx="3807">
                    <c:v>360000</c:v>
                  </c:pt>
                  <c:pt idx="3808">
                    <c:v>360000</c:v>
                  </c:pt>
                  <c:pt idx="3809">
                    <c:v>360000</c:v>
                  </c:pt>
                  <c:pt idx="3810">
                    <c:v>0</c:v>
                  </c:pt>
                  <c:pt idx="3811">
                    <c:v>0</c:v>
                  </c:pt>
                  <c:pt idx="3812">
                    <c:v>360000</c:v>
                  </c:pt>
                  <c:pt idx="3813">
                    <c:v>24215.24609</c:v>
                  </c:pt>
                  <c:pt idx="3814">
                    <c:v>0</c:v>
                  </c:pt>
                  <c:pt idx="3815">
                    <c:v>98181.82031</c:v>
                  </c:pt>
                  <c:pt idx="3816">
                    <c:v>360000</c:v>
                  </c:pt>
                  <c:pt idx="3817">
                    <c:v>360000</c:v>
                  </c:pt>
                  <c:pt idx="3818">
                    <c:v>360000</c:v>
                  </c:pt>
                  <c:pt idx="3819">
                    <c:v>360000</c:v>
                  </c:pt>
                  <c:pt idx="3820">
                    <c:v>0</c:v>
                  </c:pt>
                  <c:pt idx="3821">
                    <c:v>0</c:v>
                  </c:pt>
                  <c:pt idx="3822">
                    <c:v>360000</c:v>
                  </c:pt>
                  <c:pt idx="3823">
                    <c:v>360000</c:v>
                  </c:pt>
                  <c:pt idx="3824">
                    <c:v>54000</c:v>
                  </c:pt>
                  <c:pt idx="3825">
                    <c:v>83076.92188</c:v>
                  </c:pt>
                  <c:pt idx="3826">
                    <c:v>360000</c:v>
                  </c:pt>
                  <c:pt idx="3827">
                    <c:v>360000</c:v>
                  </c:pt>
                  <c:pt idx="3828">
                    <c:v>360000</c:v>
                  </c:pt>
                  <c:pt idx="3829">
                    <c:v>360000</c:v>
                  </c:pt>
                  <c:pt idx="3830">
                    <c:v>288000</c:v>
                  </c:pt>
                  <c:pt idx="3831">
                    <c:v>360000</c:v>
                  </c:pt>
                  <c:pt idx="3832">
                    <c:v>360000</c:v>
                  </c:pt>
                  <c:pt idx="3833">
                    <c:v>0</c:v>
                  </c:pt>
                  <c:pt idx="3834">
                    <c:v>360000</c:v>
                  </c:pt>
                  <c:pt idx="3835">
                    <c:v>0</c:v>
                  </c:pt>
                  <c:pt idx="3836">
                    <c:v>360000</c:v>
                  </c:pt>
                  <c:pt idx="3837">
                    <c:v>360000</c:v>
                  </c:pt>
                  <c:pt idx="3838">
                    <c:v>360000</c:v>
                  </c:pt>
                  <c:pt idx="3839">
                    <c:v>360000</c:v>
                  </c:pt>
                  <c:pt idx="3840">
                    <c:v>360000</c:v>
                  </c:pt>
                  <c:pt idx="3841">
                    <c:v>360000</c:v>
                  </c:pt>
                  <c:pt idx="3842">
                    <c:v>360000</c:v>
                  </c:pt>
                  <c:pt idx="3843">
                    <c:v>360000</c:v>
                  </c:pt>
                  <c:pt idx="3844">
                    <c:v>360000</c:v>
                  </c:pt>
                  <c:pt idx="3845">
                    <c:v>360000</c:v>
                  </c:pt>
                  <c:pt idx="3846">
                    <c:v>360000</c:v>
                  </c:pt>
                  <c:pt idx="3847">
                    <c:v>360000</c:v>
                  </c:pt>
                  <c:pt idx="3848">
                    <c:v>360000</c:v>
                  </c:pt>
                  <c:pt idx="3849">
                    <c:v>360000</c:v>
                  </c:pt>
                  <c:pt idx="3850">
                    <c:v>360000</c:v>
                  </c:pt>
                  <c:pt idx="3851">
                    <c:v>360000</c:v>
                  </c:pt>
                  <c:pt idx="3852">
                    <c:v>360000</c:v>
                  </c:pt>
                  <c:pt idx="3853">
                    <c:v>360000</c:v>
                  </c:pt>
                  <c:pt idx="3854">
                    <c:v>360000</c:v>
                  </c:pt>
                  <c:pt idx="3855">
                    <c:v>360000</c:v>
                  </c:pt>
                  <c:pt idx="3856">
                    <c:v>360000</c:v>
                  </c:pt>
                  <c:pt idx="3857">
                    <c:v>360000</c:v>
                  </c:pt>
                  <c:pt idx="3858">
                    <c:v>360000</c:v>
                  </c:pt>
                  <c:pt idx="3859">
                    <c:v>360000</c:v>
                  </c:pt>
                  <c:pt idx="3860">
                    <c:v>360000</c:v>
                  </c:pt>
                  <c:pt idx="3861">
                    <c:v>0</c:v>
                  </c:pt>
                  <c:pt idx="3862">
                    <c:v>360000</c:v>
                  </c:pt>
                  <c:pt idx="3863">
                    <c:v>360000</c:v>
                  </c:pt>
                  <c:pt idx="3864">
                    <c:v>0</c:v>
                  </c:pt>
                  <c:pt idx="3865">
                    <c:v>360000</c:v>
                  </c:pt>
                  <c:pt idx="3866">
                    <c:v>360000</c:v>
                  </c:pt>
                  <c:pt idx="3867">
                    <c:v>360000</c:v>
                  </c:pt>
                  <c:pt idx="3868">
                    <c:v>360000</c:v>
                  </c:pt>
                  <c:pt idx="3869">
                    <c:v>360000</c:v>
                  </c:pt>
                  <c:pt idx="3870">
                    <c:v>360000</c:v>
                  </c:pt>
                  <c:pt idx="3871">
                    <c:v>360000</c:v>
                  </c:pt>
                  <c:pt idx="3872">
                    <c:v>360000</c:v>
                  </c:pt>
                  <c:pt idx="3873">
                    <c:v>360000</c:v>
                  </c:pt>
                  <c:pt idx="3874">
                    <c:v>360000</c:v>
                  </c:pt>
                  <c:pt idx="3875">
                    <c:v>360000</c:v>
                  </c:pt>
                  <c:pt idx="3876">
                    <c:v>360000</c:v>
                  </c:pt>
                  <c:pt idx="3877">
                    <c:v>360000</c:v>
                  </c:pt>
                  <c:pt idx="3878">
                    <c:v>360000</c:v>
                  </c:pt>
                  <c:pt idx="3879">
                    <c:v>360000</c:v>
                  </c:pt>
                </c:lvl>
                <c:lvl>
                  <c:pt idx="0">
                    <c:v>0.000105067</c:v>
                  </c:pt>
                  <c:pt idx="1">
                    <c:v>0.000209079</c:v>
                  </c:pt>
                  <c:pt idx="2">
                    <c:v>0.000276072</c:v>
                  </c:pt>
                  <c:pt idx="3">
                    <c:v>6.34516E-05</c:v>
                  </c:pt>
                  <c:pt idx="4">
                    <c:v>9.75995E-05</c:v>
                  </c:pt>
                  <c:pt idx="5">
                    <c:v>0.000292593</c:v>
                  </c:pt>
                  <c:pt idx="6">
                    <c:v>7.2308E-05</c:v>
                  </c:pt>
                  <c:pt idx="7">
                    <c:v>6.11197E-05</c:v>
                  </c:pt>
                  <c:pt idx="8">
                    <c:v>0.000287697</c:v>
                  </c:pt>
                  <c:pt idx="9">
                    <c:v>5.93364E-05</c:v>
                  </c:pt>
                  <c:pt idx="10">
                    <c:v>1.58436E-05</c:v>
                  </c:pt>
                  <c:pt idx="11">
                    <c:v>2.02675E-05</c:v>
                  </c:pt>
                  <c:pt idx="12">
                    <c:v>0.000410597</c:v>
                  </c:pt>
                  <c:pt idx="13">
                    <c:v>0.000371948</c:v>
                  </c:pt>
                  <c:pt idx="14">
                    <c:v>0.00012049</c:v>
                  </c:pt>
                  <c:pt idx="15">
                    <c:v>0.000283925</c:v>
                  </c:pt>
                  <c:pt idx="16">
                    <c:v>0.000152743</c:v>
                  </c:pt>
                  <c:pt idx="17">
                    <c:v>0.000143656</c:v>
                  </c:pt>
                  <c:pt idx="18">
                    <c:v>0.000358779</c:v>
                  </c:pt>
                  <c:pt idx="19">
                    <c:v>0.000218133</c:v>
                  </c:pt>
                  <c:pt idx="20">
                    <c:v>0.000143536</c:v>
                  </c:pt>
                  <c:pt idx="21">
                    <c:v>3.17644E-05</c:v>
                  </c:pt>
                  <c:pt idx="22">
                    <c:v>7.90638E-05</c:v>
                  </c:pt>
                  <c:pt idx="23">
                    <c:v>0.001031859</c:v>
                  </c:pt>
                  <c:pt idx="24">
                    <c:v>0.000114943</c:v>
                  </c:pt>
                  <c:pt idx="25">
                    <c:v>4.95285E-05</c:v>
                  </c:pt>
                  <c:pt idx="26">
                    <c:v>0.000199117</c:v>
                  </c:pt>
                  <c:pt idx="27">
                    <c:v>0.000965535</c:v>
                  </c:pt>
                  <c:pt idx="28">
                    <c:v>0.001656884</c:v>
                  </c:pt>
                  <c:pt idx="29">
                    <c:v>0.000141504</c:v>
                  </c:pt>
                  <c:pt idx="30">
                    <c:v>0.000731181</c:v>
                  </c:pt>
                  <c:pt idx="31">
                    <c:v>0.002759448</c:v>
                  </c:pt>
                  <c:pt idx="32">
                    <c:v>0.000349657</c:v>
                  </c:pt>
                  <c:pt idx="33">
                    <c:v>0.000327795</c:v>
                  </c:pt>
                  <c:pt idx="34">
                    <c:v>4.88426E-05</c:v>
                  </c:pt>
                  <c:pt idx="35">
                    <c:v>0.000581962</c:v>
                  </c:pt>
                  <c:pt idx="36">
                    <c:v>2.38169E-05</c:v>
                  </c:pt>
                  <c:pt idx="37">
                    <c:v>0.000125986</c:v>
                  </c:pt>
                  <c:pt idx="38">
                    <c:v>8.51337E-06</c:v>
                  </c:pt>
                  <c:pt idx="39">
                    <c:v>1.4489E-06</c:v>
                  </c:pt>
                  <c:pt idx="40">
                    <c:v>1.38203E-05</c:v>
                  </c:pt>
                  <c:pt idx="41">
                    <c:v>9.53361E-06</c:v>
                  </c:pt>
                  <c:pt idx="42">
                    <c:v>2.25995E-05</c:v>
                  </c:pt>
                  <c:pt idx="43">
                    <c:v>1.95473E-06</c:v>
                  </c:pt>
                  <c:pt idx="44">
                    <c:v>8.65055E-06</c:v>
                  </c:pt>
                  <c:pt idx="45">
                    <c:v>0.000122882</c:v>
                  </c:pt>
                  <c:pt idx="46">
                    <c:v>7.08933E-05</c:v>
                  </c:pt>
                  <c:pt idx="47">
                    <c:v>4.68107E-06</c:v>
                  </c:pt>
                  <c:pt idx="48">
                    <c:v>8.05898E-07</c:v>
                  </c:pt>
                  <c:pt idx="49">
                    <c:v>1.46176E-05</c:v>
                  </c:pt>
                  <c:pt idx="50">
                    <c:v>6.56464E-05</c:v>
                  </c:pt>
                  <c:pt idx="51">
                    <c:v>3.77401E-05</c:v>
                  </c:pt>
                  <c:pt idx="52">
                    <c:v>9.3107E-06</c:v>
                  </c:pt>
                  <c:pt idx="53">
                    <c:v>7.45885E-07</c:v>
                  </c:pt>
                  <c:pt idx="54">
                    <c:v>6.43004E-07</c:v>
                  </c:pt>
                  <c:pt idx="55">
                    <c:v>5.83848E-06</c:v>
                  </c:pt>
                  <c:pt idx="56">
                    <c:v>3.84516E-05</c:v>
                  </c:pt>
                  <c:pt idx="57">
                    <c:v>8.15929E-05</c:v>
                  </c:pt>
                  <c:pt idx="58">
                    <c:v>8.90003E-05</c:v>
                  </c:pt>
                  <c:pt idx="59">
                    <c:v>7.04218E-05</c:v>
                  </c:pt>
                  <c:pt idx="60">
                    <c:v>5.0583E-07</c:v>
                  </c:pt>
                  <c:pt idx="61">
                    <c:v>1.7404E-06</c:v>
                  </c:pt>
                  <c:pt idx="62">
                    <c:v>9.49931E-06</c:v>
                  </c:pt>
                  <c:pt idx="63">
                    <c:v>2.84722E-05</c:v>
                  </c:pt>
                  <c:pt idx="64">
                    <c:v>1.56893E-06</c:v>
                  </c:pt>
                  <c:pt idx="65">
                    <c:v>3.59225E-06</c:v>
                  </c:pt>
                  <c:pt idx="66">
                    <c:v>1.82527E-05</c:v>
                  </c:pt>
                  <c:pt idx="67">
                    <c:v>3.23217E-06</c:v>
                  </c:pt>
                  <c:pt idx="68">
                    <c:v>1.52606E-06</c:v>
                  </c:pt>
                  <c:pt idx="69">
                    <c:v>4.10665E-06</c:v>
                  </c:pt>
                  <c:pt idx="70">
                    <c:v>1.00309E-05</c:v>
                  </c:pt>
                  <c:pt idx="71">
                    <c:v>3.80658E-06</c:v>
                  </c:pt>
                  <c:pt idx="72">
                    <c:v>1.88529E-05</c:v>
                  </c:pt>
                  <c:pt idx="73">
                    <c:v>2.70062E-06</c:v>
                  </c:pt>
                  <c:pt idx="74">
                    <c:v>6.82099E-05</c:v>
                  </c:pt>
                  <c:pt idx="75">
                    <c:v>8.31619E-05</c:v>
                  </c:pt>
                  <c:pt idx="76">
                    <c:v>4.97857E-05</c:v>
                  </c:pt>
                  <c:pt idx="77">
                    <c:v>4.20096E-07</c:v>
                  </c:pt>
                  <c:pt idx="78">
                    <c:v>1.45748E-06</c:v>
                  </c:pt>
                  <c:pt idx="79">
                    <c:v>7.34739E-06</c:v>
                  </c:pt>
                  <c:pt idx="80">
                    <c:v>1.40003E-05</c:v>
                  </c:pt>
                  <c:pt idx="81">
                    <c:v>1.22771E-05</c:v>
                  </c:pt>
                  <c:pt idx="82">
                    <c:v>8.59054E-06</c:v>
                  </c:pt>
                  <c:pt idx="83">
                    <c:v>8.90861E-05</c:v>
                  </c:pt>
                  <c:pt idx="84">
                    <c:v>8.28189E-06</c:v>
                  </c:pt>
                  <c:pt idx="85">
                    <c:v>0.000157193</c:v>
                  </c:pt>
                  <c:pt idx="86">
                    <c:v>3.69513E-06</c:v>
                  </c:pt>
                  <c:pt idx="87">
                    <c:v>1.22857E-05</c:v>
                  </c:pt>
                  <c:pt idx="88">
                    <c:v>2.36626E-05</c:v>
                  </c:pt>
                  <c:pt idx="89">
                    <c:v>5.87877E-05</c:v>
                  </c:pt>
                  <c:pt idx="90">
                    <c:v>0.000238503</c:v>
                  </c:pt>
                  <c:pt idx="91">
                    <c:v>9.4393E-06</c:v>
                  </c:pt>
                  <c:pt idx="92">
                    <c:v>1.11454E-07</c:v>
                  </c:pt>
                  <c:pt idx="93">
                    <c:v>8.13872E-05</c:v>
                  </c:pt>
                  <c:pt idx="94">
                    <c:v>4.20096E-07</c:v>
                  </c:pt>
                  <c:pt idx="95">
                    <c:v>0.000153541</c:v>
                  </c:pt>
                  <c:pt idx="96">
                    <c:v>0.000109808</c:v>
                  </c:pt>
                  <c:pt idx="97">
                    <c:v>0.000752332</c:v>
                  </c:pt>
                  <c:pt idx="98">
                    <c:v>0.000156593</c:v>
                  </c:pt>
                  <c:pt idx="99">
                    <c:v>0.002315749</c:v>
                  </c:pt>
                  <c:pt idx="100">
                    <c:v>0.002282913</c:v>
                  </c:pt>
                  <c:pt idx="101">
                    <c:v>3.09499E-06</c:v>
                  </c:pt>
                  <c:pt idx="102">
                    <c:v>2.75291E-05</c:v>
                  </c:pt>
                  <c:pt idx="103">
                    <c:v>5.4784E-05</c:v>
                  </c:pt>
                  <c:pt idx="104">
                    <c:v>2.32339E-05</c:v>
                  </c:pt>
                  <c:pt idx="105">
                    <c:v>1.85185E-06</c:v>
                  </c:pt>
                  <c:pt idx="106">
                    <c:v>7.77606E-06</c:v>
                  </c:pt>
                  <c:pt idx="107">
                    <c:v>3.53909E-05</c:v>
                  </c:pt>
                  <c:pt idx="108">
                    <c:v>2.14163E-05</c:v>
                  </c:pt>
                  <c:pt idx="109">
                    <c:v>2.71176E-05</c:v>
                  </c:pt>
                  <c:pt idx="110">
                    <c:v>1.24228E-05</c:v>
                  </c:pt>
                  <c:pt idx="111">
                    <c:v>2.94153E-05</c:v>
                  </c:pt>
                  <c:pt idx="112">
                    <c:v>7.03875E-06</c:v>
                  </c:pt>
                  <c:pt idx="113">
                    <c:v>5.20919E-05</c:v>
                  </c:pt>
                  <c:pt idx="114">
                    <c:v>1.60322E-06</c:v>
                  </c:pt>
                  <c:pt idx="115">
                    <c:v>3.97805E-06</c:v>
                  </c:pt>
                  <c:pt idx="116">
                    <c:v>2.13992E-05</c:v>
                  </c:pt>
                  <c:pt idx="117">
                    <c:v>1.5775E-05</c:v>
                  </c:pt>
                  <c:pt idx="118">
                    <c:v>7.20165E-06</c:v>
                  </c:pt>
                  <c:pt idx="119">
                    <c:v>5.92421E-06</c:v>
                  </c:pt>
                  <c:pt idx="120">
                    <c:v>9.86797E-06</c:v>
                  </c:pt>
                  <c:pt idx="121">
                    <c:v>0.000123903</c:v>
                  </c:pt>
                  <c:pt idx="122">
                    <c:v>0.000172659</c:v>
                  </c:pt>
                  <c:pt idx="123">
                    <c:v>2.0499E-05</c:v>
                  </c:pt>
                  <c:pt idx="124">
                    <c:v>9.00206E-06</c:v>
                  </c:pt>
                  <c:pt idx="125">
                    <c:v>1.76526E-05</c:v>
                  </c:pt>
                  <c:pt idx="126">
                    <c:v>4.41358E-05</c:v>
                  </c:pt>
                  <c:pt idx="127">
                    <c:v>4.45816E-07</c:v>
                  </c:pt>
                  <c:pt idx="128">
                    <c:v>2.53944E-05</c:v>
                  </c:pt>
                  <c:pt idx="129">
                    <c:v>5.96794E-05</c:v>
                  </c:pt>
                  <c:pt idx="130">
                    <c:v>9.09636E-06</c:v>
                  </c:pt>
                  <c:pt idx="131">
                    <c:v>2.71433E-05</c:v>
                  </c:pt>
                  <c:pt idx="132">
                    <c:v>1.18741E-05</c:v>
                  </c:pt>
                  <c:pt idx="133">
                    <c:v>8.55624E-06</c:v>
                  </c:pt>
                  <c:pt idx="134">
                    <c:v>1.17455E-05</c:v>
                  </c:pt>
                  <c:pt idx="135">
                    <c:v>0.000237671</c:v>
                  </c:pt>
                  <c:pt idx="136">
                    <c:v>4.18124E-05</c:v>
                  </c:pt>
                  <c:pt idx="137">
                    <c:v>1.56464E-05</c:v>
                  </c:pt>
                  <c:pt idx="138">
                    <c:v>1.01509E-05</c:v>
                  </c:pt>
                  <c:pt idx="139">
                    <c:v>3.63769E-05</c:v>
                  </c:pt>
                  <c:pt idx="140">
                    <c:v>6.14712E-06</c:v>
                  </c:pt>
                  <c:pt idx="141">
                    <c:v>3.4808E-06</c:v>
                  </c:pt>
                  <c:pt idx="142">
                    <c:v>3.8666E-06</c:v>
                  </c:pt>
                  <c:pt idx="143">
                    <c:v>1.15226E-05</c:v>
                  </c:pt>
                  <c:pt idx="144">
                    <c:v>0.000154107</c:v>
                  </c:pt>
                  <c:pt idx="145">
                    <c:v>4.31241E-06</c:v>
                  </c:pt>
                  <c:pt idx="146">
                    <c:v>3.81859E-05</c:v>
                  </c:pt>
                  <c:pt idx="147">
                    <c:v>2.65775E-05</c:v>
                  </c:pt>
                  <c:pt idx="148">
                    <c:v>6.62723E-06</c:v>
                  </c:pt>
                  <c:pt idx="149">
                    <c:v>2.82922E-06</c:v>
                  </c:pt>
                  <c:pt idx="150">
                    <c:v>3.87517E-06</c:v>
                  </c:pt>
                  <c:pt idx="151">
                    <c:v>1.41718E-05</c:v>
                  </c:pt>
                  <c:pt idx="152">
                    <c:v>1.16684E-05</c:v>
                  </c:pt>
                  <c:pt idx="153">
                    <c:v>6.29458E-05</c:v>
                  </c:pt>
                  <c:pt idx="154">
                    <c:v>3.55796E-06</c:v>
                  </c:pt>
                  <c:pt idx="155">
                    <c:v>1.76869E-05</c:v>
                  </c:pt>
                  <c:pt idx="156">
                    <c:v>3.6094E-06</c:v>
                  </c:pt>
                  <c:pt idx="157">
                    <c:v>1.34259E-05</c:v>
                  </c:pt>
                  <c:pt idx="158">
                    <c:v>3.38649E-06</c:v>
                  </c:pt>
                  <c:pt idx="159">
                    <c:v>2.05161E-05</c:v>
                  </c:pt>
                  <c:pt idx="160">
                    <c:v>2.3834E-06</c:v>
                  </c:pt>
                  <c:pt idx="161">
                    <c:v>4.90398E-06</c:v>
                  </c:pt>
                  <c:pt idx="162">
                    <c:v>1.29887E-05</c:v>
                  </c:pt>
                  <c:pt idx="163">
                    <c:v>3.67284E-05</c:v>
                  </c:pt>
                  <c:pt idx="164">
                    <c:v>2.57202E-06</c:v>
                  </c:pt>
                  <c:pt idx="165">
                    <c:v>1.75583E-05</c:v>
                  </c:pt>
                  <c:pt idx="166">
                    <c:v>3.6274E-05</c:v>
                  </c:pt>
                  <c:pt idx="167">
                    <c:v>5.59842E-05</c:v>
                  </c:pt>
                  <c:pt idx="168">
                    <c:v>5.12003E-05</c:v>
                  </c:pt>
                  <c:pt idx="169">
                    <c:v>1.16255E-05</c:v>
                  </c:pt>
                  <c:pt idx="170">
                    <c:v>1.01938E-05</c:v>
                  </c:pt>
                  <c:pt idx="171">
                    <c:v>3.28189E-05</c:v>
                  </c:pt>
                  <c:pt idx="172">
                    <c:v>1.69925E-05</c:v>
                  </c:pt>
                  <c:pt idx="173">
                    <c:v>3.34191E-05</c:v>
                  </c:pt>
                  <c:pt idx="174">
                    <c:v>2.44084E-05</c:v>
                  </c:pt>
                  <c:pt idx="175">
                    <c:v>9.17095E-05</c:v>
                  </c:pt>
                  <c:pt idx="176">
                    <c:v>0.000190869</c:v>
                  </c:pt>
                  <c:pt idx="177">
                    <c:v>4.08093E-06</c:v>
                  </c:pt>
                  <c:pt idx="178">
                    <c:v>9.13923E-06</c:v>
                  </c:pt>
                  <c:pt idx="179">
                    <c:v>8.57339E-06</c:v>
                  </c:pt>
                  <c:pt idx="180">
                    <c:v>2.08333E-05</c:v>
                  </c:pt>
                  <c:pt idx="181">
                    <c:v>1.19084E-05</c:v>
                  </c:pt>
                  <c:pt idx="182">
                    <c:v>7.14163E-06</c:v>
                  </c:pt>
                  <c:pt idx="183">
                    <c:v>7.87037E-06</c:v>
                  </c:pt>
                  <c:pt idx="184">
                    <c:v>3.43793E-05</c:v>
                  </c:pt>
                  <c:pt idx="185">
                    <c:v>3.76372E-06</c:v>
                  </c:pt>
                  <c:pt idx="186">
                    <c:v>3.47222E-06</c:v>
                  </c:pt>
                  <c:pt idx="187">
                    <c:v>5.97565E-06</c:v>
                  </c:pt>
                  <c:pt idx="188">
                    <c:v>1.15741E-06</c:v>
                  </c:pt>
                  <c:pt idx="189">
                    <c:v>7.98182E-06</c:v>
                  </c:pt>
                  <c:pt idx="190">
                    <c:v>4.58676E-06</c:v>
                  </c:pt>
                  <c:pt idx="191">
                    <c:v>4.52675E-06</c:v>
                  </c:pt>
                  <c:pt idx="192">
                    <c:v>2.31224E-05</c:v>
                  </c:pt>
                  <c:pt idx="193">
                    <c:v>2.47771E-06</c:v>
                  </c:pt>
                  <c:pt idx="194">
                    <c:v>2.02418E-05</c:v>
                  </c:pt>
                  <c:pt idx="195">
                    <c:v>7.29938E-05</c:v>
                  </c:pt>
                  <c:pt idx="196">
                    <c:v>2.10905E-05</c:v>
                  </c:pt>
                  <c:pt idx="197">
                    <c:v>1.869E-06</c:v>
                  </c:pt>
                  <c:pt idx="198">
                    <c:v>1.92044E-06</c:v>
                  </c:pt>
                  <c:pt idx="199">
                    <c:v>1.33831E-05</c:v>
                  </c:pt>
                  <c:pt idx="200">
                    <c:v>5.29835E-06</c:v>
                  </c:pt>
                  <c:pt idx="201">
                    <c:v>6.36145E-06</c:v>
                  </c:pt>
                  <c:pt idx="202">
                    <c:v>1.87671E-05</c:v>
                  </c:pt>
                  <c:pt idx="203">
                    <c:v>1.0451E-05</c:v>
                  </c:pt>
                  <c:pt idx="204">
                    <c:v>3.64369E-06</c:v>
                  </c:pt>
                  <c:pt idx="205">
                    <c:v>2.73491E-06</c:v>
                  </c:pt>
                  <c:pt idx="206">
                    <c:v>1.26457E-05</c:v>
                  </c:pt>
                  <c:pt idx="207">
                    <c:v>1.85185E-06</c:v>
                  </c:pt>
                  <c:pt idx="208">
                    <c:v>2.93896E-05</c:v>
                  </c:pt>
                  <c:pt idx="209">
                    <c:v>6.62723E-06</c:v>
                  </c:pt>
                  <c:pt idx="210">
                    <c:v>2.88066E-06</c:v>
                  </c:pt>
                  <c:pt idx="211">
                    <c:v>1.42661E-05</c:v>
                  </c:pt>
                  <c:pt idx="212">
                    <c:v>1.33402E-05</c:v>
                  </c:pt>
                  <c:pt idx="213">
                    <c:v>1.12054E-05</c:v>
                  </c:pt>
                  <c:pt idx="214">
                    <c:v>6.42147E-06</c:v>
                  </c:pt>
                  <c:pt idx="215">
                    <c:v>7.93896E-06</c:v>
                  </c:pt>
                  <c:pt idx="216">
                    <c:v>3.00069E-06</c:v>
                  </c:pt>
                  <c:pt idx="217">
                    <c:v>6.86728E-06</c:v>
                  </c:pt>
                  <c:pt idx="218">
                    <c:v>3.60082E-06</c:v>
                  </c:pt>
                  <c:pt idx="219">
                    <c:v>8.90775E-06</c:v>
                  </c:pt>
                  <c:pt idx="220">
                    <c:v>1.38717E-05</c:v>
                  </c:pt>
                  <c:pt idx="221">
                    <c:v>1.23714E-05</c:v>
                  </c:pt>
                  <c:pt idx="222">
                    <c:v>3.8726E-05</c:v>
                  </c:pt>
                  <c:pt idx="223">
                    <c:v>2.31481E-06</c:v>
                  </c:pt>
                  <c:pt idx="224">
                    <c:v>7.9561E-06</c:v>
                  </c:pt>
                  <c:pt idx="225">
                    <c:v>1.16341E-05</c:v>
                  </c:pt>
                  <c:pt idx="226">
                    <c:v>2.42198E-05</c:v>
                  </c:pt>
                  <c:pt idx="227">
                    <c:v>6.55007E-06</c:v>
                  </c:pt>
                  <c:pt idx="228">
                    <c:v>1.94616E-05</c:v>
                  </c:pt>
                  <c:pt idx="229">
                    <c:v>4.32956E-06</c:v>
                  </c:pt>
                  <c:pt idx="230">
                    <c:v>5.4784E-06</c:v>
                  </c:pt>
                  <c:pt idx="231">
                    <c:v>3.56653E-06</c:v>
                  </c:pt>
                  <c:pt idx="232">
                    <c:v>1.76612E-06</c:v>
                  </c:pt>
                  <c:pt idx="233">
                    <c:v>1.238E-05</c:v>
                  </c:pt>
                  <c:pt idx="234">
                    <c:v>6.10425E-06</c:v>
                  </c:pt>
                  <c:pt idx="235">
                    <c:v>1.41289E-05</c:v>
                  </c:pt>
                  <c:pt idx="236">
                    <c:v>9.66221E-06</c:v>
                  </c:pt>
                  <c:pt idx="237">
                    <c:v>3.00926E-06</c:v>
                  </c:pt>
                  <c:pt idx="238">
                    <c:v>2.33796E-05</c:v>
                  </c:pt>
                  <c:pt idx="239">
                    <c:v>2.60631E-06</c:v>
                  </c:pt>
                  <c:pt idx="240">
                    <c:v>5.40981E-06</c:v>
                  </c:pt>
                  <c:pt idx="241">
                    <c:v>3.06927E-06</c:v>
                  </c:pt>
                  <c:pt idx="242">
                    <c:v>9.43073E-08</c:v>
                  </c:pt>
                  <c:pt idx="243">
                    <c:v>2.82922E-06</c:v>
                  </c:pt>
                  <c:pt idx="244">
                    <c:v>6.10425E-06</c:v>
                  </c:pt>
                  <c:pt idx="245">
                    <c:v>4.11523E-07</c:v>
                  </c:pt>
                  <c:pt idx="246">
                    <c:v>1.47462E-06</c:v>
                  </c:pt>
                  <c:pt idx="247">
                    <c:v>5.9585E-06</c:v>
                  </c:pt>
                  <c:pt idx="248">
                    <c:v>1.20628E-05</c:v>
                  </c:pt>
                  <c:pt idx="249">
                    <c:v>2.43484E-06</c:v>
                  </c:pt>
                  <c:pt idx="250">
                    <c:v>1.47719E-05</c:v>
                  </c:pt>
                  <c:pt idx="251">
                    <c:v>4.70679E-06</c:v>
                  </c:pt>
                  <c:pt idx="252">
                    <c:v>2.58916E-06</c:v>
                  </c:pt>
                  <c:pt idx="253">
                    <c:v>3.40535E-05</c:v>
                  </c:pt>
                  <c:pt idx="254">
                    <c:v>3.12929E-06</c:v>
                  </c:pt>
                  <c:pt idx="255">
                    <c:v>7.90466E-06</c:v>
                  </c:pt>
                  <c:pt idx="256">
                    <c:v>9.02778E-06</c:v>
                  </c:pt>
                  <c:pt idx="257">
                    <c:v>2.95782E-06</c:v>
                  </c:pt>
                  <c:pt idx="258">
                    <c:v>9.1821E-06</c:v>
                  </c:pt>
                  <c:pt idx="259">
                    <c:v>3.51509E-06</c:v>
                  </c:pt>
                  <c:pt idx="260">
                    <c:v>1.05881E-05</c:v>
                  </c:pt>
                  <c:pt idx="261">
                    <c:v>2.64918E-06</c:v>
                  </c:pt>
                  <c:pt idx="262">
                    <c:v>2.74348E-06</c:v>
                  </c:pt>
                  <c:pt idx="263">
                    <c:v>3.89832E-05</c:v>
                  </c:pt>
                  <c:pt idx="264">
                    <c:v>3.50652E-06</c:v>
                  </c:pt>
                  <c:pt idx="265">
                    <c:v>1.73697E-05</c:v>
                  </c:pt>
                  <c:pt idx="266">
                    <c:v>3.5691E-05</c:v>
                  </c:pt>
                  <c:pt idx="267">
                    <c:v>7.63889E-05</c:v>
                  </c:pt>
                  <c:pt idx="268">
                    <c:v>5.22119E-06</c:v>
                  </c:pt>
                  <c:pt idx="269">
                    <c:v>3.00069E-06</c:v>
                  </c:pt>
                  <c:pt idx="270">
                    <c:v>1.5835E-05</c:v>
                  </c:pt>
                  <c:pt idx="271">
                    <c:v>0.000286025</c:v>
                  </c:pt>
                  <c:pt idx="272">
                    <c:v>1.60322E-06</c:v>
                  </c:pt>
                  <c:pt idx="273">
                    <c:v>2.09191E-05</c:v>
                  </c:pt>
                  <c:pt idx="274">
                    <c:v>9.37071E-06</c:v>
                  </c:pt>
                  <c:pt idx="275">
                    <c:v>4.26097E-06</c:v>
                  </c:pt>
                  <c:pt idx="276">
                    <c:v>7.10734E-06</c:v>
                  </c:pt>
                  <c:pt idx="277">
                    <c:v>3.47222E-06</c:v>
                  </c:pt>
                  <c:pt idx="278">
                    <c:v>7.97411E-05</c:v>
                  </c:pt>
                  <c:pt idx="279">
                    <c:v>5.55556E-06</c:v>
                  </c:pt>
                  <c:pt idx="280">
                    <c:v>0.000211848</c:v>
                  </c:pt>
                  <c:pt idx="281">
                    <c:v>1.03738E-06</c:v>
                  </c:pt>
                  <c:pt idx="282">
                    <c:v>1.40003E-05</c:v>
                  </c:pt>
                  <c:pt idx="283">
                    <c:v>1.1154E-05</c:v>
                  </c:pt>
                  <c:pt idx="284">
                    <c:v>1.38032E-06</c:v>
                  </c:pt>
                  <c:pt idx="285">
                    <c:v>3.35219E-06</c:v>
                  </c:pt>
                  <c:pt idx="286">
                    <c:v>2.11677E-05</c:v>
                  </c:pt>
                  <c:pt idx="287">
                    <c:v>6.70439E-06</c:v>
                  </c:pt>
                  <c:pt idx="288">
                    <c:v>1.08196E-05</c:v>
                  </c:pt>
                  <c:pt idx="289">
                    <c:v>2.48628E-06</c:v>
                  </c:pt>
                  <c:pt idx="290">
                    <c:v>7.03018E-06</c:v>
                  </c:pt>
                  <c:pt idx="291">
                    <c:v>1.56893E-06</c:v>
                  </c:pt>
                  <c:pt idx="292">
                    <c:v>4.18381E-06</c:v>
                  </c:pt>
                  <c:pt idx="293">
                    <c:v>3.35219E-06</c:v>
                  </c:pt>
                  <c:pt idx="294">
                    <c:v>2.67575E-05</c:v>
                  </c:pt>
                  <c:pt idx="295">
                    <c:v>1.80898E-06</c:v>
                  </c:pt>
                  <c:pt idx="296">
                    <c:v>2.55487E-06</c:v>
                  </c:pt>
                  <c:pt idx="297">
                    <c:v>2.05161E-05</c:v>
                  </c:pt>
                  <c:pt idx="298">
                    <c:v>1.83985E-05</c:v>
                  </c:pt>
                  <c:pt idx="299">
                    <c:v>1.1917E-05</c:v>
                  </c:pt>
                  <c:pt idx="300">
                    <c:v>8.86488E-06</c:v>
                  </c:pt>
                  <c:pt idx="301">
                    <c:v>0.000675129</c:v>
                  </c:pt>
                  <c:pt idx="302">
                    <c:v>4.16495E-05</c:v>
                  </c:pt>
                  <c:pt idx="303">
                    <c:v>1.90415E-05</c:v>
                  </c:pt>
                  <c:pt idx="304">
                    <c:v>0.002278789</c:v>
                  </c:pt>
                  <c:pt idx="305">
                    <c:v>0.000457605</c:v>
                  </c:pt>
                  <c:pt idx="306">
                    <c:v>3.66169E-05</c:v>
                  </c:pt>
                  <c:pt idx="307">
                    <c:v>2.14335E-06</c:v>
                  </c:pt>
                  <c:pt idx="308">
                    <c:v>1.11283E-05</c:v>
                  </c:pt>
                  <c:pt idx="309">
                    <c:v>5.74417E-06</c:v>
                  </c:pt>
                  <c:pt idx="310">
                    <c:v>1.53464E-06</c:v>
                  </c:pt>
                  <c:pt idx="311">
                    <c:v>3.82716E-05</c:v>
                  </c:pt>
                  <c:pt idx="312">
                    <c:v>1.52092E-05</c:v>
                  </c:pt>
                  <c:pt idx="313">
                    <c:v>7.60202E-05</c:v>
                  </c:pt>
                  <c:pt idx="314">
                    <c:v>6.69753E-05</c:v>
                  </c:pt>
                  <c:pt idx="315">
                    <c:v>8.06327E-05</c:v>
                  </c:pt>
                  <c:pt idx="316">
                    <c:v>3.21502E-06</c:v>
                  </c:pt>
                  <c:pt idx="317">
                    <c:v>2.71776E-06</c:v>
                  </c:pt>
                  <c:pt idx="318">
                    <c:v>3.50909E-05</c:v>
                  </c:pt>
                  <c:pt idx="319">
                    <c:v>4.36385E-06</c:v>
                  </c:pt>
                  <c:pt idx="320">
                    <c:v>1.27658E-05</c:v>
                  </c:pt>
                  <c:pt idx="321">
                    <c:v>1.45405E-05</c:v>
                  </c:pt>
                  <c:pt idx="322">
                    <c:v>0.000268784</c:v>
                  </c:pt>
                  <c:pt idx="323">
                    <c:v>4.46416E-05</c:v>
                  </c:pt>
                  <c:pt idx="324">
                    <c:v>0.000170722</c:v>
                  </c:pt>
                  <c:pt idx="325">
                    <c:v>3.67627E-05</c:v>
                  </c:pt>
                  <c:pt idx="326">
                    <c:v>2.04047E-06</c:v>
                  </c:pt>
                  <c:pt idx="327">
                    <c:v>2.56087E-05</c:v>
                  </c:pt>
                  <c:pt idx="328">
                    <c:v>1.50034E-06</c:v>
                  </c:pt>
                  <c:pt idx="329">
                    <c:v>4.92112E-06</c:v>
                  </c:pt>
                  <c:pt idx="330">
                    <c:v>1.3203E-06</c:v>
                  </c:pt>
                  <c:pt idx="331">
                    <c:v>9.04492E-06</c:v>
                  </c:pt>
                  <c:pt idx="332">
                    <c:v>3.05641E-05</c:v>
                  </c:pt>
                  <c:pt idx="333">
                    <c:v>0.000194547</c:v>
                  </c:pt>
                  <c:pt idx="334">
                    <c:v>0.000101415</c:v>
                  </c:pt>
                  <c:pt idx="335">
                    <c:v>2.28738E-05</c:v>
                  </c:pt>
                  <c:pt idx="336">
                    <c:v>2.90981E-05</c:v>
                  </c:pt>
                  <c:pt idx="337">
                    <c:v>2.36111E-05</c:v>
                  </c:pt>
                  <c:pt idx="338">
                    <c:v>0.000512586</c:v>
                  </c:pt>
                  <c:pt idx="339">
                    <c:v>0.000278258</c:v>
                  </c:pt>
                  <c:pt idx="340">
                    <c:v>0.002358779</c:v>
                  </c:pt>
                  <c:pt idx="341">
                    <c:v>0.000504552</c:v>
                  </c:pt>
                  <c:pt idx="342">
                    <c:v>4.79252E-06</c:v>
                  </c:pt>
                  <c:pt idx="343">
                    <c:v>0.000523765</c:v>
                  </c:pt>
                  <c:pt idx="344">
                    <c:v>2.29767E-06</c:v>
                  </c:pt>
                  <c:pt idx="345">
                    <c:v>7.45027E-06</c:v>
                  </c:pt>
                  <c:pt idx="346">
                    <c:v>1.5072E-05</c:v>
                  </c:pt>
                  <c:pt idx="347">
                    <c:v>3.10614E-05</c:v>
                  </c:pt>
                  <c:pt idx="348">
                    <c:v>1.41118E-05</c:v>
                  </c:pt>
                  <c:pt idx="349">
                    <c:v>6.10425E-06</c:v>
                  </c:pt>
                  <c:pt idx="350">
                    <c:v>5.22977E-06</c:v>
                  </c:pt>
                  <c:pt idx="351">
                    <c:v>2.01646E-05</c:v>
                  </c:pt>
                  <c:pt idx="352">
                    <c:v>3.71056E-05</c:v>
                  </c:pt>
                  <c:pt idx="353">
                    <c:v>4.32956E-05</c:v>
                  </c:pt>
                  <c:pt idx="354">
                    <c:v>1.94873E-05</c:v>
                  </c:pt>
                  <c:pt idx="355">
                    <c:v>1.05281E-05</c:v>
                  </c:pt>
                  <c:pt idx="356">
                    <c:v>7.3131E-06</c:v>
                  </c:pt>
                  <c:pt idx="357">
                    <c:v>1.67181E-06</c:v>
                  </c:pt>
                  <c:pt idx="358">
                    <c:v>2.1262E-05</c:v>
                  </c:pt>
                  <c:pt idx="359">
                    <c:v>7.39026E-06</c:v>
                  </c:pt>
                  <c:pt idx="360">
                    <c:v>8.41907E-06</c:v>
                  </c:pt>
                  <c:pt idx="361">
                    <c:v>1.68296E-05</c:v>
                  </c:pt>
                  <c:pt idx="362">
                    <c:v>8.50137E-05</c:v>
                  </c:pt>
                  <c:pt idx="363">
                    <c:v>5.04115E-06</c:v>
                  </c:pt>
                  <c:pt idx="364">
                    <c:v>2.36626E-06</c:v>
                  </c:pt>
                  <c:pt idx="365">
                    <c:v>3.86231E-05</c:v>
                  </c:pt>
                  <c:pt idx="366">
                    <c:v>4.97257E-06</c:v>
                  </c:pt>
                  <c:pt idx="367">
                    <c:v>2.34054E-06</c:v>
                  </c:pt>
                  <c:pt idx="368">
                    <c:v>1.27743E-05</c:v>
                  </c:pt>
                  <c:pt idx="369">
                    <c:v>1.4489E-06</c:v>
                  </c:pt>
                  <c:pt idx="370">
                    <c:v>4.9297E-06</c:v>
                  </c:pt>
                  <c:pt idx="371">
                    <c:v>1.80384E-05</c:v>
                  </c:pt>
                  <c:pt idx="372">
                    <c:v>1.65981E-05</c:v>
                  </c:pt>
                  <c:pt idx="373">
                    <c:v>2.23765E-06</c:v>
                  </c:pt>
                  <c:pt idx="374">
                    <c:v>1.31087E-05</c:v>
                  </c:pt>
                  <c:pt idx="375">
                    <c:v>0.000172822</c:v>
                  </c:pt>
                  <c:pt idx="376">
                    <c:v>0.00029273</c:v>
                  </c:pt>
                  <c:pt idx="377">
                    <c:v>7.32939E-05</c:v>
                  </c:pt>
                  <c:pt idx="378">
                    <c:v>0.000261454</c:v>
                  </c:pt>
                  <c:pt idx="379">
                    <c:v>0.000280058</c:v>
                  </c:pt>
                  <c:pt idx="380">
                    <c:v>4.48388E-05</c:v>
                  </c:pt>
                  <c:pt idx="381">
                    <c:v>5.38066E-05</c:v>
                  </c:pt>
                  <c:pt idx="382">
                    <c:v>8.14215E-05</c:v>
                  </c:pt>
                  <c:pt idx="383">
                    <c:v>7.10477E-05</c:v>
                  </c:pt>
                  <c:pt idx="384">
                    <c:v>8.57167E-05</c:v>
                  </c:pt>
                  <c:pt idx="385">
                    <c:v>0.000316478</c:v>
                  </c:pt>
                  <c:pt idx="386">
                    <c:v>0.000142112</c:v>
                  </c:pt>
                  <c:pt idx="387">
                    <c:v>0.000465166</c:v>
                  </c:pt>
                  <c:pt idx="388">
                    <c:v>0.000544402</c:v>
                  </c:pt>
                  <c:pt idx="389">
                    <c:v>1.58779E-05</c:v>
                  </c:pt>
                  <c:pt idx="390">
                    <c:v>5.88134E-06</c:v>
                  </c:pt>
                  <c:pt idx="391">
                    <c:v>2.65432E-05</c:v>
                  </c:pt>
                  <c:pt idx="392">
                    <c:v>1.26886E-06</c:v>
                  </c:pt>
                  <c:pt idx="393">
                    <c:v>4.381E-06</c:v>
                  </c:pt>
                  <c:pt idx="394">
                    <c:v>2.64918E-06</c:v>
                  </c:pt>
                  <c:pt idx="395">
                    <c:v>2.26166E-05</c:v>
                  </c:pt>
                  <c:pt idx="396">
                    <c:v>8.46365E-05</c:v>
                  </c:pt>
                  <c:pt idx="397">
                    <c:v>5.10974E-06</c:v>
                  </c:pt>
                  <c:pt idx="398">
                    <c:v>1.60922E-05</c:v>
                  </c:pt>
                  <c:pt idx="399">
                    <c:v>2.87209E-06</c:v>
                  </c:pt>
                  <c:pt idx="400">
                    <c:v>0.000103386</c:v>
                  </c:pt>
                  <c:pt idx="401">
                    <c:v>1.44462E-05</c:v>
                  </c:pt>
                  <c:pt idx="402">
                    <c:v>9.11351E-06</c:v>
                  </c:pt>
                  <c:pt idx="403">
                    <c:v>0.000102358</c:v>
                  </c:pt>
                  <c:pt idx="404">
                    <c:v>0.000179801</c:v>
                  </c:pt>
                  <c:pt idx="405">
                    <c:v>0.000377606</c:v>
                  </c:pt>
                  <c:pt idx="406">
                    <c:v>2.33196E-05</c:v>
                  </c:pt>
                  <c:pt idx="407">
                    <c:v>2.82407E-05</c:v>
                  </c:pt>
                  <c:pt idx="408">
                    <c:v>2.0619E-05</c:v>
                  </c:pt>
                  <c:pt idx="409">
                    <c:v>7.53344E-05</c:v>
                  </c:pt>
                  <c:pt idx="410">
                    <c:v>0.000147154</c:v>
                  </c:pt>
                  <c:pt idx="411">
                    <c:v>0.000138709</c:v>
                  </c:pt>
                  <c:pt idx="412">
                    <c:v>0.000213332</c:v>
                  </c:pt>
                  <c:pt idx="413">
                    <c:v>0.000475917</c:v>
                  </c:pt>
                  <c:pt idx="414">
                    <c:v>0.000860314</c:v>
                  </c:pt>
                  <c:pt idx="415">
                    <c:v>0.000158325</c:v>
                  </c:pt>
                  <c:pt idx="416">
                    <c:v>0.00036304</c:v>
                  </c:pt>
                  <c:pt idx="417">
                    <c:v>0.001154424</c:v>
                  </c:pt>
                  <c:pt idx="418">
                    <c:v>1.55521E-05</c:v>
                  </c:pt>
                  <c:pt idx="419">
                    <c:v>0.000193373</c:v>
                  </c:pt>
                  <c:pt idx="420">
                    <c:v>1.68467E-05</c:v>
                  </c:pt>
                  <c:pt idx="421">
                    <c:v>6.3786E-06</c:v>
                  </c:pt>
                  <c:pt idx="422">
                    <c:v>1.41289E-05</c:v>
                  </c:pt>
                  <c:pt idx="423">
                    <c:v>5.22977E-05</c:v>
                  </c:pt>
                  <c:pt idx="424">
                    <c:v>8.29047E-06</c:v>
                  </c:pt>
                  <c:pt idx="425">
                    <c:v>1.03995E-05</c:v>
                  </c:pt>
                  <c:pt idx="426">
                    <c:v>5.22977E-07</c:v>
                  </c:pt>
                  <c:pt idx="427">
                    <c:v>1.79012E-05</c:v>
                  </c:pt>
                  <c:pt idx="428">
                    <c:v>3.68056E-05</c:v>
                  </c:pt>
                  <c:pt idx="429">
                    <c:v>7.29767E-05</c:v>
                  </c:pt>
                  <c:pt idx="430">
                    <c:v>0.000122059</c:v>
                  </c:pt>
                  <c:pt idx="431">
                    <c:v>4.11523E-06</c:v>
                  </c:pt>
                  <c:pt idx="432">
                    <c:v>4.86968E-06</c:v>
                  </c:pt>
                  <c:pt idx="433">
                    <c:v>1.60237E-05</c:v>
                  </c:pt>
                  <c:pt idx="434">
                    <c:v>1.35717E-05</c:v>
                  </c:pt>
                  <c:pt idx="435">
                    <c:v>3.67798E-06</c:v>
                  </c:pt>
                  <c:pt idx="436">
                    <c:v>5.8299E-06</c:v>
                  </c:pt>
                  <c:pt idx="437">
                    <c:v>1.69753E-05</c:v>
                  </c:pt>
                  <c:pt idx="438">
                    <c:v>1.16598E-06</c:v>
                  </c:pt>
                  <c:pt idx="439">
                    <c:v>4.92112E-06</c:v>
                  </c:pt>
                  <c:pt idx="440">
                    <c:v>0.000169779</c:v>
                  </c:pt>
                  <c:pt idx="441">
                    <c:v>4.01235E-06</c:v>
                  </c:pt>
                  <c:pt idx="442">
                    <c:v>3.47308E-05</c:v>
                  </c:pt>
                  <c:pt idx="443">
                    <c:v>4.29527E-06</c:v>
                  </c:pt>
                  <c:pt idx="444">
                    <c:v>1.28601E-06</c:v>
                  </c:pt>
                  <c:pt idx="445">
                    <c:v>2.67404E-05</c:v>
                  </c:pt>
                  <c:pt idx="446">
                    <c:v>2.03189E-05</c:v>
                  </c:pt>
                  <c:pt idx="447">
                    <c:v>5.02915E-05</c:v>
                  </c:pt>
                  <c:pt idx="448">
                    <c:v>1.7644E-05</c:v>
                  </c:pt>
                  <c:pt idx="449">
                    <c:v>5.62414E-06</c:v>
                  </c:pt>
                  <c:pt idx="450">
                    <c:v>8.48765E-07</c:v>
                  </c:pt>
                  <c:pt idx="451">
                    <c:v>2.24023E-05</c:v>
                  </c:pt>
                  <c:pt idx="452">
                    <c:v>3.09499E-06</c:v>
                  </c:pt>
                  <c:pt idx="453">
                    <c:v>7.98182E-06</c:v>
                  </c:pt>
                  <c:pt idx="454">
                    <c:v>0.00018612</c:v>
                  </c:pt>
                  <c:pt idx="455">
                    <c:v>0.000157828</c:v>
                  </c:pt>
                  <c:pt idx="456">
                    <c:v>0.000363829</c:v>
                  </c:pt>
                  <c:pt idx="457">
                    <c:v>7.20165E-06</c:v>
                  </c:pt>
                  <c:pt idx="458">
                    <c:v>9.48217E-06</c:v>
                  </c:pt>
                  <c:pt idx="459">
                    <c:v>9.12209E-06</c:v>
                  </c:pt>
                  <c:pt idx="460">
                    <c:v>6.35288E-06</c:v>
                  </c:pt>
                  <c:pt idx="461">
                    <c:v>5.08059E-05</c:v>
                  </c:pt>
                  <c:pt idx="462">
                    <c:v>1.16341E-05</c:v>
                  </c:pt>
                  <c:pt idx="463">
                    <c:v>1.67181E-06</c:v>
                  </c:pt>
                  <c:pt idx="464">
                    <c:v>1.58008E-05</c:v>
                  </c:pt>
                  <c:pt idx="465">
                    <c:v>2.9561E-05</c:v>
                  </c:pt>
                  <c:pt idx="466">
                    <c:v>2.89009E-05</c:v>
                  </c:pt>
                  <c:pt idx="467">
                    <c:v>3.25789E-07</c:v>
                  </c:pt>
                  <c:pt idx="468">
                    <c:v>6.19856E-06</c:v>
                  </c:pt>
                  <c:pt idx="469">
                    <c:v>2.44342E-06</c:v>
                  </c:pt>
                  <c:pt idx="470">
                    <c:v>2.68947E-05</c:v>
                  </c:pt>
                  <c:pt idx="471">
                    <c:v>1.90329E-06</c:v>
                  </c:pt>
                  <c:pt idx="472">
                    <c:v>4.99829E-06</c:v>
                  </c:pt>
                  <c:pt idx="473">
                    <c:v>3.72171E-05</c:v>
                  </c:pt>
                  <c:pt idx="474">
                    <c:v>5.7013E-06</c:v>
                  </c:pt>
                  <c:pt idx="475">
                    <c:v>3.4808E-06</c:v>
                  </c:pt>
                  <c:pt idx="476">
                    <c:v>5.43553E-06</c:v>
                  </c:pt>
                  <c:pt idx="477">
                    <c:v>5.63272E-06</c:v>
                  </c:pt>
                  <c:pt idx="478">
                    <c:v>1.33745E-06</c:v>
                  </c:pt>
                  <c:pt idx="479">
                    <c:v>3.34362E-07</c:v>
                  </c:pt>
                  <c:pt idx="480">
                    <c:v>3.54853E-05</c:v>
                  </c:pt>
                  <c:pt idx="481">
                    <c:v>2.52058E-06</c:v>
                  </c:pt>
                  <c:pt idx="482">
                    <c:v>1.1034E-05</c:v>
                  </c:pt>
                  <c:pt idx="483">
                    <c:v>8.17044E-06</c:v>
                  </c:pt>
                  <c:pt idx="484">
                    <c:v>4.9297E-06</c:v>
                  </c:pt>
                  <c:pt idx="485">
                    <c:v>6.20713E-06</c:v>
                  </c:pt>
                  <c:pt idx="486">
                    <c:v>5.48697E-06</c:v>
                  </c:pt>
                  <c:pt idx="487">
                    <c:v>6.91015E-06</c:v>
                  </c:pt>
                  <c:pt idx="488">
                    <c:v>7.54458E-06</c:v>
                  </c:pt>
                  <c:pt idx="489">
                    <c:v>2.10477E-05</c:v>
                  </c:pt>
                  <c:pt idx="490">
                    <c:v>2.05761E-06</c:v>
                  </c:pt>
                  <c:pt idx="491">
                    <c:v>4.18381E-06</c:v>
                  </c:pt>
                  <c:pt idx="492">
                    <c:v>2.68261E-05</c:v>
                  </c:pt>
                  <c:pt idx="493">
                    <c:v>8.90775E-06</c:v>
                  </c:pt>
                  <c:pt idx="494">
                    <c:v>1.32888E-06</c:v>
                  </c:pt>
                  <c:pt idx="495">
                    <c:v>1.76612E-06</c:v>
                  </c:pt>
                  <c:pt idx="496">
                    <c:v>9.07236E-05</c:v>
                  </c:pt>
                  <c:pt idx="497">
                    <c:v>1.33488E-05</c:v>
                  </c:pt>
                  <c:pt idx="498">
                    <c:v>5.40123E-07</c:v>
                  </c:pt>
                  <c:pt idx="499">
                    <c:v>2.84722E-05</c:v>
                  </c:pt>
                  <c:pt idx="500">
                    <c:v>2.24794E-05</c:v>
                  </c:pt>
                  <c:pt idx="501">
                    <c:v>8.72771E-06</c:v>
                  </c:pt>
                  <c:pt idx="502">
                    <c:v>1.01337E-05</c:v>
                  </c:pt>
                  <c:pt idx="503">
                    <c:v>9.64506E-06</c:v>
                  </c:pt>
                  <c:pt idx="504">
                    <c:v>1.57407E-05</c:v>
                  </c:pt>
                  <c:pt idx="505">
                    <c:v>6.29973E-05</c:v>
                  </c:pt>
                  <c:pt idx="506">
                    <c:v>2.89781E-06</c:v>
                  </c:pt>
                  <c:pt idx="507">
                    <c:v>3.14472E-05</c:v>
                  </c:pt>
                  <c:pt idx="508">
                    <c:v>6.39575E-06</c:v>
                  </c:pt>
                  <c:pt idx="509">
                    <c:v>2.08162E-05</c:v>
                  </c:pt>
                  <c:pt idx="510">
                    <c:v>4.20096E-07</c:v>
                  </c:pt>
                  <c:pt idx="511">
                    <c:v>5.12689E-06</c:v>
                  </c:pt>
                  <c:pt idx="512">
                    <c:v>8.43621E-05</c:v>
                  </c:pt>
                  <c:pt idx="513">
                    <c:v>2.13649E-05</c:v>
                  </c:pt>
                  <c:pt idx="514">
                    <c:v>7.99297E-05</c:v>
                  </c:pt>
                  <c:pt idx="515">
                    <c:v>2.28995E-05</c:v>
                  </c:pt>
                  <c:pt idx="516">
                    <c:v>3.95062E-05</c:v>
                  </c:pt>
                  <c:pt idx="517">
                    <c:v>6.82785E-05</c:v>
                  </c:pt>
                  <c:pt idx="518">
                    <c:v>4.982E-05</c:v>
                  </c:pt>
                  <c:pt idx="519">
                    <c:v>1.02881E-06</c:v>
                  </c:pt>
                  <c:pt idx="520">
                    <c:v>8.57339E-07</c:v>
                  </c:pt>
                  <c:pt idx="521">
                    <c:v>5.7356E-06</c:v>
                  </c:pt>
                  <c:pt idx="522">
                    <c:v>7.09019E-06</c:v>
                  </c:pt>
                  <c:pt idx="523">
                    <c:v>1.33831E-05</c:v>
                  </c:pt>
                  <c:pt idx="524">
                    <c:v>9.34499E-07</c:v>
                  </c:pt>
                  <c:pt idx="525">
                    <c:v>1.28258E-05</c:v>
                  </c:pt>
                  <c:pt idx="526">
                    <c:v>1.15398E-05</c:v>
                  </c:pt>
                  <c:pt idx="527">
                    <c:v>1.52864E-05</c:v>
                  </c:pt>
                  <c:pt idx="528">
                    <c:v>3.67798E-06</c:v>
                  </c:pt>
                  <c:pt idx="529">
                    <c:v>1.99846E-05</c:v>
                  </c:pt>
                  <c:pt idx="530">
                    <c:v>7.03875E-06</c:v>
                  </c:pt>
                  <c:pt idx="531">
                    <c:v>4.87826E-06</c:v>
                  </c:pt>
                  <c:pt idx="532">
                    <c:v>1.44719E-05</c:v>
                  </c:pt>
                  <c:pt idx="533">
                    <c:v>1.83471E-06</c:v>
                  </c:pt>
                  <c:pt idx="534">
                    <c:v>4.23525E-06</c:v>
                  </c:pt>
                  <c:pt idx="535">
                    <c:v>1.6118E-06</c:v>
                  </c:pt>
                  <c:pt idx="536">
                    <c:v>5.58128E-06</c:v>
                  </c:pt>
                  <c:pt idx="537">
                    <c:v>1.6118E-06</c:v>
                  </c:pt>
                  <c:pt idx="538">
                    <c:v>1.37174E-06</c:v>
                  </c:pt>
                  <c:pt idx="539">
                    <c:v>9.03635E-06</c:v>
                  </c:pt>
                  <c:pt idx="540">
                    <c:v>2.55487E-05</c:v>
                  </c:pt>
                  <c:pt idx="541">
                    <c:v>3.65226E-06</c:v>
                  </c:pt>
                  <c:pt idx="542">
                    <c:v>1.98988E-05</c:v>
                  </c:pt>
                  <c:pt idx="543">
                    <c:v>0.000102332</c:v>
                  </c:pt>
                  <c:pt idx="544">
                    <c:v>7.58745E-06</c:v>
                  </c:pt>
                  <c:pt idx="545">
                    <c:v>3.42078E-06</c:v>
                  </c:pt>
                  <c:pt idx="546">
                    <c:v>4.66392E-06</c:v>
                  </c:pt>
                  <c:pt idx="547">
                    <c:v>4.02949E-06</c:v>
                  </c:pt>
                  <c:pt idx="548">
                    <c:v>3.40878E-05</c:v>
                  </c:pt>
                  <c:pt idx="549">
                    <c:v>1.39746E-06</c:v>
                  </c:pt>
                  <c:pt idx="550">
                    <c:v>6.01852E-06</c:v>
                  </c:pt>
                  <c:pt idx="551">
                    <c:v>1.52435E-05</c:v>
                  </c:pt>
                  <c:pt idx="552">
                    <c:v>5.91564E-07</c:v>
                  </c:pt>
                  <c:pt idx="553">
                    <c:v>9.30213E-06</c:v>
                  </c:pt>
                  <c:pt idx="554">
                    <c:v>1.47977E-05</c:v>
                  </c:pt>
                  <c:pt idx="555">
                    <c:v>1.78155E-05</c:v>
                  </c:pt>
                  <c:pt idx="556">
                    <c:v>4.33813E-06</c:v>
                  </c:pt>
                  <c:pt idx="557">
                    <c:v>1.13512E-05</c:v>
                  </c:pt>
                  <c:pt idx="558">
                    <c:v>2.61488E-06</c:v>
                  </c:pt>
                  <c:pt idx="559">
                    <c:v>3.37791E-06</c:v>
                  </c:pt>
                  <c:pt idx="560">
                    <c:v>2.68004E-05</c:v>
                  </c:pt>
                  <c:pt idx="561">
                    <c:v>6.65295E-06</c:v>
                  </c:pt>
                  <c:pt idx="562">
                    <c:v>4.2524E-06</c:v>
                  </c:pt>
                  <c:pt idx="563">
                    <c:v>7.6989E-06</c:v>
                  </c:pt>
                  <c:pt idx="564">
                    <c:v>3.00069E-06</c:v>
                  </c:pt>
                  <c:pt idx="565">
                    <c:v>1.08796E-05</c:v>
                  </c:pt>
                  <c:pt idx="566">
                    <c:v>1.54664E-05</c:v>
                  </c:pt>
                  <c:pt idx="567">
                    <c:v>8.6677E-06</c:v>
                  </c:pt>
                  <c:pt idx="568">
                    <c:v>2.60031E-05</c:v>
                  </c:pt>
                  <c:pt idx="569">
                    <c:v>2.70919E-06</c:v>
                  </c:pt>
                  <c:pt idx="570">
                    <c:v>1.23028E-05</c:v>
                  </c:pt>
                  <c:pt idx="571">
                    <c:v>0.00010841</c:v>
                  </c:pt>
                  <c:pt idx="572">
                    <c:v>2.59002E-05</c:v>
                  </c:pt>
                  <c:pt idx="573">
                    <c:v>1.49177E-06</c:v>
                  </c:pt>
                  <c:pt idx="574">
                    <c:v>2.91495E-07</c:v>
                  </c:pt>
                  <c:pt idx="575">
                    <c:v>1.05367E-05</c:v>
                  </c:pt>
                  <c:pt idx="576">
                    <c:v>2.29595E-05</c:v>
                  </c:pt>
                  <c:pt idx="577">
                    <c:v>5.02401E-06</c:v>
                  </c:pt>
                  <c:pt idx="578">
                    <c:v>2.92353E-06</c:v>
                  </c:pt>
                  <c:pt idx="579">
                    <c:v>3.92661E-06</c:v>
                  </c:pt>
                  <c:pt idx="580">
                    <c:v>4.03807E-06</c:v>
                  </c:pt>
                  <c:pt idx="581">
                    <c:v>9.8251E-06</c:v>
                  </c:pt>
                  <c:pt idx="582">
                    <c:v>3.90947E-06</c:v>
                  </c:pt>
                  <c:pt idx="583">
                    <c:v>1.09739E-05</c:v>
                  </c:pt>
                  <c:pt idx="584">
                    <c:v>4.48388E-06</c:v>
                  </c:pt>
                  <c:pt idx="585">
                    <c:v>1.04595E-06</c:v>
                  </c:pt>
                  <c:pt idx="586">
                    <c:v>2.8558E-05</c:v>
                  </c:pt>
                  <c:pt idx="587">
                    <c:v>1.65466E-06</c:v>
                  </c:pt>
                  <c:pt idx="588">
                    <c:v>4.28927E-05</c:v>
                  </c:pt>
                  <c:pt idx="589">
                    <c:v>2.35768E-06</c:v>
                  </c:pt>
                  <c:pt idx="590">
                    <c:v>3.01783E-06</c:v>
                  </c:pt>
                  <c:pt idx="591">
                    <c:v>1.94616E-06</c:v>
                  </c:pt>
                  <c:pt idx="592">
                    <c:v>8.11043E-06</c:v>
                  </c:pt>
                  <c:pt idx="593">
                    <c:v>5.20662E-05</c:v>
                  </c:pt>
                  <c:pt idx="594">
                    <c:v>4.10665E-06</c:v>
                  </c:pt>
                  <c:pt idx="595">
                    <c:v>6.99588E-06</c:v>
                  </c:pt>
                  <c:pt idx="596">
                    <c:v>2.46056E-05</c:v>
                  </c:pt>
                  <c:pt idx="597">
                    <c:v>1.50034E-05</c:v>
                  </c:pt>
                  <c:pt idx="598">
                    <c:v>1.5775E-06</c:v>
                  </c:pt>
                  <c:pt idx="599">
                    <c:v>2.8155E-05</c:v>
                  </c:pt>
                  <c:pt idx="600">
                    <c:v>4.59534E-06</c:v>
                  </c:pt>
                  <c:pt idx="601">
                    <c:v>6.893E-06</c:v>
                  </c:pt>
                  <c:pt idx="602">
                    <c:v>5.8299E-06</c:v>
                  </c:pt>
                  <c:pt idx="603">
                    <c:v>1.46605E-06</c:v>
                  </c:pt>
                  <c:pt idx="604">
                    <c:v>4.19239E-06</c:v>
                  </c:pt>
                  <c:pt idx="605">
                    <c:v>1.66152E-05</c:v>
                  </c:pt>
                  <c:pt idx="606">
                    <c:v>5.07459E-05</c:v>
                  </c:pt>
                  <c:pt idx="607">
                    <c:v>1.75926E-05</c:v>
                  </c:pt>
                  <c:pt idx="608">
                    <c:v>9.46502E-06</c:v>
                  </c:pt>
                  <c:pt idx="609">
                    <c:v>3.30933E-06</c:v>
                  </c:pt>
                  <c:pt idx="610">
                    <c:v>4.98971E-06</c:v>
                  </c:pt>
                  <c:pt idx="611">
                    <c:v>7.62174E-06</c:v>
                  </c:pt>
                  <c:pt idx="612">
                    <c:v>5.67558E-06</c:v>
                  </c:pt>
                  <c:pt idx="613">
                    <c:v>5.10117E-06</c:v>
                  </c:pt>
                  <c:pt idx="614">
                    <c:v>1.38803E-05</c:v>
                  </c:pt>
                  <c:pt idx="615">
                    <c:v>7.61317E-06</c:v>
                  </c:pt>
                  <c:pt idx="616">
                    <c:v>2.66632E-06</c:v>
                  </c:pt>
                  <c:pt idx="617">
                    <c:v>9.01063E-06</c:v>
                  </c:pt>
                  <c:pt idx="618">
                    <c:v>1.20285E-05</c:v>
                  </c:pt>
                  <c:pt idx="619">
                    <c:v>2.40912E-06</c:v>
                  </c:pt>
                  <c:pt idx="620">
                    <c:v>4.27812E-06</c:v>
                  </c:pt>
                  <c:pt idx="621">
                    <c:v>1.78669E-05</c:v>
                  </c:pt>
                  <c:pt idx="622">
                    <c:v>7.35597E-06</c:v>
                  </c:pt>
                  <c:pt idx="623">
                    <c:v>3.03412E-05</c:v>
                  </c:pt>
                  <c:pt idx="624">
                    <c:v>7.50171E-06</c:v>
                  </c:pt>
                  <c:pt idx="625">
                    <c:v>1.29287E-05</c:v>
                  </c:pt>
                  <c:pt idx="626">
                    <c:v>0.000268861</c:v>
                  </c:pt>
                  <c:pt idx="627">
                    <c:v>1.24571E-05</c:v>
                  </c:pt>
                  <c:pt idx="628">
                    <c:v>3.36163E-05</c:v>
                  </c:pt>
                  <c:pt idx="629">
                    <c:v>3.15072E-05</c:v>
                  </c:pt>
                  <c:pt idx="630">
                    <c:v>3.41221E-05</c:v>
                  </c:pt>
                  <c:pt idx="631">
                    <c:v>0.000125051</c:v>
                  </c:pt>
                  <c:pt idx="632">
                    <c:v>0.000236505</c:v>
                  </c:pt>
                  <c:pt idx="633">
                    <c:v>1.17713E-05</c:v>
                  </c:pt>
                  <c:pt idx="634">
                    <c:v>6.73011E-06</c:v>
                  </c:pt>
                  <c:pt idx="635">
                    <c:v>1.30316E-05</c:v>
                  </c:pt>
                  <c:pt idx="636">
                    <c:v>1.43947E-05</c:v>
                  </c:pt>
                  <c:pt idx="637">
                    <c:v>1.80898E-05</c:v>
                  </c:pt>
                  <c:pt idx="638">
                    <c:v>7.70748E-06</c:v>
                  </c:pt>
                  <c:pt idx="639">
                    <c:v>4.71022E-05</c:v>
                  </c:pt>
                  <c:pt idx="640">
                    <c:v>3.79801E-05</c:v>
                  </c:pt>
                  <c:pt idx="641">
                    <c:v>3.79973E-05</c:v>
                  </c:pt>
                  <c:pt idx="642">
                    <c:v>0.000129184</c:v>
                  </c:pt>
                  <c:pt idx="643">
                    <c:v>2.53772E-06</c:v>
                  </c:pt>
                  <c:pt idx="644">
                    <c:v>2.17678E-05</c:v>
                  </c:pt>
                  <c:pt idx="645">
                    <c:v>1.63323E-05</c:v>
                  </c:pt>
                  <c:pt idx="646">
                    <c:v>5.4784E-06</c:v>
                  </c:pt>
                  <c:pt idx="647">
                    <c:v>5.94136E-06</c:v>
                  </c:pt>
                  <c:pt idx="648">
                    <c:v>1.16084E-05</c:v>
                  </c:pt>
                  <c:pt idx="649">
                    <c:v>7.89095E-05</c:v>
                  </c:pt>
                  <c:pt idx="650">
                    <c:v>4.44959E-06</c:v>
                  </c:pt>
                  <c:pt idx="651">
                    <c:v>2.33368E-05</c:v>
                  </c:pt>
                  <c:pt idx="652">
                    <c:v>3.78172E-05</c:v>
                  </c:pt>
                  <c:pt idx="653">
                    <c:v>5.26578E-05</c:v>
                  </c:pt>
                  <c:pt idx="654">
                    <c:v>3.93519E-06</c:v>
                  </c:pt>
                  <c:pt idx="655">
                    <c:v>5.25549E-06</c:v>
                  </c:pt>
                  <c:pt idx="656">
                    <c:v>0.000107159</c:v>
                  </c:pt>
                  <c:pt idx="657">
                    <c:v>3.05041E-05</c:v>
                  </c:pt>
                  <c:pt idx="658">
                    <c:v>5.08402E-06</c:v>
                  </c:pt>
                  <c:pt idx="659">
                    <c:v>2.1382E-05</c:v>
                  </c:pt>
                  <c:pt idx="660">
                    <c:v>1.16598E-05</c:v>
                  </c:pt>
                  <c:pt idx="661">
                    <c:v>7.97325E-07</c:v>
                  </c:pt>
                  <c:pt idx="662">
                    <c:v>1.20199E-05</c:v>
                  </c:pt>
                  <c:pt idx="663">
                    <c:v>1.54235E-05</c:v>
                  </c:pt>
                  <c:pt idx="664">
                    <c:v>2.63203E-06</c:v>
                  </c:pt>
                  <c:pt idx="665">
                    <c:v>9.23354E-06</c:v>
                  </c:pt>
                  <c:pt idx="666">
                    <c:v>3.26046E-05</c:v>
                  </c:pt>
                  <c:pt idx="667">
                    <c:v>1.54321E-07</c:v>
                  </c:pt>
                  <c:pt idx="668">
                    <c:v>5.607E-06</c:v>
                  </c:pt>
                  <c:pt idx="669">
                    <c:v>3.9952E-06</c:v>
                  </c:pt>
                  <c:pt idx="670">
                    <c:v>9.02778E-06</c:v>
                  </c:pt>
                  <c:pt idx="671">
                    <c:v>1.69667E-05</c:v>
                  </c:pt>
                  <c:pt idx="672">
                    <c:v>3.09328E-05</c:v>
                  </c:pt>
                  <c:pt idx="673">
                    <c:v>5.34979E-06</c:v>
                  </c:pt>
                  <c:pt idx="674">
                    <c:v>4.02949E-06</c:v>
                  </c:pt>
                  <c:pt idx="675">
                    <c:v>1.65209E-05</c:v>
                  </c:pt>
                  <c:pt idx="676">
                    <c:v>6.57579E-06</c:v>
                  </c:pt>
                  <c:pt idx="677">
                    <c:v>2.04904E-06</c:v>
                  </c:pt>
                  <c:pt idx="678">
                    <c:v>2.30367E-05</c:v>
                  </c:pt>
                  <c:pt idx="679">
                    <c:v>3.09414E-05</c:v>
                  </c:pt>
                  <c:pt idx="680">
                    <c:v>1.00394E-05</c:v>
                  </c:pt>
                  <c:pt idx="681">
                    <c:v>7.56173E-06</c:v>
                  </c:pt>
                  <c:pt idx="682">
                    <c:v>8.03326E-06</c:v>
                  </c:pt>
                  <c:pt idx="683">
                    <c:v>5.78704E-06</c:v>
                  </c:pt>
                  <c:pt idx="684">
                    <c:v>3.70113E-05</c:v>
                  </c:pt>
                  <c:pt idx="685">
                    <c:v>1.15141E-05</c:v>
                  </c:pt>
                  <c:pt idx="686">
                    <c:v>2.01132E-05</c:v>
                  </c:pt>
                  <c:pt idx="687">
                    <c:v>1.43519E-05</c:v>
                  </c:pt>
                  <c:pt idx="688">
                    <c:v>3.71228E-06</c:v>
                  </c:pt>
                  <c:pt idx="689">
                    <c:v>4.86968E-06</c:v>
                  </c:pt>
                  <c:pt idx="690">
                    <c:v>1.18741E-05</c:v>
                  </c:pt>
                  <c:pt idx="691">
                    <c:v>7.94753E-06</c:v>
                  </c:pt>
                  <c:pt idx="692">
                    <c:v>5.64129E-06</c:v>
                  </c:pt>
                  <c:pt idx="693">
                    <c:v>1.51149E-05</c:v>
                  </c:pt>
                  <c:pt idx="694">
                    <c:v>2.18278E-05</c:v>
                  </c:pt>
                  <c:pt idx="695">
                    <c:v>3.24331E-05</c:v>
                  </c:pt>
                  <c:pt idx="696">
                    <c:v>6.25857E-06</c:v>
                  </c:pt>
                  <c:pt idx="697">
                    <c:v>8.05898E-06</c:v>
                  </c:pt>
                  <c:pt idx="698">
                    <c:v>1.05796E-05</c:v>
                  </c:pt>
                  <c:pt idx="699">
                    <c:v>2.35768E-06</c:v>
                  </c:pt>
                  <c:pt idx="700">
                    <c:v>1.05967E-05</c:v>
                  </c:pt>
                  <c:pt idx="701">
                    <c:v>1.09139E-05</c:v>
                  </c:pt>
                  <c:pt idx="702">
                    <c:v>1.97188E-05</c:v>
                  </c:pt>
                  <c:pt idx="703">
                    <c:v>1.05538E-05</c:v>
                  </c:pt>
                  <c:pt idx="704">
                    <c:v>8.61626E-05</c:v>
                  </c:pt>
                  <c:pt idx="705">
                    <c:v>4.7308E-05</c:v>
                  </c:pt>
                  <c:pt idx="706">
                    <c:v>2.46914E-06</c:v>
                  </c:pt>
                  <c:pt idx="707">
                    <c:v>0.000164729</c:v>
                  </c:pt>
                  <c:pt idx="708">
                    <c:v>1.37946E-05</c:v>
                  </c:pt>
                  <c:pt idx="709">
                    <c:v>5.8582E-05</c:v>
                  </c:pt>
                  <c:pt idx="710">
                    <c:v>1.09825E-05</c:v>
                  </c:pt>
                  <c:pt idx="711">
                    <c:v>8.88203E-06</c:v>
                  </c:pt>
                  <c:pt idx="712">
                    <c:v>1.37003E-05</c:v>
                  </c:pt>
                  <c:pt idx="713">
                    <c:v>2.55658E-05</c:v>
                  </c:pt>
                  <c:pt idx="714">
                    <c:v>1.9513E-05</c:v>
                  </c:pt>
                  <c:pt idx="715">
                    <c:v>3.58368E-06</c:v>
                  </c:pt>
                  <c:pt idx="716">
                    <c:v>3.71742E-05</c:v>
                  </c:pt>
                  <c:pt idx="717">
                    <c:v>6.05281E-06</c:v>
                  </c:pt>
                  <c:pt idx="718">
                    <c:v>1.16941E-05</c:v>
                  </c:pt>
                  <c:pt idx="719">
                    <c:v>6.96159E-06</c:v>
                  </c:pt>
                  <c:pt idx="720">
                    <c:v>1.80556E-05</c:v>
                  </c:pt>
                  <c:pt idx="721">
                    <c:v>3.66941E-06</c:v>
                  </c:pt>
                  <c:pt idx="722">
                    <c:v>2.89609E-05</c:v>
                  </c:pt>
                  <c:pt idx="723">
                    <c:v>1.02109E-05</c:v>
                  </c:pt>
                  <c:pt idx="724">
                    <c:v>1.74811E-05</c:v>
                  </c:pt>
                  <c:pt idx="725">
                    <c:v>7.54458E-06</c:v>
                  </c:pt>
                  <c:pt idx="726">
                    <c:v>5.88992E-06</c:v>
                  </c:pt>
                  <c:pt idx="727">
                    <c:v>0.000146262</c:v>
                  </c:pt>
                  <c:pt idx="728">
                    <c:v>0.00028329</c:v>
                  </c:pt>
                  <c:pt idx="729">
                    <c:v>0.00015168</c:v>
                  </c:pt>
                  <c:pt idx="730">
                    <c:v>0.000461968</c:v>
                  </c:pt>
                  <c:pt idx="731">
                    <c:v>0.000418656</c:v>
                  </c:pt>
                  <c:pt idx="732">
                    <c:v>0.000319882</c:v>
                  </c:pt>
                  <c:pt idx="733">
                    <c:v>1.04424E-05</c:v>
                  </c:pt>
                  <c:pt idx="734">
                    <c:v>1.93759E-06</c:v>
                  </c:pt>
                  <c:pt idx="735">
                    <c:v>3.39506E-06</c:v>
                  </c:pt>
                  <c:pt idx="736">
                    <c:v>1.95988E-05</c:v>
                  </c:pt>
                  <c:pt idx="737">
                    <c:v>4.6725E-06</c:v>
                  </c:pt>
                  <c:pt idx="738">
                    <c:v>3.53224E-06</c:v>
                  </c:pt>
                  <c:pt idx="739">
                    <c:v>5.48697E-06</c:v>
                  </c:pt>
                  <c:pt idx="740">
                    <c:v>4.46674E-06</c:v>
                  </c:pt>
                  <c:pt idx="741">
                    <c:v>2.64318E-05</c:v>
                  </c:pt>
                  <c:pt idx="742">
                    <c:v>1.91015E-05</c:v>
                  </c:pt>
                  <c:pt idx="743">
                    <c:v>7.43313E-06</c:v>
                  </c:pt>
                  <c:pt idx="744">
                    <c:v>5.96708E-06</c:v>
                  </c:pt>
                  <c:pt idx="745">
                    <c:v>5.54698E-06</c:v>
                  </c:pt>
                  <c:pt idx="746">
                    <c:v>2.15192E-06</c:v>
                  </c:pt>
                  <c:pt idx="747">
                    <c:v>2.88066E-05</c:v>
                  </c:pt>
                  <c:pt idx="748">
                    <c:v>2.27881E-05</c:v>
                  </c:pt>
                  <c:pt idx="749">
                    <c:v>3.98663E-06</c:v>
                  </c:pt>
                  <c:pt idx="750">
                    <c:v>2.41084E-05</c:v>
                  </c:pt>
                  <c:pt idx="751">
                    <c:v>2.17678E-05</c:v>
                  </c:pt>
                  <c:pt idx="752">
                    <c:v>2.69204E-06</c:v>
                  </c:pt>
                  <c:pt idx="753">
                    <c:v>5.63272E-06</c:v>
                  </c:pt>
                  <c:pt idx="754">
                    <c:v>5.607E-06</c:v>
                  </c:pt>
                  <c:pt idx="755">
                    <c:v>7.53601E-06</c:v>
                  </c:pt>
                  <c:pt idx="756">
                    <c:v>8.53052E-06</c:v>
                  </c:pt>
                  <c:pt idx="757">
                    <c:v>1.50034E-06</c:v>
                  </c:pt>
                  <c:pt idx="758">
                    <c:v>1.76612E-06</c:v>
                  </c:pt>
                  <c:pt idx="759">
                    <c:v>8.06756E-06</c:v>
                  </c:pt>
                  <c:pt idx="760">
                    <c:v>2.68776E-05</c:v>
                  </c:pt>
                  <c:pt idx="761">
                    <c:v>1.99846E-05</c:v>
                  </c:pt>
                  <c:pt idx="762">
                    <c:v>1.30316E-06</c:v>
                  </c:pt>
                  <c:pt idx="763">
                    <c:v>3.53224E-06</c:v>
                  </c:pt>
                  <c:pt idx="764">
                    <c:v>0.000110888</c:v>
                  </c:pt>
                  <c:pt idx="765">
                    <c:v>3.8846E-05</c:v>
                  </c:pt>
                  <c:pt idx="766">
                    <c:v>2.31996E-05</c:v>
                  </c:pt>
                  <c:pt idx="767">
                    <c:v>3.85031E-05</c:v>
                  </c:pt>
                  <c:pt idx="768">
                    <c:v>0.000775214</c:v>
                  </c:pt>
                  <c:pt idx="769">
                    <c:v>0.000495962</c:v>
                  </c:pt>
                  <c:pt idx="770">
                    <c:v>0.000234285</c:v>
                  </c:pt>
                  <c:pt idx="771">
                    <c:v>6.29973E-05</c:v>
                  </c:pt>
                  <c:pt idx="772">
                    <c:v>2.82579E-05</c:v>
                  </c:pt>
                  <c:pt idx="773">
                    <c:v>9.42301E-05</c:v>
                  </c:pt>
                  <c:pt idx="774">
                    <c:v>0.000433891</c:v>
                  </c:pt>
                  <c:pt idx="775">
                    <c:v>0.000518116</c:v>
                  </c:pt>
                  <c:pt idx="776">
                    <c:v>3.40878E-05</c:v>
                  </c:pt>
                  <c:pt idx="777">
                    <c:v>6.15484E-05</c:v>
                  </c:pt>
                  <c:pt idx="778">
                    <c:v>5.50326E-05</c:v>
                  </c:pt>
                  <c:pt idx="779">
                    <c:v>7.75292E-05</c:v>
                  </c:pt>
                  <c:pt idx="780">
                    <c:v>3.77486E-05</c:v>
                  </c:pt>
                  <c:pt idx="781">
                    <c:v>1.75669E-05</c:v>
                  </c:pt>
                  <c:pt idx="782">
                    <c:v>2.71262E-05</c:v>
                  </c:pt>
                  <c:pt idx="783">
                    <c:v>0.000198963</c:v>
                  </c:pt>
                  <c:pt idx="784">
                    <c:v>6.25943E-05</c:v>
                  </c:pt>
                  <c:pt idx="785">
                    <c:v>6.89643E-05</c:v>
                  </c:pt>
                  <c:pt idx="786">
                    <c:v>0.000255796</c:v>
                  </c:pt>
                  <c:pt idx="787">
                    <c:v>8.06756E-05</c:v>
                  </c:pt>
                  <c:pt idx="788">
                    <c:v>2.00789E-05</c:v>
                  </c:pt>
                  <c:pt idx="789">
                    <c:v>0.000679184</c:v>
                  </c:pt>
                  <c:pt idx="790">
                    <c:v>0.000209774</c:v>
                  </c:pt>
                  <c:pt idx="791">
                    <c:v>4.52846E-05</c:v>
                  </c:pt>
                  <c:pt idx="792">
                    <c:v>1.9273E-05</c:v>
                  </c:pt>
                  <c:pt idx="793">
                    <c:v>8.00497E-05</c:v>
                  </c:pt>
                  <c:pt idx="794">
                    <c:v>0.000104458</c:v>
                  </c:pt>
                  <c:pt idx="795">
                    <c:v>1.97188E-05</c:v>
                  </c:pt>
                  <c:pt idx="796">
                    <c:v>2.56687E-05</c:v>
                  </c:pt>
                  <c:pt idx="797">
                    <c:v>4.38357E-05</c:v>
                  </c:pt>
                  <c:pt idx="798">
                    <c:v>5.98851E-05</c:v>
                  </c:pt>
                  <c:pt idx="799">
                    <c:v>0.000142464</c:v>
                  </c:pt>
                  <c:pt idx="800">
                    <c:v>0.000332407</c:v>
                  </c:pt>
                  <c:pt idx="801">
                    <c:v>0.001741341</c:v>
                  </c:pt>
                  <c:pt idx="802">
                    <c:v>0.000117387</c:v>
                  </c:pt>
                  <c:pt idx="803">
                    <c:v>0.000265278</c:v>
                  </c:pt>
                  <c:pt idx="804">
                    <c:v>0.000103224</c:v>
                  </c:pt>
                  <c:pt idx="805">
                    <c:v>7.02332E-05</c:v>
                  </c:pt>
                  <c:pt idx="806">
                    <c:v>6.02966E-05</c:v>
                  </c:pt>
                  <c:pt idx="807">
                    <c:v>9.56104E-05</c:v>
                  </c:pt>
                  <c:pt idx="808">
                    <c:v>1.79698E-05</c:v>
                  </c:pt>
                  <c:pt idx="809">
                    <c:v>0.000132982</c:v>
                  </c:pt>
                  <c:pt idx="810">
                    <c:v>5.40295E-05</c:v>
                  </c:pt>
                  <c:pt idx="811">
                    <c:v>0.000135785</c:v>
                  </c:pt>
                  <c:pt idx="812">
                    <c:v>2.86265E-05</c:v>
                  </c:pt>
                  <c:pt idx="813">
                    <c:v>0.000184028</c:v>
                  </c:pt>
                  <c:pt idx="814">
                    <c:v>0.000355538</c:v>
                  </c:pt>
                  <c:pt idx="815">
                    <c:v>0.000122325</c:v>
                  </c:pt>
                  <c:pt idx="816">
                    <c:v>0.000436634</c:v>
                  </c:pt>
                  <c:pt idx="817">
                    <c:v>0.000337397</c:v>
                  </c:pt>
                  <c:pt idx="818">
                    <c:v>5.25977E-05</c:v>
                  </c:pt>
                  <c:pt idx="819">
                    <c:v>0.001979818</c:v>
                  </c:pt>
                  <c:pt idx="820">
                    <c:v>0.0001104</c:v>
                  </c:pt>
                  <c:pt idx="821">
                    <c:v>0.000116058</c:v>
                  </c:pt>
                  <c:pt idx="822">
                    <c:v>0.000300643</c:v>
                  </c:pt>
                  <c:pt idx="823">
                    <c:v>6.84585E-05</c:v>
                  </c:pt>
                  <c:pt idx="824">
                    <c:v>0.000576192</c:v>
                  </c:pt>
                  <c:pt idx="825">
                    <c:v>7.29081E-05</c:v>
                  </c:pt>
                  <c:pt idx="826">
                    <c:v>4.26097E-05</c:v>
                  </c:pt>
                  <c:pt idx="827">
                    <c:v>0.000493604</c:v>
                  </c:pt>
                  <c:pt idx="828">
                    <c:v>6.82356E-05</c:v>
                  </c:pt>
                  <c:pt idx="829">
                    <c:v>0.000221965</c:v>
                  </c:pt>
                  <c:pt idx="830">
                    <c:v>0.000337997</c:v>
                  </c:pt>
                  <c:pt idx="831">
                    <c:v>2.47771E-05</c:v>
                  </c:pt>
                  <c:pt idx="832">
                    <c:v>0.000117481</c:v>
                  </c:pt>
                  <c:pt idx="833">
                    <c:v>2.77778E-05</c:v>
                  </c:pt>
                  <c:pt idx="834">
                    <c:v>0.001074657</c:v>
                  </c:pt>
                  <c:pt idx="835">
                    <c:v>0.000960159</c:v>
                  </c:pt>
                  <c:pt idx="836">
                    <c:v>0.000176012</c:v>
                  </c:pt>
                  <c:pt idx="837">
                    <c:v>0.000110065</c:v>
                  </c:pt>
                  <c:pt idx="838">
                    <c:v>0.000198543</c:v>
                  </c:pt>
                  <c:pt idx="839">
                    <c:v>6.06739E-05</c:v>
                  </c:pt>
                  <c:pt idx="840">
                    <c:v>0.000139352</c:v>
                  </c:pt>
                  <c:pt idx="841">
                    <c:v>0.000460777</c:v>
                  </c:pt>
                  <c:pt idx="842">
                    <c:v>0.000141221</c:v>
                  </c:pt>
                  <c:pt idx="843">
                    <c:v>0.00017602</c:v>
                  </c:pt>
                  <c:pt idx="844">
                    <c:v>3.17215E-07</c:v>
                  </c:pt>
                  <c:pt idx="845">
                    <c:v>1.50034E-06</c:v>
                  </c:pt>
                  <c:pt idx="846">
                    <c:v>1.72325E-06</c:v>
                  </c:pt>
                  <c:pt idx="847">
                    <c:v>6.00137E-07</c:v>
                  </c:pt>
                  <c:pt idx="848">
                    <c:v>1.67181E-06</c:v>
                  </c:pt>
                  <c:pt idx="849">
                    <c:v>4.92112E-06</c:v>
                  </c:pt>
                  <c:pt idx="850">
                    <c:v>7.11591E-07</c:v>
                  </c:pt>
                  <c:pt idx="851">
                    <c:v>9.8594E-07</c:v>
                  </c:pt>
                  <c:pt idx="852">
                    <c:v>2.14335E-07</c:v>
                  </c:pt>
                  <c:pt idx="853">
                    <c:v>5.91564E-07</c:v>
                  </c:pt>
                  <c:pt idx="854">
                    <c:v>1.03738E-05</c:v>
                  </c:pt>
                  <c:pt idx="855">
                    <c:v>5.40981E-06</c:v>
                  </c:pt>
                  <c:pt idx="856">
                    <c:v>1.69753E-06</c:v>
                  </c:pt>
                  <c:pt idx="857">
                    <c:v>6.00137E-07</c:v>
                  </c:pt>
                  <c:pt idx="858">
                    <c:v>5.00686E-06</c:v>
                  </c:pt>
                  <c:pt idx="859">
                    <c:v>6.52435E-06</c:v>
                  </c:pt>
                  <c:pt idx="860">
                    <c:v>1.88615E-06</c:v>
                  </c:pt>
                  <c:pt idx="861">
                    <c:v>4.07236E-06</c:v>
                  </c:pt>
                  <c:pt idx="862">
                    <c:v>9.08779E-07</c:v>
                  </c:pt>
                  <c:pt idx="863">
                    <c:v>3.17215E-07</c:v>
                  </c:pt>
                  <c:pt idx="864">
                    <c:v>2.04904E-06</c:v>
                  </c:pt>
                  <c:pt idx="865">
                    <c:v>2.05761E-07</c:v>
                  </c:pt>
                  <c:pt idx="866">
                    <c:v>3.38649E-06</c:v>
                  </c:pt>
                  <c:pt idx="867">
                    <c:v>2.40055E-07</c:v>
                  </c:pt>
                  <c:pt idx="868">
                    <c:v>7.79321E-06</c:v>
                  </c:pt>
                  <c:pt idx="869">
                    <c:v>6.78155E-06</c:v>
                  </c:pt>
                  <c:pt idx="870">
                    <c:v>6.40432E-06</c:v>
                  </c:pt>
                  <c:pt idx="871">
                    <c:v>2.46056E-06</c:v>
                  </c:pt>
                  <c:pt idx="872">
                    <c:v>4.02949E-07</c:v>
                  </c:pt>
                  <c:pt idx="873">
                    <c:v>5.91564E-07</c:v>
                  </c:pt>
                  <c:pt idx="874">
                    <c:v>1.21056E-05</c:v>
                  </c:pt>
                  <c:pt idx="875">
                    <c:v>4.50103E-06</c:v>
                  </c:pt>
                  <c:pt idx="876">
                    <c:v>2.05418E-05</c:v>
                  </c:pt>
                  <c:pt idx="877">
                    <c:v>2.47771E-06</c:v>
                  </c:pt>
                  <c:pt idx="878">
                    <c:v>3.91804E-06</c:v>
                  </c:pt>
                  <c:pt idx="879">
                    <c:v>7.28738E-07</c:v>
                  </c:pt>
                  <c:pt idx="880">
                    <c:v>7.11591E-07</c:v>
                  </c:pt>
                  <c:pt idx="881">
                    <c:v>1.50034E-06</c:v>
                  </c:pt>
                  <c:pt idx="882">
                    <c:v>4.23525E-06</c:v>
                  </c:pt>
                  <c:pt idx="883">
                    <c:v>1.67181E-06</c:v>
                  </c:pt>
                  <c:pt idx="884">
                    <c:v>6.59294E-06</c:v>
                  </c:pt>
                  <c:pt idx="885">
                    <c:v>1.22599E-06</c:v>
                  </c:pt>
                  <c:pt idx="886">
                    <c:v>7.11591E-07</c:v>
                  </c:pt>
                  <c:pt idx="887">
                    <c:v>1.54921E-05</c:v>
                  </c:pt>
                  <c:pt idx="888">
                    <c:v>4.27898E-05</c:v>
                  </c:pt>
                  <c:pt idx="889">
                    <c:v>0.000632493</c:v>
                  </c:pt>
                  <c:pt idx="890">
                    <c:v>3.64369E-06</c:v>
                  </c:pt>
                  <c:pt idx="891">
                    <c:v>1.22685E-05</c:v>
                  </c:pt>
                  <c:pt idx="892">
                    <c:v>2.87551E-05</c:v>
                  </c:pt>
                  <c:pt idx="893">
                    <c:v>0.000185177</c:v>
                  </c:pt>
                  <c:pt idx="894">
                    <c:v>1.44119E-05</c:v>
                  </c:pt>
                  <c:pt idx="895">
                    <c:v>6.47548E-05</c:v>
                  </c:pt>
                  <c:pt idx="896">
                    <c:v>5.68416E-06</c:v>
                  </c:pt>
                  <c:pt idx="897">
                    <c:v>2.03189E-06</c:v>
                  </c:pt>
                  <c:pt idx="898">
                    <c:v>3.00069E-07</c:v>
                  </c:pt>
                  <c:pt idx="899">
                    <c:v>4.48217E-05</c:v>
                  </c:pt>
                  <c:pt idx="900">
                    <c:v>2.08762E-05</c:v>
                  </c:pt>
                  <c:pt idx="901">
                    <c:v>0.000180436</c:v>
                  </c:pt>
                  <c:pt idx="902">
                    <c:v>1.42318E-05</c:v>
                  </c:pt>
                  <c:pt idx="903">
                    <c:v>1.03567E-05</c:v>
                  </c:pt>
                  <c:pt idx="904">
                    <c:v>6.85871E-06</c:v>
                  </c:pt>
                  <c:pt idx="905">
                    <c:v>5.34808E-05</c:v>
                  </c:pt>
                  <c:pt idx="906">
                    <c:v>0.000173302</c:v>
                  </c:pt>
                  <c:pt idx="907">
                    <c:v>7.84722E-05</c:v>
                  </c:pt>
                  <c:pt idx="908">
                    <c:v>9.73937E-06</c:v>
                  </c:pt>
                  <c:pt idx="909">
                    <c:v>1.38803E-05</c:v>
                  </c:pt>
                  <c:pt idx="910">
                    <c:v>1.41547E-05</c:v>
                  </c:pt>
                  <c:pt idx="911">
                    <c:v>1.49091E-05</c:v>
                  </c:pt>
                  <c:pt idx="912">
                    <c:v>0.000308462</c:v>
                  </c:pt>
                  <c:pt idx="913">
                    <c:v>2.63203E-06</c:v>
                  </c:pt>
                  <c:pt idx="914">
                    <c:v>0.000115226</c:v>
                  </c:pt>
                  <c:pt idx="915">
                    <c:v>5.8642E-06</c:v>
                  </c:pt>
                  <c:pt idx="916">
                    <c:v>4.31241E-06</c:v>
                  </c:pt>
                  <c:pt idx="917">
                    <c:v>1.08968E-05</c:v>
                  </c:pt>
                  <c:pt idx="918">
                    <c:v>1.04595E-06</c:v>
                  </c:pt>
                  <c:pt idx="919">
                    <c:v>0.000271485</c:v>
                  </c:pt>
                  <c:pt idx="920">
                    <c:v>1.62894E-06</c:v>
                  </c:pt>
                  <c:pt idx="921">
                    <c:v>7.63032E-07</c:v>
                  </c:pt>
                  <c:pt idx="922">
                    <c:v>6.45576E-06</c:v>
                  </c:pt>
                  <c:pt idx="923">
                    <c:v>4.61248E-06</c:v>
                  </c:pt>
                  <c:pt idx="924">
                    <c:v>1.60837E-05</c:v>
                  </c:pt>
                  <c:pt idx="925">
                    <c:v>4.28412E-05</c:v>
                  </c:pt>
                  <c:pt idx="926">
                    <c:v>4.11523E-06</c:v>
                  </c:pt>
                  <c:pt idx="927">
                    <c:v>4.62106E-06</c:v>
                  </c:pt>
                  <c:pt idx="928">
                    <c:v>9.82082E-05</c:v>
                  </c:pt>
                  <c:pt idx="929">
                    <c:v>8.42764E-06</c:v>
                  </c:pt>
                  <c:pt idx="930">
                    <c:v>1.54321E-06</c:v>
                  </c:pt>
                  <c:pt idx="931">
                    <c:v>9.26783E-06</c:v>
                  </c:pt>
                  <c:pt idx="932">
                    <c:v>1.68467E-05</c:v>
                  </c:pt>
                  <c:pt idx="933">
                    <c:v>6.49949E-05</c:v>
                  </c:pt>
                  <c:pt idx="934">
                    <c:v>5.16975E-06</c:v>
                  </c:pt>
                  <c:pt idx="935">
                    <c:v>9.84825E-05</c:v>
                  </c:pt>
                  <c:pt idx="936">
                    <c:v>4.43244E-06</c:v>
                  </c:pt>
                  <c:pt idx="937">
                    <c:v>9.21639E-06</c:v>
                  </c:pt>
                  <c:pt idx="938">
                    <c:v>2.12277E-05</c:v>
                  </c:pt>
                  <c:pt idx="939">
                    <c:v>1.69753E-05</c:v>
                  </c:pt>
                  <c:pt idx="940">
                    <c:v>2.14335E-06</c:v>
                  </c:pt>
                  <c:pt idx="941">
                    <c:v>1.48834E-05</c:v>
                  </c:pt>
                  <c:pt idx="942">
                    <c:v>1.60322E-06</c:v>
                  </c:pt>
                  <c:pt idx="943">
                    <c:v>3.6094E-06</c:v>
                  </c:pt>
                  <c:pt idx="944">
                    <c:v>1.1677E-05</c:v>
                  </c:pt>
                  <c:pt idx="945">
                    <c:v>5.39266E-06</c:v>
                  </c:pt>
                  <c:pt idx="946">
                    <c:v>2.02761E-05</c:v>
                  </c:pt>
                  <c:pt idx="947">
                    <c:v>1.71468E-06</c:v>
                  </c:pt>
                  <c:pt idx="948">
                    <c:v>4.65964E-05</c:v>
                  </c:pt>
                  <c:pt idx="949">
                    <c:v>6.94616E-05</c:v>
                  </c:pt>
                  <c:pt idx="950">
                    <c:v>7.45885E-07</c:v>
                  </c:pt>
                  <c:pt idx="951">
                    <c:v>0.000378472</c:v>
                  </c:pt>
                  <c:pt idx="952">
                    <c:v>1.18313E-06</c:v>
                  </c:pt>
                  <c:pt idx="953">
                    <c:v>2.68519E-05</c:v>
                  </c:pt>
                  <c:pt idx="954">
                    <c:v>3.50394E-05</c:v>
                  </c:pt>
                  <c:pt idx="955">
                    <c:v>2.11763E-06</c:v>
                  </c:pt>
                  <c:pt idx="956">
                    <c:v>1.59465E-06</c:v>
                  </c:pt>
                  <c:pt idx="957">
                    <c:v>3.33505E-06</c:v>
                  </c:pt>
                  <c:pt idx="958">
                    <c:v>1.3323E-05</c:v>
                  </c:pt>
                  <c:pt idx="959">
                    <c:v>3.26646E-06</c:v>
                  </c:pt>
                  <c:pt idx="960">
                    <c:v>3.32647E-06</c:v>
                  </c:pt>
                  <c:pt idx="961">
                    <c:v>0.000175883</c:v>
                  </c:pt>
                  <c:pt idx="962">
                    <c:v>5.67558E-06</c:v>
                  </c:pt>
                  <c:pt idx="963">
                    <c:v>4.17524E-06</c:v>
                  </c:pt>
                  <c:pt idx="964">
                    <c:v>5.49554E-06</c:v>
                  </c:pt>
                  <c:pt idx="965">
                    <c:v>1.66324E-06</c:v>
                  </c:pt>
                  <c:pt idx="966">
                    <c:v>3.00069E-07</c:v>
                  </c:pt>
                  <c:pt idx="967">
                    <c:v>0.000118278</c:v>
                  </c:pt>
                  <c:pt idx="968">
                    <c:v>6.18141E-06</c:v>
                  </c:pt>
                  <c:pt idx="969">
                    <c:v>4.87054E-05</c:v>
                  </c:pt>
                  <c:pt idx="970">
                    <c:v>1.54064E-05</c:v>
                  </c:pt>
                  <c:pt idx="971">
                    <c:v>1.42061E-05</c:v>
                  </c:pt>
                  <c:pt idx="972">
                    <c:v>5.64986E-06</c:v>
                  </c:pt>
                  <c:pt idx="973">
                    <c:v>1.41718E-05</c:v>
                  </c:pt>
                  <c:pt idx="974">
                    <c:v>1.47462E-06</c:v>
                  </c:pt>
                  <c:pt idx="975">
                    <c:v>2.56344E-06</c:v>
                  </c:pt>
                  <c:pt idx="976">
                    <c:v>2.61488E-06</c:v>
                  </c:pt>
                  <c:pt idx="977">
                    <c:v>1.893E-05</c:v>
                  </c:pt>
                  <c:pt idx="978">
                    <c:v>1.51492E-05</c:v>
                  </c:pt>
                  <c:pt idx="979">
                    <c:v>1.90329E-06</c:v>
                  </c:pt>
                  <c:pt idx="980">
                    <c:v>7.61831E-05</c:v>
                  </c:pt>
                  <c:pt idx="981">
                    <c:v>4.72394E-06</c:v>
                  </c:pt>
                  <c:pt idx="982">
                    <c:v>3.90089E-06</c:v>
                  </c:pt>
                  <c:pt idx="983">
                    <c:v>5.81276E-06</c:v>
                  </c:pt>
                  <c:pt idx="984">
                    <c:v>0.000795996</c:v>
                  </c:pt>
                  <c:pt idx="985">
                    <c:v>1.7987E-05</c:v>
                  </c:pt>
                  <c:pt idx="986">
                    <c:v>2.86094E-05</c:v>
                  </c:pt>
                  <c:pt idx="987">
                    <c:v>6.4429E-05</c:v>
                  </c:pt>
                  <c:pt idx="988">
                    <c:v>2.73577E-05</c:v>
                  </c:pt>
                  <c:pt idx="989">
                    <c:v>5.4784E-06</c:v>
                  </c:pt>
                  <c:pt idx="990">
                    <c:v>2.11848E-05</c:v>
                  </c:pt>
                  <c:pt idx="991">
                    <c:v>7.16735E-06</c:v>
                  </c:pt>
                  <c:pt idx="992">
                    <c:v>0.000322882</c:v>
                  </c:pt>
                  <c:pt idx="993">
                    <c:v>9.75652E-05</c:v>
                  </c:pt>
                  <c:pt idx="994">
                    <c:v>7.22308E-05</c:v>
                  </c:pt>
                  <c:pt idx="995">
                    <c:v>1.16855E-05</c:v>
                  </c:pt>
                  <c:pt idx="996">
                    <c:v>5.64815E-05</c:v>
                  </c:pt>
                  <c:pt idx="997">
                    <c:v>8.43621E-06</c:v>
                  </c:pt>
                  <c:pt idx="998">
                    <c:v>1.14026E-06</c:v>
                  </c:pt>
                  <c:pt idx="999">
                    <c:v>3.24931E-06</c:v>
                  </c:pt>
                  <c:pt idx="1000">
                    <c:v>0.000320645</c:v>
                  </c:pt>
                  <c:pt idx="1001">
                    <c:v>2.02332E-06</c:v>
                  </c:pt>
                  <c:pt idx="1002">
                    <c:v>0.000435091</c:v>
                  </c:pt>
                  <c:pt idx="1003">
                    <c:v>3.17215E-06</c:v>
                  </c:pt>
                  <c:pt idx="1004">
                    <c:v>2.512E-06</c:v>
                  </c:pt>
                  <c:pt idx="1005">
                    <c:v>3.58368E-06</c:v>
                  </c:pt>
                  <c:pt idx="1006">
                    <c:v>5.3155E-06</c:v>
                  </c:pt>
                  <c:pt idx="1007">
                    <c:v>3.6454E-05</c:v>
                  </c:pt>
                  <c:pt idx="1008">
                    <c:v>3.49794E-06</c:v>
                  </c:pt>
                  <c:pt idx="1009">
                    <c:v>6.46433E-06</c:v>
                  </c:pt>
                  <c:pt idx="1010">
                    <c:v>2.52743E-05</c:v>
                  </c:pt>
                  <c:pt idx="1011">
                    <c:v>5.8299E-07</c:v>
                  </c:pt>
                  <c:pt idx="1012">
                    <c:v>3.97805E-06</c:v>
                  </c:pt>
                  <c:pt idx="1013">
                    <c:v>1.37174E-06</c:v>
                  </c:pt>
                  <c:pt idx="1014">
                    <c:v>3.42078E-06</c:v>
                  </c:pt>
                  <c:pt idx="1015">
                    <c:v>6.25857E-07</c:v>
                  </c:pt>
                  <c:pt idx="1016">
                    <c:v>6.22428E-06</c:v>
                  </c:pt>
                  <c:pt idx="1017">
                    <c:v>1.02538E-05</c:v>
                  </c:pt>
                  <c:pt idx="1018">
                    <c:v>2.82064E-06</c:v>
                  </c:pt>
                  <c:pt idx="1019">
                    <c:v>8.2476E-06</c:v>
                  </c:pt>
                  <c:pt idx="1020">
                    <c:v>1.29458E-06</c:v>
                  </c:pt>
                  <c:pt idx="1021">
                    <c:v>1.69753E-06</c:v>
                  </c:pt>
                  <c:pt idx="1022">
                    <c:v>4.88683E-06</c:v>
                  </c:pt>
                  <c:pt idx="1023">
                    <c:v>3.06927E-06</c:v>
                  </c:pt>
                  <c:pt idx="1024">
                    <c:v>1.20713E-05</c:v>
                  </c:pt>
                  <c:pt idx="1025">
                    <c:v>2.24451E-05</c:v>
                  </c:pt>
                  <c:pt idx="1026">
                    <c:v>5.40123E-06</c:v>
                  </c:pt>
                  <c:pt idx="1027">
                    <c:v>6.76097E-05</c:v>
                  </c:pt>
                  <c:pt idx="1028">
                    <c:v>5.56927E-05</c:v>
                  </c:pt>
                  <c:pt idx="1029">
                    <c:v>7.52743E-06</c:v>
                  </c:pt>
                  <c:pt idx="1030">
                    <c:v>9.34499E-07</c:v>
                  </c:pt>
                  <c:pt idx="1031">
                    <c:v>4.8954E-06</c:v>
                  </c:pt>
                  <c:pt idx="1032">
                    <c:v>4.83539E-06</c:v>
                  </c:pt>
                  <c:pt idx="1033">
                    <c:v>1.05453E-06</c:v>
                  </c:pt>
                  <c:pt idx="1034">
                    <c:v>9.63649E-06</c:v>
                  </c:pt>
                  <c:pt idx="1035">
                    <c:v>8.56481E-06</c:v>
                  </c:pt>
                  <c:pt idx="1036">
                    <c:v>5.20405E-06</c:v>
                  </c:pt>
                  <c:pt idx="1037">
                    <c:v>1.10511E-05</c:v>
                  </c:pt>
                  <c:pt idx="1038">
                    <c:v>3.06927E-06</c:v>
                  </c:pt>
                  <c:pt idx="1039">
                    <c:v>1.7061E-06</c:v>
                  </c:pt>
                  <c:pt idx="1040">
                    <c:v>1.42918E-05</c:v>
                  </c:pt>
                  <c:pt idx="1041">
                    <c:v>4.95542E-06</c:v>
                  </c:pt>
                  <c:pt idx="1042">
                    <c:v>2.71776E-06</c:v>
                  </c:pt>
                  <c:pt idx="1043">
                    <c:v>3.28361E-06</c:v>
                  </c:pt>
                  <c:pt idx="1044">
                    <c:v>6.94444E-07</c:v>
                  </c:pt>
                  <c:pt idx="1045">
                    <c:v>2.15706E-05</c:v>
                  </c:pt>
                  <c:pt idx="1046">
                    <c:v>1.21914E-05</c:v>
                  </c:pt>
                  <c:pt idx="1047">
                    <c:v>2.43484E-05</c:v>
                  </c:pt>
                  <c:pt idx="1048">
                    <c:v>6.1394E-05</c:v>
                  </c:pt>
                  <c:pt idx="1049">
                    <c:v>1.10254E-05</c:v>
                  </c:pt>
                  <c:pt idx="1050">
                    <c:v>4.17438E-05</c:v>
                  </c:pt>
                  <c:pt idx="1051">
                    <c:v>1.21656E-05</c:v>
                  </c:pt>
                  <c:pt idx="1052">
                    <c:v>1.6118E-06</c:v>
                  </c:pt>
                  <c:pt idx="1053">
                    <c:v>4.06121E-05</c:v>
                  </c:pt>
                  <c:pt idx="1054">
                    <c:v>4.08008E-05</c:v>
                  </c:pt>
                  <c:pt idx="1055">
                    <c:v>7.33025E-06</c:v>
                  </c:pt>
                  <c:pt idx="1056">
                    <c:v>3.33076E-05</c:v>
                  </c:pt>
                  <c:pt idx="1057">
                    <c:v>3.89232E-06</c:v>
                  </c:pt>
                  <c:pt idx="1058">
                    <c:v>8.16187E-06</c:v>
                  </c:pt>
                  <c:pt idx="1059">
                    <c:v>1.01852E-05</c:v>
                  </c:pt>
                  <c:pt idx="1060">
                    <c:v>6.14883E-05</c:v>
                  </c:pt>
                  <c:pt idx="1061">
                    <c:v>2.03532E-05</c:v>
                  </c:pt>
                  <c:pt idx="1062">
                    <c:v>1.65466E-05</c:v>
                  </c:pt>
                  <c:pt idx="1063">
                    <c:v>1.80041E-06</c:v>
                  </c:pt>
                  <c:pt idx="1064">
                    <c:v>1.79098E-05</c:v>
                  </c:pt>
                  <c:pt idx="1065">
                    <c:v>5.19547E-06</c:v>
                  </c:pt>
                  <c:pt idx="1066">
                    <c:v>4.27812E-06</c:v>
                  </c:pt>
                  <c:pt idx="1067">
                    <c:v>7.57888E-06</c:v>
                  </c:pt>
                  <c:pt idx="1068">
                    <c:v>1.60408E-05</c:v>
                  </c:pt>
                  <c:pt idx="1069">
                    <c:v>3.02984E-05</c:v>
                  </c:pt>
                  <c:pt idx="1070">
                    <c:v>2.55144E-05</c:v>
                  </c:pt>
                  <c:pt idx="1071">
                    <c:v>1.7061E-06</c:v>
                  </c:pt>
                  <c:pt idx="1072">
                    <c:v>3.66941E-06</c:v>
                  </c:pt>
                  <c:pt idx="1073">
                    <c:v>6.92816E-05</c:v>
                  </c:pt>
                  <c:pt idx="1074">
                    <c:v>2.2668E-05</c:v>
                  </c:pt>
                  <c:pt idx="1075">
                    <c:v>2.42627E-06</c:v>
                  </c:pt>
                  <c:pt idx="1076">
                    <c:v>0.000106207</c:v>
                  </c:pt>
                  <c:pt idx="1077">
                    <c:v>1.76612E-06</c:v>
                  </c:pt>
                  <c:pt idx="1078">
                    <c:v>7.01303E-06</c:v>
                  </c:pt>
                  <c:pt idx="1079">
                    <c:v>2.19479E-05</c:v>
                  </c:pt>
                  <c:pt idx="1080">
                    <c:v>1.11454E-06</c:v>
                  </c:pt>
                  <c:pt idx="1081">
                    <c:v>1.63666E-05</c:v>
                  </c:pt>
                  <c:pt idx="1082">
                    <c:v>7.92181E-06</c:v>
                  </c:pt>
                  <c:pt idx="1083">
                    <c:v>1.07767E-05</c:v>
                  </c:pt>
                  <c:pt idx="1084">
                    <c:v>2.3071E-05</c:v>
                  </c:pt>
                  <c:pt idx="1085">
                    <c:v>1.24829E-05</c:v>
                  </c:pt>
                  <c:pt idx="1086">
                    <c:v>4.4573E-05</c:v>
                  </c:pt>
                  <c:pt idx="1087">
                    <c:v>1.93244E-05</c:v>
                  </c:pt>
                  <c:pt idx="1088">
                    <c:v>1.06653E-05</c:v>
                  </c:pt>
                  <c:pt idx="1089">
                    <c:v>3.75514E-06</c:v>
                  </c:pt>
                  <c:pt idx="1090">
                    <c:v>4.34414E-05</c:v>
                  </c:pt>
                  <c:pt idx="1091">
                    <c:v>2.46914E-05</c:v>
                  </c:pt>
                  <c:pt idx="1092">
                    <c:v>1.41289E-05</c:v>
                  </c:pt>
                  <c:pt idx="1093">
                    <c:v>5.02401E-06</c:v>
                  </c:pt>
                  <c:pt idx="1094">
                    <c:v>1.76612E-06</c:v>
                  </c:pt>
                  <c:pt idx="1095">
                    <c:v>9.60219E-06</c:v>
                  </c:pt>
                  <c:pt idx="1096">
                    <c:v>3.3179E-06</c:v>
                  </c:pt>
                  <c:pt idx="1097">
                    <c:v>6.86728E-06</c:v>
                  </c:pt>
                  <c:pt idx="1098">
                    <c:v>9.76509E-06</c:v>
                  </c:pt>
                  <c:pt idx="1099">
                    <c:v>3.5811E-05</c:v>
                  </c:pt>
                  <c:pt idx="1100">
                    <c:v>2.87723E-05</c:v>
                  </c:pt>
                  <c:pt idx="1101">
                    <c:v>4.369E-05</c:v>
                  </c:pt>
                  <c:pt idx="1102">
                    <c:v>1.28944E-05</c:v>
                  </c:pt>
                  <c:pt idx="1103">
                    <c:v>4.95199E-05</c:v>
                  </c:pt>
                  <c:pt idx="1104">
                    <c:v>8.90775E-06</c:v>
                  </c:pt>
                  <c:pt idx="1105">
                    <c:v>9.4393E-06</c:v>
                  </c:pt>
                  <c:pt idx="1106">
                    <c:v>1.20885E-05</c:v>
                  </c:pt>
                  <c:pt idx="1107">
                    <c:v>1.17541E-05</c:v>
                  </c:pt>
                  <c:pt idx="1108">
                    <c:v>6.5415E-06</c:v>
                  </c:pt>
                  <c:pt idx="1109">
                    <c:v>1.64952E-05</c:v>
                  </c:pt>
                  <c:pt idx="1110">
                    <c:v>1.22771E-05</c:v>
                  </c:pt>
                  <c:pt idx="1111">
                    <c:v>4.23525E-05</c:v>
                  </c:pt>
                  <c:pt idx="1112">
                    <c:v>1.05967E-05</c:v>
                  </c:pt>
                  <c:pt idx="1113">
                    <c:v>1.16598E-05</c:v>
                  </c:pt>
                  <c:pt idx="1114">
                    <c:v>2.79492E-05</c:v>
                  </c:pt>
                  <c:pt idx="1115">
                    <c:v>9.57733E-05</c:v>
                  </c:pt>
                  <c:pt idx="1116">
                    <c:v>2.8035E-06</c:v>
                  </c:pt>
                  <c:pt idx="1117">
                    <c:v>5.34979E-06</c:v>
                  </c:pt>
                  <c:pt idx="1118">
                    <c:v>3.97634E-05</c:v>
                  </c:pt>
                  <c:pt idx="1119">
                    <c:v>1.20971E-05</c:v>
                  </c:pt>
                  <c:pt idx="1120">
                    <c:v>2.49657E-05</c:v>
                  </c:pt>
                  <c:pt idx="1121">
                    <c:v>4.84396E-06</c:v>
                  </c:pt>
                  <c:pt idx="1122">
                    <c:v>1.23714E-05</c:v>
                  </c:pt>
                  <c:pt idx="1123">
                    <c:v>1.65895E-05</c:v>
                  </c:pt>
                  <c:pt idx="1124">
                    <c:v>4.47531E-06</c:v>
                  </c:pt>
                  <c:pt idx="1125">
                    <c:v>5.09259E-06</c:v>
                  </c:pt>
                  <c:pt idx="1126">
                    <c:v>3.82287E-05</c:v>
                  </c:pt>
                  <c:pt idx="1127">
                    <c:v>1.31859E-05</c:v>
                  </c:pt>
                  <c:pt idx="1128">
                    <c:v>9.21639E-06</c:v>
                  </c:pt>
                  <c:pt idx="1129">
                    <c:v>1.75069E-05</c:v>
                  </c:pt>
                  <c:pt idx="1130">
                    <c:v>4.1821E-05</c:v>
                  </c:pt>
                  <c:pt idx="1131">
                    <c:v>1.54321E-06</c:v>
                  </c:pt>
                  <c:pt idx="1132">
                    <c:v>1.75412E-05</c:v>
                  </c:pt>
                  <c:pt idx="1133">
                    <c:v>3.12671E-05</c:v>
                  </c:pt>
                  <c:pt idx="1134">
                    <c:v>1.20885E-06</c:v>
                  </c:pt>
                  <c:pt idx="1135">
                    <c:v>1.45319E-05</c:v>
                  </c:pt>
                  <c:pt idx="1136">
                    <c:v>3.75514E-06</c:v>
                  </c:pt>
                  <c:pt idx="1137">
                    <c:v>9.21982E-05</c:v>
                  </c:pt>
                  <c:pt idx="1138">
                    <c:v>2.95096E-05</c:v>
                  </c:pt>
                  <c:pt idx="1139">
                    <c:v>1.1917E-06</c:v>
                  </c:pt>
                  <c:pt idx="1140">
                    <c:v>2.94067E-06</c:v>
                  </c:pt>
                  <c:pt idx="1141">
                    <c:v>5.94136E-06</c:v>
                  </c:pt>
                  <c:pt idx="1142">
                    <c:v>5.55556E-05</c:v>
                  </c:pt>
                  <c:pt idx="1143">
                    <c:v>1.68296E-05</c:v>
                  </c:pt>
                  <c:pt idx="1144">
                    <c:v>2.22908E-06</c:v>
                  </c:pt>
                  <c:pt idx="1145">
                    <c:v>9.52503E-06</c:v>
                  </c:pt>
                  <c:pt idx="1146">
                    <c:v>2.88066E-06</c:v>
                  </c:pt>
                  <c:pt idx="1147">
                    <c:v>7.25309E-06</c:v>
                  </c:pt>
                  <c:pt idx="1148">
                    <c:v>5.49554E-06</c:v>
                  </c:pt>
                  <c:pt idx="1149">
                    <c:v>2.05761E-06</c:v>
                  </c:pt>
                  <c:pt idx="1150">
                    <c:v>0.000263212</c:v>
                  </c:pt>
                  <c:pt idx="1151">
                    <c:v>2.54544E-05</c:v>
                  </c:pt>
                  <c:pt idx="1152">
                    <c:v>2.36626E-06</c:v>
                  </c:pt>
                  <c:pt idx="1153">
                    <c:v>7.02161E-06</c:v>
                  </c:pt>
                  <c:pt idx="1154">
                    <c:v>2.488E-05</c:v>
                  </c:pt>
                  <c:pt idx="1155">
                    <c:v>7.47599E-06</c:v>
                  </c:pt>
                  <c:pt idx="1156">
                    <c:v>2.49228E-05</c:v>
                  </c:pt>
                  <c:pt idx="1157">
                    <c:v>9.96228E-06</c:v>
                  </c:pt>
                  <c:pt idx="1158">
                    <c:v>7.28738E-05</c:v>
                  </c:pt>
                  <c:pt idx="1159">
                    <c:v>2.77349E-05</c:v>
                  </c:pt>
                  <c:pt idx="1160">
                    <c:v>1.54407E-05</c:v>
                  </c:pt>
                  <c:pt idx="1161">
                    <c:v>3.20645E-05</c:v>
                  </c:pt>
                  <c:pt idx="1162">
                    <c:v>1.71468E-05</c:v>
                  </c:pt>
                  <c:pt idx="1163">
                    <c:v>1.24228E-05</c:v>
                  </c:pt>
                  <c:pt idx="1164">
                    <c:v>2.6046E-05</c:v>
                  </c:pt>
                  <c:pt idx="1165">
                    <c:v>2.94925E-06</c:v>
                  </c:pt>
                  <c:pt idx="1166">
                    <c:v>5.56413E-06</c:v>
                  </c:pt>
                  <c:pt idx="1167">
                    <c:v>1.71039E-05</c:v>
                  </c:pt>
                  <c:pt idx="1168">
                    <c:v>1.23714E-05</c:v>
                  </c:pt>
                  <c:pt idx="1169">
                    <c:v>4.36385E-06</c:v>
                  </c:pt>
                  <c:pt idx="1170">
                    <c:v>2.92267E-05</c:v>
                  </c:pt>
                  <c:pt idx="1171">
                    <c:v>3.77058E-05</c:v>
                  </c:pt>
                  <c:pt idx="1172">
                    <c:v>1.47291E-05</c:v>
                  </c:pt>
                  <c:pt idx="1173">
                    <c:v>6.01852E-06</c:v>
                  </c:pt>
                  <c:pt idx="1174">
                    <c:v>8.05041E-06</c:v>
                  </c:pt>
                  <c:pt idx="1175">
                    <c:v>2.09019E-05</c:v>
                  </c:pt>
                  <c:pt idx="1176">
                    <c:v>1.09225E-05</c:v>
                  </c:pt>
                  <c:pt idx="1177">
                    <c:v>1.41461E-06</c:v>
                  </c:pt>
                  <c:pt idx="1178">
                    <c:v>5.61557E-05</c:v>
                  </c:pt>
                  <c:pt idx="1179">
                    <c:v>6.07853E-06</c:v>
                  </c:pt>
                  <c:pt idx="1180">
                    <c:v>2.59774E-06</c:v>
                  </c:pt>
                  <c:pt idx="1181">
                    <c:v>7.22737E-06</c:v>
                  </c:pt>
                  <c:pt idx="1182">
                    <c:v>2.34054E-06</c:v>
                  </c:pt>
                  <c:pt idx="1183">
                    <c:v>1.62037E-05</c:v>
                  </c:pt>
                  <c:pt idx="1184">
                    <c:v>2.85494E-06</c:v>
                  </c:pt>
                  <c:pt idx="1185">
                    <c:v>7.03018E-06</c:v>
                  </c:pt>
                  <c:pt idx="1186">
                    <c:v>8.23903E-06</c:v>
                  </c:pt>
                  <c:pt idx="1187">
                    <c:v>2.95782E-06</c:v>
                  </c:pt>
                  <c:pt idx="1188">
                    <c:v>3.4808E-06</c:v>
                  </c:pt>
                  <c:pt idx="1189">
                    <c:v>1.8047E-05</c:v>
                  </c:pt>
                  <c:pt idx="1190">
                    <c:v>1.15312E-05</c:v>
                  </c:pt>
                  <c:pt idx="1191">
                    <c:v>5.85648E-05</c:v>
                  </c:pt>
                  <c:pt idx="1192">
                    <c:v>4.2644E-05</c:v>
                  </c:pt>
                  <c:pt idx="1193">
                    <c:v>3.6154E-05</c:v>
                  </c:pt>
                  <c:pt idx="1194">
                    <c:v>0.000202392</c:v>
                  </c:pt>
                  <c:pt idx="1195">
                    <c:v>4.93827E-06</c:v>
                  </c:pt>
                  <c:pt idx="1196">
                    <c:v>7.21879E-06</c:v>
                  </c:pt>
                  <c:pt idx="1197">
                    <c:v>4.68107E-06</c:v>
                  </c:pt>
                  <c:pt idx="1198">
                    <c:v>1.37174E-06</c:v>
                  </c:pt>
                  <c:pt idx="1199">
                    <c:v>5.46725E-05</c:v>
                  </c:pt>
                  <c:pt idx="1200">
                    <c:v>1.11454E-06</c:v>
                  </c:pt>
                  <c:pt idx="1201">
                    <c:v>1.869E-06</c:v>
                  </c:pt>
                  <c:pt idx="1202">
                    <c:v>0.000152949</c:v>
                  </c:pt>
                  <c:pt idx="1203">
                    <c:v>4.93656E-05</c:v>
                  </c:pt>
                  <c:pt idx="1204">
                    <c:v>7.60802E-05</c:v>
                  </c:pt>
                  <c:pt idx="1205">
                    <c:v>2.00017E-05</c:v>
                  </c:pt>
                  <c:pt idx="1206">
                    <c:v>7.97325E-06</c:v>
                  </c:pt>
                  <c:pt idx="1207">
                    <c:v>4.91255E-06</c:v>
                  </c:pt>
                  <c:pt idx="1208">
                    <c:v>1.60837E-05</c:v>
                  </c:pt>
                  <c:pt idx="1209">
                    <c:v>3.36077E-06</c:v>
                  </c:pt>
                  <c:pt idx="1210">
                    <c:v>2.43484E-06</c:v>
                  </c:pt>
                  <c:pt idx="1211">
                    <c:v>4.13237E-06</c:v>
                  </c:pt>
                  <c:pt idx="1212">
                    <c:v>1.56893E-06</c:v>
                  </c:pt>
                  <c:pt idx="1213">
                    <c:v>2.24108E-05</c:v>
                  </c:pt>
                  <c:pt idx="1214">
                    <c:v>5.58128E-06</c:v>
                  </c:pt>
                  <c:pt idx="1215">
                    <c:v>2.88066E-06</c:v>
                  </c:pt>
                  <c:pt idx="1216">
                    <c:v>7.79321E-06</c:v>
                  </c:pt>
                  <c:pt idx="1217">
                    <c:v>7.59602E-06</c:v>
                  </c:pt>
                  <c:pt idx="1218">
                    <c:v>4.01235E-06</c:v>
                  </c:pt>
                  <c:pt idx="1219">
                    <c:v>2.44342E-06</c:v>
                  </c:pt>
                  <c:pt idx="1220">
                    <c:v>5.91307E-05</c:v>
                  </c:pt>
                  <c:pt idx="1221">
                    <c:v>6.05281E-06</c:v>
                  </c:pt>
                  <c:pt idx="1222">
                    <c:v>1.28601E-06</c:v>
                  </c:pt>
                  <c:pt idx="1223">
                    <c:v>1.55864E-05</c:v>
                  </c:pt>
                  <c:pt idx="1224">
                    <c:v>1.73097E-05</c:v>
                  </c:pt>
                  <c:pt idx="1225">
                    <c:v>3.68656E-07</c:v>
                  </c:pt>
                  <c:pt idx="1226">
                    <c:v>8.67627E-06</c:v>
                  </c:pt>
                  <c:pt idx="1227">
                    <c:v>2.55916E-05</c:v>
                  </c:pt>
                  <c:pt idx="1228">
                    <c:v>2.13477E-06</c:v>
                  </c:pt>
                  <c:pt idx="1229">
                    <c:v>1.3203E-06</c:v>
                  </c:pt>
                  <c:pt idx="1230">
                    <c:v>6.10425E-06</c:v>
                  </c:pt>
                  <c:pt idx="1231">
                    <c:v>6.37003E-06</c:v>
                  </c:pt>
                  <c:pt idx="1232">
                    <c:v>3.25789E-06</c:v>
                  </c:pt>
                  <c:pt idx="1233">
                    <c:v>3.5751E-06</c:v>
                  </c:pt>
                  <c:pt idx="1234">
                    <c:v>1.87586E-05</c:v>
                  </c:pt>
                  <c:pt idx="1235">
                    <c:v>1.75754E-06</c:v>
                  </c:pt>
                  <c:pt idx="1236">
                    <c:v>2.78378E-05</c:v>
                  </c:pt>
                  <c:pt idx="1237">
                    <c:v>5.7013E-06</c:v>
                  </c:pt>
                  <c:pt idx="1238">
                    <c:v>2.01475E-06</c:v>
                  </c:pt>
                  <c:pt idx="1239">
                    <c:v>1.21142E-05</c:v>
                  </c:pt>
                  <c:pt idx="1240">
                    <c:v>6.47291E-06</c:v>
                  </c:pt>
                  <c:pt idx="1241">
                    <c:v>1.09911E-05</c:v>
                  </c:pt>
                  <c:pt idx="1242">
                    <c:v>5.22977E-06</c:v>
                  </c:pt>
                  <c:pt idx="1243">
                    <c:v>2.03875E-05</c:v>
                  </c:pt>
                  <c:pt idx="1244">
                    <c:v>1.02366E-05</c:v>
                  </c:pt>
                  <c:pt idx="1245">
                    <c:v>2.1262E-06</c:v>
                  </c:pt>
                  <c:pt idx="1246">
                    <c:v>1.57579E-05</c:v>
                  </c:pt>
                  <c:pt idx="1247">
                    <c:v>6.87586E-06</c:v>
                  </c:pt>
                  <c:pt idx="1248">
                    <c:v>1.18827E-05</c:v>
                  </c:pt>
                  <c:pt idx="1249">
                    <c:v>5.02401E-06</c:v>
                  </c:pt>
                  <c:pt idx="1250">
                    <c:v>8.27332E-06</c:v>
                  </c:pt>
                  <c:pt idx="1251">
                    <c:v>1.39403E-05</c:v>
                  </c:pt>
                  <c:pt idx="1252">
                    <c:v>0.000197728</c:v>
                  </c:pt>
                  <c:pt idx="1253">
                    <c:v>3.65569E-05</c:v>
                  </c:pt>
                  <c:pt idx="1254">
                    <c:v>1.61608E-05</c:v>
                  </c:pt>
                  <c:pt idx="1255">
                    <c:v>2.68776E-05</c:v>
                  </c:pt>
                  <c:pt idx="1256">
                    <c:v>4.20953E-06</c:v>
                  </c:pt>
                  <c:pt idx="1257">
                    <c:v>3.54081E-06</c:v>
                  </c:pt>
                  <c:pt idx="1258">
                    <c:v>2.6749E-06</c:v>
                  </c:pt>
                  <c:pt idx="1259">
                    <c:v>2.18621E-06</c:v>
                  </c:pt>
                  <c:pt idx="1260">
                    <c:v>3.97205E-05</c:v>
                  </c:pt>
                  <c:pt idx="1261">
                    <c:v>4.53447E-05</c:v>
                  </c:pt>
                  <c:pt idx="1262">
                    <c:v>6.48148E-06</c:v>
                  </c:pt>
                  <c:pt idx="1263">
                    <c:v>5.51355E-05</c:v>
                  </c:pt>
                  <c:pt idx="1264">
                    <c:v>3.26646E-05</c:v>
                  </c:pt>
                  <c:pt idx="1265">
                    <c:v>1.4309E-05</c:v>
                  </c:pt>
                  <c:pt idx="1266">
                    <c:v>0.000233779</c:v>
                  </c:pt>
                  <c:pt idx="1267">
                    <c:v>2.30281E-05</c:v>
                  </c:pt>
                  <c:pt idx="1268">
                    <c:v>2.70147E-05</c:v>
                  </c:pt>
                  <c:pt idx="1269">
                    <c:v>8.67455E-05</c:v>
                  </c:pt>
                  <c:pt idx="1270">
                    <c:v>0.000258393</c:v>
                  </c:pt>
                  <c:pt idx="1271">
                    <c:v>0.000203935</c:v>
                  </c:pt>
                  <c:pt idx="1272">
                    <c:v>0.00017626</c:v>
                  </c:pt>
                  <c:pt idx="1273">
                    <c:v>2.4357E-05</c:v>
                  </c:pt>
                  <c:pt idx="1274">
                    <c:v>1.15655E-05</c:v>
                  </c:pt>
                  <c:pt idx="1275">
                    <c:v>0.000124117</c:v>
                  </c:pt>
                  <c:pt idx="1276">
                    <c:v>0.000103592</c:v>
                  </c:pt>
                  <c:pt idx="1277">
                    <c:v>2.28995E-05</c:v>
                  </c:pt>
                  <c:pt idx="1278">
                    <c:v>0.000659088</c:v>
                  </c:pt>
                  <c:pt idx="1279">
                    <c:v>0.001371974</c:v>
                  </c:pt>
                  <c:pt idx="1280">
                    <c:v>0.002032948</c:v>
                  </c:pt>
                  <c:pt idx="1281">
                    <c:v>5.11145E-05</c:v>
                  </c:pt>
                  <c:pt idx="1282">
                    <c:v>6.05967E-05</c:v>
                  </c:pt>
                  <c:pt idx="1283">
                    <c:v>2.45628E-05</c:v>
                  </c:pt>
                  <c:pt idx="1284">
                    <c:v>1.67095E-05</c:v>
                  </c:pt>
                  <c:pt idx="1285">
                    <c:v>1.12311E-05</c:v>
                  </c:pt>
                  <c:pt idx="1286">
                    <c:v>0.000173045</c:v>
                  </c:pt>
                  <c:pt idx="1287">
                    <c:v>2.05847E-05</c:v>
                  </c:pt>
                  <c:pt idx="1288">
                    <c:v>4.95285E-05</c:v>
                  </c:pt>
                  <c:pt idx="1289">
                    <c:v>1.08711E-05</c:v>
                  </c:pt>
                  <c:pt idx="1290">
                    <c:v>1.4429E-05</c:v>
                  </c:pt>
                  <c:pt idx="1291">
                    <c:v>9.7308E-05</c:v>
                  </c:pt>
                  <c:pt idx="1292">
                    <c:v>3.75514E-06</c:v>
                  </c:pt>
                  <c:pt idx="1293">
                    <c:v>3.5511E-05</c:v>
                  </c:pt>
                  <c:pt idx="1294">
                    <c:v>3.42936E-08</c:v>
                  </c:pt>
                  <c:pt idx="1295">
                    <c:v>6.83299E-06</c:v>
                  </c:pt>
                  <c:pt idx="1296">
                    <c:v>1.11454E-06</c:v>
                  </c:pt>
                  <c:pt idx="1297">
                    <c:v>5.5727E-07</c:v>
                  </c:pt>
                  <c:pt idx="1298">
                    <c:v>3.54938E-06</c:v>
                  </c:pt>
                  <c:pt idx="1299">
                    <c:v>4.61163E-05</c:v>
                  </c:pt>
                  <c:pt idx="1300">
                    <c:v>2.71348E-05</c:v>
                  </c:pt>
                  <c:pt idx="1301">
                    <c:v>4.11523E-06</c:v>
                  </c:pt>
                  <c:pt idx="1302">
                    <c:v>4.52932E-05</c:v>
                  </c:pt>
                  <c:pt idx="1303">
                    <c:v>4.00377E-05</c:v>
                  </c:pt>
                  <c:pt idx="1304">
                    <c:v>1.17713E-05</c:v>
                  </c:pt>
                  <c:pt idx="1305">
                    <c:v>3.76372E-06</c:v>
                  </c:pt>
                  <c:pt idx="1306">
                    <c:v>3.14643E-06</c:v>
                  </c:pt>
                  <c:pt idx="1307">
                    <c:v>2.46828E-05</c:v>
                  </c:pt>
                  <c:pt idx="1308">
                    <c:v>9.07922E-06</c:v>
                  </c:pt>
                  <c:pt idx="1309">
                    <c:v>6.59722E-05</c:v>
                  </c:pt>
                  <c:pt idx="1310">
                    <c:v>2.13477E-05</c:v>
                  </c:pt>
                  <c:pt idx="1311">
                    <c:v>1.53635E-05</c:v>
                  </c:pt>
                  <c:pt idx="1312">
                    <c:v>3.92318E-05</c:v>
                  </c:pt>
                  <c:pt idx="1313">
                    <c:v>1.35288E-05</c:v>
                  </c:pt>
                  <c:pt idx="1314">
                    <c:v>3.4465E-06</c:v>
                  </c:pt>
                  <c:pt idx="1315">
                    <c:v>3.53738E-05</c:v>
                  </c:pt>
                  <c:pt idx="1316">
                    <c:v>1.99246E-05</c:v>
                  </c:pt>
                  <c:pt idx="1317">
                    <c:v>1.39746E-06</c:v>
                  </c:pt>
                  <c:pt idx="1318">
                    <c:v>5.46725E-05</c:v>
                  </c:pt>
                  <c:pt idx="1319">
                    <c:v>7.43313E-06</c:v>
                  </c:pt>
                  <c:pt idx="1320">
                    <c:v>7.07647E-05</c:v>
                  </c:pt>
                  <c:pt idx="1321">
                    <c:v>6.09825E-05</c:v>
                  </c:pt>
                  <c:pt idx="1322">
                    <c:v>6.893E-06</c:v>
                  </c:pt>
                  <c:pt idx="1323">
                    <c:v>0.000205496</c:v>
                  </c:pt>
                  <c:pt idx="1324">
                    <c:v>8.50652E-05</c:v>
                  </c:pt>
                  <c:pt idx="1325">
                    <c:v>7.80178E-05</c:v>
                  </c:pt>
                  <c:pt idx="1326">
                    <c:v>2.07647E-05</c:v>
                  </c:pt>
                  <c:pt idx="1327">
                    <c:v>8.28275E-05</c:v>
                  </c:pt>
                  <c:pt idx="1328">
                    <c:v>0.000416401</c:v>
                  </c:pt>
                  <c:pt idx="1329">
                    <c:v>7.7332E-06</c:v>
                  </c:pt>
                  <c:pt idx="1330">
                    <c:v>6.47291E-06</c:v>
                  </c:pt>
                  <c:pt idx="1331">
                    <c:v>1.35117E-05</c:v>
                  </c:pt>
                  <c:pt idx="1332">
                    <c:v>6.84928E-05</c:v>
                  </c:pt>
                  <c:pt idx="1333">
                    <c:v>2.67918E-05</c:v>
                  </c:pt>
                  <c:pt idx="1334">
                    <c:v>8.19187E-05</c:v>
                  </c:pt>
                  <c:pt idx="1335">
                    <c:v>1.02195E-05</c:v>
                  </c:pt>
                  <c:pt idx="1336">
                    <c:v>5.07545E-06</c:v>
                  </c:pt>
                  <c:pt idx="1337">
                    <c:v>5.85648E-05</c:v>
                  </c:pt>
                  <c:pt idx="1338">
                    <c:v>0.000116401</c:v>
                  </c:pt>
                  <c:pt idx="1339">
                    <c:v>5.14403E-05</c:v>
                  </c:pt>
                  <c:pt idx="1340">
                    <c:v>3.20645E-06</c:v>
                  </c:pt>
                  <c:pt idx="1341">
                    <c:v>5.04973E-06</c:v>
                  </c:pt>
                  <c:pt idx="1342">
                    <c:v>4.93827E-06</c:v>
                  </c:pt>
                  <c:pt idx="1343">
                    <c:v>2.49228E-05</c:v>
                  </c:pt>
                  <c:pt idx="1344">
                    <c:v>8.95919E-06</c:v>
                  </c:pt>
                  <c:pt idx="1345">
                    <c:v>2.26766E-05</c:v>
                  </c:pt>
                  <c:pt idx="1346">
                    <c:v>1.25257E-05</c:v>
                  </c:pt>
                  <c:pt idx="1347">
                    <c:v>4.04492E-05</c:v>
                  </c:pt>
                  <c:pt idx="1348">
                    <c:v>1.76783E-05</c:v>
                  </c:pt>
                  <c:pt idx="1349">
                    <c:v>9.81396E-05</c:v>
                  </c:pt>
                  <c:pt idx="1350">
                    <c:v>1.45748E-06</c:v>
                  </c:pt>
                  <c:pt idx="1351">
                    <c:v>9.81653E-06</c:v>
                  </c:pt>
                  <c:pt idx="1352">
                    <c:v>2.23765E-06</c:v>
                  </c:pt>
                  <c:pt idx="1353">
                    <c:v>1.17884E-05</c:v>
                  </c:pt>
                  <c:pt idx="1354">
                    <c:v>4.91598E-05</c:v>
                  </c:pt>
                  <c:pt idx="1355">
                    <c:v>3.33505E-06</c:v>
                  </c:pt>
                  <c:pt idx="1356">
                    <c:v>2.85494E-06</c:v>
                  </c:pt>
                  <c:pt idx="1357">
                    <c:v>2.02761E-05</c:v>
                  </c:pt>
                  <c:pt idx="1358">
                    <c:v>1.95902E-05</c:v>
                  </c:pt>
                  <c:pt idx="1359">
                    <c:v>4.35185E-05</c:v>
                  </c:pt>
                  <c:pt idx="1360">
                    <c:v>7.15878E-06</c:v>
                  </c:pt>
                  <c:pt idx="1361">
                    <c:v>5.66872E-05</c:v>
                  </c:pt>
                  <c:pt idx="1362">
                    <c:v>2.33282E-05</c:v>
                  </c:pt>
                  <c:pt idx="1363">
                    <c:v>6.71296E-05</c:v>
                  </c:pt>
                  <c:pt idx="1364">
                    <c:v>1.03652E-05</c:v>
                  </c:pt>
                  <c:pt idx="1365">
                    <c:v>2.15964E-05</c:v>
                  </c:pt>
                  <c:pt idx="1366">
                    <c:v>1.06053E-05</c:v>
                  </c:pt>
                  <c:pt idx="1367">
                    <c:v>5.3275E-05</c:v>
                  </c:pt>
                  <c:pt idx="1368">
                    <c:v>2.494E-05</c:v>
                  </c:pt>
                  <c:pt idx="1369">
                    <c:v>8.47908E-06</c:v>
                  </c:pt>
                  <c:pt idx="1370">
                    <c:v>1.24314E-06</c:v>
                  </c:pt>
                  <c:pt idx="1371">
                    <c:v>1.46519E-05</c:v>
                  </c:pt>
                  <c:pt idx="1372">
                    <c:v>2.34054E-06</c:v>
                  </c:pt>
                  <c:pt idx="1373">
                    <c:v>1.44033E-05</c:v>
                  </c:pt>
                  <c:pt idx="1374">
                    <c:v>6.68724E-06</c:v>
                  </c:pt>
                  <c:pt idx="1375">
                    <c:v>3.37534E-05</c:v>
                  </c:pt>
                  <c:pt idx="1376">
                    <c:v>6.81584E-06</c:v>
                  </c:pt>
                  <c:pt idx="1377">
                    <c:v>1.23885E-05</c:v>
                  </c:pt>
                  <c:pt idx="1378">
                    <c:v>9.08779E-07</c:v>
                  </c:pt>
                  <c:pt idx="1379">
                    <c:v>2.14506E-05</c:v>
                  </c:pt>
                  <c:pt idx="1380">
                    <c:v>1.3786E-05</c:v>
                  </c:pt>
                  <c:pt idx="1381">
                    <c:v>2.16992E-05</c:v>
                  </c:pt>
                  <c:pt idx="1382">
                    <c:v>6.42147E-06</c:v>
                  </c:pt>
                  <c:pt idx="1383">
                    <c:v>1.9976E-06</c:v>
                  </c:pt>
                  <c:pt idx="1384">
                    <c:v>5.26406E-06</c:v>
                  </c:pt>
                  <c:pt idx="1385">
                    <c:v>4.26955E-06</c:v>
                  </c:pt>
                  <c:pt idx="1386">
                    <c:v>5.76989E-06</c:v>
                  </c:pt>
                  <c:pt idx="1387">
                    <c:v>6.77298E-06</c:v>
                  </c:pt>
                  <c:pt idx="1388">
                    <c:v>1.48234E-05</c:v>
                  </c:pt>
                  <c:pt idx="1389">
                    <c:v>2.58059E-06</c:v>
                  </c:pt>
                  <c:pt idx="1390">
                    <c:v>6.5415E-06</c:v>
                  </c:pt>
                  <c:pt idx="1391">
                    <c:v>3.74657E-06</c:v>
                  </c:pt>
                  <c:pt idx="1392">
                    <c:v>4.62106E-06</c:v>
                  </c:pt>
                  <c:pt idx="1393">
                    <c:v>0.000127469</c:v>
                  </c:pt>
                  <c:pt idx="1394">
                    <c:v>3.69084E-05</c:v>
                  </c:pt>
                  <c:pt idx="1395">
                    <c:v>0.000548285</c:v>
                  </c:pt>
                  <c:pt idx="1396">
                    <c:v>0.000197779</c:v>
                  </c:pt>
                  <c:pt idx="1397">
                    <c:v>0.000289678</c:v>
                  </c:pt>
                  <c:pt idx="1398">
                    <c:v>1.62037E-06</c:v>
                  </c:pt>
                  <c:pt idx="1399">
                    <c:v>6.10425E-06</c:v>
                  </c:pt>
                  <c:pt idx="1400">
                    <c:v>0.00029832</c:v>
                  </c:pt>
                  <c:pt idx="1401">
                    <c:v>3.19959E-05</c:v>
                  </c:pt>
                  <c:pt idx="1402">
                    <c:v>5.65243E-05</c:v>
                  </c:pt>
                  <c:pt idx="1403">
                    <c:v>3.95319E-05</c:v>
                  </c:pt>
                  <c:pt idx="1404">
                    <c:v>0.000256156</c:v>
                  </c:pt>
                  <c:pt idx="1405">
                    <c:v>1.59379E-05</c:v>
                  </c:pt>
                  <c:pt idx="1406">
                    <c:v>3.21759E-05</c:v>
                  </c:pt>
                  <c:pt idx="1407">
                    <c:v>6.17284E-07</c:v>
                  </c:pt>
                  <c:pt idx="1408">
                    <c:v>4.35528E-05</c:v>
                  </c:pt>
                  <c:pt idx="1409">
                    <c:v>7.97068E-05</c:v>
                  </c:pt>
                  <c:pt idx="1410">
                    <c:v>1.03909E-05</c:v>
                  </c:pt>
                  <c:pt idx="1411">
                    <c:v>4.15809E-05</c:v>
                  </c:pt>
                  <c:pt idx="1412">
                    <c:v>5.91478E-05</c:v>
                  </c:pt>
                  <c:pt idx="1413">
                    <c:v>9.76509E-06</c:v>
                  </c:pt>
                  <c:pt idx="1414">
                    <c:v>4.20868E-05</c:v>
                  </c:pt>
                  <c:pt idx="1415">
                    <c:v>7.32767E-05</c:v>
                  </c:pt>
                  <c:pt idx="1416">
                    <c:v>1.49691E-05</c:v>
                  </c:pt>
                  <c:pt idx="1417">
                    <c:v>0.000292653</c:v>
                  </c:pt>
                  <c:pt idx="1418">
                    <c:v>0.000207793</c:v>
                  </c:pt>
                  <c:pt idx="1419">
                    <c:v>6.49005E-06</c:v>
                  </c:pt>
                  <c:pt idx="1420">
                    <c:v>5.82047E-05</c:v>
                  </c:pt>
                  <c:pt idx="1421">
                    <c:v>2.50086E-05</c:v>
                  </c:pt>
                  <c:pt idx="1422">
                    <c:v>1.90329E-06</c:v>
                  </c:pt>
                  <c:pt idx="1423">
                    <c:v>0.000204004</c:v>
                  </c:pt>
                  <c:pt idx="1424">
                    <c:v>4.21382E-05</c:v>
                  </c:pt>
                  <c:pt idx="1425">
                    <c:v>1.19256E-05</c:v>
                  </c:pt>
                  <c:pt idx="1426">
                    <c:v>0.000256867</c:v>
                  </c:pt>
                  <c:pt idx="1427">
                    <c:v>4.50617E-05</c:v>
                  </c:pt>
                  <c:pt idx="1428">
                    <c:v>9.17353E-07</c:v>
                  </c:pt>
                  <c:pt idx="1429">
                    <c:v>4.98114E-06</c:v>
                  </c:pt>
                  <c:pt idx="1430">
                    <c:v>1.50291E-05</c:v>
                  </c:pt>
                  <c:pt idx="1431">
                    <c:v>5.46982E-06</c:v>
                  </c:pt>
                  <c:pt idx="1432">
                    <c:v>1.55864E-05</c:v>
                  </c:pt>
                  <c:pt idx="1433">
                    <c:v>3.48937E-06</c:v>
                  </c:pt>
                  <c:pt idx="1434">
                    <c:v>3.12929E-06</c:v>
                  </c:pt>
                  <c:pt idx="1435">
                    <c:v>1.67181E-06</c:v>
                  </c:pt>
                  <c:pt idx="1436">
                    <c:v>1.6118E-06</c:v>
                  </c:pt>
                  <c:pt idx="1437">
                    <c:v>6.73868E-06</c:v>
                  </c:pt>
                  <c:pt idx="1438">
                    <c:v>6.55007E-06</c:v>
                  </c:pt>
                  <c:pt idx="1439">
                    <c:v>5.75274E-06</c:v>
                  </c:pt>
                  <c:pt idx="1440">
                    <c:v>1.88615E-06</c:v>
                  </c:pt>
                  <c:pt idx="1441">
                    <c:v>2.1262E-06</c:v>
                  </c:pt>
                  <c:pt idx="1442">
                    <c:v>1.00309E-05</c:v>
                  </c:pt>
                  <c:pt idx="1443">
                    <c:v>9.37071E-06</c:v>
                  </c:pt>
                  <c:pt idx="1444">
                    <c:v>3.85802E-06</c:v>
                  </c:pt>
                  <c:pt idx="1445">
                    <c:v>3.738E-06</c:v>
                  </c:pt>
                  <c:pt idx="1446">
                    <c:v>5.68501E-05</c:v>
                  </c:pt>
                  <c:pt idx="1447">
                    <c:v>3.27503E-06</c:v>
                  </c:pt>
                  <c:pt idx="1448">
                    <c:v>6.85871E-07</c:v>
                  </c:pt>
                  <c:pt idx="1449">
                    <c:v>3.30504E-05</c:v>
                  </c:pt>
                  <c:pt idx="1450">
                    <c:v>1.869E-06</c:v>
                  </c:pt>
                  <c:pt idx="1451">
                    <c:v>4.7668E-06</c:v>
                  </c:pt>
                  <c:pt idx="1452">
                    <c:v>2.95525E-05</c:v>
                  </c:pt>
                  <c:pt idx="1453">
                    <c:v>1.63752E-05</c:v>
                  </c:pt>
                  <c:pt idx="1454">
                    <c:v>1.47891E-05</c:v>
                  </c:pt>
                  <c:pt idx="1455">
                    <c:v>1.31773E-05</c:v>
                  </c:pt>
                  <c:pt idx="1456">
                    <c:v>3.76372E-06</c:v>
                  </c:pt>
                  <c:pt idx="1457">
                    <c:v>1.48491E-05</c:v>
                  </c:pt>
                  <c:pt idx="1458">
                    <c:v>8.22188E-06</c:v>
                  </c:pt>
                  <c:pt idx="1459">
                    <c:v>5.71845E-06</c:v>
                  </c:pt>
                  <c:pt idx="1460">
                    <c:v>6.53292E-06</c:v>
                  </c:pt>
                  <c:pt idx="1461">
                    <c:v>5.61557E-06</c:v>
                  </c:pt>
                  <c:pt idx="1462">
                    <c:v>1.10854E-05</c:v>
                  </c:pt>
                  <c:pt idx="1463">
                    <c:v>2.85494E-06</c:v>
                  </c:pt>
                  <c:pt idx="1464">
                    <c:v>1.79184E-05</c:v>
                  </c:pt>
                  <c:pt idx="1465">
                    <c:v>5.98423E-06</c:v>
                  </c:pt>
                  <c:pt idx="1466">
                    <c:v>1.39746E-05</c:v>
                  </c:pt>
                  <c:pt idx="1467">
                    <c:v>6.25857E-07</c:v>
                  </c:pt>
                  <c:pt idx="1468">
                    <c:v>8.77058E-06</c:v>
                  </c:pt>
                  <c:pt idx="1469">
                    <c:v>1.44033E-06</c:v>
                  </c:pt>
                  <c:pt idx="1470">
                    <c:v>5.32407E-06</c:v>
                  </c:pt>
                  <c:pt idx="1471">
                    <c:v>1.05453E-06</c:v>
                  </c:pt>
                  <c:pt idx="1472">
                    <c:v>1.83728E-05</c:v>
                  </c:pt>
                  <c:pt idx="1473">
                    <c:v>2.7692E-06</c:v>
                  </c:pt>
                  <c:pt idx="1474">
                    <c:v>2.56344E-06</c:v>
                  </c:pt>
                  <c:pt idx="1475">
                    <c:v>6.52263E-05</c:v>
                  </c:pt>
                  <c:pt idx="1476">
                    <c:v>5.012E-05</c:v>
                  </c:pt>
                  <c:pt idx="1477">
                    <c:v>3.87689E-05</c:v>
                  </c:pt>
                  <c:pt idx="1478">
                    <c:v>1.25171E-06</c:v>
                  </c:pt>
                  <c:pt idx="1479">
                    <c:v>1.80041E-06</c:v>
                  </c:pt>
                  <c:pt idx="1480">
                    <c:v>0.000205487</c:v>
                  </c:pt>
                  <c:pt idx="1481">
                    <c:v>9.90226E-06</c:v>
                  </c:pt>
                  <c:pt idx="1482">
                    <c:v>4.47617E-05</c:v>
                  </c:pt>
                  <c:pt idx="1483">
                    <c:v>7.61574E-05</c:v>
                  </c:pt>
                  <c:pt idx="1484">
                    <c:v>1.22599E-06</c:v>
                  </c:pt>
                  <c:pt idx="1485">
                    <c:v>2.71519E-05</c:v>
                  </c:pt>
                  <c:pt idx="1486">
                    <c:v>3.89146E-05</c:v>
                  </c:pt>
                  <c:pt idx="1487">
                    <c:v>7.10134E-05</c:v>
                  </c:pt>
                  <c:pt idx="1488">
                    <c:v>6.41375E-05</c:v>
                  </c:pt>
                  <c:pt idx="1489">
                    <c:v>5.43724E-05</c:v>
                  </c:pt>
                  <c:pt idx="1490">
                    <c:v>7.41598E-05</c:v>
                  </c:pt>
                  <c:pt idx="1491">
                    <c:v>0.000185237</c:v>
                  </c:pt>
                  <c:pt idx="1492">
                    <c:v>0.000112346</c:v>
                  </c:pt>
                  <c:pt idx="1493">
                    <c:v>0.001028164</c:v>
                  </c:pt>
                  <c:pt idx="1494">
                    <c:v>1.13855E-05</c:v>
                  </c:pt>
                  <c:pt idx="1495">
                    <c:v>0.000427443</c:v>
                  </c:pt>
                  <c:pt idx="1496">
                    <c:v>5.65329E-05</c:v>
                  </c:pt>
                  <c:pt idx="1497">
                    <c:v>6.55778E-05</c:v>
                  </c:pt>
                  <c:pt idx="1498">
                    <c:v>3.14215E-05</c:v>
                  </c:pt>
                  <c:pt idx="1499">
                    <c:v>0.000561891</c:v>
                  </c:pt>
                  <c:pt idx="1500">
                    <c:v>0.000356533</c:v>
                  </c:pt>
                  <c:pt idx="1501">
                    <c:v>2.41341E-05</c:v>
                  </c:pt>
                  <c:pt idx="1502">
                    <c:v>6.29973E-05</c:v>
                  </c:pt>
                  <c:pt idx="1503">
                    <c:v>0.000162269</c:v>
                  </c:pt>
                  <c:pt idx="1504">
                    <c:v>5.01543E-05</c:v>
                  </c:pt>
                  <c:pt idx="1505">
                    <c:v>5.73302E-05</c:v>
                  </c:pt>
                  <c:pt idx="1506">
                    <c:v>5.38752E-05</c:v>
                  </c:pt>
                  <c:pt idx="1507">
                    <c:v>2.76663E-05</c:v>
                  </c:pt>
                  <c:pt idx="1508">
                    <c:v>5.73731E-05</c:v>
                  </c:pt>
                  <c:pt idx="1509">
                    <c:v>1.23371E-05</c:v>
                  </c:pt>
                  <c:pt idx="1510">
                    <c:v>0.000120036</c:v>
                  </c:pt>
                  <c:pt idx="1511">
                    <c:v>0.000128609</c:v>
                  </c:pt>
                  <c:pt idx="1512">
                    <c:v>7.69547E-05</c:v>
                  </c:pt>
                  <c:pt idx="1513">
                    <c:v>0.000227632</c:v>
                  </c:pt>
                  <c:pt idx="1514">
                    <c:v>0.000185374</c:v>
                  </c:pt>
                  <c:pt idx="1515">
                    <c:v>2.71948E-05</c:v>
                  </c:pt>
                  <c:pt idx="1516">
                    <c:v>3.57425E-05</c:v>
                  </c:pt>
                  <c:pt idx="1517">
                    <c:v>1.30916E-05</c:v>
                  </c:pt>
                  <c:pt idx="1518">
                    <c:v>6.26457E-05</c:v>
                  </c:pt>
                  <c:pt idx="1519">
                    <c:v>9.44787E-06</c:v>
                  </c:pt>
                  <c:pt idx="1520">
                    <c:v>2.80778E-05</c:v>
                  </c:pt>
                  <c:pt idx="1521">
                    <c:v>3.04698E-05</c:v>
                  </c:pt>
                  <c:pt idx="1522">
                    <c:v>0.000133471</c:v>
                  </c:pt>
                  <c:pt idx="1523">
                    <c:v>1.46862E-05</c:v>
                  </c:pt>
                  <c:pt idx="1524">
                    <c:v>1.98903E-05</c:v>
                  </c:pt>
                  <c:pt idx="1525">
                    <c:v>0.00024826</c:v>
                  </c:pt>
                  <c:pt idx="1526">
                    <c:v>0.002869282</c:v>
                  </c:pt>
                  <c:pt idx="1527">
                    <c:v>3.8203E-05</c:v>
                  </c:pt>
                  <c:pt idx="1528">
                    <c:v>1.38803E-05</c:v>
                  </c:pt>
                  <c:pt idx="1529">
                    <c:v>1.43604E-05</c:v>
                  </c:pt>
                  <c:pt idx="1530">
                    <c:v>5.15346E-05</c:v>
                  </c:pt>
                  <c:pt idx="1531">
                    <c:v>8.50137E-05</c:v>
                  </c:pt>
                  <c:pt idx="1532">
                    <c:v>2.76749E-05</c:v>
                  </c:pt>
                  <c:pt idx="1533">
                    <c:v>3.5631E-05</c:v>
                  </c:pt>
                  <c:pt idx="1534">
                    <c:v>2.74348E-06</c:v>
                  </c:pt>
                  <c:pt idx="1535">
                    <c:v>7.83436E-05</c:v>
                  </c:pt>
                  <c:pt idx="1536">
                    <c:v>4.49246E-06</c:v>
                  </c:pt>
                  <c:pt idx="1537">
                    <c:v>6.6701E-06</c:v>
                  </c:pt>
                  <c:pt idx="1538">
                    <c:v>9.27984E-05</c:v>
                  </c:pt>
                  <c:pt idx="1539">
                    <c:v>1.3323E-05</c:v>
                  </c:pt>
                  <c:pt idx="1540">
                    <c:v>2.40912E-06</c:v>
                  </c:pt>
                  <c:pt idx="1541">
                    <c:v>1.14112E-05</c:v>
                  </c:pt>
                  <c:pt idx="1542">
                    <c:v>6.00995E-06</c:v>
                  </c:pt>
                  <c:pt idx="1543">
                    <c:v>7.57888E-06</c:v>
                  </c:pt>
                  <c:pt idx="1544">
                    <c:v>1.85185E-05</c:v>
                  </c:pt>
                  <c:pt idx="1545">
                    <c:v>3.21759E-05</c:v>
                  </c:pt>
                  <c:pt idx="1546">
                    <c:v>4.47102E-05</c:v>
                  </c:pt>
                  <c:pt idx="1547">
                    <c:v>8.32476E-06</c:v>
                  </c:pt>
                  <c:pt idx="1548">
                    <c:v>3.62054E-05</c:v>
                  </c:pt>
                  <c:pt idx="1549">
                    <c:v>7.40912E-05</c:v>
                  </c:pt>
                  <c:pt idx="1550">
                    <c:v>8.44479E-06</c:v>
                  </c:pt>
                  <c:pt idx="1551">
                    <c:v>8.4525E-05</c:v>
                  </c:pt>
                  <c:pt idx="1552">
                    <c:v>2.15364E-05</c:v>
                  </c:pt>
                  <c:pt idx="1553">
                    <c:v>1.67095E-05</c:v>
                  </c:pt>
                  <c:pt idx="1554">
                    <c:v>6.93587E-06</c:v>
                  </c:pt>
                  <c:pt idx="1555">
                    <c:v>6.34431E-06</c:v>
                  </c:pt>
                  <c:pt idx="1556">
                    <c:v>9.30298E-05</c:v>
                  </c:pt>
                  <c:pt idx="1557">
                    <c:v>8.43193E-05</c:v>
                  </c:pt>
                  <c:pt idx="1558">
                    <c:v>2.04904E-06</c:v>
                  </c:pt>
                  <c:pt idx="1559">
                    <c:v>3.23217E-06</c:v>
                  </c:pt>
                  <c:pt idx="1560">
                    <c:v>5.41838E-06</c:v>
                  </c:pt>
                  <c:pt idx="1561">
                    <c:v>1.18999E-05</c:v>
                  </c:pt>
                  <c:pt idx="1562">
                    <c:v>1.69753E-06</c:v>
                  </c:pt>
                  <c:pt idx="1563">
                    <c:v>1.63066E-05</c:v>
                  </c:pt>
                  <c:pt idx="1564">
                    <c:v>4.15809E-06</c:v>
                  </c:pt>
                  <c:pt idx="1565">
                    <c:v>6.77298E-06</c:v>
                  </c:pt>
                  <c:pt idx="1566">
                    <c:v>2.90809E-05</c:v>
                  </c:pt>
                  <c:pt idx="1567">
                    <c:v>1.22599E-06</c:v>
                  </c:pt>
                  <c:pt idx="1568">
                    <c:v>4.3287E-05</c:v>
                  </c:pt>
                  <c:pt idx="1569">
                    <c:v>4.27812E-06</c:v>
                  </c:pt>
                  <c:pt idx="1570">
                    <c:v>7.45885E-07</c:v>
                  </c:pt>
                  <c:pt idx="1571">
                    <c:v>1.06224E-05</c:v>
                  </c:pt>
                  <c:pt idx="1572">
                    <c:v>1.89643E-05</c:v>
                  </c:pt>
                  <c:pt idx="1573">
                    <c:v>6.03567E-06</c:v>
                  </c:pt>
                  <c:pt idx="1574">
                    <c:v>5.3155E-07</c:v>
                  </c:pt>
                  <c:pt idx="1575">
                    <c:v>2.76063E-06</c:v>
                  </c:pt>
                  <c:pt idx="1576">
                    <c:v>2.50343E-06</c:v>
                  </c:pt>
                  <c:pt idx="1577">
                    <c:v>8.61626E-06</c:v>
                  </c:pt>
                  <c:pt idx="1578">
                    <c:v>6.82442E-06</c:v>
                  </c:pt>
                  <c:pt idx="1579">
                    <c:v>5.77846E-06</c:v>
                  </c:pt>
                  <c:pt idx="1580">
                    <c:v>5.34122E-06</c:v>
                  </c:pt>
                  <c:pt idx="1581">
                    <c:v>2.39198E-06</c:v>
                  </c:pt>
                  <c:pt idx="1582">
                    <c:v>6.73868E-06</c:v>
                  </c:pt>
                  <c:pt idx="1583">
                    <c:v>4.62106E-06</c:v>
                  </c:pt>
                  <c:pt idx="1584">
                    <c:v>1.1094E-05</c:v>
                  </c:pt>
                  <c:pt idx="1585">
                    <c:v>2.85494E-06</c:v>
                  </c:pt>
                  <c:pt idx="1586">
                    <c:v>8.82459E-05</c:v>
                  </c:pt>
                  <c:pt idx="1587">
                    <c:v>2.85494E-06</c:v>
                  </c:pt>
                  <c:pt idx="1588">
                    <c:v>2.24623E-06</c:v>
                  </c:pt>
                  <c:pt idx="1589">
                    <c:v>0.000148723</c:v>
                  </c:pt>
                  <c:pt idx="1590">
                    <c:v>2.47342E-05</c:v>
                  </c:pt>
                  <c:pt idx="1591">
                    <c:v>1.18398E-05</c:v>
                  </c:pt>
                  <c:pt idx="1592">
                    <c:v>6.90158E-06</c:v>
                  </c:pt>
                  <c:pt idx="1593">
                    <c:v>2.12363E-05</c:v>
                  </c:pt>
                  <c:pt idx="1594">
                    <c:v>4.34156E-05</c:v>
                  </c:pt>
                  <c:pt idx="1595">
                    <c:v>1.20027E-06</c:v>
                  </c:pt>
                  <c:pt idx="1596">
                    <c:v>1.32545E-05</c:v>
                  </c:pt>
                  <c:pt idx="1597">
                    <c:v>1.73182E-06</c:v>
                  </c:pt>
                  <c:pt idx="1598">
                    <c:v>1.15912E-05</c:v>
                  </c:pt>
                  <c:pt idx="1599">
                    <c:v>5.10974E-06</c:v>
                  </c:pt>
                  <c:pt idx="1600">
                    <c:v>3.92661E-06</c:v>
                  </c:pt>
                  <c:pt idx="1601">
                    <c:v>6.893E-06</c:v>
                  </c:pt>
                  <c:pt idx="1602">
                    <c:v>6.94444E-07</c:v>
                  </c:pt>
                  <c:pt idx="1603">
                    <c:v>5.45353E-05</c:v>
                  </c:pt>
                  <c:pt idx="1604">
                    <c:v>5.43553E-06</c:v>
                  </c:pt>
                  <c:pt idx="1605">
                    <c:v>3.18158E-05</c:v>
                  </c:pt>
                  <c:pt idx="1606">
                    <c:v>7.3131E-06</c:v>
                  </c:pt>
                  <c:pt idx="1607">
                    <c:v>9.33642E-06</c:v>
                  </c:pt>
                  <c:pt idx="1608">
                    <c:v>3.25789E-06</c:v>
                  </c:pt>
                  <c:pt idx="1609">
                    <c:v>1.59979E-05</c:v>
                  </c:pt>
                  <c:pt idx="1610">
                    <c:v>3.24931E-06</c:v>
                  </c:pt>
                  <c:pt idx="1611">
                    <c:v>4.02092E-06</c:v>
                  </c:pt>
                  <c:pt idx="1612">
                    <c:v>5.5727E-07</c:v>
                  </c:pt>
                  <c:pt idx="1613">
                    <c:v>1.09225E-05</c:v>
                  </c:pt>
                  <c:pt idx="1614">
                    <c:v>4.381E-06</c:v>
                  </c:pt>
                  <c:pt idx="1615">
                    <c:v>2.82064E-06</c:v>
                  </c:pt>
                  <c:pt idx="1616">
                    <c:v>1.22171E-05</c:v>
                  </c:pt>
                  <c:pt idx="1617">
                    <c:v>4.14095E-06</c:v>
                  </c:pt>
                  <c:pt idx="1618">
                    <c:v>9.78224E-06</c:v>
                  </c:pt>
                  <c:pt idx="1619">
                    <c:v>4.29527E-06</c:v>
                  </c:pt>
                  <c:pt idx="1620">
                    <c:v>3.87517E-06</c:v>
                  </c:pt>
                  <c:pt idx="1621">
                    <c:v>3.93519E-06</c:v>
                  </c:pt>
                  <c:pt idx="1622">
                    <c:v>8.81344E-06</c:v>
                  </c:pt>
                  <c:pt idx="1623">
                    <c:v>7.53601E-06</c:v>
                  </c:pt>
                  <c:pt idx="1624">
                    <c:v>1.7404E-06</c:v>
                  </c:pt>
                  <c:pt idx="1625">
                    <c:v>1.03052E-05</c:v>
                  </c:pt>
                  <c:pt idx="1626">
                    <c:v>4.31241E-06</c:v>
                  </c:pt>
                  <c:pt idx="1627">
                    <c:v>1.55607E-05</c:v>
                  </c:pt>
                  <c:pt idx="1628">
                    <c:v>5.80418E-06</c:v>
                  </c:pt>
                  <c:pt idx="1629">
                    <c:v>2.40055E-06</c:v>
                  </c:pt>
                  <c:pt idx="1630">
                    <c:v>2.42627E-06</c:v>
                  </c:pt>
                  <c:pt idx="1631">
                    <c:v>8.5048E-06</c:v>
                  </c:pt>
                  <c:pt idx="1632">
                    <c:v>7.41598E-05</c:v>
                  </c:pt>
                  <c:pt idx="1633">
                    <c:v>2.52058E-06</c:v>
                  </c:pt>
                  <c:pt idx="1634">
                    <c:v>1.21228E-05</c:v>
                  </c:pt>
                  <c:pt idx="1635">
                    <c:v>0.000121588</c:v>
                  </c:pt>
                  <c:pt idx="1636">
                    <c:v>9.36471E-05</c:v>
                  </c:pt>
                  <c:pt idx="1637">
                    <c:v>0.000118887</c:v>
                  </c:pt>
                  <c:pt idx="1638">
                    <c:v>3.29818E-05</c:v>
                  </c:pt>
                  <c:pt idx="1639">
                    <c:v>2.36883E-05</c:v>
                  </c:pt>
                  <c:pt idx="1640">
                    <c:v>0.000968476</c:v>
                  </c:pt>
                  <c:pt idx="1641">
                    <c:v>0.000381902</c:v>
                  </c:pt>
                  <c:pt idx="1642">
                    <c:v>9.62534E-05</c:v>
                  </c:pt>
                  <c:pt idx="1643">
                    <c:v>6.91444E-05</c:v>
                  </c:pt>
                  <c:pt idx="1644">
                    <c:v>0.001529801</c:v>
                  </c:pt>
                  <c:pt idx="1645">
                    <c:v>0.000353266</c:v>
                  </c:pt>
                  <c:pt idx="1646">
                    <c:v>9.84225E-05</c:v>
                  </c:pt>
                  <c:pt idx="1647">
                    <c:v>0.001767901</c:v>
                  </c:pt>
                  <c:pt idx="1648">
                    <c:v>0.000239849</c:v>
                  </c:pt>
                  <c:pt idx="1649">
                    <c:v>0.000427015</c:v>
                  </c:pt>
                  <c:pt idx="1650">
                    <c:v>2.41941E-05</c:v>
                  </c:pt>
                  <c:pt idx="1651">
                    <c:v>6.37517E-05</c:v>
                  </c:pt>
                  <c:pt idx="1652">
                    <c:v>9.5439E-05</c:v>
                  </c:pt>
                  <c:pt idx="1653">
                    <c:v>9.86197E-05</c:v>
                  </c:pt>
                  <c:pt idx="1654">
                    <c:v>4.29098E-05</c:v>
                  </c:pt>
                  <c:pt idx="1655">
                    <c:v>0.000979767</c:v>
                  </c:pt>
                  <c:pt idx="1656">
                    <c:v>0.000370876</c:v>
                  </c:pt>
                  <c:pt idx="1657">
                    <c:v>0.000624323</c:v>
                  </c:pt>
                  <c:pt idx="1658">
                    <c:v>0.000981473</c:v>
                  </c:pt>
                  <c:pt idx="1659">
                    <c:v>0.000490055</c:v>
                  </c:pt>
                  <c:pt idx="1660">
                    <c:v>0.000447239</c:v>
                  </c:pt>
                  <c:pt idx="1661">
                    <c:v>7.39883E-06</c:v>
                  </c:pt>
                  <c:pt idx="1662">
                    <c:v>0.000122891</c:v>
                  </c:pt>
                  <c:pt idx="1663">
                    <c:v>2.57287E-05</c:v>
                  </c:pt>
                  <c:pt idx="1664">
                    <c:v>0.00019477</c:v>
                  </c:pt>
                  <c:pt idx="1665">
                    <c:v>9.22582E-05</c:v>
                  </c:pt>
                  <c:pt idx="1666">
                    <c:v>0.000191144</c:v>
                  </c:pt>
                  <c:pt idx="1667">
                    <c:v>0.000331893</c:v>
                  </c:pt>
                  <c:pt idx="1668">
                    <c:v>6.84156E-06</c:v>
                  </c:pt>
                  <c:pt idx="1669">
                    <c:v>2.01217E-05</c:v>
                  </c:pt>
                  <c:pt idx="1670">
                    <c:v>1.61694E-05</c:v>
                  </c:pt>
                  <c:pt idx="1671">
                    <c:v>1.23285E-05</c:v>
                  </c:pt>
                  <c:pt idx="1672">
                    <c:v>1.7061E-06</c:v>
                  </c:pt>
                  <c:pt idx="1673">
                    <c:v>5.45267E-06</c:v>
                  </c:pt>
                  <c:pt idx="1674">
                    <c:v>3.96091E-06</c:v>
                  </c:pt>
                  <c:pt idx="1675">
                    <c:v>7.94239E-05</c:v>
                  </c:pt>
                  <c:pt idx="1676">
                    <c:v>7.77178E-05</c:v>
                  </c:pt>
                  <c:pt idx="1677">
                    <c:v>9.44359E-05</c:v>
                  </c:pt>
                  <c:pt idx="1678">
                    <c:v>7.75034E-06</c:v>
                  </c:pt>
                  <c:pt idx="1679">
                    <c:v>4.7668E-06</c:v>
                  </c:pt>
                  <c:pt idx="1680">
                    <c:v>1.70782E-05</c:v>
                  </c:pt>
                  <c:pt idx="1681">
                    <c:v>2.28224E-05</c:v>
                  </c:pt>
                  <c:pt idx="1682">
                    <c:v>2.8858E-05</c:v>
                  </c:pt>
                  <c:pt idx="1683">
                    <c:v>1.14969E-05</c:v>
                  </c:pt>
                  <c:pt idx="1684">
                    <c:v>1.17455E-06</c:v>
                  </c:pt>
                  <c:pt idx="1685">
                    <c:v>1.34602E-05</c:v>
                  </c:pt>
                  <c:pt idx="1686">
                    <c:v>6.76355E-05</c:v>
                  </c:pt>
                  <c:pt idx="1687">
                    <c:v>1.26286E-05</c:v>
                  </c:pt>
                  <c:pt idx="1688">
                    <c:v>5.12689E-06</c:v>
                  </c:pt>
                  <c:pt idx="1689">
                    <c:v>9.06207E-06</c:v>
                  </c:pt>
                  <c:pt idx="1690">
                    <c:v>9.31842E-05</c:v>
                  </c:pt>
                  <c:pt idx="1691">
                    <c:v>3.13786E-06</c:v>
                  </c:pt>
                  <c:pt idx="1692">
                    <c:v>1.66409E-05</c:v>
                  </c:pt>
                  <c:pt idx="1693">
                    <c:v>0.000167687</c:v>
                  </c:pt>
                  <c:pt idx="1694">
                    <c:v>2.26595E-05</c:v>
                  </c:pt>
                  <c:pt idx="1695">
                    <c:v>0.000146296</c:v>
                  </c:pt>
                  <c:pt idx="1696">
                    <c:v>6.49005E-06</c:v>
                  </c:pt>
                  <c:pt idx="1697">
                    <c:v>2.05761E-05</c:v>
                  </c:pt>
                  <c:pt idx="1698">
                    <c:v>1.22171E-05</c:v>
                  </c:pt>
                  <c:pt idx="1699">
                    <c:v>5.64815E-05</c:v>
                  </c:pt>
                  <c:pt idx="1700">
                    <c:v>6.42147E-06</c:v>
                  </c:pt>
                  <c:pt idx="1701">
                    <c:v>1.3546E-06</c:v>
                  </c:pt>
                  <c:pt idx="1702">
                    <c:v>2.77521E-05</c:v>
                  </c:pt>
                  <c:pt idx="1703">
                    <c:v>7.59602E-06</c:v>
                  </c:pt>
                  <c:pt idx="1704">
                    <c:v>0.000102503</c:v>
                  </c:pt>
                  <c:pt idx="1705">
                    <c:v>5.30264E-05</c:v>
                  </c:pt>
                  <c:pt idx="1706">
                    <c:v>6.13512E-05</c:v>
                  </c:pt>
                  <c:pt idx="1707">
                    <c:v>9.51646E-07</c:v>
                  </c:pt>
                  <c:pt idx="1708">
                    <c:v>4.68107E-06</c:v>
                  </c:pt>
                  <c:pt idx="1709">
                    <c:v>1.29458E-06</c:v>
                  </c:pt>
                  <c:pt idx="1710">
                    <c:v>1.68896E-06</c:v>
                  </c:pt>
                  <c:pt idx="1711">
                    <c:v>8.23903E-06</c:v>
                  </c:pt>
                  <c:pt idx="1712">
                    <c:v>0.000136763</c:v>
                  </c:pt>
                  <c:pt idx="1713">
                    <c:v>1.88615E-06</c:v>
                  </c:pt>
                  <c:pt idx="1714">
                    <c:v>1.59551E-05</c:v>
                  </c:pt>
                  <c:pt idx="1715">
                    <c:v>1.49434E-05</c:v>
                  </c:pt>
                  <c:pt idx="1716">
                    <c:v>1.16941E-05</c:v>
                  </c:pt>
                  <c:pt idx="1717">
                    <c:v>1.03052E-05</c:v>
                  </c:pt>
                  <c:pt idx="1718">
                    <c:v>2.49743E-05</c:v>
                  </c:pt>
                  <c:pt idx="1719">
                    <c:v>5.3798E-05</c:v>
                  </c:pt>
                  <c:pt idx="1720">
                    <c:v>9.90226E-06</c:v>
                  </c:pt>
                  <c:pt idx="1721">
                    <c:v>3.09585E-05</c:v>
                  </c:pt>
                  <c:pt idx="1722">
                    <c:v>3.2716E-05</c:v>
                  </c:pt>
                  <c:pt idx="1723">
                    <c:v>4.1238E-06</c:v>
                  </c:pt>
                  <c:pt idx="1724">
                    <c:v>9.55933E-06</c:v>
                  </c:pt>
                  <c:pt idx="1725">
                    <c:v>8.00754E-06</c:v>
                  </c:pt>
                  <c:pt idx="1726">
                    <c:v>2.98354E-06</c:v>
                  </c:pt>
                  <c:pt idx="1727">
                    <c:v>1.37431E-05</c:v>
                  </c:pt>
                  <c:pt idx="1728">
                    <c:v>5.94993E-06</c:v>
                  </c:pt>
                  <c:pt idx="1729">
                    <c:v>9.8251E-06</c:v>
                  </c:pt>
                  <c:pt idx="1730">
                    <c:v>2.21193E-05</c:v>
                  </c:pt>
                  <c:pt idx="1731">
                    <c:v>2.76492E-05</c:v>
                  </c:pt>
                  <c:pt idx="1732">
                    <c:v>1.50034E-06</c:v>
                  </c:pt>
                  <c:pt idx="1733">
                    <c:v>2.43827E-05</c:v>
                  </c:pt>
                  <c:pt idx="1734">
                    <c:v>6.29287E-06</c:v>
                  </c:pt>
                  <c:pt idx="1735">
                    <c:v>4.06121E-05</c:v>
                  </c:pt>
                  <c:pt idx="1736">
                    <c:v>4.09294E-05</c:v>
                  </c:pt>
                  <c:pt idx="1737">
                    <c:v>6.31859E-06</c:v>
                  </c:pt>
                  <c:pt idx="1738">
                    <c:v>4.33899E-05</c:v>
                  </c:pt>
                  <c:pt idx="1739">
                    <c:v>1.49348E-05</c:v>
                  </c:pt>
                  <c:pt idx="1740">
                    <c:v>1.22599E-05</c:v>
                  </c:pt>
                  <c:pt idx="1741">
                    <c:v>0.000117927</c:v>
                  </c:pt>
                  <c:pt idx="1742">
                    <c:v>2.35254E-05</c:v>
                  </c:pt>
                  <c:pt idx="1743">
                    <c:v>1.71296E-05</c:v>
                  </c:pt>
                  <c:pt idx="1744">
                    <c:v>5.19462E-05</c:v>
                  </c:pt>
                  <c:pt idx="1745">
                    <c:v>7.00446E-05</c:v>
                  </c:pt>
                  <c:pt idx="1746">
                    <c:v>5.71159E-05</c:v>
                  </c:pt>
                  <c:pt idx="1747">
                    <c:v>4.6082E-05</c:v>
                  </c:pt>
                  <c:pt idx="1748">
                    <c:v>1.65295E-05</c:v>
                  </c:pt>
                  <c:pt idx="1749">
                    <c:v>2.6466E-05</c:v>
                  </c:pt>
                  <c:pt idx="1750">
                    <c:v>6.71296E-06</c:v>
                  </c:pt>
                  <c:pt idx="1751">
                    <c:v>5.68501E-05</c:v>
                  </c:pt>
                  <c:pt idx="1752">
                    <c:v>3.58368E-06</c:v>
                  </c:pt>
                  <c:pt idx="1753">
                    <c:v>1.02709E-05</c:v>
                  </c:pt>
                  <c:pt idx="1754">
                    <c:v>1.95559E-05</c:v>
                  </c:pt>
                  <c:pt idx="1755">
                    <c:v>1.24314E-06</c:v>
                  </c:pt>
                  <c:pt idx="1756">
                    <c:v>7.22737E-06</c:v>
                  </c:pt>
                  <c:pt idx="1757">
                    <c:v>3.72342E-05</c:v>
                  </c:pt>
                  <c:pt idx="1758">
                    <c:v>5.5727E-07</c:v>
                  </c:pt>
                  <c:pt idx="1759">
                    <c:v>6.03567E-06</c:v>
                  </c:pt>
                  <c:pt idx="1760">
                    <c:v>3.38049E-05</c:v>
                  </c:pt>
                  <c:pt idx="1761">
                    <c:v>1.7061E-05</c:v>
                  </c:pt>
                  <c:pt idx="1762">
                    <c:v>9.17353E-07</c:v>
                  </c:pt>
                  <c:pt idx="1763">
                    <c:v>6.67867E-06</c:v>
                  </c:pt>
                  <c:pt idx="1764">
                    <c:v>2.84636E-06</c:v>
                  </c:pt>
                  <c:pt idx="1765">
                    <c:v>1.33745E-05</c:v>
                  </c:pt>
                  <c:pt idx="1766">
                    <c:v>0.00025553</c:v>
                  </c:pt>
                  <c:pt idx="1767">
                    <c:v>0.000112286</c:v>
                  </c:pt>
                  <c:pt idx="1768">
                    <c:v>5.42695E-06</c:v>
                  </c:pt>
                  <c:pt idx="1769">
                    <c:v>3.75429E-05</c:v>
                  </c:pt>
                  <c:pt idx="1770">
                    <c:v>3.53824E-05</c:v>
                  </c:pt>
                  <c:pt idx="1771">
                    <c:v>3.69342E-05</c:v>
                  </c:pt>
                  <c:pt idx="1772">
                    <c:v>4.09808E-06</c:v>
                  </c:pt>
                  <c:pt idx="1773">
                    <c:v>5.89849E-06</c:v>
                  </c:pt>
                  <c:pt idx="1774">
                    <c:v>0.000154707</c:v>
                  </c:pt>
                  <c:pt idx="1775">
                    <c:v>5.54698E-06</c:v>
                  </c:pt>
                  <c:pt idx="1776">
                    <c:v>0.00110036</c:v>
                  </c:pt>
                  <c:pt idx="1777">
                    <c:v>5.10202E-05</c:v>
                  </c:pt>
                  <c:pt idx="1778">
                    <c:v>1.35974E-05</c:v>
                  </c:pt>
                  <c:pt idx="1779">
                    <c:v>7.31824E-05</c:v>
                  </c:pt>
                  <c:pt idx="1780">
                    <c:v>4.98114E-05</c:v>
                  </c:pt>
                  <c:pt idx="1781">
                    <c:v>3.46365E-06</c:v>
                  </c:pt>
                  <c:pt idx="1782">
                    <c:v>1.70439E-05</c:v>
                  </c:pt>
                  <c:pt idx="1783">
                    <c:v>8.48765E-07</c:v>
                  </c:pt>
                  <c:pt idx="1784">
                    <c:v>6.83985E-05</c:v>
                  </c:pt>
                  <c:pt idx="1785">
                    <c:v>9.44702E-05</c:v>
                  </c:pt>
                  <c:pt idx="1786">
                    <c:v>2.55658E-05</c:v>
                  </c:pt>
                  <c:pt idx="1787">
                    <c:v>7.53601E-06</c:v>
                  </c:pt>
                  <c:pt idx="1788">
                    <c:v>6.94702E-05</c:v>
                  </c:pt>
                  <c:pt idx="1789">
                    <c:v>3.6094E-06</c:v>
                  </c:pt>
                  <c:pt idx="1790">
                    <c:v>3.77915E-05</c:v>
                  </c:pt>
                  <c:pt idx="1791">
                    <c:v>4.40243E-05</c:v>
                  </c:pt>
                  <c:pt idx="1792">
                    <c:v>1.87671E-05</c:v>
                  </c:pt>
                  <c:pt idx="1793">
                    <c:v>4.91255E-05</c:v>
                  </c:pt>
                  <c:pt idx="1794">
                    <c:v>6.11111E-05</c:v>
                  </c:pt>
                  <c:pt idx="1795">
                    <c:v>6.38717E-05</c:v>
                  </c:pt>
                  <c:pt idx="1796">
                    <c:v>1.30058E-05</c:v>
                  </c:pt>
                  <c:pt idx="1797">
                    <c:v>2.69204E-06</c:v>
                  </c:pt>
                  <c:pt idx="1798">
                    <c:v>0.000268707</c:v>
                  </c:pt>
                  <c:pt idx="1799">
                    <c:v>4.20096E-07</c:v>
                  </c:pt>
                  <c:pt idx="1800">
                    <c:v>3.03412E-05</c:v>
                  </c:pt>
                  <c:pt idx="1801">
                    <c:v>7.50171E-05</c:v>
                  </c:pt>
                  <c:pt idx="1802">
                    <c:v>2.7512E-05</c:v>
                  </c:pt>
                  <c:pt idx="1803">
                    <c:v>0.000123997</c:v>
                  </c:pt>
                  <c:pt idx="1804">
                    <c:v>7.75634E-05</c:v>
                  </c:pt>
                  <c:pt idx="1805">
                    <c:v>0.000162663</c:v>
                  </c:pt>
                  <c:pt idx="1806">
                    <c:v>1.8047E-05</c:v>
                  </c:pt>
                  <c:pt idx="1807">
                    <c:v>5.17833E-06</c:v>
                  </c:pt>
                  <c:pt idx="1808">
                    <c:v>1.00309E-06</c:v>
                  </c:pt>
                  <c:pt idx="1809">
                    <c:v>5.21262E-05</c:v>
                  </c:pt>
                  <c:pt idx="1810">
                    <c:v>5.39266E-06</c:v>
                  </c:pt>
                  <c:pt idx="1811">
                    <c:v>2.32425E-05</c:v>
                  </c:pt>
                  <c:pt idx="1812">
                    <c:v>0.000128447</c:v>
                  </c:pt>
                  <c:pt idx="1813">
                    <c:v>3.01783E-06</c:v>
                  </c:pt>
                  <c:pt idx="1814">
                    <c:v>1.14026E-05</c:v>
                  </c:pt>
                  <c:pt idx="1815">
                    <c:v>2.7572E-05</c:v>
                  </c:pt>
                  <c:pt idx="1816">
                    <c:v>7.9561E-06</c:v>
                  </c:pt>
                  <c:pt idx="1817">
                    <c:v>3.84431E-05</c:v>
                  </c:pt>
                  <c:pt idx="1818">
                    <c:v>8.0607E-05</c:v>
                  </c:pt>
                  <c:pt idx="1819">
                    <c:v>3.95233E-06</c:v>
                  </c:pt>
                  <c:pt idx="1820">
                    <c:v>2.6466E-05</c:v>
                  </c:pt>
                  <c:pt idx="1821">
                    <c:v>5.38409E-06</c:v>
                  </c:pt>
                  <c:pt idx="1822">
                    <c:v>2.15192E-05</c:v>
                  </c:pt>
                  <c:pt idx="1823">
                    <c:v>6.70353E-05</c:v>
                  </c:pt>
                  <c:pt idx="1824">
                    <c:v>4.27812E-06</c:v>
                  </c:pt>
                  <c:pt idx="1825">
                    <c:v>4.48474E-05</c:v>
                  </c:pt>
                  <c:pt idx="1826">
                    <c:v>2.49486E-06</c:v>
                  </c:pt>
                  <c:pt idx="1827">
                    <c:v>3.29218E-06</c:v>
                  </c:pt>
                  <c:pt idx="1828">
                    <c:v>7.02161E-06</c:v>
                  </c:pt>
                  <c:pt idx="1829">
                    <c:v>3.17215E-06</c:v>
                  </c:pt>
                  <c:pt idx="1830">
                    <c:v>6.30144E-06</c:v>
                  </c:pt>
                  <c:pt idx="1831">
                    <c:v>2.38083E-05</c:v>
                  </c:pt>
                  <c:pt idx="1832">
                    <c:v>7.65604E-06</c:v>
                  </c:pt>
                  <c:pt idx="1833">
                    <c:v>9.61934E-06</c:v>
                  </c:pt>
                  <c:pt idx="1834">
                    <c:v>1.80898E-06</c:v>
                  </c:pt>
                  <c:pt idx="1835">
                    <c:v>4.93999E-05</c:v>
                  </c:pt>
                  <c:pt idx="1836">
                    <c:v>8.55624E-06</c:v>
                  </c:pt>
                  <c:pt idx="1837">
                    <c:v>1.69067E-05</c:v>
                  </c:pt>
                  <c:pt idx="1838">
                    <c:v>1.72325E-06</c:v>
                  </c:pt>
                  <c:pt idx="1839">
                    <c:v>7.93896E-06</c:v>
                  </c:pt>
                  <c:pt idx="1840">
                    <c:v>8.80487E-06</c:v>
                  </c:pt>
                  <c:pt idx="1841">
                    <c:v>9.80796E-06</c:v>
                  </c:pt>
                  <c:pt idx="1842">
                    <c:v>1.0048E-05</c:v>
                  </c:pt>
                  <c:pt idx="1843">
                    <c:v>6.90158E-06</c:v>
                  </c:pt>
                  <c:pt idx="1844">
                    <c:v>4.44959E-06</c:v>
                  </c:pt>
                  <c:pt idx="1845">
                    <c:v>1.04081E-05</c:v>
                  </c:pt>
                  <c:pt idx="1846">
                    <c:v>1.44033E-06</c:v>
                  </c:pt>
                  <c:pt idx="1847">
                    <c:v>1.12997E-05</c:v>
                  </c:pt>
                  <c:pt idx="1848">
                    <c:v>5.34636E-05</c:v>
                  </c:pt>
                  <c:pt idx="1849">
                    <c:v>6.83299E-06</c:v>
                  </c:pt>
                  <c:pt idx="1850">
                    <c:v>5.90706E-06</c:v>
                  </c:pt>
                  <c:pt idx="1851">
                    <c:v>3.41049E-05</c:v>
                  </c:pt>
                  <c:pt idx="1852">
                    <c:v>5.32922E-05</c:v>
                  </c:pt>
                  <c:pt idx="1853">
                    <c:v>8.72771E-06</c:v>
                  </c:pt>
                  <c:pt idx="1854">
                    <c:v>6.64609E-05</c:v>
                  </c:pt>
                  <c:pt idx="1855">
                    <c:v>3.24931E-06</c:v>
                  </c:pt>
                  <c:pt idx="1856">
                    <c:v>1.4369E-05</c:v>
                  </c:pt>
                  <c:pt idx="1857">
                    <c:v>2.99211E-06</c:v>
                  </c:pt>
                  <c:pt idx="1858">
                    <c:v>4.8131E-05</c:v>
                  </c:pt>
                  <c:pt idx="1859">
                    <c:v>7.69462E-05</c:v>
                  </c:pt>
                  <c:pt idx="1860">
                    <c:v>1.13597E-05</c:v>
                  </c:pt>
                  <c:pt idx="1861">
                    <c:v>6.94444E-06</c:v>
                  </c:pt>
                  <c:pt idx="1862">
                    <c:v>2.76063E-06</c:v>
                  </c:pt>
                  <c:pt idx="1863">
                    <c:v>2.59688E-05</c:v>
                  </c:pt>
                  <c:pt idx="1864">
                    <c:v>0.000183865</c:v>
                  </c:pt>
                  <c:pt idx="1865">
                    <c:v>5.64472E-05</c:v>
                  </c:pt>
                  <c:pt idx="1866">
                    <c:v>2.59774E-06</c:v>
                  </c:pt>
                  <c:pt idx="1867">
                    <c:v>5.34036E-05</c:v>
                  </c:pt>
                  <c:pt idx="1868">
                    <c:v>1.40518E-05</c:v>
                  </c:pt>
                  <c:pt idx="1869">
                    <c:v>1.81499E-05</c:v>
                  </c:pt>
                  <c:pt idx="1870">
                    <c:v>1.94873E-05</c:v>
                  </c:pt>
                  <c:pt idx="1871">
                    <c:v>0.000159662</c:v>
                  </c:pt>
                  <c:pt idx="1872">
                    <c:v>4.38357E-05</c:v>
                  </c:pt>
                  <c:pt idx="1873">
                    <c:v>9.83625E-05</c:v>
                  </c:pt>
                  <c:pt idx="1874">
                    <c:v>5.22205E-05</c:v>
                  </c:pt>
                  <c:pt idx="1875">
                    <c:v>4.48388E-06</c:v>
                  </c:pt>
                  <c:pt idx="1876">
                    <c:v>3.69427E-05</c:v>
                  </c:pt>
                  <c:pt idx="1877">
                    <c:v>0.000220585</c:v>
                  </c:pt>
                  <c:pt idx="1878">
                    <c:v>2.32082E-05</c:v>
                  </c:pt>
                  <c:pt idx="1879">
                    <c:v>2.36025E-05</c:v>
                  </c:pt>
                  <c:pt idx="1880">
                    <c:v>6.48148E-06</c:v>
                  </c:pt>
                  <c:pt idx="1881">
                    <c:v>3.30761E-05</c:v>
                  </c:pt>
                  <c:pt idx="1882">
                    <c:v>4.03807E-05</c:v>
                  </c:pt>
                  <c:pt idx="1883">
                    <c:v>3.32819E-05</c:v>
                  </c:pt>
                  <c:pt idx="1884">
                    <c:v>2.14163E-05</c:v>
                  </c:pt>
                  <c:pt idx="1885">
                    <c:v>1.14798E-05</c:v>
                  </c:pt>
                  <c:pt idx="1886">
                    <c:v>7.76749E-06</c:v>
                  </c:pt>
                  <c:pt idx="1887">
                    <c:v>1.07339E-05</c:v>
                  </c:pt>
                  <c:pt idx="1888">
                    <c:v>3.71056E-05</c:v>
                  </c:pt>
                  <c:pt idx="1889">
                    <c:v>6.80727E-06</c:v>
                  </c:pt>
                  <c:pt idx="1890">
                    <c:v>1.38289E-05</c:v>
                  </c:pt>
                  <c:pt idx="1891">
                    <c:v>2.03189E-05</c:v>
                  </c:pt>
                  <c:pt idx="1892">
                    <c:v>4.3047E-05</c:v>
                  </c:pt>
                  <c:pt idx="1893">
                    <c:v>2.1262E-06</c:v>
                  </c:pt>
                  <c:pt idx="1894">
                    <c:v>1.34431E-05</c:v>
                  </c:pt>
                  <c:pt idx="1895">
                    <c:v>3.03669E-05</c:v>
                  </c:pt>
                  <c:pt idx="1896">
                    <c:v>1.16169E-05</c:v>
                  </c:pt>
                  <c:pt idx="1897">
                    <c:v>5.75274E-06</c:v>
                  </c:pt>
                  <c:pt idx="1898">
                    <c:v>4.78395E-06</c:v>
                  </c:pt>
                  <c:pt idx="1899">
                    <c:v>6.52435E-06</c:v>
                  </c:pt>
                  <c:pt idx="1900">
                    <c:v>1.87586E-05</c:v>
                  </c:pt>
                  <c:pt idx="1901">
                    <c:v>1.51749E-05</c:v>
                  </c:pt>
                  <c:pt idx="1902">
                    <c:v>1.44119E-05</c:v>
                  </c:pt>
                  <c:pt idx="1903">
                    <c:v>1.62209E-05</c:v>
                  </c:pt>
                  <c:pt idx="1904">
                    <c:v>1.55178E-06</c:v>
                  </c:pt>
                  <c:pt idx="1905">
                    <c:v>2.48371E-05</c:v>
                  </c:pt>
                  <c:pt idx="1906">
                    <c:v>1.94444E-05</c:v>
                  </c:pt>
                  <c:pt idx="1907">
                    <c:v>5.04973E-06</c:v>
                  </c:pt>
                  <c:pt idx="1908">
                    <c:v>2.2548E-06</c:v>
                  </c:pt>
                  <c:pt idx="1909">
                    <c:v>1.70096E-05</c:v>
                  </c:pt>
                  <c:pt idx="1910">
                    <c:v>8.47051E-05</c:v>
                  </c:pt>
                  <c:pt idx="1911">
                    <c:v>2.5643E-05</c:v>
                  </c:pt>
                  <c:pt idx="1912">
                    <c:v>2.60974E-05</c:v>
                  </c:pt>
                  <c:pt idx="1913">
                    <c:v>5.04115E-05</c:v>
                  </c:pt>
                  <c:pt idx="1914">
                    <c:v>2.32167E-05</c:v>
                  </c:pt>
                  <c:pt idx="1915">
                    <c:v>1.06139E-05</c:v>
                  </c:pt>
                  <c:pt idx="1916">
                    <c:v>3.47222E-06</c:v>
                  </c:pt>
                  <c:pt idx="1917">
                    <c:v>8.02469E-06</c:v>
                  </c:pt>
                  <c:pt idx="1918">
                    <c:v>7.09019E-06</c:v>
                  </c:pt>
                  <c:pt idx="1919">
                    <c:v>2.99211E-06</c:v>
                  </c:pt>
                  <c:pt idx="1920">
                    <c:v>6.95302E-05</c:v>
                  </c:pt>
                  <c:pt idx="1921">
                    <c:v>4.14095E-06</c:v>
                  </c:pt>
                  <c:pt idx="1922">
                    <c:v>1.12311E-06</c:v>
                  </c:pt>
                  <c:pt idx="1923">
                    <c:v>2.494E-05</c:v>
                  </c:pt>
                  <c:pt idx="1924">
                    <c:v>1.74126E-05</c:v>
                  </c:pt>
                  <c:pt idx="1925">
                    <c:v>4.68107E-06</c:v>
                  </c:pt>
                  <c:pt idx="1926">
                    <c:v>1.05796E-05</c:v>
                  </c:pt>
                  <c:pt idx="1927">
                    <c:v>2.63203E-06</c:v>
                  </c:pt>
                  <c:pt idx="1928">
                    <c:v>4.88683E-07</c:v>
                  </c:pt>
                  <c:pt idx="1929">
                    <c:v>1.64523E-05</c:v>
                  </c:pt>
                  <c:pt idx="1930">
                    <c:v>8.91632E-06</c:v>
                  </c:pt>
                  <c:pt idx="1931">
                    <c:v>2.07476E-06</c:v>
                  </c:pt>
                  <c:pt idx="1932">
                    <c:v>1.44462E-05</c:v>
                  </c:pt>
                  <c:pt idx="1933">
                    <c:v>3.04355E-05</c:v>
                  </c:pt>
                  <c:pt idx="1934">
                    <c:v>1.6358E-05</c:v>
                  </c:pt>
                  <c:pt idx="1935">
                    <c:v>1.58608E-05</c:v>
                  </c:pt>
                  <c:pt idx="1936">
                    <c:v>5.54698E-06</c:v>
                  </c:pt>
                  <c:pt idx="1937">
                    <c:v>6.99846E-05</c:v>
                  </c:pt>
                  <c:pt idx="1938">
                    <c:v>2.61488E-06</c:v>
                  </c:pt>
                  <c:pt idx="1939">
                    <c:v>7.74177E-06</c:v>
                  </c:pt>
                  <c:pt idx="1940">
                    <c:v>3.22788E-05</c:v>
                  </c:pt>
                  <c:pt idx="1941">
                    <c:v>2.06533E-05</c:v>
                  </c:pt>
                  <c:pt idx="1942">
                    <c:v>3.35134E-05</c:v>
                  </c:pt>
                  <c:pt idx="1943">
                    <c:v>1.64609E-05</c:v>
                  </c:pt>
                  <c:pt idx="1944">
                    <c:v>3.23474E-05</c:v>
                  </c:pt>
                  <c:pt idx="1945">
                    <c:v>5.65844E-06</c:v>
                  </c:pt>
                  <c:pt idx="1946">
                    <c:v>3.2356E-05</c:v>
                  </c:pt>
                  <c:pt idx="1947">
                    <c:v>2.13477E-05</c:v>
                  </c:pt>
                  <c:pt idx="1948">
                    <c:v>4.21639E-05</c:v>
                  </c:pt>
                  <c:pt idx="1949">
                    <c:v>1.25086E-05</c:v>
                  </c:pt>
                  <c:pt idx="1950">
                    <c:v>4.85682E-05</c:v>
                  </c:pt>
                  <c:pt idx="1951">
                    <c:v>1.04167E-05</c:v>
                  </c:pt>
                  <c:pt idx="1952">
                    <c:v>9.62534E-05</c:v>
                  </c:pt>
                  <c:pt idx="1953">
                    <c:v>2.8095E-05</c:v>
                  </c:pt>
                  <c:pt idx="1954">
                    <c:v>3.76372E-06</c:v>
                  </c:pt>
                  <c:pt idx="1955">
                    <c:v>4.99829E-06</c:v>
                  </c:pt>
                  <c:pt idx="1956">
                    <c:v>8.74486E-06</c:v>
                  </c:pt>
                  <c:pt idx="1957">
                    <c:v>4.19239E-06</c:v>
                  </c:pt>
                  <c:pt idx="1958">
                    <c:v>7.49143E-05</c:v>
                  </c:pt>
                  <c:pt idx="1959">
                    <c:v>1.1677E-05</c:v>
                  </c:pt>
                  <c:pt idx="1960">
                    <c:v>2.95096E-05</c:v>
                  </c:pt>
                  <c:pt idx="1961">
                    <c:v>6.66581E-05</c:v>
                  </c:pt>
                  <c:pt idx="1962">
                    <c:v>1.20199E-05</c:v>
                  </c:pt>
                  <c:pt idx="1963">
                    <c:v>1.29801E-05</c:v>
                  </c:pt>
                  <c:pt idx="1964">
                    <c:v>6.44633E-05</c:v>
                  </c:pt>
                  <c:pt idx="1965">
                    <c:v>2.56259E-05</c:v>
                  </c:pt>
                  <c:pt idx="1966">
                    <c:v>1.72325E-06</c:v>
                  </c:pt>
                  <c:pt idx="1967">
                    <c:v>2.3251E-05</c:v>
                  </c:pt>
                  <c:pt idx="1968">
                    <c:v>5.97565E-06</c:v>
                  </c:pt>
                  <c:pt idx="1969">
                    <c:v>5.10031E-05</c:v>
                  </c:pt>
                  <c:pt idx="1970">
                    <c:v>3.51595E-05</c:v>
                  </c:pt>
                  <c:pt idx="1971">
                    <c:v>1.55607E-05</c:v>
                  </c:pt>
                  <c:pt idx="1972">
                    <c:v>5.14575E-05</c:v>
                  </c:pt>
                  <c:pt idx="1973">
                    <c:v>4.85854E-05</c:v>
                  </c:pt>
                  <c:pt idx="1974">
                    <c:v>9.89369E-06</c:v>
                  </c:pt>
                  <c:pt idx="1975">
                    <c:v>2.03532E-05</c:v>
                  </c:pt>
                  <c:pt idx="1976">
                    <c:v>5.14318E-05</c:v>
                  </c:pt>
                  <c:pt idx="1977">
                    <c:v>3.31361E-05</c:v>
                  </c:pt>
                  <c:pt idx="1978">
                    <c:v>1.0511E-05</c:v>
                  </c:pt>
                  <c:pt idx="1979">
                    <c:v>8.23217E-05</c:v>
                  </c:pt>
                  <c:pt idx="1980">
                    <c:v>1.12997E-05</c:v>
                  </c:pt>
                  <c:pt idx="1981">
                    <c:v>3.45936E-05</c:v>
                  </c:pt>
                  <c:pt idx="1982">
                    <c:v>2.56859E-05</c:v>
                  </c:pt>
                  <c:pt idx="1983">
                    <c:v>6.88786E-05</c:v>
                  </c:pt>
                  <c:pt idx="1984">
                    <c:v>1.88272E-05</c:v>
                  </c:pt>
                  <c:pt idx="1985">
                    <c:v>3.31704E-05</c:v>
                  </c:pt>
                  <c:pt idx="1986">
                    <c:v>5.84705E-06</c:v>
                  </c:pt>
                  <c:pt idx="1987">
                    <c:v>2.44342E-05</c:v>
                  </c:pt>
                  <c:pt idx="1988">
                    <c:v>2.86866E-05</c:v>
                  </c:pt>
                  <c:pt idx="1989">
                    <c:v>1.81756E-06</c:v>
                  </c:pt>
                  <c:pt idx="1990">
                    <c:v>5.7296E-05</c:v>
                  </c:pt>
                  <c:pt idx="1991">
                    <c:v>2.77092E-05</c:v>
                  </c:pt>
                  <c:pt idx="1992">
                    <c:v>5.75017E-05</c:v>
                  </c:pt>
                  <c:pt idx="1993">
                    <c:v>8.11043E-06</c:v>
                  </c:pt>
                  <c:pt idx="1994">
                    <c:v>1.17884E-05</c:v>
                  </c:pt>
                  <c:pt idx="1995">
                    <c:v>1.49177E-05</c:v>
                  </c:pt>
                  <c:pt idx="1996">
                    <c:v>6.32116E-05</c:v>
                  </c:pt>
                  <c:pt idx="1997">
                    <c:v>4.60991E-05</c:v>
                  </c:pt>
                  <c:pt idx="1998">
                    <c:v>4.97257E-07</c:v>
                  </c:pt>
                  <c:pt idx="1999">
                    <c:v>0.000133745</c:v>
                  </c:pt>
                  <c:pt idx="2000">
                    <c:v>4.28669E-08</c:v>
                  </c:pt>
                  <c:pt idx="2001">
                    <c:v>5.25549E-06</c:v>
                  </c:pt>
                  <c:pt idx="2002">
                    <c:v>1.01852E-05</c:v>
                  </c:pt>
                  <c:pt idx="2003">
                    <c:v>2.80521E-05</c:v>
                  </c:pt>
                  <c:pt idx="2004">
                    <c:v>1.07253E-05</c:v>
                  </c:pt>
                  <c:pt idx="2005">
                    <c:v>5.14403E-08</c:v>
                  </c:pt>
                  <c:pt idx="2006">
                    <c:v>3.90089E-06</c:v>
                  </c:pt>
                  <c:pt idx="2007">
                    <c:v>8.47394E-05</c:v>
                  </c:pt>
                  <c:pt idx="2008">
                    <c:v>1.81413E-05</c:v>
                  </c:pt>
                  <c:pt idx="2009">
                    <c:v>5.79561E-05</c:v>
                  </c:pt>
                  <c:pt idx="2010">
                    <c:v>1.25943E-05</c:v>
                  </c:pt>
                  <c:pt idx="2011">
                    <c:v>3.90175E-05</c:v>
                  </c:pt>
                  <c:pt idx="2012">
                    <c:v>4.25926E-05</c:v>
                  </c:pt>
                  <c:pt idx="2013">
                    <c:v>1.0691E-05</c:v>
                  </c:pt>
                  <c:pt idx="2014">
                    <c:v>2.41684E-05</c:v>
                  </c:pt>
                  <c:pt idx="2015">
                    <c:v>1.84757E-05</c:v>
                  </c:pt>
                  <c:pt idx="2016">
                    <c:v>1.84156E-05</c:v>
                  </c:pt>
                  <c:pt idx="2017">
                    <c:v>1.73097E-05</c:v>
                  </c:pt>
                  <c:pt idx="2018">
                    <c:v>3.17044E-05</c:v>
                  </c:pt>
                  <c:pt idx="2019">
                    <c:v>4.3167E-05</c:v>
                  </c:pt>
                  <c:pt idx="2020">
                    <c:v>3.07785E-06</c:v>
                  </c:pt>
                  <c:pt idx="2021">
                    <c:v>1.88615E-06</c:v>
                  </c:pt>
                  <c:pt idx="2022">
                    <c:v>6.09568E-06</c:v>
                  </c:pt>
                  <c:pt idx="2023">
                    <c:v>1.49177E-05</c:v>
                  </c:pt>
                  <c:pt idx="2024">
                    <c:v>1.45748E-06</c:v>
                  </c:pt>
                  <c:pt idx="2025">
                    <c:v>6.68724E-07</c:v>
                  </c:pt>
                  <c:pt idx="2026">
                    <c:v>4.70593E-05</c:v>
                  </c:pt>
                  <c:pt idx="2027">
                    <c:v>2.18536E-05</c:v>
                  </c:pt>
                  <c:pt idx="2028">
                    <c:v>6.53292E-06</c:v>
                  </c:pt>
                  <c:pt idx="2029">
                    <c:v>1.77726E-05</c:v>
                  </c:pt>
                  <c:pt idx="2030">
                    <c:v>3.58368E-06</c:v>
                  </c:pt>
                  <c:pt idx="2031">
                    <c:v>2.23337E-05</c:v>
                  </c:pt>
                  <c:pt idx="2032">
                    <c:v>1.74211E-05</c:v>
                  </c:pt>
                  <c:pt idx="2033">
                    <c:v>4.55847E-05</c:v>
                  </c:pt>
                  <c:pt idx="2034">
                    <c:v>2.01732E-05</c:v>
                  </c:pt>
                  <c:pt idx="2035">
                    <c:v>1.19513E-05</c:v>
                  </c:pt>
                  <c:pt idx="2036">
                    <c:v>4.28669E-06</c:v>
                  </c:pt>
                  <c:pt idx="2037">
                    <c:v>6.6358E-06</c:v>
                  </c:pt>
                  <c:pt idx="2038">
                    <c:v>2.43056E-05</c:v>
                  </c:pt>
                  <c:pt idx="2039">
                    <c:v>3.61797E-06</c:v>
                  </c:pt>
                  <c:pt idx="2040">
                    <c:v>4.93913E-05</c:v>
                  </c:pt>
                  <c:pt idx="2041">
                    <c:v>1.7061E-05</c:v>
                  </c:pt>
                  <c:pt idx="2042">
                    <c:v>4.49246E-06</c:v>
                  </c:pt>
                  <c:pt idx="2043">
                    <c:v>1.15398E-05</c:v>
                  </c:pt>
                  <c:pt idx="2044">
                    <c:v>3.4808E-05</c:v>
                  </c:pt>
                  <c:pt idx="2045">
                    <c:v>1.2963E-05</c:v>
                  </c:pt>
                  <c:pt idx="2046">
                    <c:v>1.09396E-05</c:v>
                  </c:pt>
                  <c:pt idx="2047">
                    <c:v>4.63392E-05</c:v>
                  </c:pt>
                  <c:pt idx="2048">
                    <c:v>0.000294041</c:v>
                  </c:pt>
                  <c:pt idx="2049">
                    <c:v>0.00037434</c:v>
                  </c:pt>
                  <c:pt idx="2050">
                    <c:v>1.47205E-05</c:v>
                  </c:pt>
                  <c:pt idx="2051">
                    <c:v>9.75652E-06</c:v>
                  </c:pt>
                  <c:pt idx="2052">
                    <c:v>3.70456E-05</c:v>
                  </c:pt>
                  <c:pt idx="2053">
                    <c:v>7.27023E-06</c:v>
                  </c:pt>
                  <c:pt idx="2054">
                    <c:v>0.00027536</c:v>
                  </c:pt>
                  <c:pt idx="2055">
                    <c:v>5.39266E-06</c:v>
                  </c:pt>
                  <c:pt idx="2056">
                    <c:v>3.23217E-06</c:v>
                  </c:pt>
                  <c:pt idx="2057">
                    <c:v>3.768E-05</c:v>
                  </c:pt>
                  <c:pt idx="2058">
                    <c:v>1.67867E-05</c:v>
                  </c:pt>
                  <c:pt idx="2059">
                    <c:v>4.30727E-05</c:v>
                  </c:pt>
                  <c:pt idx="2060">
                    <c:v>1.35031E-05</c:v>
                  </c:pt>
                  <c:pt idx="2061">
                    <c:v>4.32785E-05</c:v>
                  </c:pt>
                  <c:pt idx="2062">
                    <c:v>1.5775E-06</c:v>
                  </c:pt>
                  <c:pt idx="2063">
                    <c:v>7.87037E-05</c:v>
                  </c:pt>
                  <c:pt idx="2064">
                    <c:v>5.62843E-05</c:v>
                  </c:pt>
                  <c:pt idx="2065">
                    <c:v>1.40003E-05</c:v>
                  </c:pt>
                  <c:pt idx="2066">
                    <c:v>2.09276E-05</c:v>
                  </c:pt>
                  <c:pt idx="2067">
                    <c:v>5.43553E-06</c:v>
                  </c:pt>
                  <c:pt idx="2068">
                    <c:v>1.1977E-05</c:v>
                  </c:pt>
                  <c:pt idx="2069">
                    <c:v>7.94753E-06</c:v>
                  </c:pt>
                  <c:pt idx="2070">
                    <c:v>0.000199991</c:v>
                  </c:pt>
                  <c:pt idx="2071">
                    <c:v>1.48491E-05</c:v>
                  </c:pt>
                  <c:pt idx="2072">
                    <c:v>4.30384E-06</c:v>
                  </c:pt>
                  <c:pt idx="2073">
                    <c:v>4.65535E-05</c:v>
                  </c:pt>
                  <c:pt idx="2074">
                    <c:v>8.41907E-06</c:v>
                  </c:pt>
                  <c:pt idx="2075">
                    <c:v>3.61711E-05</c:v>
                  </c:pt>
                  <c:pt idx="2076">
                    <c:v>8.85117E-05</c:v>
                  </c:pt>
                  <c:pt idx="2077">
                    <c:v>6.08711E-07</c:v>
                  </c:pt>
                  <c:pt idx="2078">
                    <c:v>4.65535E-06</c:v>
                  </c:pt>
                  <c:pt idx="2079">
                    <c:v>5.75189E-05</c:v>
                  </c:pt>
                  <c:pt idx="2080">
                    <c:v>7.27881E-06</c:v>
                  </c:pt>
                  <c:pt idx="2081">
                    <c:v>1.42147E-05</c:v>
                  </c:pt>
                  <c:pt idx="2082">
                    <c:v>2.19479E-06</c:v>
                  </c:pt>
                  <c:pt idx="2083">
                    <c:v>7.25995E-05</c:v>
                  </c:pt>
                  <c:pt idx="2084">
                    <c:v>0.000136651</c:v>
                  </c:pt>
                  <c:pt idx="2085">
                    <c:v>3.36934E-06</c:v>
                  </c:pt>
                  <c:pt idx="2086">
                    <c:v>5.06259E-05</c:v>
                  </c:pt>
                  <c:pt idx="2087">
                    <c:v>7.87037E-06</c:v>
                  </c:pt>
                  <c:pt idx="2088">
                    <c:v>4.78652E-05</c:v>
                  </c:pt>
                  <c:pt idx="2089">
                    <c:v>1.61523E-05</c:v>
                  </c:pt>
                  <c:pt idx="2090">
                    <c:v>1.06224E-05</c:v>
                  </c:pt>
                  <c:pt idx="2091">
                    <c:v>6.00995E-06</c:v>
                  </c:pt>
                  <c:pt idx="2092">
                    <c:v>1.32459E-05</c:v>
                  </c:pt>
                  <c:pt idx="2093">
                    <c:v>3.32047E-05</c:v>
                  </c:pt>
                  <c:pt idx="2094">
                    <c:v>2.29081E-05</c:v>
                  </c:pt>
                  <c:pt idx="2095">
                    <c:v>3.58368E-06</c:v>
                  </c:pt>
                  <c:pt idx="2096">
                    <c:v>7.6046E-05</c:v>
                  </c:pt>
                  <c:pt idx="2097">
                    <c:v>7.77606E-06</c:v>
                  </c:pt>
                  <c:pt idx="2098">
                    <c:v>0.000227581</c:v>
                  </c:pt>
                  <c:pt idx="2099">
                    <c:v>9.25754E-05</c:v>
                  </c:pt>
                  <c:pt idx="2100">
                    <c:v>6.08196E-05</c:v>
                  </c:pt>
                  <c:pt idx="2101">
                    <c:v>6.60065E-05</c:v>
                  </c:pt>
                  <c:pt idx="2102">
                    <c:v>0.000110777</c:v>
                  </c:pt>
                  <c:pt idx="2103">
                    <c:v>1.32973E-05</c:v>
                  </c:pt>
                  <c:pt idx="2104">
                    <c:v>5.33265E-05</c:v>
                  </c:pt>
                  <c:pt idx="2105">
                    <c:v>2.4477E-05</c:v>
                  </c:pt>
                  <c:pt idx="2106">
                    <c:v>1.40689E-05</c:v>
                  </c:pt>
                  <c:pt idx="2107">
                    <c:v>4.36385E-06</c:v>
                  </c:pt>
                  <c:pt idx="2108">
                    <c:v>2.72805E-05</c:v>
                  </c:pt>
                  <c:pt idx="2109">
                    <c:v>2.86351E-06</c:v>
                  </c:pt>
                  <c:pt idx="2110">
                    <c:v>6.59036E-05</c:v>
                  </c:pt>
                  <c:pt idx="2111">
                    <c:v>1.08882E-06</c:v>
                  </c:pt>
                  <c:pt idx="2112">
                    <c:v>1.69753E-06</c:v>
                  </c:pt>
                  <c:pt idx="2113">
                    <c:v>2.3011E-05</c:v>
                  </c:pt>
                  <c:pt idx="2114">
                    <c:v>8.84774E-06</c:v>
                  </c:pt>
                  <c:pt idx="2115">
                    <c:v>0.00020751</c:v>
                  </c:pt>
                  <c:pt idx="2116">
                    <c:v>5.86591E-05</c:v>
                  </c:pt>
                  <c:pt idx="2117">
                    <c:v>0.000154029</c:v>
                  </c:pt>
                  <c:pt idx="2118">
                    <c:v>0.000578695</c:v>
                  </c:pt>
                  <c:pt idx="2119">
                    <c:v>7.49314E-05</c:v>
                  </c:pt>
                  <c:pt idx="2120">
                    <c:v>0.000133676</c:v>
                  </c:pt>
                  <c:pt idx="2121">
                    <c:v>0.000495662</c:v>
                  </c:pt>
                  <c:pt idx="2122">
                    <c:v>0.000561523</c:v>
                  </c:pt>
                  <c:pt idx="2123">
                    <c:v>3.02383E-05</c:v>
                  </c:pt>
                  <c:pt idx="2124">
                    <c:v>0.000344496</c:v>
                  </c:pt>
                  <c:pt idx="2125">
                    <c:v>5.10117E-06</c:v>
                  </c:pt>
                  <c:pt idx="2126">
                    <c:v>8.45422E-05</c:v>
                  </c:pt>
                  <c:pt idx="2127">
                    <c:v>4.53532E-06</c:v>
                  </c:pt>
                  <c:pt idx="2128">
                    <c:v>4.32956E-06</c:v>
                  </c:pt>
                  <c:pt idx="2129">
                    <c:v>2.75034E-05</c:v>
                  </c:pt>
                  <c:pt idx="2130">
                    <c:v>5.93707E-05</c:v>
                  </c:pt>
                  <c:pt idx="2131">
                    <c:v>8.15586E-05</c:v>
                  </c:pt>
                  <c:pt idx="2132">
                    <c:v>3.15844E-05</c:v>
                  </c:pt>
                  <c:pt idx="2133">
                    <c:v>0.000259988</c:v>
                  </c:pt>
                  <c:pt idx="2134">
                    <c:v>0.00021737</c:v>
                  </c:pt>
                  <c:pt idx="2135">
                    <c:v>7.88752E-05</c:v>
                  </c:pt>
                  <c:pt idx="2136">
                    <c:v>9.96228E-06</c:v>
                  </c:pt>
                  <c:pt idx="2137">
                    <c:v>1.34088E-05</c:v>
                  </c:pt>
                  <c:pt idx="2138">
                    <c:v>6.76355E-05</c:v>
                  </c:pt>
                  <c:pt idx="2139">
                    <c:v>2.78206E-05</c:v>
                  </c:pt>
                  <c:pt idx="2140">
                    <c:v>2.52058E-05</c:v>
                  </c:pt>
                  <c:pt idx="2141">
                    <c:v>1.44976E-05</c:v>
                  </c:pt>
                  <c:pt idx="2142">
                    <c:v>1.09139E-05</c:v>
                  </c:pt>
                  <c:pt idx="2143">
                    <c:v>1.00223E-05</c:v>
                  </c:pt>
                  <c:pt idx="2144">
                    <c:v>2.12791E-05</c:v>
                  </c:pt>
                  <c:pt idx="2145">
                    <c:v>1.57407E-05</c:v>
                  </c:pt>
                  <c:pt idx="2146">
                    <c:v>9.85082E-06</c:v>
                  </c:pt>
                  <c:pt idx="2147">
                    <c:v>8.84259E-05</c:v>
                  </c:pt>
                  <c:pt idx="2148">
                    <c:v>1.97359E-05</c:v>
                  </c:pt>
                  <c:pt idx="2149">
                    <c:v>1.40947E-05</c:v>
                  </c:pt>
                  <c:pt idx="2150">
                    <c:v>7.13134E-05</c:v>
                  </c:pt>
                  <c:pt idx="2151">
                    <c:v>0.000132305</c:v>
                  </c:pt>
                  <c:pt idx="2152">
                    <c:v>7.63032E-06</c:v>
                  </c:pt>
                  <c:pt idx="2153">
                    <c:v>0.000158325</c:v>
                  </c:pt>
                  <c:pt idx="2154">
                    <c:v>1.52349E-05</c:v>
                  </c:pt>
                  <c:pt idx="2155">
                    <c:v>8.12757E-06</c:v>
                  </c:pt>
                  <c:pt idx="2156">
                    <c:v>1.08025E-05</c:v>
                  </c:pt>
                  <c:pt idx="2157">
                    <c:v>2.33196E-05</c:v>
                  </c:pt>
                  <c:pt idx="2158">
                    <c:v>3.9249E-05</c:v>
                  </c:pt>
                  <c:pt idx="2159">
                    <c:v>5.08573E-05</c:v>
                  </c:pt>
                  <c:pt idx="2160">
                    <c:v>6.80727E-06</c:v>
                  </c:pt>
                  <c:pt idx="2161">
                    <c:v>1.22342E-05</c:v>
                  </c:pt>
                  <c:pt idx="2162">
                    <c:v>2.63203E-06</c:v>
                  </c:pt>
                  <c:pt idx="2163">
                    <c:v>4.47531E-05</c:v>
                  </c:pt>
                  <c:pt idx="2164">
                    <c:v>3.49537E-05</c:v>
                  </c:pt>
                  <c:pt idx="2165">
                    <c:v>3.12929E-05</c:v>
                  </c:pt>
                  <c:pt idx="2166">
                    <c:v>1.99074E-05</c:v>
                  </c:pt>
                  <c:pt idx="2167">
                    <c:v>6.40432E-06</c:v>
                  </c:pt>
                  <c:pt idx="2168">
                    <c:v>6.36917E-05</c:v>
                  </c:pt>
                  <c:pt idx="2169">
                    <c:v>9.00206E-06</c:v>
                  </c:pt>
                  <c:pt idx="2170">
                    <c:v>0.00026322</c:v>
                  </c:pt>
                  <c:pt idx="2171">
                    <c:v>6.00137E-06</c:v>
                  </c:pt>
                  <c:pt idx="2172">
                    <c:v>1.71468E-06</c:v>
                  </c:pt>
                  <c:pt idx="2173">
                    <c:v>1.1154E-05</c:v>
                  </c:pt>
                  <c:pt idx="2174">
                    <c:v>4.50103E-06</c:v>
                  </c:pt>
                  <c:pt idx="2175">
                    <c:v>9.47531E-05</c:v>
                  </c:pt>
                  <c:pt idx="2176">
                    <c:v>2.87551E-05</c:v>
                  </c:pt>
                  <c:pt idx="2177">
                    <c:v>3.73371E-05</c:v>
                  </c:pt>
                  <c:pt idx="2178">
                    <c:v>2.32339E-06</c:v>
                  </c:pt>
                  <c:pt idx="2179">
                    <c:v>0.000177803</c:v>
                  </c:pt>
                  <c:pt idx="2180">
                    <c:v>2.60631E-06</c:v>
                  </c:pt>
                  <c:pt idx="2181">
                    <c:v>0.000123474</c:v>
                  </c:pt>
                  <c:pt idx="2182">
                    <c:v>4.23268E-05</c:v>
                  </c:pt>
                  <c:pt idx="2183">
                    <c:v>4.90741E-05</c:v>
                  </c:pt>
                  <c:pt idx="2184">
                    <c:v>0.000303086</c:v>
                  </c:pt>
                  <c:pt idx="2185">
                    <c:v>1.4249E-05</c:v>
                  </c:pt>
                  <c:pt idx="2186">
                    <c:v>0.000289086</c:v>
                  </c:pt>
                  <c:pt idx="2187">
                    <c:v>4.29012E-05</c:v>
                  </c:pt>
                  <c:pt idx="2188">
                    <c:v>4.27812E-06</c:v>
                  </c:pt>
                  <c:pt idx="2189">
                    <c:v>7.58745E-06</c:v>
                  </c:pt>
                  <c:pt idx="2190">
                    <c:v>1.98474E-05</c:v>
                  </c:pt>
                  <c:pt idx="2191">
                    <c:v>3.47222E-06</c:v>
                  </c:pt>
                  <c:pt idx="2192">
                    <c:v>7.06447E-06</c:v>
                  </c:pt>
                  <c:pt idx="2193">
                    <c:v>2.61317E-05</c:v>
                  </c:pt>
                  <c:pt idx="2194">
                    <c:v>3.40621E-05</c:v>
                  </c:pt>
                  <c:pt idx="2195">
                    <c:v>1.01509E-05</c:v>
                  </c:pt>
                  <c:pt idx="2196">
                    <c:v>1.68896E-06</c:v>
                  </c:pt>
                  <c:pt idx="2197">
                    <c:v>1.3546E-05</c:v>
                  </c:pt>
                  <c:pt idx="2198">
                    <c:v>4.28498E-05</c:v>
                  </c:pt>
                  <c:pt idx="2199">
                    <c:v>2.43741E-05</c:v>
                  </c:pt>
                  <c:pt idx="2200">
                    <c:v>2.21794E-05</c:v>
                  </c:pt>
                  <c:pt idx="2201">
                    <c:v>7.27881E-06</c:v>
                  </c:pt>
                  <c:pt idx="2202">
                    <c:v>2.02332E-06</c:v>
                  </c:pt>
                  <c:pt idx="2203">
                    <c:v>0.000111317</c:v>
                  </c:pt>
                  <c:pt idx="2204">
                    <c:v>3.54252E-05</c:v>
                  </c:pt>
                  <c:pt idx="2205">
                    <c:v>6.28429E-06</c:v>
                  </c:pt>
                  <c:pt idx="2206">
                    <c:v>3.50051E-05</c:v>
                  </c:pt>
                  <c:pt idx="2207">
                    <c:v>2.40055E-06</c:v>
                  </c:pt>
                  <c:pt idx="2208">
                    <c:v>1.11711E-05</c:v>
                  </c:pt>
                  <c:pt idx="2209">
                    <c:v>5.36523E-05</c:v>
                  </c:pt>
                  <c:pt idx="2210">
                    <c:v>9.68964E-05</c:v>
                  </c:pt>
                  <c:pt idx="2211">
                    <c:v>3.05213E-05</c:v>
                  </c:pt>
                  <c:pt idx="2212">
                    <c:v>4.56962E-06</c:v>
                  </c:pt>
                  <c:pt idx="2213">
                    <c:v>2.9501E-05</c:v>
                  </c:pt>
                  <c:pt idx="2214">
                    <c:v>8.07613E-06</c:v>
                  </c:pt>
                  <c:pt idx="2215">
                    <c:v>1.07596E-05</c:v>
                  </c:pt>
                  <c:pt idx="2216">
                    <c:v>8.87346E-06</c:v>
                  </c:pt>
                  <c:pt idx="2217">
                    <c:v>0.000484036</c:v>
                  </c:pt>
                  <c:pt idx="2218">
                    <c:v>0.000174366</c:v>
                  </c:pt>
                  <c:pt idx="2219">
                    <c:v>2.30281E-05</c:v>
                  </c:pt>
                  <c:pt idx="2220">
                    <c:v>1.54835E-05</c:v>
                  </c:pt>
                  <c:pt idx="2221">
                    <c:v>7.80264E-05</c:v>
                  </c:pt>
                  <c:pt idx="2222">
                    <c:v>6.15569E-06</c:v>
                  </c:pt>
                  <c:pt idx="2223">
                    <c:v>1.76526E-05</c:v>
                  </c:pt>
                  <c:pt idx="2224">
                    <c:v>0.000114343</c:v>
                  </c:pt>
                  <c:pt idx="2225">
                    <c:v>0.001253104</c:v>
                  </c:pt>
                  <c:pt idx="2226">
                    <c:v>2.9784E-05</c:v>
                  </c:pt>
                  <c:pt idx="2227">
                    <c:v>1.1917E-06</c:v>
                  </c:pt>
                  <c:pt idx="2228">
                    <c:v>3.33248E-05</c:v>
                  </c:pt>
                  <c:pt idx="2229">
                    <c:v>6.16169E-05</c:v>
                  </c:pt>
                  <c:pt idx="2230">
                    <c:v>2.36368E-05</c:v>
                  </c:pt>
                  <c:pt idx="2231">
                    <c:v>3.06413E-05</c:v>
                  </c:pt>
                  <c:pt idx="2232">
                    <c:v>0.00045799</c:v>
                  </c:pt>
                  <c:pt idx="2233">
                    <c:v>1.62894E-06</c:v>
                  </c:pt>
                  <c:pt idx="2234">
                    <c:v>0.000172205</c:v>
                  </c:pt>
                  <c:pt idx="2235">
                    <c:v>7.77692E-05</c:v>
                  </c:pt>
                  <c:pt idx="2236">
                    <c:v>1.26029E-06</c:v>
                  </c:pt>
                  <c:pt idx="2237">
                    <c:v>1.26457E-05</c:v>
                  </c:pt>
                  <c:pt idx="2238">
                    <c:v>0.000118733</c:v>
                  </c:pt>
                  <c:pt idx="2239">
                    <c:v>6.27572E-06</c:v>
                  </c:pt>
                  <c:pt idx="2240">
                    <c:v>0.000164558</c:v>
                  </c:pt>
                  <c:pt idx="2241">
                    <c:v>1.52606E-06</c:v>
                  </c:pt>
                  <c:pt idx="2242">
                    <c:v>5.1809E-05</c:v>
                  </c:pt>
                  <c:pt idx="2243">
                    <c:v>2.7632E-05</c:v>
                  </c:pt>
                  <c:pt idx="2244">
                    <c:v>5.93364E-05</c:v>
                  </c:pt>
                  <c:pt idx="2245">
                    <c:v>8.96948E-05</c:v>
                  </c:pt>
                  <c:pt idx="2246">
                    <c:v>2.67318E-05</c:v>
                  </c:pt>
                  <c:pt idx="2247">
                    <c:v>5.78704E-06</c:v>
                  </c:pt>
                  <c:pt idx="2248">
                    <c:v>7.01475E-05</c:v>
                  </c:pt>
                  <c:pt idx="2249">
                    <c:v>1.18313E-06</c:v>
                  </c:pt>
                  <c:pt idx="2250">
                    <c:v>7.06447E-06</c:v>
                  </c:pt>
                  <c:pt idx="2251">
                    <c:v>1.90329E-06</c:v>
                  </c:pt>
                  <c:pt idx="2252">
                    <c:v>4.60391E-06</c:v>
                  </c:pt>
                  <c:pt idx="2253">
                    <c:v>1.55607E-05</c:v>
                  </c:pt>
                  <c:pt idx="2254">
                    <c:v>5.90278E-05</c:v>
                  </c:pt>
                  <c:pt idx="2255">
                    <c:v>4.56104E-06</c:v>
                  </c:pt>
                  <c:pt idx="2256">
                    <c:v>8.22188E-06</c:v>
                  </c:pt>
                  <c:pt idx="2257">
                    <c:v>1.20628E-05</c:v>
                  </c:pt>
                  <c:pt idx="2258">
                    <c:v>9.71365E-06</c:v>
                  </c:pt>
                  <c:pt idx="2259">
                    <c:v>1.89558E-05</c:v>
                  </c:pt>
                  <c:pt idx="2260">
                    <c:v>2.12191E-05</c:v>
                  </c:pt>
                  <c:pt idx="2261">
                    <c:v>2.90038E-05</c:v>
                  </c:pt>
                  <c:pt idx="2262">
                    <c:v>1.98903E-06</c:v>
                  </c:pt>
                  <c:pt idx="2263">
                    <c:v>3.52966E-05</c:v>
                  </c:pt>
                  <c:pt idx="2264">
                    <c:v>1.73182E-06</c:v>
                  </c:pt>
                  <c:pt idx="2265">
                    <c:v>1.49005E-05</c:v>
                  </c:pt>
                  <c:pt idx="2266">
                    <c:v>1.40518E-05</c:v>
                  </c:pt>
                  <c:pt idx="2267">
                    <c:v>5.38409E-06</c:v>
                  </c:pt>
                  <c:pt idx="2268">
                    <c:v>7.09019E-06</c:v>
                  </c:pt>
                  <c:pt idx="2269">
                    <c:v>6.55864E-05</c:v>
                  </c:pt>
                  <c:pt idx="2270">
                    <c:v>1.11883E-05</c:v>
                  </c:pt>
                  <c:pt idx="2271">
                    <c:v>5.04115E-06</c:v>
                  </c:pt>
                  <c:pt idx="2272">
                    <c:v>2.74348E-06</c:v>
                  </c:pt>
                  <c:pt idx="2273">
                    <c:v>2.77435E-05</c:v>
                  </c:pt>
                  <c:pt idx="2274">
                    <c:v>4.08093E-06</c:v>
                  </c:pt>
                  <c:pt idx="2275">
                    <c:v>4.18724E-05</c:v>
                  </c:pt>
                  <c:pt idx="2276">
                    <c:v>2.23422E-05</c:v>
                  </c:pt>
                  <c:pt idx="2277">
                    <c:v>4.2524E-06</c:v>
                  </c:pt>
                  <c:pt idx="2278">
                    <c:v>1.0451E-05</c:v>
                  </c:pt>
                  <c:pt idx="2279">
                    <c:v>1.47291E-05</c:v>
                  </c:pt>
                  <c:pt idx="2280">
                    <c:v>0.000110279</c:v>
                  </c:pt>
                  <c:pt idx="2281">
                    <c:v>1.0451E-05</c:v>
                  </c:pt>
                  <c:pt idx="2282">
                    <c:v>3.00926E-06</c:v>
                  </c:pt>
                  <c:pt idx="2283">
                    <c:v>4.15809E-06</c:v>
                  </c:pt>
                  <c:pt idx="2284">
                    <c:v>4.60391E-06</c:v>
                  </c:pt>
                  <c:pt idx="2285">
                    <c:v>4.84482E-05</c:v>
                  </c:pt>
                  <c:pt idx="2286">
                    <c:v>9.36214E-06</c:v>
                  </c:pt>
                  <c:pt idx="2287">
                    <c:v>4.31241E-06</c:v>
                  </c:pt>
                  <c:pt idx="2288">
                    <c:v>1.71982E-05</c:v>
                  </c:pt>
                  <c:pt idx="2289">
                    <c:v>6.05281E-06</c:v>
                  </c:pt>
                  <c:pt idx="2290">
                    <c:v>4.74966E-06</c:v>
                  </c:pt>
                  <c:pt idx="2291">
                    <c:v>7.04733E-06</c:v>
                  </c:pt>
                  <c:pt idx="2292">
                    <c:v>2.97497E-06</c:v>
                  </c:pt>
                  <c:pt idx="2293">
                    <c:v>1.63752E-06</c:v>
                  </c:pt>
                  <c:pt idx="2294">
                    <c:v>4.68107E-06</c:v>
                  </c:pt>
                  <c:pt idx="2295">
                    <c:v>0.000126389</c:v>
                  </c:pt>
                  <c:pt idx="2296">
                    <c:v>8.81344E-06</c:v>
                  </c:pt>
                  <c:pt idx="2297">
                    <c:v>3.08128E-05</c:v>
                  </c:pt>
                  <c:pt idx="2298">
                    <c:v>5.94136E-06</c:v>
                  </c:pt>
                  <c:pt idx="2299">
                    <c:v>1.81327E-05</c:v>
                  </c:pt>
                  <c:pt idx="2300">
                    <c:v>1.50034E-06</c:v>
                  </c:pt>
                  <c:pt idx="2301">
                    <c:v>5.76989E-06</c:v>
                  </c:pt>
                  <c:pt idx="2302">
                    <c:v>2.04047E-05</c:v>
                  </c:pt>
                  <c:pt idx="2303">
                    <c:v>4.66392E-06</c:v>
                  </c:pt>
                  <c:pt idx="2304">
                    <c:v>4.09808E-06</c:v>
                  </c:pt>
                  <c:pt idx="2305">
                    <c:v>9.38786E-06</c:v>
                  </c:pt>
                  <c:pt idx="2306">
                    <c:v>2.09962E-05</c:v>
                  </c:pt>
                  <c:pt idx="2307">
                    <c:v>1.869E-06</c:v>
                  </c:pt>
                  <c:pt idx="2308">
                    <c:v>2.66118E-05</c:v>
                  </c:pt>
                  <c:pt idx="2309">
                    <c:v>1.59036E-05</c:v>
                  </c:pt>
                  <c:pt idx="2310">
                    <c:v>3.46365E-06</c:v>
                  </c:pt>
                  <c:pt idx="2311">
                    <c:v>1.60322E-05</c:v>
                  </c:pt>
                  <c:pt idx="2312">
                    <c:v>1.11111E-05</c:v>
                  </c:pt>
                  <c:pt idx="2313">
                    <c:v>6.83299E-06</c:v>
                  </c:pt>
                  <c:pt idx="2314">
                    <c:v>2.84551E-05</c:v>
                  </c:pt>
                  <c:pt idx="2315">
                    <c:v>1.6238E-05</c:v>
                  </c:pt>
                  <c:pt idx="2316">
                    <c:v>6.59294E-06</c:v>
                  </c:pt>
                  <c:pt idx="2317">
                    <c:v>8.13186E-05</c:v>
                  </c:pt>
                  <c:pt idx="2318">
                    <c:v>7.47342E-05</c:v>
                  </c:pt>
                  <c:pt idx="2319">
                    <c:v>7.40741E-06</c:v>
                  </c:pt>
                  <c:pt idx="2320">
                    <c:v>9.78224E-06</c:v>
                  </c:pt>
                  <c:pt idx="2321">
                    <c:v>8.70199E-06</c:v>
                  </c:pt>
                  <c:pt idx="2322">
                    <c:v>1.63237E-05</c:v>
                  </c:pt>
                  <c:pt idx="2323">
                    <c:v>2.99211E-06</c:v>
                  </c:pt>
                  <c:pt idx="2324">
                    <c:v>2.4177E-06</c:v>
                  </c:pt>
                  <c:pt idx="2325">
                    <c:v>3.21245E-05</c:v>
                  </c:pt>
                  <c:pt idx="2326">
                    <c:v>0.000684319</c:v>
                  </c:pt>
                  <c:pt idx="2327">
                    <c:v>2.34911E-06</c:v>
                  </c:pt>
                  <c:pt idx="2328">
                    <c:v>3.94719E-05</c:v>
                  </c:pt>
                  <c:pt idx="2329">
                    <c:v>3.12071E-06</c:v>
                  </c:pt>
                  <c:pt idx="2330">
                    <c:v>2.54372E-05</c:v>
                  </c:pt>
                  <c:pt idx="2331">
                    <c:v>8.47908E-06</c:v>
                  </c:pt>
                  <c:pt idx="2332">
                    <c:v>5.26406E-06</c:v>
                  </c:pt>
                  <c:pt idx="2333">
                    <c:v>1.57064E-05</c:v>
                  </c:pt>
                  <c:pt idx="2334">
                    <c:v>7.11591E-06</c:v>
                  </c:pt>
                  <c:pt idx="2335">
                    <c:v>3.08642E-06</c:v>
                  </c:pt>
                  <c:pt idx="2336">
                    <c:v>2.51029E-05</c:v>
                  </c:pt>
                  <c:pt idx="2337">
                    <c:v>4.82682E-06</c:v>
                  </c:pt>
                  <c:pt idx="2338">
                    <c:v>5.61385E-05</c:v>
                  </c:pt>
                  <c:pt idx="2339">
                    <c:v>1.45919E-05</c:v>
                  </c:pt>
                  <c:pt idx="2340">
                    <c:v>6.10854E-05</c:v>
                  </c:pt>
                  <c:pt idx="2341">
                    <c:v>3.46965E-05</c:v>
                  </c:pt>
                  <c:pt idx="2342">
                    <c:v>1.04424E-05</c:v>
                  </c:pt>
                  <c:pt idx="2343">
                    <c:v>6.25E-06</c:v>
                  </c:pt>
                  <c:pt idx="2344">
                    <c:v>1.64009E-05</c:v>
                  </c:pt>
                  <c:pt idx="2345">
                    <c:v>2.0499E-05</c:v>
                  </c:pt>
                  <c:pt idx="2346">
                    <c:v>2.20679E-05</c:v>
                  </c:pt>
                  <c:pt idx="2347">
                    <c:v>3.36934E-05</c:v>
                  </c:pt>
                  <c:pt idx="2348">
                    <c:v>5.74846E-05</c:v>
                  </c:pt>
                  <c:pt idx="2349">
                    <c:v>4.96828E-05</c:v>
                  </c:pt>
                  <c:pt idx="2350">
                    <c:v>7.59602E-06</c:v>
                  </c:pt>
                  <c:pt idx="2351">
                    <c:v>5.66701E-06</c:v>
                  </c:pt>
                  <c:pt idx="2352">
                    <c:v>6.49691E-05</c:v>
                  </c:pt>
                  <c:pt idx="2353">
                    <c:v>0.00034922</c:v>
                  </c:pt>
                  <c:pt idx="2354">
                    <c:v>2.45199E-06</c:v>
                  </c:pt>
                  <c:pt idx="2355">
                    <c:v>0.000104235</c:v>
                  </c:pt>
                  <c:pt idx="2356">
                    <c:v>0.000371631</c:v>
                  </c:pt>
                  <c:pt idx="2357">
                    <c:v>0.000259971</c:v>
                  </c:pt>
                  <c:pt idx="2358">
                    <c:v>2.36368E-05</c:v>
                  </c:pt>
                  <c:pt idx="2359">
                    <c:v>0.000311986</c:v>
                  </c:pt>
                  <c:pt idx="2360">
                    <c:v>4.47874E-05</c:v>
                  </c:pt>
                  <c:pt idx="2361">
                    <c:v>1.6821E-05</c:v>
                  </c:pt>
                  <c:pt idx="2362">
                    <c:v>3.44393E-05</c:v>
                  </c:pt>
                  <c:pt idx="2363">
                    <c:v>5.26663E-05</c:v>
                  </c:pt>
                  <c:pt idx="2364">
                    <c:v>0.000108359</c:v>
                  </c:pt>
                  <c:pt idx="2365">
                    <c:v>3.22016E-05</c:v>
                  </c:pt>
                  <c:pt idx="2366">
                    <c:v>7.50772E-05</c:v>
                  </c:pt>
                  <c:pt idx="2367">
                    <c:v>1.25514E-05</c:v>
                  </c:pt>
                  <c:pt idx="2368">
                    <c:v>2.17593E-05</c:v>
                  </c:pt>
                  <c:pt idx="2369">
                    <c:v>2.9964E-05</c:v>
                  </c:pt>
                  <c:pt idx="2370">
                    <c:v>4.71536E-06</c:v>
                  </c:pt>
                  <c:pt idx="2371">
                    <c:v>7.03275E-05</c:v>
                  </c:pt>
                  <c:pt idx="2372">
                    <c:v>3.95748E-05</c:v>
                  </c:pt>
                  <c:pt idx="2373">
                    <c:v>4.82425E-05</c:v>
                  </c:pt>
                  <c:pt idx="2374">
                    <c:v>4.34414E-05</c:v>
                  </c:pt>
                  <c:pt idx="2375">
                    <c:v>6.40089E-05</c:v>
                  </c:pt>
                  <c:pt idx="2376">
                    <c:v>6.31859E-06</c:v>
                  </c:pt>
                  <c:pt idx="2377">
                    <c:v>2.11248E-05</c:v>
                  </c:pt>
                  <c:pt idx="2378">
                    <c:v>0.000318116</c:v>
                  </c:pt>
                  <c:pt idx="2379">
                    <c:v>5.80504E-05</c:v>
                  </c:pt>
                  <c:pt idx="2380">
                    <c:v>7.90895E-05</c:v>
                  </c:pt>
                  <c:pt idx="2381">
                    <c:v>8.57339E-06</c:v>
                  </c:pt>
                  <c:pt idx="2382">
                    <c:v>3.2999E-05</c:v>
                  </c:pt>
                  <c:pt idx="2383">
                    <c:v>2.66632E-06</c:v>
                  </c:pt>
                  <c:pt idx="2384">
                    <c:v>2.2548E-06</c:v>
                  </c:pt>
                  <c:pt idx="2385">
                    <c:v>9.53361E-06</c:v>
                  </c:pt>
                  <c:pt idx="2386">
                    <c:v>8.12243E-05</c:v>
                  </c:pt>
                  <c:pt idx="2387">
                    <c:v>6.69582E-06</c:v>
                  </c:pt>
                  <c:pt idx="2388">
                    <c:v>4.44702E-05</c:v>
                  </c:pt>
                  <c:pt idx="2389">
                    <c:v>1.0571E-05</c:v>
                  </c:pt>
                  <c:pt idx="2390">
                    <c:v>8.20473E-06</c:v>
                  </c:pt>
                  <c:pt idx="2391">
                    <c:v>9.89369E-06</c:v>
                  </c:pt>
                  <c:pt idx="2392">
                    <c:v>0.00013245</c:v>
                  </c:pt>
                  <c:pt idx="2393">
                    <c:v>1.9513E-05</c:v>
                  </c:pt>
                  <c:pt idx="2394">
                    <c:v>1.27743E-06</c:v>
                  </c:pt>
                  <c:pt idx="2395">
                    <c:v>4.70679E-05</c:v>
                  </c:pt>
                  <c:pt idx="2396">
                    <c:v>8.54681E-05</c:v>
                  </c:pt>
                  <c:pt idx="2397">
                    <c:v>6.85871E-06</c:v>
                  </c:pt>
                  <c:pt idx="2398">
                    <c:v>2.72634E-06</c:v>
                  </c:pt>
                  <c:pt idx="2399">
                    <c:v>3.82459E-05</c:v>
                  </c:pt>
                  <c:pt idx="2400">
                    <c:v>5.94993E-06</c:v>
                  </c:pt>
                  <c:pt idx="2401">
                    <c:v>3.33505E-06</c:v>
                  </c:pt>
                  <c:pt idx="2402">
                    <c:v>6.73868E-06</c:v>
                  </c:pt>
                  <c:pt idx="2403">
                    <c:v>7.65003E-05</c:v>
                  </c:pt>
                  <c:pt idx="2404">
                    <c:v>7.45628E-05</c:v>
                  </c:pt>
                  <c:pt idx="2405">
                    <c:v>2.51629E-05</c:v>
                  </c:pt>
                  <c:pt idx="2406">
                    <c:v>3.43793E-06</c:v>
                  </c:pt>
                  <c:pt idx="2407">
                    <c:v>1.84328E-06</c:v>
                  </c:pt>
                  <c:pt idx="2408">
                    <c:v>2.36883E-05</c:v>
                  </c:pt>
                  <c:pt idx="2409">
                    <c:v>6.36145E-06</c:v>
                  </c:pt>
                  <c:pt idx="2410">
                    <c:v>5.48697E-06</c:v>
                  </c:pt>
                  <c:pt idx="2411">
                    <c:v>3.15501E-06</c:v>
                  </c:pt>
                  <c:pt idx="2412">
                    <c:v>6.43861E-06</c:v>
                  </c:pt>
                  <c:pt idx="2413">
                    <c:v>5.40123E-06</c:v>
                  </c:pt>
                  <c:pt idx="2414">
                    <c:v>1.94359E-05</c:v>
                  </c:pt>
                  <c:pt idx="2415">
                    <c:v>7.30453E-06</c:v>
                  </c:pt>
                  <c:pt idx="2416">
                    <c:v>1.56807E-05</c:v>
                  </c:pt>
                  <c:pt idx="2417">
                    <c:v>4.85511E-05</c:v>
                  </c:pt>
                  <c:pt idx="2418">
                    <c:v>2.23937E-05</c:v>
                  </c:pt>
                  <c:pt idx="2419">
                    <c:v>1.77898E-05</c:v>
                  </c:pt>
                  <c:pt idx="2420">
                    <c:v>5.09259E-06</c:v>
                  </c:pt>
                  <c:pt idx="2421">
                    <c:v>1.98731E-05</c:v>
                  </c:pt>
                  <c:pt idx="2422">
                    <c:v>4.18981E-05</c:v>
                  </c:pt>
                  <c:pt idx="2423">
                    <c:v>3.39078E-05</c:v>
                  </c:pt>
                  <c:pt idx="2424">
                    <c:v>9.89369E-06</c:v>
                  </c:pt>
                  <c:pt idx="2425">
                    <c:v>7.76749E-06</c:v>
                  </c:pt>
                  <c:pt idx="2426">
                    <c:v>1.18056E-05</c:v>
                  </c:pt>
                  <c:pt idx="2427">
                    <c:v>1.18656E-05</c:v>
                  </c:pt>
                  <c:pt idx="2428">
                    <c:v>1.03738E-05</c:v>
                  </c:pt>
                  <c:pt idx="2429">
                    <c:v>0.000285588</c:v>
                  </c:pt>
                  <c:pt idx="2430">
                    <c:v>2.46571E-05</c:v>
                  </c:pt>
                  <c:pt idx="2431">
                    <c:v>1.38717E-05</c:v>
                  </c:pt>
                  <c:pt idx="2432">
                    <c:v>7.87037E-06</c:v>
                  </c:pt>
                  <c:pt idx="2433">
                    <c:v>5.67558E-06</c:v>
                  </c:pt>
                  <c:pt idx="2434">
                    <c:v>5.38409E-06</c:v>
                  </c:pt>
                  <c:pt idx="2435">
                    <c:v>4.49331E-05</c:v>
                  </c:pt>
                  <c:pt idx="2436">
                    <c:v>2.54887E-05</c:v>
                  </c:pt>
                  <c:pt idx="2437">
                    <c:v>2.28052E-06</c:v>
                  </c:pt>
                  <c:pt idx="2438">
                    <c:v>0.000106773</c:v>
                  </c:pt>
                  <c:pt idx="2439">
                    <c:v>1.36917E-05</c:v>
                  </c:pt>
                  <c:pt idx="2440">
                    <c:v>2.3654E-05</c:v>
                  </c:pt>
                  <c:pt idx="2441">
                    <c:v>1.98645E-05</c:v>
                  </c:pt>
                  <c:pt idx="2442">
                    <c:v>0.000118381</c:v>
                  </c:pt>
                  <c:pt idx="2443">
                    <c:v>0.000220293</c:v>
                  </c:pt>
                  <c:pt idx="2444">
                    <c:v>0.000221391</c:v>
                  </c:pt>
                  <c:pt idx="2445">
                    <c:v>5.45267E-06</c:v>
                  </c:pt>
                  <c:pt idx="2446">
                    <c:v>4.14095E-06</c:v>
                  </c:pt>
                  <c:pt idx="2447">
                    <c:v>3.82116E-05</c:v>
                  </c:pt>
                  <c:pt idx="2448">
                    <c:v>1.06139E-05</c:v>
                  </c:pt>
                  <c:pt idx="2449">
                    <c:v>7.60802E-05</c:v>
                  </c:pt>
                  <c:pt idx="2450">
                    <c:v>7.64403E-05</c:v>
                  </c:pt>
                  <c:pt idx="2451">
                    <c:v>1.14112E-05</c:v>
                  </c:pt>
                  <c:pt idx="2452">
                    <c:v>4.87912E-05</c:v>
                  </c:pt>
                  <c:pt idx="2453">
                    <c:v>0.000108179</c:v>
                  </c:pt>
                  <c:pt idx="2454">
                    <c:v>0.00027428</c:v>
                  </c:pt>
                  <c:pt idx="2455">
                    <c:v>1.01766E-05</c:v>
                  </c:pt>
                  <c:pt idx="2456">
                    <c:v>4.93999E-05</c:v>
                  </c:pt>
                  <c:pt idx="2457">
                    <c:v>7.89781E-05</c:v>
                  </c:pt>
                  <c:pt idx="2458">
                    <c:v>2.44342E-06</c:v>
                  </c:pt>
                  <c:pt idx="2459">
                    <c:v>0.000168167</c:v>
                  </c:pt>
                  <c:pt idx="2460">
                    <c:v>1.09396E-05</c:v>
                  </c:pt>
                  <c:pt idx="2461">
                    <c:v>8.27332E-06</c:v>
                  </c:pt>
                  <c:pt idx="2462">
                    <c:v>2.25909E-05</c:v>
                  </c:pt>
                  <c:pt idx="2463">
                    <c:v>0.00015174</c:v>
                  </c:pt>
                  <c:pt idx="2464">
                    <c:v>1.85442E-05</c:v>
                  </c:pt>
                  <c:pt idx="2465">
                    <c:v>7.18193E-05</c:v>
                  </c:pt>
                  <c:pt idx="2466">
                    <c:v>0.000915629</c:v>
                  </c:pt>
                  <c:pt idx="2467">
                    <c:v>0.000149486</c:v>
                  </c:pt>
                  <c:pt idx="2468">
                    <c:v>4.82682E-05</c:v>
                  </c:pt>
                  <c:pt idx="2469">
                    <c:v>0.000105838</c:v>
                  </c:pt>
                  <c:pt idx="2470">
                    <c:v>6.61694E-05</c:v>
                  </c:pt>
                  <c:pt idx="2471">
                    <c:v>1.0511E-05</c:v>
                  </c:pt>
                  <c:pt idx="2472">
                    <c:v>0.000262937</c:v>
                  </c:pt>
                  <c:pt idx="2473">
                    <c:v>5.1166E-05</c:v>
                  </c:pt>
                  <c:pt idx="2474">
                    <c:v>0.000621742</c:v>
                  </c:pt>
                  <c:pt idx="2475">
                    <c:v>0.000177958</c:v>
                  </c:pt>
                  <c:pt idx="2476">
                    <c:v>0.000422565</c:v>
                  </c:pt>
                  <c:pt idx="2477">
                    <c:v>0.000311205</c:v>
                  </c:pt>
                  <c:pt idx="2478">
                    <c:v>0.000157965</c:v>
                  </c:pt>
                  <c:pt idx="2479">
                    <c:v>0.000650823</c:v>
                  </c:pt>
                  <c:pt idx="2480">
                    <c:v>4.37243E-06</c:v>
                  </c:pt>
                  <c:pt idx="2481">
                    <c:v>0.000338597</c:v>
                  </c:pt>
                  <c:pt idx="2482">
                    <c:v>2.63203E-05</c:v>
                  </c:pt>
                  <c:pt idx="2483">
                    <c:v>0.000302812</c:v>
                  </c:pt>
                  <c:pt idx="2484">
                    <c:v>6.79612E-05</c:v>
                  </c:pt>
                  <c:pt idx="2485">
                    <c:v>9.30213E-05</c:v>
                  </c:pt>
                  <c:pt idx="2486">
                    <c:v>0.000140741</c:v>
                  </c:pt>
                  <c:pt idx="2487">
                    <c:v>0.000647016</c:v>
                  </c:pt>
                  <c:pt idx="2488">
                    <c:v>3.16358E-06</c:v>
                  </c:pt>
                  <c:pt idx="2489">
                    <c:v>2.04047E-06</c:v>
                  </c:pt>
                  <c:pt idx="2490">
                    <c:v>0.000247419</c:v>
                  </c:pt>
                  <c:pt idx="2491">
                    <c:v>6.90158E-06</c:v>
                  </c:pt>
                  <c:pt idx="2492">
                    <c:v>4.16752E-05</c:v>
                  </c:pt>
                  <c:pt idx="2493">
                    <c:v>4.54304E-05</c:v>
                  </c:pt>
                  <c:pt idx="2494">
                    <c:v>3.96091E-06</c:v>
                  </c:pt>
                  <c:pt idx="2495">
                    <c:v>2.10562E-05</c:v>
                  </c:pt>
                  <c:pt idx="2496">
                    <c:v>2.52572E-05</c:v>
                  </c:pt>
                  <c:pt idx="2497">
                    <c:v>7.75549E-05</c:v>
                  </c:pt>
                  <c:pt idx="2498">
                    <c:v>0.000348414</c:v>
                  </c:pt>
                  <c:pt idx="2499">
                    <c:v>7.05247E-05</c:v>
                  </c:pt>
                  <c:pt idx="2500">
                    <c:v>3.42078E-06</c:v>
                  </c:pt>
                  <c:pt idx="2501">
                    <c:v>2.40055E-06</c:v>
                  </c:pt>
                  <c:pt idx="2502">
                    <c:v>5.84019E-05</c:v>
                  </c:pt>
                  <c:pt idx="2503">
                    <c:v>6.31859E-06</c:v>
                  </c:pt>
                  <c:pt idx="2504">
                    <c:v>7.04733E-06</c:v>
                  </c:pt>
                  <c:pt idx="2505">
                    <c:v>0.000269607</c:v>
                  </c:pt>
                  <c:pt idx="2506">
                    <c:v>7.28738E-07</c:v>
                  </c:pt>
                  <c:pt idx="2507">
                    <c:v>4.68107E-06</c:v>
                  </c:pt>
                  <c:pt idx="2508">
                    <c:v>8.03326E-06</c:v>
                  </c:pt>
                  <c:pt idx="2509">
                    <c:v>3.29218E-05</c:v>
                  </c:pt>
                  <c:pt idx="2510">
                    <c:v>7.81036E-06</c:v>
                  </c:pt>
                  <c:pt idx="2511">
                    <c:v>3.24074E-06</c:v>
                  </c:pt>
                  <c:pt idx="2512">
                    <c:v>5.14403E-07</c:v>
                  </c:pt>
                  <c:pt idx="2513">
                    <c:v>8.87346E-06</c:v>
                  </c:pt>
                  <c:pt idx="2514">
                    <c:v>1.15741E-05</c:v>
                  </c:pt>
                  <c:pt idx="2515">
                    <c:v>0.000251818</c:v>
                  </c:pt>
                  <c:pt idx="2516">
                    <c:v>4.44702E-05</c:v>
                  </c:pt>
                  <c:pt idx="2517">
                    <c:v>3.92661E-06</c:v>
                  </c:pt>
                  <c:pt idx="2518">
                    <c:v>7.94753E-06</c:v>
                  </c:pt>
                  <c:pt idx="2519">
                    <c:v>5.65844E-06</c:v>
                  </c:pt>
                  <c:pt idx="2520">
                    <c:v>6.17284E-06</c:v>
                  </c:pt>
                  <c:pt idx="2521">
                    <c:v>0.000140518</c:v>
                  </c:pt>
                  <c:pt idx="2522">
                    <c:v>8.05041E-06</c:v>
                  </c:pt>
                  <c:pt idx="2523">
                    <c:v>7.63032E-06</c:v>
                  </c:pt>
                  <c:pt idx="2524">
                    <c:v>7.48457E-06</c:v>
                  </c:pt>
                  <c:pt idx="2525">
                    <c:v>7.34739E-06</c:v>
                  </c:pt>
                  <c:pt idx="2526">
                    <c:v>2.51029E-05</c:v>
                  </c:pt>
                  <c:pt idx="2527">
                    <c:v>2.48628E-06</c:v>
                  </c:pt>
                  <c:pt idx="2528">
                    <c:v>6.82527E-05</c:v>
                  </c:pt>
                  <c:pt idx="2529">
                    <c:v>7.23594E-06</c:v>
                  </c:pt>
                  <c:pt idx="2530">
                    <c:v>2.50343E-06</c:v>
                  </c:pt>
                  <c:pt idx="2531">
                    <c:v>3.72942E-06</c:v>
                  </c:pt>
                  <c:pt idx="2532">
                    <c:v>6.56807E-05</c:v>
                  </c:pt>
                  <c:pt idx="2533">
                    <c:v>5.28121E-06</c:v>
                  </c:pt>
                  <c:pt idx="2534">
                    <c:v>2.62088E-05</c:v>
                  </c:pt>
                  <c:pt idx="2535">
                    <c:v>2.61831E-05</c:v>
                  </c:pt>
                  <c:pt idx="2536">
                    <c:v>4.02949E-07</c:v>
                  </c:pt>
                  <c:pt idx="2537">
                    <c:v>2.10134E-05</c:v>
                  </c:pt>
                  <c:pt idx="2538">
                    <c:v>6.68724E-07</c:v>
                  </c:pt>
                  <c:pt idx="2539">
                    <c:v>4.40672E-06</c:v>
                  </c:pt>
                  <c:pt idx="2540">
                    <c:v>1.25086E-05</c:v>
                  </c:pt>
                  <c:pt idx="2541">
                    <c:v>5.50412E-06</c:v>
                  </c:pt>
                  <c:pt idx="2542">
                    <c:v>3.34705E-05</c:v>
                  </c:pt>
                  <c:pt idx="2543">
                    <c:v>1.83471E-06</c:v>
                  </c:pt>
                  <c:pt idx="2544">
                    <c:v>2.25394E-05</c:v>
                  </c:pt>
                  <c:pt idx="2545">
                    <c:v>5.89849E-06</c:v>
                  </c:pt>
                  <c:pt idx="2546">
                    <c:v>1.18398E-05</c:v>
                  </c:pt>
                  <c:pt idx="2547">
                    <c:v>3.8666E-06</c:v>
                  </c:pt>
                  <c:pt idx="2548">
                    <c:v>9.02778E-06</c:v>
                  </c:pt>
                  <c:pt idx="2549">
                    <c:v>1.89472E-06</c:v>
                  </c:pt>
                  <c:pt idx="2550">
                    <c:v>1.24314E-06</c:v>
                  </c:pt>
                  <c:pt idx="2551">
                    <c:v>1.87671E-05</c:v>
                  </c:pt>
                  <c:pt idx="2552">
                    <c:v>6.02623E-05</c:v>
                  </c:pt>
                  <c:pt idx="2553">
                    <c:v>1.75669E-05</c:v>
                  </c:pt>
                  <c:pt idx="2554">
                    <c:v>1.03738E-06</c:v>
                  </c:pt>
                  <c:pt idx="2555">
                    <c:v>4.49246E-06</c:v>
                  </c:pt>
                  <c:pt idx="2556">
                    <c:v>1.25086E-05</c:v>
                  </c:pt>
                  <c:pt idx="2557">
                    <c:v>2.16907E-06</c:v>
                  </c:pt>
                  <c:pt idx="2558">
                    <c:v>8.14472E-07</c:v>
                  </c:pt>
                  <c:pt idx="2559">
                    <c:v>8.88203E-06</c:v>
                  </c:pt>
                  <c:pt idx="2560">
                    <c:v>3.41564E-05</c:v>
                  </c:pt>
                  <c:pt idx="2561">
                    <c:v>3.32647E-06</c:v>
                  </c:pt>
                  <c:pt idx="2562">
                    <c:v>1.1214E-05</c:v>
                  </c:pt>
                  <c:pt idx="2563">
                    <c:v>9.04492E-06</c:v>
                  </c:pt>
                  <c:pt idx="2564">
                    <c:v>3.75514E-06</c:v>
                  </c:pt>
                  <c:pt idx="2565">
                    <c:v>1.14026E-06</c:v>
                  </c:pt>
                  <c:pt idx="2566">
                    <c:v>3.62654E-06</c:v>
                  </c:pt>
                  <c:pt idx="2567">
                    <c:v>1.42233E-05</c:v>
                  </c:pt>
                  <c:pt idx="2568">
                    <c:v>3.35219E-06</c:v>
                  </c:pt>
                  <c:pt idx="2569">
                    <c:v>1.76955E-05</c:v>
                  </c:pt>
                  <c:pt idx="2570">
                    <c:v>1.11454E-06</c:v>
                  </c:pt>
                  <c:pt idx="2571">
                    <c:v>7.39883E-06</c:v>
                  </c:pt>
                  <c:pt idx="2572">
                    <c:v>1.58608E-06</c:v>
                  </c:pt>
                  <c:pt idx="2573">
                    <c:v>1.46091E-05</c:v>
                  </c:pt>
                  <c:pt idx="2574">
                    <c:v>5.11831E-06</c:v>
                  </c:pt>
                  <c:pt idx="2575">
                    <c:v>1.51749E-06</c:v>
                  </c:pt>
                  <c:pt idx="2576">
                    <c:v>3.65226E-06</c:v>
                  </c:pt>
                  <c:pt idx="2577">
                    <c:v>2.6226E-05</c:v>
                  </c:pt>
                  <c:pt idx="2578">
                    <c:v>7.85322E-06</c:v>
                  </c:pt>
                  <c:pt idx="2579">
                    <c:v>1.7584E-05</c:v>
                  </c:pt>
                  <c:pt idx="2580">
                    <c:v>2.43484E-06</c:v>
                  </c:pt>
                  <c:pt idx="2581">
                    <c:v>5.607E-06</c:v>
                  </c:pt>
                  <c:pt idx="2582">
                    <c:v>1.60322E-06</c:v>
                  </c:pt>
                  <c:pt idx="2583">
                    <c:v>8.56053E-05</c:v>
                  </c:pt>
                  <c:pt idx="2584">
                    <c:v>5.09688E-05</c:v>
                  </c:pt>
                  <c:pt idx="2585">
                    <c:v>8.41907E-06</c:v>
                  </c:pt>
                  <c:pt idx="2586">
                    <c:v>1.43176E-06</c:v>
                  </c:pt>
                  <c:pt idx="2587">
                    <c:v>2.40055E-06</c:v>
                  </c:pt>
                  <c:pt idx="2588">
                    <c:v>8.05041E-06</c:v>
                  </c:pt>
                  <c:pt idx="2589">
                    <c:v>5.42695E-06</c:v>
                  </c:pt>
                  <c:pt idx="2590">
                    <c:v>7.63032E-07</c:v>
                  </c:pt>
                  <c:pt idx="2591">
                    <c:v>2.03189E-06</c:v>
                  </c:pt>
                  <c:pt idx="2592">
                    <c:v>1.88186E-05</c:v>
                  </c:pt>
                  <c:pt idx="2593">
                    <c:v>5.89849E-06</c:v>
                  </c:pt>
                  <c:pt idx="2594">
                    <c:v>1.44376E-05</c:v>
                  </c:pt>
                  <c:pt idx="2595">
                    <c:v>4.14095E-06</c:v>
                  </c:pt>
                  <c:pt idx="2596">
                    <c:v>8.93433E-05</c:v>
                  </c:pt>
                  <c:pt idx="2597">
                    <c:v>1.60237E-05</c:v>
                  </c:pt>
                  <c:pt idx="2598">
                    <c:v>8.57339E-07</c:v>
                  </c:pt>
                  <c:pt idx="2599">
                    <c:v>3.0607E-06</c:v>
                  </c:pt>
                  <c:pt idx="2600">
                    <c:v>4.9297E-06</c:v>
                  </c:pt>
                  <c:pt idx="2601">
                    <c:v>6.84156E-06</c:v>
                  </c:pt>
                  <c:pt idx="2602">
                    <c:v>3.66941E-06</c:v>
                  </c:pt>
                  <c:pt idx="2603">
                    <c:v>4.12723E-05</c:v>
                  </c:pt>
                  <c:pt idx="2604">
                    <c:v>2.63203E-06</c:v>
                  </c:pt>
                  <c:pt idx="2605">
                    <c:v>3.52366E-06</c:v>
                  </c:pt>
                  <c:pt idx="2606">
                    <c:v>9.1821E-06</c:v>
                  </c:pt>
                  <c:pt idx="2607">
                    <c:v>1.54321E-06</c:v>
                  </c:pt>
                  <c:pt idx="2608">
                    <c:v>3.02641E-06</c:v>
                  </c:pt>
                  <c:pt idx="2609">
                    <c:v>7.6046E-06</c:v>
                  </c:pt>
                  <c:pt idx="2610">
                    <c:v>4.81824E-06</c:v>
                  </c:pt>
                  <c:pt idx="2611">
                    <c:v>7.5703E-06</c:v>
                  </c:pt>
                  <c:pt idx="2612">
                    <c:v>1.90329E-06</c:v>
                  </c:pt>
                  <c:pt idx="2613">
                    <c:v>2.94067E-06</c:v>
                  </c:pt>
                  <c:pt idx="2614">
                    <c:v>3.53567E-05</c:v>
                  </c:pt>
                  <c:pt idx="2615">
                    <c:v>1.89386E-05</c:v>
                  </c:pt>
                  <c:pt idx="2616">
                    <c:v>1.1214E-05</c:v>
                  </c:pt>
                  <c:pt idx="2617">
                    <c:v>2.71433E-05</c:v>
                  </c:pt>
                  <c:pt idx="2618">
                    <c:v>1.03309E-05</c:v>
                  </c:pt>
                  <c:pt idx="2619">
                    <c:v>4.08951E-06</c:v>
                  </c:pt>
                  <c:pt idx="2620">
                    <c:v>8.75343E-06</c:v>
                  </c:pt>
                  <c:pt idx="2621">
                    <c:v>1.81499E-05</c:v>
                  </c:pt>
                  <c:pt idx="2622">
                    <c:v>9.3107E-06</c:v>
                  </c:pt>
                  <c:pt idx="2623">
                    <c:v>2.85494E-06</c:v>
                  </c:pt>
                  <c:pt idx="2624">
                    <c:v>6.893E-06</c:v>
                  </c:pt>
                  <c:pt idx="2625">
                    <c:v>7.63032E-07</c:v>
                  </c:pt>
                  <c:pt idx="2626">
                    <c:v>1.29372E-05</c:v>
                  </c:pt>
                  <c:pt idx="2627">
                    <c:v>1.00309E-06</c:v>
                  </c:pt>
                  <c:pt idx="2628">
                    <c:v>2.1725E-05</c:v>
                  </c:pt>
                  <c:pt idx="2629">
                    <c:v>1.51406E-05</c:v>
                  </c:pt>
                  <c:pt idx="2630">
                    <c:v>3.35219E-06</c:v>
                  </c:pt>
                  <c:pt idx="2631">
                    <c:v>3.61797E-06</c:v>
                  </c:pt>
                  <c:pt idx="2632">
                    <c:v>1.06653E-05</c:v>
                  </c:pt>
                  <c:pt idx="2633">
                    <c:v>4.18296E-05</c:v>
                  </c:pt>
                  <c:pt idx="2634">
                    <c:v>5.76132E-06</c:v>
                  </c:pt>
                  <c:pt idx="2635">
                    <c:v>1.49777E-05</c:v>
                  </c:pt>
                  <c:pt idx="2636">
                    <c:v>3.21245E-05</c:v>
                  </c:pt>
                  <c:pt idx="2637">
                    <c:v>1.27572E-05</c:v>
                  </c:pt>
                  <c:pt idx="2638">
                    <c:v>9.68793E-07</c:v>
                  </c:pt>
                  <c:pt idx="2639">
                    <c:v>2.28052E-06</c:v>
                  </c:pt>
                  <c:pt idx="2640">
                    <c:v>5.12689E-06</c:v>
                  </c:pt>
                  <c:pt idx="2641">
                    <c:v>2.08591E-05</c:v>
                  </c:pt>
                  <c:pt idx="2642">
                    <c:v>1.34859E-05</c:v>
                  </c:pt>
                  <c:pt idx="2643">
                    <c:v>6.1214E-06</c:v>
                  </c:pt>
                  <c:pt idx="2644">
                    <c:v>3.2716E-05</c:v>
                  </c:pt>
                  <c:pt idx="2645">
                    <c:v>2.00874E-05</c:v>
                  </c:pt>
                  <c:pt idx="2646">
                    <c:v>4.20096E-07</c:v>
                  </c:pt>
                  <c:pt idx="2647">
                    <c:v>4.00377E-06</c:v>
                  </c:pt>
                  <c:pt idx="2648">
                    <c:v>0.000773868</c:v>
                  </c:pt>
                  <c:pt idx="2649">
                    <c:v>3.97719E-05</c:v>
                  </c:pt>
                  <c:pt idx="2650">
                    <c:v>0.00030469</c:v>
                  </c:pt>
                  <c:pt idx="2651">
                    <c:v>1.38889E-05</c:v>
                  </c:pt>
                  <c:pt idx="2652">
                    <c:v>5.34808E-05</c:v>
                  </c:pt>
                  <c:pt idx="2653">
                    <c:v>4.87826E-06</c:v>
                  </c:pt>
                  <c:pt idx="2654">
                    <c:v>0.000834054</c:v>
                  </c:pt>
                  <c:pt idx="2655">
                    <c:v>3.81173E-05</c:v>
                  </c:pt>
                  <c:pt idx="2656">
                    <c:v>0.000458625</c:v>
                  </c:pt>
                  <c:pt idx="2657">
                    <c:v>0.000163863</c:v>
                  </c:pt>
                  <c:pt idx="2658">
                    <c:v>0.000196956</c:v>
                  </c:pt>
                  <c:pt idx="2659">
                    <c:v>9.64935E-05</c:v>
                  </c:pt>
                  <c:pt idx="2660">
                    <c:v>0.000416684</c:v>
                  </c:pt>
                  <c:pt idx="2661">
                    <c:v>5.46811E-05</c:v>
                  </c:pt>
                  <c:pt idx="2662">
                    <c:v>1.56207E-05</c:v>
                  </c:pt>
                  <c:pt idx="2663">
                    <c:v>6.05281E-06</c:v>
                  </c:pt>
                  <c:pt idx="2664">
                    <c:v>6.31173E-05</c:v>
                  </c:pt>
                  <c:pt idx="2665">
                    <c:v>4.5439E-06</c:v>
                  </c:pt>
                  <c:pt idx="2666">
                    <c:v>0.00025433</c:v>
                  </c:pt>
                  <c:pt idx="2667">
                    <c:v>0.000106241</c:v>
                  </c:pt>
                  <c:pt idx="2668">
                    <c:v>0.000120285</c:v>
                  </c:pt>
                  <c:pt idx="2669">
                    <c:v>0.000200806</c:v>
                  </c:pt>
                  <c:pt idx="2670">
                    <c:v>2.53772E-05</c:v>
                  </c:pt>
                  <c:pt idx="2671">
                    <c:v>9.44444E-05</c:v>
                  </c:pt>
                  <c:pt idx="2672">
                    <c:v>0.000297076</c:v>
                  </c:pt>
                  <c:pt idx="2673">
                    <c:v>0.000265784</c:v>
                  </c:pt>
                  <c:pt idx="2674">
                    <c:v>8.5048E-06</c:v>
                  </c:pt>
                  <c:pt idx="2675">
                    <c:v>0.000710991</c:v>
                  </c:pt>
                  <c:pt idx="2676">
                    <c:v>4.08951E-06</c:v>
                  </c:pt>
                  <c:pt idx="2677">
                    <c:v>3.19787E-06</c:v>
                  </c:pt>
                  <c:pt idx="2678">
                    <c:v>7.11591E-07</c:v>
                  </c:pt>
                  <c:pt idx="2679">
                    <c:v>2.6406E-06</c:v>
                  </c:pt>
                  <c:pt idx="2680">
                    <c:v>1.91187E-05</c:v>
                  </c:pt>
                  <c:pt idx="2681">
                    <c:v>2.0499E-05</c:v>
                  </c:pt>
                  <c:pt idx="2682">
                    <c:v>5.36694E-05</c:v>
                  </c:pt>
                  <c:pt idx="2683">
                    <c:v>7.14506E-05</c:v>
                  </c:pt>
                  <c:pt idx="2684">
                    <c:v>7.28738E-06</c:v>
                  </c:pt>
                  <c:pt idx="2685">
                    <c:v>8.53909E-06</c:v>
                  </c:pt>
                  <c:pt idx="2686">
                    <c:v>1.18398E-05</c:v>
                  </c:pt>
                  <c:pt idx="2687">
                    <c:v>6.85871E-07</c:v>
                  </c:pt>
                  <c:pt idx="2688">
                    <c:v>1.66324E-06</c:v>
                  </c:pt>
                  <c:pt idx="2689">
                    <c:v>2.10048E-06</c:v>
                  </c:pt>
                  <c:pt idx="2690">
                    <c:v>2.82064E-06</c:v>
                  </c:pt>
                  <c:pt idx="2691">
                    <c:v>3.24074E-06</c:v>
                  </c:pt>
                  <c:pt idx="2692">
                    <c:v>9.72222E-06</c:v>
                  </c:pt>
                  <c:pt idx="2693">
                    <c:v>3.29218E-06</c:v>
                  </c:pt>
                  <c:pt idx="2694">
                    <c:v>2.79492E-06</c:v>
                  </c:pt>
                  <c:pt idx="2695">
                    <c:v>1.00566E-05</c:v>
                  </c:pt>
                  <c:pt idx="2696">
                    <c:v>3.75514E-06</c:v>
                  </c:pt>
                  <c:pt idx="2697">
                    <c:v>6.9976E-05</c:v>
                  </c:pt>
                  <c:pt idx="2698">
                    <c:v>3.89232E-06</c:v>
                  </c:pt>
                  <c:pt idx="2699">
                    <c:v>9.25926E-06</c:v>
                  </c:pt>
                  <c:pt idx="2700">
                    <c:v>2.44342E-06</c:v>
                  </c:pt>
                  <c:pt idx="2701">
                    <c:v>9.42215E-06</c:v>
                  </c:pt>
                  <c:pt idx="2702">
                    <c:v>1.5012E-05</c:v>
                  </c:pt>
                  <c:pt idx="2703">
                    <c:v>4.29527E-06</c:v>
                  </c:pt>
                  <c:pt idx="2704">
                    <c:v>3.82373E-05</c:v>
                  </c:pt>
                  <c:pt idx="2705">
                    <c:v>4.52675E-06</c:v>
                  </c:pt>
                  <c:pt idx="2706">
                    <c:v>1.49177E-06</c:v>
                  </c:pt>
                  <c:pt idx="2707">
                    <c:v>2.33968E-05</c:v>
                  </c:pt>
                  <c:pt idx="2708">
                    <c:v>5.1286E-05</c:v>
                  </c:pt>
                  <c:pt idx="2709">
                    <c:v>9.52503E-06</c:v>
                  </c:pt>
                  <c:pt idx="2710">
                    <c:v>1.95559E-05</c:v>
                  </c:pt>
                  <c:pt idx="2711">
                    <c:v>8.53909E-06</c:v>
                  </c:pt>
                  <c:pt idx="2712">
                    <c:v>2.22908E-06</c:v>
                  </c:pt>
                  <c:pt idx="2713">
                    <c:v>9.74794E-06</c:v>
                  </c:pt>
                  <c:pt idx="2714">
                    <c:v>2.08162E-05</c:v>
                  </c:pt>
                  <c:pt idx="2715">
                    <c:v>9.75652E-06</c:v>
                  </c:pt>
                  <c:pt idx="2716">
                    <c:v>2.5463E-06</c:v>
                  </c:pt>
                  <c:pt idx="2717">
                    <c:v>5.28978E-06</c:v>
                  </c:pt>
                  <c:pt idx="2718">
                    <c:v>9.15638E-06</c:v>
                  </c:pt>
                  <c:pt idx="2719">
                    <c:v>1.81499E-05</c:v>
                  </c:pt>
                  <c:pt idx="2720">
                    <c:v>3.37363E-05</c:v>
                  </c:pt>
                  <c:pt idx="2721">
                    <c:v>0.000109182</c:v>
                  </c:pt>
                  <c:pt idx="2722">
                    <c:v>5.86763E-05</c:v>
                  </c:pt>
                  <c:pt idx="2723">
                    <c:v>7.33025E-06</c:v>
                  </c:pt>
                  <c:pt idx="2724">
                    <c:v>6.88443E-06</c:v>
                  </c:pt>
                  <c:pt idx="2725">
                    <c:v>4.98114E-06</c:v>
                  </c:pt>
                  <c:pt idx="2726">
                    <c:v>5.33265E-06</c:v>
                  </c:pt>
                  <c:pt idx="2727">
                    <c:v>1.36917E-05</c:v>
                  </c:pt>
                  <c:pt idx="2728">
                    <c:v>3.74657E-06</c:v>
                  </c:pt>
                  <c:pt idx="2729">
                    <c:v>2.24623E-06</c:v>
                  </c:pt>
                  <c:pt idx="2730">
                    <c:v>7.27881E-06</c:v>
                  </c:pt>
                  <c:pt idx="2731">
                    <c:v>3.50652E-06</c:v>
                  </c:pt>
                  <c:pt idx="2732">
                    <c:v>4.80967E-06</c:v>
                  </c:pt>
                  <c:pt idx="2733">
                    <c:v>1.95216E-05</c:v>
                  </c:pt>
                  <c:pt idx="2734">
                    <c:v>0.000266161</c:v>
                  </c:pt>
                  <c:pt idx="2735">
                    <c:v>9.38786E-06</c:v>
                  </c:pt>
                  <c:pt idx="2736">
                    <c:v>1.44547E-05</c:v>
                  </c:pt>
                  <c:pt idx="2737">
                    <c:v>3.26303E-05</c:v>
                  </c:pt>
                  <c:pt idx="2738">
                    <c:v>1.5775E-06</c:v>
                  </c:pt>
                  <c:pt idx="2739">
                    <c:v>1.95473E-06</c:v>
                  </c:pt>
                  <c:pt idx="2740">
                    <c:v>1.60408E-05</c:v>
                  </c:pt>
                  <c:pt idx="2741">
                    <c:v>1.40861E-05</c:v>
                  </c:pt>
                  <c:pt idx="2742">
                    <c:v>4.02263E-05</c:v>
                  </c:pt>
                  <c:pt idx="2743">
                    <c:v>4.08436E-05</c:v>
                  </c:pt>
                  <c:pt idx="2744">
                    <c:v>1.5835E-05</c:v>
                  </c:pt>
                  <c:pt idx="2745">
                    <c:v>1.74811E-05</c:v>
                  </c:pt>
                  <c:pt idx="2746">
                    <c:v>2.11763E-06</c:v>
                  </c:pt>
                  <c:pt idx="2747">
                    <c:v>1.00223E-05</c:v>
                  </c:pt>
                  <c:pt idx="2748">
                    <c:v>6.77383E-05</c:v>
                  </c:pt>
                  <c:pt idx="2749">
                    <c:v>2.26252E-05</c:v>
                  </c:pt>
                  <c:pt idx="2750">
                    <c:v>1.04081E-05</c:v>
                  </c:pt>
                  <c:pt idx="2751">
                    <c:v>3.65226E-06</c:v>
                  </c:pt>
                  <c:pt idx="2752">
                    <c:v>4.53275E-05</c:v>
                  </c:pt>
                  <c:pt idx="2753">
                    <c:v>5.37894E-05</c:v>
                  </c:pt>
                  <c:pt idx="2754">
                    <c:v>0.000142807</c:v>
                  </c:pt>
                  <c:pt idx="2755">
                    <c:v>4.82682E-06</c:v>
                  </c:pt>
                  <c:pt idx="2756">
                    <c:v>9.08779E-06</c:v>
                  </c:pt>
                  <c:pt idx="2757">
                    <c:v>1.02281E-05</c:v>
                  </c:pt>
                  <c:pt idx="2758">
                    <c:v>2.20336E-06</c:v>
                  </c:pt>
                  <c:pt idx="2759">
                    <c:v>7.00446E-06</c:v>
                  </c:pt>
                  <c:pt idx="2760">
                    <c:v>7.37311E-06</c:v>
                  </c:pt>
                  <c:pt idx="2761">
                    <c:v>4.33813E-06</c:v>
                  </c:pt>
                  <c:pt idx="2762">
                    <c:v>5.88992E-06</c:v>
                  </c:pt>
                  <c:pt idx="2763">
                    <c:v>8.48765E-06</c:v>
                  </c:pt>
                  <c:pt idx="2764">
                    <c:v>1.88615E-06</c:v>
                  </c:pt>
                  <c:pt idx="2765">
                    <c:v>3.06927E-06</c:v>
                  </c:pt>
                  <c:pt idx="2766">
                    <c:v>1.15826E-05</c:v>
                  </c:pt>
                  <c:pt idx="2767">
                    <c:v>2.10905E-06</c:v>
                  </c:pt>
                  <c:pt idx="2768">
                    <c:v>4.98714E-05</c:v>
                  </c:pt>
                  <c:pt idx="2769">
                    <c:v>6.5072E-06</c:v>
                  </c:pt>
                  <c:pt idx="2770">
                    <c:v>8.3762E-06</c:v>
                  </c:pt>
                  <c:pt idx="2771">
                    <c:v>6.25E-06</c:v>
                  </c:pt>
                  <c:pt idx="2772">
                    <c:v>1.1737E-05</c:v>
                  </c:pt>
                  <c:pt idx="2773">
                    <c:v>2.66461E-05</c:v>
                  </c:pt>
                  <c:pt idx="2774">
                    <c:v>1.59036E-05</c:v>
                  </c:pt>
                  <c:pt idx="2775">
                    <c:v>2.62517E-05</c:v>
                  </c:pt>
                  <c:pt idx="2776">
                    <c:v>1.24314E-05</c:v>
                  </c:pt>
                  <c:pt idx="2777">
                    <c:v>8.43107E-05</c:v>
                  </c:pt>
                  <c:pt idx="2778">
                    <c:v>1.50892E-05</c:v>
                  </c:pt>
                  <c:pt idx="2779">
                    <c:v>5.01543E-06</c:v>
                  </c:pt>
                  <c:pt idx="2780">
                    <c:v>2.2548E-06</c:v>
                  </c:pt>
                  <c:pt idx="2781">
                    <c:v>1.45748E-06</c:v>
                  </c:pt>
                  <c:pt idx="2782">
                    <c:v>8.28189E-05</c:v>
                  </c:pt>
                  <c:pt idx="2783">
                    <c:v>8.65912E-06</c:v>
                  </c:pt>
                  <c:pt idx="2784">
                    <c:v>2.95782E-06</c:v>
                  </c:pt>
                  <c:pt idx="2785">
                    <c:v>1.10168E-05</c:v>
                  </c:pt>
                  <c:pt idx="2786">
                    <c:v>4.52846E-05</c:v>
                  </c:pt>
                  <c:pt idx="2787">
                    <c:v>4.37243E-06</c:v>
                  </c:pt>
                  <c:pt idx="2788">
                    <c:v>7.93038E-06</c:v>
                  </c:pt>
                  <c:pt idx="2789">
                    <c:v>8.38477E-06</c:v>
                  </c:pt>
                  <c:pt idx="2790">
                    <c:v>5.88134E-06</c:v>
                  </c:pt>
                  <c:pt idx="2791">
                    <c:v>7.09877E-06</c:v>
                  </c:pt>
                  <c:pt idx="2792">
                    <c:v>1.18313E-05</c:v>
                  </c:pt>
                  <c:pt idx="2793">
                    <c:v>5.94136E-06</c:v>
                  </c:pt>
                  <c:pt idx="2794">
                    <c:v>9.58505E-06</c:v>
                  </c:pt>
                  <c:pt idx="2795">
                    <c:v>6.77298E-07</c:v>
                  </c:pt>
                  <c:pt idx="2796">
                    <c:v>6.88443E-06</c:v>
                  </c:pt>
                  <c:pt idx="2797">
                    <c:v>1.17027E-05</c:v>
                  </c:pt>
                  <c:pt idx="2798">
                    <c:v>3.16358E-06</c:v>
                  </c:pt>
                  <c:pt idx="2799">
                    <c:v>5.7356E-06</c:v>
                  </c:pt>
                  <c:pt idx="2800">
                    <c:v>9.49074E-06</c:v>
                  </c:pt>
                  <c:pt idx="2801">
                    <c:v>5.93964E-05</c:v>
                  </c:pt>
                  <c:pt idx="2802">
                    <c:v>0.000100497</c:v>
                  </c:pt>
                  <c:pt idx="2803">
                    <c:v>2.52486E-05</c:v>
                  </c:pt>
                  <c:pt idx="2804">
                    <c:v>4.95799E-05</c:v>
                  </c:pt>
                  <c:pt idx="2805">
                    <c:v>5.42695E-06</c:v>
                  </c:pt>
                  <c:pt idx="2806">
                    <c:v>5.28978E-06</c:v>
                  </c:pt>
                  <c:pt idx="2807">
                    <c:v>7.93896E-06</c:v>
                  </c:pt>
                  <c:pt idx="2808">
                    <c:v>3.08728E-05</c:v>
                  </c:pt>
                  <c:pt idx="2809">
                    <c:v>3.24074E-06</c:v>
                  </c:pt>
                  <c:pt idx="2810">
                    <c:v>2.77778E-06</c:v>
                  </c:pt>
                  <c:pt idx="2811">
                    <c:v>1.68896E-06</c:v>
                  </c:pt>
                  <c:pt idx="2812">
                    <c:v>3.03498E-06</c:v>
                  </c:pt>
                  <c:pt idx="2813">
                    <c:v>8.65912E-07</c:v>
                  </c:pt>
                  <c:pt idx="2814">
                    <c:v>7.15878E-06</c:v>
                  </c:pt>
                  <c:pt idx="2815">
                    <c:v>4.05521E-06</c:v>
                  </c:pt>
                  <c:pt idx="2816">
                    <c:v>2.88066E-06</c:v>
                  </c:pt>
                  <c:pt idx="2817">
                    <c:v>1.93844E-05</c:v>
                  </c:pt>
                  <c:pt idx="2818">
                    <c:v>0.000106319</c:v>
                  </c:pt>
                  <c:pt idx="2819">
                    <c:v>2.54801E-05</c:v>
                  </c:pt>
                  <c:pt idx="2820">
                    <c:v>6.73611E-05</c:v>
                  </c:pt>
                  <c:pt idx="2821">
                    <c:v>2.04047E-05</c:v>
                  </c:pt>
                  <c:pt idx="2822">
                    <c:v>3.69342E-05</c:v>
                  </c:pt>
                  <c:pt idx="2823">
                    <c:v>0.000208625</c:v>
                  </c:pt>
                  <c:pt idx="2824">
                    <c:v>0.000120765</c:v>
                  </c:pt>
                  <c:pt idx="2825">
                    <c:v>0.000212286</c:v>
                  </c:pt>
                  <c:pt idx="2826">
                    <c:v>6.45062E-05</c:v>
                  </c:pt>
                  <c:pt idx="2827">
                    <c:v>1.36403E-05</c:v>
                  </c:pt>
                  <c:pt idx="2828">
                    <c:v>2.00874E-05</c:v>
                  </c:pt>
                  <c:pt idx="2829">
                    <c:v>4.85511E-05</c:v>
                  </c:pt>
                  <c:pt idx="2830">
                    <c:v>4.42901E-05</c:v>
                  </c:pt>
                  <c:pt idx="2831">
                    <c:v>0.000165415</c:v>
                  </c:pt>
                  <c:pt idx="2832">
                    <c:v>0.000315338</c:v>
                  </c:pt>
                  <c:pt idx="2833">
                    <c:v>6.20713E-06</c:v>
                  </c:pt>
                  <c:pt idx="2834">
                    <c:v>4.26955E-06</c:v>
                  </c:pt>
                  <c:pt idx="2835">
                    <c:v>0.000308265</c:v>
                  </c:pt>
                  <c:pt idx="2836">
                    <c:v>3.03584E-05</c:v>
                  </c:pt>
                  <c:pt idx="2837">
                    <c:v>1.3846E-05</c:v>
                  </c:pt>
                  <c:pt idx="2838">
                    <c:v>8.9249E-06</c:v>
                  </c:pt>
                  <c:pt idx="2839">
                    <c:v>0.000257219</c:v>
                  </c:pt>
                  <c:pt idx="2840">
                    <c:v>0.000234482</c:v>
                  </c:pt>
                  <c:pt idx="2841">
                    <c:v>4.02092E-06</c:v>
                  </c:pt>
                  <c:pt idx="2842">
                    <c:v>8.60854E-05</c:v>
                  </c:pt>
                  <c:pt idx="2843">
                    <c:v>0.000110785</c:v>
                  </c:pt>
                  <c:pt idx="2844">
                    <c:v>2.06447E-05</c:v>
                  </c:pt>
                  <c:pt idx="2845">
                    <c:v>4.73251E-06</c:v>
                  </c:pt>
                  <c:pt idx="2846">
                    <c:v>0.000175377</c:v>
                  </c:pt>
                  <c:pt idx="2847">
                    <c:v>0.000696879</c:v>
                  </c:pt>
                  <c:pt idx="2848">
                    <c:v>5.3155E-06</c:v>
                  </c:pt>
                  <c:pt idx="2849">
                    <c:v>0.000412183</c:v>
                  </c:pt>
                  <c:pt idx="2850">
                    <c:v>2.18193E-05</c:v>
                  </c:pt>
                  <c:pt idx="2851">
                    <c:v>4.71536E-05</c:v>
                  </c:pt>
                  <c:pt idx="2852">
                    <c:v>0.000108513</c:v>
                  </c:pt>
                  <c:pt idx="2853">
                    <c:v>9.34499E-07</c:v>
                  </c:pt>
                  <c:pt idx="2854">
                    <c:v>8.82802E-05</c:v>
                  </c:pt>
                  <c:pt idx="2855">
                    <c:v>0.000734045</c:v>
                  </c:pt>
                  <c:pt idx="2856">
                    <c:v>5.99023E-05</c:v>
                  </c:pt>
                  <c:pt idx="2857">
                    <c:v>0.000239455</c:v>
                  </c:pt>
                  <c:pt idx="2858">
                    <c:v>0.000138066</c:v>
                  </c:pt>
                  <c:pt idx="2859">
                    <c:v>2.78035E-05</c:v>
                  </c:pt>
                  <c:pt idx="2860">
                    <c:v>0.000234508</c:v>
                  </c:pt>
                  <c:pt idx="2861">
                    <c:v>2.37483E-06</c:v>
                  </c:pt>
                  <c:pt idx="2862">
                    <c:v>8.65912E-07</c:v>
                  </c:pt>
                  <c:pt idx="2863">
                    <c:v>2.20336E-06</c:v>
                  </c:pt>
                  <c:pt idx="2864">
                    <c:v>1.51749E-06</c:v>
                  </c:pt>
                  <c:pt idx="2865">
                    <c:v>3.81001E-05</c:v>
                  </c:pt>
                  <c:pt idx="2866">
                    <c:v>3.90089E-06</c:v>
                  </c:pt>
                  <c:pt idx="2867">
                    <c:v>1.20542E-05</c:v>
                  </c:pt>
                  <c:pt idx="2868">
                    <c:v>1.72239E-05</c:v>
                  </c:pt>
                  <c:pt idx="2869">
                    <c:v>7.6406E-05</c:v>
                  </c:pt>
                  <c:pt idx="2870">
                    <c:v>1.24914E-05</c:v>
                  </c:pt>
                  <c:pt idx="2871">
                    <c:v>4.49331E-05</c:v>
                  </c:pt>
                  <c:pt idx="2872">
                    <c:v>4.0595E-05</c:v>
                  </c:pt>
                  <c:pt idx="2873">
                    <c:v>0.001002641</c:v>
                  </c:pt>
                  <c:pt idx="2874">
                    <c:v>0.000798354</c:v>
                  </c:pt>
                  <c:pt idx="2875">
                    <c:v>0.000429098</c:v>
                  </c:pt>
                  <c:pt idx="2876">
                    <c:v>9.90226E-06</c:v>
                  </c:pt>
                  <c:pt idx="2877">
                    <c:v>6.23457E-05</c:v>
                  </c:pt>
                  <c:pt idx="2878">
                    <c:v>0.000132639</c:v>
                  </c:pt>
                  <c:pt idx="2879">
                    <c:v>9.22582E-05</c:v>
                  </c:pt>
                  <c:pt idx="2880">
                    <c:v>0.000651586</c:v>
                  </c:pt>
                  <c:pt idx="2881">
                    <c:v>0.000277958</c:v>
                  </c:pt>
                  <c:pt idx="2882">
                    <c:v>1.52778E-05</c:v>
                  </c:pt>
                  <c:pt idx="2883">
                    <c:v>1.86986E-05</c:v>
                  </c:pt>
                  <c:pt idx="2884">
                    <c:v>0.001008496</c:v>
                  </c:pt>
                  <c:pt idx="2885">
                    <c:v>0.000337303</c:v>
                  </c:pt>
                  <c:pt idx="2886">
                    <c:v>0.000381019</c:v>
                  </c:pt>
                  <c:pt idx="2887">
                    <c:v>0.000167893</c:v>
                  </c:pt>
                  <c:pt idx="2888">
                    <c:v>0.001246082</c:v>
                  </c:pt>
                  <c:pt idx="2889">
                    <c:v>2.69805E-05</c:v>
                  </c:pt>
                  <c:pt idx="2890">
                    <c:v>1.60322E-06</c:v>
                  </c:pt>
                  <c:pt idx="2891">
                    <c:v>0.000164746</c:v>
                  </c:pt>
                  <c:pt idx="2892">
                    <c:v>2.21108E-05</c:v>
                  </c:pt>
                  <c:pt idx="2893">
                    <c:v>0.00028534</c:v>
                  </c:pt>
                  <c:pt idx="2894">
                    <c:v>1.27486E-05</c:v>
                  </c:pt>
                  <c:pt idx="2895">
                    <c:v>0.000235262</c:v>
                  </c:pt>
                  <c:pt idx="2896">
                    <c:v>3.26989E-05</c:v>
                  </c:pt>
                  <c:pt idx="2897">
                    <c:v>9.19067E-05</c:v>
                  </c:pt>
                  <c:pt idx="2898">
                    <c:v>3.07185E-05</c:v>
                  </c:pt>
                  <c:pt idx="2899">
                    <c:v>0.000182562</c:v>
                  </c:pt>
                  <c:pt idx="2900">
                    <c:v>5.95165E-05</c:v>
                  </c:pt>
                  <c:pt idx="2901">
                    <c:v>4.83368E-05</c:v>
                  </c:pt>
                  <c:pt idx="2902">
                    <c:v>4.27984E-05</c:v>
                  </c:pt>
                  <c:pt idx="2903">
                    <c:v>3.36163E-05</c:v>
                  </c:pt>
                  <c:pt idx="2904">
                    <c:v>0.000345936</c:v>
                  </c:pt>
                  <c:pt idx="2905">
                    <c:v>5.45353E-05</c:v>
                  </c:pt>
                  <c:pt idx="2906">
                    <c:v>7.49314E-06</c:v>
                  </c:pt>
                  <c:pt idx="2907">
                    <c:v>0.000676938</c:v>
                  </c:pt>
                  <c:pt idx="2908">
                    <c:v>4.73251E-06</c:v>
                  </c:pt>
                  <c:pt idx="2909">
                    <c:v>6.81842E-05</c:v>
                  </c:pt>
                  <c:pt idx="2910">
                    <c:v>1.3966E-05</c:v>
                  </c:pt>
                  <c:pt idx="2911">
                    <c:v>2.47257E-05</c:v>
                  </c:pt>
                  <c:pt idx="2912">
                    <c:v>2.15621E-05</c:v>
                  </c:pt>
                  <c:pt idx="2913">
                    <c:v>6.1797E-05</c:v>
                  </c:pt>
                  <c:pt idx="2914">
                    <c:v>4.60305E-05</c:v>
                  </c:pt>
                  <c:pt idx="2915">
                    <c:v>6.6941E-05</c:v>
                  </c:pt>
                  <c:pt idx="2916">
                    <c:v>1.65895E-05</c:v>
                  </c:pt>
                  <c:pt idx="2917">
                    <c:v>6.74297E-05</c:v>
                  </c:pt>
                  <c:pt idx="2918">
                    <c:v>2.17421E-05</c:v>
                  </c:pt>
                  <c:pt idx="2919">
                    <c:v>0.000534697</c:v>
                  </c:pt>
                  <c:pt idx="2920">
                    <c:v>0.000134045</c:v>
                  </c:pt>
                  <c:pt idx="2921">
                    <c:v>8.4345E-05</c:v>
                  </c:pt>
                  <c:pt idx="2922">
                    <c:v>4.97257E-05</c:v>
                  </c:pt>
                  <c:pt idx="2923">
                    <c:v>0.0001604</c:v>
                  </c:pt>
                  <c:pt idx="2924">
                    <c:v>1.82785E-05</c:v>
                  </c:pt>
                  <c:pt idx="2925">
                    <c:v>9.62792E-05</c:v>
                  </c:pt>
                  <c:pt idx="2926">
                    <c:v>0.000115321</c:v>
                  </c:pt>
                  <c:pt idx="2927">
                    <c:v>0.000108916</c:v>
                  </c:pt>
                  <c:pt idx="2928">
                    <c:v>4.85082E-05</c:v>
                  </c:pt>
                  <c:pt idx="2929">
                    <c:v>0.000259302</c:v>
                  </c:pt>
                  <c:pt idx="2930">
                    <c:v>1.62551E-05</c:v>
                  </c:pt>
                  <c:pt idx="2931">
                    <c:v>2.47771E-06</c:v>
                  </c:pt>
                  <c:pt idx="2932">
                    <c:v>7.05418E-05</c:v>
                  </c:pt>
                  <c:pt idx="2933">
                    <c:v>2.09705E-05</c:v>
                  </c:pt>
                  <c:pt idx="2934">
                    <c:v>3.4465E-06</c:v>
                  </c:pt>
                  <c:pt idx="2935">
                    <c:v>4.50274E-05</c:v>
                  </c:pt>
                  <c:pt idx="2936">
                    <c:v>9.94256E-05</c:v>
                  </c:pt>
                  <c:pt idx="2937">
                    <c:v>7.39969E-05</c:v>
                  </c:pt>
                  <c:pt idx="2938">
                    <c:v>5.20319E-05</c:v>
                  </c:pt>
                  <c:pt idx="2939">
                    <c:v>3.57853E-05</c:v>
                  </c:pt>
                  <c:pt idx="2940">
                    <c:v>0.000198628</c:v>
                  </c:pt>
                  <c:pt idx="2941">
                    <c:v>2.99297E-05</c:v>
                  </c:pt>
                  <c:pt idx="2942">
                    <c:v>1.46605E-05</c:v>
                  </c:pt>
                  <c:pt idx="2943">
                    <c:v>1.20027E-06</c:v>
                  </c:pt>
                  <c:pt idx="2944">
                    <c:v>2.30881E-05</c:v>
                  </c:pt>
                  <c:pt idx="2945">
                    <c:v>4.1238E-06</c:v>
                  </c:pt>
                  <c:pt idx="2946">
                    <c:v>7.19307E-06</c:v>
                  </c:pt>
                  <c:pt idx="2947">
                    <c:v>0.000101663</c:v>
                  </c:pt>
                  <c:pt idx="2948">
                    <c:v>5.36694E-06</c:v>
                  </c:pt>
                  <c:pt idx="2949">
                    <c:v>1.7061E-05</c:v>
                  </c:pt>
                  <c:pt idx="2950">
                    <c:v>0.000541384</c:v>
                  </c:pt>
                  <c:pt idx="2951">
                    <c:v>4.64678E-06</c:v>
                  </c:pt>
                  <c:pt idx="2952">
                    <c:v>2.01989E-05</c:v>
                  </c:pt>
                  <c:pt idx="2953">
                    <c:v>0.000249391</c:v>
                  </c:pt>
                  <c:pt idx="2954">
                    <c:v>0.00013233</c:v>
                  </c:pt>
                  <c:pt idx="2955">
                    <c:v>3.43793E-06</c:v>
                  </c:pt>
                  <c:pt idx="2956">
                    <c:v>3.76286E-05</c:v>
                  </c:pt>
                  <c:pt idx="2957">
                    <c:v>1.33745E-06</c:v>
                  </c:pt>
                  <c:pt idx="2958">
                    <c:v>4.03807E-06</c:v>
                  </c:pt>
                  <c:pt idx="2959">
                    <c:v>5.88134E-05</c:v>
                  </c:pt>
                  <c:pt idx="2960">
                    <c:v>4.5439E-07</c:v>
                  </c:pt>
                  <c:pt idx="2961">
                    <c:v>3.6394E-05</c:v>
                  </c:pt>
                  <c:pt idx="2962">
                    <c:v>2.36626E-05</c:v>
                  </c:pt>
                  <c:pt idx="2963">
                    <c:v>2.64918E-06</c:v>
                  </c:pt>
                  <c:pt idx="2964">
                    <c:v>6.55864E-06</c:v>
                  </c:pt>
                  <c:pt idx="2965">
                    <c:v>8.74486E-05</c:v>
                  </c:pt>
                  <c:pt idx="2966">
                    <c:v>1.22771E-05</c:v>
                  </c:pt>
                  <c:pt idx="2967">
                    <c:v>1.53464E-06</c:v>
                  </c:pt>
                  <c:pt idx="2968">
                    <c:v>3.00926E-06</c:v>
                  </c:pt>
                  <c:pt idx="2969">
                    <c:v>2.51629E-05</c:v>
                  </c:pt>
                  <c:pt idx="2970">
                    <c:v>1.77726E-05</c:v>
                  </c:pt>
                  <c:pt idx="2971">
                    <c:v>2.82922E-06</c:v>
                  </c:pt>
                  <c:pt idx="2972">
                    <c:v>9.10494E-06</c:v>
                  </c:pt>
                  <c:pt idx="2973">
                    <c:v>3.87517E-06</c:v>
                  </c:pt>
                  <c:pt idx="2974">
                    <c:v>6.08711E-07</c:v>
                  </c:pt>
                  <c:pt idx="2975">
                    <c:v>1.77383E-05</c:v>
                  </c:pt>
                  <c:pt idx="2976">
                    <c:v>8.06756E-06</c:v>
                  </c:pt>
                  <c:pt idx="2977">
                    <c:v>3.81516E-06</c:v>
                  </c:pt>
                  <c:pt idx="2978">
                    <c:v>6.96159E-06</c:v>
                  </c:pt>
                  <c:pt idx="2979">
                    <c:v>1.79441E-05</c:v>
                  </c:pt>
                  <c:pt idx="2980">
                    <c:v>1.85442E-05</c:v>
                  </c:pt>
                  <c:pt idx="2981">
                    <c:v>4.23525E-06</c:v>
                  </c:pt>
                  <c:pt idx="2982">
                    <c:v>2.93124E-05</c:v>
                  </c:pt>
                  <c:pt idx="2983">
                    <c:v>3.31962E-05</c:v>
                  </c:pt>
                  <c:pt idx="2984">
                    <c:v>2.85151E-05</c:v>
                  </c:pt>
                  <c:pt idx="2985">
                    <c:v>9.63649E-06</c:v>
                  </c:pt>
                  <c:pt idx="2986">
                    <c:v>6.59294E-06</c:v>
                  </c:pt>
                  <c:pt idx="2987">
                    <c:v>8.67627E-06</c:v>
                  </c:pt>
                  <c:pt idx="2988">
                    <c:v>5.69273E-06</c:v>
                  </c:pt>
                  <c:pt idx="2989">
                    <c:v>2.04132E-05</c:v>
                  </c:pt>
                  <c:pt idx="2990">
                    <c:v>3.61025E-05</c:v>
                  </c:pt>
                  <c:pt idx="2991">
                    <c:v>3.00069E-06</c:v>
                  </c:pt>
                  <c:pt idx="2992">
                    <c:v>1.32802E-05</c:v>
                  </c:pt>
                  <c:pt idx="2993">
                    <c:v>8.65055E-06</c:v>
                  </c:pt>
                  <c:pt idx="2994">
                    <c:v>7.61317E-06</c:v>
                  </c:pt>
                  <c:pt idx="2995">
                    <c:v>1.63837E-05</c:v>
                  </c:pt>
                  <c:pt idx="2996">
                    <c:v>5.96708E-06</c:v>
                  </c:pt>
                  <c:pt idx="2997">
                    <c:v>3.66598E-05</c:v>
                  </c:pt>
                  <c:pt idx="2998">
                    <c:v>1.61951E-05</c:v>
                  </c:pt>
                  <c:pt idx="2999">
                    <c:v>1.4309E-05</c:v>
                  </c:pt>
                  <c:pt idx="3000">
                    <c:v>1.22771E-05</c:v>
                  </c:pt>
                  <c:pt idx="3001">
                    <c:v>3.13786E-06</c:v>
                  </c:pt>
                  <c:pt idx="3002">
                    <c:v>1.08711E-05</c:v>
                  </c:pt>
                  <c:pt idx="3003">
                    <c:v>3.65226E-06</c:v>
                  </c:pt>
                  <c:pt idx="3004">
                    <c:v>3.03498E-06</c:v>
                  </c:pt>
                  <c:pt idx="3005">
                    <c:v>4.15724E-05</c:v>
                  </c:pt>
                  <c:pt idx="3006">
                    <c:v>1.25171E-06</c:v>
                  </c:pt>
                  <c:pt idx="3007">
                    <c:v>2.02761E-05</c:v>
                  </c:pt>
                  <c:pt idx="3008">
                    <c:v>2.23422E-05</c:v>
                  </c:pt>
                  <c:pt idx="3009">
                    <c:v>1.62809E-05</c:v>
                  </c:pt>
                  <c:pt idx="3010">
                    <c:v>2.6749E-06</c:v>
                  </c:pt>
                  <c:pt idx="3011">
                    <c:v>3.29647E-05</c:v>
                  </c:pt>
                  <c:pt idx="3012">
                    <c:v>3.42507E-05</c:v>
                  </c:pt>
                  <c:pt idx="3013">
                    <c:v>1.49005E-05</c:v>
                  </c:pt>
                  <c:pt idx="3014">
                    <c:v>4.21811E-06</c:v>
                  </c:pt>
                  <c:pt idx="3015">
                    <c:v>2.09191E-06</c:v>
                  </c:pt>
                  <c:pt idx="3016">
                    <c:v>1.66324E-06</c:v>
                  </c:pt>
                  <c:pt idx="3017">
                    <c:v>5.75274E-06</c:v>
                  </c:pt>
                  <c:pt idx="3018">
                    <c:v>1.07339E-05</c:v>
                  </c:pt>
                  <c:pt idx="3019">
                    <c:v>2.30624E-06</c:v>
                  </c:pt>
                  <c:pt idx="3020">
                    <c:v>4.78395E-06</c:v>
                  </c:pt>
                  <c:pt idx="3021">
                    <c:v>1.96331E-06</c:v>
                  </c:pt>
                  <c:pt idx="3022">
                    <c:v>1.02881E-06</c:v>
                  </c:pt>
                  <c:pt idx="3023">
                    <c:v>6.00137E-07</c:v>
                  </c:pt>
                  <c:pt idx="3024">
                    <c:v>4.40672E-06</c:v>
                  </c:pt>
                  <c:pt idx="3025">
                    <c:v>1.68038E-06</c:v>
                  </c:pt>
                  <c:pt idx="3026">
                    <c:v>9.00206E-07</c:v>
                  </c:pt>
                  <c:pt idx="3027">
                    <c:v>3.25789E-06</c:v>
                  </c:pt>
                  <c:pt idx="3028">
                    <c:v>7.20165E-07</c:v>
                  </c:pt>
                  <c:pt idx="3029">
                    <c:v>7.27881E-06</c:v>
                  </c:pt>
                  <c:pt idx="3030">
                    <c:v>4.02178E-05</c:v>
                  </c:pt>
                  <c:pt idx="3031">
                    <c:v>1.34859E-05</c:v>
                  </c:pt>
                  <c:pt idx="3032">
                    <c:v>6.91872E-06</c:v>
                  </c:pt>
                  <c:pt idx="3033">
                    <c:v>1.37174E-06</c:v>
                  </c:pt>
                  <c:pt idx="3034">
                    <c:v>2.4177E-06</c:v>
                  </c:pt>
                  <c:pt idx="3035">
                    <c:v>8.113E-05</c:v>
                  </c:pt>
                  <c:pt idx="3036">
                    <c:v>5.12689E-06</c:v>
                  </c:pt>
                  <c:pt idx="3037">
                    <c:v>2.28052E-06</c:v>
                  </c:pt>
                  <c:pt idx="3038">
                    <c:v>2.54973E-05</c:v>
                  </c:pt>
                  <c:pt idx="3039">
                    <c:v>1.93759E-06</c:v>
                  </c:pt>
                  <c:pt idx="3040">
                    <c:v>5.14403E-07</c:v>
                  </c:pt>
                  <c:pt idx="3041">
                    <c:v>4.83539E-06</c:v>
                  </c:pt>
                  <c:pt idx="3042">
                    <c:v>3.12929E-06</c:v>
                  </c:pt>
                  <c:pt idx="3043">
                    <c:v>3.66084E-06</c:v>
                  </c:pt>
                  <c:pt idx="3044">
                    <c:v>7.75034E-06</c:v>
                  </c:pt>
                  <c:pt idx="3045">
                    <c:v>3.38649E-06</c:v>
                  </c:pt>
                  <c:pt idx="3046">
                    <c:v>1.15055E-05</c:v>
                  </c:pt>
                  <c:pt idx="3047">
                    <c:v>2.42627E-06</c:v>
                  </c:pt>
                  <c:pt idx="3048">
                    <c:v>2.90638E-06</c:v>
                  </c:pt>
                  <c:pt idx="3049">
                    <c:v>3.10357E-06</c:v>
                  </c:pt>
                  <c:pt idx="3050">
                    <c:v>1.20456E-05</c:v>
                  </c:pt>
                  <c:pt idx="3051">
                    <c:v>2.91324E-05</c:v>
                  </c:pt>
                  <c:pt idx="3052">
                    <c:v>1.08968E-05</c:v>
                  </c:pt>
                  <c:pt idx="3053">
                    <c:v>1.22085E-05</c:v>
                  </c:pt>
                  <c:pt idx="3054">
                    <c:v>3.27503E-06</c:v>
                  </c:pt>
                  <c:pt idx="3055">
                    <c:v>1.71553E-05</c:v>
                  </c:pt>
                  <c:pt idx="3056">
                    <c:v>2.04647E-05</c:v>
                  </c:pt>
                  <c:pt idx="3057">
                    <c:v>1.07167E-06</c:v>
                  </c:pt>
                  <c:pt idx="3058">
                    <c:v>2.72034E-05</c:v>
                  </c:pt>
                  <c:pt idx="3059">
                    <c:v>4.07236E-06</c:v>
                  </c:pt>
                  <c:pt idx="3060">
                    <c:v>2.00617E-06</c:v>
                  </c:pt>
                  <c:pt idx="3061">
                    <c:v>1.21999E-05</c:v>
                  </c:pt>
                  <c:pt idx="3062">
                    <c:v>9.85082E-06</c:v>
                  </c:pt>
                  <c:pt idx="3063">
                    <c:v>3.19359E-05</c:v>
                  </c:pt>
                  <c:pt idx="3064">
                    <c:v>1.16255E-05</c:v>
                  </c:pt>
                  <c:pt idx="3065">
                    <c:v>2.83779E-06</c:v>
                  </c:pt>
                  <c:pt idx="3066">
                    <c:v>9.43073E-07</c:v>
                  </c:pt>
                  <c:pt idx="3067">
                    <c:v>2.67833E-05</c:v>
                  </c:pt>
                  <c:pt idx="3068">
                    <c:v>1.268E-05</c:v>
                  </c:pt>
                  <c:pt idx="3069">
                    <c:v>2.7572E-05</c:v>
                  </c:pt>
                  <c:pt idx="3070">
                    <c:v>6.61008E-06</c:v>
                  </c:pt>
                  <c:pt idx="3071">
                    <c:v>9.37929E-06</c:v>
                  </c:pt>
                  <c:pt idx="3072">
                    <c:v>3.10614E-05</c:v>
                  </c:pt>
                  <c:pt idx="3073">
                    <c:v>4.80967E-06</c:v>
                  </c:pt>
                  <c:pt idx="3074">
                    <c:v>1.43176E-06</c:v>
                  </c:pt>
                  <c:pt idx="3075">
                    <c:v>8.47051E-06</c:v>
                  </c:pt>
                  <c:pt idx="3076">
                    <c:v>5.40123E-07</c:v>
                  </c:pt>
                  <c:pt idx="3077">
                    <c:v>4.78909E-05</c:v>
                  </c:pt>
                  <c:pt idx="3078">
                    <c:v>2.39198E-05</c:v>
                  </c:pt>
                  <c:pt idx="3079">
                    <c:v>1.08796E-05</c:v>
                  </c:pt>
                  <c:pt idx="3080">
                    <c:v>2.71176E-05</c:v>
                  </c:pt>
                  <c:pt idx="3081">
                    <c:v>7.48457E-06</c:v>
                  </c:pt>
                  <c:pt idx="3082">
                    <c:v>3.12929E-06</c:v>
                  </c:pt>
                  <c:pt idx="3083">
                    <c:v>1.78326E-06</c:v>
                  </c:pt>
                  <c:pt idx="3084">
                    <c:v>7.02761E-05</c:v>
                  </c:pt>
                  <c:pt idx="3085">
                    <c:v>6.79012E-06</c:v>
                  </c:pt>
                  <c:pt idx="3086">
                    <c:v>1.67867E-05</c:v>
                  </c:pt>
                  <c:pt idx="3087">
                    <c:v>1.86043E-06</c:v>
                  </c:pt>
                  <c:pt idx="3088">
                    <c:v>3.66512E-05</c:v>
                  </c:pt>
                  <c:pt idx="3089">
                    <c:v>5.17833E-06</c:v>
                  </c:pt>
                  <c:pt idx="3090">
                    <c:v>1.72925E-05</c:v>
                  </c:pt>
                  <c:pt idx="3091">
                    <c:v>4.24211E-05</c:v>
                  </c:pt>
                  <c:pt idx="3092">
                    <c:v>1.32287E-05</c:v>
                  </c:pt>
                  <c:pt idx="3093">
                    <c:v>2.22051E-06</c:v>
                  </c:pt>
                  <c:pt idx="3094">
                    <c:v>4.37243E-06</c:v>
                  </c:pt>
                  <c:pt idx="3095">
                    <c:v>8.31619E-06</c:v>
                  </c:pt>
                  <c:pt idx="3096">
                    <c:v>5.13546E-06</c:v>
                  </c:pt>
                  <c:pt idx="3097">
                    <c:v>6.66152E-06</c:v>
                  </c:pt>
                  <c:pt idx="3098">
                    <c:v>5.3155E-07</c:v>
                  </c:pt>
                  <c:pt idx="3099">
                    <c:v>3.22359E-06</c:v>
                  </c:pt>
                  <c:pt idx="3100">
                    <c:v>1.4489E-06</c:v>
                  </c:pt>
                  <c:pt idx="3101">
                    <c:v>3.84088E-06</c:v>
                  </c:pt>
                  <c:pt idx="3102">
                    <c:v>9.34499E-07</c:v>
                  </c:pt>
                  <c:pt idx="3103">
                    <c:v>1.4832E-06</c:v>
                  </c:pt>
                  <c:pt idx="3104">
                    <c:v>5.65844E-07</c:v>
                  </c:pt>
                  <c:pt idx="3105">
                    <c:v>3.90947E-06</c:v>
                  </c:pt>
                  <c:pt idx="3106">
                    <c:v>1.60322E-06</c:v>
                  </c:pt>
                  <c:pt idx="3107">
                    <c:v>5.12689E-06</c:v>
                  </c:pt>
                  <c:pt idx="3108">
                    <c:v>1.25086E-05</c:v>
                  </c:pt>
                  <c:pt idx="3109">
                    <c:v>6.48148E-06</c:v>
                  </c:pt>
                  <c:pt idx="3110">
                    <c:v>3.88717E-05</c:v>
                  </c:pt>
                  <c:pt idx="3111">
                    <c:v>9.60219E-07</c:v>
                  </c:pt>
                  <c:pt idx="3112">
                    <c:v>4.50274E-05</c:v>
                  </c:pt>
                  <c:pt idx="3113">
                    <c:v>3.60597E-05</c:v>
                  </c:pt>
                  <c:pt idx="3114">
                    <c:v>8.64198E-06</c:v>
                  </c:pt>
                  <c:pt idx="3115">
                    <c:v>1.19342E-05</c:v>
                  </c:pt>
                  <c:pt idx="3116">
                    <c:v>2.5823E-05</c:v>
                  </c:pt>
                  <c:pt idx="3117">
                    <c:v>1.65466E-06</c:v>
                  </c:pt>
                  <c:pt idx="3118">
                    <c:v>4.36385E-06</c:v>
                  </c:pt>
                  <c:pt idx="3119">
                    <c:v>1.50892E-06</c:v>
                  </c:pt>
                  <c:pt idx="3120">
                    <c:v>1.46262E-05</c:v>
                  </c:pt>
                  <c:pt idx="3121">
                    <c:v>5.42695E-06</c:v>
                  </c:pt>
                  <c:pt idx="3122">
                    <c:v>1.30316E-06</c:v>
                  </c:pt>
                  <c:pt idx="3123">
                    <c:v>5.63272E-06</c:v>
                  </c:pt>
                  <c:pt idx="3124">
                    <c:v>0.000112629</c:v>
                  </c:pt>
                  <c:pt idx="3125">
                    <c:v>2.23765E-06</c:v>
                  </c:pt>
                  <c:pt idx="3126">
                    <c:v>1.53206E-05</c:v>
                  </c:pt>
                  <c:pt idx="3127">
                    <c:v>2.71776E-06</c:v>
                  </c:pt>
                  <c:pt idx="3128">
                    <c:v>1.99246E-05</c:v>
                  </c:pt>
                  <c:pt idx="3129">
                    <c:v>2.75806E-05</c:v>
                  </c:pt>
                  <c:pt idx="3130">
                    <c:v>5.50154E-05</c:v>
                  </c:pt>
                  <c:pt idx="3131">
                    <c:v>6.93587E-06</c:v>
                  </c:pt>
                  <c:pt idx="3132">
                    <c:v>8.86831E-05</c:v>
                  </c:pt>
                  <c:pt idx="3133">
                    <c:v>1.61866E-05</c:v>
                  </c:pt>
                  <c:pt idx="3134">
                    <c:v>1.863E-05</c:v>
                  </c:pt>
                  <c:pt idx="3135">
                    <c:v>2.85494E-06</c:v>
                  </c:pt>
                  <c:pt idx="3136">
                    <c:v>1.23885E-05</c:v>
                  </c:pt>
                  <c:pt idx="3137">
                    <c:v>4.82682E-06</c:v>
                  </c:pt>
                  <c:pt idx="3138">
                    <c:v>8.6334E-06</c:v>
                  </c:pt>
                  <c:pt idx="3139">
                    <c:v>1.51578E-05</c:v>
                  </c:pt>
                  <c:pt idx="3140">
                    <c:v>2.40484E-05</c:v>
                  </c:pt>
                  <c:pt idx="3141">
                    <c:v>5.46125E-06</c:v>
                  </c:pt>
                  <c:pt idx="3142">
                    <c:v>1.61951E-05</c:v>
                  </c:pt>
                  <c:pt idx="3143">
                    <c:v>7.74177E-06</c:v>
                  </c:pt>
                  <c:pt idx="3144">
                    <c:v>2.72634E-06</c:v>
                  </c:pt>
                  <c:pt idx="3145">
                    <c:v>1.69153E-05</c:v>
                  </c:pt>
                  <c:pt idx="3146">
                    <c:v>2.46056E-06</c:v>
                  </c:pt>
                  <c:pt idx="3147">
                    <c:v>9.77366E-07</c:v>
                  </c:pt>
                  <c:pt idx="3148">
                    <c:v>9.16495E-06</c:v>
                  </c:pt>
                  <c:pt idx="3149">
                    <c:v>1.7584E-05</c:v>
                  </c:pt>
                  <c:pt idx="3150">
                    <c:v>8.51423E-05</c:v>
                  </c:pt>
                  <c:pt idx="3151">
                    <c:v>2.73491E-06</c:v>
                  </c:pt>
                  <c:pt idx="3152">
                    <c:v>3.05813E-05</c:v>
                  </c:pt>
                  <c:pt idx="3153">
                    <c:v>0.000319667</c:v>
                  </c:pt>
                  <c:pt idx="3154">
                    <c:v>1.18827E-05</c:v>
                  </c:pt>
                  <c:pt idx="3155">
                    <c:v>3.15501E-06</c:v>
                  </c:pt>
                  <c:pt idx="3156">
                    <c:v>9.23354E-06</c:v>
                  </c:pt>
                  <c:pt idx="3157">
                    <c:v>2.08419E-05</c:v>
                  </c:pt>
                  <c:pt idx="3158">
                    <c:v>2.61488E-06</c:v>
                  </c:pt>
                  <c:pt idx="3159">
                    <c:v>4.32956E-06</c:v>
                  </c:pt>
                  <c:pt idx="3160">
                    <c:v>4.43244E-06</c:v>
                  </c:pt>
                  <c:pt idx="3161">
                    <c:v>2.63203E-06</c:v>
                  </c:pt>
                  <c:pt idx="3162">
                    <c:v>7.27881E-06</c:v>
                  </c:pt>
                  <c:pt idx="3163">
                    <c:v>5.56413E-06</c:v>
                  </c:pt>
                  <c:pt idx="3164">
                    <c:v>6.7524E-05</c:v>
                  </c:pt>
                  <c:pt idx="3165">
                    <c:v>2.47771E-06</c:v>
                  </c:pt>
                  <c:pt idx="3166">
                    <c:v>2.27623E-05</c:v>
                  </c:pt>
                  <c:pt idx="3167">
                    <c:v>0.000152786</c:v>
                  </c:pt>
                  <c:pt idx="3168">
                    <c:v>2.7692E-06</c:v>
                  </c:pt>
                  <c:pt idx="3169">
                    <c:v>1.35717E-05</c:v>
                  </c:pt>
                  <c:pt idx="3170">
                    <c:v>1.25772E-05</c:v>
                  </c:pt>
                  <c:pt idx="3171">
                    <c:v>2.3011E-05</c:v>
                  </c:pt>
                  <c:pt idx="3172">
                    <c:v>2.53687E-05</c:v>
                  </c:pt>
                  <c:pt idx="3173">
                    <c:v>1.91187E-06</c:v>
                  </c:pt>
                  <c:pt idx="3174">
                    <c:v>7.93896E-06</c:v>
                  </c:pt>
                  <c:pt idx="3175">
                    <c:v>6.24657E-05</c:v>
                  </c:pt>
                  <c:pt idx="3176">
                    <c:v>1.81756E-06</c:v>
                  </c:pt>
                  <c:pt idx="3177">
                    <c:v>4.30556E-05</c:v>
                  </c:pt>
                  <c:pt idx="3178">
                    <c:v>2.42798E-05</c:v>
                  </c:pt>
                  <c:pt idx="3179">
                    <c:v>0.000109928</c:v>
                  </c:pt>
                  <c:pt idx="3180">
                    <c:v>1.44805E-05</c:v>
                  </c:pt>
                  <c:pt idx="3181">
                    <c:v>1.07167E-06</c:v>
                  </c:pt>
                  <c:pt idx="3182">
                    <c:v>8.59054E-06</c:v>
                  </c:pt>
                  <c:pt idx="3183">
                    <c:v>4.07236E-06</c:v>
                  </c:pt>
                  <c:pt idx="3184">
                    <c:v>3.04527E-05</c:v>
                  </c:pt>
                  <c:pt idx="3185">
                    <c:v>2.47771E-06</c:v>
                  </c:pt>
                  <c:pt idx="3186">
                    <c:v>1.02366E-05</c:v>
                  </c:pt>
                  <c:pt idx="3187">
                    <c:v>5.63272E-06</c:v>
                  </c:pt>
                  <c:pt idx="3188">
                    <c:v>0.000110005</c:v>
                  </c:pt>
                  <c:pt idx="3189">
                    <c:v>6.23714E-05</c:v>
                  </c:pt>
                  <c:pt idx="3190">
                    <c:v>5.24691E-06</c:v>
                  </c:pt>
                  <c:pt idx="3191">
                    <c:v>1.82013E-05</c:v>
                  </c:pt>
                  <c:pt idx="3192">
                    <c:v>2.32253E-05</c:v>
                  </c:pt>
                  <c:pt idx="3193">
                    <c:v>2.49829E-05</c:v>
                  </c:pt>
                  <c:pt idx="3194">
                    <c:v>3.31533E-05</c:v>
                  </c:pt>
                  <c:pt idx="3195">
                    <c:v>2.85494E-06</c:v>
                  </c:pt>
                  <c:pt idx="3196">
                    <c:v>2.67404E-05</c:v>
                  </c:pt>
                  <c:pt idx="3197">
                    <c:v>8.23045E-07</c:v>
                  </c:pt>
                  <c:pt idx="3198">
                    <c:v>1.47548E-05</c:v>
                  </c:pt>
                  <c:pt idx="3199">
                    <c:v>9.00206E-07</c:v>
                  </c:pt>
                  <c:pt idx="3200">
                    <c:v>2.14592E-05</c:v>
                  </c:pt>
                  <c:pt idx="3201">
                    <c:v>1.15398E-05</c:v>
                  </c:pt>
                  <c:pt idx="3202">
                    <c:v>1.07596E-05</c:v>
                  </c:pt>
                  <c:pt idx="3203">
                    <c:v>1.41718E-05</c:v>
                  </c:pt>
                  <c:pt idx="3204">
                    <c:v>2.70919E-06</c:v>
                  </c:pt>
                  <c:pt idx="3205">
                    <c:v>2.66632E-06</c:v>
                  </c:pt>
                  <c:pt idx="3206">
                    <c:v>4.5439E-07</c:v>
                  </c:pt>
                  <c:pt idx="3207">
                    <c:v>1.61437E-05</c:v>
                  </c:pt>
                  <c:pt idx="3208">
                    <c:v>3.89318E-05</c:v>
                  </c:pt>
                  <c:pt idx="3209">
                    <c:v>1.73182E-06</c:v>
                  </c:pt>
                  <c:pt idx="3210">
                    <c:v>4.87826E-06</c:v>
                  </c:pt>
                  <c:pt idx="3211">
                    <c:v>7.66461E-06</c:v>
                  </c:pt>
                  <c:pt idx="3212">
                    <c:v>3.24931E-06</c:v>
                  </c:pt>
                  <c:pt idx="3213">
                    <c:v>1.09997E-05</c:v>
                  </c:pt>
                  <c:pt idx="3214">
                    <c:v>4.18038E-05</c:v>
                  </c:pt>
                  <c:pt idx="3215">
                    <c:v>2.96639E-06</c:v>
                  </c:pt>
                  <c:pt idx="3216">
                    <c:v>2.76063E-06</c:v>
                  </c:pt>
                  <c:pt idx="3217">
                    <c:v>8.55624E-06</c:v>
                  </c:pt>
                  <c:pt idx="3218">
                    <c:v>6.42147E-06</c:v>
                  </c:pt>
                  <c:pt idx="3219">
                    <c:v>4.71536E-07</c:v>
                  </c:pt>
                  <c:pt idx="3220">
                    <c:v>6.17284E-06</c:v>
                  </c:pt>
                  <c:pt idx="3221">
                    <c:v>3.744E-05</c:v>
                  </c:pt>
                  <c:pt idx="3222">
                    <c:v>1.33745E-06</c:v>
                  </c:pt>
                  <c:pt idx="3223">
                    <c:v>3.66598E-05</c:v>
                  </c:pt>
                  <c:pt idx="3224">
                    <c:v>0.000156404</c:v>
                  </c:pt>
                  <c:pt idx="3225">
                    <c:v>8.36763E-06</c:v>
                  </c:pt>
                  <c:pt idx="3226">
                    <c:v>1.58008E-05</c:v>
                  </c:pt>
                  <c:pt idx="3227">
                    <c:v>2.8035E-06</c:v>
                  </c:pt>
                  <c:pt idx="3228">
                    <c:v>3.51337E-05</c:v>
                  </c:pt>
                  <c:pt idx="3229">
                    <c:v>1.49263E-05</c:v>
                  </c:pt>
                  <c:pt idx="3230">
                    <c:v>9.02006E-05</c:v>
                  </c:pt>
                  <c:pt idx="3231">
                    <c:v>4.29955E-05</c:v>
                  </c:pt>
                  <c:pt idx="3232">
                    <c:v>7.23594E-06</c:v>
                  </c:pt>
                  <c:pt idx="3233">
                    <c:v>6.63409E-05</c:v>
                  </c:pt>
                  <c:pt idx="3234">
                    <c:v>3.6094E-06</c:v>
                  </c:pt>
                  <c:pt idx="3235">
                    <c:v>4.43416E-05</c:v>
                  </c:pt>
                  <c:pt idx="3236">
                    <c:v>3.59139E-05</c:v>
                  </c:pt>
                  <c:pt idx="3237">
                    <c:v>4.92112E-06</c:v>
                  </c:pt>
                  <c:pt idx="3238">
                    <c:v>3.91804E-06</c:v>
                  </c:pt>
                  <c:pt idx="3239">
                    <c:v>1.85271E-05</c:v>
                  </c:pt>
                  <c:pt idx="3240">
                    <c:v>2.07476E-06</c:v>
                  </c:pt>
                  <c:pt idx="3241">
                    <c:v>2.96296E-05</c:v>
                  </c:pt>
                  <c:pt idx="3242">
                    <c:v>9.04921E-05</c:v>
                  </c:pt>
                  <c:pt idx="3243">
                    <c:v>7.51886E-06</c:v>
                  </c:pt>
                  <c:pt idx="3244">
                    <c:v>2.60374E-05</c:v>
                  </c:pt>
                  <c:pt idx="3245">
                    <c:v>2.42627E-06</c:v>
                  </c:pt>
                  <c:pt idx="3246">
                    <c:v>1.77898E-05</c:v>
                  </c:pt>
                  <c:pt idx="3247">
                    <c:v>2.45199E-06</c:v>
                  </c:pt>
                  <c:pt idx="3248">
                    <c:v>0.000110905</c:v>
                  </c:pt>
                  <c:pt idx="3249">
                    <c:v>1.51749E-05</c:v>
                  </c:pt>
                  <c:pt idx="3250">
                    <c:v>2.97668E-05</c:v>
                  </c:pt>
                  <c:pt idx="3251">
                    <c:v>1.11025E-05</c:v>
                  </c:pt>
                  <c:pt idx="3252">
                    <c:v>7.80178E-07</c:v>
                  </c:pt>
                  <c:pt idx="3253">
                    <c:v>0.000115912</c:v>
                  </c:pt>
                  <c:pt idx="3254">
                    <c:v>2.5703E-05</c:v>
                  </c:pt>
                  <c:pt idx="3255">
                    <c:v>5.76989E-06</c:v>
                  </c:pt>
                  <c:pt idx="3256">
                    <c:v>3.42164E-05</c:v>
                  </c:pt>
                  <c:pt idx="3257">
                    <c:v>5.44153E-05</c:v>
                  </c:pt>
                  <c:pt idx="3258">
                    <c:v>1.98903E-06</c:v>
                  </c:pt>
                  <c:pt idx="3259">
                    <c:v>9.14781E-06</c:v>
                  </c:pt>
                  <c:pt idx="3260">
                    <c:v>0.000183916</c:v>
                  </c:pt>
                  <c:pt idx="3261">
                    <c:v>1.32888E-06</c:v>
                  </c:pt>
                  <c:pt idx="3262">
                    <c:v>5.16975E-06</c:v>
                  </c:pt>
                  <c:pt idx="3263">
                    <c:v>2.58402E-05</c:v>
                  </c:pt>
                  <c:pt idx="3264">
                    <c:v>5.84705E-06</c:v>
                  </c:pt>
                  <c:pt idx="3265">
                    <c:v>2.04047E-06</c:v>
                  </c:pt>
                  <c:pt idx="3266">
                    <c:v>4.27812E-06</c:v>
                  </c:pt>
                  <c:pt idx="3267">
                    <c:v>1.77212E-05</c:v>
                  </c:pt>
                  <c:pt idx="3268">
                    <c:v>3.0607E-06</c:v>
                  </c:pt>
                  <c:pt idx="3269">
                    <c:v>8.94204E-06</c:v>
                  </c:pt>
                  <c:pt idx="3270">
                    <c:v>2.68347E-06</c:v>
                  </c:pt>
                  <c:pt idx="3271">
                    <c:v>3.18844E-05</c:v>
                  </c:pt>
                  <c:pt idx="3272">
                    <c:v>8.57339E-07</c:v>
                  </c:pt>
                  <c:pt idx="3273">
                    <c:v>2.02246E-05</c:v>
                  </c:pt>
                  <c:pt idx="3274">
                    <c:v>8.17901E-06</c:v>
                  </c:pt>
                  <c:pt idx="3275">
                    <c:v>2.98354E-06</c:v>
                  </c:pt>
                  <c:pt idx="3276">
                    <c:v>1.02795E-05</c:v>
                  </c:pt>
                  <c:pt idx="3277">
                    <c:v>2.28052E-06</c:v>
                  </c:pt>
                  <c:pt idx="3278">
                    <c:v>4.97857E-05</c:v>
                  </c:pt>
                  <c:pt idx="3279">
                    <c:v>3.60854E-05</c:v>
                  </c:pt>
                  <c:pt idx="3280">
                    <c:v>1.34945E-05</c:v>
                  </c:pt>
                  <c:pt idx="3281">
                    <c:v>1.58608E-06</c:v>
                  </c:pt>
                  <c:pt idx="3282">
                    <c:v>3.19702E-05</c:v>
                  </c:pt>
                  <c:pt idx="3283">
                    <c:v>9.50617E-05</c:v>
                  </c:pt>
                  <c:pt idx="3284">
                    <c:v>5.50412E-06</c:v>
                  </c:pt>
                  <c:pt idx="3285">
                    <c:v>2.40055E-06</c:v>
                  </c:pt>
                  <c:pt idx="3286">
                    <c:v>1.47977E-05</c:v>
                  </c:pt>
                  <c:pt idx="3287">
                    <c:v>9.06207E-06</c:v>
                  </c:pt>
                  <c:pt idx="3288">
                    <c:v>1.36317E-06</c:v>
                  </c:pt>
                  <c:pt idx="3289">
                    <c:v>1.70525E-05</c:v>
                  </c:pt>
                  <c:pt idx="3290">
                    <c:v>1.65466E-06</c:v>
                  </c:pt>
                  <c:pt idx="3291">
                    <c:v>5.8299E-06</c:v>
                  </c:pt>
                  <c:pt idx="3292">
                    <c:v>6.18999E-06</c:v>
                  </c:pt>
                  <c:pt idx="3293">
                    <c:v>7.66461E-06</c:v>
                  </c:pt>
                  <c:pt idx="3294">
                    <c:v>3.56653E-05</c:v>
                  </c:pt>
                  <c:pt idx="3295">
                    <c:v>6.85871E-06</c:v>
                  </c:pt>
                  <c:pt idx="3296">
                    <c:v>3.28361E-06</c:v>
                  </c:pt>
                  <c:pt idx="3297">
                    <c:v>9.02778E-06</c:v>
                  </c:pt>
                  <c:pt idx="3298">
                    <c:v>4.97257E-06</c:v>
                  </c:pt>
                  <c:pt idx="3299">
                    <c:v>2.81207E-05</c:v>
                  </c:pt>
                  <c:pt idx="3300">
                    <c:v>1.89043E-05</c:v>
                  </c:pt>
                  <c:pt idx="3301">
                    <c:v>6.94444E-07</c:v>
                  </c:pt>
                  <c:pt idx="3302">
                    <c:v>1.56293E-05</c:v>
                  </c:pt>
                  <c:pt idx="3303">
                    <c:v>1.28344E-05</c:v>
                  </c:pt>
                  <c:pt idx="3304">
                    <c:v>8.94204E-06</c:v>
                  </c:pt>
                  <c:pt idx="3305">
                    <c:v>2.49486E-06</c:v>
                  </c:pt>
                  <c:pt idx="3306">
                    <c:v>6.44719E-06</c:v>
                  </c:pt>
                  <c:pt idx="3307">
                    <c:v>1.7061E-06</c:v>
                  </c:pt>
                  <c:pt idx="3308">
                    <c:v>8.32476E-06</c:v>
                  </c:pt>
                  <c:pt idx="3309">
                    <c:v>1.23114E-05</c:v>
                  </c:pt>
                  <c:pt idx="3310">
                    <c:v>4.66392E-06</c:v>
                  </c:pt>
                  <c:pt idx="3311">
                    <c:v>5.61557E-06</c:v>
                  </c:pt>
                  <c:pt idx="3312">
                    <c:v>1.79184E-06</c:v>
                  </c:pt>
                  <c:pt idx="3313">
                    <c:v>1.3546E-06</c:v>
                  </c:pt>
                  <c:pt idx="3314">
                    <c:v>9.81653E-06</c:v>
                  </c:pt>
                  <c:pt idx="3315">
                    <c:v>8.23045E-06</c:v>
                  </c:pt>
                  <c:pt idx="3316">
                    <c:v>1.09739E-06</c:v>
                  </c:pt>
                  <c:pt idx="3317">
                    <c:v>8.87346E-06</c:v>
                  </c:pt>
                  <c:pt idx="3318">
                    <c:v>2.89781E-06</c:v>
                  </c:pt>
                  <c:pt idx="3319">
                    <c:v>5.43553E-06</c:v>
                  </c:pt>
                  <c:pt idx="3320">
                    <c:v>2.35768E-06</c:v>
                  </c:pt>
                  <c:pt idx="3321">
                    <c:v>9.43073E-07</c:v>
                  </c:pt>
                  <c:pt idx="3322">
                    <c:v>8.95062E-06</c:v>
                  </c:pt>
                  <c:pt idx="3323">
                    <c:v>1.28344E-05</c:v>
                  </c:pt>
                  <c:pt idx="3324">
                    <c:v>2.24451E-05</c:v>
                  </c:pt>
                  <c:pt idx="3325">
                    <c:v>2.42713E-05</c:v>
                  </c:pt>
                  <c:pt idx="3326">
                    <c:v>1.09825E-05</c:v>
                  </c:pt>
                  <c:pt idx="3327">
                    <c:v>1.8047E-05</c:v>
                  </c:pt>
                  <c:pt idx="3328">
                    <c:v>8.30247E-05</c:v>
                  </c:pt>
                  <c:pt idx="3329">
                    <c:v>1.0751E-05</c:v>
                  </c:pt>
                  <c:pt idx="3330">
                    <c:v>4.22325E-05</c:v>
                  </c:pt>
                  <c:pt idx="3331">
                    <c:v>1.58693E-05</c:v>
                  </c:pt>
                  <c:pt idx="3332">
                    <c:v>5.93364E-05</c:v>
                  </c:pt>
                  <c:pt idx="3333">
                    <c:v>2.46056E-06</c:v>
                  </c:pt>
                  <c:pt idx="3334">
                    <c:v>1.66667E-05</c:v>
                  </c:pt>
                  <c:pt idx="3335">
                    <c:v>4.81139E-05</c:v>
                  </c:pt>
                  <c:pt idx="3336">
                    <c:v>5.66015E-05</c:v>
                  </c:pt>
                  <c:pt idx="3337">
                    <c:v>1.6941E-05</c:v>
                  </c:pt>
                  <c:pt idx="3338">
                    <c:v>1.68896E-06</c:v>
                  </c:pt>
                  <c:pt idx="3339">
                    <c:v>1.62466E-05</c:v>
                  </c:pt>
                  <c:pt idx="3340">
                    <c:v>3.40621E-05</c:v>
                  </c:pt>
                  <c:pt idx="3341">
                    <c:v>1.881E-05</c:v>
                  </c:pt>
                  <c:pt idx="3342">
                    <c:v>5.62757E-05</c:v>
                  </c:pt>
                  <c:pt idx="3343">
                    <c:v>8.50652E-05</c:v>
                  </c:pt>
                  <c:pt idx="3344">
                    <c:v>3.54938E-06</c:v>
                  </c:pt>
                  <c:pt idx="3345">
                    <c:v>7.15021E-06</c:v>
                  </c:pt>
                  <c:pt idx="3346">
                    <c:v>2.61917E-05</c:v>
                  </c:pt>
                  <c:pt idx="3347">
                    <c:v>5.69273E-06</c:v>
                  </c:pt>
                  <c:pt idx="3348">
                    <c:v>4.39386E-05</c:v>
                  </c:pt>
                  <c:pt idx="3349">
                    <c:v>3.53052E-05</c:v>
                  </c:pt>
                  <c:pt idx="3350">
                    <c:v>3.50995E-05</c:v>
                  </c:pt>
                  <c:pt idx="3351">
                    <c:v>1.52606E-05</c:v>
                  </c:pt>
                  <c:pt idx="3352">
                    <c:v>4.04235E-05</c:v>
                  </c:pt>
                  <c:pt idx="3353">
                    <c:v>0.000872531</c:v>
                  </c:pt>
                  <c:pt idx="3354">
                    <c:v>6.46176E-05</c:v>
                  </c:pt>
                  <c:pt idx="3355">
                    <c:v>2.38254E-05</c:v>
                  </c:pt>
                  <c:pt idx="3356">
                    <c:v>1.9976E-06</c:v>
                  </c:pt>
                  <c:pt idx="3357">
                    <c:v>2.8035E-06</c:v>
                  </c:pt>
                  <c:pt idx="3358">
                    <c:v>1.41461E-06</c:v>
                  </c:pt>
                  <c:pt idx="3359">
                    <c:v>1.78326E-06</c:v>
                  </c:pt>
                  <c:pt idx="3360">
                    <c:v>3.48594E-05</c:v>
                  </c:pt>
                  <c:pt idx="3361">
                    <c:v>6.85871E-07</c:v>
                  </c:pt>
                  <c:pt idx="3362">
                    <c:v>8.83059E-07</c:v>
                  </c:pt>
                  <c:pt idx="3363">
                    <c:v>3.54081E-06</c:v>
                  </c:pt>
                  <c:pt idx="3364">
                    <c:v>7.09877E-05</c:v>
                  </c:pt>
                  <c:pt idx="3365">
                    <c:v>4.31241E-06</c:v>
                  </c:pt>
                  <c:pt idx="3366">
                    <c:v>2.63032E-05</c:v>
                  </c:pt>
                  <c:pt idx="3367">
                    <c:v>1.80898E-06</c:v>
                  </c:pt>
                  <c:pt idx="3368">
                    <c:v>1.29458E-06</c:v>
                  </c:pt>
                  <c:pt idx="3369">
                    <c:v>0.000100317</c:v>
                  </c:pt>
                  <c:pt idx="3370">
                    <c:v>2.2951E-05</c:v>
                  </c:pt>
                  <c:pt idx="3371">
                    <c:v>1.88615E-06</c:v>
                  </c:pt>
                  <c:pt idx="3372">
                    <c:v>2.05761E-06</c:v>
                  </c:pt>
                  <c:pt idx="3373">
                    <c:v>3.62654E-06</c:v>
                  </c:pt>
                  <c:pt idx="3374">
                    <c:v>2.83951E-05</c:v>
                  </c:pt>
                  <c:pt idx="3375">
                    <c:v>4.69307E-05</c:v>
                  </c:pt>
                  <c:pt idx="3376">
                    <c:v>3.4465E-06</c:v>
                  </c:pt>
                  <c:pt idx="3377">
                    <c:v>4.04664E-06</c:v>
                  </c:pt>
                  <c:pt idx="3378">
                    <c:v>1.09053E-05</c:v>
                  </c:pt>
                  <c:pt idx="3379">
                    <c:v>1.35802E-05</c:v>
                  </c:pt>
                  <c:pt idx="3380">
                    <c:v>2.71776E-05</c:v>
                  </c:pt>
                  <c:pt idx="3381">
                    <c:v>0.000327409</c:v>
                  </c:pt>
                  <c:pt idx="3382">
                    <c:v>4.19324E-05</c:v>
                  </c:pt>
                  <c:pt idx="3383">
                    <c:v>2.70062E-06</c:v>
                  </c:pt>
                  <c:pt idx="3384">
                    <c:v>0.001516349</c:v>
                  </c:pt>
                  <c:pt idx="3385">
                    <c:v>0.000519882</c:v>
                  </c:pt>
                  <c:pt idx="3386">
                    <c:v>8.85631E-06</c:v>
                  </c:pt>
                  <c:pt idx="3387">
                    <c:v>1.80727E-05</c:v>
                  </c:pt>
                  <c:pt idx="3388">
                    <c:v>9.99657E-06</c:v>
                  </c:pt>
                  <c:pt idx="3389">
                    <c:v>0.000644102</c:v>
                  </c:pt>
                  <c:pt idx="3390">
                    <c:v>0.000202752</c:v>
                  </c:pt>
                  <c:pt idx="3391">
                    <c:v>3.16358E-05</c:v>
                  </c:pt>
                  <c:pt idx="3392">
                    <c:v>2.7975E-05</c:v>
                  </c:pt>
                  <c:pt idx="3393">
                    <c:v>0.000638392</c:v>
                  </c:pt>
                  <c:pt idx="3394">
                    <c:v>3.38649E-06</c:v>
                  </c:pt>
                  <c:pt idx="3395">
                    <c:v>2.83779E-06</c:v>
                  </c:pt>
                  <c:pt idx="3396">
                    <c:v>3.23217E-06</c:v>
                  </c:pt>
                  <c:pt idx="3397">
                    <c:v>2.88066E-06</c:v>
                  </c:pt>
                  <c:pt idx="3398">
                    <c:v>8.26475E-06</c:v>
                  </c:pt>
                  <c:pt idx="3399">
                    <c:v>2.99383E-05</c:v>
                  </c:pt>
                  <c:pt idx="3400">
                    <c:v>4.92798E-05</c:v>
                  </c:pt>
                  <c:pt idx="3401">
                    <c:v>2.4177E-06</c:v>
                  </c:pt>
                  <c:pt idx="3402">
                    <c:v>9.8594E-07</c:v>
                  </c:pt>
                  <c:pt idx="3403">
                    <c:v>7.33025E-06</c:v>
                  </c:pt>
                  <c:pt idx="3404">
                    <c:v>9.51646E-07</c:v>
                  </c:pt>
                  <c:pt idx="3405">
                    <c:v>0.000186917</c:v>
                  </c:pt>
                  <c:pt idx="3406">
                    <c:v>9.91084E-06</c:v>
                  </c:pt>
                  <c:pt idx="3407">
                    <c:v>2.78464E-05</c:v>
                  </c:pt>
                  <c:pt idx="3408">
                    <c:v>3.1893E-06</c:v>
                  </c:pt>
                  <c:pt idx="3409">
                    <c:v>9.40501E-06</c:v>
                  </c:pt>
                  <c:pt idx="3410">
                    <c:v>1.64609E-06</c:v>
                  </c:pt>
                  <c:pt idx="3411">
                    <c:v>2.92781E-05</c:v>
                  </c:pt>
                  <c:pt idx="3412">
                    <c:v>9.57647E-06</c:v>
                  </c:pt>
                  <c:pt idx="3413">
                    <c:v>7.99897E-06</c:v>
                  </c:pt>
                  <c:pt idx="3414">
                    <c:v>2.49486E-06</c:v>
                  </c:pt>
                  <c:pt idx="3415">
                    <c:v>7.97325E-07</c:v>
                  </c:pt>
                  <c:pt idx="3416">
                    <c:v>3.0204E-05</c:v>
                  </c:pt>
                  <c:pt idx="3417">
                    <c:v>1.14883E-05</c:v>
                  </c:pt>
                  <c:pt idx="3418">
                    <c:v>2.22908E-06</c:v>
                  </c:pt>
                  <c:pt idx="3419">
                    <c:v>5.51269E-06</c:v>
                  </c:pt>
                  <c:pt idx="3420">
                    <c:v>5.7013E-06</c:v>
                  </c:pt>
                  <c:pt idx="3421">
                    <c:v>1.49691E-05</c:v>
                  </c:pt>
                  <c:pt idx="3422">
                    <c:v>7.75892E-06</c:v>
                  </c:pt>
                  <c:pt idx="3423">
                    <c:v>1.1917E-05</c:v>
                  </c:pt>
                  <c:pt idx="3424">
                    <c:v>3.65226E-06</c:v>
                  </c:pt>
                  <c:pt idx="3425">
                    <c:v>3.04355E-06</c:v>
                  </c:pt>
                  <c:pt idx="3426">
                    <c:v>2.22908E-06</c:v>
                  </c:pt>
                  <c:pt idx="3427">
                    <c:v>6.77298E-07</c:v>
                  </c:pt>
                  <c:pt idx="3428">
                    <c:v>5.71845E-06</c:v>
                  </c:pt>
                  <c:pt idx="3429">
                    <c:v>1.25257E-05</c:v>
                  </c:pt>
                  <c:pt idx="3430">
                    <c:v>2.76063E-06</c:v>
                  </c:pt>
                  <c:pt idx="3431">
                    <c:v>1.56036E-06</c:v>
                  </c:pt>
                  <c:pt idx="3432">
                    <c:v>1.04595E-06</c:v>
                  </c:pt>
                  <c:pt idx="3433">
                    <c:v>9.33899E-05</c:v>
                  </c:pt>
                  <c:pt idx="3434">
                    <c:v>5.90706E-06</c:v>
                  </c:pt>
                  <c:pt idx="3435">
                    <c:v>6.17284E-06</c:v>
                  </c:pt>
                  <c:pt idx="3436">
                    <c:v>1.24314E-06</c:v>
                  </c:pt>
                  <c:pt idx="3437">
                    <c:v>7.9904E-06</c:v>
                  </c:pt>
                  <c:pt idx="3438">
                    <c:v>3.66941E-06</c:v>
                  </c:pt>
                  <c:pt idx="3439">
                    <c:v>4.00377E-06</c:v>
                  </c:pt>
                  <c:pt idx="3440">
                    <c:v>1.74897E-06</c:v>
                  </c:pt>
                  <c:pt idx="3441">
                    <c:v>3.07785E-06</c:v>
                  </c:pt>
                  <c:pt idx="3442">
                    <c:v>3.93519E-06</c:v>
                  </c:pt>
                  <c:pt idx="3443">
                    <c:v>3.75514E-06</c:v>
                  </c:pt>
                  <c:pt idx="3444">
                    <c:v>2.69976E-05</c:v>
                  </c:pt>
                  <c:pt idx="3445">
                    <c:v>1.27743E-06</c:v>
                  </c:pt>
                  <c:pt idx="3446">
                    <c:v>1.45319E-05</c:v>
                  </c:pt>
                  <c:pt idx="3447">
                    <c:v>3.30075E-06</c:v>
                  </c:pt>
                  <c:pt idx="3448">
                    <c:v>3.8323E-06</c:v>
                  </c:pt>
                  <c:pt idx="3449">
                    <c:v>2.16907E-06</c:v>
                  </c:pt>
                  <c:pt idx="3450">
                    <c:v>3.45508E-06</c:v>
                  </c:pt>
                  <c:pt idx="3451">
                    <c:v>3.77915E-05</c:v>
                  </c:pt>
                  <c:pt idx="3452">
                    <c:v>5.11831E-06</c:v>
                  </c:pt>
                  <c:pt idx="3453">
                    <c:v>9.28241E-05</c:v>
                  </c:pt>
                  <c:pt idx="3454">
                    <c:v>1.1977E-05</c:v>
                  </c:pt>
                  <c:pt idx="3455">
                    <c:v>3.25789E-06</c:v>
                  </c:pt>
                  <c:pt idx="3456">
                    <c:v>2.31481E-07</c:v>
                  </c:pt>
                  <c:pt idx="3457">
                    <c:v>9.58505E-06</c:v>
                  </c:pt>
                  <c:pt idx="3458">
                    <c:v>1.19256E-05</c:v>
                  </c:pt>
                  <c:pt idx="3459">
                    <c:v>1.11454E-06</c:v>
                  </c:pt>
                  <c:pt idx="3460">
                    <c:v>4.24383E-06</c:v>
                  </c:pt>
                  <c:pt idx="3461">
                    <c:v>1.04595E-06</c:v>
                  </c:pt>
                  <c:pt idx="3462">
                    <c:v>8.43364E-05</c:v>
                  </c:pt>
                  <c:pt idx="3463">
                    <c:v>6.18141E-06</c:v>
                  </c:pt>
                  <c:pt idx="3464">
                    <c:v>3.58282E-05</c:v>
                  </c:pt>
                  <c:pt idx="3465">
                    <c:v>1.37174E-06</c:v>
                  </c:pt>
                  <c:pt idx="3466">
                    <c:v>0.000221939</c:v>
                  </c:pt>
                  <c:pt idx="3467">
                    <c:v>1.81756E-06</c:v>
                  </c:pt>
                  <c:pt idx="3468">
                    <c:v>1.00051E-05</c:v>
                  </c:pt>
                  <c:pt idx="3469">
                    <c:v>0.000115878</c:v>
                  </c:pt>
                  <c:pt idx="3470">
                    <c:v>2.29767E-06</c:v>
                  </c:pt>
                  <c:pt idx="3471">
                    <c:v>1.26029E-06</c:v>
                  </c:pt>
                  <c:pt idx="3472">
                    <c:v>9.02092E-05</c:v>
                  </c:pt>
                  <c:pt idx="3473">
                    <c:v>4.43244E-05</c:v>
                  </c:pt>
                  <c:pt idx="3474">
                    <c:v>9.12209E-05</c:v>
                  </c:pt>
                  <c:pt idx="3475">
                    <c:v>0.000110897</c:v>
                  </c:pt>
                  <c:pt idx="3476">
                    <c:v>1.21742E-06</c:v>
                  </c:pt>
                  <c:pt idx="3477">
                    <c:v>4.49246E-06</c:v>
                  </c:pt>
                  <c:pt idx="3478">
                    <c:v>4.90055E-05</c:v>
                  </c:pt>
                  <c:pt idx="3479">
                    <c:v>1.84156E-05</c:v>
                  </c:pt>
                  <c:pt idx="3480">
                    <c:v>0.000282004</c:v>
                  </c:pt>
                  <c:pt idx="3481">
                    <c:v>9.79081E-06</c:v>
                  </c:pt>
                  <c:pt idx="3482">
                    <c:v>0.000516941</c:v>
                  </c:pt>
                  <c:pt idx="3483">
                    <c:v>2.72634E-06</c:v>
                  </c:pt>
                  <c:pt idx="3484">
                    <c:v>8.20473E-06</c:v>
                  </c:pt>
                  <c:pt idx="3485">
                    <c:v>2.96382E-05</c:v>
                  </c:pt>
                  <c:pt idx="3486">
                    <c:v>2.89952E-05</c:v>
                  </c:pt>
                  <c:pt idx="3487">
                    <c:v>2.02332E-06</c:v>
                  </c:pt>
                  <c:pt idx="3488">
                    <c:v>1.00394E-05</c:v>
                  </c:pt>
                  <c:pt idx="3489">
                    <c:v>7.71605E-08</c:v>
                  </c:pt>
                  <c:pt idx="3490">
                    <c:v>2.75206E-06</c:v>
                  </c:pt>
                  <c:pt idx="3491">
                    <c:v>1.18313E-06</c:v>
                  </c:pt>
                  <c:pt idx="3492">
                    <c:v>8.91632E-07</c:v>
                  </c:pt>
                  <c:pt idx="3493">
                    <c:v>9.60219E-07</c:v>
                  </c:pt>
                  <c:pt idx="3494">
                    <c:v>1.18313E-06</c:v>
                  </c:pt>
                  <c:pt idx="3495">
                    <c:v>2.00617E-06</c:v>
                  </c:pt>
                  <c:pt idx="3496">
                    <c:v>4.74966E-06</c:v>
                  </c:pt>
                  <c:pt idx="3497">
                    <c:v>1.68038E-06</c:v>
                  </c:pt>
                  <c:pt idx="3498">
                    <c:v>1.08025E-06</c:v>
                  </c:pt>
                  <c:pt idx="3499">
                    <c:v>4.96399E-06</c:v>
                  </c:pt>
                  <c:pt idx="3500">
                    <c:v>3.27503E-06</c:v>
                  </c:pt>
                  <c:pt idx="3501">
                    <c:v>5.4321E-05</c:v>
                  </c:pt>
                  <c:pt idx="3502">
                    <c:v>3.06927E-06</c:v>
                  </c:pt>
                  <c:pt idx="3503">
                    <c:v>1.11454E-07</c:v>
                  </c:pt>
                  <c:pt idx="3504">
                    <c:v>1.87071E-05</c:v>
                  </c:pt>
                  <c:pt idx="3505">
                    <c:v>1.26886E-06</c:v>
                  </c:pt>
                  <c:pt idx="3506">
                    <c:v>0.000277632</c:v>
                  </c:pt>
                  <c:pt idx="3507">
                    <c:v>4.02949E-07</c:v>
                  </c:pt>
                  <c:pt idx="3508">
                    <c:v>4.02949E-07</c:v>
                  </c:pt>
                  <c:pt idx="3509">
                    <c:v>2.90981E-05</c:v>
                  </c:pt>
                  <c:pt idx="3510">
                    <c:v>3.55796E-06</c:v>
                  </c:pt>
                  <c:pt idx="3511">
                    <c:v>2.05761E-07</c:v>
                  </c:pt>
                  <c:pt idx="3512">
                    <c:v>4.02178E-05</c:v>
                  </c:pt>
                  <c:pt idx="3513">
                    <c:v>1.62894E-07</c:v>
                  </c:pt>
                  <c:pt idx="3514">
                    <c:v>6.85871E-07</c:v>
                  </c:pt>
                  <c:pt idx="3515">
                    <c:v>4.71536E-07</c:v>
                  </c:pt>
                  <c:pt idx="3516">
                    <c:v>1.26886E-06</c:v>
                  </c:pt>
                  <c:pt idx="3517">
                    <c:v>3.38649E-06</c:v>
                  </c:pt>
                  <c:pt idx="3518">
                    <c:v>6.60151E-07</c:v>
                  </c:pt>
                  <c:pt idx="3519">
                    <c:v>2.13477E-06</c:v>
                  </c:pt>
                  <c:pt idx="3520">
                    <c:v>1.01166E-06</c:v>
                  </c:pt>
                  <c:pt idx="3521">
                    <c:v>8.13872E-05</c:v>
                  </c:pt>
                  <c:pt idx="3522">
                    <c:v>9.17353E-07</c:v>
                  </c:pt>
                  <c:pt idx="3523">
                    <c:v>1.88615E-07</c:v>
                  </c:pt>
                  <c:pt idx="3524">
                    <c:v>1.28601E-06</c:v>
                  </c:pt>
                  <c:pt idx="3525">
                    <c:v>1.80041E-07</c:v>
                  </c:pt>
                  <c:pt idx="3526">
                    <c:v>9.35357E-06</c:v>
                  </c:pt>
                  <c:pt idx="3527">
                    <c:v>4.31241E-06</c:v>
                  </c:pt>
                  <c:pt idx="3528">
                    <c:v>2.512E-06</c:v>
                  </c:pt>
                  <c:pt idx="3529">
                    <c:v>9.43073E-08</c:v>
                  </c:pt>
                  <c:pt idx="3530">
                    <c:v>1.00309E-06</c:v>
                  </c:pt>
                  <c:pt idx="3531">
                    <c:v>3.66941E-06</c:v>
                  </c:pt>
                  <c:pt idx="3532">
                    <c:v>3.42078E-06</c:v>
                  </c:pt>
                  <c:pt idx="3533">
                    <c:v>4.5439E-07</c:v>
                  </c:pt>
                  <c:pt idx="3534">
                    <c:v>2.8035E-06</c:v>
                  </c:pt>
                  <c:pt idx="3535">
                    <c:v>2.65775E-07</c:v>
                  </c:pt>
                  <c:pt idx="3536">
                    <c:v>7.71605E-08</c:v>
                  </c:pt>
                  <c:pt idx="3537">
                    <c:v>1.54321E-06</c:v>
                  </c:pt>
                  <c:pt idx="3538">
                    <c:v>1.21742E-06</c:v>
                  </c:pt>
                  <c:pt idx="3539">
                    <c:v>1.97188E-07</c:v>
                  </c:pt>
                  <c:pt idx="3540">
                    <c:v>1.93759E-06</c:v>
                  </c:pt>
                  <c:pt idx="3541">
                    <c:v>2.22908E-07</c:v>
                  </c:pt>
                  <c:pt idx="3542">
                    <c:v>3.17215E-07</c:v>
                  </c:pt>
                  <c:pt idx="3543">
                    <c:v>2.10905E-06</c:v>
                  </c:pt>
                  <c:pt idx="3544">
                    <c:v>5.40123E-07</c:v>
                  </c:pt>
                  <c:pt idx="3545">
                    <c:v>4.45816E-07</c:v>
                  </c:pt>
                  <c:pt idx="3546">
                    <c:v>5.92421E-06</c:v>
                  </c:pt>
                  <c:pt idx="3547">
                    <c:v>1.88615E-07</c:v>
                  </c:pt>
                  <c:pt idx="3548">
                    <c:v>4.82682E-06</c:v>
                  </c:pt>
                  <c:pt idx="3549">
                    <c:v>2.84636E-06</c:v>
                  </c:pt>
                  <c:pt idx="3550">
                    <c:v>9.43073E-07</c:v>
                  </c:pt>
                  <c:pt idx="3551">
                    <c:v>4.23525E-06</c:v>
                  </c:pt>
                  <c:pt idx="3552">
                    <c:v>3.52366E-06</c:v>
                  </c:pt>
                  <c:pt idx="3553">
                    <c:v>1.33745E-06</c:v>
                  </c:pt>
                  <c:pt idx="3554">
                    <c:v>1.28601E-07</c:v>
                  </c:pt>
                  <c:pt idx="3555">
                    <c:v>8.91632E-07</c:v>
                  </c:pt>
                  <c:pt idx="3556">
                    <c:v>9.16152E-05</c:v>
                  </c:pt>
                  <c:pt idx="3557">
                    <c:v>3.7963E-05</c:v>
                  </c:pt>
                  <c:pt idx="3558">
                    <c:v>2.7692E-06</c:v>
                  </c:pt>
                  <c:pt idx="3559">
                    <c:v>2.26337E-06</c:v>
                  </c:pt>
                  <c:pt idx="3560">
                    <c:v>5.65844E-07</c:v>
                  </c:pt>
                  <c:pt idx="3561">
                    <c:v>9.8594E-07</c:v>
                  </c:pt>
                  <c:pt idx="3562">
                    <c:v>1.42318E-06</c:v>
                  </c:pt>
                  <c:pt idx="3563">
                    <c:v>7.37311E-07</c:v>
                  </c:pt>
                  <c:pt idx="3564">
                    <c:v>7.36454E-06</c:v>
                  </c:pt>
                  <c:pt idx="3565">
                    <c:v>1.97188E-07</c:v>
                  </c:pt>
                  <c:pt idx="3566">
                    <c:v>1.28601E-07</c:v>
                  </c:pt>
                  <c:pt idx="3567">
                    <c:v>1.05453E-06</c:v>
                  </c:pt>
                  <c:pt idx="3568">
                    <c:v>8.16187E-06</c:v>
                  </c:pt>
                  <c:pt idx="3569">
                    <c:v>2.512E-06</c:v>
                  </c:pt>
                  <c:pt idx="3570">
                    <c:v>1.18313E-06</c:v>
                  </c:pt>
                  <c:pt idx="3571">
                    <c:v>1.11454E-07</c:v>
                  </c:pt>
                  <c:pt idx="3572">
                    <c:v>1.71468E-07</c:v>
                  </c:pt>
                  <c:pt idx="3573">
                    <c:v>5.22977E-07</c:v>
                  </c:pt>
                  <c:pt idx="3574">
                    <c:v>1.37174E-07</c:v>
                  </c:pt>
                  <c:pt idx="3575">
                    <c:v>8.91632E-07</c:v>
                  </c:pt>
                  <c:pt idx="3576">
                    <c:v>2.82922E-07</c:v>
                  </c:pt>
                  <c:pt idx="3577">
                    <c:v>6.51578E-07</c:v>
                  </c:pt>
                  <c:pt idx="3578">
                    <c:v>3.77229E-07</c:v>
                  </c:pt>
                  <c:pt idx="3579">
                    <c:v>6.60151E-07</c:v>
                  </c:pt>
                  <c:pt idx="3580">
                    <c:v>2.05761E-07</c:v>
                  </c:pt>
                  <c:pt idx="3581">
                    <c:v>5.0583E-07</c:v>
                  </c:pt>
                  <c:pt idx="3582">
                    <c:v>2.22908E-07</c:v>
                  </c:pt>
                  <c:pt idx="3583">
                    <c:v>1.73182E-06</c:v>
                  </c:pt>
                  <c:pt idx="3584">
                    <c:v>9.8594E-07</c:v>
                  </c:pt>
                  <c:pt idx="3585">
                    <c:v>1.88615E-07</c:v>
                  </c:pt>
                  <c:pt idx="3586">
                    <c:v>7.54458E-07</c:v>
                  </c:pt>
                  <c:pt idx="3587">
                    <c:v>2.17764E-06</c:v>
                  </c:pt>
                  <c:pt idx="3588">
                    <c:v>2.48628E-07</c:v>
                  </c:pt>
                  <c:pt idx="3589">
                    <c:v>2.05761E-07</c:v>
                  </c:pt>
                  <c:pt idx="3590">
                    <c:v>7.20165E-07</c:v>
                  </c:pt>
                  <c:pt idx="3591">
                    <c:v>2.82922E-07</c:v>
                  </c:pt>
                  <c:pt idx="3592">
                    <c:v>1.37174E-07</c:v>
                  </c:pt>
                  <c:pt idx="3593">
                    <c:v>2.08333E-06</c:v>
                  </c:pt>
                  <c:pt idx="3594">
                    <c:v>1.62894E-07</c:v>
                  </c:pt>
                  <c:pt idx="3595">
                    <c:v>5.12689E-06</c:v>
                  </c:pt>
                  <c:pt idx="3596">
                    <c:v>4.02949E-07</c:v>
                  </c:pt>
                  <c:pt idx="3597">
                    <c:v>3.68656E-07</c:v>
                  </c:pt>
                  <c:pt idx="3598">
                    <c:v>5.8299E-07</c:v>
                  </c:pt>
                  <c:pt idx="3599">
                    <c:v>1.96331E-06</c:v>
                  </c:pt>
                  <c:pt idx="3600">
                    <c:v>2.91495E-07</c:v>
                  </c:pt>
                  <c:pt idx="3601">
                    <c:v>4.97257E-07</c:v>
                  </c:pt>
                  <c:pt idx="3602">
                    <c:v>3.94376E-07</c:v>
                  </c:pt>
                  <c:pt idx="3603">
                    <c:v>3.34362E-07</c:v>
                  </c:pt>
                  <c:pt idx="3604">
                    <c:v>3.03498E-06</c:v>
                  </c:pt>
                  <c:pt idx="3605">
                    <c:v>1.34602E-06</c:v>
                  </c:pt>
                  <c:pt idx="3606">
                    <c:v>1.80041E-07</c:v>
                  </c:pt>
                  <c:pt idx="3607">
                    <c:v>7.08162E-06</c:v>
                  </c:pt>
                  <c:pt idx="3608">
                    <c:v>3.34362E-07</c:v>
                  </c:pt>
                  <c:pt idx="3609">
                    <c:v>7.80178E-07</c:v>
                  </c:pt>
                  <c:pt idx="3610">
                    <c:v>8.31619E-07</c:v>
                  </c:pt>
                  <c:pt idx="3611">
                    <c:v>7.20165E-07</c:v>
                  </c:pt>
                  <c:pt idx="3612">
                    <c:v>4.5439E-06</c:v>
                  </c:pt>
                  <c:pt idx="3613">
                    <c:v>7.45885E-07</c:v>
                  </c:pt>
                  <c:pt idx="3614">
                    <c:v>1.29458E-06</c:v>
                  </c:pt>
                  <c:pt idx="3615">
                    <c:v>0.002101886</c:v>
                  </c:pt>
                  <c:pt idx="3616">
                    <c:v>8.83316E-05</c:v>
                  </c:pt>
                  <c:pt idx="3617">
                    <c:v>5.3155E-07</c:v>
                  </c:pt>
                  <c:pt idx="3618">
                    <c:v>7.97325E-07</c:v>
                  </c:pt>
                  <c:pt idx="3619">
                    <c:v>6.244E-05</c:v>
                  </c:pt>
                  <c:pt idx="3620">
                    <c:v>1.97188E-06</c:v>
                  </c:pt>
                  <c:pt idx="3621">
                    <c:v>3.77229E-07</c:v>
                  </c:pt>
                  <c:pt idx="3622">
                    <c:v>1.45748E-07</c:v>
                  </c:pt>
                  <c:pt idx="3623">
                    <c:v>5.8299E-07</c:v>
                  </c:pt>
                  <c:pt idx="3624">
                    <c:v>2.05761E-07</c:v>
                  </c:pt>
                  <c:pt idx="3625">
                    <c:v>3.24846E-05</c:v>
                  </c:pt>
                  <c:pt idx="3626">
                    <c:v>4.88683E-06</c:v>
                  </c:pt>
                  <c:pt idx="3627">
                    <c:v>1.0631E-06</c:v>
                  </c:pt>
                  <c:pt idx="3628">
                    <c:v>2.21193E-06</c:v>
                  </c:pt>
                  <c:pt idx="3629">
                    <c:v>2.99211E-06</c:v>
                  </c:pt>
                  <c:pt idx="3630">
                    <c:v>1.75754E-06</c:v>
                  </c:pt>
                  <c:pt idx="3631">
                    <c:v>4.66992E-05</c:v>
                  </c:pt>
                  <c:pt idx="3632">
                    <c:v>5.82133E-06</c:v>
                  </c:pt>
                  <c:pt idx="3633">
                    <c:v>1.25E-05</c:v>
                  </c:pt>
                  <c:pt idx="3634">
                    <c:v>8.34191E-06</c:v>
                  </c:pt>
                  <c:pt idx="3635">
                    <c:v>1.71639E-05</c:v>
                  </c:pt>
                  <c:pt idx="3636">
                    <c:v>8.21331E-06</c:v>
                  </c:pt>
                  <c:pt idx="3637">
                    <c:v>2.13477E-06</c:v>
                  </c:pt>
                  <c:pt idx="3638">
                    <c:v>9.25069E-06</c:v>
                  </c:pt>
                  <c:pt idx="3639">
                    <c:v>3.74657E-06</c:v>
                  </c:pt>
                  <c:pt idx="3640">
                    <c:v>3.15243E-05</c:v>
                  </c:pt>
                  <c:pt idx="3641">
                    <c:v>1.01166E-06</c:v>
                  </c:pt>
                  <c:pt idx="3642">
                    <c:v>1.03652E-05</c:v>
                  </c:pt>
                  <c:pt idx="3643">
                    <c:v>1.19513E-05</c:v>
                  </c:pt>
                  <c:pt idx="3644">
                    <c:v>2.46056E-06</c:v>
                  </c:pt>
                  <c:pt idx="3645">
                    <c:v>5.45267E-06</c:v>
                  </c:pt>
                  <c:pt idx="3646">
                    <c:v>3.16358E-06</c:v>
                  </c:pt>
                  <c:pt idx="3647">
                    <c:v>7.30453E-06</c:v>
                  </c:pt>
                  <c:pt idx="3648">
                    <c:v>2.22051E-06</c:v>
                  </c:pt>
                  <c:pt idx="3649">
                    <c:v>2.91495E-06</c:v>
                  </c:pt>
                  <c:pt idx="3650">
                    <c:v>1.35545E-05</c:v>
                  </c:pt>
                  <c:pt idx="3651">
                    <c:v>1.05453E-05</c:v>
                  </c:pt>
                  <c:pt idx="3652">
                    <c:v>3.65226E-06</c:v>
                  </c:pt>
                  <c:pt idx="3653">
                    <c:v>4.69822E-06</c:v>
                  </c:pt>
                  <c:pt idx="3654">
                    <c:v>2.05418E-05</c:v>
                  </c:pt>
                  <c:pt idx="3655">
                    <c:v>5.80418E-06</c:v>
                  </c:pt>
                  <c:pt idx="3656">
                    <c:v>8.96776E-05</c:v>
                  </c:pt>
                  <c:pt idx="3657">
                    <c:v>0.000265123</c:v>
                  </c:pt>
                  <c:pt idx="3658">
                    <c:v>2.50343E-06</c:v>
                  </c:pt>
                  <c:pt idx="3659">
                    <c:v>3.05213E-06</c:v>
                  </c:pt>
                  <c:pt idx="3660">
                    <c:v>2.98354E-06</c:v>
                  </c:pt>
                  <c:pt idx="3661">
                    <c:v>1.77469E-06</c:v>
                  </c:pt>
                  <c:pt idx="3662">
                    <c:v>2.10905E-06</c:v>
                  </c:pt>
                  <c:pt idx="3663">
                    <c:v>7.69033E-06</c:v>
                  </c:pt>
                  <c:pt idx="3664">
                    <c:v>4.14095E-06</c:v>
                  </c:pt>
                  <c:pt idx="3665">
                    <c:v>7.47599E-06</c:v>
                  </c:pt>
                  <c:pt idx="3666">
                    <c:v>1.60322E-06</c:v>
                  </c:pt>
                  <c:pt idx="3667">
                    <c:v>1.5192E-05</c:v>
                  </c:pt>
                  <c:pt idx="3668">
                    <c:v>2.99211E-06</c:v>
                  </c:pt>
                  <c:pt idx="3669">
                    <c:v>2.16907E-06</c:v>
                  </c:pt>
                  <c:pt idx="3670">
                    <c:v>1.46948E-05</c:v>
                  </c:pt>
                  <c:pt idx="3671">
                    <c:v>5.09259E-06</c:v>
                  </c:pt>
                  <c:pt idx="3672">
                    <c:v>1.33831E-05</c:v>
                  </c:pt>
                  <c:pt idx="3673">
                    <c:v>2.14335E-06</c:v>
                  </c:pt>
                  <c:pt idx="3674">
                    <c:v>9.51646E-06</c:v>
                  </c:pt>
                  <c:pt idx="3675">
                    <c:v>4.8954E-06</c:v>
                  </c:pt>
                  <c:pt idx="3676">
                    <c:v>1.65209E-05</c:v>
                  </c:pt>
                  <c:pt idx="3677">
                    <c:v>6.45576E-06</c:v>
                  </c:pt>
                  <c:pt idx="3678">
                    <c:v>5.35837E-06</c:v>
                  </c:pt>
                  <c:pt idx="3679">
                    <c:v>4.24211E-05</c:v>
                  </c:pt>
                  <c:pt idx="3680">
                    <c:v>0.000124554</c:v>
                  </c:pt>
                  <c:pt idx="3681">
                    <c:v>8.61626E-06</c:v>
                  </c:pt>
                  <c:pt idx="3682">
                    <c:v>2.16049E-06</c:v>
                  </c:pt>
                  <c:pt idx="3683">
                    <c:v>4.85254E-06</c:v>
                  </c:pt>
                  <c:pt idx="3684">
                    <c:v>2.63117E-05</c:v>
                  </c:pt>
                  <c:pt idx="3685">
                    <c:v>3.73714E-05</c:v>
                  </c:pt>
                  <c:pt idx="3686">
                    <c:v>2.30624E-05</c:v>
                  </c:pt>
                  <c:pt idx="3687">
                    <c:v>2.52743E-05</c:v>
                  </c:pt>
                  <c:pt idx="3688">
                    <c:v>5.01543E-06</c:v>
                  </c:pt>
                  <c:pt idx="3689">
                    <c:v>9.00206E-06</c:v>
                  </c:pt>
                  <c:pt idx="3690">
                    <c:v>3.80487E-05</c:v>
                  </c:pt>
                  <c:pt idx="3691">
                    <c:v>7.07305E-06</c:v>
                  </c:pt>
                  <c:pt idx="3692">
                    <c:v>3.23217E-06</c:v>
                  </c:pt>
                  <c:pt idx="3693">
                    <c:v>6.80213E-05</c:v>
                  </c:pt>
                  <c:pt idx="3694">
                    <c:v>2.47771E-06</c:v>
                  </c:pt>
                  <c:pt idx="3695">
                    <c:v>1.7061E-06</c:v>
                  </c:pt>
                  <c:pt idx="3696">
                    <c:v>2.28909E-06</c:v>
                  </c:pt>
                  <c:pt idx="3697">
                    <c:v>3.96519E-05</c:v>
                  </c:pt>
                  <c:pt idx="3698">
                    <c:v>3.10014E-05</c:v>
                  </c:pt>
                  <c:pt idx="3699">
                    <c:v>8.44479E-06</c:v>
                  </c:pt>
                  <c:pt idx="3700">
                    <c:v>0.000188109</c:v>
                  </c:pt>
                  <c:pt idx="3701">
                    <c:v>3.28361E-06</c:v>
                  </c:pt>
                  <c:pt idx="3702">
                    <c:v>1.04853E-05</c:v>
                  </c:pt>
                  <c:pt idx="3703">
                    <c:v>3.762E-05</c:v>
                  </c:pt>
                  <c:pt idx="3704">
                    <c:v>6.97788E-05</c:v>
                  </c:pt>
                  <c:pt idx="3705">
                    <c:v>0.000129458</c:v>
                  </c:pt>
                  <c:pt idx="3706">
                    <c:v>6.60151E-06</c:v>
                  </c:pt>
                  <c:pt idx="3707">
                    <c:v>4.05864E-05</c:v>
                  </c:pt>
                  <c:pt idx="3708">
                    <c:v>7.63889E-05</c:v>
                  </c:pt>
                  <c:pt idx="3709">
                    <c:v>6.95302E-06</c:v>
                  </c:pt>
                  <c:pt idx="3710">
                    <c:v>3.36934E-06</c:v>
                  </c:pt>
                  <c:pt idx="3711">
                    <c:v>1.55178E-06</c:v>
                  </c:pt>
                  <c:pt idx="3712">
                    <c:v>1.56379E-05</c:v>
                  </c:pt>
                  <c:pt idx="3713">
                    <c:v>3.89232E-06</c:v>
                  </c:pt>
                  <c:pt idx="3714">
                    <c:v>3.02641E-06</c:v>
                  </c:pt>
                  <c:pt idx="3715">
                    <c:v>3.28361E-05</c:v>
                  </c:pt>
                  <c:pt idx="3716">
                    <c:v>0.000159405</c:v>
                  </c:pt>
                  <c:pt idx="3717">
                    <c:v>3.54338E-05</c:v>
                  </c:pt>
                  <c:pt idx="3718">
                    <c:v>0.000106224</c:v>
                  </c:pt>
                  <c:pt idx="3719">
                    <c:v>1.04853E-05</c:v>
                  </c:pt>
                  <c:pt idx="3720">
                    <c:v>4.4333E-05</c:v>
                  </c:pt>
                  <c:pt idx="3721">
                    <c:v>2.27023E-05</c:v>
                  </c:pt>
                  <c:pt idx="3722">
                    <c:v>0.000163675</c:v>
                  </c:pt>
                  <c:pt idx="3723">
                    <c:v>2.14678E-05</c:v>
                  </c:pt>
                  <c:pt idx="3724">
                    <c:v>6.15398E-05</c:v>
                  </c:pt>
                  <c:pt idx="3725">
                    <c:v>0.00016659</c:v>
                  </c:pt>
                  <c:pt idx="3726">
                    <c:v>2.25137E-05</c:v>
                  </c:pt>
                  <c:pt idx="3727">
                    <c:v>1.27143E-05</c:v>
                  </c:pt>
                  <c:pt idx="3728">
                    <c:v>9.55075E-06</c:v>
                  </c:pt>
                  <c:pt idx="3729">
                    <c:v>2.40912E-06</c:v>
                  </c:pt>
                  <c:pt idx="3730">
                    <c:v>0.000201363</c:v>
                  </c:pt>
                  <c:pt idx="3731">
                    <c:v>0.000339643</c:v>
                  </c:pt>
                  <c:pt idx="3732">
                    <c:v>6.41547E-05</c:v>
                  </c:pt>
                  <c:pt idx="3733">
                    <c:v>3.16358E-06</c:v>
                  </c:pt>
                  <c:pt idx="3734">
                    <c:v>2.98354E-06</c:v>
                  </c:pt>
                  <c:pt idx="3735">
                    <c:v>6.83299E-06</c:v>
                  </c:pt>
                  <c:pt idx="3736">
                    <c:v>8.14472E-06</c:v>
                  </c:pt>
                  <c:pt idx="3737">
                    <c:v>1.41032E-05</c:v>
                  </c:pt>
                  <c:pt idx="3738">
                    <c:v>3.11986E-05</c:v>
                  </c:pt>
                  <c:pt idx="3739">
                    <c:v>0.000945962</c:v>
                  </c:pt>
                  <c:pt idx="3740">
                    <c:v>1.22857E-05</c:v>
                  </c:pt>
                  <c:pt idx="3741">
                    <c:v>1.85271E-05</c:v>
                  </c:pt>
                  <c:pt idx="3742">
                    <c:v>9.12466E-05</c:v>
                  </c:pt>
                  <c:pt idx="3743">
                    <c:v>7.5703E-06</c:v>
                  </c:pt>
                  <c:pt idx="3744">
                    <c:v>7.59602E-06</c:v>
                  </c:pt>
                  <c:pt idx="3745">
                    <c:v>0.000119745</c:v>
                  </c:pt>
                  <c:pt idx="3746">
                    <c:v>0.000116495</c:v>
                  </c:pt>
                  <c:pt idx="3747">
                    <c:v>1.03395E-05</c:v>
                  </c:pt>
                  <c:pt idx="3748">
                    <c:v>6.03567E-06</c:v>
                  </c:pt>
                  <c:pt idx="3749">
                    <c:v>2.57202E-06</c:v>
                  </c:pt>
                  <c:pt idx="3750">
                    <c:v>3.67798E-05</c:v>
                  </c:pt>
                  <c:pt idx="3751">
                    <c:v>3.0607E-06</c:v>
                  </c:pt>
                  <c:pt idx="3752">
                    <c:v>2.35768E-06</c:v>
                  </c:pt>
                  <c:pt idx="3753">
                    <c:v>7.14163E-06</c:v>
                  </c:pt>
                  <c:pt idx="3754">
                    <c:v>6.61866E-05</c:v>
                  </c:pt>
                  <c:pt idx="3755">
                    <c:v>0.000159319</c:v>
                  </c:pt>
                  <c:pt idx="3756">
                    <c:v>1.34945E-05</c:v>
                  </c:pt>
                  <c:pt idx="3757">
                    <c:v>7.58745E-06</c:v>
                  </c:pt>
                  <c:pt idx="3758">
                    <c:v>4.0715E-05</c:v>
                  </c:pt>
                  <c:pt idx="3759">
                    <c:v>4.17524E-05</c:v>
                  </c:pt>
                  <c:pt idx="3760">
                    <c:v>1.77469E-06</c:v>
                  </c:pt>
                  <c:pt idx="3761">
                    <c:v>6.73011E-06</c:v>
                  </c:pt>
                  <c:pt idx="3762">
                    <c:v>4.80967E-06</c:v>
                  </c:pt>
                  <c:pt idx="3763">
                    <c:v>4.47531E-06</c:v>
                  </c:pt>
                  <c:pt idx="3764">
                    <c:v>2.88409E-05</c:v>
                  </c:pt>
                  <c:pt idx="3765">
                    <c:v>4.05693E-05</c:v>
                  </c:pt>
                  <c:pt idx="3766">
                    <c:v>3.32733E-05</c:v>
                  </c:pt>
                  <c:pt idx="3767">
                    <c:v>3.02641E-06</c:v>
                  </c:pt>
                  <c:pt idx="3768">
                    <c:v>1.24657E-05</c:v>
                  </c:pt>
                  <c:pt idx="3769">
                    <c:v>2.37311E-05</c:v>
                  </c:pt>
                  <c:pt idx="3770">
                    <c:v>9.8594E-07</c:v>
                  </c:pt>
                  <c:pt idx="3771">
                    <c:v>4.74108E-05</c:v>
                  </c:pt>
                  <c:pt idx="3772">
                    <c:v>0.00019423</c:v>
                  </c:pt>
                  <c:pt idx="3773">
                    <c:v>6.13855E-06</c:v>
                  </c:pt>
                  <c:pt idx="3774">
                    <c:v>2.88237E-05</c:v>
                  </c:pt>
                  <c:pt idx="3775">
                    <c:v>0.000285279</c:v>
                  </c:pt>
                  <c:pt idx="3776">
                    <c:v>1.83642E-05</c:v>
                  </c:pt>
                  <c:pt idx="3777">
                    <c:v>3.78601E-05</c:v>
                  </c:pt>
                  <c:pt idx="3778">
                    <c:v>6.43861E-06</c:v>
                  </c:pt>
                  <c:pt idx="3779">
                    <c:v>1.33402E-05</c:v>
                  </c:pt>
                  <c:pt idx="3780">
                    <c:v>0.000102006</c:v>
                  </c:pt>
                  <c:pt idx="3781">
                    <c:v>6.12483E-05</c:v>
                  </c:pt>
                  <c:pt idx="3782">
                    <c:v>2.64318E-05</c:v>
                  </c:pt>
                  <c:pt idx="3783">
                    <c:v>3.6737E-05</c:v>
                  </c:pt>
                  <c:pt idx="3784">
                    <c:v>2.65432E-05</c:v>
                  </c:pt>
                  <c:pt idx="3785">
                    <c:v>6.03052E-05</c:v>
                  </c:pt>
                  <c:pt idx="3786">
                    <c:v>2.87209E-06</c:v>
                  </c:pt>
                  <c:pt idx="3787">
                    <c:v>3.59482E-05</c:v>
                  </c:pt>
                  <c:pt idx="3788">
                    <c:v>2.52058E-06</c:v>
                  </c:pt>
                  <c:pt idx="3789">
                    <c:v>5.98508E-05</c:v>
                  </c:pt>
                  <c:pt idx="3790">
                    <c:v>8.61797E-05</c:v>
                  </c:pt>
                  <c:pt idx="3791">
                    <c:v>5.74417E-06</c:v>
                  </c:pt>
                  <c:pt idx="3792">
                    <c:v>1.92644E-05</c:v>
                  </c:pt>
                  <c:pt idx="3793">
                    <c:v>7.34739E-06</c:v>
                  </c:pt>
                  <c:pt idx="3794">
                    <c:v>1.09739E-06</c:v>
                  </c:pt>
                  <c:pt idx="3795">
                    <c:v>1.72582E-05</c:v>
                  </c:pt>
                  <c:pt idx="3796">
                    <c:v>1.55607E-05</c:v>
                  </c:pt>
                  <c:pt idx="3797">
                    <c:v>7.59602E-06</c:v>
                  </c:pt>
                  <c:pt idx="3798">
                    <c:v>3.98663E-06</c:v>
                  </c:pt>
                  <c:pt idx="3799">
                    <c:v>4.91684E-05</c:v>
                  </c:pt>
                  <c:pt idx="3800">
                    <c:v>2.31481E-06</c:v>
                  </c:pt>
                  <c:pt idx="3801">
                    <c:v>3.93776E-05</c:v>
                  </c:pt>
                  <c:pt idx="3802">
                    <c:v>8.05898E-07</c:v>
                  </c:pt>
                  <c:pt idx="3803">
                    <c:v>9.08779E-07</c:v>
                  </c:pt>
                  <c:pt idx="3804">
                    <c:v>1.58779E-05</c:v>
                  </c:pt>
                  <c:pt idx="3805">
                    <c:v>6.14712E-05</c:v>
                  </c:pt>
                  <c:pt idx="3806">
                    <c:v>1.66924E-05</c:v>
                  </c:pt>
                  <c:pt idx="3807">
                    <c:v>2.44427E-05</c:v>
                  </c:pt>
                  <c:pt idx="3808">
                    <c:v>2.40312E-05</c:v>
                  </c:pt>
                  <c:pt idx="3809">
                    <c:v>3.54081E-06</c:v>
                  </c:pt>
                  <c:pt idx="3810">
                    <c:v>1.23371E-05</c:v>
                  </c:pt>
                  <c:pt idx="3811">
                    <c:v>9.26355E-05</c:v>
                  </c:pt>
                  <c:pt idx="3812">
                    <c:v>3.91804E-06</c:v>
                  </c:pt>
                  <c:pt idx="3813">
                    <c:v>5.85562E-06</c:v>
                  </c:pt>
                  <c:pt idx="3814">
                    <c:v>9.26783E-06</c:v>
                  </c:pt>
                  <c:pt idx="3815">
                    <c:v>4.16667E-06</c:v>
                  </c:pt>
                  <c:pt idx="3816">
                    <c:v>6.80727E-06</c:v>
                  </c:pt>
                  <c:pt idx="3817">
                    <c:v>3.77229E-06</c:v>
                  </c:pt>
                  <c:pt idx="3818">
                    <c:v>6.51578E-06</c:v>
                  </c:pt>
                  <c:pt idx="3819">
                    <c:v>3.36505E-05</c:v>
                  </c:pt>
                  <c:pt idx="3820">
                    <c:v>0.00015751</c:v>
                  </c:pt>
                  <c:pt idx="3821">
                    <c:v>1.11711E-05</c:v>
                  </c:pt>
                  <c:pt idx="3822">
                    <c:v>1.45748E-06</c:v>
                  </c:pt>
                  <c:pt idx="3823">
                    <c:v>3.90947E-06</c:v>
                  </c:pt>
                  <c:pt idx="3824">
                    <c:v>7.42455E-06</c:v>
                  </c:pt>
                  <c:pt idx="3825">
                    <c:v>1.1917E-06</c:v>
                  </c:pt>
                  <c:pt idx="3826">
                    <c:v>3.03498E-06</c:v>
                  </c:pt>
                  <c:pt idx="3827">
                    <c:v>2.70062E-06</c:v>
                  </c:pt>
                  <c:pt idx="3828">
                    <c:v>6.88443E-06</c:v>
                  </c:pt>
                  <c:pt idx="3829">
                    <c:v>3.5751E-06</c:v>
                  </c:pt>
                  <c:pt idx="3830">
                    <c:v>5.92936E-05</c:v>
                  </c:pt>
                  <c:pt idx="3831">
                    <c:v>3.26646E-06</c:v>
                  </c:pt>
                  <c:pt idx="3832">
                    <c:v>3.71656E-05</c:v>
                  </c:pt>
                  <c:pt idx="3833">
                    <c:v>0.000175154</c:v>
                  </c:pt>
                  <c:pt idx="3834">
                    <c:v>1.84757E-05</c:v>
                  </c:pt>
                  <c:pt idx="3835">
                    <c:v>4.10494E-05</c:v>
                  </c:pt>
                  <c:pt idx="3836">
                    <c:v>8.67112E-05</c:v>
                  </c:pt>
                  <c:pt idx="3837">
                    <c:v>1.34602E-06</c:v>
                  </c:pt>
                  <c:pt idx="3838">
                    <c:v>5.34122E-06</c:v>
                  </c:pt>
                  <c:pt idx="3839">
                    <c:v>2.5763E-05</c:v>
                  </c:pt>
                  <c:pt idx="3840">
                    <c:v>1.25257E-05</c:v>
                  </c:pt>
                  <c:pt idx="3841">
                    <c:v>2.06276E-05</c:v>
                  </c:pt>
                  <c:pt idx="3842">
                    <c:v>8.73628E-06</c:v>
                  </c:pt>
                  <c:pt idx="3843">
                    <c:v>4.44102E-06</c:v>
                  </c:pt>
                  <c:pt idx="3844">
                    <c:v>9.17353E-06</c:v>
                  </c:pt>
                  <c:pt idx="3845">
                    <c:v>1.256E-05</c:v>
                  </c:pt>
                  <c:pt idx="3846">
                    <c:v>0.000158753</c:v>
                  </c:pt>
                  <c:pt idx="3847">
                    <c:v>6.18141E-06</c:v>
                  </c:pt>
                  <c:pt idx="3848">
                    <c:v>0.000199048</c:v>
                  </c:pt>
                  <c:pt idx="3849">
                    <c:v>6.15912E-05</c:v>
                  </c:pt>
                  <c:pt idx="3850">
                    <c:v>1.36145E-05</c:v>
                  </c:pt>
                  <c:pt idx="3851">
                    <c:v>0.001270688</c:v>
                  </c:pt>
                  <c:pt idx="3852">
                    <c:v>0.000117858</c:v>
                  </c:pt>
                  <c:pt idx="3853">
                    <c:v>0.000264378</c:v>
                  </c:pt>
                  <c:pt idx="3854">
                    <c:v>6.25E-05</c:v>
                  </c:pt>
                  <c:pt idx="3855">
                    <c:v>1.36488E-05</c:v>
                  </c:pt>
                  <c:pt idx="3856">
                    <c:v>0.00016142</c:v>
                  </c:pt>
                  <c:pt idx="3857">
                    <c:v>0.000182382</c:v>
                  </c:pt>
                  <c:pt idx="3858">
                    <c:v>5.08916E-05</c:v>
                  </c:pt>
                  <c:pt idx="3859">
                    <c:v>9.15638E-06</c:v>
                  </c:pt>
                  <c:pt idx="3860">
                    <c:v>2.73148E-05</c:v>
                  </c:pt>
                  <c:pt idx="3861">
                    <c:v>0.000805178</c:v>
                  </c:pt>
                  <c:pt idx="3862">
                    <c:v>5.59585E-05</c:v>
                  </c:pt>
                  <c:pt idx="3863">
                    <c:v>0.000472599</c:v>
                  </c:pt>
                  <c:pt idx="3864">
                    <c:v>0.000210648</c:v>
                  </c:pt>
                  <c:pt idx="3865">
                    <c:v>5.19976E-05</c:v>
                  </c:pt>
                  <c:pt idx="3866">
                    <c:v>4.4393E-05</c:v>
                  </c:pt>
                  <c:pt idx="3867">
                    <c:v>0.000525532</c:v>
                  </c:pt>
                  <c:pt idx="3868">
                    <c:v>1.80127E-05</c:v>
                  </c:pt>
                  <c:pt idx="3869">
                    <c:v>0.000206276</c:v>
                  </c:pt>
                  <c:pt idx="3870">
                    <c:v>0.000180538</c:v>
                  </c:pt>
                  <c:pt idx="3871">
                    <c:v>0.000258153</c:v>
                  </c:pt>
                  <c:pt idx="3872">
                    <c:v>0.000466298</c:v>
                  </c:pt>
                  <c:pt idx="3873">
                    <c:v>3.81001E-05</c:v>
                  </c:pt>
                  <c:pt idx="3874">
                    <c:v>0.000353412</c:v>
                  </c:pt>
                  <c:pt idx="3875">
                    <c:v>0.000459799</c:v>
                  </c:pt>
                  <c:pt idx="3876">
                    <c:v>3.02212E-05</c:v>
                  </c:pt>
                  <c:pt idx="3877">
                    <c:v>0.000146116</c:v>
                  </c:pt>
                  <c:pt idx="3878">
                    <c:v>0.00050517</c:v>
                  </c:pt>
                  <c:pt idx="3879">
                    <c:v>0.00023558</c:v>
                  </c:pt>
                </c:lvl>
                <c:lvl>
                  <c:pt idx="0">
                    <c:v>12255</c:v>
                  </c:pt>
                  <c:pt idx="1">
                    <c:v>24387</c:v>
                  </c:pt>
                  <c:pt idx="2">
                    <c:v>32201</c:v>
                  </c:pt>
                  <c:pt idx="3">
                    <c:v>7401</c:v>
                  </c:pt>
                  <c:pt idx="4">
                    <c:v>11384</c:v>
                  </c:pt>
                  <c:pt idx="5">
                    <c:v>34128</c:v>
                  </c:pt>
                  <c:pt idx="6">
                    <c:v>8434</c:v>
                  </c:pt>
                  <c:pt idx="7">
                    <c:v>7129</c:v>
                  </c:pt>
                  <c:pt idx="8">
                    <c:v>33557</c:v>
                  </c:pt>
                  <c:pt idx="9">
                    <c:v>6921</c:v>
                  </c:pt>
                  <c:pt idx="10">
                    <c:v>1848</c:v>
                  </c:pt>
                  <c:pt idx="11">
                    <c:v>2364</c:v>
                  </c:pt>
                  <c:pt idx="12">
                    <c:v>47892</c:v>
                  </c:pt>
                  <c:pt idx="13">
                    <c:v>43384</c:v>
                  </c:pt>
                  <c:pt idx="14">
                    <c:v>14054</c:v>
                  </c:pt>
                  <c:pt idx="15">
                    <c:v>33117</c:v>
                  </c:pt>
                  <c:pt idx="16">
                    <c:v>17816</c:v>
                  </c:pt>
                  <c:pt idx="17">
                    <c:v>16756</c:v>
                  </c:pt>
                  <c:pt idx="18">
                    <c:v>41848</c:v>
                  </c:pt>
                  <c:pt idx="19">
                    <c:v>25443</c:v>
                  </c:pt>
                  <c:pt idx="20">
                    <c:v>16742</c:v>
                  </c:pt>
                  <c:pt idx="21">
                    <c:v>3705</c:v>
                  </c:pt>
                  <c:pt idx="22">
                    <c:v>9222</c:v>
                  </c:pt>
                  <c:pt idx="23">
                    <c:v>120356</c:v>
                  </c:pt>
                  <c:pt idx="24">
                    <c:v>13407</c:v>
                  </c:pt>
                  <c:pt idx="25">
                    <c:v>5777</c:v>
                  </c:pt>
                  <c:pt idx="26">
                    <c:v>23225</c:v>
                  </c:pt>
                  <c:pt idx="27">
                    <c:v>112620</c:v>
                  </c:pt>
                  <c:pt idx="28">
                    <c:v>193259</c:v>
                  </c:pt>
                  <c:pt idx="29">
                    <c:v>16505</c:v>
                  </c:pt>
                  <c:pt idx="30">
                    <c:v>85285</c:v>
                  </c:pt>
                  <c:pt idx="31">
                    <c:v>321862</c:v>
                  </c:pt>
                  <c:pt idx="32">
                    <c:v>40784</c:v>
                  </c:pt>
                  <c:pt idx="33">
                    <c:v>38234</c:v>
                  </c:pt>
                  <c:pt idx="34">
                    <c:v>5697</c:v>
                  </c:pt>
                  <c:pt idx="35">
                    <c:v>67880</c:v>
                  </c:pt>
                  <c:pt idx="36">
                    <c:v>2778</c:v>
                  </c:pt>
                  <c:pt idx="37">
                    <c:v>14695</c:v>
                  </c:pt>
                  <c:pt idx="38">
                    <c:v>993</c:v>
                  </c:pt>
                  <c:pt idx="39">
                    <c:v>169</c:v>
                  </c:pt>
                  <c:pt idx="40">
                    <c:v>1612</c:v>
                  </c:pt>
                  <c:pt idx="41">
                    <c:v>1112</c:v>
                  </c:pt>
                  <c:pt idx="42">
                    <c:v>2636</c:v>
                  </c:pt>
                  <c:pt idx="43">
                    <c:v>228</c:v>
                  </c:pt>
                  <c:pt idx="44">
                    <c:v>1009</c:v>
                  </c:pt>
                  <c:pt idx="45">
                    <c:v>14333</c:v>
                  </c:pt>
                  <c:pt idx="46">
                    <c:v>8269</c:v>
                  </c:pt>
                  <c:pt idx="47">
                    <c:v>546</c:v>
                  </c:pt>
                  <c:pt idx="48">
                    <c:v>94</c:v>
                  </c:pt>
                  <c:pt idx="49">
                    <c:v>1705</c:v>
                  </c:pt>
                  <c:pt idx="50">
                    <c:v>7657</c:v>
                  </c:pt>
                  <c:pt idx="51">
                    <c:v>4402</c:v>
                  </c:pt>
                  <c:pt idx="52">
                    <c:v>1086</c:v>
                  </c:pt>
                  <c:pt idx="53">
                    <c:v>87</c:v>
                  </c:pt>
                  <c:pt idx="54">
                    <c:v>75</c:v>
                  </c:pt>
                  <c:pt idx="55">
                    <c:v>681</c:v>
                  </c:pt>
                  <c:pt idx="56">
                    <c:v>4485</c:v>
                  </c:pt>
                  <c:pt idx="57">
                    <c:v>9517</c:v>
                  </c:pt>
                  <c:pt idx="58">
                    <c:v>10381</c:v>
                  </c:pt>
                  <c:pt idx="59">
                    <c:v>8214</c:v>
                  </c:pt>
                  <c:pt idx="60">
                    <c:v>59</c:v>
                  </c:pt>
                  <c:pt idx="61">
                    <c:v>203</c:v>
                  </c:pt>
                  <c:pt idx="62">
                    <c:v>1108</c:v>
                  </c:pt>
                  <c:pt idx="63">
                    <c:v>3321</c:v>
                  </c:pt>
                  <c:pt idx="64">
                    <c:v>183</c:v>
                  </c:pt>
                  <c:pt idx="65">
                    <c:v>419</c:v>
                  </c:pt>
                  <c:pt idx="66">
                    <c:v>2129</c:v>
                  </c:pt>
                  <c:pt idx="67">
                    <c:v>377</c:v>
                  </c:pt>
                  <c:pt idx="68">
                    <c:v>178</c:v>
                  </c:pt>
                  <c:pt idx="69">
                    <c:v>479</c:v>
                  </c:pt>
                  <c:pt idx="70">
                    <c:v>1170</c:v>
                  </c:pt>
                  <c:pt idx="71">
                    <c:v>444</c:v>
                  </c:pt>
                  <c:pt idx="72">
                    <c:v>2199</c:v>
                  </c:pt>
                  <c:pt idx="73">
                    <c:v>315</c:v>
                  </c:pt>
                  <c:pt idx="74">
                    <c:v>7956</c:v>
                  </c:pt>
                  <c:pt idx="75">
                    <c:v>9700</c:v>
                  </c:pt>
                  <c:pt idx="76">
                    <c:v>5807</c:v>
                  </c:pt>
                  <c:pt idx="77">
                    <c:v>49</c:v>
                  </c:pt>
                  <c:pt idx="78">
                    <c:v>170</c:v>
                  </c:pt>
                  <c:pt idx="79">
                    <c:v>857</c:v>
                  </c:pt>
                  <c:pt idx="80">
                    <c:v>1633</c:v>
                  </c:pt>
                  <c:pt idx="81">
                    <c:v>1432</c:v>
                  </c:pt>
                  <c:pt idx="82">
                    <c:v>1002</c:v>
                  </c:pt>
                  <c:pt idx="83">
                    <c:v>10391</c:v>
                  </c:pt>
                  <c:pt idx="84">
                    <c:v>966</c:v>
                  </c:pt>
                  <c:pt idx="85">
                    <c:v>18335</c:v>
                  </c:pt>
                  <c:pt idx="86">
                    <c:v>431</c:v>
                  </c:pt>
                  <c:pt idx="87">
                    <c:v>1433</c:v>
                  </c:pt>
                  <c:pt idx="88">
                    <c:v>2760</c:v>
                  </c:pt>
                  <c:pt idx="89">
                    <c:v>6857</c:v>
                  </c:pt>
                  <c:pt idx="90">
                    <c:v>27819</c:v>
                  </c:pt>
                  <c:pt idx="91">
                    <c:v>1101</c:v>
                  </c:pt>
                  <c:pt idx="92">
                    <c:v>13</c:v>
                  </c:pt>
                  <c:pt idx="93">
                    <c:v>9493</c:v>
                  </c:pt>
                  <c:pt idx="94">
                    <c:v>49</c:v>
                  </c:pt>
                  <c:pt idx="95">
                    <c:v>17909</c:v>
                  </c:pt>
                  <c:pt idx="96">
                    <c:v>12808</c:v>
                  </c:pt>
                  <c:pt idx="97">
                    <c:v>87752</c:v>
                  </c:pt>
                  <c:pt idx="98">
                    <c:v>18265</c:v>
                  </c:pt>
                  <c:pt idx="99">
                    <c:v>270109</c:v>
                  </c:pt>
                  <c:pt idx="100">
                    <c:v>266279</c:v>
                  </c:pt>
                  <c:pt idx="101">
                    <c:v>361</c:v>
                  </c:pt>
                  <c:pt idx="102">
                    <c:v>3211</c:v>
                  </c:pt>
                  <c:pt idx="103">
                    <c:v>6390</c:v>
                  </c:pt>
                  <c:pt idx="104">
                    <c:v>2710</c:v>
                  </c:pt>
                  <c:pt idx="105">
                    <c:v>216</c:v>
                  </c:pt>
                  <c:pt idx="106">
                    <c:v>907</c:v>
                  </c:pt>
                  <c:pt idx="107">
                    <c:v>4128</c:v>
                  </c:pt>
                  <c:pt idx="108">
                    <c:v>2498</c:v>
                  </c:pt>
                  <c:pt idx="109">
                    <c:v>3163</c:v>
                  </c:pt>
                  <c:pt idx="110">
                    <c:v>1449</c:v>
                  </c:pt>
                  <c:pt idx="111">
                    <c:v>3431</c:v>
                  </c:pt>
                  <c:pt idx="112">
                    <c:v>821</c:v>
                  </c:pt>
                  <c:pt idx="113">
                    <c:v>6076</c:v>
                  </c:pt>
                  <c:pt idx="114">
                    <c:v>187</c:v>
                  </c:pt>
                  <c:pt idx="115">
                    <c:v>464</c:v>
                  </c:pt>
                  <c:pt idx="116">
                    <c:v>2496</c:v>
                  </c:pt>
                  <c:pt idx="117">
                    <c:v>1840</c:v>
                  </c:pt>
                  <c:pt idx="118">
                    <c:v>840</c:v>
                  </c:pt>
                  <c:pt idx="119">
                    <c:v>691</c:v>
                  </c:pt>
                  <c:pt idx="120">
                    <c:v>1151</c:v>
                  </c:pt>
                  <c:pt idx="121">
                    <c:v>14452</c:v>
                  </c:pt>
                  <c:pt idx="122">
                    <c:v>20139</c:v>
                  </c:pt>
                  <c:pt idx="123">
                    <c:v>2391</c:v>
                  </c:pt>
                  <c:pt idx="124">
                    <c:v>1050</c:v>
                  </c:pt>
                  <c:pt idx="125">
                    <c:v>2059</c:v>
                  </c:pt>
                  <c:pt idx="126">
                    <c:v>5148</c:v>
                  </c:pt>
                  <c:pt idx="127">
                    <c:v>52</c:v>
                  </c:pt>
                  <c:pt idx="128">
                    <c:v>2962</c:v>
                  </c:pt>
                  <c:pt idx="129">
                    <c:v>6961</c:v>
                  </c:pt>
                  <c:pt idx="130">
                    <c:v>1061</c:v>
                  </c:pt>
                  <c:pt idx="131">
                    <c:v>3166</c:v>
                  </c:pt>
                  <c:pt idx="132">
                    <c:v>1385</c:v>
                  </c:pt>
                  <c:pt idx="133">
                    <c:v>998</c:v>
                  </c:pt>
                  <c:pt idx="134">
                    <c:v>1370</c:v>
                  </c:pt>
                  <c:pt idx="135">
                    <c:v>27722</c:v>
                  </c:pt>
                  <c:pt idx="136">
                    <c:v>4877</c:v>
                  </c:pt>
                  <c:pt idx="137">
                    <c:v>1825</c:v>
                  </c:pt>
                  <c:pt idx="138">
                    <c:v>1184</c:v>
                  </c:pt>
                  <c:pt idx="139">
                    <c:v>4243</c:v>
                  </c:pt>
                  <c:pt idx="140">
                    <c:v>717</c:v>
                  </c:pt>
                  <c:pt idx="141">
                    <c:v>406</c:v>
                  </c:pt>
                  <c:pt idx="142">
                    <c:v>451</c:v>
                  </c:pt>
                  <c:pt idx="143">
                    <c:v>1344</c:v>
                  </c:pt>
                  <c:pt idx="144">
                    <c:v>17975</c:v>
                  </c:pt>
                  <c:pt idx="145">
                    <c:v>503</c:v>
                  </c:pt>
                  <c:pt idx="146">
                    <c:v>4454</c:v>
                  </c:pt>
                  <c:pt idx="147">
                    <c:v>3100</c:v>
                  </c:pt>
                  <c:pt idx="148">
                    <c:v>773</c:v>
                  </c:pt>
                  <c:pt idx="149">
                    <c:v>330</c:v>
                  </c:pt>
                  <c:pt idx="150">
                    <c:v>452</c:v>
                  </c:pt>
                  <c:pt idx="151">
                    <c:v>1653</c:v>
                  </c:pt>
                  <c:pt idx="152">
                    <c:v>1361</c:v>
                  </c:pt>
                  <c:pt idx="153">
                    <c:v>7342</c:v>
                  </c:pt>
                  <c:pt idx="154">
                    <c:v>415</c:v>
                  </c:pt>
                  <c:pt idx="155">
                    <c:v>2063</c:v>
                  </c:pt>
                  <c:pt idx="156">
                    <c:v>421</c:v>
                  </c:pt>
                  <c:pt idx="157">
                    <c:v>1566</c:v>
                  </c:pt>
                  <c:pt idx="158">
                    <c:v>395</c:v>
                  </c:pt>
                  <c:pt idx="159">
                    <c:v>2393</c:v>
                  </c:pt>
                  <c:pt idx="160">
                    <c:v>278</c:v>
                  </c:pt>
                  <c:pt idx="161">
                    <c:v>572</c:v>
                  </c:pt>
                  <c:pt idx="162">
                    <c:v>1515</c:v>
                  </c:pt>
                  <c:pt idx="163">
                    <c:v>4284</c:v>
                  </c:pt>
                  <c:pt idx="164">
                    <c:v>300</c:v>
                  </c:pt>
                  <c:pt idx="165">
                    <c:v>2048</c:v>
                  </c:pt>
                  <c:pt idx="166">
                    <c:v>4231</c:v>
                  </c:pt>
                  <c:pt idx="167">
                    <c:v>6530</c:v>
                  </c:pt>
                  <c:pt idx="168">
                    <c:v>5972</c:v>
                  </c:pt>
                  <c:pt idx="169">
                    <c:v>1356</c:v>
                  </c:pt>
                  <c:pt idx="170">
                    <c:v>1189</c:v>
                  </c:pt>
                  <c:pt idx="171">
                    <c:v>3828</c:v>
                  </c:pt>
                  <c:pt idx="172">
                    <c:v>1982</c:v>
                  </c:pt>
                  <c:pt idx="173">
                    <c:v>3898</c:v>
                  </c:pt>
                  <c:pt idx="174">
                    <c:v>2847</c:v>
                  </c:pt>
                  <c:pt idx="175">
                    <c:v>10697</c:v>
                  </c:pt>
                  <c:pt idx="176">
                    <c:v>22263</c:v>
                  </c:pt>
                  <c:pt idx="177">
                    <c:v>476</c:v>
                  </c:pt>
                  <c:pt idx="178">
                    <c:v>1066</c:v>
                  </c:pt>
                  <c:pt idx="179">
                    <c:v>1000</c:v>
                  </c:pt>
                  <c:pt idx="180">
                    <c:v>2430</c:v>
                  </c:pt>
                  <c:pt idx="181">
                    <c:v>1389</c:v>
                  </c:pt>
                  <c:pt idx="182">
                    <c:v>833</c:v>
                  </c:pt>
                  <c:pt idx="183">
                    <c:v>918</c:v>
                  </c:pt>
                  <c:pt idx="184">
                    <c:v>4010</c:v>
                  </c:pt>
                  <c:pt idx="185">
                    <c:v>439</c:v>
                  </c:pt>
                  <c:pt idx="186">
                    <c:v>405</c:v>
                  </c:pt>
                  <c:pt idx="187">
                    <c:v>697</c:v>
                  </c:pt>
                  <c:pt idx="188">
                    <c:v>135</c:v>
                  </c:pt>
                  <c:pt idx="189">
                    <c:v>931</c:v>
                  </c:pt>
                  <c:pt idx="190">
                    <c:v>535</c:v>
                  </c:pt>
                  <c:pt idx="191">
                    <c:v>528</c:v>
                  </c:pt>
                  <c:pt idx="192">
                    <c:v>2697</c:v>
                  </c:pt>
                  <c:pt idx="193">
                    <c:v>289</c:v>
                  </c:pt>
                  <c:pt idx="194">
                    <c:v>2361</c:v>
                  </c:pt>
                  <c:pt idx="195">
                    <c:v>8514</c:v>
                  </c:pt>
                  <c:pt idx="196">
                    <c:v>2460</c:v>
                  </c:pt>
                  <c:pt idx="197">
                    <c:v>218</c:v>
                  </c:pt>
                  <c:pt idx="198">
                    <c:v>224</c:v>
                  </c:pt>
                  <c:pt idx="199">
                    <c:v>1561</c:v>
                  </c:pt>
                  <c:pt idx="200">
                    <c:v>618</c:v>
                  </c:pt>
                  <c:pt idx="201">
                    <c:v>742</c:v>
                  </c:pt>
                  <c:pt idx="202">
                    <c:v>2189</c:v>
                  </c:pt>
                  <c:pt idx="203">
                    <c:v>1219</c:v>
                  </c:pt>
                  <c:pt idx="204">
                    <c:v>425</c:v>
                  </c:pt>
                  <c:pt idx="205">
                    <c:v>319</c:v>
                  </c:pt>
                  <c:pt idx="206">
                    <c:v>1475</c:v>
                  </c:pt>
                  <c:pt idx="207">
                    <c:v>216</c:v>
                  </c:pt>
                  <c:pt idx="208">
                    <c:v>3428</c:v>
                  </c:pt>
                  <c:pt idx="209">
                    <c:v>773</c:v>
                  </c:pt>
                  <c:pt idx="210">
                    <c:v>336</c:v>
                  </c:pt>
                  <c:pt idx="211">
                    <c:v>1664</c:v>
                  </c:pt>
                  <c:pt idx="212">
                    <c:v>1556</c:v>
                  </c:pt>
                  <c:pt idx="213">
                    <c:v>1307</c:v>
                  </c:pt>
                  <c:pt idx="214">
                    <c:v>749</c:v>
                  </c:pt>
                  <c:pt idx="215">
                    <c:v>926</c:v>
                  </c:pt>
                  <c:pt idx="216">
                    <c:v>350</c:v>
                  </c:pt>
                  <c:pt idx="217">
                    <c:v>801</c:v>
                  </c:pt>
                  <c:pt idx="218">
                    <c:v>420</c:v>
                  </c:pt>
                  <c:pt idx="219">
                    <c:v>1039</c:v>
                  </c:pt>
                  <c:pt idx="220">
                    <c:v>1618</c:v>
                  </c:pt>
                  <c:pt idx="221">
                    <c:v>1443</c:v>
                  </c:pt>
                  <c:pt idx="222">
                    <c:v>4517</c:v>
                  </c:pt>
                  <c:pt idx="223">
                    <c:v>270</c:v>
                  </c:pt>
                  <c:pt idx="224">
                    <c:v>928</c:v>
                  </c:pt>
                  <c:pt idx="225">
                    <c:v>1357</c:v>
                  </c:pt>
                  <c:pt idx="226">
                    <c:v>2825</c:v>
                  </c:pt>
                  <c:pt idx="227">
                    <c:v>764</c:v>
                  </c:pt>
                  <c:pt idx="228">
                    <c:v>2270</c:v>
                  </c:pt>
                  <c:pt idx="229">
                    <c:v>505</c:v>
                  </c:pt>
                  <c:pt idx="230">
                    <c:v>639</c:v>
                  </c:pt>
                  <c:pt idx="231">
                    <c:v>416</c:v>
                  </c:pt>
                  <c:pt idx="232">
                    <c:v>206</c:v>
                  </c:pt>
                  <c:pt idx="233">
                    <c:v>1444</c:v>
                  </c:pt>
                  <c:pt idx="234">
                    <c:v>712</c:v>
                  </c:pt>
                  <c:pt idx="235">
                    <c:v>1648</c:v>
                  </c:pt>
                  <c:pt idx="236">
                    <c:v>1127</c:v>
                  </c:pt>
                  <c:pt idx="237">
                    <c:v>351</c:v>
                  </c:pt>
                  <c:pt idx="238">
                    <c:v>2727</c:v>
                  </c:pt>
                  <c:pt idx="239">
                    <c:v>304</c:v>
                  </c:pt>
                  <c:pt idx="240">
                    <c:v>631</c:v>
                  </c:pt>
                  <c:pt idx="241">
                    <c:v>358</c:v>
                  </c:pt>
                  <c:pt idx="242">
                    <c:v>11</c:v>
                  </c:pt>
                  <c:pt idx="243">
                    <c:v>330</c:v>
                  </c:pt>
                  <c:pt idx="244">
                    <c:v>712</c:v>
                  </c:pt>
                  <c:pt idx="245">
                    <c:v>48</c:v>
                  </c:pt>
                  <c:pt idx="246">
                    <c:v>172</c:v>
                  </c:pt>
                  <c:pt idx="247">
                    <c:v>695</c:v>
                  </c:pt>
                  <c:pt idx="248">
                    <c:v>1407</c:v>
                  </c:pt>
                  <c:pt idx="249">
                    <c:v>284</c:v>
                  </c:pt>
                  <c:pt idx="250">
                    <c:v>1723</c:v>
                  </c:pt>
                  <c:pt idx="251">
                    <c:v>549</c:v>
                  </c:pt>
                  <c:pt idx="252">
                    <c:v>302</c:v>
                  </c:pt>
                  <c:pt idx="253">
                    <c:v>3972</c:v>
                  </c:pt>
                  <c:pt idx="254">
                    <c:v>365</c:v>
                  </c:pt>
                  <c:pt idx="255">
                    <c:v>922</c:v>
                  </c:pt>
                  <c:pt idx="256">
                    <c:v>1053</c:v>
                  </c:pt>
                  <c:pt idx="257">
                    <c:v>345</c:v>
                  </c:pt>
                  <c:pt idx="258">
                    <c:v>1071</c:v>
                  </c:pt>
                  <c:pt idx="259">
                    <c:v>410</c:v>
                  </c:pt>
                  <c:pt idx="260">
                    <c:v>1235</c:v>
                  </c:pt>
                  <c:pt idx="261">
                    <c:v>309</c:v>
                  </c:pt>
                  <c:pt idx="262">
                    <c:v>320</c:v>
                  </c:pt>
                  <c:pt idx="263">
                    <c:v>4547</c:v>
                  </c:pt>
                  <c:pt idx="264">
                    <c:v>409</c:v>
                  </c:pt>
                  <c:pt idx="265">
                    <c:v>2026</c:v>
                  </c:pt>
                  <c:pt idx="266">
                    <c:v>4163</c:v>
                  </c:pt>
                  <c:pt idx="267">
                    <c:v>8910</c:v>
                  </c:pt>
                  <c:pt idx="268">
                    <c:v>609</c:v>
                  </c:pt>
                  <c:pt idx="269">
                    <c:v>350</c:v>
                  </c:pt>
                  <c:pt idx="270">
                    <c:v>1847</c:v>
                  </c:pt>
                  <c:pt idx="271">
                    <c:v>33362</c:v>
                  </c:pt>
                  <c:pt idx="272">
                    <c:v>187</c:v>
                  </c:pt>
                  <c:pt idx="273">
                    <c:v>2440</c:v>
                  </c:pt>
                  <c:pt idx="274">
                    <c:v>1093</c:v>
                  </c:pt>
                  <c:pt idx="275">
                    <c:v>497</c:v>
                  </c:pt>
                  <c:pt idx="276">
                    <c:v>829</c:v>
                  </c:pt>
                  <c:pt idx="277">
                    <c:v>405</c:v>
                  </c:pt>
                  <c:pt idx="278">
                    <c:v>9301</c:v>
                  </c:pt>
                  <c:pt idx="279">
                    <c:v>648</c:v>
                  </c:pt>
                  <c:pt idx="280">
                    <c:v>24710</c:v>
                  </c:pt>
                  <c:pt idx="281">
                    <c:v>121</c:v>
                  </c:pt>
                  <c:pt idx="282">
                    <c:v>1633</c:v>
                  </c:pt>
                  <c:pt idx="283">
                    <c:v>1301</c:v>
                  </c:pt>
                  <c:pt idx="284">
                    <c:v>161</c:v>
                  </c:pt>
                  <c:pt idx="285">
                    <c:v>391</c:v>
                  </c:pt>
                  <c:pt idx="286">
                    <c:v>2469</c:v>
                  </c:pt>
                  <c:pt idx="287">
                    <c:v>782</c:v>
                  </c:pt>
                  <c:pt idx="288">
                    <c:v>1262</c:v>
                  </c:pt>
                  <c:pt idx="289">
                    <c:v>290</c:v>
                  </c:pt>
                  <c:pt idx="290">
                    <c:v>820</c:v>
                  </c:pt>
                  <c:pt idx="291">
                    <c:v>183</c:v>
                  </c:pt>
                  <c:pt idx="292">
                    <c:v>488</c:v>
                  </c:pt>
                  <c:pt idx="293">
                    <c:v>391</c:v>
                  </c:pt>
                  <c:pt idx="294">
                    <c:v>3121</c:v>
                  </c:pt>
                  <c:pt idx="295">
                    <c:v>211</c:v>
                  </c:pt>
                  <c:pt idx="296">
                    <c:v>298</c:v>
                  </c:pt>
                  <c:pt idx="297">
                    <c:v>2393</c:v>
                  </c:pt>
                  <c:pt idx="298">
                    <c:v>2146</c:v>
                  </c:pt>
                  <c:pt idx="299">
                    <c:v>1390</c:v>
                  </c:pt>
                  <c:pt idx="300">
                    <c:v>1034</c:v>
                  </c:pt>
                  <c:pt idx="301">
                    <c:v>78747</c:v>
                  </c:pt>
                  <c:pt idx="302">
                    <c:v>4858</c:v>
                  </c:pt>
                  <c:pt idx="303">
                    <c:v>2221</c:v>
                  </c:pt>
                  <c:pt idx="304">
                    <c:v>265798</c:v>
                  </c:pt>
                  <c:pt idx="305">
                    <c:v>53375</c:v>
                  </c:pt>
                  <c:pt idx="306">
                    <c:v>4271</c:v>
                  </c:pt>
                  <c:pt idx="307">
                    <c:v>250</c:v>
                  </c:pt>
                  <c:pt idx="308">
                    <c:v>1298</c:v>
                  </c:pt>
                  <c:pt idx="309">
                    <c:v>670</c:v>
                  </c:pt>
                  <c:pt idx="310">
                    <c:v>179</c:v>
                  </c:pt>
                  <c:pt idx="311">
                    <c:v>4464</c:v>
                  </c:pt>
                  <c:pt idx="312">
                    <c:v>1774</c:v>
                  </c:pt>
                  <c:pt idx="313">
                    <c:v>8867</c:v>
                  </c:pt>
                  <c:pt idx="314">
                    <c:v>7812</c:v>
                  </c:pt>
                  <c:pt idx="315">
                    <c:v>9405</c:v>
                  </c:pt>
                  <c:pt idx="316">
                    <c:v>375</c:v>
                  </c:pt>
                  <c:pt idx="317">
                    <c:v>317</c:v>
                  </c:pt>
                  <c:pt idx="318">
                    <c:v>4093</c:v>
                  </c:pt>
                  <c:pt idx="319">
                    <c:v>509</c:v>
                  </c:pt>
                  <c:pt idx="320">
                    <c:v>1489</c:v>
                  </c:pt>
                  <c:pt idx="321">
                    <c:v>1696</c:v>
                  </c:pt>
                  <c:pt idx="322">
                    <c:v>31351</c:v>
                  </c:pt>
                  <c:pt idx="323">
                    <c:v>5207</c:v>
                  </c:pt>
                  <c:pt idx="324">
                    <c:v>19913</c:v>
                  </c:pt>
                  <c:pt idx="325">
                    <c:v>4288</c:v>
                  </c:pt>
                  <c:pt idx="326">
                    <c:v>238</c:v>
                  </c:pt>
                  <c:pt idx="327">
                    <c:v>2987</c:v>
                  </c:pt>
                  <c:pt idx="328">
                    <c:v>175</c:v>
                  </c:pt>
                  <c:pt idx="329">
                    <c:v>574</c:v>
                  </c:pt>
                  <c:pt idx="330">
                    <c:v>154</c:v>
                  </c:pt>
                  <c:pt idx="331">
                    <c:v>1055</c:v>
                  </c:pt>
                  <c:pt idx="332">
                    <c:v>3565</c:v>
                  </c:pt>
                  <c:pt idx="333">
                    <c:v>22692</c:v>
                  </c:pt>
                  <c:pt idx="334">
                    <c:v>11829</c:v>
                  </c:pt>
                  <c:pt idx="335">
                    <c:v>2668</c:v>
                  </c:pt>
                  <c:pt idx="336">
                    <c:v>3394</c:v>
                  </c:pt>
                  <c:pt idx="337">
                    <c:v>2754</c:v>
                  </c:pt>
                  <c:pt idx="338">
                    <c:v>59788</c:v>
                  </c:pt>
                  <c:pt idx="339">
                    <c:v>32456</c:v>
                  </c:pt>
                  <c:pt idx="340">
                    <c:v>275128</c:v>
                  </c:pt>
                  <c:pt idx="341">
                    <c:v>58851</c:v>
                  </c:pt>
                  <c:pt idx="342">
                    <c:v>559</c:v>
                  </c:pt>
                  <c:pt idx="343">
                    <c:v>61092</c:v>
                  </c:pt>
                  <c:pt idx="344">
                    <c:v>268</c:v>
                  </c:pt>
                  <c:pt idx="345">
                    <c:v>869</c:v>
                  </c:pt>
                  <c:pt idx="346">
                    <c:v>1758</c:v>
                  </c:pt>
                  <c:pt idx="347">
                    <c:v>3623</c:v>
                  </c:pt>
                  <c:pt idx="348">
                    <c:v>1646</c:v>
                  </c:pt>
                  <c:pt idx="349">
                    <c:v>712</c:v>
                  </c:pt>
                  <c:pt idx="350">
                    <c:v>610</c:v>
                  </c:pt>
                  <c:pt idx="351">
                    <c:v>2352</c:v>
                  </c:pt>
                  <c:pt idx="352">
                    <c:v>4328</c:v>
                  </c:pt>
                  <c:pt idx="353">
                    <c:v>5050</c:v>
                  </c:pt>
                  <c:pt idx="354">
                    <c:v>2273</c:v>
                  </c:pt>
                  <c:pt idx="355">
                    <c:v>1228</c:v>
                  </c:pt>
                  <c:pt idx="356">
                    <c:v>853</c:v>
                  </c:pt>
                  <c:pt idx="357">
                    <c:v>195</c:v>
                  </c:pt>
                  <c:pt idx="358">
                    <c:v>2480</c:v>
                  </c:pt>
                  <c:pt idx="359">
                    <c:v>862</c:v>
                  </c:pt>
                  <c:pt idx="360">
                    <c:v>982</c:v>
                  </c:pt>
                  <c:pt idx="361">
                    <c:v>1963</c:v>
                  </c:pt>
                  <c:pt idx="362">
                    <c:v>9916</c:v>
                  </c:pt>
                  <c:pt idx="363">
                    <c:v>588</c:v>
                  </c:pt>
                  <c:pt idx="364">
                    <c:v>276</c:v>
                  </c:pt>
                  <c:pt idx="365">
                    <c:v>4505</c:v>
                  </c:pt>
                  <c:pt idx="366">
                    <c:v>580</c:v>
                  </c:pt>
                  <c:pt idx="367">
                    <c:v>273</c:v>
                  </c:pt>
                  <c:pt idx="368">
                    <c:v>1490</c:v>
                  </c:pt>
                  <c:pt idx="369">
                    <c:v>169</c:v>
                  </c:pt>
                  <c:pt idx="370">
                    <c:v>575</c:v>
                  </c:pt>
                  <c:pt idx="371">
                    <c:v>2104</c:v>
                  </c:pt>
                  <c:pt idx="372">
                    <c:v>1936</c:v>
                  </c:pt>
                  <c:pt idx="373">
                    <c:v>261</c:v>
                  </c:pt>
                  <c:pt idx="374">
                    <c:v>1529</c:v>
                  </c:pt>
                  <c:pt idx="375">
                    <c:v>20158</c:v>
                  </c:pt>
                  <c:pt idx="376">
                    <c:v>34144</c:v>
                  </c:pt>
                  <c:pt idx="377">
                    <c:v>8549</c:v>
                  </c:pt>
                  <c:pt idx="378">
                    <c:v>30496</c:v>
                  </c:pt>
                  <c:pt idx="379">
                    <c:v>32666</c:v>
                  </c:pt>
                  <c:pt idx="380">
                    <c:v>5230</c:v>
                  </c:pt>
                  <c:pt idx="381">
                    <c:v>6276</c:v>
                  </c:pt>
                  <c:pt idx="382">
                    <c:v>9497</c:v>
                  </c:pt>
                  <c:pt idx="383">
                    <c:v>8287</c:v>
                  </c:pt>
                  <c:pt idx="384">
                    <c:v>9998</c:v>
                  </c:pt>
                  <c:pt idx="385">
                    <c:v>36914</c:v>
                  </c:pt>
                  <c:pt idx="386">
                    <c:v>16576</c:v>
                  </c:pt>
                  <c:pt idx="387">
                    <c:v>54257</c:v>
                  </c:pt>
                  <c:pt idx="388">
                    <c:v>63499</c:v>
                  </c:pt>
                  <c:pt idx="389">
                    <c:v>1852</c:v>
                  </c:pt>
                  <c:pt idx="390">
                    <c:v>686</c:v>
                  </c:pt>
                  <c:pt idx="391">
                    <c:v>3096</c:v>
                  </c:pt>
                  <c:pt idx="392">
                    <c:v>148</c:v>
                  </c:pt>
                  <c:pt idx="393">
                    <c:v>511</c:v>
                  </c:pt>
                  <c:pt idx="394">
                    <c:v>309</c:v>
                  </c:pt>
                  <c:pt idx="395">
                    <c:v>2638</c:v>
                  </c:pt>
                  <c:pt idx="396">
                    <c:v>9872</c:v>
                  </c:pt>
                  <c:pt idx="397">
                    <c:v>596</c:v>
                  </c:pt>
                  <c:pt idx="398">
                    <c:v>1877</c:v>
                  </c:pt>
                  <c:pt idx="399">
                    <c:v>335</c:v>
                  </c:pt>
                  <c:pt idx="400">
                    <c:v>12059</c:v>
                  </c:pt>
                  <c:pt idx="401">
                    <c:v>1685</c:v>
                  </c:pt>
                  <c:pt idx="402">
                    <c:v>1063</c:v>
                  </c:pt>
                  <c:pt idx="403">
                    <c:v>11939</c:v>
                  </c:pt>
                  <c:pt idx="404">
                    <c:v>20972</c:v>
                  </c:pt>
                  <c:pt idx="405">
                    <c:v>44044</c:v>
                  </c:pt>
                  <c:pt idx="406">
                    <c:v>2720</c:v>
                  </c:pt>
                  <c:pt idx="407">
                    <c:v>3294</c:v>
                  </c:pt>
                  <c:pt idx="408">
                    <c:v>2405</c:v>
                  </c:pt>
                  <c:pt idx="409">
                    <c:v>8787</c:v>
                  </c:pt>
                  <c:pt idx="410">
                    <c:v>17164</c:v>
                  </c:pt>
                  <c:pt idx="411">
                    <c:v>16179</c:v>
                  </c:pt>
                  <c:pt idx="412">
                    <c:v>24883</c:v>
                  </c:pt>
                  <c:pt idx="413">
                    <c:v>55511</c:v>
                  </c:pt>
                  <c:pt idx="414">
                    <c:v>100347</c:v>
                  </c:pt>
                  <c:pt idx="415">
                    <c:v>18467</c:v>
                  </c:pt>
                  <c:pt idx="416">
                    <c:v>42345</c:v>
                  </c:pt>
                  <c:pt idx="417">
                    <c:v>134652</c:v>
                  </c:pt>
                  <c:pt idx="418">
                    <c:v>1814</c:v>
                  </c:pt>
                  <c:pt idx="419">
                    <c:v>22555</c:v>
                  </c:pt>
                  <c:pt idx="420">
                    <c:v>1965</c:v>
                  </c:pt>
                  <c:pt idx="421">
                    <c:v>744</c:v>
                  </c:pt>
                  <c:pt idx="422">
                    <c:v>1648</c:v>
                  </c:pt>
                  <c:pt idx="423">
                    <c:v>6100</c:v>
                  </c:pt>
                  <c:pt idx="424">
                    <c:v>967</c:v>
                  </c:pt>
                  <c:pt idx="425">
                    <c:v>1213</c:v>
                  </c:pt>
                  <c:pt idx="426">
                    <c:v>61</c:v>
                  </c:pt>
                  <c:pt idx="427">
                    <c:v>2088</c:v>
                  </c:pt>
                  <c:pt idx="428">
                    <c:v>4293</c:v>
                  </c:pt>
                  <c:pt idx="429">
                    <c:v>8512</c:v>
                  </c:pt>
                  <c:pt idx="430">
                    <c:v>14237</c:v>
                  </c:pt>
                  <c:pt idx="431">
                    <c:v>480</c:v>
                  </c:pt>
                  <c:pt idx="432">
                    <c:v>568</c:v>
                  </c:pt>
                  <c:pt idx="433">
                    <c:v>1869</c:v>
                  </c:pt>
                  <c:pt idx="434">
                    <c:v>1583</c:v>
                  </c:pt>
                  <c:pt idx="435">
                    <c:v>429</c:v>
                  </c:pt>
                  <c:pt idx="436">
                    <c:v>680</c:v>
                  </c:pt>
                  <c:pt idx="437">
                    <c:v>1980</c:v>
                  </c:pt>
                  <c:pt idx="438">
                    <c:v>136</c:v>
                  </c:pt>
                  <c:pt idx="439">
                    <c:v>574</c:v>
                  </c:pt>
                  <c:pt idx="440">
                    <c:v>19803</c:v>
                  </c:pt>
                  <c:pt idx="441">
                    <c:v>468</c:v>
                  </c:pt>
                  <c:pt idx="442">
                    <c:v>4051</c:v>
                  </c:pt>
                  <c:pt idx="443">
                    <c:v>501</c:v>
                  </c:pt>
                  <c:pt idx="444">
                    <c:v>150</c:v>
                  </c:pt>
                  <c:pt idx="445">
                    <c:v>3119</c:v>
                  </c:pt>
                  <c:pt idx="446">
                    <c:v>2370</c:v>
                  </c:pt>
                  <c:pt idx="447">
                    <c:v>5866</c:v>
                  </c:pt>
                  <c:pt idx="448">
                    <c:v>2058</c:v>
                  </c:pt>
                  <c:pt idx="449">
                    <c:v>656</c:v>
                  </c:pt>
                  <c:pt idx="450">
                    <c:v>99</c:v>
                  </c:pt>
                  <c:pt idx="451">
                    <c:v>2613</c:v>
                  </c:pt>
                  <c:pt idx="452">
                    <c:v>361</c:v>
                  </c:pt>
                  <c:pt idx="453">
                    <c:v>931</c:v>
                  </c:pt>
                  <c:pt idx="454">
                    <c:v>21709</c:v>
                  </c:pt>
                  <c:pt idx="455">
                    <c:v>18409</c:v>
                  </c:pt>
                  <c:pt idx="456">
                    <c:v>42437</c:v>
                  </c:pt>
                  <c:pt idx="457">
                    <c:v>840</c:v>
                  </c:pt>
                  <c:pt idx="458">
                    <c:v>1106</c:v>
                  </c:pt>
                  <c:pt idx="459">
                    <c:v>1064</c:v>
                  </c:pt>
                  <c:pt idx="460">
                    <c:v>741</c:v>
                  </c:pt>
                  <c:pt idx="461">
                    <c:v>5926</c:v>
                  </c:pt>
                  <c:pt idx="462">
                    <c:v>1357</c:v>
                  </c:pt>
                  <c:pt idx="463">
                    <c:v>195</c:v>
                  </c:pt>
                  <c:pt idx="464">
                    <c:v>1843</c:v>
                  </c:pt>
                  <c:pt idx="465">
                    <c:v>3448</c:v>
                  </c:pt>
                  <c:pt idx="466">
                    <c:v>3371</c:v>
                  </c:pt>
                  <c:pt idx="467">
                    <c:v>38</c:v>
                  </c:pt>
                  <c:pt idx="468">
                    <c:v>723</c:v>
                  </c:pt>
                  <c:pt idx="469">
                    <c:v>285</c:v>
                  </c:pt>
                  <c:pt idx="470">
                    <c:v>3137</c:v>
                  </c:pt>
                  <c:pt idx="471">
                    <c:v>222</c:v>
                  </c:pt>
                  <c:pt idx="472">
                    <c:v>583</c:v>
                  </c:pt>
                  <c:pt idx="473">
                    <c:v>4341</c:v>
                  </c:pt>
                  <c:pt idx="474">
                    <c:v>665</c:v>
                  </c:pt>
                  <c:pt idx="475">
                    <c:v>406</c:v>
                  </c:pt>
                  <c:pt idx="476">
                    <c:v>634</c:v>
                  </c:pt>
                  <c:pt idx="477">
                    <c:v>657</c:v>
                  </c:pt>
                  <c:pt idx="478">
                    <c:v>156</c:v>
                  </c:pt>
                  <c:pt idx="479">
                    <c:v>39</c:v>
                  </c:pt>
                  <c:pt idx="480">
                    <c:v>4139</c:v>
                  </c:pt>
                  <c:pt idx="481">
                    <c:v>294</c:v>
                  </c:pt>
                  <c:pt idx="482">
                    <c:v>1287</c:v>
                  </c:pt>
                  <c:pt idx="483">
                    <c:v>953</c:v>
                  </c:pt>
                  <c:pt idx="484">
                    <c:v>575</c:v>
                  </c:pt>
                  <c:pt idx="485">
                    <c:v>724</c:v>
                  </c:pt>
                  <c:pt idx="486">
                    <c:v>640</c:v>
                  </c:pt>
                  <c:pt idx="487">
                    <c:v>806</c:v>
                  </c:pt>
                  <c:pt idx="488">
                    <c:v>880</c:v>
                  </c:pt>
                  <c:pt idx="489">
                    <c:v>2455</c:v>
                  </c:pt>
                  <c:pt idx="490">
                    <c:v>240</c:v>
                  </c:pt>
                  <c:pt idx="491">
                    <c:v>488</c:v>
                  </c:pt>
                  <c:pt idx="492">
                    <c:v>3129</c:v>
                  </c:pt>
                  <c:pt idx="493">
                    <c:v>1039</c:v>
                  </c:pt>
                  <c:pt idx="494">
                    <c:v>155</c:v>
                  </c:pt>
                  <c:pt idx="495">
                    <c:v>206</c:v>
                  </c:pt>
                  <c:pt idx="496">
                    <c:v>10582</c:v>
                  </c:pt>
                  <c:pt idx="497">
                    <c:v>1557</c:v>
                  </c:pt>
                  <c:pt idx="498">
                    <c:v>63</c:v>
                  </c:pt>
                  <c:pt idx="499">
                    <c:v>3321</c:v>
                  </c:pt>
                  <c:pt idx="500">
                    <c:v>2622</c:v>
                  </c:pt>
                  <c:pt idx="501">
                    <c:v>1018</c:v>
                  </c:pt>
                  <c:pt idx="502">
                    <c:v>1182</c:v>
                  </c:pt>
                  <c:pt idx="503">
                    <c:v>1125</c:v>
                  </c:pt>
                  <c:pt idx="504">
                    <c:v>1836</c:v>
                  </c:pt>
                  <c:pt idx="505">
                    <c:v>7348</c:v>
                  </c:pt>
                  <c:pt idx="506">
                    <c:v>338</c:v>
                  </c:pt>
                  <c:pt idx="507">
                    <c:v>3668</c:v>
                  </c:pt>
                  <c:pt idx="508">
                    <c:v>746</c:v>
                  </c:pt>
                  <c:pt idx="509">
                    <c:v>2428</c:v>
                  </c:pt>
                  <c:pt idx="510">
                    <c:v>49</c:v>
                  </c:pt>
                  <c:pt idx="511">
                    <c:v>598</c:v>
                  </c:pt>
                  <c:pt idx="512">
                    <c:v>9840</c:v>
                  </c:pt>
                  <c:pt idx="513">
                    <c:v>2492</c:v>
                  </c:pt>
                  <c:pt idx="514">
                    <c:v>9323</c:v>
                  </c:pt>
                  <c:pt idx="515">
                    <c:v>2671</c:v>
                  </c:pt>
                  <c:pt idx="516">
                    <c:v>4608</c:v>
                  </c:pt>
                  <c:pt idx="517">
                    <c:v>7964</c:v>
                  </c:pt>
                  <c:pt idx="518">
                    <c:v>5811</c:v>
                  </c:pt>
                  <c:pt idx="519">
                    <c:v>120</c:v>
                  </c:pt>
                  <c:pt idx="520">
                    <c:v>100</c:v>
                  </c:pt>
                  <c:pt idx="521">
                    <c:v>669</c:v>
                  </c:pt>
                  <c:pt idx="522">
                    <c:v>827</c:v>
                  </c:pt>
                  <c:pt idx="523">
                    <c:v>1561</c:v>
                  </c:pt>
                  <c:pt idx="524">
                    <c:v>109</c:v>
                  </c:pt>
                  <c:pt idx="525">
                    <c:v>1496</c:v>
                  </c:pt>
                  <c:pt idx="526">
                    <c:v>1346</c:v>
                  </c:pt>
                  <c:pt idx="527">
                    <c:v>1783</c:v>
                  </c:pt>
                  <c:pt idx="528">
                    <c:v>429</c:v>
                  </c:pt>
                  <c:pt idx="529">
                    <c:v>2331</c:v>
                  </c:pt>
                  <c:pt idx="530">
                    <c:v>821</c:v>
                  </c:pt>
                  <c:pt idx="531">
                    <c:v>569</c:v>
                  </c:pt>
                  <c:pt idx="532">
                    <c:v>1688</c:v>
                  </c:pt>
                  <c:pt idx="533">
                    <c:v>214</c:v>
                  </c:pt>
                  <c:pt idx="534">
                    <c:v>494</c:v>
                  </c:pt>
                  <c:pt idx="535">
                    <c:v>188</c:v>
                  </c:pt>
                  <c:pt idx="536">
                    <c:v>651</c:v>
                  </c:pt>
                  <c:pt idx="537">
                    <c:v>188</c:v>
                  </c:pt>
                  <c:pt idx="538">
                    <c:v>160</c:v>
                  </c:pt>
                  <c:pt idx="539">
                    <c:v>1054</c:v>
                  </c:pt>
                  <c:pt idx="540">
                    <c:v>2980</c:v>
                  </c:pt>
                  <c:pt idx="541">
                    <c:v>426</c:v>
                  </c:pt>
                  <c:pt idx="542">
                    <c:v>2321</c:v>
                  </c:pt>
                  <c:pt idx="543">
                    <c:v>11936</c:v>
                  </c:pt>
                  <c:pt idx="544">
                    <c:v>885</c:v>
                  </c:pt>
                  <c:pt idx="545">
                    <c:v>399</c:v>
                  </c:pt>
                  <c:pt idx="546">
                    <c:v>544</c:v>
                  </c:pt>
                  <c:pt idx="547">
                    <c:v>470</c:v>
                  </c:pt>
                  <c:pt idx="548">
                    <c:v>3976</c:v>
                  </c:pt>
                  <c:pt idx="549">
                    <c:v>163</c:v>
                  </c:pt>
                  <c:pt idx="550">
                    <c:v>702</c:v>
                  </c:pt>
                  <c:pt idx="551">
                    <c:v>1778</c:v>
                  </c:pt>
                  <c:pt idx="552">
                    <c:v>69</c:v>
                  </c:pt>
                  <c:pt idx="553">
                    <c:v>1085</c:v>
                  </c:pt>
                  <c:pt idx="554">
                    <c:v>1726</c:v>
                  </c:pt>
                  <c:pt idx="555">
                    <c:v>2078</c:v>
                  </c:pt>
                  <c:pt idx="556">
                    <c:v>506</c:v>
                  </c:pt>
                  <c:pt idx="557">
                    <c:v>1324</c:v>
                  </c:pt>
                  <c:pt idx="558">
                    <c:v>305</c:v>
                  </c:pt>
                  <c:pt idx="559">
                    <c:v>394</c:v>
                  </c:pt>
                  <c:pt idx="560">
                    <c:v>3126</c:v>
                  </c:pt>
                  <c:pt idx="561">
                    <c:v>776</c:v>
                  </c:pt>
                  <c:pt idx="562">
                    <c:v>496</c:v>
                  </c:pt>
                  <c:pt idx="563">
                    <c:v>898</c:v>
                  </c:pt>
                  <c:pt idx="564">
                    <c:v>350</c:v>
                  </c:pt>
                  <c:pt idx="565">
                    <c:v>1269</c:v>
                  </c:pt>
                  <c:pt idx="566">
                    <c:v>1804</c:v>
                  </c:pt>
                  <c:pt idx="567">
                    <c:v>1011</c:v>
                  </c:pt>
                  <c:pt idx="568">
                    <c:v>3033</c:v>
                  </c:pt>
                  <c:pt idx="569">
                    <c:v>316</c:v>
                  </c:pt>
                  <c:pt idx="570">
                    <c:v>1435</c:v>
                  </c:pt>
                  <c:pt idx="571">
                    <c:v>12645</c:v>
                  </c:pt>
                  <c:pt idx="572">
                    <c:v>3021</c:v>
                  </c:pt>
                  <c:pt idx="573">
                    <c:v>174</c:v>
                  </c:pt>
                  <c:pt idx="574">
                    <c:v>34</c:v>
                  </c:pt>
                  <c:pt idx="575">
                    <c:v>1229</c:v>
                  </c:pt>
                  <c:pt idx="576">
                    <c:v>2678</c:v>
                  </c:pt>
                  <c:pt idx="577">
                    <c:v>586</c:v>
                  </c:pt>
                  <c:pt idx="578">
                    <c:v>341</c:v>
                  </c:pt>
                  <c:pt idx="579">
                    <c:v>458</c:v>
                  </c:pt>
                  <c:pt idx="580">
                    <c:v>471</c:v>
                  </c:pt>
                  <c:pt idx="581">
                    <c:v>1146</c:v>
                  </c:pt>
                  <c:pt idx="582">
                    <c:v>456</c:v>
                  </c:pt>
                  <c:pt idx="583">
                    <c:v>1280</c:v>
                  </c:pt>
                  <c:pt idx="584">
                    <c:v>523</c:v>
                  </c:pt>
                  <c:pt idx="585">
                    <c:v>122</c:v>
                  </c:pt>
                  <c:pt idx="586">
                    <c:v>3331</c:v>
                  </c:pt>
                  <c:pt idx="587">
                    <c:v>193</c:v>
                  </c:pt>
                  <c:pt idx="588">
                    <c:v>5003</c:v>
                  </c:pt>
                  <c:pt idx="589">
                    <c:v>275</c:v>
                  </c:pt>
                  <c:pt idx="590">
                    <c:v>352</c:v>
                  </c:pt>
                  <c:pt idx="591">
                    <c:v>227</c:v>
                  </c:pt>
                  <c:pt idx="592">
                    <c:v>946</c:v>
                  </c:pt>
                  <c:pt idx="593">
                    <c:v>6073</c:v>
                  </c:pt>
                  <c:pt idx="594">
                    <c:v>479</c:v>
                  </c:pt>
                  <c:pt idx="595">
                    <c:v>816</c:v>
                  </c:pt>
                  <c:pt idx="596">
                    <c:v>2870</c:v>
                  </c:pt>
                  <c:pt idx="597">
                    <c:v>1750</c:v>
                  </c:pt>
                  <c:pt idx="598">
                    <c:v>184</c:v>
                  </c:pt>
                  <c:pt idx="599">
                    <c:v>3284</c:v>
                  </c:pt>
                  <c:pt idx="600">
                    <c:v>536</c:v>
                  </c:pt>
                  <c:pt idx="601">
                    <c:v>804</c:v>
                  </c:pt>
                  <c:pt idx="602">
                    <c:v>680</c:v>
                  </c:pt>
                  <c:pt idx="603">
                    <c:v>171</c:v>
                  </c:pt>
                  <c:pt idx="604">
                    <c:v>489</c:v>
                  </c:pt>
                  <c:pt idx="605">
                    <c:v>1938</c:v>
                  </c:pt>
                  <c:pt idx="606">
                    <c:v>5919</c:v>
                  </c:pt>
                  <c:pt idx="607">
                    <c:v>2052</c:v>
                  </c:pt>
                  <c:pt idx="608">
                    <c:v>1104</c:v>
                  </c:pt>
                  <c:pt idx="609">
                    <c:v>386</c:v>
                  </c:pt>
                  <c:pt idx="610">
                    <c:v>582</c:v>
                  </c:pt>
                  <c:pt idx="611">
                    <c:v>889</c:v>
                  </c:pt>
                  <c:pt idx="612">
                    <c:v>662</c:v>
                  </c:pt>
                  <c:pt idx="613">
                    <c:v>595</c:v>
                  </c:pt>
                  <c:pt idx="614">
                    <c:v>1619</c:v>
                  </c:pt>
                  <c:pt idx="615">
                    <c:v>888</c:v>
                  </c:pt>
                  <c:pt idx="616">
                    <c:v>311</c:v>
                  </c:pt>
                  <c:pt idx="617">
                    <c:v>1051</c:v>
                  </c:pt>
                  <c:pt idx="618">
                    <c:v>1403</c:v>
                  </c:pt>
                  <c:pt idx="619">
                    <c:v>281</c:v>
                  </c:pt>
                  <c:pt idx="620">
                    <c:v>499</c:v>
                  </c:pt>
                  <c:pt idx="621">
                    <c:v>2084</c:v>
                  </c:pt>
                  <c:pt idx="622">
                    <c:v>858</c:v>
                  </c:pt>
                  <c:pt idx="623">
                    <c:v>3539</c:v>
                  </c:pt>
                  <c:pt idx="624">
                    <c:v>875</c:v>
                  </c:pt>
                  <c:pt idx="625">
                    <c:v>1508</c:v>
                  </c:pt>
                  <c:pt idx="626">
                    <c:v>31360</c:v>
                  </c:pt>
                  <c:pt idx="627">
                    <c:v>1453</c:v>
                  </c:pt>
                  <c:pt idx="628">
                    <c:v>3921</c:v>
                  </c:pt>
                  <c:pt idx="629">
                    <c:v>3675</c:v>
                  </c:pt>
                  <c:pt idx="630">
                    <c:v>3980</c:v>
                  </c:pt>
                  <c:pt idx="631">
                    <c:v>14586</c:v>
                  </c:pt>
                  <c:pt idx="632">
                    <c:v>27586</c:v>
                  </c:pt>
                  <c:pt idx="633">
                    <c:v>1373</c:v>
                  </c:pt>
                  <c:pt idx="634">
                    <c:v>785</c:v>
                  </c:pt>
                  <c:pt idx="635">
                    <c:v>1520</c:v>
                  </c:pt>
                  <c:pt idx="636">
                    <c:v>1679</c:v>
                  </c:pt>
                  <c:pt idx="637">
                    <c:v>2110</c:v>
                  </c:pt>
                  <c:pt idx="638">
                    <c:v>899</c:v>
                  </c:pt>
                  <c:pt idx="639">
                    <c:v>5494</c:v>
                  </c:pt>
                  <c:pt idx="640">
                    <c:v>4430</c:v>
                  </c:pt>
                  <c:pt idx="641">
                    <c:v>4432</c:v>
                  </c:pt>
                  <c:pt idx="642">
                    <c:v>15068</c:v>
                  </c:pt>
                  <c:pt idx="643">
                    <c:v>296</c:v>
                  </c:pt>
                  <c:pt idx="644">
                    <c:v>2539</c:v>
                  </c:pt>
                  <c:pt idx="645">
                    <c:v>1905</c:v>
                  </c:pt>
                  <c:pt idx="646">
                    <c:v>639</c:v>
                  </c:pt>
                  <c:pt idx="647">
                    <c:v>693</c:v>
                  </c:pt>
                  <c:pt idx="648">
                    <c:v>1354</c:v>
                  </c:pt>
                  <c:pt idx="649">
                    <c:v>9204</c:v>
                  </c:pt>
                  <c:pt idx="650">
                    <c:v>519</c:v>
                  </c:pt>
                  <c:pt idx="651">
                    <c:v>2722</c:v>
                  </c:pt>
                  <c:pt idx="652">
                    <c:v>4411</c:v>
                  </c:pt>
                  <c:pt idx="653">
                    <c:v>6142</c:v>
                  </c:pt>
                  <c:pt idx="654">
                    <c:v>459</c:v>
                  </c:pt>
                  <c:pt idx="655">
                    <c:v>613</c:v>
                  </c:pt>
                  <c:pt idx="656">
                    <c:v>12499</c:v>
                  </c:pt>
                  <c:pt idx="657">
                    <c:v>3558</c:v>
                  </c:pt>
                  <c:pt idx="658">
                    <c:v>593</c:v>
                  </c:pt>
                  <c:pt idx="659">
                    <c:v>2494</c:v>
                  </c:pt>
                  <c:pt idx="660">
                    <c:v>1360</c:v>
                  </c:pt>
                  <c:pt idx="661">
                    <c:v>93</c:v>
                  </c:pt>
                  <c:pt idx="662">
                    <c:v>1402</c:v>
                  </c:pt>
                  <c:pt idx="663">
                    <c:v>1799</c:v>
                  </c:pt>
                  <c:pt idx="664">
                    <c:v>307</c:v>
                  </c:pt>
                  <c:pt idx="665">
                    <c:v>1077</c:v>
                  </c:pt>
                  <c:pt idx="666">
                    <c:v>3803</c:v>
                  </c:pt>
                  <c:pt idx="667">
                    <c:v>18</c:v>
                  </c:pt>
                  <c:pt idx="668">
                    <c:v>654</c:v>
                  </c:pt>
                  <c:pt idx="669">
                    <c:v>466</c:v>
                  </c:pt>
                  <c:pt idx="670">
                    <c:v>1053</c:v>
                  </c:pt>
                  <c:pt idx="671">
                    <c:v>1979</c:v>
                  </c:pt>
                  <c:pt idx="672">
                    <c:v>3608</c:v>
                  </c:pt>
                  <c:pt idx="673">
                    <c:v>624</c:v>
                  </c:pt>
                  <c:pt idx="674">
                    <c:v>470</c:v>
                  </c:pt>
                  <c:pt idx="675">
                    <c:v>1927</c:v>
                  </c:pt>
                  <c:pt idx="676">
                    <c:v>767</c:v>
                  </c:pt>
                  <c:pt idx="677">
                    <c:v>239</c:v>
                  </c:pt>
                  <c:pt idx="678">
                    <c:v>2687</c:v>
                  </c:pt>
                  <c:pt idx="679">
                    <c:v>3609</c:v>
                  </c:pt>
                  <c:pt idx="680">
                    <c:v>1171</c:v>
                  </c:pt>
                  <c:pt idx="681">
                    <c:v>882</c:v>
                  </c:pt>
                  <c:pt idx="682">
                    <c:v>937</c:v>
                  </c:pt>
                  <c:pt idx="683">
                    <c:v>675</c:v>
                  </c:pt>
                  <c:pt idx="684">
                    <c:v>4317</c:v>
                  </c:pt>
                  <c:pt idx="685">
                    <c:v>1343</c:v>
                  </c:pt>
                  <c:pt idx="686">
                    <c:v>2346</c:v>
                  </c:pt>
                  <c:pt idx="687">
                    <c:v>1674</c:v>
                  </c:pt>
                  <c:pt idx="688">
                    <c:v>433</c:v>
                  </c:pt>
                  <c:pt idx="689">
                    <c:v>568</c:v>
                  </c:pt>
                  <c:pt idx="690">
                    <c:v>1385</c:v>
                  </c:pt>
                  <c:pt idx="691">
                    <c:v>927</c:v>
                  </c:pt>
                  <c:pt idx="692">
                    <c:v>658</c:v>
                  </c:pt>
                  <c:pt idx="693">
                    <c:v>1763</c:v>
                  </c:pt>
                  <c:pt idx="694">
                    <c:v>2546</c:v>
                  </c:pt>
                  <c:pt idx="695">
                    <c:v>3783</c:v>
                  </c:pt>
                  <c:pt idx="696">
                    <c:v>730</c:v>
                  </c:pt>
                  <c:pt idx="697">
                    <c:v>940</c:v>
                  </c:pt>
                  <c:pt idx="698">
                    <c:v>1234</c:v>
                  </c:pt>
                  <c:pt idx="699">
                    <c:v>275</c:v>
                  </c:pt>
                  <c:pt idx="700">
                    <c:v>1236</c:v>
                  </c:pt>
                  <c:pt idx="701">
                    <c:v>1273</c:v>
                  </c:pt>
                  <c:pt idx="702">
                    <c:v>2300</c:v>
                  </c:pt>
                  <c:pt idx="703">
                    <c:v>1231</c:v>
                  </c:pt>
                  <c:pt idx="704">
                    <c:v>10050</c:v>
                  </c:pt>
                  <c:pt idx="705">
                    <c:v>5518</c:v>
                  </c:pt>
                  <c:pt idx="706">
                    <c:v>288</c:v>
                  </c:pt>
                  <c:pt idx="707">
                    <c:v>19214</c:v>
                  </c:pt>
                  <c:pt idx="708">
                    <c:v>1609</c:v>
                  </c:pt>
                  <c:pt idx="709">
                    <c:v>6833</c:v>
                  </c:pt>
                  <c:pt idx="710">
                    <c:v>1281</c:v>
                  </c:pt>
                  <c:pt idx="711">
                    <c:v>1036</c:v>
                  </c:pt>
                  <c:pt idx="712">
                    <c:v>1598</c:v>
                  </c:pt>
                  <c:pt idx="713">
                    <c:v>2982</c:v>
                  </c:pt>
                  <c:pt idx="714">
                    <c:v>2276</c:v>
                  </c:pt>
                  <c:pt idx="715">
                    <c:v>418</c:v>
                  </c:pt>
                  <c:pt idx="716">
                    <c:v>4336</c:v>
                  </c:pt>
                  <c:pt idx="717">
                    <c:v>706</c:v>
                  </c:pt>
                  <c:pt idx="718">
                    <c:v>1364</c:v>
                  </c:pt>
                  <c:pt idx="719">
                    <c:v>812</c:v>
                  </c:pt>
                  <c:pt idx="720">
                    <c:v>2106</c:v>
                  </c:pt>
                  <c:pt idx="721">
                    <c:v>428</c:v>
                  </c:pt>
                  <c:pt idx="722">
                    <c:v>3378</c:v>
                  </c:pt>
                  <c:pt idx="723">
                    <c:v>1191</c:v>
                  </c:pt>
                  <c:pt idx="724">
                    <c:v>2039</c:v>
                  </c:pt>
                  <c:pt idx="725">
                    <c:v>880</c:v>
                  </c:pt>
                  <c:pt idx="726">
                    <c:v>687</c:v>
                  </c:pt>
                  <c:pt idx="727">
                    <c:v>17060</c:v>
                  </c:pt>
                  <c:pt idx="728">
                    <c:v>33043</c:v>
                  </c:pt>
                  <c:pt idx="729">
                    <c:v>17692</c:v>
                  </c:pt>
                  <c:pt idx="730">
                    <c:v>53884</c:v>
                  </c:pt>
                  <c:pt idx="731">
                    <c:v>48832</c:v>
                  </c:pt>
                  <c:pt idx="732">
                    <c:v>37311</c:v>
                  </c:pt>
                  <c:pt idx="733">
                    <c:v>1218</c:v>
                  </c:pt>
                  <c:pt idx="734">
                    <c:v>226</c:v>
                  </c:pt>
                  <c:pt idx="735">
                    <c:v>396</c:v>
                  </c:pt>
                  <c:pt idx="736">
                    <c:v>2286</c:v>
                  </c:pt>
                  <c:pt idx="737">
                    <c:v>545</c:v>
                  </c:pt>
                  <c:pt idx="738">
                    <c:v>412</c:v>
                  </c:pt>
                  <c:pt idx="739">
                    <c:v>640</c:v>
                  </c:pt>
                  <c:pt idx="740">
                    <c:v>521</c:v>
                  </c:pt>
                  <c:pt idx="741">
                    <c:v>3083</c:v>
                  </c:pt>
                  <c:pt idx="742">
                    <c:v>2228</c:v>
                  </c:pt>
                  <c:pt idx="743">
                    <c:v>867</c:v>
                  </c:pt>
                  <c:pt idx="744">
                    <c:v>696</c:v>
                  </c:pt>
                  <c:pt idx="745">
                    <c:v>647</c:v>
                  </c:pt>
                  <c:pt idx="746">
                    <c:v>251</c:v>
                  </c:pt>
                  <c:pt idx="747">
                    <c:v>3360</c:v>
                  </c:pt>
                  <c:pt idx="748">
                    <c:v>2658</c:v>
                  </c:pt>
                  <c:pt idx="749">
                    <c:v>465</c:v>
                  </c:pt>
                  <c:pt idx="750">
                    <c:v>2812</c:v>
                  </c:pt>
                  <c:pt idx="751">
                    <c:v>2539</c:v>
                  </c:pt>
                  <c:pt idx="752">
                    <c:v>314</c:v>
                  </c:pt>
                  <c:pt idx="753">
                    <c:v>657</c:v>
                  </c:pt>
                  <c:pt idx="754">
                    <c:v>654</c:v>
                  </c:pt>
                  <c:pt idx="755">
                    <c:v>879</c:v>
                  </c:pt>
                  <c:pt idx="756">
                    <c:v>995</c:v>
                  </c:pt>
                  <c:pt idx="757">
                    <c:v>175</c:v>
                  </c:pt>
                  <c:pt idx="758">
                    <c:v>206</c:v>
                  </c:pt>
                  <c:pt idx="759">
                    <c:v>941</c:v>
                  </c:pt>
                  <c:pt idx="760">
                    <c:v>3135</c:v>
                  </c:pt>
                  <c:pt idx="761">
                    <c:v>2331</c:v>
                  </c:pt>
                  <c:pt idx="762">
                    <c:v>152</c:v>
                  </c:pt>
                  <c:pt idx="763">
                    <c:v>412</c:v>
                  </c:pt>
                  <c:pt idx="764">
                    <c:v>12934</c:v>
                  </c:pt>
                  <c:pt idx="765">
                    <c:v>4531</c:v>
                  </c:pt>
                  <c:pt idx="766">
                    <c:v>2706</c:v>
                  </c:pt>
                  <c:pt idx="767">
                    <c:v>4491</c:v>
                  </c:pt>
                  <c:pt idx="768">
                    <c:v>90421</c:v>
                  </c:pt>
                  <c:pt idx="769">
                    <c:v>57849</c:v>
                  </c:pt>
                  <c:pt idx="770">
                    <c:v>27327</c:v>
                  </c:pt>
                  <c:pt idx="771">
                    <c:v>7348</c:v>
                  </c:pt>
                  <c:pt idx="772">
                    <c:v>3296</c:v>
                  </c:pt>
                  <c:pt idx="773">
                    <c:v>10991</c:v>
                  </c:pt>
                  <c:pt idx="774">
                    <c:v>50609</c:v>
                  </c:pt>
                  <c:pt idx="775">
                    <c:v>60433</c:v>
                  </c:pt>
                  <c:pt idx="776">
                    <c:v>3976</c:v>
                  </c:pt>
                  <c:pt idx="777">
                    <c:v>7179</c:v>
                  </c:pt>
                  <c:pt idx="778">
                    <c:v>6419</c:v>
                  </c:pt>
                  <c:pt idx="779">
                    <c:v>9043</c:v>
                  </c:pt>
                  <c:pt idx="780">
                    <c:v>4403</c:v>
                  </c:pt>
                  <c:pt idx="781">
                    <c:v>2049</c:v>
                  </c:pt>
                  <c:pt idx="782">
                    <c:v>3164</c:v>
                  </c:pt>
                  <c:pt idx="783">
                    <c:v>23207</c:v>
                  </c:pt>
                  <c:pt idx="784">
                    <c:v>7301</c:v>
                  </c:pt>
                  <c:pt idx="785">
                    <c:v>8044</c:v>
                  </c:pt>
                  <c:pt idx="786">
                    <c:v>29836</c:v>
                  </c:pt>
                  <c:pt idx="787">
                    <c:v>9410</c:v>
                  </c:pt>
                  <c:pt idx="788">
                    <c:v>2342</c:v>
                  </c:pt>
                  <c:pt idx="789">
                    <c:v>79220</c:v>
                  </c:pt>
                  <c:pt idx="790">
                    <c:v>24468</c:v>
                  </c:pt>
                  <c:pt idx="791">
                    <c:v>5282</c:v>
                  </c:pt>
                  <c:pt idx="792">
                    <c:v>2248</c:v>
                  </c:pt>
                  <c:pt idx="793">
                    <c:v>9337</c:v>
                  </c:pt>
                  <c:pt idx="794">
                    <c:v>12184</c:v>
                  </c:pt>
                  <c:pt idx="795">
                    <c:v>2300</c:v>
                  </c:pt>
                  <c:pt idx="796">
                    <c:v>2994</c:v>
                  </c:pt>
                  <c:pt idx="797">
                    <c:v>5113</c:v>
                  </c:pt>
                  <c:pt idx="798">
                    <c:v>6985</c:v>
                  </c:pt>
                  <c:pt idx="799">
                    <c:v>16617</c:v>
                  </c:pt>
                  <c:pt idx="800">
                    <c:v>38772</c:v>
                  </c:pt>
                  <c:pt idx="801">
                    <c:v>203110</c:v>
                  </c:pt>
                  <c:pt idx="802">
                    <c:v>13692</c:v>
                  </c:pt>
                  <c:pt idx="803">
                    <c:v>30942</c:v>
                  </c:pt>
                  <c:pt idx="804">
                    <c:v>12040</c:v>
                  </c:pt>
                  <c:pt idx="805">
                    <c:v>8192</c:v>
                  </c:pt>
                  <c:pt idx="806">
                    <c:v>7033</c:v>
                  </c:pt>
                  <c:pt idx="807">
                    <c:v>11152</c:v>
                  </c:pt>
                  <c:pt idx="808">
                    <c:v>2096</c:v>
                  </c:pt>
                  <c:pt idx="809">
                    <c:v>15511</c:v>
                  </c:pt>
                  <c:pt idx="810">
                    <c:v>6302</c:v>
                  </c:pt>
                  <c:pt idx="811">
                    <c:v>15838</c:v>
                  </c:pt>
                  <c:pt idx="812">
                    <c:v>3339</c:v>
                  </c:pt>
                  <c:pt idx="813">
                    <c:v>21465</c:v>
                  </c:pt>
                  <c:pt idx="814">
                    <c:v>41470</c:v>
                  </c:pt>
                  <c:pt idx="815">
                    <c:v>14268</c:v>
                  </c:pt>
                  <c:pt idx="816">
                    <c:v>50929</c:v>
                  </c:pt>
                  <c:pt idx="817">
                    <c:v>39354</c:v>
                  </c:pt>
                  <c:pt idx="818">
                    <c:v>6135</c:v>
                  </c:pt>
                  <c:pt idx="819">
                    <c:v>230926</c:v>
                  </c:pt>
                  <c:pt idx="820">
                    <c:v>12877</c:v>
                  </c:pt>
                  <c:pt idx="821">
                    <c:v>13537</c:v>
                  </c:pt>
                  <c:pt idx="822">
                    <c:v>35067</c:v>
                  </c:pt>
                  <c:pt idx="823">
                    <c:v>7985</c:v>
                  </c:pt>
                  <c:pt idx="824">
                    <c:v>67207</c:v>
                  </c:pt>
                  <c:pt idx="825">
                    <c:v>8504</c:v>
                  </c:pt>
                  <c:pt idx="826">
                    <c:v>4970</c:v>
                  </c:pt>
                  <c:pt idx="827">
                    <c:v>57574</c:v>
                  </c:pt>
                  <c:pt idx="828">
                    <c:v>7959</c:v>
                  </c:pt>
                  <c:pt idx="829">
                    <c:v>25890</c:v>
                  </c:pt>
                  <c:pt idx="830">
                    <c:v>39424</c:v>
                  </c:pt>
                  <c:pt idx="831">
                    <c:v>2890</c:v>
                  </c:pt>
                  <c:pt idx="832">
                    <c:v>13703</c:v>
                  </c:pt>
                  <c:pt idx="833">
                    <c:v>3240</c:v>
                  </c:pt>
                  <c:pt idx="834">
                    <c:v>125348</c:v>
                  </c:pt>
                  <c:pt idx="835">
                    <c:v>111993</c:v>
                  </c:pt>
                  <c:pt idx="836">
                    <c:v>20530</c:v>
                  </c:pt>
                  <c:pt idx="837">
                    <c:v>12838</c:v>
                  </c:pt>
                  <c:pt idx="838">
                    <c:v>23158</c:v>
                  </c:pt>
                  <c:pt idx="839">
                    <c:v>7077</c:v>
                  </c:pt>
                  <c:pt idx="840">
                    <c:v>16254</c:v>
                  </c:pt>
                  <c:pt idx="841">
                    <c:v>53745</c:v>
                  </c:pt>
                  <c:pt idx="842">
                    <c:v>16472</c:v>
                  </c:pt>
                  <c:pt idx="843">
                    <c:v>20531</c:v>
                  </c:pt>
                  <c:pt idx="844">
                    <c:v>37</c:v>
                  </c:pt>
                  <c:pt idx="845">
                    <c:v>175</c:v>
                  </c:pt>
                  <c:pt idx="846">
                    <c:v>201</c:v>
                  </c:pt>
                  <c:pt idx="847">
                    <c:v>70</c:v>
                  </c:pt>
                  <c:pt idx="848">
                    <c:v>195</c:v>
                  </c:pt>
                  <c:pt idx="849">
                    <c:v>574</c:v>
                  </c:pt>
                  <c:pt idx="850">
                    <c:v>83</c:v>
                  </c:pt>
                  <c:pt idx="851">
                    <c:v>115</c:v>
                  </c:pt>
                  <c:pt idx="852">
                    <c:v>25</c:v>
                  </c:pt>
                  <c:pt idx="853">
                    <c:v>69</c:v>
                  </c:pt>
                  <c:pt idx="854">
                    <c:v>1210</c:v>
                  </c:pt>
                  <c:pt idx="855">
                    <c:v>631</c:v>
                  </c:pt>
                  <c:pt idx="856">
                    <c:v>198</c:v>
                  </c:pt>
                  <c:pt idx="857">
                    <c:v>70</c:v>
                  </c:pt>
                  <c:pt idx="858">
                    <c:v>584</c:v>
                  </c:pt>
                  <c:pt idx="859">
                    <c:v>761</c:v>
                  </c:pt>
                  <c:pt idx="860">
                    <c:v>220</c:v>
                  </c:pt>
                  <c:pt idx="861">
                    <c:v>475</c:v>
                  </c:pt>
                  <c:pt idx="862">
                    <c:v>106</c:v>
                  </c:pt>
                  <c:pt idx="863">
                    <c:v>37</c:v>
                  </c:pt>
                  <c:pt idx="864">
                    <c:v>239</c:v>
                  </c:pt>
                  <c:pt idx="865">
                    <c:v>24</c:v>
                  </c:pt>
                  <c:pt idx="866">
                    <c:v>395</c:v>
                  </c:pt>
                  <c:pt idx="867">
                    <c:v>28</c:v>
                  </c:pt>
                  <c:pt idx="868">
                    <c:v>909</c:v>
                  </c:pt>
                  <c:pt idx="869">
                    <c:v>791</c:v>
                  </c:pt>
                  <c:pt idx="870">
                    <c:v>747</c:v>
                  </c:pt>
                  <c:pt idx="871">
                    <c:v>287</c:v>
                  </c:pt>
                  <c:pt idx="872">
                    <c:v>47</c:v>
                  </c:pt>
                  <c:pt idx="873">
                    <c:v>69</c:v>
                  </c:pt>
                  <c:pt idx="874">
                    <c:v>1412</c:v>
                  </c:pt>
                  <c:pt idx="875">
                    <c:v>525</c:v>
                  </c:pt>
                  <c:pt idx="876">
                    <c:v>2396</c:v>
                  </c:pt>
                  <c:pt idx="877">
                    <c:v>289</c:v>
                  </c:pt>
                  <c:pt idx="878">
                    <c:v>457</c:v>
                  </c:pt>
                  <c:pt idx="879">
                    <c:v>85</c:v>
                  </c:pt>
                  <c:pt idx="880">
                    <c:v>83</c:v>
                  </c:pt>
                  <c:pt idx="881">
                    <c:v>175</c:v>
                  </c:pt>
                  <c:pt idx="882">
                    <c:v>494</c:v>
                  </c:pt>
                  <c:pt idx="883">
                    <c:v>195</c:v>
                  </c:pt>
                  <c:pt idx="884">
                    <c:v>769</c:v>
                  </c:pt>
                  <c:pt idx="885">
                    <c:v>143</c:v>
                  </c:pt>
                  <c:pt idx="886">
                    <c:v>83</c:v>
                  </c:pt>
                  <c:pt idx="887">
                    <c:v>1807</c:v>
                  </c:pt>
                  <c:pt idx="888">
                    <c:v>4991</c:v>
                  </c:pt>
                  <c:pt idx="889">
                    <c:v>73774</c:v>
                  </c:pt>
                  <c:pt idx="890">
                    <c:v>425</c:v>
                  </c:pt>
                  <c:pt idx="891">
                    <c:v>1431</c:v>
                  </c:pt>
                  <c:pt idx="892">
                    <c:v>3354</c:v>
                  </c:pt>
                  <c:pt idx="893">
                    <c:v>21599</c:v>
                  </c:pt>
                  <c:pt idx="894">
                    <c:v>1681</c:v>
                  </c:pt>
                  <c:pt idx="895">
                    <c:v>7553</c:v>
                  </c:pt>
                  <c:pt idx="896">
                    <c:v>663</c:v>
                  </c:pt>
                  <c:pt idx="897">
                    <c:v>237</c:v>
                  </c:pt>
                  <c:pt idx="898">
                    <c:v>35</c:v>
                  </c:pt>
                  <c:pt idx="899">
                    <c:v>5228</c:v>
                  </c:pt>
                  <c:pt idx="900">
                    <c:v>2435</c:v>
                  </c:pt>
                  <c:pt idx="901">
                    <c:v>21046</c:v>
                  </c:pt>
                  <c:pt idx="902">
                    <c:v>1660</c:v>
                  </c:pt>
                  <c:pt idx="903">
                    <c:v>1208</c:v>
                  </c:pt>
                  <c:pt idx="904">
                    <c:v>800</c:v>
                  </c:pt>
                  <c:pt idx="905">
                    <c:v>6238</c:v>
                  </c:pt>
                  <c:pt idx="906">
                    <c:v>20214</c:v>
                  </c:pt>
                  <c:pt idx="907">
                    <c:v>9153</c:v>
                  </c:pt>
                  <c:pt idx="908">
                    <c:v>1136</c:v>
                  </c:pt>
                  <c:pt idx="909">
                    <c:v>1619</c:v>
                  </c:pt>
                  <c:pt idx="910">
                    <c:v>1651</c:v>
                  </c:pt>
                  <c:pt idx="911">
                    <c:v>1739</c:v>
                  </c:pt>
                  <c:pt idx="912">
                    <c:v>35979</c:v>
                  </c:pt>
                  <c:pt idx="913">
                    <c:v>307</c:v>
                  </c:pt>
                  <c:pt idx="914">
                    <c:v>13440</c:v>
                  </c:pt>
                  <c:pt idx="915">
                    <c:v>684</c:v>
                  </c:pt>
                  <c:pt idx="916">
                    <c:v>503</c:v>
                  </c:pt>
                  <c:pt idx="917">
                    <c:v>1271</c:v>
                  </c:pt>
                  <c:pt idx="918">
                    <c:v>122</c:v>
                  </c:pt>
                  <c:pt idx="919">
                    <c:v>31666</c:v>
                  </c:pt>
                  <c:pt idx="920">
                    <c:v>190</c:v>
                  </c:pt>
                  <c:pt idx="921">
                    <c:v>89</c:v>
                  </c:pt>
                  <c:pt idx="922">
                    <c:v>753</c:v>
                  </c:pt>
                  <c:pt idx="923">
                    <c:v>538</c:v>
                  </c:pt>
                  <c:pt idx="924">
                    <c:v>1876</c:v>
                  </c:pt>
                  <c:pt idx="925">
                    <c:v>4997</c:v>
                  </c:pt>
                  <c:pt idx="926">
                    <c:v>480</c:v>
                  </c:pt>
                  <c:pt idx="927">
                    <c:v>539</c:v>
                  </c:pt>
                  <c:pt idx="928">
                    <c:v>11455</c:v>
                  </c:pt>
                  <c:pt idx="929">
                    <c:v>983</c:v>
                  </c:pt>
                  <c:pt idx="930">
                    <c:v>180</c:v>
                  </c:pt>
                  <c:pt idx="931">
                    <c:v>1081</c:v>
                  </c:pt>
                  <c:pt idx="932">
                    <c:v>1965</c:v>
                  </c:pt>
                  <c:pt idx="933">
                    <c:v>7581</c:v>
                  </c:pt>
                  <c:pt idx="934">
                    <c:v>603</c:v>
                  </c:pt>
                  <c:pt idx="935">
                    <c:v>11487</c:v>
                  </c:pt>
                  <c:pt idx="936">
                    <c:v>517</c:v>
                  </c:pt>
                  <c:pt idx="937">
                    <c:v>1075</c:v>
                  </c:pt>
                  <c:pt idx="938">
                    <c:v>2476</c:v>
                  </c:pt>
                  <c:pt idx="939">
                    <c:v>1980</c:v>
                  </c:pt>
                  <c:pt idx="940">
                    <c:v>250</c:v>
                  </c:pt>
                  <c:pt idx="941">
                    <c:v>1736</c:v>
                  </c:pt>
                  <c:pt idx="942">
                    <c:v>187</c:v>
                  </c:pt>
                  <c:pt idx="943">
                    <c:v>421</c:v>
                  </c:pt>
                  <c:pt idx="944">
                    <c:v>1362</c:v>
                  </c:pt>
                  <c:pt idx="945">
                    <c:v>629</c:v>
                  </c:pt>
                  <c:pt idx="946">
                    <c:v>2365</c:v>
                  </c:pt>
                  <c:pt idx="947">
                    <c:v>200</c:v>
                  </c:pt>
                  <c:pt idx="948">
                    <c:v>5435</c:v>
                  </c:pt>
                  <c:pt idx="949">
                    <c:v>8102</c:v>
                  </c:pt>
                  <c:pt idx="950">
                    <c:v>87</c:v>
                  </c:pt>
                  <c:pt idx="951">
                    <c:v>44145</c:v>
                  </c:pt>
                  <c:pt idx="952">
                    <c:v>138</c:v>
                  </c:pt>
                  <c:pt idx="953">
                    <c:v>3132</c:v>
                  </c:pt>
                  <c:pt idx="954">
                    <c:v>4087</c:v>
                  </c:pt>
                  <c:pt idx="955">
                    <c:v>247</c:v>
                  </c:pt>
                  <c:pt idx="956">
                    <c:v>186</c:v>
                  </c:pt>
                  <c:pt idx="957">
                    <c:v>389</c:v>
                  </c:pt>
                  <c:pt idx="958">
                    <c:v>1554</c:v>
                  </c:pt>
                  <c:pt idx="959">
                    <c:v>381</c:v>
                  </c:pt>
                  <c:pt idx="960">
                    <c:v>388</c:v>
                  </c:pt>
                  <c:pt idx="961">
                    <c:v>20515</c:v>
                  </c:pt>
                  <c:pt idx="962">
                    <c:v>662</c:v>
                  </c:pt>
                  <c:pt idx="963">
                    <c:v>487</c:v>
                  </c:pt>
                  <c:pt idx="964">
                    <c:v>641</c:v>
                  </c:pt>
                  <c:pt idx="965">
                    <c:v>194</c:v>
                  </c:pt>
                  <c:pt idx="966">
                    <c:v>35</c:v>
                  </c:pt>
                  <c:pt idx="967">
                    <c:v>13796</c:v>
                  </c:pt>
                  <c:pt idx="968">
                    <c:v>721</c:v>
                  </c:pt>
                  <c:pt idx="969">
                    <c:v>5681</c:v>
                  </c:pt>
                  <c:pt idx="970">
                    <c:v>1797</c:v>
                  </c:pt>
                  <c:pt idx="971">
                    <c:v>1657</c:v>
                  </c:pt>
                  <c:pt idx="972">
                    <c:v>659</c:v>
                  </c:pt>
                  <c:pt idx="973">
                    <c:v>1653</c:v>
                  </c:pt>
                  <c:pt idx="974">
                    <c:v>172</c:v>
                  </c:pt>
                  <c:pt idx="975">
                    <c:v>299</c:v>
                  </c:pt>
                  <c:pt idx="976">
                    <c:v>305</c:v>
                  </c:pt>
                  <c:pt idx="977">
                    <c:v>2208</c:v>
                  </c:pt>
                  <c:pt idx="978">
                    <c:v>1767</c:v>
                  </c:pt>
                  <c:pt idx="979">
                    <c:v>222</c:v>
                  </c:pt>
                  <c:pt idx="980">
                    <c:v>8886</c:v>
                  </c:pt>
                  <c:pt idx="981">
                    <c:v>551</c:v>
                  </c:pt>
                  <c:pt idx="982">
                    <c:v>455</c:v>
                  </c:pt>
                  <c:pt idx="983">
                    <c:v>678</c:v>
                  </c:pt>
                  <c:pt idx="984">
                    <c:v>92845</c:v>
                  </c:pt>
                  <c:pt idx="985">
                    <c:v>2098</c:v>
                  </c:pt>
                  <c:pt idx="986">
                    <c:v>3337</c:v>
                  </c:pt>
                  <c:pt idx="987">
                    <c:v>7515</c:v>
                  </c:pt>
                  <c:pt idx="988">
                    <c:v>3191</c:v>
                  </c:pt>
                  <c:pt idx="989">
                    <c:v>639</c:v>
                  </c:pt>
                  <c:pt idx="990">
                    <c:v>2471</c:v>
                  </c:pt>
                  <c:pt idx="991">
                    <c:v>836</c:v>
                  </c:pt>
                  <c:pt idx="992">
                    <c:v>37661</c:v>
                  </c:pt>
                  <c:pt idx="993">
                    <c:v>11380</c:v>
                  </c:pt>
                  <c:pt idx="994">
                    <c:v>8425</c:v>
                  </c:pt>
                  <c:pt idx="995">
                    <c:v>1363</c:v>
                  </c:pt>
                  <c:pt idx="996">
                    <c:v>6588</c:v>
                  </c:pt>
                  <c:pt idx="997">
                    <c:v>984</c:v>
                  </c:pt>
                  <c:pt idx="998">
                    <c:v>133</c:v>
                  </c:pt>
                  <c:pt idx="999">
                    <c:v>379</c:v>
                  </c:pt>
                  <c:pt idx="1000">
                    <c:v>37400</c:v>
                  </c:pt>
                  <c:pt idx="1001">
                    <c:v>236</c:v>
                  </c:pt>
                  <c:pt idx="1002">
                    <c:v>50749</c:v>
                  </c:pt>
                  <c:pt idx="1003">
                    <c:v>370</c:v>
                  </c:pt>
                  <c:pt idx="1004">
                    <c:v>293</c:v>
                  </c:pt>
                  <c:pt idx="1005">
                    <c:v>418</c:v>
                  </c:pt>
                  <c:pt idx="1006">
                    <c:v>620</c:v>
                  </c:pt>
                  <c:pt idx="1007">
                    <c:v>4252</c:v>
                  </c:pt>
                  <c:pt idx="1008">
                    <c:v>408</c:v>
                  </c:pt>
                  <c:pt idx="1009">
                    <c:v>754</c:v>
                  </c:pt>
                  <c:pt idx="1010">
                    <c:v>2948</c:v>
                  </c:pt>
                  <c:pt idx="1011">
                    <c:v>68</c:v>
                  </c:pt>
                  <c:pt idx="1012">
                    <c:v>464</c:v>
                  </c:pt>
                  <c:pt idx="1013">
                    <c:v>160</c:v>
                  </c:pt>
                  <c:pt idx="1014">
                    <c:v>399</c:v>
                  </c:pt>
                  <c:pt idx="1015">
                    <c:v>73</c:v>
                  </c:pt>
                  <c:pt idx="1016">
                    <c:v>726</c:v>
                  </c:pt>
                  <c:pt idx="1017">
                    <c:v>1196</c:v>
                  </c:pt>
                  <c:pt idx="1018">
                    <c:v>329</c:v>
                  </c:pt>
                  <c:pt idx="1019">
                    <c:v>962</c:v>
                  </c:pt>
                  <c:pt idx="1020">
                    <c:v>151</c:v>
                  </c:pt>
                  <c:pt idx="1021">
                    <c:v>198</c:v>
                  </c:pt>
                  <c:pt idx="1022">
                    <c:v>570</c:v>
                  </c:pt>
                  <c:pt idx="1023">
                    <c:v>358</c:v>
                  </c:pt>
                  <c:pt idx="1024">
                    <c:v>1408</c:v>
                  </c:pt>
                  <c:pt idx="1025">
                    <c:v>2618</c:v>
                  </c:pt>
                  <c:pt idx="1026">
                    <c:v>630</c:v>
                  </c:pt>
                  <c:pt idx="1027">
                    <c:v>7886</c:v>
                  </c:pt>
                  <c:pt idx="1028">
                    <c:v>6496</c:v>
                  </c:pt>
                  <c:pt idx="1029">
                    <c:v>878</c:v>
                  </c:pt>
                  <c:pt idx="1030">
                    <c:v>109</c:v>
                  </c:pt>
                  <c:pt idx="1031">
                    <c:v>571</c:v>
                  </c:pt>
                  <c:pt idx="1032">
                    <c:v>564</c:v>
                  </c:pt>
                  <c:pt idx="1033">
                    <c:v>123</c:v>
                  </c:pt>
                  <c:pt idx="1034">
                    <c:v>1124</c:v>
                  </c:pt>
                  <c:pt idx="1035">
                    <c:v>999</c:v>
                  </c:pt>
                  <c:pt idx="1036">
                    <c:v>607</c:v>
                  </c:pt>
                  <c:pt idx="1037">
                    <c:v>1289</c:v>
                  </c:pt>
                  <c:pt idx="1038">
                    <c:v>358</c:v>
                  </c:pt>
                  <c:pt idx="1039">
                    <c:v>199</c:v>
                  </c:pt>
                  <c:pt idx="1040">
                    <c:v>1667</c:v>
                  </c:pt>
                  <c:pt idx="1041">
                    <c:v>578</c:v>
                  </c:pt>
                  <c:pt idx="1042">
                    <c:v>317</c:v>
                  </c:pt>
                  <c:pt idx="1043">
                    <c:v>383</c:v>
                  </c:pt>
                  <c:pt idx="1044">
                    <c:v>81</c:v>
                  </c:pt>
                  <c:pt idx="1045">
                    <c:v>2516</c:v>
                  </c:pt>
                  <c:pt idx="1046">
                    <c:v>1422</c:v>
                  </c:pt>
                  <c:pt idx="1047">
                    <c:v>2840</c:v>
                  </c:pt>
                  <c:pt idx="1048">
                    <c:v>7161</c:v>
                  </c:pt>
                  <c:pt idx="1049">
                    <c:v>1286</c:v>
                  </c:pt>
                  <c:pt idx="1050">
                    <c:v>4869</c:v>
                  </c:pt>
                  <c:pt idx="1051">
                    <c:v>1419</c:v>
                  </c:pt>
                  <c:pt idx="1052">
                    <c:v>188</c:v>
                  </c:pt>
                  <c:pt idx="1053">
                    <c:v>4737</c:v>
                  </c:pt>
                  <c:pt idx="1054">
                    <c:v>4759</c:v>
                  </c:pt>
                  <c:pt idx="1055">
                    <c:v>855</c:v>
                  </c:pt>
                  <c:pt idx="1056">
                    <c:v>3885</c:v>
                  </c:pt>
                  <c:pt idx="1057">
                    <c:v>454</c:v>
                  </c:pt>
                  <c:pt idx="1058">
                    <c:v>952</c:v>
                  </c:pt>
                  <c:pt idx="1059">
                    <c:v>1188</c:v>
                  </c:pt>
                  <c:pt idx="1060">
                    <c:v>7172</c:v>
                  </c:pt>
                  <c:pt idx="1061">
                    <c:v>2374</c:v>
                  </c:pt>
                  <c:pt idx="1062">
                    <c:v>1930</c:v>
                  </c:pt>
                  <c:pt idx="1063">
                    <c:v>210</c:v>
                  </c:pt>
                  <c:pt idx="1064">
                    <c:v>2089</c:v>
                  </c:pt>
                  <c:pt idx="1065">
                    <c:v>606</c:v>
                  </c:pt>
                  <c:pt idx="1066">
                    <c:v>499</c:v>
                  </c:pt>
                  <c:pt idx="1067">
                    <c:v>884</c:v>
                  </c:pt>
                  <c:pt idx="1068">
                    <c:v>1871</c:v>
                  </c:pt>
                  <c:pt idx="1069">
                    <c:v>3534</c:v>
                  </c:pt>
                  <c:pt idx="1070">
                    <c:v>2976</c:v>
                  </c:pt>
                  <c:pt idx="1071">
                    <c:v>199</c:v>
                  </c:pt>
                  <c:pt idx="1072">
                    <c:v>428</c:v>
                  </c:pt>
                  <c:pt idx="1073">
                    <c:v>8081</c:v>
                  </c:pt>
                  <c:pt idx="1074">
                    <c:v>2644</c:v>
                  </c:pt>
                  <c:pt idx="1075">
                    <c:v>283</c:v>
                  </c:pt>
                  <c:pt idx="1076">
                    <c:v>12388</c:v>
                  </c:pt>
                  <c:pt idx="1077">
                    <c:v>206</c:v>
                  </c:pt>
                  <c:pt idx="1078">
                    <c:v>818</c:v>
                  </c:pt>
                  <c:pt idx="1079">
                    <c:v>2560</c:v>
                  </c:pt>
                  <c:pt idx="1080">
                    <c:v>130</c:v>
                  </c:pt>
                  <c:pt idx="1081">
                    <c:v>1909</c:v>
                  </c:pt>
                  <c:pt idx="1082">
                    <c:v>924</c:v>
                  </c:pt>
                  <c:pt idx="1083">
                    <c:v>1257</c:v>
                  </c:pt>
                  <c:pt idx="1084">
                    <c:v>2691</c:v>
                  </c:pt>
                  <c:pt idx="1085">
                    <c:v>1456</c:v>
                  </c:pt>
                  <c:pt idx="1086">
                    <c:v>5199</c:v>
                  </c:pt>
                  <c:pt idx="1087">
                    <c:v>2254</c:v>
                  </c:pt>
                  <c:pt idx="1088">
                    <c:v>1244</c:v>
                  </c:pt>
                  <c:pt idx="1089">
                    <c:v>438</c:v>
                  </c:pt>
                  <c:pt idx="1090">
                    <c:v>5067</c:v>
                  </c:pt>
                  <c:pt idx="1091">
                    <c:v>2880</c:v>
                  </c:pt>
                  <c:pt idx="1092">
                    <c:v>1648</c:v>
                  </c:pt>
                  <c:pt idx="1093">
                    <c:v>586</c:v>
                  </c:pt>
                  <c:pt idx="1094">
                    <c:v>206</c:v>
                  </c:pt>
                  <c:pt idx="1095">
                    <c:v>1120</c:v>
                  </c:pt>
                  <c:pt idx="1096">
                    <c:v>387</c:v>
                  </c:pt>
                  <c:pt idx="1097">
                    <c:v>801</c:v>
                  </c:pt>
                  <c:pt idx="1098">
                    <c:v>1139</c:v>
                  </c:pt>
                  <c:pt idx="1099">
                    <c:v>4177</c:v>
                  </c:pt>
                  <c:pt idx="1100">
                    <c:v>3356</c:v>
                  </c:pt>
                  <c:pt idx="1101">
                    <c:v>5096</c:v>
                  </c:pt>
                  <c:pt idx="1102">
                    <c:v>1504</c:v>
                  </c:pt>
                  <c:pt idx="1103">
                    <c:v>5776</c:v>
                  </c:pt>
                  <c:pt idx="1104">
                    <c:v>1039</c:v>
                  </c:pt>
                  <c:pt idx="1105">
                    <c:v>1101</c:v>
                  </c:pt>
                  <c:pt idx="1106">
                    <c:v>1410</c:v>
                  </c:pt>
                  <c:pt idx="1107">
                    <c:v>1371</c:v>
                  </c:pt>
                  <c:pt idx="1108">
                    <c:v>763</c:v>
                  </c:pt>
                  <c:pt idx="1109">
                    <c:v>1924</c:v>
                  </c:pt>
                  <c:pt idx="1110">
                    <c:v>1432</c:v>
                  </c:pt>
                  <c:pt idx="1111">
                    <c:v>4940</c:v>
                  </c:pt>
                  <c:pt idx="1112">
                    <c:v>1236</c:v>
                  </c:pt>
                  <c:pt idx="1113">
                    <c:v>1360</c:v>
                  </c:pt>
                  <c:pt idx="1114">
                    <c:v>3260</c:v>
                  </c:pt>
                  <c:pt idx="1115">
                    <c:v>11171</c:v>
                  </c:pt>
                  <c:pt idx="1116">
                    <c:v>327</c:v>
                  </c:pt>
                  <c:pt idx="1117">
                    <c:v>624</c:v>
                  </c:pt>
                  <c:pt idx="1118">
                    <c:v>4638</c:v>
                  </c:pt>
                  <c:pt idx="1119">
                    <c:v>1411</c:v>
                  </c:pt>
                  <c:pt idx="1120">
                    <c:v>2912</c:v>
                  </c:pt>
                  <c:pt idx="1121">
                    <c:v>565</c:v>
                  </c:pt>
                  <c:pt idx="1122">
                    <c:v>1443</c:v>
                  </c:pt>
                  <c:pt idx="1123">
                    <c:v>1935</c:v>
                  </c:pt>
                  <c:pt idx="1124">
                    <c:v>522</c:v>
                  </c:pt>
                  <c:pt idx="1125">
                    <c:v>594</c:v>
                  </c:pt>
                  <c:pt idx="1126">
                    <c:v>4459</c:v>
                  </c:pt>
                  <c:pt idx="1127">
                    <c:v>1538</c:v>
                  </c:pt>
                  <c:pt idx="1128">
                    <c:v>1075</c:v>
                  </c:pt>
                  <c:pt idx="1129">
                    <c:v>2042</c:v>
                  </c:pt>
                  <c:pt idx="1130">
                    <c:v>4878</c:v>
                  </c:pt>
                  <c:pt idx="1131">
                    <c:v>180</c:v>
                  </c:pt>
                  <c:pt idx="1132">
                    <c:v>2046</c:v>
                  </c:pt>
                  <c:pt idx="1133">
                    <c:v>3647</c:v>
                  </c:pt>
                  <c:pt idx="1134">
                    <c:v>141</c:v>
                  </c:pt>
                  <c:pt idx="1135">
                    <c:v>1695</c:v>
                  </c:pt>
                  <c:pt idx="1136">
                    <c:v>438</c:v>
                  </c:pt>
                  <c:pt idx="1137">
                    <c:v>10754</c:v>
                  </c:pt>
                  <c:pt idx="1138">
                    <c:v>3442</c:v>
                  </c:pt>
                  <c:pt idx="1139">
                    <c:v>139</c:v>
                  </c:pt>
                  <c:pt idx="1140">
                    <c:v>343</c:v>
                  </c:pt>
                  <c:pt idx="1141">
                    <c:v>693</c:v>
                  </c:pt>
                  <c:pt idx="1142">
                    <c:v>6480</c:v>
                  </c:pt>
                  <c:pt idx="1143">
                    <c:v>1963</c:v>
                  </c:pt>
                  <c:pt idx="1144">
                    <c:v>260</c:v>
                  </c:pt>
                  <c:pt idx="1145">
                    <c:v>1111</c:v>
                  </c:pt>
                  <c:pt idx="1146">
                    <c:v>336</c:v>
                  </c:pt>
                  <c:pt idx="1147">
                    <c:v>846</c:v>
                  </c:pt>
                  <c:pt idx="1148">
                    <c:v>641</c:v>
                  </c:pt>
                  <c:pt idx="1149">
                    <c:v>240</c:v>
                  </c:pt>
                  <c:pt idx="1150">
                    <c:v>30701</c:v>
                  </c:pt>
                  <c:pt idx="1151">
                    <c:v>2969</c:v>
                  </c:pt>
                  <c:pt idx="1152">
                    <c:v>276</c:v>
                  </c:pt>
                  <c:pt idx="1153">
                    <c:v>819</c:v>
                  </c:pt>
                  <c:pt idx="1154">
                    <c:v>2902</c:v>
                  </c:pt>
                  <c:pt idx="1155">
                    <c:v>872</c:v>
                  </c:pt>
                  <c:pt idx="1156">
                    <c:v>2907</c:v>
                  </c:pt>
                  <c:pt idx="1157">
                    <c:v>1162</c:v>
                  </c:pt>
                  <c:pt idx="1158">
                    <c:v>8500</c:v>
                  </c:pt>
                  <c:pt idx="1159">
                    <c:v>3235</c:v>
                  </c:pt>
                  <c:pt idx="1160">
                    <c:v>1801</c:v>
                  </c:pt>
                  <c:pt idx="1161">
                    <c:v>3740</c:v>
                  </c:pt>
                  <c:pt idx="1162">
                    <c:v>2000</c:v>
                  </c:pt>
                  <c:pt idx="1163">
                    <c:v>1449</c:v>
                  </c:pt>
                  <c:pt idx="1164">
                    <c:v>3038</c:v>
                  </c:pt>
                  <c:pt idx="1165">
                    <c:v>344</c:v>
                  </c:pt>
                  <c:pt idx="1166">
                    <c:v>649</c:v>
                  </c:pt>
                  <c:pt idx="1167">
                    <c:v>1995</c:v>
                  </c:pt>
                  <c:pt idx="1168">
                    <c:v>1443</c:v>
                  </c:pt>
                  <c:pt idx="1169">
                    <c:v>509</c:v>
                  </c:pt>
                  <c:pt idx="1170">
                    <c:v>3409</c:v>
                  </c:pt>
                  <c:pt idx="1171">
                    <c:v>4398</c:v>
                  </c:pt>
                  <c:pt idx="1172">
                    <c:v>1718</c:v>
                  </c:pt>
                  <c:pt idx="1173">
                    <c:v>702</c:v>
                  </c:pt>
                  <c:pt idx="1174">
                    <c:v>939</c:v>
                  </c:pt>
                  <c:pt idx="1175">
                    <c:v>2438</c:v>
                  </c:pt>
                  <c:pt idx="1176">
                    <c:v>1274</c:v>
                  </c:pt>
                  <c:pt idx="1177">
                    <c:v>165</c:v>
                  </c:pt>
                  <c:pt idx="1178">
                    <c:v>6550</c:v>
                  </c:pt>
                  <c:pt idx="1179">
                    <c:v>709</c:v>
                  </c:pt>
                  <c:pt idx="1180">
                    <c:v>303</c:v>
                  </c:pt>
                  <c:pt idx="1181">
                    <c:v>843</c:v>
                  </c:pt>
                  <c:pt idx="1182">
                    <c:v>273</c:v>
                  </c:pt>
                  <c:pt idx="1183">
                    <c:v>1890</c:v>
                  </c:pt>
                  <c:pt idx="1184">
                    <c:v>333</c:v>
                  </c:pt>
                  <c:pt idx="1185">
                    <c:v>820</c:v>
                  </c:pt>
                  <c:pt idx="1186">
                    <c:v>961</c:v>
                  </c:pt>
                  <c:pt idx="1187">
                    <c:v>345</c:v>
                  </c:pt>
                  <c:pt idx="1188">
                    <c:v>406</c:v>
                  </c:pt>
                  <c:pt idx="1189">
                    <c:v>2105</c:v>
                  </c:pt>
                  <c:pt idx="1190">
                    <c:v>1345</c:v>
                  </c:pt>
                  <c:pt idx="1191">
                    <c:v>6831</c:v>
                  </c:pt>
                  <c:pt idx="1192">
                    <c:v>4974</c:v>
                  </c:pt>
                  <c:pt idx="1193">
                    <c:v>4217</c:v>
                  </c:pt>
                  <c:pt idx="1194">
                    <c:v>23607</c:v>
                  </c:pt>
                  <c:pt idx="1195">
                    <c:v>576</c:v>
                  </c:pt>
                  <c:pt idx="1196">
                    <c:v>842</c:v>
                  </c:pt>
                  <c:pt idx="1197">
                    <c:v>546</c:v>
                  </c:pt>
                  <c:pt idx="1198">
                    <c:v>160</c:v>
                  </c:pt>
                  <c:pt idx="1199">
                    <c:v>6377</c:v>
                  </c:pt>
                  <c:pt idx="1200">
                    <c:v>130</c:v>
                  </c:pt>
                  <c:pt idx="1201">
                    <c:v>218</c:v>
                  </c:pt>
                  <c:pt idx="1202">
                    <c:v>17840</c:v>
                  </c:pt>
                  <c:pt idx="1203">
                    <c:v>5758</c:v>
                  </c:pt>
                  <c:pt idx="1204">
                    <c:v>8874</c:v>
                  </c:pt>
                  <c:pt idx="1205">
                    <c:v>2333</c:v>
                  </c:pt>
                  <c:pt idx="1206">
                    <c:v>930</c:v>
                  </c:pt>
                  <c:pt idx="1207">
                    <c:v>573</c:v>
                  </c:pt>
                  <c:pt idx="1208">
                    <c:v>1876</c:v>
                  </c:pt>
                  <c:pt idx="1209">
                    <c:v>392</c:v>
                  </c:pt>
                  <c:pt idx="1210">
                    <c:v>284</c:v>
                  </c:pt>
                  <c:pt idx="1211">
                    <c:v>482</c:v>
                  </c:pt>
                  <c:pt idx="1212">
                    <c:v>183</c:v>
                  </c:pt>
                  <c:pt idx="1213">
                    <c:v>2614</c:v>
                  </c:pt>
                  <c:pt idx="1214">
                    <c:v>651</c:v>
                  </c:pt>
                  <c:pt idx="1215">
                    <c:v>336</c:v>
                  </c:pt>
                  <c:pt idx="1216">
                    <c:v>909</c:v>
                  </c:pt>
                  <c:pt idx="1217">
                    <c:v>886</c:v>
                  </c:pt>
                  <c:pt idx="1218">
                    <c:v>468</c:v>
                  </c:pt>
                  <c:pt idx="1219">
                    <c:v>285</c:v>
                  </c:pt>
                  <c:pt idx="1220">
                    <c:v>6897</c:v>
                  </c:pt>
                  <c:pt idx="1221">
                    <c:v>706</c:v>
                  </c:pt>
                  <c:pt idx="1222">
                    <c:v>150</c:v>
                  </c:pt>
                  <c:pt idx="1223">
                    <c:v>1818</c:v>
                  </c:pt>
                  <c:pt idx="1224">
                    <c:v>2019</c:v>
                  </c:pt>
                  <c:pt idx="1225">
                    <c:v>43</c:v>
                  </c:pt>
                  <c:pt idx="1226">
                    <c:v>1012</c:v>
                  </c:pt>
                  <c:pt idx="1227">
                    <c:v>2985</c:v>
                  </c:pt>
                  <c:pt idx="1228">
                    <c:v>249</c:v>
                  </c:pt>
                  <c:pt idx="1229">
                    <c:v>154</c:v>
                  </c:pt>
                  <c:pt idx="1230">
                    <c:v>712</c:v>
                  </c:pt>
                  <c:pt idx="1231">
                    <c:v>743</c:v>
                  </c:pt>
                  <c:pt idx="1232">
                    <c:v>380</c:v>
                  </c:pt>
                  <c:pt idx="1233">
                    <c:v>417</c:v>
                  </c:pt>
                  <c:pt idx="1234">
                    <c:v>2188</c:v>
                  </c:pt>
                  <c:pt idx="1235">
                    <c:v>205</c:v>
                  </c:pt>
                  <c:pt idx="1236">
                    <c:v>3247</c:v>
                  </c:pt>
                  <c:pt idx="1237">
                    <c:v>665</c:v>
                  </c:pt>
                  <c:pt idx="1238">
                    <c:v>235</c:v>
                  </c:pt>
                  <c:pt idx="1239">
                    <c:v>1413</c:v>
                  </c:pt>
                  <c:pt idx="1240">
                    <c:v>755</c:v>
                  </c:pt>
                  <c:pt idx="1241">
                    <c:v>1282</c:v>
                  </c:pt>
                  <c:pt idx="1242">
                    <c:v>610</c:v>
                  </c:pt>
                  <c:pt idx="1243">
                    <c:v>2378</c:v>
                  </c:pt>
                  <c:pt idx="1244">
                    <c:v>1194</c:v>
                  </c:pt>
                  <c:pt idx="1245">
                    <c:v>248</c:v>
                  </c:pt>
                  <c:pt idx="1246">
                    <c:v>1838</c:v>
                  </c:pt>
                  <c:pt idx="1247">
                    <c:v>802</c:v>
                  </c:pt>
                  <c:pt idx="1248">
                    <c:v>1386</c:v>
                  </c:pt>
                  <c:pt idx="1249">
                    <c:v>586</c:v>
                  </c:pt>
                  <c:pt idx="1250">
                    <c:v>965</c:v>
                  </c:pt>
                  <c:pt idx="1251">
                    <c:v>1626</c:v>
                  </c:pt>
                  <c:pt idx="1252">
                    <c:v>23063</c:v>
                  </c:pt>
                  <c:pt idx="1253">
                    <c:v>4264</c:v>
                  </c:pt>
                  <c:pt idx="1254">
                    <c:v>1885</c:v>
                  </c:pt>
                  <c:pt idx="1255">
                    <c:v>3135</c:v>
                  </c:pt>
                  <c:pt idx="1256">
                    <c:v>491</c:v>
                  </c:pt>
                  <c:pt idx="1257">
                    <c:v>413</c:v>
                  </c:pt>
                  <c:pt idx="1258">
                    <c:v>312</c:v>
                  </c:pt>
                  <c:pt idx="1259">
                    <c:v>255</c:v>
                  </c:pt>
                  <c:pt idx="1260">
                    <c:v>4633</c:v>
                  </c:pt>
                  <c:pt idx="1261">
                    <c:v>5289</c:v>
                  </c:pt>
                  <c:pt idx="1262">
                    <c:v>756</c:v>
                  </c:pt>
                  <c:pt idx="1263">
                    <c:v>6431</c:v>
                  </c:pt>
                  <c:pt idx="1264">
                    <c:v>3810</c:v>
                  </c:pt>
                  <c:pt idx="1265">
                    <c:v>1669</c:v>
                  </c:pt>
                  <c:pt idx="1266">
                    <c:v>27268</c:v>
                  </c:pt>
                  <c:pt idx="1267">
                    <c:v>2686</c:v>
                  </c:pt>
                  <c:pt idx="1268">
                    <c:v>3151</c:v>
                  </c:pt>
                  <c:pt idx="1269">
                    <c:v>10118</c:v>
                  </c:pt>
                  <c:pt idx="1270">
                    <c:v>30139</c:v>
                  </c:pt>
                  <c:pt idx="1271">
                    <c:v>23787</c:v>
                  </c:pt>
                  <c:pt idx="1272">
                    <c:v>20559</c:v>
                  </c:pt>
                  <c:pt idx="1273">
                    <c:v>2841</c:v>
                  </c:pt>
                  <c:pt idx="1274">
                    <c:v>1349</c:v>
                  </c:pt>
                  <c:pt idx="1275">
                    <c:v>14477</c:v>
                  </c:pt>
                  <c:pt idx="1276">
                    <c:v>12083</c:v>
                  </c:pt>
                  <c:pt idx="1277">
                    <c:v>2671</c:v>
                  </c:pt>
                  <c:pt idx="1278">
                    <c:v>76876</c:v>
                  </c:pt>
                  <c:pt idx="1279">
                    <c:v>160027</c:v>
                  </c:pt>
                  <c:pt idx="1280">
                    <c:v>237123</c:v>
                  </c:pt>
                  <c:pt idx="1281">
                    <c:v>5962</c:v>
                  </c:pt>
                  <c:pt idx="1282">
                    <c:v>7068</c:v>
                  </c:pt>
                  <c:pt idx="1283">
                    <c:v>2865</c:v>
                  </c:pt>
                  <c:pt idx="1284">
                    <c:v>1949</c:v>
                  </c:pt>
                  <c:pt idx="1285">
                    <c:v>1310</c:v>
                  </c:pt>
                  <c:pt idx="1286">
                    <c:v>20184</c:v>
                  </c:pt>
                  <c:pt idx="1287">
                    <c:v>2401</c:v>
                  </c:pt>
                  <c:pt idx="1288">
                    <c:v>5777</c:v>
                  </c:pt>
                  <c:pt idx="1289">
                    <c:v>1268</c:v>
                  </c:pt>
                  <c:pt idx="1290">
                    <c:v>1683</c:v>
                  </c:pt>
                  <c:pt idx="1291">
                    <c:v>11350</c:v>
                  </c:pt>
                  <c:pt idx="1292">
                    <c:v>438</c:v>
                  </c:pt>
                  <c:pt idx="1293">
                    <c:v>4142</c:v>
                  </c:pt>
                  <c:pt idx="1294">
                    <c:v>4</c:v>
                  </c:pt>
                  <c:pt idx="1295">
                    <c:v>797</c:v>
                  </c:pt>
                  <c:pt idx="1296">
                    <c:v>130</c:v>
                  </c:pt>
                  <c:pt idx="1297">
                    <c:v>65</c:v>
                  </c:pt>
                  <c:pt idx="1298">
                    <c:v>414</c:v>
                  </c:pt>
                  <c:pt idx="1299">
                    <c:v>5379</c:v>
                  </c:pt>
                  <c:pt idx="1300">
                    <c:v>3165</c:v>
                  </c:pt>
                  <c:pt idx="1301">
                    <c:v>480</c:v>
                  </c:pt>
                  <c:pt idx="1302">
                    <c:v>5283</c:v>
                  </c:pt>
                  <c:pt idx="1303">
                    <c:v>4670</c:v>
                  </c:pt>
                  <c:pt idx="1304">
                    <c:v>1373</c:v>
                  </c:pt>
                  <c:pt idx="1305">
                    <c:v>439</c:v>
                  </c:pt>
                  <c:pt idx="1306">
                    <c:v>367</c:v>
                  </c:pt>
                  <c:pt idx="1307">
                    <c:v>2879</c:v>
                  </c:pt>
                  <c:pt idx="1308">
                    <c:v>1059</c:v>
                  </c:pt>
                  <c:pt idx="1309">
                    <c:v>7695</c:v>
                  </c:pt>
                  <c:pt idx="1310">
                    <c:v>2490</c:v>
                  </c:pt>
                  <c:pt idx="1311">
                    <c:v>1792</c:v>
                  </c:pt>
                  <c:pt idx="1312">
                    <c:v>4576</c:v>
                  </c:pt>
                  <c:pt idx="1313">
                    <c:v>1578</c:v>
                  </c:pt>
                  <c:pt idx="1314">
                    <c:v>402</c:v>
                  </c:pt>
                  <c:pt idx="1315">
                    <c:v>4126</c:v>
                  </c:pt>
                  <c:pt idx="1316">
                    <c:v>2324</c:v>
                  </c:pt>
                  <c:pt idx="1317">
                    <c:v>163</c:v>
                  </c:pt>
                  <c:pt idx="1318">
                    <c:v>6377</c:v>
                  </c:pt>
                  <c:pt idx="1319">
                    <c:v>867</c:v>
                  </c:pt>
                  <c:pt idx="1320">
                    <c:v>8254</c:v>
                  </c:pt>
                  <c:pt idx="1321">
                    <c:v>7113</c:v>
                  </c:pt>
                  <c:pt idx="1322">
                    <c:v>804</c:v>
                  </c:pt>
                  <c:pt idx="1323">
                    <c:v>23969</c:v>
                  </c:pt>
                  <c:pt idx="1324">
                    <c:v>9922</c:v>
                  </c:pt>
                  <c:pt idx="1325">
                    <c:v>9100</c:v>
                  </c:pt>
                  <c:pt idx="1326">
                    <c:v>2422</c:v>
                  </c:pt>
                  <c:pt idx="1327">
                    <c:v>9661</c:v>
                  </c:pt>
                  <c:pt idx="1328">
                    <c:v>48569</c:v>
                  </c:pt>
                  <c:pt idx="1329">
                    <c:v>902</c:v>
                  </c:pt>
                  <c:pt idx="1330">
                    <c:v>755</c:v>
                  </c:pt>
                  <c:pt idx="1331">
                    <c:v>1576</c:v>
                  </c:pt>
                  <c:pt idx="1332">
                    <c:v>7989</c:v>
                  </c:pt>
                  <c:pt idx="1333">
                    <c:v>3125</c:v>
                  </c:pt>
                  <c:pt idx="1334">
                    <c:v>9555</c:v>
                  </c:pt>
                  <c:pt idx="1335">
                    <c:v>1192</c:v>
                  </c:pt>
                  <c:pt idx="1336">
                    <c:v>592</c:v>
                  </c:pt>
                  <c:pt idx="1337">
                    <c:v>6831</c:v>
                  </c:pt>
                  <c:pt idx="1338">
                    <c:v>13577</c:v>
                  </c:pt>
                  <c:pt idx="1339">
                    <c:v>6000</c:v>
                  </c:pt>
                  <c:pt idx="1340">
                    <c:v>374</c:v>
                  </c:pt>
                  <c:pt idx="1341">
                    <c:v>589</c:v>
                  </c:pt>
                  <c:pt idx="1342">
                    <c:v>576</c:v>
                  </c:pt>
                  <c:pt idx="1343">
                    <c:v>2907</c:v>
                  </c:pt>
                  <c:pt idx="1344">
                    <c:v>1045</c:v>
                  </c:pt>
                  <c:pt idx="1345">
                    <c:v>2645</c:v>
                  </c:pt>
                  <c:pt idx="1346">
                    <c:v>1461</c:v>
                  </c:pt>
                  <c:pt idx="1347">
                    <c:v>4718</c:v>
                  </c:pt>
                  <c:pt idx="1348">
                    <c:v>2062</c:v>
                  </c:pt>
                  <c:pt idx="1349">
                    <c:v>11447</c:v>
                  </c:pt>
                  <c:pt idx="1350">
                    <c:v>170</c:v>
                  </c:pt>
                  <c:pt idx="1351">
                    <c:v>1145</c:v>
                  </c:pt>
                  <c:pt idx="1352">
                    <c:v>261</c:v>
                  </c:pt>
                  <c:pt idx="1353">
                    <c:v>1375</c:v>
                  </c:pt>
                  <c:pt idx="1354">
                    <c:v>5734</c:v>
                  </c:pt>
                  <c:pt idx="1355">
                    <c:v>389</c:v>
                  </c:pt>
                  <c:pt idx="1356">
                    <c:v>333</c:v>
                  </c:pt>
                  <c:pt idx="1357">
                    <c:v>2365</c:v>
                  </c:pt>
                  <c:pt idx="1358">
                    <c:v>2285</c:v>
                  </c:pt>
                  <c:pt idx="1359">
                    <c:v>5076</c:v>
                  </c:pt>
                  <c:pt idx="1360">
                    <c:v>835</c:v>
                  </c:pt>
                  <c:pt idx="1361">
                    <c:v>6612</c:v>
                  </c:pt>
                  <c:pt idx="1362">
                    <c:v>2721</c:v>
                  </c:pt>
                  <c:pt idx="1363">
                    <c:v>7830</c:v>
                  </c:pt>
                  <c:pt idx="1364">
                    <c:v>1209</c:v>
                  </c:pt>
                  <c:pt idx="1365">
                    <c:v>2519</c:v>
                  </c:pt>
                  <c:pt idx="1366">
                    <c:v>1237</c:v>
                  </c:pt>
                  <c:pt idx="1367">
                    <c:v>6214</c:v>
                  </c:pt>
                  <c:pt idx="1368">
                    <c:v>2909</c:v>
                  </c:pt>
                  <c:pt idx="1369">
                    <c:v>989</c:v>
                  </c:pt>
                  <c:pt idx="1370">
                    <c:v>145</c:v>
                  </c:pt>
                  <c:pt idx="1371">
                    <c:v>1709</c:v>
                  </c:pt>
                  <c:pt idx="1372">
                    <c:v>273</c:v>
                  </c:pt>
                  <c:pt idx="1373">
                    <c:v>1680</c:v>
                  </c:pt>
                  <c:pt idx="1374">
                    <c:v>780</c:v>
                  </c:pt>
                  <c:pt idx="1375">
                    <c:v>3937</c:v>
                  </c:pt>
                  <c:pt idx="1376">
                    <c:v>795</c:v>
                  </c:pt>
                  <c:pt idx="1377">
                    <c:v>1445</c:v>
                  </c:pt>
                  <c:pt idx="1378">
                    <c:v>106</c:v>
                  </c:pt>
                  <c:pt idx="1379">
                    <c:v>2502</c:v>
                  </c:pt>
                  <c:pt idx="1380">
                    <c:v>1608</c:v>
                  </c:pt>
                  <c:pt idx="1381">
                    <c:v>2531</c:v>
                  </c:pt>
                  <c:pt idx="1382">
                    <c:v>749</c:v>
                  </c:pt>
                  <c:pt idx="1383">
                    <c:v>233</c:v>
                  </c:pt>
                  <c:pt idx="1384">
                    <c:v>614</c:v>
                  </c:pt>
                  <c:pt idx="1385">
                    <c:v>498</c:v>
                  </c:pt>
                  <c:pt idx="1386">
                    <c:v>673</c:v>
                  </c:pt>
                  <c:pt idx="1387">
                    <c:v>790</c:v>
                  </c:pt>
                  <c:pt idx="1388">
                    <c:v>1729</c:v>
                  </c:pt>
                  <c:pt idx="1389">
                    <c:v>301</c:v>
                  </c:pt>
                  <c:pt idx="1390">
                    <c:v>763</c:v>
                  </c:pt>
                  <c:pt idx="1391">
                    <c:v>437</c:v>
                  </c:pt>
                  <c:pt idx="1392">
                    <c:v>539</c:v>
                  </c:pt>
                  <c:pt idx="1393">
                    <c:v>14868</c:v>
                  </c:pt>
                  <c:pt idx="1394">
                    <c:v>4305</c:v>
                  </c:pt>
                  <c:pt idx="1395">
                    <c:v>63952</c:v>
                  </c:pt>
                  <c:pt idx="1396">
                    <c:v>23069</c:v>
                  </c:pt>
                  <c:pt idx="1397">
                    <c:v>33788</c:v>
                  </c:pt>
                  <c:pt idx="1398">
                    <c:v>189</c:v>
                  </c:pt>
                  <c:pt idx="1399">
                    <c:v>712</c:v>
                  </c:pt>
                  <c:pt idx="1400">
                    <c:v>34796</c:v>
                  </c:pt>
                  <c:pt idx="1401">
                    <c:v>3732</c:v>
                  </c:pt>
                  <c:pt idx="1402">
                    <c:v>6593</c:v>
                  </c:pt>
                  <c:pt idx="1403">
                    <c:v>4611</c:v>
                  </c:pt>
                  <c:pt idx="1404">
                    <c:v>29878</c:v>
                  </c:pt>
                  <c:pt idx="1405">
                    <c:v>1859</c:v>
                  </c:pt>
                  <c:pt idx="1406">
                    <c:v>3753</c:v>
                  </c:pt>
                  <c:pt idx="1407">
                    <c:v>72</c:v>
                  </c:pt>
                  <c:pt idx="1408">
                    <c:v>5080</c:v>
                  </c:pt>
                  <c:pt idx="1409">
                    <c:v>9297</c:v>
                  </c:pt>
                  <c:pt idx="1410">
                    <c:v>1212</c:v>
                  </c:pt>
                  <c:pt idx="1411">
                    <c:v>4850</c:v>
                  </c:pt>
                  <c:pt idx="1412">
                    <c:v>6899</c:v>
                  </c:pt>
                  <c:pt idx="1413">
                    <c:v>1139</c:v>
                  </c:pt>
                  <c:pt idx="1414">
                    <c:v>4909</c:v>
                  </c:pt>
                  <c:pt idx="1415">
                    <c:v>8547</c:v>
                  </c:pt>
                  <c:pt idx="1416">
                    <c:v>1746</c:v>
                  </c:pt>
                  <c:pt idx="1417">
                    <c:v>34135</c:v>
                  </c:pt>
                  <c:pt idx="1418">
                    <c:v>24237</c:v>
                  </c:pt>
                  <c:pt idx="1419">
                    <c:v>757</c:v>
                  </c:pt>
                  <c:pt idx="1420">
                    <c:v>6789</c:v>
                  </c:pt>
                  <c:pt idx="1421">
                    <c:v>2917</c:v>
                  </c:pt>
                  <c:pt idx="1422">
                    <c:v>222</c:v>
                  </c:pt>
                  <c:pt idx="1423">
                    <c:v>23795</c:v>
                  </c:pt>
                  <c:pt idx="1424">
                    <c:v>4915</c:v>
                  </c:pt>
                  <c:pt idx="1425">
                    <c:v>1391</c:v>
                  </c:pt>
                  <c:pt idx="1426">
                    <c:v>29961</c:v>
                  </c:pt>
                  <c:pt idx="1427">
                    <c:v>5256</c:v>
                  </c:pt>
                  <c:pt idx="1428">
                    <c:v>107</c:v>
                  </c:pt>
                  <c:pt idx="1429">
                    <c:v>581</c:v>
                  </c:pt>
                  <c:pt idx="1430">
                    <c:v>1753</c:v>
                  </c:pt>
                  <c:pt idx="1431">
                    <c:v>638</c:v>
                  </c:pt>
                  <c:pt idx="1432">
                    <c:v>1818</c:v>
                  </c:pt>
                  <c:pt idx="1433">
                    <c:v>407</c:v>
                  </c:pt>
                  <c:pt idx="1434">
                    <c:v>365</c:v>
                  </c:pt>
                  <c:pt idx="1435">
                    <c:v>195</c:v>
                  </c:pt>
                  <c:pt idx="1436">
                    <c:v>188</c:v>
                  </c:pt>
                  <c:pt idx="1437">
                    <c:v>786</c:v>
                  </c:pt>
                  <c:pt idx="1438">
                    <c:v>764</c:v>
                  </c:pt>
                  <c:pt idx="1439">
                    <c:v>671</c:v>
                  </c:pt>
                  <c:pt idx="1440">
                    <c:v>220</c:v>
                  </c:pt>
                  <c:pt idx="1441">
                    <c:v>248</c:v>
                  </c:pt>
                  <c:pt idx="1442">
                    <c:v>1170</c:v>
                  </c:pt>
                  <c:pt idx="1443">
                    <c:v>1093</c:v>
                  </c:pt>
                  <c:pt idx="1444">
                    <c:v>450</c:v>
                  </c:pt>
                  <c:pt idx="1445">
                    <c:v>436</c:v>
                  </c:pt>
                  <c:pt idx="1446">
                    <c:v>6631</c:v>
                  </c:pt>
                  <c:pt idx="1447">
                    <c:v>382</c:v>
                  </c:pt>
                  <c:pt idx="1448">
                    <c:v>80</c:v>
                  </c:pt>
                  <c:pt idx="1449">
                    <c:v>3855</c:v>
                  </c:pt>
                  <c:pt idx="1450">
                    <c:v>218</c:v>
                  </c:pt>
                  <c:pt idx="1451">
                    <c:v>556</c:v>
                  </c:pt>
                  <c:pt idx="1452">
                    <c:v>3447</c:v>
                  </c:pt>
                  <c:pt idx="1453">
                    <c:v>1910</c:v>
                  </c:pt>
                  <c:pt idx="1454">
                    <c:v>1725</c:v>
                  </c:pt>
                  <c:pt idx="1455">
                    <c:v>1537</c:v>
                  </c:pt>
                  <c:pt idx="1456">
                    <c:v>439</c:v>
                  </c:pt>
                  <c:pt idx="1457">
                    <c:v>1732</c:v>
                  </c:pt>
                  <c:pt idx="1458">
                    <c:v>959</c:v>
                  </c:pt>
                  <c:pt idx="1459">
                    <c:v>667</c:v>
                  </c:pt>
                  <c:pt idx="1460">
                    <c:v>762</c:v>
                  </c:pt>
                  <c:pt idx="1461">
                    <c:v>655</c:v>
                  </c:pt>
                  <c:pt idx="1462">
                    <c:v>1293</c:v>
                  </c:pt>
                  <c:pt idx="1463">
                    <c:v>333</c:v>
                  </c:pt>
                  <c:pt idx="1464">
                    <c:v>2090</c:v>
                  </c:pt>
                  <c:pt idx="1465">
                    <c:v>698</c:v>
                  </c:pt>
                  <c:pt idx="1466">
                    <c:v>1630</c:v>
                  </c:pt>
                  <c:pt idx="1467">
                    <c:v>73</c:v>
                  </c:pt>
                  <c:pt idx="1468">
                    <c:v>1023</c:v>
                  </c:pt>
                  <c:pt idx="1469">
                    <c:v>168</c:v>
                  </c:pt>
                  <c:pt idx="1470">
                    <c:v>621</c:v>
                  </c:pt>
                  <c:pt idx="1471">
                    <c:v>123</c:v>
                  </c:pt>
                  <c:pt idx="1472">
                    <c:v>2143</c:v>
                  </c:pt>
                  <c:pt idx="1473">
                    <c:v>323</c:v>
                  </c:pt>
                  <c:pt idx="1474">
                    <c:v>299</c:v>
                  </c:pt>
                  <c:pt idx="1475">
                    <c:v>7608</c:v>
                  </c:pt>
                  <c:pt idx="1476">
                    <c:v>5846</c:v>
                  </c:pt>
                  <c:pt idx="1477">
                    <c:v>4522</c:v>
                  </c:pt>
                  <c:pt idx="1478">
                    <c:v>146</c:v>
                  </c:pt>
                  <c:pt idx="1479">
                    <c:v>210</c:v>
                  </c:pt>
                  <c:pt idx="1480">
                    <c:v>23968</c:v>
                  </c:pt>
                  <c:pt idx="1481">
                    <c:v>1155</c:v>
                  </c:pt>
                  <c:pt idx="1482">
                    <c:v>5221</c:v>
                  </c:pt>
                  <c:pt idx="1483">
                    <c:v>8883</c:v>
                  </c:pt>
                  <c:pt idx="1484">
                    <c:v>143</c:v>
                  </c:pt>
                  <c:pt idx="1485">
                    <c:v>3167</c:v>
                  </c:pt>
                  <c:pt idx="1486">
                    <c:v>4539</c:v>
                  </c:pt>
                  <c:pt idx="1487">
                    <c:v>8283</c:v>
                  </c:pt>
                  <c:pt idx="1488">
                    <c:v>7481</c:v>
                  </c:pt>
                  <c:pt idx="1489">
                    <c:v>6342</c:v>
                  </c:pt>
                  <c:pt idx="1490">
                    <c:v>8650</c:v>
                  </c:pt>
                  <c:pt idx="1491">
                    <c:v>21606</c:v>
                  </c:pt>
                  <c:pt idx="1492">
                    <c:v>13104</c:v>
                  </c:pt>
                  <c:pt idx="1493">
                    <c:v>119925</c:v>
                  </c:pt>
                  <c:pt idx="1494">
                    <c:v>1328</c:v>
                  </c:pt>
                  <c:pt idx="1495">
                    <c:v>49857</c:v>
                  </c:pt>
                  <c:pt idx="1496">
                    <c:v>6594</c:v>
                  </c:pt>
                  <c:pt idx="1497">
                    <c:v>7649</c:v>
                  </c:pt>
                  <c:pt idx="1498">
                    <c:v>3665</c:v>
                  </c:pt>
                  <c:pt idx="1499">
                    <c:v>65539</c:v>
                  </c:pt>
                  <c:pt idx="1500">
                    <c:v>41586</c:v>
                  </c:pt>
                  <c:pt idx="1501">
                    <c:v>2815</c:v>
                  </c:pt>
                  <c:pt idx="1502">
                    <c:v>7348</c:v>
                  </c:pt>
                  <c:pt idx="1503">
                    <c:v>18927</c:v>
                  </c:pt>
                  <c:pt idx="1504">
                    <c:v>5850</c:v>
                  </c:pt>
                  <c:pt idx="1505">
                    <c:v>6687</c:v>
                  </c:pt>
                  <c:pt idx="1506">
                    <c:v>6284</c:v>
                  </c:pt>
                  <c:pt idx="1507">
                    <c:v>3227</c:v>
                  </c:pt>
                  <c:pt idx="1508">
                    <c:v>6692</c:v>
                  </c:pt>
                  <c:pt idx="1509">
                    <c:v>1439</c:v>
                  </c:pt>
                  <c:pt idx="1510">
                    <c:v>14001</c:v>
                  </c:pt>
                  <c:pt idx="1511">
                    <c:v>15001</c:v>
                  </c:pt>
                  <c:pt idx="1512">
                    <c:v>8976</c:v>
                  </c:pt>
                  <c:pt idx="1513">
                    <c:v>26551</c:v>
                  </c:pt>
                  <c:pt idx="1514">
                    <c:v>21622</c:v>
                  </c:pt>
                  <c:pt idx="1515">
                    <c:v>3172</c:v>
                  </c:pt>
                  <c:pt idx="1516">
                    <c:v>4169</c:v>
                  </c:pt>
                  <c:pt idx="1517">
                    <c:v>1527</c:v>
                  </c:pt>
                  <c:pt idx="1518">
                    <c:v>7307</c:v>
                  </c:pt>
                  <c:pt idx="1519">
                    <c:v>1102</c:v>
                  </c:pt>
                  <c:pt idx="1520">
                    <c:v>3275</c:v>
                  </c:pt>
                  <c:pt idx="1521">
                    <c:v>3554</c:v>
                  </c:pt>
                  <c:pt idx="1522">
                    <c:v>15568</c:v>
                  </c:pt>
                  <c:pt idx="1523">
                    <c:v>1713</c:v>
                  </c:pt>
                  <c:pt idx="1524">
                    <c:v>2320</c:v>
                  </c:pt>
                  <c:pt idx="1525">
                    <c:v>28957</c:v>
                  </c:pt>
                  <c:pt idx="1526">
                    <c:v>334673</c:v>
                  </c:pt>
                  <c:pt idx="1527">
                    <c:v>4456</c:v>
                  </c:pt>
                  <c:pt idx="1528">
                    <c:v>1619</c:v>
                  </c:pt>
                  <c:pt idx="1529">
                    <c:v>1675</c:v>
                  </c:pt>
                  <c:pt idx="1530">
                    <c:v>6011</c:v>
                  </c:pt>
                  <c:pt idx="1531">
                    <c:v>9916</c:v>
                  </c:pt>
                  <c:pt idx="1532">
                    <c:v>3228</c:v>
                  </c:pt>
                  <c:pt idx="1533">
                    <c:v>4156</c:v>
                  </c:pt>
                  <c:pt idx="1534">
                    <c:v>320</c:v>
                  </c:pt>
                  <c:pt idx="1535">
                    <c:v>9138</c:v>
                  </c:pt>
                  <c:pt idx="1536">
                    <c:v>524</c:v>
                  </c:pt>
                  <c:pt idx="1537">
                    <c:v>778</c:v>
                  </c:pt>
                  <c:pt idx="1538">
                    <c:v>10824</c:v>
                  </c:pt>
                  <c:pt idx="1539">
                    <c:v>1554</c:v>
                  </c:pt>
                  <c:pt idx="1540">
                    <c:v>281</c:v>
                  </c:pt>
                  <c:pt idx="1541">
                    <c:v>1331</c:v>
                  </c:pt>
                  <c:pt idx="1542">
                    <c:v>701</c:v>
                  </c:pt>
                  <c:pt idx="1543">
                    <c:v>884</c:v>
                  </c:pt>
                  <c:pt idx="1544">
                    <c:v>2160</c:v>
                  </c:pt>
                  <c:pt idx="1545">
                    <c:v>3753</c:v>
                  </c:pt>
                  <c:pt idx="1546">
                    <c:v>5215</c:v>
                  </c:pt>
                  <c:pt idx="1547">
                    <c:v>971</c:v>
                  </c:pt>
                  <c:pt idx="1548">
                    <c:v>4223</c:v>
                  </c:pt>
                  <c:pt idx="1549">
                    <c:v>8642</c:v>
                  </c:pt>
                  <c:pt idx="1550">
                    <c:v>985</c:v>
                  </c:pt>
                  <c:pt idx="1551">
                    <c:v>9859</c:v>
                  </c:pt>
                  <c:pt idx="1552">
                    <c:v>2512</c:v>
                  </c:pt>
                  <c:pt idx="1553">
                    <c:v>1949</c:v>
                  </c:pt>
                  <c:pt idx="1554">
                    <c:v>809</c:v>
                  </c:pt>
                  <c:pt idx="1555">
                    <c:v>740</c:v>
                  </c:pt>
                  <c:pt idx="1556">
                    <c:v>10851</c:v>
                  </c:pt>
                  <c:pt idx="1557">
                    <c:v>9835</c:v>
                  </c:pt>
                  <c:pt idx="1558">
                    <c:v>239</c:v>
                  </c:pt>
                  <c:pt idx="1559">
                    <c:v>377</c:v>
                  </c:pt>
                  <c:pt idx="1560">
                    <c:v>632</c:v>
                  </c:pt>
                  <c:pt idx="1561">
                    <c:v>1388</c:v>
                  </c:pt>
                  <c:pt idx="1562">
                    <c:v>198</c:v>
                  </c:pt>
                  <c:pt idx="1563">
                    <c:v>1902</c:v>
                  </c:pt>
                  <c:pt idx="1564">
                    <c:v>485</c:v>
                  </c:pt>
                  <c:pt idx="1565">
                    <c:v>790</c:v>
                  </c:pt>
                  <c:pt idx="1566">
                    <c:v>3392</c:v>
                  </c:pt>
                  <c:pt idx="1567">
                    <c:v>143</c:v>
                  </c:pt>
                  <c:pt idx="1568">
                    <c:v>5049</c:v>
                  </c:pt>
                  <c:pt idx="1569">
                    <c:v>499</c:v>
                  </c:pt>
                  <c:pt idx="1570">
                    <c:v>87</c:v>
                  </c:pt>
                  <c:pt idx="1571">
                    <c:v>1239</c:v>
                  </c:pt>
                  <c:pt idx="1572">
                    <c:v>2212</c:v>
                  </c:pt>
                  <c:pt idx="1573">
                    <c:v>704</c:v>
                  </c:pt>
                  <c:pt idx="1574">
                    <c:v>62</c:v>
                  </c:pt>
                  <c:pt idx="1575">
                    <c:v>322</c:v>
                  </c:pt>
                  <c:pt idx="1576">
                    <c:v>292</c:v>
                  </c:pt>
                  <c:pt idx="1577">
                    <c:v>1005</c:v>
                  </c:pt>
                  <c:pt idx="1578">
                    <c:v>796</c:v>
                  </c:pt>
                  <c:pt idx="1579">
                    <c:v>674</c:v>
                  </c:pt>
                  <c:pt idx="1580">
                    <c:v>623</c:v>
                  </c:pt>
                  <c:pt idx="1581">
                    <c:v>279</c:v>
                  </c:pt>
                  <c:pt idx="1582">
                    <c:v>786</c:v>
                  </c:pt>
                  <c:pt idx="1583">
                    <c:v>539</c:v>
                  </c:pt>
                  <c:pt idx="1584">
                    <c:v>1294</c:v>
                  </c:pt>
                  <c:pt idx="1585">
                    <c:v>333</c:v>
                  </c:pt>
                  <c:pt idx="1586">
                    <c:v>10293</c:v>
                  </c:pt>
                  <c:pt idx="1587">
                    <c:v>333</c:v>
                  </c:pt>
                  <c:pt idx="1588">
                    <c:v>262</c:v>
                  </c:pt>
                  <c:pt idx="1589">
                    <c:v>17347</c:v>
                  </c:pt>
                  <c:pt idx="1590">
                    <c:v>2885</c:v>
                  </c:pt>
                  <c:pt idx="1591">
                    <c:v>1381</c:v>
                  </c:pt>
                  <c:pt idx="1592">
                    <c:v>805</c:v>
                  </c:pt>
                  <c:pt idx="1593">
                    <c:v>2477</c:v>
                  </c:pt>
                  <c:pt idx="1594">
                    <c:v>5064</c:v>
                  </c:pt>
                  <c:pt idx="1595">
                    <c:v>140</c:v>
                  </c:pt>
                  <c:pt idx="1596">
                    <c:v>1546</c:v>
                  </c:pt>
                  <c:pt idx="1597">
                    <c:v>202</c:v>
                  </c:pt>
                  <c:pt idx="1598">
                    <c:v>1352</c:v>
                  </c:pt>
                  <c:pt idx="1599">
                    <c:v>596</c:v>
                  </c:pt>
                  <c:pt idx="1600">
                    <c:v>458</c:v>
                  </c:pt>
                  <c:pt idx="1601">
                    <c:v>804</c:v>
                  </c:pt>
                  <c:pt idx="1602">
                    <c:v>81</c:v>
                  </c:pt>
                  <c:pt idx="1603">
                    <c:v>6361</c:v>
                  </c:pt>
                  <c:pt idx="1604">
                    <c:v>634</c:v>
                  </c:pt>
                  <c:pt idx="1605">
                    <c:v>3711</c:v>
                  </c:pt>
                  <c:pt idx="1606">
                    <c:v>853</c:v>
                  </c:pt>
                  <c:pt idx="1607">
                    <c:v>1089</c:v>
                  </c:pt>
                  <c:pt idx="1608">
                    <c:v>380</c:v>
                  </c:pt>
                  <c:pt idx="1609">
                    <c:v>1866</c:v>
                  </c:pt>
                  <c:pt idx="1610">
                    <c:v>379</c:v>
                  </c:pt>
                  <c:pt idx="1611">
                    <c:v>469</c:v>
                  </c:pt>
                  <c:pt idx="1612">
                    <c:v>65</c:v>
                  </c:pt>
                  <c:pt idx="1613">
                    <c:v>1274</c:v>
                  </c:pt>
                  <c:pt idx="1614">
                    <c:v>511</c:v>
                  </c:pt>
                  <c:pt idx="1615">
                    <c:v>329</c:v>
                  </c:pt>
                  <c:pt idx="1616">
                    <c:v>1425</c:v>
                  </c:pt>
                  <c:pt idx="1617">
                    <c:v>483</c:v>
                  </c:pt>
                  <c:pt idx="1618">
                    <c:v>1141</c:v>
                  </c:pt>
                  <c:pt idx="1619">
                    <c:v>501</c:v>
                  </c:pt>
                  <c:pt idx="1620">
                    <c:v>452</c:v>
                  </c:pt>
                  <c:pt idx="1621">
                    <c:v>459</c:v>
                  </c:pt>
                  <c:pt idx="1622">
                    <c:v>1028</c:v>
                  </c:pt>
                  <c:pt idx="1623">
                    <c:v>879</c:v>
                  </c:pt>
                  <c:pt idx="1624">
                    <c:v>203</c:v>
                  </c:pt>
                  <c:pt idx="1625">
                    <c:v>1202</c:v>
                  </c:pt>
                  <c:pt idx="1626">
                    <c:v>503</c:v>
                  </c:pt>
                  <c:pt idx="1627">
                    <c:v>1815</c:v>
                  </c:pt>
                  <c:pt idx="1628">
                    <c:v>677</c:v>
                  </c:pt>
                  <c:pt idx="1629">
                    <c:v>280</c:v>
                  </c:pt>
                  <c:pt idx="1630">
                    <c:v>283</c:v>
                  </c:pt>
                  <c:pt idx="1631">
                    <c:v>992</c:v>
                  </c:pt>
                  <c:pt idx="1632">
                    <c:v>8650</c:v>
                  </c:pt>
                  <c:pt idx="1633">
                    <c:v>294</c:v>
                  </c:pt>
                  <c:pt idx="1634">
                    <c:v>1414</c:v>
                  </c:pt>
                  <c:pt idx="1635">
                    <c:v>14182</c:v>
                  </c:pt>
                  <c:pt idx="1636">
                    <c:v>10923</c:v>
                  </c:pt>
                  <c:pt idx="1637">
                    <c:v>13867</c:v>
                  </c:pt>
                  <c:pt idx="1638">
                    <c:v>3847</c:v>
                  </c:pt>
                  <c:pt idx="1639">
                    <c:v>2763</c:v>
                  </c:pt>
                  <c:pt idx="1640">
                    <c:v>112963</c:v>
                  </c:pt>
                  <c:pt idx="1641">
                    <c:v>44545</c:v>
                  </c:pt>
                  <c:pt idx="1642">
                    <c:v>11227</c:v>
                  </c:pt>
                  <c:pt idx="1643">
                    <c:v>8065</c:v>
                  </c:pt>
                  <c:pt idx="1644">
                    <c:v>178436</c:v>
                  </c:pt>
                  <c:pt idx="1645">
                    <c:v>41205</c:v>
                  </c:pt>
                  <c:pt idx="1646">
                    <c:v>11480</c:v>
                  </c:pt>
                  <c:pt idx="1647">
                    <c:v>206208</c:v>
                  </c:pt>
                  <c:pt idx="1648">
                    <c:v>27976</c:v>
                  </c:pt>
                  <c:pt idx="1649">
                    <c:v>49807</c:v>
                  </c:pt>
                  <c:pt idx="1650">
                    <c:v>2822</c:v>
                  </c:pt>
                  <c:pt idx="1651">
                    <c:v>7436</c:v>
                  </c:pt>
                  <c:pt idx="1652">
                    <c:v>11132</c:v>
                  </c:pt>
                  <c:pt idx="1653">
                    <c:v>11503</c:v>
                  </c:pt>
                  <c:pt idx="1654">
                    <c:v>5005</c:v>
                  </c:pt>
                  <c:pt idx="1655">
                    <c:v>114280</c:v>
                  </c:pt>
                  <c:pt idx="1656">
                    <c:v>43259</c:v>
                  </c:pt>
                  <c:pt idx="1657">
                    <c:v>72821</c:v>
                  </c:pt>
                  <c:pt idx="1658">
                    <c:v>114479</c:v>
                  </c:pt>
                  <c:pt idx="1659">
                    <c:v>57160</c:v>
                  </c:pt>
                  <c:pt idx="1660">
                    <c:v>52166</c:v>
                  </c:pt>
                  <c:pt idx="1661">
                    <c:v>863</c:v>
                  </c:pt>
                  <c:pt idx="1662">
                    <c:v>14334</c:v>
                  </c:pt>
                  <c:pt idx="1663">
                    <c:v>3001</c:v>
                  </c:pt>
                  <c:pt idx="1664">
                    <c:v>22718</c:v>
                  </c:pt>
                  <c:pt idx="1665">
                    <c:v>10761</c:v>
                  </c:pt>
                  <c:pt idx="1666">
                    <c:v>22295</c:v>
                  </c:pt>
                  <c:pt idx="1667">
                    <c:v>38712</c:v>
                  </c:pt>
                  <c:pt idx="1668">
                    <c:v>798</c:v>
                  </c:pt>
                  <c:pt idx="1669">
                    <c:v>2347</c:v>
                  </c:pt>
                  <c:pt idx="1670">
                    <c:v>1886</c:v>
                  </c:pt>
                  <c:pt idx="1671">
                    <c:v>1438</c:v>
                  </c:pt>
                  <c:pt idx="1672">
                    <c:v>199</c:v>
                  </c:pt>
                  <c:pt idx="1673">
                    <c:v>636</c:v>
                  </c:pt>
                  <c:pt idx="1674">
                    <c:v>462</c:v>
                  </c:pt>
                  <c:pt idx="1675">
                    <c:v>9264</c:v>
                  </c:pt>
                  <c:pt idx="1676">
                    <c:v>9065</c:v>
                  </c:pt>
                  <c:pt idx="1677">
                    <c:v>11015</c:v>
                  </c:pt>
                  <c:pt idx="1678">
                    <c:v>904</c:v>
                  </c:pt>
                  <c:pt idx="1679">
                    <c:v>556</c:v>
                  </c:pt>
                  <c:pt idx="1680">
                    <c:v>1992</c:v>
                  </c:pt>
                  <c:pt idx="1681">
                    <c:v>2662</c:v>
                  </c:pt>
                  <c:pt idx="1682">
                    <c:v>3366</c:v>
                  </c:pt>
                  <c:pt idx="1683">
                    <c:v>1341</c:v>
                  </c:pt>
                  <c:pt idx="1684">
                    <c:v>137</c:v>
                  </c:pt>
                  <c:pt idx="1685">
                    <c:v>1570</c:v>
                  </c:pt>
                  <c:pt idx="1686">
                    <c:v>7889</c:v>
                  </c:pt>
                  <c:pt idx="1687">
                    <c:v>1473</c:v>
                  </c:pt>
                  <c:pt idx="1688">
                    <c:v>598</c:v>
                  </c:pt>
                  <c:pt idx="1689">
                    <c:v>1057</c:v>
                  </c:pt>
                  <c:pt idx="1690">
                    <c:v>10869</c:v>
                  </c:pt>
                  <c:pt idx="1691">
                    <c:v>366</c:v>
                  </c:pt>
                  <c:pt idx="1692">
                    <c:v>1941</c:v>
                  </c:pt>
                  <c:pt idx="1693">
                    <c:v>19559</c:v>
                  </c:pt>
                  <c:pt idx="1694">
                    <c:v>2643</c:v>
                  </c:pt>
                  <c:pt idx="1695">
                    <c:v>17064</c:v>
                  </c:pt>
                  <c:pt idx="1696">
                    <c:v>757</c:v>
                  </c:pt>
                  <c:pt idx="1697">
                    <c:v>2400</c:v>
                  </c:pt>
                  <c:pt idx="1698">
                    <c:v>1425</c:v>
                  </c:pt>
                  <c:pt idx="1699">
                    <c:v>6588</c:v>
                  </c:pt>
                  <c:pt idx="1700">
                    <c:v>749</c:v>
                  </c:pt>
                  <c:pt idx="1701">
                    <c:v>158</c:v>
                  </c:pt>
                  <c:pt idx="1702">
                    <c:v>3237</c:v>
                  </c:pt>
                  <c:pt idx="1703">
                    <c:v>886</c:v>
                  </c:pt>
                  <c:pt idx="1704">
                    <c:v>11956</c:v>
                  </c:pt>
                  <c:pt idx="1705">
                    <c:v>6185</c:v>
                  </c:pt>
                  <c:pt idx="1706">
                    <c:v>7156</c:v>
                  </c:pt>
                  <c:pt idx="1707">
                    <c:v>111</c:v>
                  </c:pt>
                  <c:pt idx="1708">
                    <c:v>546</c:v>
                  </c:pt>
                  <c:pt idx="1709">
                    <c:v>151</c:v>
                  </c:pt>
                  <c:pt idx="1710">
                    <c:v>197</c:v>
                  </c:pt>
                  <c:pt idx="1711">
                    <c:v>961</c:v>
                  </c:pt>
                  <c:pt idx="1712">
                    <c:v>15952</c:v>
                  </c:pt>
                  <c:pt idx="1713">
                    <c:v>220</c:v>
                  </c:pt>
                  <c:pt idx="1714">
                    <c:v>1861</c:v>
                  </c:pt>
                  <c:pt idx="1715">
                    <c:v>1743</c:v>
                  </c:pt>
                  <c:pt idx="1716">
                    <c:v>1364</c:v>
                  </c:pt>
                  <c:pt idx="1717">
                    <c:v>1202</c:v>
                  </c:pt>
                  <c:pt idx="1718">
                    <c:v>2913</c:v>
                  </c:pt>
                  <c:pt idx="1719">
                    <c:v>6275</c:v>
                  </c:pt>
                  <c:pt idx="1720">
                    <c:v>1155</c:v>
                  </c:pt>
                  <c:pt idx="1721">
                    <c:v>3611</c:v>
                  </c:pt>
                  <c:pt idx="1722">
                    <c:v>3816</c:v>
                  </c:pt>
                  <c:pt idx="1723">
                    <c:v>481</c:v>
                  </c:pt>
                  <c:pt idx="1724">
                    <c:v>1115</c:v>
                  </c:pt>
                  <c:pt idx="1725">
                    <c:v>934</c:v>
                  </c:pt>
                  <c:pt idx="1726">
                    <c:v>348</c:v>
                  </c:pt>
                  <c:pt idx="1727">
                    <c:v>1603</c:v>
                  </c:pt>
                  <c:pt idx="1728">
                    <c:v>694</c:v>
                  </c:pt>
                  <c:pt idx="1729">
                    <c:v>1146</c:v>
                  </c:pt>
                  <c:pt idx="1730">
                    <c:v>2580</c:v>
                  </c:pt>
                  <c:pt idx="1731">
                    <c:v>3225</c:v>
                  </c:pt>
                  <c:pt idx="1732">
                    <c:v>175</c:v>
                  </c:pt>
                  <c:pt idx="1733">
                    <c:v>2844</c:v>
                  </c:pt>
                  <c:pt idx="1734">
                    <c:v>734</c:v>
                  </c:pt>
                  <c:pt idx="1735">
                    <c:v>4737</c:v>
                  </c:pt>
                  <c:pt idx="1736">
                    <c:v>4774</c:v>
                  </c:pt>
                  <c:pt idx="1737">
                    <c:v>737</c:v>
                  </c:pt>
                  <c:pt idx="1738">
                    <c:v>5061</c:v>
                  </c:pt>
                  <c:pt idx="1739">
                    <c:v>1742</c:v>
                  </c:pt>
                  <c:pt idx="1740">
                    <c:v>1430</c:v>
                  </c:pt>
                  <c:pt idx="1741">
                    <c:v>13755</c:v>
                  </c:pt>
                  <c:pt idx="1742">
                    <c:v>2744</c:v>
                  </c:pt>
                  <c:pt idx="1743">
                    <c:v>1998</c:v>
                  </c:pt>
                  <c:pt idx="1744">
                    <c:v>6059</c:v>
                  </c:pt>
                  <c:pt idx="1745">
                    <c:v>8170</c:v>
                  </c:pt>
                  <c:pt idx="1746">
                    <c:v>6662</c:v>
                  </c:pt>
                  <c:pt idx="1747">
                    <c:v>5375</c:v>
                  </c:pt>
                  <c:pt idx="1748">
                    <c:v>1928</c:v>
                  </c:pt>
                  <c:pt idx="1749">
                    <c:v>3087</c:v>
                  </c:pt>
                  <c:pt idx="1750">
                    <c:v>783</c:v>
                  </c:pt>
                  <c:pt idx="1751">
                    <c:v>6631</c:v>
                  </c:pt>
                  <c:pt idx="1752">
                    <c:v>418</c:v>
                  </c:pt>
                  <c:pt idx="1753">
                    <c:v>1198</c:v>
                  </c:pt>
                  <c:pt idx="1754">
                    <c:v>2281</c:v>
                  </c:pt>
                  <c:pt idx="1755">
                    <c:v>145</c:v>
                  </c:pt>
                  <c:pt idx="1756">
                    <c:v>843</c:v>
                  </c:pt>
                  <c:pt idx="1757">
                    <c:v>4343</c:v>
                  </c:pt>
                  <c:pt idx="1758">
                    <c:v>65</c:v>
                  </c:pt>
                  <c:pt idx="1759">
                    <c:v>704</c:v>
                  </c:pt>
                  <c:pt idx="1760">
                    <c:v>3943</c:v>
                  </c:pt>
                  <c:pt idx="1761">
                    <c:v>1990</c:v>
                  </c:pt>
                  <c:pt idx="1762">
                    <c:v>107</c:v>
                  </c:pt>
                  <c:pt idx="1763">
                    <c:v>779</c:v>
                  </c:pt>
                  <c:pt idx="1764">
                    <c:v>332</c:v>
                  </c:pt>
                  <c:pt idx="1765">
                    <c:v>1560</c:v>
                  </c:pt>
                  <c:pt idx="1766">
                    <c:v>29805</c:v>
                  </c:pt>
                  <c:pt idx="1767">
                    <c:v>13097</c:v>
                  </c:pt>
                  <c:pt idx="1768">
                    <c:v>633</c:v>
                  </c:pt>
                  <c:pt idx="1769">
                    <c:v>4379</c:v>
                  </c:pt>
                  <c:pt idx="1770">
                    <c:v>4127</c:v>
                  </c:pt>
                  <c:pt idx="1771">
                    <c:v>4308</c:v>
                  </c:pt>
                  <c:pt idx="1772">
                    <c:v>478</c:v>
                  </c:pt>
                  <c:pt idx="1773">
                    <c:v>688</c:v>
                  </c:pt>
                  <c:pt idx="1774">
                    <c:v>18045</c:v>
                  </c:pt>
                  <c:pt idx="1775">
                    <c:v>647</c:v>
                  </c:pt>
                  <c:pt idx="1776">
                    <c:v>128346</c:v>
                  </c:pt>
                  <c:pt idx="1777">
                    <c:v>5951</c:v>
                  </c:pt>
                  <c:pt idx="1778">
                    <c:v>1586</c:v>
                  </c:pt>
                  <c:pt idx="1779">
                    <c:v>8536</c:v>
                  </c:pt>
                  <c:pt idx="1780">
                    <c:v>5810</c:v>
                  </c:pt>
                  <c:pt idx="1781">
                    <c:v>404</c:v>
                  </c:pt>
                  <c:pt idx="1782">
                    <c:v>1988</c:v>
                  </c:pt>
                  <c:pt idx="1783">
                    <c:v>99</c:v>
                  </c:pt>
                  <c:pt idx="1784">
                    <c:v>7978</c:v>
                  </c:pt>
                  <c:pt idx="1785">
                    <c:v>11019</c:v>
                  </c:pt>
                  <c:pt idx="1786">
                    <c:v>2982</c:v>
                  </c:pt>
                  <c:pt idx="1787">
                    <c:v>879</c:v>
                  </c:pt>
                  <c:pt idx="1788">
                    <c:v>8103</c:v>
                  </c:pt>
                  <c:pt idx="1789">
                    <c:v>421</c:v>
                  </c:pt>
                  <c:pt idx="1790">
                    <c:v>4408</c:v>
                  </c:pt>
                  <c:pt idx="1791">
                    <c:v>5135</c:v>
                  </c:pt>
                  <c:pt idx="1792">
                    <c:v>2189</c:v>
                  </c:pt>
                  <c:pt idx="1793">
                    <c:v>5730</c:v>
                  </c:pt>
                  <c:pt idx="1794">
                    <c:v>7128</c:v>
                  </c:pt>
                  <c:pt idx="1795">
                    <c:v>7450</c:v>
                  </c:pt>
                  <c:pt idx="1796">
                    <c:v>1517</c:v>
                  </c:pt>
                  <c:pt idx="1797">
                    <c:v>314</c:v>
                  </c:pt>
                  <c:pt idx="1798">
                    <c:v>31342</c:v>
                  </c:pt>
                  <c:pt idx="1799">
                    <c:v>49</c:v>
                  </c:pt>
                  <c:pt idx="1800">
                    <c:v>3539</c:v>
                  </c:pt>
                  <c:pt idx="1801">
                    <c:v>8750</c:v>
                  </c:pt>
                  <c:pt idx="1802">
                    <c:v>3209</c:v>
                  </c:pt>
                  <c:pt idx="1803">
                    <c:v>14463</c:v>
                  </c:pt>
                  <c:pt idx="1804">
                    <c:v>9047</c:v>
                  </c:pt>
                  <c:pt idx="1805">
                    <c:v>18973</c:v>
                  </c:pt>
                  <c:pt idx="1806">
                    <c:v>2105</c:v>
                  </c:pt>
                  <c:pt idx="1807">
                    <c:v>604</c:v>
                  </c:pt>
                  <c:pt idx="1808">
                    <c:v>117</c:v>
                  </c:pt>
                  <c:pt idx="1809">
                    <c:v>6080</c:v>
                  </c:pt>
                  <c:pt idx="1810">
                    <c:v>629</c:v>
                  </c:pt>
                  <c:pt idx="1811">
                    <c:v>2711</c:v>
                  </c:pt>
                  <c:pt idx="1812">
                    <c:v>14982</c:v>
                  </c:pt>
                  <c:pt idx="1813">
                    <c:v>352</c:v>
                  </c:pt>
                  <c:pt idx="1814">
                    <c:v>1330</c:v>
                  </c:pt>
                  <c:pt idx="1815">
                    <c:v>3216</c:v>
                  </c:pt>
                  <c:pt idx="1816">
                    <c:v>928</c:v>
                  </c:pt>
                  <c:pt idx="1817">
                    <c:v>4484</c:v>
                  </c:pt>
                  <c:pt idx="1818">
                    <c:v>9402</c:v>
                  </c:pt>
                  <c:pt idx="1819">
                    <c:v>461</c:v>
                  </c:pt>
                  <c:pt idx="1820">
                    <c:v>3087</c:v>
                  </c:pt>
                  <c:pt idx="1821">
                    <c:v>628</c:v>
                  </c:pt>
                  <c:pt idx="1822">
                    <c:v>2510</c:v>
                  </c:pt>
                  <c:pt idx="1823">
                    <c:v>7819</c:v>
                  </c:pt>
                  <c:pt idx="1824">
                    <c:v>499</c:v>
                  </c:pt>
                  <c:pt idx="1825">
                    <c:v>5231</c:v>
                  </c:pt>
                  <c:pt idx="1826">
                    <c:v>291</c:v>
                  </c:pt>
                  <c:pt idx="1827">
                    <c:v>384</c:v>
                  </c:pt>
                  <c:pt idx="1828">
                    <c:v>819</c:v>
                  </c:pt>
                  <c:pt idx="1829">
                    <c:v>370</c:v>
                  </c:pt>
                  <c:pt idx="1830">
                    <c:v>735</c:v>
                  </c:pt>
                  <c:pt idx="1831">
                    <c:v>2777</c:v>
                  </c:pt>
                  <c:pt idx="1832">
                    <c:v>893</c:v>
                  </c:pt>
                  <c:pt idx="1833">
                    <c:v>1122</c:v>
                  </c:pt>
                  <c:pt idx="1834">
                    <c:v>211</c:v>
                  </c:pt>
                  <c:pt idx="1835">
                    <c:v>5762</c:v>
                  </c:pt>
                  <c:pt idx="1836">
                    <c:v>998</c:v>
                  </c:pt>
                  <c:pt idx="1837">
                    <c:v>1972</c:v>
                  </c:pt>
                  <c:pt idx="1838">
                    <c:v>201</c:v>
                  </c:pt>
                  <c:pt idx="1839">
                    <c:v>926</c:v>
                  </c:pt>
                  <c:pt idx="1840">
                    <c:v>1027</c:v>
                  </c:pt>
                  <c:pt idx="1841">
                    <c:v>1144</c:v>
                  </c:pt>
                  <c:pt idx="1842">
                    <c:v>1172</c:v>
                  </c:pt>
                  <c:pt idx="1843">
                    <c:v>805</c:v>
                  </c:pt>
                  <c:pt idx="1844">
                    <c:v>519</c:v>
                  </c:pt>
                  <c:pt idx="1845">
                    <c:v>1214</c:v>
                  </c:pt>
                  <c:pt idx="1846">
                    <c:v>168</c:v>
                  </c:pt>
                  <c:pt idx="1847">
                    <c:v>1318</c:v>
                  </c:pt>
                  <c:pt idx="1848">
                    <c:v>6236</c:v>
                  </c:pt>
                  <c:pt idx="1849">
                    <c:v>797</c:v>
                  </c:pt>
                  <c:pt idx="1850">
                    <c:v>689</c:v>
                  </c:pt>
                  <c:pt idx="1851">
                    <c:v>3978</c:v>
                  </c:pt>
                  <c:pt idx="1852">
                    <c:v>6216</c:v>
                  </c:pt>
                  <c:pt idx="1853">
                    <c:v>1018</c:v>
                  </c:pt>
                  <c:pt idx="1854">
                    <c:v>7752</c:v>
                  </c:pt>
                  <c:pt idx="1855">
                    <c:v>379</c:v>
                  </c:pt>
                  <c:pt idx="1856">
                    <c:v>1676</c:v>
                  </c:pt>
                  <c:pt idx="1857">
                    <c:v>349</c:v>
                  </c:pt>
                  <c:pt idx="1858">
                    <c:v>5614</c:v>
                  </c:pt>
                  <c:pt idx="1859">
                    <c:v>8975</c:v>
                  </c:pt>
                  <c:pt idx="1860">
                    <c:v>1325</c:v>
                  </c:pt>
                  <c:pt idx="1861">
                    <c:v>810</c:v>
                  </c:pt>
                  <c:pt idx="1862">
                    <c:v>322</c:v>
                  </c:pt>
                  <c:pt idx="1863">
                    <c:v>3029</c:v>
                  </c:pt>
                  <c:pt idx="1864">
                    <c:v>21446</c:v>
                  </c:pt>
                  <c:pt idx="1865">
                    <c:v>6584</c:v>
                  </c:pt>
                  <c:pt idx="1866">
                    <c:v>303</c:v>
                  </c:pt>
                  <c:pt idx="1867">
                    <c:v>6229</c:v>
                  </c:pt>
                  <c:pt idx="1868">
                    <c:v>1639</c:v>
                  </c:pt>
                  <c:pt idx="1869">
                    <c:v>2117</c:v>
                  </c:pt>
                  <c:pt idx="1870">
                    <c:v>2273</c:v>
                  </c:pt>
                  <c:pt idx="1871">
                    <c:v>18623</c:v>
                  </c:pt>
                  <c:pt idx="1872">
                    <c:v>5113</c:v>
                  </c:pt>
                  <c:pt idx="1873">
                    <c:v>11473</c:v>
                  </c:pt>
                  <c:pt idx="1874">
                    <c:v>6091</c:v>
                  </c:pt>
                  <c:pt idx="1875">
                    <c:v>523</c:v>
                  </c:pt>
                  <c:pt idx="1876">
                    <c:v>4309</c:v>
                  </c:pt>
                  <c:pt idx="1877">
                    <c:v>25729</c:v>
                  </c:pt>
                  <c:pt idx="1878">
                    <c:v>2707</c:v>
                  </c:pt>
                  <c:pt idx="1879">
                    <c:v>2753</c:v>
                  </c:pt>
                  <c:pt idx="1880">
                    <c:v>756</c:v>
                  </c:pt>
                  <c:pt idx="1881">
                    <c:v>3858</c:v>
                  </c:pt>
                  <c:pt idx="1882">
                    <c:v>4710</c:v>
                  </c:pt>
                  <c:pt idx="1883">
                    <c:v>3882</c:v>
                  </c:pt>
                  <c:pt idx="1884">
                    <c:v>2498</c:v>
                  </c:pt>
                  <c:pt idx="1885">
                    <c:v>1339</c:v>
                  </c:pt>
                  <c:pt idx="1886">
                    <c:v>906</c:v>
                  </c:pt>
                  <c:pt idx="1887">
                    <c:v>1252</c:v>
                  </c:pt>
                  <c:pt idx="1888">
                    <c:v>4328</c:v>
                  </c:pt>
                  <c:pt idx="1889">
                    <c:v>794</c:v>
                  </c:pt>
                  <c:pt idx="1890">
                    <c:v>1613</c:v>
                  </c:pt>
                  <c:pt idx="1891">
                    <c:v>2370</c:v>
                  </c:pt>
                  <c:pt idx="1892">
                    <c:v>5021</c:v>
                  </c:pt>
                  <c:pt idx="1893">
                    <c:v>248</c:v>
                  </c:pt>
                  <c:pt idx="1894">
                    <c:v>1568</c:v>
                  </c:pt>
                  <c:pt idx="1895">
                    <c:v>3542</c:v>
                  </c:pt>
                  <c:pt idx="1896">
                    <c:v>1355</c:v>
                  </c:pt>
                  <c:pt idx="1897">
                    <c:v>671</c:v>
                  </c:pt>
                  <c:pt idx="1898">
                    <c:v>558</c:v>
                  </c:pt>
                  <c:pt idx="1899">
                    <c:v>761</c:v>
                  </c:pt>
                  <c:pt idx="1900">
                    <c:v>2188</c:v>
                  </c:pt>
                  <c:pt idx="1901">
                    <c:v>1770</c:v>
                  </c:pt>
                  <c:pt idx="1902">
                    <c:v>1681</c:v>
                  </c:pt>
                  <c:pt idx="1903">
                    <c:v>1892</c:v>
                  </c:pt>
                  <c:pt idx="1904">
                    <c:v>181</c:v>
                  </c:pt>
                  <c:pt idx="1905">
                    <c:v>2897</c:v>
                  </c:pt>
                  <c:pt idx="1906">
                    <c:v>2268</c:v>
                  </c:pt>
                  <c:pt idx="1907">
                    <c:v>589</c:v>
                  </c:pt>
                  <c:pt idx="1908">
                    <c:v>263</c:v>
                  </c:pt>
                  <c:pt idx="1909">
                    <c:v>1984</c:v>
                  </c:pt>
                  <c:pt idx="1910">
                    <c:v>9880</c:v>
                  </c:pt>
                  <c:pt idx="1911">
                    <c:v>2991</c:v>
                  </c:pt>
                  <c:pt idx="1912">
                    <c:v>3044</c:v>
                  </c:pt>
                  <c:pt idx="1913">
                    <c:v>5880</c:v>
                  </c:pt>
                  <c:pt idx="1914">
                    <c:v>2708</c:v>
                  </c:pt>
                  <c:pt idx="1915">
                    <c:v>1238</c:v>
                  </c:pt>
                  <c:pt idx="1916">
                    <c:v>405</c:v>
                  </c:pt>
                  <c:pt idx="1917">
                    <c:v>936</c:v>
                  </c:pt>
                  <c:pt idx="1918">
                    <c:v>827</c:v>
                  </c:pt>
                  <c:pt idx="1919">
                    <c:v>349</c:v>
                  </c:pt>
                  <c:pt idx="1920">
                    <c:v>8110</c:v>
                  </c:pt>
                  <c:pt idx="1921">
                    <c:v>483</c:v>
                  </c:pt>
                  <c:pt idx="1922">
                    <c:v>131</c:v>
                  </c:pt>
                  <c:pt idx="1923">
                    <c:v>2909</c:v>
                  </c:pt>
                  <c:pt idx="1924">
                    <c:v>2031</c:v>
                  </c:pt>
                  <c:pt idx="1925">
                    <c:v>546</c:v>
                  </c:pt>
                  <c:pt idx="1926">
                    <c:v>1234</c:v>
                  </c:pt>
                  <c:pt idx="1927">
                    <c:v>307</c:v>
                  </c:pt>
                  <c:pt idx="1928">
                    <c:v>57</c:v>
                  </c:pt>
                  <c:pt idx="1929">
                    <c:v>1919</c:v>
                  </c:pt>
                  <c:pt idx="1930">
                    <c:v>1040</c:v>
                  </c:pt>
                  <c:pt idx="1931">
                    <c:v>242</c:v>
                  </c:pt>
                  <c:pt idx="1932">
                    <c:v>1685</c:v>
                  </c:pt>
                  <c:pt idx="1933">
                    <c:v>3550</c:v>
                  </c:pt>
                  <c:pt idx="1934">
                    <c:v>1908</c:v>
                  </c:pt>
                  <c:pt idx="1935">
                    <c:v>1850</c:v>
                  </c:pt>
                  <c:pt idx="1936">
                    <c:v>647</c:v>
                  </c:pt>
                  <c:pt idx="1937">
                    <c:v>8163</c:v>
                  </c:pt>
                  <c:pt idx="1938">
                    <c:v>305</c:v>
                  </c:pt>
                  <c:pt idx="1939">
                    <c:v>903</c:v>
                  </c:pt>
                  <c:pt idx="1940">
                    <c:v>3765</c:v>
                  </c:pt>
                  <c:pt idx="1941">
                    <c:v>2409</c:v>
                  </c:pt>
                  <c:pt idx="1942">
                    <c:v>3909</c:v>
                  </c:pt>
                  <c:pt idx="1943">
                    <c:v>1920</c:v>
                  </c:pt>
                  <c:pt idx="1944">
                    <c:v>3773</c:v>
                  </c:pt>
                  <c:pt idx="1945">
                    <c:v>660</c:v>
                  </c:pt>
                  <c:pt idx="1946">
                    <c:v>3774</c:v>
                  </c:pt>
                  <c:pt idx="1947">
                    <c:v>2490</c:v>
                  </c:pt>
                  <c:pt idx="1948">
                    <c:v>4918</c:v>
                  </c:pt>
                  <c:pt idx="1949">
                    <c:v>1459</c:v>
                  </c:pt>
                  <c:pt idx="1950">
                    <c:v>5665</c:v>
                  </c:pt>
                  <c:pt idx="1951">
                    <c:v>1215</c:v>
                  </c:pt>
                  <c:pt idx="1952">
                    <c:v>11227</c:v>
                  </c:pt>
                  <c:pt idx="1953">
                    <c:v>3277</c:v>
                  </c:pt>
                  <c:pt idx="1954">
                    <c:v>439</c:v>
                  </c:pt>
                  <c:pt idx="1955">
                    <c:v>583</c:v>
                  </c:pt>
                  <c:pt idx="1956">
                    <c:v>1020</c:v>
                  </c:pt>
                  <c:pt idx="1957">
                    <c:v>489</c:v>
                  </c:pt>
                  <c:pt idx="1958">
                    <c:v>8738</c:v>
                  </c:pt>
                  <c:pt idx="1959">
                    <c:v>1362</c:v>
                  </c:pt>
                  <c:pt idx="1960">
                    <c:v>3442</c:v>
                  </c:pt>
                  <c:pt idx="1961">
                    <c:v>7775</c:v>
                  </c:pt>
                  <c:pt idx="1962">
                    <c:v>1402</c:v>
                  </c:pt>
                  <c:pt idx="1963">
                    <c:v>1514</c:v>
                  </c:pt>
                  <c:pt idx="1964">
                    <c:v>7519</c:v>
                  </c:pt>
                  <c:pt idx="1965">
                    <c:v>2989</c:v>
                  </c:pt>
                  <c:pt idx="1966">
                    <c:v>201</c:v>
                  </c:pt>
                  <c:pt idx="1967">
                    <c:v>2712</c:v>
                  </c:pt>
                  <c:pt idx="1968">
                    <c:v>697</c:v>
                  </c:pt>
                  <c:pt idx="1969">
                    <c:v>5949</c:v>
                  </c:pt>
                  <c:pt idx="1970">
                    <c:v>4101</c:v>
                  </c:pt>
                  <c:pt idx="1971">
                    <c:v>1815</c:v>
                  </c:pt>
                  <c:pt idx="1972">
                    <c:v>6002</c:v>
                  </c:pt>
                  <c:pt idx="1973">
                    <c:v>5667</c:v>
                  </c:pt>
                  <c:pt idx="1974">
                    <c:v>1154</c:v>
                  </c:pt>
                  <c:pt idx="1975">
                    <c:v>2374</c:v>
                  </c:pt>
                  <c:pt idx="1976">
                    <c:v>5999</c:v>
                  </c:pt>
                  <c:pt idx="1977">
                    <c:v>3865</c:v>
                  </c:pt>
                  <c:pt idx="1978">
                    <c:v>1226</c:v>
                  </c:pt>
                  <c:pt idx="1979">
                    <c:v>9602</c:v>
                  </c:pt>
                  <c:pt idx="1980">
                    <c:v>1318</c:v>
                  </c:pt>
                  <c:pt idx="1981">
                    <c:v>4035</c:v>
                  </c:pt>
                  <c:pt idx="1982">
                    <c:v>2996</c:v>
                  </c:pt>
                  <c:pt idx="1983">
                    <c:v>8034</c:v>
                  </c:pt>
                  <c:pt idx="1984">
                    <c:v>2196</c:v>
                  </c:pt>
                  <c:pt idx="1985">
                    <c:v>3869</c:v>
                  </c:pt>
                  <c:pt idx="1986">
                    <c:v>682</c:v>
                  </c:pt>
                  <c:pt idx="1987">
                    <c:v>2850</c:v>
                  </c:pt>
                  <c:pt idx="1988">
                    <c:v>3346</c:v>
                  </c:pt>
                  <c:pt idx="1989">
                    <c:v>212</c:v>
                  </c:pt>
                  <c:pt idx="1990">
                    <c:v>6683</c:v>
                  </c:pt>
                  <c:pt idx="1991">
                    <c:v>3232</c:v>
                  </c:pt>
                  <c:pt idx="1992">
                    <c:v>6707</c:v>
                  </c:pt>
                  <c:pt idx="1993">
                    <c:v>946</c:v>
                  </c:pt>
                  <c:pt idx="1994">
                    <c:v>1375</c:v>
                  </c:pt>
                  <c:pt idx="1995">
                    <c:v>1740</c:v>
                  </c:pt>
                  <c:pt idx="1996">
                    <c:v>7373</c:v>
                  </c:pt>
                  <c:pt idx="1997">
                    <c:v>5377</c:v>
                  </c:pt>
                  <c:pt idx="1998">
                    <c:v>58</c:v>
                  </c:pt>
                  <c:pt idx="1999">
                    <c:v>15600</c:v>
                  </c:pt>
                  <c:pt idx="2000">
                    <c:v>5</c:v>
                  </c:pt>
                  <c:pt idx="2001">
                    <c:v>613</c:v>
                  </c:pt>
                  <c:pt idx="2002">
                    <c:v>1188</c:v>
                  </c:pt>
                  <c:pt idx="2003">
                    <c:v>3272</c:v>
                  </c:pt>
                  <c:pt idx="2004">
                    <c:v>1251</c:v>
                  </c:pt>
                  <c:pt idx="2005">
                    <c:v>6</c:v>
                  </c:pt>
                  <c:pt idx="2006">
                    <c:v>455</c:v>
                  </c:pt>
                  <c:pt idx="2007">
                    <c:v>9884</c:v>
                  </c:pt>
                  <c:pt idx="2008">
                    <c:v>2116</c:v>
                  </c:pt>
                  <c:pt idx="2009">
                    <c:v>6760</c:v>
                  </c:pt>
                  <c:pt idx="2010">
                    <c:v>1469</c:v>
                  </c:pt>
                  <c:pt idx="2011">
                    <c:v>4551</c:v>
                  </c:pt>
                  <c:pt idx="2012">
                    <c:v>4968</c:v>
                  </c:pt>
                  <c:pt idx="2013">
                    <c:v>1247</c:v>
                  </c:pt>
                  <c:pt idx="2014">
                    <c:v>2819</c:v>
                  </c:pt>
                  <c:pt idx="2015">
                    <c:v>2155</c:v>
                  </c:pt>
                  <c:pt idx="2016">
                    <c:v>2148</c:v>
                  </c:pt>
                  <c:pt idx="2017">
                    <c:v>2019</c:v>
                  </c:pt>
                  <c:pt idx="2018">
                    <c:v>3698</c:v>
                  </c:pt>
                  <c:pt idx="2019">
                    <c:v>5035</c:v>
                  </c:pt>
                  <c:pt idx="2020">
                    <c:v>359</c:v>
                  </c:pt>
                  <c:pt idx="2021">
                    <c:v>220</c:v>
                  </c:pt>
                  <c:pt idx="2022">
                    <c:v>711</c:v>
                  </c:pt>
                  <c:pt idx="2023">
                    <c:v>1740</c:v>
                  </c:pt>
                  <c:pt idx="2024">
                    <c:v>170</c:v>
                  </c:pt>
                  <c:pt idx="2025">
                    <c:v>78</c:v>
                  </c:pt>
                  <c:pt idx="2026">
                    <c:v>5489</c:v>
                  </c:pt>
                  <c:pt idx="2027">
                    <c:v>2549</c:v>
                  </c:pt>
                  <c:pt idx="2028">
                    <c:v>762</c:v>
                  </c:pt>
                  <c:pt idx="2029">
                    <c:v>2073</c:v>
                  </c:pt>
                  <c:pt idx="2030">
                    <c:v>418</c:v>
                  </c:pt>
                  <c:pt idx="2031">
                    <c:v>2605</c:v>
                  </c:pt>
                  <c:pt idx="2032">
                    <c:v>2032</c:v>
                  </c:pt>
                  <c:pt idx="2033">
                    <c:v>5317</c:v>
                  </c:pt>
                  <c:pt idx="2034">
                    <c:v>2353</c:v>
                  </c:pt>
                  <c:pt idx="2035">
                    <c:v>1394</c:v>
                  </c:pt>
                  <c:pt idx="2036">
                    <c:v>500</c:v>
                  </c:pt>
                  <c:pt idx="2037">
                    <c:v>774</c:v>
                  </c:pt>
                  <c:pt idx="2038">
                    <c:v>2835</c:v>
                  </c:pt>
                  <c:pt idx="2039">
                    <c:v>422</c:v>
                  </c:pt>
                  <c:pt idx="2040">
                    <c:v>5761</c:v>
                  </c:pt>
                  <c:pt idx="2041">
                    <c:v>1990</c:v>
                  </c:pt>
                  <c:pt idx="2042">
                    <c:v>524</c:v>
                  </c:pt>
                  <c:pt idx="2043">
                    <c:v>1346</c:v>
                  </c:pt>
                  <c:pt idx="2044">
                    <c:v>4060</c:v>
                  </c:pt>
                  <c:pt idx="2045">
                    <c:v>1512</c:v>
                  </c:pt>
                  <c:pt idx="2046">
                    <c:v>1276</c:v>
                  </c:pt>
                  <c:pt idx="2047">
                    <c:v>5405</c:v>
                  </c:pt>
                  <c:pt idx="2048">
                    <c:v>34297</c:v>
                  </c:pt>
                  <c:pt idx="2049">
                    <c:v>43663</c:v>
                  </c:pt>
                  <c:pt idx="2050">
                    <c:v>1717</c:v>
                  </c:pt>
                  <c:pt idx="2051">
                    <c:v>1138</c:v>
                  </c:pt>
                  <c:pt idx="2052">
                    <c:v>4321</c:v>
                  </c:pt>
                  <c:pt idx="2053">
                    <c:v>848</c:v>
                  </c:pt>
                  <c:pt idx="2054">
                    <c:v>32118</c:v>
                  </c:pt>
                  <c:pt idx="2055">
                    <c:v>629</c:v>
                  </c:pt>
                  <c:pt idx="2056">
                    <c:v>377</c:v>
                  </c:pt>
                  <c:pt idx="2057">
                    <c:v>4395</c:v>
                  </c:pt>
                  <c:pt idx="2058">
                    <c:v>1958</c:v>
                  </c:pt>
                  <c:pt idx="2059">
                    <c:v>5024</c:v>
                  </c:pt>
                  <c:pt idx="2060">
                    <c:v>1575</c:v>
                  </c:pt>
                  <c:pt idx="2061">
                    <c:v>5048</c:v>
                  </c:pt>
                  <c:pt idx="2062">
                    <c:v>184</c:v>
                  </c:pt>
                  <c:pt idx="2063">
                    <c:v>9180</c:v>
                  </c:pt>
                  <c:pt idx="2064">
                    <c:v>6565</c:v>
                  </c:pt>
                  <c:pt idx="2065">
                    <c:v>1633</c:v>
                  </c:pt>
                  <c:pt idx="2066">
                    <c:v>2441</c:v>
                  </c:pt>
                  <c:pt idx="2067">
                    <c:v>634</c:v>
                  </c:pt>
                  <c:pt idx="2068">
                    <c:v>1397</c:v>
                  </c:pt>
                  <c:pt idx="2069">
                    <c:v>927</c:v>
                  </c:pt>
                  <c:pt idx="2070">
                    <c:v>23327</c:v>
                  </c:pt>
                  <c:pt idx="2071">
                    <c:v>1732</c:v>
                  </c:pt>
                  <c:pt idx="2072">
                    <c:v>502</c:v>
                  </c:pt>
                  <c:pt idx="2073">
                    <c:v>5430</c:v>
                  </c:pt>
                  <c:pt idx="2074">
                    <c:v>982</c:v>
                  </c:pt>
                  <c:pt idx="2075">
                    <c:v>4219</c:v>
                  </c:pt>
                  <c:pt idx="2076">
                    <c:v>10324</c:v>
                  </c:pt>
                  <c:pt idx="2077">
                    <c:v>71</c:v>
                  </c:pt>
                  <c:pt idx="2078">
                    <c:v>543</c:v>
                  </c:pt>
                  <c:pt idx="2079">
                    <c:v>6709</c:v>
                  </c:pt>
                  <c:pt idx="2080">
                    <c:v>849</c:v>
                  </c:pt>
                  <c:pt idx="2081">
                    <c:v>1658</c:v>
                  </c:pt>
                  <c:pt idx="2082">
                    <c:v>256</c:v>
                  </c:pt>
                  <c:pt idx="2083">
                    <c:v>8468</c:v>
                  </c:pt>
                  <c:pt idx="2084">
                    <c:v>15939</c:v>
                  </c:pt>
                  <c:pt idx="2085">
                    <c:v>393</c:v>
                  </c:pt>
                  <c:pt idx="2086">
                    <c:v>5905</c:v>
                  </c:pt>
                  <c:pt idx="2087">
                    <c:v>918</c:v>
                  </c:pt>
                  <c:pt idx="2088">
                    <c:v>5583</c:v>
                  </c:pt>
                  <c:pt idx="2089">
                    <c:v>1884</c:v>
                  </c:pt>
                  <c:pt idx="2090">
                    <c:v>1239</c:v>
                  </c:pt>
                  <c:pt idx="2091">
                    <c:v>701</c:v>
                  </c:pt>
                  <c:pt idx="2092">
                    <c:v>1545</c:v>
                  </c:pt>
                  <c:pt idx="2093">
                    <c:v>3873</c:v>
                  </c:pt>
                  <c:pt idx="2094">
                    <c:v>2672</c:v>
                  </c:pt>
                  <c:pt idx="2095">
                    <c:v>418</c:v>
                  </c:pt>
                  <c:pt idx="2096">
                    <c:v>8870</c:v>
                  </c:pt>
                  <c:pt idx="2097">
                    <c:v>907</c:v>
                  </c:pt>
                  <c:pt idx="2098">
                    <c:v>26545</c:v>
                  </c:pt>
                  <c:pt idx="2099">
                    <c:v>10798</c:v>
                  </c:pt>
                  <c:pt idx="2100">
                    <c:v>7094</c:v>
                  </c:pt>
                  <c:pt idx="2101">
                    <c:v>7699</c:v>
                  </c:pt>
                  <c:pt idx="2102">
                    <c:v>12921</c:v>
                  </c:pt>
                  <c:pt idx="2103">
                    <c:v>1551</c:v>
                  </c:pt>
                  <c:pt idx="2104">
                    <c:v>6220</c:v>
                  </c:pt>
                  <c:pt idx="2105">
                    <c:v>2855</c:v>
                  </c:pt>
                  <c:pt idx="2106">
                    <c:v>1641</c:v>
                  </c:pt>
                  <c:pt idx="2107">
                    <c:v>509</c:v>
                  </c:pt>
                  <c:pt idx="2108">
                    <c:v>3182</c:v>
                  </c:pt>
                  <c:pt idx="2109">
                    <c:v>334</c:v>
                  </c:pt>
                  <c:pt idx="2110">
                    <c:v>7687</c:v>
                  </c:pt>
                  <c:pt idx="2111">
                    <c:v>127</c:v>
                  </c:pt>
                  <c:pt idx="2112">
                    <c:v>198</c:v>
                  </c:pt>
                  <c:pt idx="2113">
                    <c:v>2684</c:v>
                  </c:pt>
                  <c:pt idx="2114">
                    <c:v>1032</c:v>
                  </c:pt>
                  <c:pt idx="2115">
                    <c:v>24204</c:v>
                  </c:pt>
                  <c:pt idx="2116">
                    <c:v>6842</c:v>
                  </c:pt>
                  <c:pt idx="2117">
                    <c:v>17966</c:v>
                  </c:pt>
                  <c:pt idx="2118">
                    <c:v>67499</c:v>
                  </c:pt>
                  <c:pt idx="2119">
                    <c:v>8740</c:v>
                  </c:pt>
                  <c:pt idx="2120">
                    <c:v>15592</c:v>
                  </c:pt>
                  <c:pt idx="2121">
                    <c:v>57814</c:v>
                  </c:pt>
                  <c:pt idx="2122">
                    <c:v>65496</c:v>
                  </c:pt>
                  <c:pt idx="2123">
                    <c:v>3527</c:v>
                  </c:pt>
                  <c:pt idx="2124">
                    <c:v>40182</c:v>
                  </c:pt>
                  <c:pt idx="2125">
                    <c:v>595</c:v>
                  </c:pt>
                  <c:pt idx="2126">
                    <c:v>9861</c:v>
                  </c:pt>
                  <c:pt idx="2127">
                    <c:v>529</c:v>
                  </c:pt>
                  <c:pt idx="2128">
                    <c:v>505</c:v>
                  </c:pt>
                  <c:pt idx="2129">
                    <c:v>3208</c:v>
                  </c:pt>
                  <c:pt idx="2130">
                    <c:v>6925</c:v>
                  </c:pt>
                  <c:pt idx="2131">
                    <c:v>9513</c:v>
                  </c:pt>
                  <c:pt idx="2132">
                    <c:v>3684</c:v>
                  </c:pt>
                  <c:pt idx="2133">
                    <c:v>30325</c:v>
                  </c:pt>
                  <c:pt idx="2134">
                    <c:v>25354</c:v>
                  </c:pt>
                  <c:pt idx="2135">
                    <c:v>9200</c:v>
                  </c:pt>
                  <c:pt idx="2136">
                    <c:v>1162</c:v>
                  </c:pt>
                  <c:pt idx="2137">
                    <c:v>1564</c:v>
                  </c:pt>
                  <c:pt idx="2138">
                    <c:v>7889</c:v>
                  </c:pt>
                  <c:pt idx="2139">
                    <c:v>3245</c:v>
                  </c:pt>
                  <c:pt idx="2140">
                    <c:v>2940</c:v>
                  </c:pt>
                  <c:pt idx="2141">
                    <c:v>1691</c:v>
                  </c:pt>
                  <c:pt idx="2142">
                    <c:v>1273</c:v>
                  </c:pt>
                  <c:pt idx="2143">
                    <c:v>1169</c:v>
                  </c:pt>
                  <c:pt idx="2144">
                    <c:v>2482</c:v>
                  </c:pt>
                  <c:pt idx="2145">
                    <c:v>1836</c:v>
                  </c:pt>
                  <c:pt idx="2146">
                    <c:v>1149</c:v>
                  </c:pt>
                  <c:pt idx="2147">
                    <c:v>10314</c:v>
                  </c:pt>
                  <c:pt idx="2148">
                    <c:v>2302</c:v>
                  </c:pt>
                  <c:pt idx="2149">
                    <c:v>1644</c:v>
                  </c:pt>
                  <c:pt idx="2150">
                    <c:v>8318</c:v>
                  </c:pt>
                  <c:pt idx="2151">
                    <c:v>15432</c:v>
                  </c:pt>
                  <c:pt idx="2152">
                    <c:v>890</c:v>
                  </c:pt>
                  <c:pt idx="2153">
                    <c:v>18467</c:v>
                  </c:pt>
                  <c:pt idx="2154">
                    <c:v>1777</c:v>
                  </c:pt>
                  <c:pt idx="2155">
                    <c:v>948</c:v>
                  </c:pt>
                  <c:pt idx="2156">
                    <c:v>1260</c:v>
                  </c:pt>
                  <c:pt idx="2157">
                    <c:v>2720</c:v>
                  </c:pt>
                  <c:pt idx="2158">
                    <c:v>4578</c:v>
                  </c:pt>
                  <c:pt idx="2159">
                    <c:v>5932</c:v>
                  </c:pt>
                  <c:pt idx="2160">
                    <c:v>794</c:v>
                  </c:pt>
                  <c:pt idx="2161">
                    <c:v>1427</c:v>
                  </c:pt>
                  <c:pt idx="2162">
                    <c:v>307</c:v>
                  </c:pt>
                  <c:pt idx="2163">
                    <c:v>5220</c:v>
                  </c:pt>
                  <c:pt idx="2164">
                    <c:v>4077</c:v>
                  </c:pt>
                  <c:pt idx="2165">
                    <c:v>3650</c:v>
                  </c:pt>
                  <c:pt idx="2166">
                    <c:v>2322</c:v>
                  </c:pt>
                  <c:pt idx="2167">
                    <c:v>747</c:v>
                  </c:pt>
                  <c:pt idx="2168">
                    <c:v>7429</c:v>
                  </c:pt>
                  <c:pt idx="2169">
                    <c:v>1050</c:v>
                  </c:pt>
                  <c:pt idx="2170">
                    <c:v>30702</c:v>
                  </c:pt>
                  <c:pt idx="2171">
                    <c:v>700</c:v>
                  </c:pt>
                  <c:pt idx="2172">
                    <c:v>200</c:v>
                  </c:pt>
                  <c:pt idx="2173">
                    <c:v>1301</c:v>
                  </c:pt>
                  <c:pt idx="2174">
                    <c:v>525</c:v>
                  </c:pt>
                  <c:pt idx="2175">
                    <c:v>11052</c:v>
                  </c:pt>
                  <c:pt idx="2176">
                    <c:v>3354</c:v>
                  </c:pt>
                  <c:pt idx="2177">
                    <c:v>4355</c:v>
                  </c:pt>
                  <c:pt idx="2178">
                    <c:v>271</c:v>
                  </c:pt>
                  <c:pt idx="2179">
                    <c:v>20739</c:v>
                  </c:pt>
                  <c:pt idx="2180">
                    <c:v>304</c:v>
                  </c:pt>
                  <c:pt idx="2181">
                    <c:v>14402</c:v>
                  </c:pt>
                  <c:pt idx="2182">
                    <c:v>4937</c:v>
                  </c:pt>
                  <c:pt idx="2183">
                    <c:v>5724</c:v>
                  </c:pt>
                  <c:pt idx="2184">
                    <c:v>35352</c:v>
                  </c:pt>
                  <c:pt idx="2185">
                    <c:v>1662</c:v>
                  </c:pt>
                  <c:pt idx="2186">
                    <c:v>33719</c:v>
                  </c:pt>
                  <c:pt idx="2187">
                    <c:v>5004</c:v>
                  </c:pt>
                  <c:pt idx="2188">
                    <c:v>499</c:v>
                  </c:pt>
                  <c:pt idx="2189">
                    <c:v>885</c:v>
                  </c:pt>
                  <c:pt idx="2190">
                    <c:v>2315</c:v>
                  </c:pt>
                  <c:pt idx="2191">
                    <c:v>405</c:v>
                  </c:pt>
                  <c:pt idx="2192">
                    <c:v>824</c:v>
                  </c:pt>
                  <c:pt idx="2193">
                    <c:v>3048</c:v>
                  </c:pt>
                  <c:pt idx="2194">
                    <c:v>3973</c:v>
                  </c:pt>
                  <c:pt idx="2195">
                    <c:v>1184</c:v>
                  </c:pt>
                  <c:pt idx="2196">
                    <c:v>197</c:v>
                  </c:pt>
                  <c:pt idx="2197">
                    <c:v>1580</c:v>
                  </c:pt>
                  <c:pt idx="2198">
                    <c:v>4998</c:v>
                  </c:pt>
                  <c:pt idx="2199">
                    <c:v>2843</c:v>
                  </c:pt>
                  <c:pt idx="2200">
                    <c:v>2587</c:v>
                  </c:pt>
                  <c:pt idx="2201">
                    <c:v>849</c:v>
                  </c:pt>
                  <c:pt idx="2202">
                    <c:v>236</c:v>
                  </c:pt>
                  <c:pt idx="2203">
                    <c:v>12984</c:v>
                  </c:pt>
                  <c:pt idx="2204">
                    <c:v>4132</c:v>
                  </c:pt>
                  <c:pt idx="2205">
                    <c:v>733</c:v>
                  </c:pt>
                  <c:pt idx="2206">
                    <c:v>4083</c:v>
                  </c:pt>
                  <c:pt idx="2207">
                    <c:v>280</c:v>
                  </c:pt>
                  <c:pt idx="2208">
                    <c:v>1303</c:v>
                  </c:pt>
                  <c:pt idx="2209">
                    <c:v>6258</c:v>
                  </c:pt>
                  <c:pt idx="2210">
                    <c:v>11302</c:v>
                  </c:pt>
                  <c:pt idx="2211">
                    <c:v>3560</c:v>
                  </c:pt>
                  <c:pt idx="2212">
                    <c:v>533</c:v>
                  </c:pt>
                  <c:pt idx="2213">
                    <c:v>3441</c:v>
                  </c:pt>
                  <c:pt idx="2214">
                    <c:v>942</c:v>
                  </c:pt>
                  <c:pt idx="2215">
                    <c:v>1255</c:v>
                  </c:pt>
                  <c:pt idx="2216">
                    <c:v>1035</c:v>
                  </c:pt>
                  <c:pt idx="2217">
                    <c:v>56458</c:v>
                  </c:pt>
                  <c:pt idx="2218">
                    <c:v>20338</c:v>
                  </c:pt>
                  <c:pt idx="2219">
                    <c:v>2686</c:v>
                  </c:pt>
                  <c:pt idx="2220">
                    <c:v>1806</c:v>
                  </c:pt>
                  <c:pt idx="2221">
                    <c:v>9101</c:v>
                  </c:pt>
                  <c:pt idx="2222">
                    <c:v>718</c:v>
                  </c:pt>
                  <c:pt idx="2223">
                    <c:v>2059</c:v>
                  </c:pt>
                  <c:pt idx="2224">
                    <c:v>13337</c:v>
                  </c:pt>
                  <c:pt idx="2225">
                    <c:v>146162</c:v>
                  </c:pt>
                  <c:pt idx="2226">
                    <c:v>3474</c:v>
                  </c:pt>
                  <c:pt idx="2227">
                    <c:v>139</c:v>
                  </c:pt>
                  <c:pt idx="2228">
                    <c:v>3887</c:v>
                  </c:pt>
                  <c:pt idx="2229">
                    <c:v>7187</c:v>
                  </c:pt>
                  <c:pt idx="2230">
                    <c:v>2757</c:v>
                  </c:pt>
                  <c:pt idx="2231">
                    <c:v>3574</c:v>
                  </c:pt>
                  <c:pt idx="2232">
                    <c:v>53420</c:v>
                  </c:pt>
                  <c:pt idx="2233">
                    <c:v>190</c:v>
                  </c:pt>
                  <c:pt idx="2234">
                    <c:v>20086</c:v>
                  </c:pt>
                  <c:pt idx="2235">
                    <c:v>9071</c:v>
                  </c:pt>
                  <c:pt idx="2236">
                    <c:v>147</c:v>
                  </c:pt>
                  <c:pt idx="2237">
                    <c:v>1475</c:v>
                  </c:pt>
                  <c:pt idx="2238">
                    <c:v>13849</c:v>
                  </c:pt>
                  <c:pt idx="2239">
                    <c:v>732</c:v>
                  </c:pt>
                  <c:pt idx="2240">
                    <c:v>19194</c:v>
                  </c:pt>
                  <c:pt idx="2241">
                    <c:v>178</c:v>
                  </c:pt>
                  <c:pt idx="2242">
                    <c:v>6043</c:v>
                  </c:pt>
                  <c:pt idx="2243">
                    <c:v>3223</c:v>
                  </c:pt>
                  <c:pt idx="2244">
                    <c:v>6921</c:v>
                  </c:pt>
                  <c:pt idx="2245">
                    <c:v>10462</c:v>
                  </c:pt>
                  <c:pt idx="2246">
                    <c:v>3118</c:v>
                  </c:pt>
                  <c:pt idx="2247">
                    <c:v>675</c:v>
                  </c:pt>
                  <c:pt idx="2248">
                    <c:v>8182</c:v>
                  </c:pt>
                  <c:pt idx="2249">
                    <c:v>138</c:v>
                  </c:pt>
                  <c:pt idx="2250">
                    <c:v>824</c:v>
                  </c:pt>
                  <c:pt idx="2251">
                    <c:v>222</c:v>
                  </c:pt>
                  <c:pt idx="2252">
                    <c:v>537</c:v>
                  </c:pt>
                  <c:pt idx="2253">
                    <c:v>1815</c:v>
                  </c:pt>
                  <c:pt idx="2254">
                    <c:v>6885</c:v>
                  </c:pt>
                  <c:pt idx="2255">
                    <c:v>532</c:v>
                  </c:pt>
                  <c:pt idx="2256">
                    <c:v>959</c:v>
                  </c:pt>
                  <c:pt idx="2257">
                    <c:v>1407</c:v>
                  </c:pt>
                  <c:pt idx="2258">
                    <c:v>1133</c:v>
                  </c:pt>
                  <c:pt idx="2259">
                    <c:v>2211</c:v>
                  </c:pt>
                  <c:pt idx="2260">
                    <c:v>2475</c:v>
                  </c:pt>
                  <c:pt idx="2261">
                    <c:v>3383</c:v>
                  </c:pt>
                  <c:pt idx="2262">
                    <c:v>232</c:v>
                  </c:pt>
                  <c:pt idx="2263">
                    <c:v>4117</c:v>
                  </c:pt>
                  <c:pt idx="2264">
                    <c:v>202</c:v>
                  </c:pt>
                  <c:pt idx="2265">
                    <c:v>1738</c:v>
                  </c:pt>
                  <c:pt idx="2266">
                    <c:v>1639</c:v>
                  </c:pt>
                  <c:pt idx="2267">
                    <c:v>628</c:v>
                  </c:pt>
                  <c:pt idx="2268">
                    <c:v>827</c:v>
                  </c:pt>
                  <c:pt idx="2269">
                    <c:v>7650</c:v>
                  </c:pt>
                  <c:pt idx="2270">
                    <c:v>1305</c:v>
                  </c:pt>
                  <c:pt idx="2271">
                    <c:v>588</c:v>
                  </c:pt>
                  <c:pt idx="2272">
                    <c:v>320</c:v>
                  </c:pt>
                  <c:pt idx="2273">
                    <c:v>3236</c:v>
                  </c:pt>
                  <c:pt idx="2274">
                    <c:v>476</c:v>
                  </c:pt>
                  <c:pt idx="2275">
                    <c:v>4884</c:v>
                  </c:pt>
                  <c:pt idx="2276">
                    <c:v>2606</c:v>
                  </c:pt>
                  <c:pt idx="2277">
                    <c:v>496</c:v>
                  </c:pt>
                  <c:pt idx="2278">
                    <c:v>1219</c:v>
                  </c:pt>
                  <c:pt idx="2279">
                    <c:v>1718</c:v>
                  </c:pt>
                  <c:pt idx="2280">
                    <c:v>12863</c:v>
                  </c:pt>
                  <c:pt idx="2281">
                    <c:v>1219</c:v>
                  </c:pt>
                  <c:pt idx="2282">
                    <c:v>351</c:v>
                  </c:pt>
                  <c:pt idx="2283">
                    <c:v>485</c:v>
                  </c:pt>
                  <c:pt idx="2284">
                    <c:v>537</c:v>
                  </c:pt>
                  <c:pt idx="2285">
                    <c:v>5651</c:v>
                  </c:pt>
                  <c:pt idx="2286">
                    <c:v>1092</c:v>
                  </c:pt>
                  <c:pt idx="2287">
                    <c:v>503</c:v>
                  </c:pt>
                  <c:pt idx="2288">
                    <c:v>2006</c:v>
                  </c:pt>
                  <c:pt idx="2289">
                    <c:v>706</c:v>
                  </c:pt>
                  <c:pt idx="2290">
                    <c:v>554</c:v>
                  </c:pt>
                  <c:pt idx="2291">
                    <c:v>822</c:v>
                  </c:pt>
                  <c:pt idx="2292">
                    <c:v>347</c:v>
                  </c:pt>
                  <c:pt idx="2293">
                    <c:v>191</c:v>
                  </c:pt>
                  <c:pt idx="2294">
                    <c:v>546</c:v>
                  </c:pt>
                  <c:pt idx="2295">
                    <c:v>14742</c:v>
                  </c:pt>
                  <c:pt idx="2296">
                    <c:v>1028</c:v>
                  </c:pt>
                  <c:pt idx="2297">
                    <c:v>3594</c:v>
                  </c:pt>
                  <c:pt idx="2298">
                    <c:v>693</c:v>
                  </c:pt>
                  <c:pt idx="2299">
                    <c:v>2115</c:v>
                  </c:pt>
                  <c:pt idx="2300">
                    <c:v>175</c:v>
                  </c:pt>
                  <c:pt idx="2301">
                    <c:v>673</c:v>
                  </c:pt>
                  <c:pt idx="2302">
                    <c:v>2380</c:v>
                  </c:pt>
                  <c:pt idx="2303">
                    <c:v>544</c:v>
                  </c:pt>
                  <c:pt idx="2304">
                    <c:v>478</c:v>
                  </c:pt>
                  <c:pt idx="2305">
                    <c:v>1095</c:v>
                  </c:pt>
                  <c:pt idx="2306">
                    <c:v>2449</c:v>
                  </c:pt>
                  <c:pt idx="2307">
                    <c:v>218</c:v>
                  </c:pt>
                  <c:pt idx="2308">
                    <c:v>3104</c:v>
                  </c:pt>
                  <c:pt idx="2309">
                    <c:v>1855</c:v>
                  </c:pt>
                  <c:pt idx="2310">
                    <c:v>404</c:v>
                  </c:pt>
                  <c:pt idx="2311">
                    <c:v>1870</c:v>
                  </c:pt>
                  <c:pt idx="2312">
                    <c:v>1296</c:v>
                  </c:pt>
                  <c:pt idx="2313">
                    <c:v>797</c:v>
                  </c:pt>
                  <c:pt idx="2314">
                    <c:v>3319</c:v>
                  </c:pt>
                  <c:pt idx="2315">
                    <c:v>1894</c:v>
                  </c:pt>
                  <c:pt idx="2316">
                    <c:v>769</c:v>
                  </c:pt>
                  <c:pt idx="2317">
                    <c:v>9485</c:v>
                  </c:pt>
                  <c:pt idx="2318">
                    <c:v>8717</c:v>
                  </c:pt>
                  <c:pt idx="2319">
                    <c:v>864</c:v>
                  </c:pt>
                  <c:pt idx="2320">
                    <c:v>1141</c:v>
                  </c:pt>
                  <c:pt idx="2321">
                    <c:v>1015</c:v>
                  </c:pt>
                  <c:pt idx="2322">
                    <c:v>1904</c:v>
                  </c:pt>
                  <c:pt idx="2323">
                    <c:v>349</c:v>
                  </c:pt>
                  <c:pt idx="2324">
                    <c:v>282</c:v>
                  </c:pt>
                  <c:pt idx="2325">
                    <c:v>3747</c:v>
                  </c:pt>
                  <c:pt idx="2326">
                    <c:v>79819</c:v>
                  </c:pt>
                  <c:pt idx="2327">
                    <c:v>274</c:v>
                  </c:pt>
                  <c:pt idx="2328">
                    <c:v>4604</c:v>
                  </c:pt>
                  <c:pt idx="2329">
                    <c:v>364</c:v>
                  </c:pt>
                  <c:pt idx="2330">
                    <c:v>2967</c:v>
                  </c:pt>
                  <c:pt idx="2331">
                    <c:v>989</c:v>
                  </c:pt>
                  <c:pt idx="2332">
                    <c:v>614</c:v>
                  </c:pt>
                  <c:pt idx="2333">
                    <c:v>1832</c:v>
                  </c:pt>
                  <c:pt idx="2334">
                    <c:v>830</c:v>
                  </c:pt>
                  <c:pt idx="2335">
                    <c:v>360</c:v>
                  </c:pt>
                  <c:pt idx="2336">
                    <c:v>2928</c:v>
                  </c:pt>
                  <c:pt idx="2337">
                    <c:v>563</c:v>
                  </c:pt>
                  <c:pt idx="2338">
                    <c:v>6548</c:v>
                  </c:pt>
                  <c:pt idx="2339">
                    <c:v>1702</c:v>
                  </c:pt>
                  <c:pt idx="2340">
                    <c:v>7125</c:v>
                  </c:pt>
                  <c:pt idx="2341">
                    <c:v>4047</c:v>
                  </c:pt>
                  <c:pt idx="2342">
                    <c:v>1218</c:v>
                  </c:pt>
                  <c:pt idx="2343">
                    <c:v>729</c:v>
                  </c:pt>
                  <c:pt idx="2344">
                    <c:v>1913</c:v>
                  </c:pt>
                  <c:pt idx="2345">
                    <c:v>2391</c:v>
                  </c:pt>
                  <c:pt idx="2346">
                    <c:v>2574</c:v>
                  </c:pt>
                  <c:pt idx="2347">
                    <c:v>3930</c:v>
                  </c:pt>
                  <c:pt idx="2348">
                    <c:v>6705</c:v>
                  </c:pt>
                  <c:pt idx="2349">
                    <c:v>5795</c:v>
                  </c:pt>
                  <c:pt idx="2350">
                    <c:v>886</c:v>
                  </c:pt>
                  <c:pt idx="2351">
                    <c:v>661</c:v>
                  </c:pt>
                  <c:pt idx="2352">
                    <c:v>7578</c:v>
                  </c:pt>
                  <c:pt idx="2353">
                    <c:v>40733</c:v>
                  </c:pt>
                  <c:pt idx="2354">
                    <c:v>286</c:v>
                  </c:pt>
                  <c:pt idx="2355">
                    <c:v>12158</c:v>
                  </c:pt>
                  <c:pt idx="2356">
                    <c:v>43347</c:v>
                  </c:pt>
                  <c:pt idx="2357">
                    <c:v>30323</c:v>
                  </c:pt>
                  <c:pt idx="2358">
                    <c:v>2757</c:v>
                  </c:pt>
                  <c:pt idx="2359">
                    <c:v>36390</c:v>
                  </c:pt>
                  <c:pt idx="2360">
                    <c:v>5224</c:v>
                  </c:pt>
                  <c:pt idx="2361">
                    <c:v>1962</c:v>
                  </c:pt>
                  <c:pt idx="2362">
                    <c:v>4017</c:v>
                  </c:pt>
                  <c:pt idx="2363">
                    <c:v>6143</c:v>
                  </c:pt>
                  <c:pt idx="2364">
                    <c:v>12639</c:v>
                  </c:pt>
                  <c:pt idx="2365">
                    <c:v>3756</c:v>
                  </c:pt>
                  <c:pt idx="2366">
                    <c:v>8757</c:v>
                  </c:pt>
                  <c:pt idx="2367">
                    <c:v>1464</c:v>
                  </c:pt>
                  <c:pt idx="2368">
                    <c:v>2538</c:v>
                  </c:pt>
                  <c:pt idx="2369">
                    <c:v>3495</c:v>
                  </c:pt>
                  <c:pt idx="2370">
                    <c:v>550</c:v>
                  </c:pt>
                  <c:pt idx="2371">
                    <c:v>8203</c:v>
                  </c:pt>
                  <c:pt idx="2372">
                    <c:v>4616</c:v>
                  </c:pt>
                  <c:pt idx="2373">
                    <c:v>5627</c:v>
                  </c:pt>
                  <c:pt idx="2374">
                    <c:v>5067</c:v>
                  </c:pt>
                  <c:pt idx="2375">
                    <c:v>7466</c:v>
                  </c:pt>
                  <c:pt idx="2376">
                    <c:v>737</c:v>
                  </c:pt>
                  <c:pt idx="2377">
                    <c:v>2464</c:v>
                  </c:pt>
                  <c:pt idx="2378">
                    <c:v>37105</c:v>
                  </c:pt>
                  <c:pt idx="2379">
                    <c:v>6771</c:v>
                  </c:pt>
                  <c:pt idx="2380">
                    <c:v>9225</c:v>
                  </c:pt>
                  <c:pt idx="2381">
                    <c:v>1000</c:v>
                  </c:pt>
                  <c:pt idx="2382">
                    <c:v>3849</c:v>
                  </c:pt>
                  <c:pt idx="2383">
                    <c:v>311</c:v>
                  </c:pt>
                  <c:pt idx="2384">
                    <c:v>263</c:v>
                  </c:pt>
                  <c:pt idx="2385">
                    <c:v>1112</c:v>
                  </c:pt>
                  <c:pt idx="2386">
                    <c:v>9474</c:v>
                  </c:pt>
                  <c:pt idx="2387">
                    <c:v>781</c:v>
                  </c:pt>
                  <c:pt idx="2388">
                    <c:v>5187</c:v>
                  </c:pt>
                  <c:pt idx="2389">
                    <c:v>1233</c:v>
                  </c:pt>
                  <c:pt idx="2390">
                    <c:v>957</c:v>
                  </c:pt>
                  <c:pt idx="2391">
                    <c:v>1154</c:v>
                  </c:pt>
                  <c:pt idx="2392">
                    <c:v>15449</c:v>
                  </c:pt>
                  <c:pt idx="2393">
                    <c:v>2276</c:v>
                  </c:pt>
                  <c:pt idx="2394">
                    <c:v>149</c:v>
                  </c:pt>
                  <c:pt idx="2395">
                    <c:v>5490</c:v>
                  </c:pt>
                  <c:pt idx="2396">
                    <c:v>9969</c:v>
                  </c:pt>
                  <c:pt idx="2397">
                    <c:v>800</c:v>
                  </c:pt>
                  <c:pt idx="2398">
                    <c:v>318</c:v>
                  </c:pt>
                  <c:pt idx="2399">
                    <c:v>4461</c:v>
                  </c:pt>
                  <c:pt idx="2400">
                    <c:v>694</c:v>
                  </c:pt>
                  <c:pt idx="2401">
                    <c:v>389</c:v>
                  </c:pt>
                  <c:pt idx="2402">
                    <c:v>786</c:v>
                  </c:pt>
                  <c:pt idx="2403">
                    <c:v>8923</c:v>
                  </c:pt>
                  <c:pt idx="2404">
                    <c:v>8697</c:v>
                  </c:pt>
                  <c:pt idx="2405">
                    <c:v>2935</c:v>
                  </c:pt>
                  <c:pt idx="2406">
                    <c:v>401</c:v>
                  </c:pt>
                  <c:pt idx="2407">
                    <c:v>215</c:v>
                  </c:pt>
                  <c:pt idx="2408">
                    <c:v>2763</c:v>
                  </c:pt>
                  <c:pt idx="2409">
                    <c:v>742</c:v>
                  </c:pt>
                  <c:pt idx="2410">
                    <c:v>640</c:v>
                  </c:pt>
                  <c:pt idx="2411">
                    <c:v>368</c:v>
                  </c:pt>
                  <c:pt idx="2412">
                    <c:v>751</c:v>
                  </c:pt>
                  <c:pt idx="2413">
                    <c:v>630</c:v>
                  </c:pt>
                  <c:pt idx="2414">
                    <c:v>2267</c:v>
                  </c:pt>
                  <c:pt idx="2415">
                    <c:v>852</c:v>
                  </c:pt>
                  <c:pt idx="2416">
                    <c:v>1829</c:v>
                  </c:pt>
                  <c:pt idx="2417">
                    <c:v>5663</c:v>
                  </c:pt>
                  <c:pt idx="2418">
                    <c:v>2612</c:v>
                  </c:pt>
                  <c:pt idx="2419">
                    <c:v>2075</c:v>
                  </c:pt>
                  <c:pt idx="2420">
                    <c:v>594</c:v>
                  </c:pt>
                  <c:pt idx="2421">
                    <c:v>2318</c:v>
                  </c:pt>
                  <c:pt idx="2422">
                    <c:v>4887</c:v>
                  </c:pt>
                  <c:pt idx="2423">
                    <c:v>3955</c:v>
                  </c:pt>
                  <c:pt idx="2424">
                    <c:v>1154</c:v>
                  </c:pt>
                  <c:pt idx="2425">
                    <c:v>906</c:v>
                  </c:pt>
                  <c:pt idx="2426">
                    <c:v>1377</c:v>
                  </c:pt>
                  <c:pt idx="2427">
                    <c:v>1384</c:v>
                  </c:pt>
                  <c:pt idx="2428">
                    <c:v>1210</c:v>
                  </c:pt>
                  <c:pt idx="2429">
                    <c:v>33311</c:v>
                  </c:pt>
                  <c:pt idx="2430">
                    <c:v>2876</c:v>
                  </c:pt>
                  <c:pt idx="2431">
                    <c:v>1618</c:v>
                  </c:pt>
                  <c:pt idx="2432">
                    <c:v>918</c:v>
                  </c:pt>
                  <c:pt idx="2433">
                    <c:v>662</c:v>
                  </c:pt>
                  <c:pt idx="2434">
                    <c:v>628</c:v>
                  </c:pt>
                  <c:pt idx="2435">
                    <c:v>5241</c:v>
                  </c:pt>
                  <c:pt idx="2436">
                    <c:v>2973</c:v>
                  </c:pt>
                  <c:pt idx="2437">
                    <c:v>266</c:v>
                  </c:pt>
                  <c:pt idx="2438">
                    <c:v>12454</c:v>
                  </c:pt>
                  <c:pt idx="2439">
                    <c:v>1597</c:v>
                  </c:pt>
                  <c:pt idx="2440">
                    <c:v>2759</c:v>
                  </c:pt>
                  <c:pt idx="2441">
                    <c:v>2317</c:v>
                  </c:pt>
                  <c:pt idx="2442">
                    <c:v>13808</c:v>
                  </c:pt>
                  <c:pt idx="2443">
                    <c:v>25695</c:v>
                  </c:pt>
                  <c:pt idx="2444">
                    <c:v>25823</c:v>
                  </c:pt>
                  <c:pt idx="2445">
                    <c:v>636</c:v>
                  </c:pt>
                  <c:pt idx="2446">
                    <c:v>483</c:v>
                  </c:pt>
                  <c:pt idx="2447">
                    <c:v>4457</c:v>
                  </c:pt>
                  <c:pt idx="2448">
                    <c:v>1238</c:v>
                  </c:pt>
                  <c:pt idx="2449">
                    <c:v>8874</c:v>
                  </c:pt>
                  <c:pt idx="2450">
                    <c:v>8916</c:v>
                  </c:pt>
                  <c:pt idx="2451">
                    <c:v>1331</c:v>
                  </c:pt>
                  <c:pt idx="2452">
                    <c:v>5691</c:v>
                  </c:pt>
                  <c:pt idx="2453">
                    <c:v>12618</c:v>
                  </c:pt>
                  <c:pt idx="2454">
                    <c:v>31992</c:v>
                  </c:pt>
                  <c:pt idx="2455">
                    <c:v>1187</c:v>
                  </c:pt>
                  <c:pt idx="2456">
                    <c:v>5762</c:v>
                  </c:pt>
                  <c:pt idx="2457">
                    <c:v>9212</c:v>
                  </c:pt>
                  <c:pt idx="2458">
                    <c:v>285</c:v>
                  </c:pt>
                  <c:pt idx="2459">
                    <c:v>19615</c:v>
                  </c:pt>
                  <c:pt idx="2460">
                    <c:v>1276</c:v>
                  </c:pt>
                  <c:pt idx="2461">
                    <c:v>965</c:v>
                  </c:pt>
                  <c:pt idx="2462">
                    <c:v>2635</c:v>
                  </c:pt>
                  <c:pt idx="2463">
                    <c:v>17699</c:v>
                  </c:pt>
                  <c:pt idx="2464">
                    <c:v>2163</c:v>
                  </c:pt>
                  <c:pt idx="2465">
                    <c:v>8377</c:v>
                  </c:pt>
                  <c:pt idx="2466">
                    <c:v>106799</c:v>
                  </c:pt>
                  <c:pt idx="2467">
                    <c:v>17436</c:v>
                  </c:pt>
                  <c:pt idx="2468">
                    <c:v>5630</c:v>
                  </c:pt>
                  <c:pt idx="2469">
                    <c:v>12345</c:v>
                  </c:pt>
                  <c:pt idx="2470">
                    <c:v>7718</c:v>
                  </c:pt>
                  <c:pt idx="2471">
                    <c:v>1226</c:v>
                  </c:pt>
                  <c:pt idx="2472">
                    <c:v>30669</c:v>
                  </c:pt>
                  <c:pt idx="2473">
                    <c:v>5968</c:v>
                  </c:pt>
                  <c:pt idx="2474">
                    <c:v>72520</c:v>
                  </c:pt>
                  <c:pt idx="2475">
                    <c:v>20757</c:v>
                  </c:pt>
                  <c:pt idx="2476">
                    <c:v>49288</c:v>
                  </c:pt>
                  <c:pt idx="2477">
                    <c:v>36299</c:v>
                  </c:pt>
                  <c:pt idx="2478">
                    <c:v>18425</c:v>
                  </c:pt>
                  <c:pt idx="2479">
                    <c:v>75912</c:v>
                  </c:pt>
                  <c:pt idx="2480">
                    <c:v>510</c:v>
                  </c:pt>
                  <c:pt idx="2481">
                    <c:v>39494</c:v>
                  </c:pt>
                  <c:pt idx="2482">
                    <c:v>3070</c:v>
                  </c:pt>
                  <c:pt idx="2483">
                    <c:v>35320</c:v>
                  </c:pt>
                  <c:pt idx="2484">
                    <c:v>7927</c:v>
                  </c:pt>
                  <c:pt idx="2485">
                    <c:v>10850</c:v>
                  </c:pt>
                  <c:pt idx="2486">
                    <c:v>16416</c:v>
                  </c:pt>
                  <c:pt idx="2487">
                    <c:v>75468</c:v>
                  </c:pt>
                  <c:pt idx="2488">
                    <c:v>369</c:v>
                  </c:pt>
                  <c:pt idx="2489">
                    <c:v>238</c:v>
                  </c:pt>
                  <c:pt idx="2490">
                    <c:v>28859</c:v>
                  </c:pt>
                  <c:pt idx="2491">
                    <c:v>805</c:v>
                  </c:pt>
                  <c:pt idx="2492">
                    <c:v>4861</c:v>
                  </c:pt>
                  <c:pt idx="2493">
                    <c:v>5299</c:v>
                  </c:pt>
                  <c:pt idx="2494">
                    <c:v>462</c:v>
                  </c:pt>
                  <c:pt idx="2495">
                    <c:v>2456</c:v>
                  </c:pt>
                  <c:pt idx="2496">
                    <c:v>2946</c:v>
                  </c:pt>
                  <c:pt idx="2497">
                    <c:v>9046</c:v>
                  </c:pt>
                  <c:pt idx="2498">
                    <c:v>40639</c:v>
                  </c:pt>
                  <c:pt idx="2499">
                    <c:v>8226</c:v>
                  </c:pt>
                  <c:pt idx="2500">
                    <c:v>399</c:v>
                  </c:pt>
                  <c:pt idx="2501">
                    <c:v>280</c:v>
                  </c:pt>
                  <c:pt idx="2502">
                    <c:v>6812</c:v>
                  </c:pt>
                  <c:pt idx="2503">
                    <c:v>737</c:v>
                  </c:pt>
                  <c:pt idx="2504">
                    <c:v>822</c:v>
                  </c:pt>
                  <c:pt idx="2505">
                    <c:v>31447</c:v>
                  </c:pt>
                  <c:pt idx="2506">
                    <c:v>85</c:v>
                  </c:pt>
                  <c:pt idx="2507">
                    <c:v>546</c:v>
                  </c:pt>
                  <c:pt idx="2508">
                    <c:v>937</c:v>
                  </c:pt>
                  <c:pt idx="2509">
                    <c:v>3840</c:v>
                  </c:pt>
                  <c:pt idx="2510">
                    <c:v>911</c:v>
                  </c:pt>
                  <c:pt idx="2511">
                    <c:v>378</c:v>
                  </c:pt>
                  <c:pt idx="2512">
                    <c:v>60</c:v>
                  </c:pt>
                  <c:pt idx="2513">
                    <c:v>1035</c:v>
                  </c:pt>
                  <c:pt idx="2514">
                    <c:v>1350</c:v>
                  </c:pt>
                  <c:pt idx="2515">
                    <c:v>29372</c:v>
                  </c:pt>
                  <c:pt idx="2516">
                    <c:v>5187</c:v>
                  </c:pt>
                  <c:pt idx="2517">
                    <c:v>458</c:v>
                  </c:pt>
                  <c:pt idx="2518">
                    <c:v>927</c:v>
                  </c:pt>
                  <c:pt idx="2519">
                    <c:v>660</c:v>
                  </c:pt>
                  <c:pt idx="2520">
                    <c:v>720</c:v>
                  </c:pt>
                  <c:pt idx="2521">
                    <c:v>16390</c:v>
                  </c:pt>
                  <c:pt idx="2522">
                    <c:v>939</c:v>
                  </c:pt>
                  <c:pt idx="2523">
                    <c:v>890</c:v>
                  </c:pt>
                  <c:pt idx="2524">
                    <c:v>873</c:v>
                  </c:pt>
                  <c:pt idx="2525">
                    <c:v>857</c:v>
                  </c:pt>
                  <c:pt idx="2526">
                    <c:v>2928</c:v>
                  </c:pt>
                  <c:pt idx="2527">
                    <c:v>290</c:v>
                  </c:pt>
                  <c:pt idx="2528">
                    <c:v>7961</c:v>
                  </c:pt>
                  <c:pt idx="2529">
                    <c:v>844</c:v>
                  </c:pt>
                  <c:pt idx="2530">
                    <c:v>292</c:v>
                  </c:pt>
                  <c:pt idx="2531">
                    <c:v>435</c:v>
                  </c:pt>
                  <c:pt idx="2532">
                    <c:v>7661</c:v>
                  </c:pt>
                  <c:pt idx="2533">
                    <c:v>616</c:v>
                  </c:pt>
                  <c:pt idx="2534">
                    <c:v>3057</c:v>
                  </c:pt>
                  <c:pt idx="2535">
                    <c:v>3054</c:v>
                  </c:pt>
                  <c:pt idx="2536">
                    <c:v>47</c:v>
                  </c:pt>
                  <c:pt idx="2537">
                    <c:v>2451</c:v>
                  </c:pt>
                  <c:pt idx="2538">
                    <c:v>78</c:v>
                  </c:pt>
                  <c:pt idx="2539">
                    <c:v>514</c:v>
                  </c:pt>
                  <c:pt idx="2540">
                    <c:v>1459</c:v>
                  </c:pt>
                  <c:pt idx="2541">
                    <c:v>642</c:v>
                  </c:pt>
                  <c:pt idx="2542">
                    <c:v>3904</c:v>
                  </c:pt>
                  <c:pt idx="2543">
                    <c:v>214</c:v>
                  </c:pt>
                  <c:pt idx="2544">
                    <c:v>2629</c:v>
                  </c:pt>
                  <c:pt idx="2545">
                    <c:v>688</c:v>
                  </c:pt>
                  <c:pt idx="2546">
                    <c:v>1381</c:v>
                  </c:pt>
                  <c:pt idx="2547">
                    <c:v>451</c:v>
                  </c:pt>
                  <c:pt idx="2548">
                    <c:v>1053</c:v>
                  </c:pt>
                  <c:pt idx="2549">
                    <c:v>221</c:v>
                  </c:pt>
                  <c:pt idx="2550">
                    <c:v>145</c:v>
                  </c:pt>
                  <c:pt idx="2551">
                    <c:v>2189</c:v>
                  </c:pt>
                  <c:pt idx="2552">
                    <c:v>7029</c:v>
                  </c:pt>
                  <c:pt idx="2553">
                    <c:v>2049</c:v>
                  </c:pt>
                  <c:pt idx="2554">
                    <c:v>121</c:v>
                  </c:pt>
                  <c:pt idx="2555">
                    <c:v>524</c:v>
                  </c:pt>
                  <c:pt idx="2556">
                    <c:v>1459</c:v>
                  </c:pt>
                  <c:pt idx="2557">
                    <c:v>253</c:v>
                  </c:pt>
                  <c:pt idx="2558">
                    <c:v>95</c:v>
                  </c:pt>
                  <c:pt idx="2559">
                    <c:v>1036</c:v>
                  </c:pt>
                  <c:pt idx="2560">
                    <c:v>3984</c:v>
                  </c:pt>
                  <c:pt idx="2561">
                    <c:v>388</c:v>
                  </c:pt>
                  <c:pt idx="2562">
                    <c:v>1308</c:v>
                  </c:pt>
                  <c:pt idx="2563">
                    <c:v>1055</c:v>
                  </c:pt>
                  <c:pt idx="2564">
                    <c:v>438</c:v>
                  </c:pt>
                  <c:pt idx="2565">
                    <c:v>133</c:v>
                  </c:pt>
                  <c:pt idx="2566">
                    <c:v>423</c:v>
                  </c:pt>
                  <c:pt idx="2567">
                    <c:v>1659</c:v>
                  </c:pt>
                  <c:pt idx="2568">
                    <c:v>391</c:v>
                  </c:pt>
                  <c:pt idx="2569">
                    <c:v>2064</c:v>
                  </c:pt>
                  <c:pt idx="2570">
                    <c:v>130</c:v>
                  </c:pt>
                  <c:pt idx="2571">
                    <c:v>863</c:v>
                  </c:pt>
                  <c:pt idx="2572">
                    <c:v>185</c:v>
                  </c:pt>
                  <c:pt idx="2573">
                    <c:v>1704</c:v>
                  </c:pt>
                  <c:pt idx="2574">
                    <c:v>597</c:v>
                  </c:pt>
                  <c:pt idx="2575">
                    <c:v>177</c:v>
                  </c:pt>
                  <c:pt idx="2576">
                    <c:v>426</c:v>
                  </c:pt>
                  <c:pt idx="2577">
                    <c:v>3059</c:v>
                  </c:pt>
                  <c:pt idx="2578">
                    <c:v>916</c:v>
                  </c:pt>
                  <c:pt idx="2579">
                    <c:v>2051</c:v>
                  </c:pt>
                  <c:pt idx="2580">
                    <c:v>284</c:v>
                  </c:pt>
                  <c:pt idx="2581">
                    <c:v>654</c:v>
                  </c:pt>
                  <c:pt idx="2582">
                    <c:v>187</c:v>
                  </c:pt>
                  <c:pt idx="2583">
                    <c:v>9985</c:v>
                  </c:pt>
                  <c:pt idx="2584">
                    <c:v>5945</c:v>
                  </c:pt>
                  <c:pt idx="2585">
                    <c:v>982</c:v>
                  </c:pt>
                  <c:pt idx="2586">
                    <c:v>167</c:v>
                  </c:pt>
                  <c:pt idx="2587">
                    <c:v>280</c:v>
                  </c:pt>
                  <c:pt idx="2588">
                    <c:v>939</c:v>
                  </c:pt>
                  <c:pt idx="2589">
                    <c:v>633</c:v>
                  </c:pt>
                  <c:pt idx="2590">
                    <c:v>89</c:v>
                  </c:pt>
                  <c:pt idx="2591">
                    <c:v>237</c:v>
                  </c:pt>
                  <c:pt idx="2592">
                    <c:v>2195</c:v>
                  </c:pt>
                  <c:pt idx="2593">
                    <c:v>688</c:v>
                  </c:pt>
                  <c:pt idx="2594">
                    <c:v>1684</c:v>
                  </c:pt>
                  <c:pt idx="2595">
                    <c:v>483</c:v>
                  </c:pt>
                  <c:pt idx="2596">
                    <c:v>10421</c:v>
                  </c:pt>
                  <c:pt idx="2597">
                    <c:v>1869</c:v>
                  </c:pt>
                  <c:pt idx="2598">
                    <c:v>100</c:v>
                  </c:pt>
                  <c:pt idx="2599">
                    <c:v>357</c:v>
                  </c:pt>
                  <c:pt idx="2600">
                    <c:v>575</c:v>
                  </c:pt>
                  <c:pt idx="2601">
                    <c:v>798</c:v>
                  </c:pt>
                  <c:pt idx="2602">
                    <c:v>428</c:v>
                  </c:pt>
                  <c:pt idx="2603">
                    <c:v>4814</c:v>
                  </c:pt>
                  <c:pt idx="2604">
                    <c:v>307</c:v>
                  </c:pt>
                  <c:pt idx="2605">
                    <c:v>411</c:v>
                  </c:pt>
                  <c:pt idx="2606">
                    <c:v>1071</c:v>
                  </c:pt>
                  <c:pt idx="2607">
                    <c:v>180</c:v>
                  </c:pt>
                  <c:pt idx="2608">
                    <c:v>353</c:v>
                  </c:pt>
                  <c:pt idx="2609">
                    <c:v>887</c:v>
                  </c:pt>
                  <c:pt idx="2610">
                    <c:v>562</c:v>
                  </c:pt>
                  <c:pt idx="2611">
                    <c:v>883</c:v>
                  </c:pt>
                  <c:pt idx="2612">
                    <c:v>222</c:v>
                  </c:pt>
                  <c:pt idx="2613">
                    <c:v>343</c:v>
                  </c:pt>
                  <c:pt idx="2614">
                    <c:v>4124</c:v>
                  </c:pt>
                  <c:pt idx="2615">
                    <c:v>2209</c:v>
                  </c:pt>
                  <c:pt idx="2616">
                    <c:v>1308</c:v>
                  </c:pt>
                  <c:pt idx="2617">
                    <c:v>3166</c:v>
                  </c:pt>
                  <c:pt idx="2618">
                    <c:v>1205</c:v>
                  </c:pt>
                  <c:pt idx="2619">
                    <c:v>477</c:v>
                  </c:pt>
                  <c:pt idx="2620">
                    <c:v>1021</c:v>
                  </c:pt>
                  <c:pt idx="2621">
                    <c:v>2117</c:v>
                  </c:pt>
                  <c:pt idx="2622">
                    <c:v>1086</c:v>
                  </c:pt>
                  <c:pt idx="2623">
                    <c:v>333</c:v>
                  </c:pt>
                  <c:pt idx="2624">
                    <c:v>804</c:v>
                  </c:pt>
                  <c:pt idx="2625">
                    <c:v>89</c:v>
                  </c:pt>
                  <c:pt idx="2626">
                    <c:v>1509</c:v>
                  </c:pt>
                  <c:pt idx="2627">
                    <c:v>117</c:v>
                  </c:pt>
                  <c:pt idx="2628">
                    <c:v>2534</c:v>
                  </c:pt>
                  <c:pt idx="2629">
                    <c:v>1766</c:v>
                  </c:pt>
                  <c:pt idx="2630">
                    <c:v>391</c:v>
                  </c:pt>
                  <c:pt idx="2631">
                    <c:v>422</c:v>
                  </c:pt>
                  <c:pt idx="2632">
                    <c:v>1244</c:v>
                  </c:pt>
                  <c:pt idx="2633">
                    <c:v>4879</c:v>
                  </c:pt>
                  <c:pt idx="2634">
                    <c:v>672</c:v>
                  </c:pt>
                  <c:pt idx="2635">
                    <c:v>1747</c:v>
                  </c:pt>
                  <c:pt idx="2636">
                    <c:v>3747</c:v>
                  </c:pt>
                  <c:pt idx="2637">
                    <c:v>1488</c:v>
                  </c:pt>
                  <c:pt idx="2638">
                    <c:v>113</c:v>
                  </c:pt>
                  <c:pt idx="2639">
                    <c:v>266</c:v>
                  </c:pt>
                  <c:pt idx="2640">
                    <c:v>598</c:v>
                  </c:pt>
                  <c:pt idx="2641">
                    <c:v>2433</c:v>
                  </c:pt>
                  <c:pt idx="2642">
                    <c:v>1573</c:v>
                  </c:pt>
                  <c:pt idx="2643">
                    <c:v>714</c:v>
                  </c:pt>
                  <c:pt idx="2644">
                    <c:v>3816</c:v>
                  </c:pt>
                  <c:pt idx="2645">
                    <c:v>2343</c:v>
                  </c:pt>
                  <c:pt idx="2646">
                    <c:v>49</c:v>
                  </c:pt>
                  <c:pt idx="2647">
                    <c:v>467</c:v>
                  </c:pt>
                  <c:pt idx="2648">
                    <c:v>90264</c:v>
                  </c:pt>
                  <c:pt idx="2649">
                    <c:v>4639</c:v>
                  </c:pt>
                  <c:pt idx="2650">
                    <c:v>35539</c:v>
                  </c:pt>
                  <c:pt idx="2651">
                    <c:v>1620</c:v>
                  </c:pt>
                  <c:pt idx="2652">
                    <c:v>6238</c:v>
                  </c:pt>
                  <c:pt idx="2653">
                    <c:v>569</c:v>
                  </c:pt>
                  <c:pt idx="2654">
                    <c:v>97284</c:v>
                  </c:pt>
                  <c:pt idx="2655">
                    <c:v>4446</c:v>
                  </c:pt>
                  <c:pt idx="2656">
                    <c:v>53494</c:v>
                  </c:pt>
                  <c:pt idx="2657">
                    <c:v>19113</c:v>
                  </c:pt>
                  <c:pt idx="2658">
                    <c:v>22973</c:v>
                  </c:pt>
                  <c:pt idx="2659">
                    <c:v>11255</c:v>
                  </c:pt>
                  <c:pt idx="2660">
                    <c:v>48602</c:v>
                  </c:pt>
                  <c:pt idx="2661">
                    <c:v>6378</c:v>
                  </c:pt>
                  <c:pt idx="2662">
                    <c:v>1822</c:v>
                  </c:pt>
                  <c:pt idx="2663">
                    <c:v>706</c:v>
                  </c:pt>
                  <c:pt idx="2664">
                    <c:v>7362</c:v>
                  </c:pt>
                  <c:pt idx="2665">
                    <c:v>530</c:v>
                  </c:pt>
                  <c:pt idx="2666">
                    <c:v>29665</c:v>
                  </c:pt>
                  <c:pt idx="2667">
                    <c:v>12392</c:v>
                  </c:pt>
                  <c:pt idx="2668">
                    <c:v>14030</c:v>
                  </c:pt>
                  <c:pt idx="2669">
                    <c:v>23422</c:v>
                  </c:pt>
                  <c:pt idx="2670">
                    <c:v>2960</c:v>
                  </c:pt>
                  <c:pt idx="2671">
                    <c:v>11016</c:v>
                  </c:pt>
                  <c:pt idx="2672">
                    <c:v>34651</c:v>
                  </c:pt>
                  <c:pt idx="2673">
                    <c:v>31001</c:v>
                  </c:pt>
                  <c:pt idx="2674">
                    <c:v>992</c:v>
                  </c:pt>
                  <c:pt idx="2675">
                    <c:v>82930</c:v>
                  </c:pt>
                  <c:pt idx="2676">
                    <c:v>477</c:v>
                  </c:pt>
                  <c:pt idx="2677">
                    <c:v>373</c:v>
                  </c:pt>
                  <c:pt idx="2678">
                    <c:v>83</c:v>
                  </c:pt>
                  <c:pt idx="2679">
                    <c:v>308</c:v>
                  </c:pt>
                  <c:pt idx="2680">
                    <c:v>2230</c:v>
                  </c:pt>
                  <c:pt idx="2681">
                    <c:v>2391</c:v>
                  </c:pt>
                  <c:pt idx="2682">
                    <c:v>6260</c:v>
                  </c:pt>
                  <c:pt idx="2683">
                    <c:v>8334</c:v>
                  </c:pt>
                  <c:pt idx="2684">
                    <c:v>850</c:v>
                  </c:pt>
                  <c:pt idx="2685">
                    <c:v>996</c:v>
                  </c:pt>
                  <c:pt idx="2686">
                    <c:v>1381</c:v>
                  </c:pt>
                  <c:pt idx="2687">
                    <c:v>80</c:v>
                  </c:pt>
                  <c:pt idx="2688">
                    <c:v>194</c:v>
                  </c:pt>
                  <c:pt idx="2689">
                    <c:v>245</c:v>
                  </c:pt>
                  <c:pt idx="2690">
                    <c:v>329</c:v>
                  </c:pt>
                  <c:pt idx="2691">
                    <c:v>378</c:v>
                  </c:pt>
                  <c:pt idx="2692">
                    <c:v>1134</c:v>
                  </c:pt>
                  <c:pt idx="2693">
                    <c:v>384</c:v>
                  </c:pt>
                  <c:pt idx="2694">
                    <c:v>326</c:v>
                  </c:pt>
                  <c:pt idx="2695">
                    <c:v>1173</c:v>
                  </c:pt>
                  <c:pt idx="2696">
                    <c:v>438</c:v>
                  </c:pt>
                  <c:pt idx="2697">
                    <c:v>8162</c:v>
                  </c:pt>
                  <c:pt idx="2698">
                    <c:v>454</c:v>
                  </c:pt>
                  <c:pt idx="2699">
                    <c:v>1080</c:v>
                  </c:pt>
                  <c:pt idx="2700">
                    <c:v>285</c:v>
                  </c:pt>
                  <c:pt idx="2701">
                    <c:v>1099</c:v>
                  </c:pt>
                  <c:pt idx="2702">
                    <c:v>1751</c:v>
                  </c:pt>
                  <c:pt idx="2703">
                    <c:v>501</c:v>
                  </c:pt>
                  <c:pt idx="2704">
                    <c:v>4460</c:v>
                  </c:pt>
                  <c:pt idx="2705">
                    <c:v>528</c:v>
                  </c:pt>
                  <c:pt idx="2706">
                    <c:v>174</c:v>
                  </c:pt>
                  <c:pt idx="2707">
                    <c:v>2729</c:v>
                  </c:pt>
                  <c:pt idx="2708">
                    <c:v>5982</c:v>
                  </c:pt>
                  <c:pt idx="2709">
                    <c:v>1111</c:v>
                  </c:pt>
                  <c:pt idx="2710">
                    <c:v>2281</c:v>
                  </c:pt>
                  <c:pt idx="2711">
                    <c:v>996</c:v>
                  </c:pt>
                  <c:pt idx="2712">
                    <c:v>260</c:v>
                  </c:pt>
                  <c:pt idx="2713">
                    <c:v>1137</c:v>
                  </c:pt>
                  <c:pt idx="2714">
                    <c:v>2428</c:v>
                  </c:pt>
                  <c:pt idx="2715">
                    <c:v>1138</c:v>
                  </c:pt>
                  <c:pt idx="2716">
                    <c:v>297</c:v>
                  </c:pt>
                  <c:pt idx="2717">
                    <c:v>617</c:v>
                  </c:pt>
                  <c:pt idx="2718">
                    <c:v>1068</c:v>
                  </c:pt>
                  <c:pt idx="2719">
                    <c:v>2117</c:v>
                  </c:pt>
                  <c:pt idx="2720">
                    <c:v>3935</c:v>
                  </c:pt>
                  <c:pt idx="2721">
                    <c:v>12735</c:v>
                  </c:pt>
                  <c:pt idx="2722">
                    <c:v>6844</c:v>
                  </c:pt>
                  <c:pt idx="2723">
                    <c:v>855</c:v>
                  </c:pt>
                  <c:pt idx="2724">
                    <c:v>803</c:v>
                  </c:pt>
                  <c:pt idx="2725">
                    <c:v>581</c:v>
                  </c:pt>
                  <c:pt idx="2726">
                    <c:v>622</c:v>
                  </c:pt>
                  <c:pt idx="2727">
                    <c:v>1597</c:v>
                  </c:pt>
                  <c:pt idx="2728">
                    <c:v>437</c:v>
                  </c:pt>
                  <c:pt idx="2729">
                    <c:v>262</c:v>
                  </c:pt>
                  <c:pt idx="2730">
                    <c:v>849</c:v>
                  </c:pt>
                  <c:pt idx="2731">
                    <c:v>409</c:v>
                  </c:pt>
                  <c:pt idx="2732">
                    <c:v>561</c:v>
                  </c:pt>
                  <c:pt idx="2733">
                    <c:v>2277</c:v>
                  </c:pt>
                  <c:pt idx="2734">
                    <c:v>31045</c:v>
                  </c:pt>
                  <c:pt idx="2735">
                    <c:v>1095</c:v>
                  </c:pt>
                  <c:pt idx="2736">
                    <c:v>1686</c:v>
                  </c:pt>
                  <c:pt idx="2737">
                    <c:v>3806</c:v>
                  </c:pt>
                  <c:pt idx="2738">
                    <c:v>184</c:v>
                  </c:pt>
                  <c:pt idx="2739">
                    <c:v>228</c:v>
                  </c:pt>
                  <c:pt idx="2740">
                    <c:v>1871</c:v>
                  </c:pt>
                  <c:pt idx="2741">
                    <c:v>1643</c:v>
                  </c:pt>
                  <c:pt idx="2742">
                    <c:v>4692</c:v>
                  </c:pt>
                  <c:pt idx="2743">
                    <c:v>4764</c:v>
                  </c:pt>
                  <c:pt idx="2744">
                    <c:v>1847</c:v>
                  </c:pt>
                  <c:pt idx="2745">
                    <c:v>2039</c:v>
                  </c:pt>
                  <c:pt idx="2746">
                    <c:v>247</c:v>
                  </c:pt>
                  <c:pt idx="2747">
                    <c:v>1169</c:v>
                  </c:pt>
                  <c:pt idx="2748">
                    <c:v>7901</c:v>
                  </c:pt>
                  <c:pt idx="2749">
                    <c:v>2639</c:v>
                  </c:pt>
                  <c:pt idx="2750">
                    <c:v>1214</c:v>
                  </c:pt>
                  <c:pt idx="2751">
                    <c:v>426</c:v>
                  </c:pt>
                  <c:pt idx="2752">
                    <c:v>5287</c:v>
                  </c:pt>
                  <c:pt idx="2753">
                    <c:v>6274</c:v>
                  </c:pt>
                  <c:pt idx="2754">
                    <c:v>16657</c:v>
                  </c:pt>
                  <c:pt idx="2755">
                    <c:v>563</c:v>
                  </c:pt>
                  <c:pt idx="2756">
                    <c:v>1060</c:v>
                  </c:pt>
                  <c:pt idx="2757">
                    <c:v>1193</c:v>
                  </c:pt>
                  <c:pt idx="2758">
                    <c:v>257</c:v>
                  </c:pt>
                  <c:pt idx="2759">
                    <c:v>817</c:v>
                  </c:pt>
                  <c:pt idx="2760">
                    <c:v>860</c:v>
                  </c:pt>
                  <c:pt idx="2761">
                    <c:v>506</c:v>
                  </c:pt>
                  <c:pt idx="2762">
                    <c:v>687</c:v>
                  </c:pt>
                  <c:pt idx="2763">
                    <c:v>990</c:v>
                  </c:pt>
                  <c:pt idx="2764">
                    <c:v>220</c:v>
                  </c:pt>
                  <c:pt idx="2765">
                    <c:v>358</c:v>
                  </c:pt>
                  <c:pt idx="2766">
                    <c:v>1351</c:v>
                  </c:pt>
                  <c:pt idx="2767">
                    <c:v>246</c:v>
                  </c:pt>
                  <c:pt idx="2768">
                    <c:v>5817</c:v>
                  </c:pt>
                  <c:pt idx="2769">
                    <c:v>759</c:v>
                  </c:pt>
                  <c:pt idx="2770">
                    <c:v>977</c:v>
                  </c:pt>
                  <c:pt idx="2771">
                    <c:v>729</c:v>
                  </c:pt>
                  <c:pt idx="2772">
                    <c:v>1369</c:v>
                  </c:pt>
                  <c:pt idx="2773">
                    <c:v>3108</c:v>
                  </c:pt>
                  <c:pt idx="2774">
                    <c:v>1855</c:v>
                  </c:pt>
                  <c:pt idx="2775">
                    <c:v>3062</c:v>
                  </c:pt>
                  <c:pt idx="2776">
                    <c:v>1450</c:v>
                  </c:pt>
                  <c:pt idx="2777">
                    <c:v>9834</c:v>
                  </c:pt>
                  <c:pt idx="2778">
                    <c:v>1760</c:v>
                  </c:pt>
                  <c:pt idx="2779">
                    <c:v>585</c:v>
                  </c:pt>
                  <c:pt idx="2780">
                    <c:v>263</c:v>
                  </c:pt>
                  <c:pt idx="2781">
                    <c:v>170</c:v>
                  </c:pt>
                  <c:pt idx="2782">
                    <c:v>9660</c:v>
                  </c:pt>
                  <c:pt idx="2783">
                    <c:v>1010</c:v>
                  </c:pt>
                  <c:pt idx="2784">
                    <c:v>345</c:v>
                  </c:pt>
                  <c:pt idx="2785">
                    <c:v>1285</c:v>
                  </c:pt>
                  <c:pt idx="2786">
                    <c:v>5282</c:v>
                  </c:pt>
                  <c:pt idx="2787">
                    <c:v>510</c:v>
                  </c:pt>
                  <c:pt idx="2788">
                    <c:v>925</c:v>
                  </c:pt>
                  <c:pt idx="2789">
                    <c:v>978</c:v>
                  </c:pt>
                  <c:pt idx="2790">
                    <c:v>686</c:v>
                  </c:pt>
                  <c:pt idx="2791">
                    <c:v>828</c:v>
                  </c:pt>
                  <c:pt idx="2792">
                    <c:v>1380</c:v>
                  </c:pt>
                  <c:pt idx="2793">
                    <c:v>693</c:v>
                  </c:pt>
                  <c:pt idx="2794">
                    <c:v>1118</c:v>
                  </c:pt>
                  <c:pt idx="2795">
                    <c:v>79</c:v>
                  </c:pt>
                  <c:pt idx="2796">
                    <c:v>803</c:v>
                  </c:pt>
                  <c:pt idx="2797">
                    <c:v>1365</c:v>
                  </c:pt>
                  <c:pt idx="2798">
                    <c:v>369</c:v>
                  </c:pt>
                  <c:pt idx="2799">
                    <c:v>669</c:v>
                  </c:pt>
                  <c:pt idx="2800">
                    <c:v>1107</c:v>
                  </c:pt>
                  <c:pt idx="2801">
                    <c:v>6928</c:v>
                  </c:pt>
                  <c:pt idx="2802">
                    <c:v>11722</c:v>
                  </c:pt>
                  <c:pt idx="2803">
                    <c:v>2945</c:v>
                  </c:pt>
                  <c:pt idx="2804">
                    <c:v>5783</c:v>
                  </c:pt>
                  <c:pt idx="2805">
                    <c:v>633</c:v>
                  </c:pt>
                  <c:pt idx="2806">
                    <c:v>617</c:v>
                  </c:pt>
                  <c:pt idx="2807">
                    <c:v>926</c:v>
                  </c:pt>
                  <c:pt idx="2808">
                    <c:v>3601</c:v>
                  </c:pt>
                  <c:pt idx="2809">
                    <c:v>378</c:v>
                  </c:pt>
                  <c:pt idx="2810">
                    <c:v>324</c:v>
                  </c:pt>
                  <c:pt idx="2811">
                    <c:v>197</c:v>
                  </c:pt>
                  <c:pt idx="2812">
                    <c:v>354</c:v>
                  </c:pt>
                  <c:pt idx="2813">
                    <c:v>101</c:v>
                  </c:pt>
                  <c:pt idx="2814">
                    <c:v>835</c:v>
                  </c:pt>
                  <c:pt idx="2815">
                    <c:v>473</c:v>
                  </c:pt>
                  <c:pt idx="2816">
                    <c:v>336</c:v>
                  </c:pt>
                  <c:pt idx="2817">
                    <c:v>2261</c:v>
                  </c:pt>
                  <c:pt idx="2818">
                    <c:v>12401</c:v>
                  </c:pt>
                  <c:pt idx="2819">
                    <c:v>2972</c:v>
                  </c:pt>
                  <c:pt idx="2820">
                    <c:v>7857</c:v>
                  </c:pt>
                  <c:pt idx="2821">
                    <c:v>2380</c:v>
                  </c:pt>
                  <c:pt idx="2822">
                    <c:v>4308</c:v>
                  </c:pt>
                  <c:pt idx="2823">
                    <c:v>24334</c:v>
                  </c:pt>
                  <c:pt idx="2824">
                    <c:v>14086</c:v>
                  </c:pt>
                  <c:pt idx="2825">
                    <c:v>24761</c:v>
                  </c:pt>
                  <c:pt idx="2826">
                    <c:v>7524</c:v>
                  </c:pt>
                  <c:pt idx="2827">
                    <c:v>1591</c:v>
                  </c:pt>
                  <c:pt idx="2828">
                    <c:v>2343</c:v>
                  </c:pt>
                  <c:pt idx="2829">
                    <c:v>5663</c:v>
                  </c:pt>
                  <c:pt idx="2830">
                    <c:v>5166</c:v>
                  </c:pt>
                  <c:pt idx="2831">
                    <c:v>19294</c:v>
                  </c:pt>
                  <c:pt idx="2832">
                    <c:v>36781</c:v>
                  </c:pt>
                  <c:pt idx="2833">
                    <c:v>724</c:v>
                  </c:pt>
                  <c:pt idx="2834">
                    <c:v>498</c:v>
                  </c:pt>
                  <c:pt idx="2835">
                    <c:v>35956</c:v>
                  </c:pt>
                  <c:pt idx="2836">
                    <c:v>3541</c:v>
                  </c:pt>
                  <c:pt idx="2837">
                    <c:v>1615</c:v>
                  </c:pt>
                  <c:pt idx="2838">
                    <c:v>1041</c:v>
                  </c:pt>
                  <c:pt idx="2839">
                    <c:v>30002</c:v>
                  </c:pt>
                  <c:pt idx="2840">
                    <c:v>27350</c:v>
                  </c:pt>
                  <c:pt idx="2841">
                    <c:v>469</c:v>
                  </c:pt>
                  <c:pt idx="2842">
                    <c:v>10041</c:v>
                  </c:pt>
                  <c:pt idx="2843">
                    <c:v>12922</c:v>
                  </c:pt>
                  <c:pt idx="2844">
                    <c:v>2408</c:v>
                  </c:pt>
                  <c:pt idx="2845">
                    <c:v>552</c:v>
                  </c:pt>
                  <c:pt idx="2846">
                    <c:v>20456</c:v>
                  </c:pt>
                  <c:pt idx="2847">
                    <c:v>81284</c:v>
                  </c:pt>
                  <c:pt idx="2848">
                    <c:v>620</c:v>
                  </c:pt>
                  <c:pt idx="2849">
                    <c:v>48077</c:v>
                  </c:pt>
                  <c:pt idx="2850">
                    <c:v>2545</c:v>
                  </c:pt>
                  <c:pt idx="2851">
                    <c:v>5500</c:v>
                  </c:pt>
                  <c:pt idx="2852">
                    <c:v>12657</c:v>
                  </c:pt>
                  <c:pt idx="2853">
                    <c:v>109</c:v>
                  </c:pt>
                  <c:pt idx="2854">
                    <c:v>10297</c:v>
                  </c:pt>
                  <c:pt idx="2855">
                    <c:v>85619</c:v>
                  </c:pt>
                  <c:pt idx="2856">
                    <c:v>6987</c:v>
                  </c:pt>
                  <c:pt idx="2857">
                    <c:v>27930</c:v>
                  </c:pt>
                  <c:pt idx="2858">
                    <c:v>16104</c:v>
                  </c:pt>
                  <c:pt idx="2859">
                    <c:v>3243</c:v>
                  </c:pt>
                  <c:pt idx="2860">
                    <c:v>27353</c:v>
                  </c:pt>
                  <c:pt idx="2861">
                    <c:v>277</c:v>
                  </c:pt>
                  <c:pt idx="2862">
                    <c:v>101</c:v>
                  </c:pt>
                  <c:pt idx="2863">
                    <c:v>257</c:v>
                  </c:pt>
                  <c:pt idx="2864">
                    <c:v>177</c:v>
                  </c:pt>
                  <c:pt idx="2865">
                    <c:v>4444</c:v>
                  </c:pt>
                  <c:pt idx="2866">
                    <c:v>455</c:v>
                  </c:pt>
                  <c:pt idx="2867">
                    <c:v>1406</c:v>
                  </c:pt>
                  <c:pt idx="2868">
                    <c:v>2009</c:v>
                  </c:pt>
                  <c:pt idx="2869">
                    <c:v>8912</c:v>
                  </c:pt>
                  <c:pt idx="2870">
                    <c:v>1457</c:v>
                  </c:pt>
                  <c:pt idx="2871">
                    <c:v>5241</c:v>
                  </c:pt>
                  <c:pt idx="2872">
                    <c:v>4735</c:v>
                  </c:pt>
                  <c:pt idx="2873">
                    <c:v>116948</c:v>
                  </c:pt>
                  <c:pt idx="2874">
                    <c:v>93120</c:v>
                  </c:pt>
                  <c:pt idx="2875">
                    <c:v>50050</c:v>
                  </c:pt>
                  <c:pt idx="2876">
                    <c:v>1155</c:v>
                  </c:pt>
                  <c:pt idx="2877">
                    <c:v>7272</c:v>
                  </c:pt>
                  <c:pt idx="2878">
                    <c:v>15471</c:v>
                  </c:pt>
                  <c:pt idx="2879">
                    <c:v>10761</c:v>
                  </c:pt>
                  <c:pt idx="2880">
                    <c:v>76001</c:v>
                  </c:pt>
                  <c:pt idx="2881">
                    <c:v>32421</c:v>
                  </c:pt>
                  <c:pt idx="2882">
                    <c:v>1782</c:v>
                  </c:pt>
                  <c:pt idx="2883">
                    <c:v>2181</c:v>
                  </c:pt>
                  <c:pt idx="2884">
                    <c:v>117631</c:v>
                  </c:pt>
                  <c:pt idx="2885">
                    <c:v>39343</c:v>
                  </c:pt>
                  <c:pt idx="2886">
                    <c:v>44442</c:v>
                  </c:pt>
                  <c:pt idx="2887">
                    <c:v>19583</c:v>
                  </c:pt>
                  <c:pt idx="2888">
                    <c:v>145343</c:v>
                  </c:pt>
                  <c:pt idx="2889">
                    <c:v>3147</c:v>
                  </c:pt>
                  <c:pt idx="2890">
                    <c:v>187</c:v>
                  </c:pt>
                  <c:pt idx="2891">
                    <c:v>19216</c:v>
                  </c:pt>
                  <c:pt idx="2892">
                    <c:v>2579</c:v>
                  </c:pt>
                  <c:pt idx="2893">
                    <c:v>33282</c:v>
                  </c:pt>
                  <c:pt idx="2894">
                    <c:v>1487</c:v>
                  </c:pt>
                  <c:pt idx="2895">
                    <c:v>27441</c:v>
                  </c:pt>
                  <c:pt idx="2896">
                    <c:v>3814</c:v>
                  </c:pt>
                  <c:pt idx="2897">
                    <c:v>10720</c:v>
                  </c:pt>
                  <c:pt idx="2898">
                    <c:v>3583</c:v>
                  </c:pt>
                  <c:pt idx="2899">
                    <c:v>21294</c:v>
                  </c:pt>
                  <c:pt idx="2900">
                    <c:v>6942</c:v>
                  </c:pt>
                  <c:pt idx="2901">
                    <c:v>5638</c:v>
                  </c:pt>
                  <c:pt idx="2902">
                    <c:v>4992</c:v>
                  </c:pt>
                  <c:pt idx="2903">
                    <c:v>3921</c:v>
                  </c:pt>
                  <c:pt idx="2904">
                    <c:v>40350</c:v>
                  </c:pt>
                  <c:pt idx="2905">
                    <c:v>6361</c:v>
                  </c:pt>
                  <c:pt idx="2906">
                    <c:v>874</c:v>
                  </c:pt>
                  <c:pt idx="2907">
                    <c:v>78958</c:v>
                  </c:pt>
                  <c:pt idx="2908">
                    <c:v>552</c:v>
                  </c:pt>
                  <c:pt idx="2909">
                    <c:v>7953</c:v>
                  </c:pt>
                  <c:pt idx="2910">
                    <c:v>1629</c:v>
                  </c:pt>
                  <c:pt idx="2911">
                    <c:v>2884</c:v>
                  </c:pt>
                  <c:pt idx="2912">
                    <c:v>2515</c:v>
                  </c:pt>
                  <c:pt idx="2913">
                    <c:v>7208</c:v>
                  </c:pt>
                  <c:pt idx="2914">
                    <c:v>5369</c:v>
                  </c:pt>
                  <c:pt idx="2915">
                    <c:v>7808</c:v>
                  </c:pt>
                  <c:pt idx="2916">
                    <c:v>1935</c:v>
                  </c:pt>
                  <c:pt idx="2917">
                    <c:v>7865</c:v>
                  </c:pt>
                  <c:pt idx="2918">
                    <c:v>2536</c:v>
                  </c:pt>
                  <c:pt idx="2919">
                    <c:v>62367</c:v>
                  </c:pt>
                  <c:pt idx="2920">
                    <c:v>15635</c:v>
                  </c:pt>
                  <c:pt idx="2921">
                    <c:v>9838</c:v>
                  </c:pt>
                  <c:pt idx="2922">
                    <c:v>5800</c:v>
                  </c:pt>
                  <c:pt idx="2923">
                    <c:v>18709</c:v>
                  </c:pt>
                  <c:pt idx="2924">
                    <c:v>2132</c:v>
                  </c:pt>
                  <c:pt idx="2925">
                    <c:v>11230</c:v>
                  </c:pt>
                  <c:pt idx="2926">
                    <c:v>13451</c:v>
                  </c:pt>
                  <c:pt idx="2927">
                    <c:v>12704</c:v>
                  </c:pt>
                  <c:pt idx="2928">
                    <c:v>5658</c:v>
                  </c:pt>
                  <c:pt idx="2929">
                    <c:v>30245</c:v>
                  </c:pt>
                  <c:pt idx="2930">
                    <c:v>1896</c:v>
                  </c:pt>
                  <c:pt idx="2931">
                    <c:v>289</c:v>
                  </c:pt>
                  <c:pt idx="2932">
                    <c:v>8228</c:v>
                  </c:pt>
                  <c:pt idx="2933">
                    <c:v>2446</c:v>
                  </c:pt>
                  <c:pt idx="2934">
                    <c:v>402</c:v>
                  </c:pt>
                  <c:pt idx="2935">
                    <c:v>5252</c:v>
                  </c:pt>
                  <c:pt idx="2936">
                    <c:v>11597</c:v>
                  </c:pt>
                  <c:pt idx="2937">
                    <c:v>8631</c:v>
                  </c:pt>
                  <c:pt idx="2938">
                    <c:v>6069</c:v>
                  </c:pt>
                  <c:pt idx="2939">
                    <c:v>4174</c:v>
                  </c:pt>
                  <c:pt idx="2940">
                    <c:v>23168</c:v>
                  </c:pt>
                  <c:pt idx="2941">
                    <c:v>3491</c:v>
                  </c:pt>
                  <c:pt idx="2942">
                    <c:v>1710</c:v>
                  </c:pt>
                  <c:pt idx="2943">
                    <c:v>140</c:v>
                  </c:pt>
                  <c:pt idx="2944">
                    <c:v>2693</c:v>
                  </c:pt>
                  <c:pt idx="2945">
                    <c:v>481</c:v>
                  </c:pt>
                  <c:pt idx="2946">
                    <c:v>839</c:v>
                  </c:pt>
                  <c:pt idx="2947">
                    <c:v>11858</c:v>
                  </c:pt>
                  <c:pt idx="2948">
                    <c:v>626</c:v>
                  </c:pt>
                  <c:pt idx="2949">
                    <c:v>1990</c:v>
                  </c:pt>
                  <c:pt idx="2950">
                    <c:v>63147</c:v>
                  </c:pt>
                  <c:pt idx="2951">
                    <c:v>542</c:v>
                  </c:pt>
                  <c:pt idx="2952">
                    <c:v>2356</c:v>
                  </c:pt>
                  <c:pt idx="2953">
                    <c:v>29089</c:v>
                  </c:pt>
                  <c:pt idx="2954">
                    <c:v>15435</c:v>
                  </c:pt>
                  <c:pt idx="2955">
                    <c:v>401</c:v>
                  </c:pt>
                  <c:pt idx="2956">
                    <c:v>4389</c:v>
                  </c:pt>
                  <c:pt idx="2957">
                    <c:v>156</c:v>
                  </c:pt>
                  <c:pt idx="2958">
                    <c:v>471</c:v>
                  </c:pt>
                  <c:pt idx="2959">
                    <c:v>6860</c:v>
                  </c:pt>
                  <c:pt idx="2960">
                    <c:v>53</c:v>
                  </c:pt>
                  <c:pt idx="2961">
                    <c:v>4245</c:v>
                  </c:pt>
                  <c:pt idx="2962">
                    <c:v>2760</c:v>
                  </c:pt>
                  <c:pt idx="2963">
                    <c:v>309</c:v>
                  </c:pt>
                  <c:pt idx="2964">
                    <c:v>765</c:v>
                  </c:pt>
                  <c:pt idx="2965">
                    <c:v>10200</c:v>
                  </c:pt>
                  <c:pt idx="2966">
                    <c:v>1432</c:v>
                  </c:pt>
                  <c:pt idx="2967">
                    <c:v>179</c:v>
                  </c:pt>
                  <c:pt idx="2968">
                    <c:v>351</c:v>
                  </c:pt>
                  <c:pt idx="2969">
                    <c:v>2935</c:v>
                  </c:pt>
                  <c:pt idx="2970">
                    <c:v>2073</c:v>
                  </c:pt>
                  <c:pt idx="2971">
                    <c:v>330</c:v>
                  </c:pt>
                  <c:pt idx="2972">
                    <c:v>1062</c:v>
                  </c:pt>
                  <c:pt idx="2973">
                    <c:v>452</c:v>
                  </c:pt>
                  <c:pt idx="2974">
                    <c:v>71</c:v>
                  </c:pt>
                  <c:pt idx="2975">
                    <c:v>2069</c:v>
                  </c:pt>
                  <c:pt idx="2976">
                    <c:v>941</c:v>
                  </c:pt>
                  <c:pt idx="2977">
                    <c:v>445</c:v>
                  </c:pt>
                  <c:pt idx="2978">
                    <c:v>812</c:v>
                  </c:pt>
                  <c:pt idx="2979">
                    <c:v>2093</c:v>
                  </c:pt>
                  <c:pt idx="2980">
                    <c:v>2163</c:v>
                  </c:pt>
                  <c:pt idx="2981">
                    <c:v>494</c:v>
                  </c:pt>
                  <c:pt idx="2982">
                    <c:v>3419</c:v>
                  </c:pt>
                  <c:pt idx="2983">
                    <c:v>3872</c:v>
                  </c:pt>
                  <c:pt idx="2984">
                    <c:v>3326</c:v>
                  </c:pt>
                  <c:pt idx="2985">
                    <c:v>1124</c:v>
                  </c:pt>
                  <c:pt idx="2986">
                    <c:v>769</c:v>
                  </c:pt>
                  <c:pt idx="2987">
                    <c:v>1012</c:v>
                  </c:pt>
                  <c:pt idx="2988">
                    <c:v>664</c:v>
                  </c:pt>
                  <c:pt idx="2989">
                    <c:v>2381</c:v>
                  </c:pt>
                  <c:pt idx="2990">
                    <c:v>4211</c:v>
                  </c:pt>
                  <c:pt idx="2991">
                    <c:v>350</c:v>
                  </c:pt>
                  <c:pt idx="2992">
                    <c:v>1549</c:v>
                  </c:pt>
                  <c:pt idx="2993">
                    <c:v>1009</c:v>
                  </c:pt>
                  <c:pt idx="2994">
                    <c:v>888</c:v>
                  </c:pt>
                  <c:pt idx="2995">
                    <c:v>1911</c:v>
                  </c:pt>
                  <c:pt idx="2996">
                    <c:v>696</c:v>
                  </c:pt>
                  <c:pt idx="2997">
                    <c:v>4276</c:v>
                  </c:pt>
                  <c:pt idx="2998">
                    <c:v>1889</c:v>
                  </c:pt>
                  <c:pt idx="2999">
                    <c:v>1669</c:v>
                  </c:pt>
                  <c:pt idx="3000">
                    <c:v>1432</c:v>
                  </c:pt>
                  <c:pt idx="3001">
                    <c:v>366</c:v>
                  </c:pt>
                  <c:pt idx="3002">
                    <c:v>1268</c:v>
                  </c:pt>
                  <c:pt idx="3003">
                    <c:v>426</c:v>
                  </c:pt>
                  <c:pt idx="3004">
                    <c:v>354</c:v>
                  </c:pt>
                  <c:pt idx="3005">
                    <c:v>4849</c:v>
                  </c:pt>
                  <c:pt idx="3006">
                    <c:v>146</c:v>
                  </c:pt>
                  <c:pt idx="3007">
                    <c:v>2365</c:v>
                  </c:pt>
                  <c:pt idx="3008">
                    <c:v>2606</c:v>
                  </c:pt>
                  <c:pt idx="3009">
                    <c:v>1899</c:v>
                  </c:pt>
                  <c:pt idx="3010">
                    <c:v>312</c:v>
                  </c:pt>
                  <c:pt idx="3011">
                    <c:v>3845</c:v>
                  </c:pt>
                  <c:pt idx="3012">
                    <c:v>3995</c:v>
                  </c:pt>
                  <c:pt idx="3013">
                    <c:v>1738</c:v>
                  </c:pt>
                  <c:pt idx="3014">
                    <c:v>492</c:v>
                  </c:pt>
                  <c:pt idx="3015">
                    <c:v>244</c:v>
                  </c:pt>
                  <c:pt idx="3016">
                    <c:v>194</c:v>
                  </c:pt>
                  <c:pt idx="3017">
                    <c:v>671</c:v>
                  </c:pt>
                  <c:pt idx="3018">
                    <c:v>1252</c:v>
                  </c:pt>
                  <c:pt idx="3019">
                    <c:v>269</c:v>
                  </c:pt>
                  <c:pt idx="3020">
                    <c:v>558</c:v>
                  </c:pt>
                  <c:pt idx="3021">
                    <c:v>229</c:v>
                  </c:pt>
                  <c:pt idx="3022">
                    <c:v>120</c:v>
                  </c:pt>
                  <c:pt idx="3023">
                    <c:v>70</c:v>
                  </c:pt>
                  <c:pt idx="3024">
                    <c:v>514</c:v>
                  </c:pt>
                  <c:pt idx="3025">
                    <c:v>196</c:v>
                  </c:pt>
                  <c:pt idx="3026">
                    <c:v>105</c:v>
                  </c:pt>
                  <c:pt idx="3027">
                    <c:v>380</c:v>
                  </c:pt>
                  <c:pt idx="3028">
                    <c:v>84</c:v>
                  </c:pt>
                  <c:pt idx="3029">
                    <c:v>849</c:v>
                  </c:pt>
                  <c:pt idx="3030">
                    <c:v>4691</c:v>
                  </c:pt>
                  <c:pt idx="3031">
                    <c:v>1573</c:v>
                  </c:pt>
                  <c:pt idx="3032">
                    <c:v>807</c:v>
                  </c:pt>
                  <c:pt idx="3033">
                    <c:v>160</c:v>
                  </c:pt>
                  <c:pt idx="3034">
                    <c:v>282</c:v>
                  </c:pt>
                  <c:pt idx="3035">
                    <c:v>9463</c:v>
                  </c:pt>
                  <c:pt idx="3036">
                    <c:v>598</c:v>
                  </c:pt>
                  <c:pt idx="3037">
                    <c:v>266</c:v>
                  </c:pt>
                  <c:pt idx="3038">
                    <c:v>2974</c:v>
                  </c:pt>
                  <c:pt idx="3039">
                    <c:v>226</c:v>
                  </c:pt>
                  <c:pt idx="3040">
                    <c:v>60</c:v>
                  </c:pt>
                  <c:pt idx="3041">
                    <c:v>564</c:v>
                  </c:pt>
                  <c:pt idx="3042">
                    <c:v>365</c:v>
                  </c:pt>
                  <c:pt idx="3043">
                    <c:v>427</c:v>
                  </c:pt>
                  <c:pt idx="3044">
                    <c:v>904</c:v>
                  </c:pt>
                  <c:pt idx="3045">
                    <c:v>395</c:v>
                  </c:pt>
                  <c:pt idx="3046">
                    <c:v>1342</c:v>
                  </c:pt>
                  <c:pt idx="3047">
                    <c:v>283</c:v>
                  </c:pt>
                  <c:pt idx="3048">
                    <c:v>339</c:v>
                  </c:pt>
                  <c:pt idx="3049">
                    <c:v>362</c:v>
                  </c:pt>
                  <c:pt idx="3050">
                    <c:v>1405</c:v>
                  </c:pt>
                  <c:pt idx="3051">
                    <c:v>3398</c:v>
                  </c:pt>
                  <c:pt idx="3052">
                    <c:v>1271</c:v>
                  </c:pt>
                  <c:pt idx="3053">
                    <c:v>1424</c:v>
                  </c:pt>
                  <c:pt idx="3054">
                    <c:v>382</c:v>
                  </c:pt>
                  <c:pt idx="3055">
                    <c:v>2001</c:v>
                  </c:pt>
                  <c:pt idx="3056">
                    <c:v>2387</c:v>
                  </c:pt>
                  <c:pt idx="3057">
                    <c:v>125</c:v>
                  </c:pt>
                  <c:pt idx="3058">
                    <c:v>3173</c:v>
                  </c:pt>
                  <c:pt idx="3059">
                    <c:v>475</c:v>
                  </c:pt>
                  <c:pt idx="3060">
                    <c:v>234</c:v>
                  </c:pt>
                  <c:pt idx="3061">
                    <c:v>1423</c:v>
                  </c:pt>
                  <c:pt idx="3062">
                    <c:v>1149</c:v>
                  </c:pt>
                  <c:pt idx="3063">
                    <c:v>3725</c:v>
                  </c:pt>
                  <c:pt idx="3064">
                    <c:v>1356</c:v>
                  </c:pt>
                  <c:pt idx="3065">
                    <c:v>331</c:v>
                  </c:pt>
                  <c:pt idx="3066">
                    <c:v>110</c:v>
                  </c:pt>
                  <c:pt idx="3067">
                    <c:v>3124</c:v>
                  </c:pt>
                  <c:pt idx="3068">
                    <c:v>1479</c:v>
                  </c:pt>
                  <c:pt idx="3069">
                    <c:v>3216</c:v>
                  </c:pt>
                  <c:pt idx="3070">
                    <c:v>771</c:v>
                  </c:pt>
                  <c:pt idx="3071">
                    <c:v>1094</c:v>
                  </c:pt>
                  <c:pt idx="3072">
                    <c:v>3623</c:v>
                  </c:pt>
                  <c:pt idx="3073">
                    <c:v>561</c:v>
                  </c:pt>
                  <c:pt idx="3074">
                    <c:v>167</c:v>
                  </c:pt>
                  <c:pt idx="3075">
                    <c:v>988</c:v>
                  </c:pt>
                  <c:pt idx="3076">
                    <c:v>63</c:v>
                  </c:pt>
                  <c:pt idx="3077">
                    <c:v>5586</c:v>
                  </c:pt>
                  <c:pt idx="3078">
                    <c:v>2790</c:v>
                  </c:pt>
                  <c:pt idx="3079">
                    <c:v>1269</c:v>
                  </c:pt>
                  <c:pt idx="3080">
                    <c:v>3163</c:v>
                  </c:pt>
                  <c:pt idx="3081">
                    <c:v>873</c:v>
                  </c:pt>
                  <c:pt idx="3082">
                    <c:v>365</c:v>
                  </c:pt>
                  <c:pt idx="3083">
                    <c:v>208</c:v>
                  </c:pt>
                  <c:pt idx="3084">
                    <c:v>8197</c:v>
                  </c:pt>
                  <c:pt idx="3085">
                    <c:v>792</c:v>
                  </c:pt>
                  <c:pt idx="3086">
                    <c:v>1958</c:v>
                  </c:pt>
                  <c:pt idx="3087">
                    <c:v>217</c:v>
                  </c:pt>
                  <c:pt idx="3088">
                    <c:v>4275</c:v>
                  </c:pt>
                  <c:pt idx="3089">
                    <c:v>604</c:v>
                  </c:pt>
                  <c:pt idx="3090">
                    <c:v>2017</c:v>
                  </c:pt>
                  <c:pt idx="3091">
                    <c:v>4948</c:v>
                  </c:pt>
                  <c:pt idx="3092">
                    <c:v>1543</c:v>
                  </c:pt>
                  <c:pt idx="3093">
                    <c:v>259</c:v>
                  </c:pt>
                  <c:pt idx="3094">
                    <c:v>510</c:v>
                  </c:pt>
                  <c:pt idx="3095">
                    <c:v>970</c:v>
                  </c:pt>
                  <c:pt idx="3096">
                    <c:v>599</c:v>
                  </c:pt>
                  <c:pt idx="3097">
                    <c:v>777</c:v>
                  </c:pt>
                  <c:pt idx="3098">
                    <c:v>62</c:v>
                  </c:pt>
                  <c:pt idx="3099">
                    <c:v>376</c:v>
                  </c:pt>
                  <c:pt idx="3100">
                    <c:v>169</c:v>
                  </c:pt>
                  <c:pt idx="3101">
                    <c:v>448</c:v>
                  </c:pt>
                  <c:pt idx="3102">
                    <c:v>109</c:v>
                  </c:pt>
                  <c:pt idx="3103">
                    <c:v>173</c:v>
                  </c:pt>
                  <c:pt idx="3104">
                    <c:v>66</c:v>
                  </c:pt>
                  <c:pt idx="3105">
                    <c:v>456</c:v>
                  </c:pt>
                  <c:pt idx="3106">
                    <c:v>187</c:v>
                  </c:pt>
                  <c:pt idx="3107">
                    <c:v>598</c:v>
                  </c:pt>
                  <c:pt idx="3108">
                    <c:v>1459</c:v>
                  </c:pt>
                  <c:pt idx="3109">
                    <c:v>756</c:v>
                  </c:pt>
                  <c:pt idx="3110">
                    <c:v>4534</c:v>
                  </c:pt>
                  <c:pt idx="3111">
                    <c:v>112</c:v>
                  </c:pt>
                  <c:pt idx="3112">
                    <c:v>5252</c:v>
                  </c:pt>
                  <c:pt idx="3113">
                    <c:v>4206</c:v>
                  </c:pt>
                  <c:pt idx="3114">
                    <c:v>1008</c:v>
                  </c:pt>
                  <c:pt idx="3115">
                    <c:v>1392</c:v>
                  </c:pt>
                  <c:pt idx="3116">
                    <c:v>3012</c:v>
                  </c:pt>
                  <c:pt idx="3117">
                    <c:v>193</c:v>
                  </c:pt>
                  <c:pt idx="3118">
                    <c:v>509</c:v>
                  </c:pt>
                  <c:pt idx="3119">
                    <c:v>176</c:v>
                  </c:pt>
                  <c:pt idx="3120">
                    <c:v>1706</c:v>
                  </c:pt>
                  <c:pt idx="3121">
                    <c:v>633</c:v>
                  </c:pt>
                  <c:pt idx="3122">
                    <c:v>152</c:v>
                  </c:pt>
                  <c:pt idx="3123">
                    <c:v>657</c:v>
                  </c:pt>
                  <c:pt idx="3124">
                    <c:v>13137</c:v>
                  </c:pt>
                  <c:pt idx="3125">
                    <c:v>261</c:v>
                  </c:pt>
                  <c:pt idx="3126">
                    <c:v>1787</c:v>
                  </c:pt>
                  <c:pt idx="3127">
                    <c:v>317</c:v>
                  </c:pt>
                  <c:pt idx="3128">
                    <c:v>2324</c:v>
                  </c:pt>
                  <c:pt idx="3129">
                    <c:v>3217</c:v>
                  </c:pt>
                  <c:pt idx="3130">
                    <c:v>6417</c:v>
                  </c:pt>
                  <c:pt idx="3131">
                    <c:v>809</c:v>
                  </c:pt>
                  <c:pt idx="3132">
                    <c:v>10344</c:v>
                  </c:pt>
                  <c:pt idx="3133">
                    <c:v>1888</c:v>
                  </c:pt>
                  <c:pt idx="3134">
                    <c:v>2173</c:v>
                  </c:pt>
                  <c:pt idx="3135">
                    <c:v>333</c:v>
                  </c:pt>
                  <c:pt idx="3136">
                    <c:v>1445</c:v>
                  </c:pt>
                  <c:pt idx="3137">
                    <c:v>563</c:v>
                  </c:pt>
                  <c:pt idx="3138">
                    <c:v>1007</c:v>
                  </c:pt>
                  <c:pt idx="3139">
                    <c:v>1768</c:v>
                  </c:pt>
                  <c:pt idx="3140">
                    <c:v>2805</c:v>
                  </c:pt>
                  <c:pt idx="3141">
                    <c:v>637</c:v>
                  </c:pt>
                  <c:pt idx="3142">
                    <c:v>1889</c:v>
                  </c:pt>
                  <c:pt idx="3143">
                    <c:v>903</c:v>
                  </c:pt>
                  <c:pt idx="3144">
                    <c:v>318</c:v>
                  </c:pt>
                  <c:pt idx="3145">
                    <c:v>1973</c:v>
                  </c:pt>
                  <c:pt idx="3146">
                    <c:v>287</c:v>
                  </c:pt>
                  <c:pt idx="3147">
                    <c:v>114</c:v>
                  </c:pt>
                  <c:pt idx="3148">
                    <c:v>1069</c:v>
                  </c:pt>
                  <c:pt idx="3149">
                    <c:v>2051</c:v>
                  </c:pt>
                  <c:pt idx="3150">
                    <c:v>9931</c:v>
                  </c:pt>
                  <c:pt idx="3151">
                    <c:v>319</c:v>
                  </c:pt>
                  <c:pt idx="3152">
                    <c:v>3567</c:v>
                  </c:pt>
                  <c:pt idx="3153">
                    <c:v>37286</c:v>
                  </c:pt>
                  <c:pt idx="3154">
                    <c:v>1386</c:v>
                  </c:pt>
                  <c:pt idx="3155">
                    <c:v>368</c:v>
                  </c:pt>
                  <c:pt idx="3156">
                    <c:v>1077</c:v>
                  </c:pt>
                  <c:pt idx="3157">
                    <c:v>2431</c:v>
                  </c:pt>
                  <c:pt idx="3158">
                    <c:v>305</c:v>
                  </c:pt>
                  <c:pt idx="3159">
                    <c:v>505</c:v>
                  </c:pt>
                  <c:pt idx="3160">
                    <c:v>517</c:v>
                  </c:pt>
                  <c:pt idx="3161">
                    <c:v>307</c:v>
                  </c:pt>
                  <c:pt idx="3162">
                    <c:v>849</c:v>
                  </c:pt>
                  <c:pt idx="3163">
                    <c:v>649</c:v>
                  </c:pt>
                  <c:pt idx="3164">
                    <c:v>7876</c:v>
                  </c:pt>
                  <c:pt idx="3165">
                    <c:v>289</c:v>
                  </c:pt>
                  <c:pt idx="3166">
                    <c:v>2655</c:v>
                  </c:pt>
                  <c:pt idx="3167">
                    <c:v>17821</c:v>
                  </c:pt>
                  <c:pt idx="3168">
                    <c:v>323</c:v>
                  </c:pt>
                  <c:pt idx="3169">
                    <c:v>1583</c:v>
                  </c:pt>
                  <c:pt idx="3170">
                    <c:v>1467</c:v>
                  </c:pt>
                  <c:pt idx="3171">
                    <c:v>2684</c:v>
                  </c:pt>
                  <c:pt idx="3172">
                    <c:v>2959</c:v>
                  </c:pt>
                  <c:pt idx="3173">
                    <c:v>223</c:v>
                  </c:pt>
                  <c:pt idx="3174">
                    <c:v>926</c:v>
                  </c:pt>
                  <c:pt idx="3175">
                    <c:v>7286</c:v>
                  </c:pt>
                  <c:pt idx="3176">
                    <c:v>212</c:v>
                  </c:pt>
                  <c:pt idx="3177">
                    <c:v>5022</c:v>
                  </c:pt>
                  <c:pt idx="3178">
                    <c:v>2832</c:v>
                  </c:pt>
                  <c:pt idx="3179">
                    <c:v>12822</c:v>
                  </c:pt>
                  <c:pt idx="3180">
                    <c:v>1689</c:v>
                  </c:pt>
                  <c:pt idx="3181">
                    <c:v>125</c:v>
                  </c:pt>
                  <c:pt idx="3182">
                    <c:v>1002</c:v>
                  </c:pt>
                  <c:pt idx="3183">
                    <c:v>475</c:v>
                  </c:pt>
                  <c:pt idx="3184">
                    <c:v>3552</c:v>
                  </c:pt>
                  <c:pt idx="3185">
                    <c:v>289</c:v>
                  </c:pt>
                  <c:pt idx="3186">
                    <c:v>1194</c:v>
                  </c:pt>
                  <c:pt idx="3187">
                    <c:v>657</c:v>
                  </c:pt>
                  <c:pt idx="3188">
                    <c:v>12831</c:v>
                  </c:pt>
                  <c:pt idx="3189">
                    <c:v>7275</c:v>
                  </c:pt>
                  <c:pt idx="3190">
                    <c:v>612</c:v>
                  </c:pt>
                  <c:pt idx="3191">
                    <c:v>2123</c:v>
                  </c:pt>
                  <c:pt idx="3192">
                    <c:v>2709</c:v>
                  </c:pt>
                  <c:pt idx="3193">
                    <c:v>2914</c:v>
                  </c:pt>
                  <c:pt idx="3194">
                    <c:v>3867</c:v>
                  </c:pt>
                  <c:pt idx="3195">
                    <c:v>333</c:v>
                  </c:pt>
                  <c:pt idx="3196">
                    <c:v>3119</c:v>
                  </c:pt>
                  <c:pt idx="3197">
                    <c:v>96</c:v>
                  </c:pt>
                  <c:pt idx="3198">
                    <c:v>1721</c:v>
                  </c:pt>
                  <c:pt idx="3199">
                    <c:v>105</c:v>
                  </c:pt>
                  <c:pt idx="3200">
                    <c:v>2503</c:v>
                  </c:pt>
                  <c:pt idx="3201">
                    <c:v>1346</c:v>
                  </c:pt>
                  <c:pt idx="3202">
                    <c:v>1255</c:v>
                  </c:pt>
                  <c:pt idx="3203">
                    <c:v>1653</c:v>
                  </c:pt>
                  <c:pt idx="3204">
                    <c:v>316</c:v>
                  </c:pt>
                  <c:pt idx="3205">
                    <c:v>311</c:v>
                  </c:pt>
                  <c:pt idx="3206">
                    <c:v>53</c:v>
                  </c:pt>
                  <c:pt idx="3207">
                    <c:v>1883</c:v>
                  </c:pt>
                  <c:pt idx="3208">
                    <c:v>4541</c:v>
                  </c:pt>
                  <c:pt idx="3209">
                    <c:v>202</c:v>
                  </c:pt>
                  <c:pt idx="3210">
                    <c:v>569</c:v>
                  </c:pt>
                  <c:pt idx="3211">
                    <c:v>894</c:v>
                  </c:pt>
                  <c:pt idx="3212">
                    <c:v>379</c:v>
                  </c:pt>
                  <c:pt idx="3213">
                    <c:v>1283</c:v>
                  </c:pt>
                  <c:pt idx="3214">
                    <c:v>4876</c:v>
                  </c:pt>
                  <c:pt idx="3215">
                    <c:v>346</c:v>
                  </c:pt>
                  <c:pt idx="3216">
                    <c:v>322</c:v>
                  </c:pt>
                  <c:pt idx="3217">
                    <c:v>998</c:v>
                  </c:pt>
                  <c:pt idx="3218">
                    <c:v>749</c:v>
                  </c:pt>
                  <c:pt idx="3219">
                    <c:v>55</c:v>
                  </c:pt>
                  <c:pt idx="3220">
                    <c:v>720</c:v>
                  </c:pt>
                  <c:pt idx="3221">
                    <c:v>4367</c:v>
                  </c:pt>
                  <c:pt idx="3222">
                    <c:v>156</c:v>
                  </c:pt>
                  <c:pt idx="3223">
                    <c:v>4276</c:v>
                  </c:pt>
                  <c:pt idx="3224">
                    <c:v>18243</c:v>
                  </c:pt>
                  <c:pt idx="3225">
                    <c:v>976</c:v>
                  </c:pt>
                  <c:pt idx="3226">
                    <c:v>1843</c:v>
                  </c:pt>
                  <c:pt idx="3227">
                    <c:v>327</c:v>
                  </c:pt>
                  <c:pt idx="3228">
                    <c:v>4098</c:v>
                  </c:pt>
                  <c:pt idx="3229">
                    <c:v>1741</c:v>
                  </c:pt>
                  <c:pt idx="3230">
                    <c:v>10521</c:v>
                  </c:pt>
                  <c:pt idx="3231">
                    <c:v>5015</c:v>
                  </c:pt>
                  <c:pt idx="3232">
                    <c:v>844</c:v>
                  </c:pt>
                  <c:pt idx="3233">
                    <c:v>7738</c:v>
                  </c:pt>
                  <c:pt idx="3234">
                    <c:v>421</c:v>
                  </c:pt>
                  <c:pt idx="3235">
                    <c:v>5172</c:v>
                  </c:pt>
                  <c:pt idx="3236">
                    <c:v>4189</c:v>
                  </c:pt>
                  <c:pt idx="3237">
                    <c:v>574</c:v>
                  </c:pt>
                  <c:pt idx="3238">
                    <c:v>457</c:v>
                  </c:pt>
                  <c:pt idx="3239">
                    <c:v>2161</c:v>
                  </c:pt>
                  <c:pt idx="3240">
                    <c:v>242</c:v>
                  </c:pt>
                  <c:pt idx="3241">
                    <c:v>3456</c:v>
                  </c:pt>
                  <c:pt idx="3242">
                    <c:v>10555</c:v>
                  </c:pt>
                  <c:pt idx="3243">
                    <c:v>877</c:v>
                  </c:pt>
                  <c:pt idx="3244">
                    <c:v>3037</c:v>
                  </c:pt>
                  <c:pt idx="3245">
                    <c:v>283</c:v>
                  </c:pt>
                  <c:pt idx="3246">
                    <c:v>2075</c:v>
                  </c:pt>
                  <c:pt idx="3247">
                    <c:v>286</c:v>
                  </c:pt>
                  <c:pt idx="3248">
                    <c:v>12936</c:v>
                  </c:pt>
                  <c:pt idx="3249">
                    <c:v>1770</c:v>
                  </c:pt>
                  <c:pt idx="3250">
                    <c:v>3472</c:v>
                  </c:pt>
                  <c:pt idx="3251">
                    <c:v>1295</c:v>
                  </c:pt>
                  <c:pt idx="3252">
                    <c:v>91</c:v>
                  </c:pt>
                  <c:pt idx="3253">
                    <c:v>13520</c:v>
                  </c:pt>
                  <c:pt idx="3254">
                    <c:v>2998</c:v>
                  </c:pt>
                  <c:pt idx="3255">
                    <c:v>673</c:v>
                  </c:pt>
                  <c:pt idx="3256">
                    <c:v>3991</c:v>
                  </c:pt>
                  <c:pt idx="3257">
                    <c:v>6347</c:v>
                  </c:pt>
                  <c:pt idx="3258">
                    <c:v>232</c:v>
                  </c:pt>
                  <c:pt idx="3259">
                    <c:v>1067</c:v>
                  </c:pt>
                  <c:pt idx="3260">
                    <c:v>21452</c:v>
                  </c:pt>
                  <c:pt idx="3261">
                    <c:v>155</c:v>
                  </c:pt>
                  <c:pt idx="3262">
                    <c:v>603</c:v>
                  </c:pt>
                  <c:pt idx="3263">
                    <c:v>3014</c:v>
                  </c:pt>
                  <c:pt idx="3264">
                    <c:v>682</c:v>
                  </c:pt>
                  <c:pt idx="3265">
                    <c:v>238</c:v>
                  </c:pt>
                  <c:pt idx="3266">
                    <c:v>499</c:v>
                  </c:pt>
                  <c:pt idx="3267">
                    <c:v>2067</c:v>
                  </c:pt>
                  <c:pt idx="3268">
                    <c:v>357</c:v>
                  </c:pt>
                  <c:pt idx="3269">
                    <c:v>1043</c:v>
                  </c:pt>
                  <c:pt idx="3270">
                    <c:v>313</c:v>
                  </c:pt>
                  <c:pt idx="3271">
                    <c:v>3719</c:v>
                  </c:pt>
                  <c:pt idx="3272">
                    <c:v>100</c:v>
                  </c:pt>
                  <c:pt idx="3273">
                    <c:v>2359</c:v>
                  </c:pt>
                  <c:pt idx="3274">
                    <c:v>954</c:v>
                  </c:pt>
                  <c:pt idx="3275">
                    <c:v>348</c:v>
                  </c:pt>
                  <c:pt idx="3276">
                    <c:v>1199</c:v>
                  </c:pt>
                  <c:pt idx="3277">
                    <c:v>266</c:v>
                  </c:pt>
                  <c:pt idx="3278">
                    <c:v>5807</c:v>
                  </c:pt>
                  <c:pt idx="3279">
                    <c:v>4209</c:v>
                  </c:pt>
                  <c:pt idx="3280">
                    <c:v>1574</c:v>
                  </c:pt>
                  <c:pt idx="3281">
                    <c:v>185</c:v>
                  </c:pt>
                  <c:pt idx="3282">
                    <c:v>3729</c:v>
                  </c:pt>
                  <c:pt idx="3283">
                    <c:v>11088</c:v>
                  </c:pt>
                  <c:pt idx="3284">
                    <c:v>642</c:v>
                  </c:pt>
                  <c:pt idx="3285">
                    <c:v>280</c:v>
                  </c:pt>
                  <c:pt idx="3286">
                    <c:v>1726</c:v>
                  </c:pt>
                  <c:pt idx="3287">
                    <c:v>1057</c:v>
                  </c:pt>
                  <c:pt idx="3288">
                    <c:v>159</c:v>
                  </c:pt>
                  <c:pt idx="3289">
                    <c:v>1989</c:v>
                  </c:pt>
                  <c:pt idx="3290">
                    <c:v>193</c:v>
                  </c:pt>
                  <c:pt idx="3291">
                    <c:v>680</c:v>
                  </c:pt>
                  <c:pt idx="3292">
                    <c:v>722</c:v>
                  </c:pt>
                  <c:pt idx="3293">
                    <c:v>894</c:v>
                  </c:pt>
                  <c:pt idx="3294">
                    <c:v>4160</c:v>
                  </c:pt>
                  <c:pt idx="3295">
                    <c:v>800</c:v>
                  </c:pt>
                  <c:pt idx="3296">
                    <c:v>383</c:v>
                  </c:pt>
                  <c:pt idx="3297">
                    <c:v>1053</c:v>
                  </c:pt>
                  <c:pt idx="3298">
                    <c:v>580</c:v>
                  </c:pt>
                  <c:pt idx="3299">
                    <c:v>3280</c:v>
                  </c:pt>
                  <c:pt idx="3300">
                    <c:v>2205</c:v>
                  </c:pt>
                  <c:pt idx="3301">
                    <c:v>81</c:v>
                  </c:pt>
                  <c:pt idx="3302">
                    <c:v>1823</c:v>
                  </c:pt>
                  <c:pt idx="3303">
                    <c:v>1497</c:v>
                  </c:pt>
                  <c:pt idx="3304">
                    <c:v>1043</c:v>
                  </c:pt>
                  <c:pt idx="3305">
                    <c:v>291</c:v>
                  </c:pt>
                  <c:pt idx="3306">
                    <c:v>752</c:v>
                  </c:pt>
                  <c:pt idx="3307">
                    <c:v>199</c:v>
                  </c:pt>
                  <c:pt idx="3308">
                    <c:v>971</c:v>
                  </c:pt>
                  <c:pt idx="3309">
                    <c:v>1436</c:v>
                  </c:pt>
                  <c:pt idx="3310">
                    <c:v>544</c:v>
                  </c:pt>
                  <c:pt idx="3311">
                    <c:v>655</c:v>
                  </c:pt>
                  <c:pt idx="3312">
                    <c:v>209</c:v>
                  </c:pt>
                  <c:pt idx="3313">
                    <c:v>158</c:v>
                  </c:pt>
                  <c:pt idx="3314">
                    <c:v>1145</c:v>
                  </c:pt>
                  <c:pt idx="3315">
                    <c:v>960</c:v>
                  </c:pt>
                  <c:pt idx="3316">
                    <c:v>128</c:v>
                  </c:pt>
                  <c:pt idx="3317">
                    <c:v>1035</c:v>
                  </c:pt>
                  <c:pt idx="3318">
                    <c:v>338</c:v>
                  </c:pt>
                  <c:pt idx="3319">
                    <c:v>634</c:v>
                  </c:pt>
                  <c:pt idx="3320">
                    <c:v>275</c:v>
                  </c:pt>
                  <c:pt idx="3321">
                    <c:v>110</c:v>
                  </c:pt>
                  <c:pt idx="3322">
                    <c:v>1044</c:v>
                  </c:pt>
                  <c:pt idx="3323">
                    <c:v>1497</c:v>
                  </c:pt>
                  <c:pt idx="3324">
                    <c:v>2618</c:v>
                  </c:pt>
                  <c:pt idx="3325">
                    <c:v>2831</c:v>
                  </c:pt>
                  <c:pt idx="3326">
                    <c:v>1281</c:v>
                  </c:pt>
                  <c:pt idx="3327">
                    <c:v>2105</c:v>
                  </c:pt>
                  <c:pt idx="3328">
                    <c:v>9684</c:v>
                  </c:pt>
                  <c:pt idx="3329">
                    <c:v>1254</c:v>
                  </c:pt>
                  <c:pt idx="3330">
                    <c:v>4926</c:v>
                  </c:pt>
                  <c:pt idx="3331">
                    <c:v>1851</c:v>
                  </c:pt>
                  <c:pt idx="3332">
                    <c:v>6921</c:v>
                  </c:pt>
                  <c:pt idx="3333">
                    <c:v>287</c:v>
                  </c:pt>
                  <c:pt idx="3334">
                    <c:v>1944</c:v>
                  </c:pt>
                  <c:pt idx="3335">
                    <c:v>5612</c:v>
                  </c:pt>
                  <c:pt idx="3336">
                    <c:v>6602</c:v>
                  </c:pt>
                  <c:pt idx="3337">
                    <c:v>1976</c:v>
                  </c:pt>
                  <c:pt idx="3338">
                    <c:v>197</c:v>
                  </c:pt>
                  <c:pt idx="3339">
                    <c:v>1895</c:v>
                  </c:pt>
                  <c:pt idx="3340">
                    <c:v>3973</c:v>
                  </c:pt>
                  <c:pt idx="3341">
                    <c:v>2194</c:v>
                  </c:pt>
                  <c:pt idx="3342">
                    <c:v>6564</c:v>
                  </c:pt>
                  <c:pt idx="3343">
                    <c:v>9922</c:v>
                  </c:pt>
                  <c:pt idx="3344">
                    <c:v>414</c:v>
                  </c:pt>
                  <c:pt idx="3345">
                    <c:v>834</c:v>
                  </c:pt>
                  <c:pt idx="3346">
                    <c:v>3055</c:v>
                  </c:pt>
                  <c:pt idx="3347">
                    <c:v>664</c:v>
                  </c:pt>
                  <c:pt idx="3348">
                    <c:v>5125</c:v>
                  </c:pt>
                  <c:pt idx="3349">
                    <c:v>4118</c:v>
                  </c:pt>
                  <c:pt idx="3350">
                    <c:v>4094</c:v>
                  </c:pt>
                  <c:pt idx="3351">
                    <c:v>1780</c:v>
                  </c:pt>
                  <c:pt idx="3352">
                    <c:v>4715</c:v>
                  </c:pt>
                  <c:pt idx="3353">
                    <c:v>101772</c:v>
                  </c:pt>
                  <c:pt idx="3354">
                    <c:v>7537</c:v>
                  </c:pt>
                  <c:pt idx="3355">
                    <c:v>2779</c:v>
                  </c:pt>
                  <c:pt idx="3356">
                    <c:v>233</c:v>
                  </c:pt>
                  <c:pt idx="3357">
                    <c:v>327</c:v>
                  </c:pt>
                  <c:pt idx="3358">
                    <c:v>165</c:v>
                  </c:pt>
                  <c:pt idx="3359">
                    <c:v>208</c:v>
                  </c:pt>
                  <c:pt idx="3360">
                    <c:v>4066</c:v>
                  </c:pt>
                  <c:pt idx="3361">
                    <c:v>80</c:v>
                  </c:pt>
                  <c:pt idx="3362">
                    <c:v>103</c:v>
                  </c:pt>
                  <c:pt idx="3363">
                    <c:v>413</c:v>
                  </c:pt>
                  <c:pt idx="3364">
                    <c:v>8280</c:v>
                  </c:pt>
                  <c:pt idx="3365">
                    <c:v>503</c:v>
                  </c:pt>
                  <c:pt idx="3366">
                    <c:v>3068</c:v>
                  </c:pt>
                  <c:pt idx="3367">
                    <c:v>211</c:v>
                  </c:pt>
                  <c:pt idx="3368">
                    <c:v>151</c:v>
                  </c:pt>
                  <c:pt idx="3369">
                    <c:v>11701</c:v>
                  </c:pt>
                  <c:pt idx="3370">
                    <c:v>2677</c:v>
                  </c:pt>
                  <c:pt idx="3371">
                    <c:v>220</c:v>
                  </c:pt>
                  <c:pt idx="3372">
                    <c:v>240</c:v>
                  </c:pt>
                  <c:pt idx="3373">
                    <c:v>423</c:v>
                  </c:pt>
                  <c:pt idx="3374">
                    <c:v>3312</c:v>
                  </c:pt>
                  <c:pt idx="3375">
                    <c:v>5474</c:v>
                  </c:pt>
                  <c:pt idx="3376">
                    <c:v>402</c:v>
                  </c:pt>
                  <c:pt idx="3377">
                    <c:v>472</c:v>
                  </c:pt>
                  <c:pt idx="3378">
                    <c:v>1272</c:v>
                  </c:pt>
                  <c:pt idx="3379">
                    <c:v>1584</c:v>
                  </c:pt>
                  <c:pt idx="3380">
                    <c:v>3170</c:v>
                  </c:pt>
                  <c:pt idx="3381">
                    <c:v>38189</c:v>
                  </c:pt>
                  <c:pt idx="3382">
                    <c:v>4891</c:v>
                  </c:pt>
                  <c:pt idx="3383">
                    <c:v>315</c:v>
                  </c:pt>
                  <c:pt idx="3384">
                    <c:v>176867</c:v>
                  </c:pt>
                  <c:pt idx="3385">
                    <c:v>60639</c:v>
                  </c:pt>
                  <c:pt idx="3386">
                    <c:v>1033</c:v>
                  </c:pt>
                  <c:pt idx="3387">
                    <c:v>2108</c:v>
                  </c:pt>
                  <c:pt idx="3388">
                    <c:v>1166</c:v>
                  </c:pt>
                  <c:pt idx="3389">
                    <c:v>75128</c:v>
                  </c:pt>
                  <c:pt idx="3390">
                    <c:v>23649</c:v>
                  </c:pt>
                  <c:pt idx="3391">
                    <c:v>3690</c:v>
                  </c:pt>
                  <c:pt idx="3392">
                    <c:v>3263</c:v>
                  </c:pt>
                  <c:pt idx="3393">
                    <c:v>74462</c:v>
                  </c:pt>
                  <c:pt idx="3394">
                    <c:v>395</c:v>
                  </c:pt>
                  <c:pt idx="3395">
                    <c:v>331</c:v>
                  </c:pt>
                  <c:pt idx="3396">
                    <c:v>377</c:v>
                  </c:pt>
                  <c:pt idx="3397">
                    <c:v>336</c:v>
                  </c:pt>
                  <c:pt idx="3398">
                    <c:v>964</c:v>
                  </c:pt>
                  <c:pt idx="3399">
                    <c:v>3492</c:v>
                  </c:pt>
                  <c:pt idx="3400">
                    <c:v>5748</c:v>
                  </c:pt>
                  <c:pt idx="3401">
                    <c:v>282</c:v>
                  </c:pt>
                  <c:pt idx="3402">
                    <c:v>115</c:v>
                  </c:pt>
                  <c:pt idx="3403">
                    <c:v>855</c:v>
                  </c:pt>
                  <c:pt idx="3404">
                    <c:v>111</c:v>
                  </c:pt>
                  <c:pt idx="3405">
                    <c:v>21802</c:v>
                  </c:pt>
                  <c:pt idx="3406">
                    <c:v>1156</c:v>
                  </c:pt>
                  <c:pt idx="3407">
                    <c:v>3248</c:v>
                  </c:pt>
                  <c:pt idx="3408">
                    <c:v>372</c:v>
                  </c:pt>
                  <c:pt idx="3409">
                    <c:v>1097</c:v>
                  </c:pt>
                  <c:pt idx="3410">
                    <c:v>192</c:v>
                  </c:pt>
                  <c:pt idx="3411">
                    <c:v>3415</c:v>
                  </c:pt>
                  <c:pt idx="3412">
                    <c:v>1117</c:v>
                  </c:pt>
                  <c:pt idx="3413">
                    <c:v>933</c:v>
                  </c:pt>
                  <c:pt idx="3414">
                    <c:v>291</c:v>
                  </c:pt>
                  <c:pt idx="3415">
                    <c:v>93</c:v>
                  </c:pt>
                  <c:pt idx="3416">
                    <c:v>3523</c:v>
                  </c:pt>
                  <c:pt idx="3417">
                    <c:v>1340</c:v>
                  </c:pt>
                  <c:pt idx="3418">
                    <c:v>260</c:v>
                  </c:pt>
                  <c:pt idx="3419">
                    <c:v>643</c:v>
                  </c:pt>
                  <c:pt idx="3420">
                    <c:v>665</c:v>
                  </c:pt>
                  <c:pt idx="3421">
                    <c:v>1746</c:v>
                  </c:pt>
                  <c:pt idx="3422">
                    <c:v>905</c:v>
                  </c:pt>
                  <c:pt idx="3423">
                    <c:v>1390</c:v>
                  </c:pt>
                  <c:pt idx="3424">
                    <c:v>426</c:v>
                  </c:pt>
                  <c:pt idx="3425">
                    <c:v>355</c:v>
                  </c:pt>
                  <c:pt idx="3426">
                    <c:v>260</c:v>
                  </c:pt>
                  <c:pt idx="3427">
                    <c:v>79</c:v>
                  </c:pt>
                  <c:pt idx="3428">
                    <c:v>667</c:v>
                  </c:pt>
                  <c:pt idx="3429">
                    <c:v>1461</c:v>
                  </c:pt>
                  <c:pt idx="3430">
                    <c:v>322</c:v>
                  </c:pt>
                  <c:pt idx="3431">
                    <c:v>182</c:v>
                  </c:pt>
                  <c:pt idx="3432">
                    <c:v>122</c:v>
                  </c:pt>
                  <c:pt idx="3433">
                    <c:v>10893</c:v>
                  </c:pt>
                  <c:pt idx="3434">
                    <c:v>689</c:v>
                  </c:pt>
                  <c:pt idx="3435">
                    <c:v>720</c:v>
                  </c:pt>
                  <c:pt idx="3436">
                    <c:v>145</c:v>
                  </c:pt>
                  <c:pt idx="3437">
                    <c:v>932</c:v>
                  </c:pt>
                  <c:pt idx="3438">
                    <c:v>428</c:v>
                  </c:pt>
                  <c:pt idx="3439">
                    <c:v>467</c:v>
                  </c:pt>
                  <c:pt idx="3440">
                    <c:v>204</c:v>
                  </c:pt>
                  <c:pt idx="3441">
                    <c:v>359</c:v>
                  </c:pt>
                  <c:pt idx="3442">
                    <c:v>459</c:v>
                  </c:pt>
                  <c:pt idx="3443">
                    <c:v>438</c:v>
                  </c:pt>
                  <c:pt idx="3444">
                    <c:v>3149</c:v>
                  </c:pt>
                  <c:pt idx="3445">
                    <c:v>149</c:v>
                  </c:pt>
                  <c:pt idx="3446">
                    <c:v>1695</c:v>
                  </c:pt>
                  <c:pt idx="3447">
                    <c:v>385</c:v>
                  </c:pt>
                  <c:pt idx="3448">
                    <c:v>447</c:v>
                  </c:pt>
                  <c:pt idx="3449">
                    <c:v>253</c:v>
                  </c:pt>
                  <c:pt idx="3450">
                    <c:v>403</c:v>
                  </c:pt>
                  <c:pt idx="3451">
                    <c:v>4408</c:v>
                  </c:pt>
                  <c:pt idx="3452">
                    <c:v>597</c:v>
                  </c:pt>
                  <c:pt idx="3453">
                    <c:v>10827</c:v>
                  </c:pt>
                  <c:pt idx="3454">
                    <c:v>1397</c:v>
                  </c:pt>
                  <c:pt idx="3455">
                    <c:v>380</c:v>
                  </c:pt>
                  <c:pt idx="3456">
                    <c:v>27</c:v>
                  </c:pt>
                  <c:pt idx="3457">
                    <c:v>1118</c:v>
                  </c:pt>
                  <c:pt idx="3458">
                    <c:v>1391</c:v>
                  </c:pt>
                  <c:pt idx="3459">
                    <c:v>130</c:v>
                  </c:pt>
                  <c:pt idx="3460">
                    <c:v>495</c:v>
                  </c:pt>
                  <c:pt idx="3461">
                    <c:v>122</c:v>
                  </c:pt>
                  <c:pt idx="3462">
                    <c:v>9837</c:v>
                  </c:pt>
                  <c:pt idx="3463">
                    <c:v>721</c:v>
                  </c:pt>
                  <c:pt idx="3464">
                    <c:v>4179</c:v>
                  </c:pt>
                  <c:pt idx="3465">
                    <c:v>160</c:v>
                  </c:pt>
                  <c:pt idx="3466">
                    <c:v>25887</c:v>
                  </c:pt>
                  <c:pt idx="3467">
                    <c:v>212</c:v>
                  </c:pt>
                  <c:pt idx="3468">
                    <c:v>1167</c:v>
                  </c:pt>
                  <c:pt idx="3469">
                    <c:v>13516</c:v>
                  </c:pt>
                  <c:pt idx="3470">
                    <c:v>268</c:v>
                  </c:pt>
                  <c:pt idx="3471">
                    <c:v>147</c:v>
                  </c:pt>
                  <c:pt idx="3472">
                    <c:v>10522</c:v>
                  </c:pt>
                  <c:pt idx="3473">
                    <c:v>5170</c:v>
                  </c:pt>
                  <c:pt idx="3474">
                    <c:v>10640</c:v>
                  </c:pt>
                  <c:pt idx="3475">
                    <c:v>12935</c:v>
                  </c:pt>
                  <c:pt idx="3476">
                    <c:v>142</c:v>
                  </c:pt>
                  <c:pt idx="3477">
                    <c:v>524</c:v>
                  </c:pt>
                  <c:pt idx="3478">
                    <c:v>5716</c:v>
                  </c:pt>
                  <c:pt idx="3479">
                    <c:v>2148</c:v>
                  </c:pt>
                  <c:pt idx="3480">
                    <c:v>32893</c:v>
                  </c:pt>
                  <c:pt idx="3481">
                    <c:v>1142</c:v>
                  </c:pt>
                  <c:pt idx="3482">
                    <c:v>60296</c:v>
                  </c:pt>
                  <c:pt idx="3483">
                    <c:v>318</c:v>
                  </c:pt>
                  <c:pt idx="3484">
                    <c:v>957</c:v>
                  </c:pt>
                  <c:pt idx="3485">
                    <c:v>3457</c:v>
                  </c:pt>
                  <c:pt idx="3486">
                    <c:v>3382</c:v>
                  </c:pt>
                  <c:pt idx="3487">
                    <c:v>236</c:v>
                  </c:pt>
                  <c:pt idx="3488">
                    <c:v>1171</c:v>
                  </c:pt>
                  <c:pt idx="3489">
                    <c:v>9</c:v>
                  </c:pt>
                  <c:pt idx="3490">
                    <c:v>321</c:v>
                  </c:pt>
                  <c:pt idx="3491">
                    <c:v>138</c:v>
                  </c:pt>
                  <c:pt idx="3492">
                    <c:v>104</c:v>
                  </c:pt>
                  <c:pt idx="3493">
                    <c:v>112</c:v>
                  </c:pt>
                  <c:pt idx="3494">
                    <c:v>138</c:v>
                  </c:pt>
                  <c:pt idx="3495">
                    <c:v>234</c:v>
                  </c:pt>
                  <c:pt idx="3496">
                    <c:v>554</c:v>
                  </c:pt>
                  <c:pt idx="3497">
                    <c:v>196</c:v>
                  </c:pt>
                  <c:pt idx="3498">
                    <c:v>126</c:v>
                  </c:pt>
                  <c:pt idx="3499">
                    <c:v>579</c:v>
                  </c:pt>
                  <c:pt idx="3500">
                    <c:v>382</c:v>
                  </c:pt>
                  <c:pt idx="3501">
                    <c:v>6336</c:v>
                  </c:pt>
                  <c:pt idx="3502">
                    <c:v>358</c:v>
                  </c:pt>
                  <c:pt idx="3503">
                    <c:v>13</c:v>
                  </c:pt>
                  <c:pt idx="3504">
                    <c:v>2182</c:v>
                  </c:pt>
                  <c:pt idx="3505">
                    <c:v>148</c:v>
                  </c:pt>
                  <c:pt idx="3506">
                    <c:v>32383</c:v>
                  </c:pt>
                  <c:pt idx="3507">
                    <c:v>47</c:v>
                  </c:pt>
                  <c:pt idx="3508">
                    <c:v>47</c:v>
                  </c:pt>
                  <c:pt idx="3509">
                    <c:v>3394</c:v>
                  </c:pt>
                  <c:pt idx="3510">
                    <c:v>415</c:v>
                  </c:pt>
                  <c:pt idx="3511">
                    <c:v>24</c:v>
                  </c:pt>
                  <c:pt idx="3512">
                    <c:v>4691</c:v>
                  </c:pt>
                  <c:pt idx="3513">
                    <c:v>19</c:v>
                  </c:pt>
                  <c:pt idx="3514">
                    <c:v>80</c:v>
                  </c:pt>
                  <c:pt idx="3515">
                    <c:v>55</c:v>
                  </c:pt>
                  <c:pt idx="3516">
                    <c:v>148</c:v>
                  </c:pt>
                  <c:pt idx="3517">
                    <c:v>395</c:v>
                  </c:pt>
                  <c:pt idx="3518">
                    <c:v>77</c:v>
                  </c:pt>
                  <c:pt idx="3519">
                    <c:v>249</c:v>
                  </c:pt>
                  <c:pt idx="3520">
                    <c:v>118</c:v>
                  </c:pt>
                  <c:pt idx="3521">
                    <c:v>9493</c:v>
                  </c:pt>
                  <c:pt idx="3522">
                    <c:v>107</c:v>
                  </c:pt>
                  <c:pt idx="3523">
                    <c:v>22</c:v>
                  </c:pt>
                  <c:pt idx="3524">
                    <c:v>150</c:v>
                  </c:pt>
                  <c:pt idx="3525">
                    <c:v>21</c:v>
                  </c:pt>
                  <c:pt idx="3526">
                    <c:v>1091</c:v>
                  </c:pt>
                  <c:pt idx="3527">
                    <c:v>503</c:v>
                  </c:pt>
                  <c:pt idx="3528">
                    <c:v>293</c:v>
                  </c:pt>
                  <c:pt idx="3529">
                    <c:v>11</c:v>
                  </c:pt>
                  <c:pt idx="3530">
                    <c:v>117</c:v>
                  </c:pt>
                  <c:pt idx="3531">
                    <c:v>428</c:v>
                  </c:pt>
                  <c:pt idx="3532">
                    <c:v>399</c:v>
                  </c:pt>
                  <c:pt idx="3533">
                    <c:v>53</c:v>
                  </c:pt>
                  <c:pt idx="3534">
                    <c:v>327</c:v>
                  </c:pt>
                  <c:pt idx="3535">
                    <c:v>31</c:v>
                  </c:pt>
                  <c:pt idx="3536">
                    <c:v>9</c:v>
                  </c:pt>
                  <c:pt idx="3537">
                    <c:v>180</c:v>
                  </c:pt>
                  <c:pt idx="3538">
                    <c:v>142</c:v>
                  </c:pt>
                  <c:pt idx="3539">
                    <c:v>23</c:v>
                  </c:pt>
                  <c:pt idx="3540">
                    <c:v>226</c:v>
                  </c:pt>
                  <c:pt idx="3541">
                    <c:v>26</c:v>
                  </c:pt>
                  <c:pt idx="3542">
                    <c:v>37</c:v>
                  </c:pt>
                  <c:pt idx="3543">
                    <c:v>246</c:v>
                  </c:pt>
                  <c:pt idx="3544">
                    <c:v>63</c:v>
                  </c:pt>
                  <c:pt idx="3545">
                    <c:v>52</c:v>
                  </c:pt>
                  <c:pt idx="3546">
                    <c:v>691</c:v>
                  </c:pt>
                  <c:pt idx="3547">
                    <c:v>22</c:v>
                  </c:pt>
                  <c:pt idx="3548">
                    <c:v>563</c:v>
                  </c:pt>
                  <c:pt idx="3549">
                    <c:v>332</c:v>
                  </c:pt>
                  <c:pt idx="3550">
                    <c:v>110</c:v>
                  </c:pt>
                  <c:pt idx="3551">
                    <c:v>494</c:v>
                  </c:pt>
                  <c:pt idx="3552">
                    <c:v>411</c:v>
                  </c:pt>
                  <c:pt idx="3553">
                    <c:v>156</c:v>
                  </c:pt>
                  <c:pt idx="3554">
                    <c:v>15</c:v>
                  </c:pt>
                  <c:pt idx="3555">
                    <c:v>104</c:v>
                  </c:pt>
                  <c:pt idx="3556">
                    <c:v>10686</c:v>
                  </c:pt>
                  <c:pt idx="3557">
                    <c:v>4428</c:v>
                  </c:pt>
                  <c:pt idx="3558">
                    <c:v>323</c:v>
                  </c:pt>
                  <c:pt idx="3559">
                    <c:v>264</c:v>
                  </c:pt>
                  <c:pt idx="3560">
                    <c:v>66</c:v>
                  </c:pt>
                  <c:pt idx="3561">
                    <c:v>115</c:v>
                  </c:pt>
                  <c:pt idx="3562">
                    <c:v>166</c:v>
                  </c:pt>
                  <c:pt idx="3563">
                    <c:v>86</c:v>
                  </c:pt>
                  <c:pt idx="3564">
                    <c:v>859</c:v>
                  </c:pt>
                  <c:pt idx="3565">
                    <c:v>23</c:v>
                  </c:pt>
                  <c:pt idx="3566">
                    <c:v>15</c:v>
                  </c:pt>
                  <c:pt idx="3567">
                    <c:v>123</c:v>
                  </c:pt>
                  <c:pt idx="3568">
                    <c:v>952</c:v>
                  </c:pt>
                  <c:pt idx="3569">
                    <c:v>293</c:v>
                  </c:pt>
                  <c:pt idx="3570">
                    <c:v>138</c:v>
                  </c:pt>
                  <c:pt idx="3571">
                    <c:v>13</c:v>
                  </c:pt>
                  <c:pt idx="3572">
                    <c:v>20</c:v>
                  </c:pt>
                  <c:pt idx="3573">
                    <c:v>61</c:v>
                  </c:pt>
                  <c:pt idx="3574">
                    <c:v>16</c:v>
                  </c:pt>
                  <c:pt idx="3575">
                    <c:v>104</c:v>
                  </c:pt>
                  <c:pt idx="3576">
                    <c:v>33</c:v>
                  </c:pt>
                  <c:pt idx="3577">
                    <c:v>76</c:v>
                  </c:pt>
                  <c:pt idx="3578">
                    <c:v>44</c:v>
                  </c:pt>
                  <c:pt idx="3579">
                    <c:v>77</c:v>
                  </c:pt>
                  <c:pt idx="3580">
                    <c:v>24</c:v>
                  </c:pt>
                  <c:pt idx="3581">
                    <c:v>59</c:v>
                  </c:pt>
                  <c:pt idx="3582">
                    <c:v>26</c:v>
                  </c:pt>
                  <c:pt idx="3583">
                    <c:v>202</c:v>
                  </c:pt>
                  <c:pt idx="3584">
                    <c:v>115</c:v>
                  </c:pt>
                  <c:pt idx="3585">
                    <c:v>22</c:v>
                  </c:pt>
                  <c:pt idx="3586">
                    <c:v>88</c:v>
                  </c:pt>
                  <c:pt idx="3587">
                    <c:v>254</c:v>
                  </c:pt>
                  <c:pt idx="3588">
                    <c:v>29</c:v>
                  </c:pt>
                  <c:pt idx="3589">
                    <c:v>24</c:v>
                  </c:pt>
                  <c:pt idx="3590">
                    <c:v>84</c:v>
                  </c:pt>
                  <c:pt idx="3591">
                    <c:v>33</c:v>
                  </c:pt>
                  <c:pt idx="3592">
                    <c:v>16</c:v>
                  </c:pt>
                  <c:pt idx="3593">
                    <c:v>243</c:v>
                  </c:pt>
                  <c:pt idx="3594">
                    <c:v>19</c:v>
                  </c:pt>
                  <c:pt idx="3595">
                    <c:v>598</c:v>
                  </c:pt>
                  <c:pt idx="3596">
                    <c:v>47</c:v>
                  </c:pt>
                  <c:pt idx="3597">
                    <c:v>43</c:v>
                  </c:pt>
                  <c:pt idx="3598">
                    <c:v>68</c:v>
                  </c:pt>
                  <c:pt idx="3599">
                    <c:v>229</c:v>
                  </c:pt>
                  <c:pt idx="3600">
                    <c:v>34</c:v>
                  </c:pt>
                  <c:pt idx="3601">
                    <c:v>58</c:v>
                  </c:pt>
                  <c:pt idx="3602">
                    <c:v>46</c:v>
                  </c:pt>
                  <c:pt idx="3603">
                    <c:v>39</c:v>
                  </c:pt>
                  <c:pt idx="3604">
                    <c:v>354</c:v>
                  </c:pt>
                  <c:pt idx="3605">
                    <c:v>157</c:v>
                  </c:pt>
                  <c:pt idx="3606">
                    <c:v>21</c:v>
                  </c:pt>
                  <c:pt idx="3607">
                    <c:v>826</c:v>
                  </c:pt>
                  <c:pt idx="3608">
                    <c:v>39</c:v>
                  </c:pt>
                  <c:pt idx="3609">
                    <c:v>91</c:v>
                  </c:pt>
                  <c:pt idx="3610">
                    <c:v>97</c:v>
                  </c:pt>
                  <c:pt idx="3611">
                    <c:v>84</c:v>
                  </c:pt>
                  <c:pt idx="3612">
                    <c:v>530</c:v>
                  </c:pt>
                  <c:pt idx="3613">
                    <c:v>87</c:v>
                  </c:pt>
                  <c:pt idx="3614">
                    <c:v>151</c:v>
                  </c:pt>
                  <c:pt idx="3615">
                    <c:v>245164</c:v>
                  </c:pt>
                  <c:pt idx="3616">
                    <c:v>10303</c:v>
                  </c:pt>
                  <c:pt idx="3617">
                    <c:v>62</c:v>
                  </c:pt>
                  <c:pt idx="3618">
                    <c:v>93</c:v>
                  </c:pt>
                  <c:pt idx="3619">
                    <c:v>7283</c:v>
                  </c:pt>
                  <c:pt idx="3620">
                    <c:v>230</c:v>
                  </c:pt>
                  <c:pt idx="3621">
                    <c:v>44</c:v>
                  </c:pt>
                  <c:pt idx="3622">
                    <c:v>17</c:v>
                  </c:pt>
                  <c:pt idx="3623">
                    <c:v>68</c:v>
                  </c:pt>
                  <c:pt idx="3624">
                    <c:v>24</c:v>
                  </c:pt>
                  <c:pt idx="3625">
                    <c:v>3789</c:v>
                  </c:pt>
                  <c:pt idx="3626">
                    <c:v>570</c:v>
                  </c:pt>
                  <c:pt idx="3627">
                    <c:v>124</c:v>
                  </c:pt>
                  <c:pt idx="3628">
                    <c:v>258</c:v>
                  </c:pt>
                  <c:pt idx="3629">
                    <c:v>349</c:v>
                  </c:pt>
                  <c:pt idx="3630">
                    <c:v>205</c:v>
                  </c:pt>
                  <c:pt idx="3631">
                    <c:v>5447</c:v>
                  </c:pt>
                  <c:pt idx="3632">
                    <c:v>679</c:v>
                  </c:pt>
                  <c:pt idx="3633">
                    <c:v>1458</c:v>
                  </c:pt>
                  <c:pt idx="3634">
                    <c:v>973</c:v>
                  </c:pt>
                  <c:pt idx="3635">
                    <c:v>2002</c:v>
                  </c:pt>
                  <c:pt idx="3636">
                    <c:v>958</c:v>
                  </c:pt>
                  <c:pt idx="3637">
                    <c:v>249</c:v>
                  </c:pt>
                  <c:pt idx="3638">
                    <c:v>1079</c:v>
                  </c:pt>
                  <c:pt idx="3639">
                    <c:v>437</c:v>
                  </c:pt>
                  <c:pt idx="3640">
                    <c:v>3677</c:v>
                  </c:pt>
                  <c:pt idx="3641">
                    <c:v>118</c:v>
                  </c:pt>
                  <c:pt idx="3642">
                    <c:v>1209</c:v>
                  </c:pt>
                  <c:pt idx="3643">
                    <c:v>1394</c:v>
                  </c:pt>
                  <c:pt idx="3644">
                    <c:v>287</c:v>
                  </c:pt>
                  <c:pt idx="3645">
                    <c:v>636</c:v>
                  </c:pt>
                  <c:pt idx="3646">
                    <c:v>369</c:v>
                  </c:pt>
                  <c:pt idx="3647">
                    <c:v>852</c:v>
                  </c:pt>
                  <c:pt idx="3648">
                    <c:v>259</c:v>
                  </c:pt>
                  <c:pt idx="3649">
                    <c:v>340</c:v>
                  </c:pt>
                  <c:pt idx="3650">
                    <c:v>1581</c:v>
                  </c:pt>
                  <c:pt idx="3651">
                    <c:v>1230</c:v>
                  </c:pt>
                  <c:pt idx="3652">
                    <c:v>426</c:v>
                  </c:pt>
                  <c:pt idx="3653">
                    <c:v>548</c:v>
                  </c:pt>
                  <c:pt idx="3654">
                    <c:v>2396</c:v>
                  </c:pt>
                  <c:pt idx="3655">
                    <c:v>677</c:v>
                  </c:pt>
                  <c:pt idx="3656">
                    <c:v>10460</c:v>
                  </c:pt>
                  <c:pt idx="3657">
                    <c:v>30924</c:v>
                  </c:pt>
                  <c:pt idx="3658">
                    <c:v>292</c:v>
                  </c:pt>
                  <c:pt idx="3659">
                    <c:v>356</c:v>
                  </c:pt>
                  <c:pt idx="3660">
                    <c:v>348</c:v>
                  </c:pt>
                  <c:pt idx="3661">
                    <c:v>207</c:v>
                  </c:pt>
                  <c:pt idx="3662">
                    <c:v>246</c:v>
                  </c:pt>
                  <c:pt idx="3663">
                    <c:v>897</c:v>
                  </c:pt>
                  <c:pt idx="3664">
                    <c:v>483</c:v>
                  </c:pt>
                  <c:pt idx="3665">
                    <c:v>872</c:v>
                  </c:pt>
                  <c:pt idx="3666">
                    <c:v>187</c:v>
                  </c:pt>
                  <c:pt idx="3667">
                    <c:v>1772</c:v>
                  </c:pt>
                  <c:pt idx="3668">
                    <c:v>349</c:v>
                  </c:pt>
                  <c:pt idx="3669">
                    <c:v>253</c:v>
                  </c:pt>
                  <c:pt idx="3670">
                    <c:v>1714</c:v>
                  </c:pt>
                  <c:pt idx="3671">
                    <c:v>594</c:v>
                  </c:pt>
                  <c:pt idx="3672">
                    <c:v>1561</c:v>
                  </c:pt>
                  <c:pt idx="3673">
                    <c:v>250</c:v>
                  </c:pt>
                  <c:pt idx="3674">
                    <c:v>1110</c:v>
                  </c:pt>
                  <c:pt idx="3675">
                    <c:v>571</c:v>
                  </c:pt>
                  <c:pt idx="3676">
                    <c:v>1927</c:v>
                  </c:pt>
                  <c:pt idx="3677">
                    <c:v>753</c:v>
                  </c:pt>
                  <c:pt idx="3678">
                    <c:v>625</c:v>
                  </c:pt>
                  <c:pt idx="3679">
                    <c:v>4948</c:v>
                  </c:pt>
                  <c:pt idx="3680">
                    <c:v>14528</c:v>
                  </c:pt>
                  <c:pt idx="3681">
                    <c:v>1005</c:v>
                  </c:pt>
                  <c:pt idx="3682">
                    <c:v>252</c:v>
                  </c:pt>
                  <c:pt idx="3683">
                    <c:v>566</c:v>
                  </c:pt>
                  <c:pt idx="3684">
                    <c:v>3069</c:v>
                  </c:pt>
                  <c:pt idx="3685">
                    <c:v>4359</c:v>
                  </c:pt>
                  <c:pt idx="3686">
                    <c:v>2690</c:v>
                  </c:pt>
                  <c:pt idx="3687">
                    <c:v>2948</c:v>
                  </c:pt>
                  <c:pt idx="3688">
                    <c:v>585</c:v>
                  </c:pt>
                  <c:pt idx="3689">
                    <c:v>1050</c:v>
                  </c:pt>
                  <c:pt idx="3690">
                    <c:v>4438</c:v>
                  </c:pt>
                  <c:pt idx="3691">
                    <c:v>825</c:v>
                  </c:pt>
                  <c:pt idx="3692">
                    <c:v>377</c:v>
                  </c:pt>
                  <c:pt idx="3693">
                    <c:v>7934</c:v>
                  </c:pt>
                  <c:pt idx="3694">
                    <c:v>289</c:v>
                  </c:pt>
                  <c:pt idx="3695">
                    <c:v>199</c:v>
                  </c:pt>
                  <c:pt idx="3696">
                    <c:v>267</c:v>
                  </c:pt>
                  <c:pt idx="3697">
                    <c:v>4625</c:v>
                  </c:pt>
                  <c:pt idx="3698">
                    <c:v>3616</c:v>
                  </c:pt>
                  <c:pt idx="3699">
                    <c:v>985</c:v>
                  </c:pt>
                  <c:pt idx="3700">
                    <c:v>21941</c:v>
                  </c:pt>
                  <c:pt idx="3701">
                    <c:v>383</c:v>
                  </c:pt>
                  <c:pt idx="3702">
                    <c:v>1223</c:v>
                  </c:pt>
                  <c:pt idx="3703">
                    <c:v>4388</c:v>
                  </c:pt>
                  <c:pt idx="3704">
                    <c:v>8139</c:v>
                  </c:pt>
                  <c:pt idx="3705">
                    <c:v>15100</c:v>
                  </c:pt>
                  <c:pt idx="3706">
                    <c:v>770</c:v>
                  </c:pt>
                  <c:pt idx="3707">
                    <c:v>4734</c:v>
                  </c:pt>
                  <c:pt idx="3708">
                    <c:v>8910</c:v>
                  </c:pt>
                  <c:pt idx="3709">
                    <c:v>811</c:v>
                  </c:pt>
                  <c:pt idx="3710">
                    <c:v>393</c:v>
                  </c:pt>
                  <c:pt idx="3711">
                    <c:v>181</c:v>
                  </c:pt>
                  <c:pt idx="3712">
                    <c:v>1824</c:v>
                  </c:pt>
                  <c:pt idx="3713">
                    <c:v>454</c:v>
                  </c:pt>
                  <c:pt idx="3714">
                    <c:v>353</c:v>
                  </c:pt>
                  <c:pt idx="3715">
                    <c:v>3830</c:v>
                  </c:pt>
                  <c:pt idx="3716">
                    <c:v>18593</c:v>
                  </c:pt>
                  <c:pt idx="3717">
                    <c:v>4133</c:v>
                  </c:pt>
                  <c:pt idx="3718">
                    <c:v>12390</c:v>
                  </c:pt>
                  <c:pt idx="3719">
                    <c:v>1223</c:v>
                  </c:pt>
                  <c:pt idx="3720">
                    <c:v>5171</c:v>
                  </c:pt>
                  <c:pt idx="3721">
                    <c:v>2648</c:v>
                  </c:pt>
                  <c:pt idx="3722">
                    <c:v>19091</c:v>
                  </c:pt>
                  <c:pt idx="3723">
                    <c:v>2504</c:v>
                  </c:pt>
                  <c:pt idx="3724">
                    <c:v>7178</c:v>
                  </c:pt>
                  <c:pt idx="3725">
                    <c:v>19431</c:v>
                  </c:pt>
                  <c:pt idx="3726">
                    <c:v>2626</c:v>
                  </c:pt>
                  <c:pt idx="3727">
                    <c:v>1483</c:v>
                  </c:pt>
                  <c:pt idx="3728">
                    <c:v>1114</c:v>
                  </c:pt>
                  <c:pt idx="3729">
                    <c:v>281</c:v>
                  </c:pt>
                  <c:pt idx="3730">
                    <c:v>23487</c:v>
                  </c:pt>
                  <c:pt idx="3731">
                    <c:v>39616</c:v>
                  </c:pt>
                  <c:pt idx="3732">
                    <c:v>7483</c:v>
                  </c:pt>
                  <c:pt idx="3733">
                    <c:v>369</c:v>
                  </c:pt>
                  <c:pt idx="3734">
                    <c:v>348</c:v>
                  </c:pt>
                  <c:pt idx="3735">
                    <c:v>797</c:v>
                  </c:pt>
                  <c:pt idx="3736">
                    <c:v>950</c:v>
                  </c:pt>
                  <c:pt idx="3737">
                    <c:v>1645</c:v>
                  </c:pt>
                  <c:pt idx="3738">
                    <c:v>3639</c:v>
                  </c:pt>
                  <c:pt idx="3739">
                    <c:v>110337</c:v>
                  </c:pt>
                  <c:pt idx="3740">
                    <c:v>1433</c:v>
                  </c:pt>
                  <c:pt idx="3741">
                    <c:v>2161</c:v>
                  </c:pt>
                  <c:pt idx="3742">
                    <c:v>10643</c:v>
                  </c:pt>
                  <c:pt idx="3743">
                    <c:v>883</c:v>
                  </c:pt>
                  <c:pt idx="3744">
                    <c:v>886</c:v>
                  </c:pt>
                  <c:pt idx="3745">
                    <c:v>13967</c:v>
                  </c:pt>
                  <c:pt idx="3746">
                    <c:v>13588</c:v>
                  </c:pt>
                  <c:pt idx="3747">
                    <c:v>1206</c:v>
                  </c:pt>
                  <c:pt idx="3748">
                    <c:v>704</c:v>
                  </c:pt>
                  <c:pt idx="3749">
                    <c:v>300</c:v>
                  </c:pt>
                  <c:pt idx="3750">
                    <c:v>4290</c:v>
                  </c:pt>
                  <c:pt idx="3751">
                    <c:v>357</c:v>
                  </c:pt>
                  <c:pt idx="3752">
                    <c:v>275</c:v>
                  </c:pt>
                  <c:pt idx="3753">
                    <c:v>833</c:v>
                  </c:pt>
                  <c:pt idx="3754">
                    <c:v>7720</c:v>
                  </c:pt>
                  <c:pt idx="3755">
                    <c:v>18583</c:v>
                  </c:pt>
                  <c:pt idx="3756">
                    <c:v>1574</c:v>
                  </c:pt>
                  <c:pt idx="3757">
                    <c:v>885</c:v>
                  </c:pt>
                  <c:pt idx="3758">
                    <c:v>4749</c:v>
                  </c:pt>
                  <c:pt idx="3759">
                    <c:v>4870</c:v>
                  </c:pt>
                  <c:pt idx="3760">
                    <c:v>207</c:v>
                  </c:pt>
                  <c:pt idx="3761">
                    <c:v>785</c:v>
                  </c:pt>
                  <c:pt idx="3762">
                    <c:v>561</c:v>
                  </c:pt>
                  <c:pt idx="3763">
                    <c:v>522</c:v>
                  </c:pt>
                  <c:pt idx="3764">
                    <c:v>3364</c:v>
                  </c:pt>
                  <c:pt idx="3765">
                    <c:v>4732</c:v>
                  </c:pt>
                  <c:pt idx="3766">
                    <c:v>3881</c:v>
                  </c:pt>
                  <c:pt idx="3767">
                    <c:v>353</c:v>
                  </c:pt>
                  <c:pt idx="3768">
                    <c:v>1454</c:v>
                  </c:pt>
                  <c:pt idx="3769">
                    <c:v>2768</c:v>
                  </c:pt>
                  <c:pt idx="3770">
                    <c:v>115</c:v>
                  </c:pt>
                  <c:pt idx="3771">
                    <c:v>5530</c:v>
                  </c:pt>
                  <c:pt idx="3772">
                    <c:v>22655</c:v>
                  </c:pt>
                  <c:pt idx="3773">
                    <c:v>716</c:v>
                  </c:pt>
                  <c:pt idx="3774">
                    <c:v>3362</c:v>
                  </c:pt>
                  <c:pt idx="3775">
                    <c:v>33275</c:v>
                  </c:pt>
                  <c:pt idx="3776">
                    <c:v>2142</c:v>
                  </c:pt>
                  <c:pt idx="3777">
                    <c:v>4416</c:v>
                  </c:pt>
                  <c:pt idx="3778">
                    <c:v>751</c:v>
                  </c:pt>
                  <c:pt idx="3779">
                    <c:v>1556</c:v>
                  </c:pt>
                  <c:pt idx="3780">
                    <c:v>11898</c:v>
                  </c:pt>
                  <c:pt idx="3781">
                    <c:v>7144</c:v>
                  </c:pt>
                  <c:pt idx="3782">
                    <c:v>3083</c:v>
                  </c:pt>
                  <c:pt idx="3783">
                    <c:v>4285</c:v>
                  </c:pt>
                  <c:pt idx="3784">
                    <c:v>3096</c:v>
                  </c:pt>
                  <c:pt idx="3785">
                    <c:v>7034</c:v>
                  </c:pt>
                  <c:pt idx="3786">
                    <c:v>335</c:v>
                  </c:pt>
                  <c:pt idx="3787">
                    <c:v>4193</c:v>
                  </c:pt>
                  <c:pt idx="3788">
                    <c:v>294</c:v>
                  </c:pt>
                  <c:pt idx="3789">
                    <c:v>6981</c:v>
                  </c:pt>
                  <c:pt idx="3790">
                    <c:v>10052</c:v>
                  </c:pt>
                  <c:pt idx="3791">
                    <c:v>670</c:v>
                  </c:pt>
                  <c:pt idx="3792">
                    <c:v>2247</c:v>
                  </c:pt>
                  <c:pt idx="3793">
                    <c:v>857</c:v>
                  </c:pt>
                  <c:pt idx="3794">
                    <c:v>128</c:v>
                  </c:pt>
                  <c:pt idx="3795">
                    <c:v>2013</c:v>
                  </c:pt>
                  <c:pt idx="3796">
                    <c:v>1815</c:v>
                  </c:pt>
                  <c:pt idx="3797">
                    <c:v>886</c:v>
                  </c:pt>
                  <c:pt idx="3798">
                    <c:v>465</c:v>
                  </c:pt>
                  <c:pt idx="3799">
                    <c:v>5735</c:v>
                  </c:pt>
                  <c:pt idx="3800">
                    <c:v>270</c:v>
                  </c:pt>
                  <c:pt idx="3801">
                    <c:v>4593</c:v>
                  </c:pt>
                  <c:pt idx="3802">
                    <c:v>94</c:v>
                  </c:pt>
                  <c:pt idx="3803">
                    <c:v>106</c:v>
                  </c:pt>
                  <c:pt idx="3804">
                    <c:v>1852</c:v>
                  </c:pt>
                  <c:pt idx="3805">
                    <c:v>7170</c:v>
                  </c:pt>
                  <c:pt idx="3806">
                    <c:v>1947</c:v>
                  </c:pt>
                  <c:pt idx="3807">
                    <c:v>2851</c:v>
                  </c:pt>
                  <c:pt idx="3808">
                    <c:v>2803</c:v>
                  </c:pt>
                  <c:pt idx="3809">
                    <c:v>413</c:v>
                  </c:pt>
                  <c:pt idx="3810">
                    <c:v>1439</c:v>
                  </c:pt>
                  <c:pt idx="3811">
                    <c:v>10805</c:v>
                  </c:pt>
                  <c:pt idx="3812">
                    <c:v>457</c:v>
                  </c:pt>
                  <c:pt idx="3813">
                    <c:v>683</c:v>
                  </c:pt>
                  <c:pt idx="3814">
                    <c:v>1081</c:v>
                  </c:pt>
                  <c:pt idx="3815">
                    <c:v>486</c:v>
                  </c:pt>
                  <c:pt idx="3816">
                    <c:v>794</c:v>
                  </c:pt>
                  <c:pt idx="3817">
                    <c:v>440</c:v>
                  </c:pt>
                  <c:pt idx="3818">
                    <c:v>760</c:v>
                  </c:pt>
                  <c:pt idx="3819">
                    <c:v>3925</c:v>
                  </c:pt>
                  <c:pt idx="3820">
                    <c:v>18372</c:v>
                  </c:pt>
                  <c:pt idx="3821">
                    <c:v>1303</c:v>
                  </c:pt>
                  <c:pt idx="3822">
                    <c:v>170</c:v>
                  </c:pt>
                  <c:pt idx="3823">
                    <c:v>456</c:v>
                  </c:pt>
                  <c:pt idx="3824">
                    <c:v>866</c:v>
                  </c:pt>
                  <c:pt idx="3825">
                    <c:v>139</c:v>
                  </c:pt>
                  <c:pt idx="3826">
                    <c:v>354</c:v>
                  </c:pt>
                  <c:pt idx="3827">
                    <c:v>315</c:v>
                  </c:pt>
                  <c:pt idx="3828">
                    <c:v>803</c:v>
                  </c:pt>
                  <c:pt idx="3829">
                    <c:v>417</c:v>
                  </c:pt>
                  <c:pt idx="3830">
                    <c:v>6916</c:v>
                  </c:pt>
                  <c:pt idx="3831">
                    <c:v>381</c:v>
                  </c:pt>
                  <c:pt idx="3832">
                    <c:v>4335</c:v>
                  </c:pt>
                  <c:pt idx="3833">
                    <c:v>20430</c:v>
                  </c:pt>
                  <c:pt idx="3834">
                    <c:v>2155</c:v>
                  </c:pt>
                  <c:pt idx="3835">
                    <c:v>4788</c:v>
                  </c:pt>
                  <c:pt idx="3836">
                    <c:v>10114</c:v>
                  </c:pt>
                  <c:pt idx="3837">
                    <c:v>157</c:v>
                  </c:pt>
                  <c:pt idx="3838">
                    <c:v>623</c:v>
                  </c:pt>
                  <c:pt idx="3839">
                    <c:v>3005</c:v>
                  </c:pt>
                  <c:pt idx="3840">
                    <c:v>1461</c:v>
                  </c:pt>
                  <c:pt idx="3841">
                    <c:v>2406</c:v>
                  </c:pt>
                  <c:pt idx="3842">
                    <c:v>1019</c:v>
                  </c:pt>
                  <c:pt idx="3843">
                    <c:v>518</c:v>
                  </c:pt>
                  <c:pt idx="3844">
                    <c:v>1070</c:v>
                  </c:pt>
                  <c:pt idx="3845">
                    <c:v>1465</c:v>
                  </c:pt>
                  <c:pt idx="3846">
                    <c:v>18517</c:v>
                  </c:pt>
                  <c:pt idx="3847">
                    <c:v>721</c:v>
                  </c:pt>
                  <c:pt idx="3848">
                    <c:v>23217</c:v>
                  </c:pt>
                  <c:pt idx="3849">
                    <c:v>7184</c:v>
                  </c:pt>
                  <c:pt idx="3850">
                    <c:v>1588</c:v>
                  </c:pt>
                  <c:pt idx="3851">
                    <c:v>148213</c:v>
                  </c:pt>
                  <c:pt idx="3852">
                    <c:v>13747</c:v>
                  </c:pt>
                  <c:pt idx="3853">
                    <c:v>30837</c:v>
                  </c:pt>
                  <c:pt idx="3854">
                    <c:v>7290</c:v>
                  </c:pt>
                  <c:pt idx="3855">
                    <c:v>1592</c:v>
                  </c:pt>
                  <c:pt idx="3856">
                    <c:v>18828</c:v>
                  </c:pt>
                  <c:pt idx="3857">
                    <c:v>21273</c:v>
                  </c:pt>
                  <c:pt idx="3858">
                    <c:v>5936</c:v>
                  </c:pt>
                  <c:pt idx="3859">
                    <c:v>1068</c:v>
                  </c:pt>
                  <c:pt idx="3860">
                    <c:v>3186</c:v>
                  </c:pt>
                  <c:pt idx="3861">
                    <c:v>93916</c:v>
                  </c:pt>
                  <c:pt idx="3862">
                    <c:v>6527</c:v>
                  </c:pt>
                  <c:pt idx="3863">
                    <c:v>55124</c:v>
                  </c:pt>
                  <c:pt idx="3864">
                    <c:v>24570</c:v>
                  </c:pt>
                  <c:pt idx="3865">
                    <c:v>6065</c:v>
                  </c:pt>
                  <c:pt idx="3866">
                    <c:v>5178</c:v>
                  </c:pt>
                  <c:pt idx="3867">
                    <c:v>61298</c:v>
                  </c:pt>
                  <c:pt idx="3868">
                    <c:v>2101</c:v>
                  </c:pt>
                  <c:pt idx="3869">
                    <c:v>24060</c:v>
                  </c:pt>
                  <c:pt idx="3870">
                    <c:v>21058</c:v>
                  </c:pt>
                  <c:pt idx="3871">
                    <c:v>30111</c:v>
                  </c:pt>
                  <c:pt idx="3872">
                    <c:v>54389</c:v>
                  </c:pt>
                  <c:pt idx="3873">
                    <c:v>4444</c:v>
                  </c:pt>
                  <c:pt idx="3874">
                    <c:v>41222</c:v>
                  </c:pt>
                  <c:pt idx="3875">
                    <c:v>53631</c:v>
                  </c:pt>
                  <c:pt idx="3876">
                    <c:v>3525</c:v>
                  </c:pt>
                  <c:pt idx="3877">
                    <c:v>17043</c:v>
                  </c:pt>
                  <c:pt idx="3878">
                    <c:v>58923</c:v>
                  </c:pt>
                  <c:pt idx="3879">
                    <c:v>27478</c:v>
                  </c:pt>
                </c:lvl>
                <c:lvl>
                  <c:pt idx="0">
                    <c:v>7.81E-10</c:v>
                  </c:pt>
                  <c:pt idx="1">
                    <c:v>1.55E-09</c:v>
                  </c:pt>
                  <c:pt idx="2">
                    <c:v>2.05E-09</c:v>
                  </c:pt>
                  <c:pt idx="3">
                    <c:v>4.71E-10</c:v>
                  </c:pt>
                  <c:pt idx="4">
                    <c:v>7.25E-10</c:v>
                  </c:pt>
                  <c:pt idx="5">
                    <c:v>2.17E-09</c:v>
                  </c:pt>
                  <c:pt idx="6">
                    <c:v>5.37E-10</c:v>
                  </c:pt>
                  <c:pt idx="7">
                    <c:v>4.54E-10</c:v>
                  </c:pt>
                  <c:pt idx="8">
                    <c:v>2.14E-09</c:v>
                  </c:pt>
                  <c:pt idx="9">
                    <c:v>4.41E-10</c:v>
                  </c:pt>
                  <c:pt idx="10">
                    <c:v>1.18E-10</c:v>
                  </c:pt>
                  <c:pt idx="11">
                    <c:v>1.51E-10</c:v>
                  </c:pt>
                  <c:pt idx="12">
                    <c:v>3.05E-09</c:v>
                  </c:pt>
                  <c:pt idx="13">
                    <c:v>2.76E-09</c:v>
                  </c:pt>
                  <c:pt idx="14">
                    <c:v>8.95E-10</c:v>
                  </c:pt>
                  <c:pt idx="15">
                    <c:v>2.11E-09</c:v>
                  </c:pt>
                  <c:pt idx="16">
                    <c:v>1.13E-09</c:v>
                  </c:pt>
                  <c:pt idx="17">
                    <c:v>1.07E-09</c:v>
                  </c:pt>
                  <c:pt idx="18">
                    <c:v>2.67E-09</c:v>
                  </c:pt>
                  <c:pt idx="19">
                    <c:v>1.62E-09</c:v>
                  </c:pt>
                  <c:pt idx="20">
                    <c:v>1.07E-09</c:v>
                  </c:pt>
                  <c:pt idx="21">
                    <c:v>2.36E-10</c:v>
                  </c:pt>
                  <c:pt idx="22">
                    <c:v>5.87E-10</c:v>
                  </c:pt>
                  <c:pt idx="23">
                    <c:v>7.67E-09</c:v>
                  </c:pt>
                  <c:pt idx="24">
                    <c:v>8.54E-10</c:v>
                  </c:pt>
                  <c:pt idx="25">
                    <c:v>3.68E-10</c:v>
                  </c:pt>
                  <c:pt idx="26">
                    <c:v>1.48E-09</c:v>
                  </c:pt>
                  <c:pt idx="27">
                    <c:v>7.17E-09</c:v>
                  </c:pt>
                  <c:pt idx="28">
                    <c:v>1.23E-08</c:v>
                  </c:pt>
                  <c:pt idx="29">
                    <c:v>1.05E-09</c:v>
                  </c:pt>
                  <c:pt idx="30">
                    <c:v>5.43E-09</c:v>
                  </c:pt>
                  <c:pt idx="31">
                    <c:v>2.05E-08</c:v>
                  </c:pt>
                  <c:pt idx="32">
                    <c:v>2.60E-09</c:v>
                  </c:pt>
                  <c:pt idx="33">
                    <c:v>2.44E-09</c:v>
                  </c:pt>
                  <c:pt idx="34">
                    <c:v>1.46E-09</c:v>
                  </c:pt>
                  <c:pt idx="35">
                    <c:v>1.74E-08</c:v>
                  </c:pt>
                  <c:pt idx="36">
                    <c:v>2.60E-10</c:v>
                  </c:pt>
                  <c:pt idx="37">
                    <c:v>1.38E-09</c:v>
                  </c:pt>
                  <c:pt idx="38">
                    <c:v>9.30E-11</c:v>
                  </c:pt>
                  <c:pt idx="39">
                    <c:v>1.58E-11</c:v>
                  </c:pt>
                  <c:pt idx="40">
                    <c:v>1.51E-10</c:v>
                  </c:pt>
                  <c:pt idx="41">
                    <c:v>1.04E-10</c:v>
                  </c:pt>
                  <c:pt idx="42">
                    <c:v>2.47E-10</c:v>
                  </c:pt>
                  <c:pt idx="43">
                    <c:v>2.13E-11</c:v>
                  </c:pt>
                  <c:pt idx="44">
                    <c:v>9.45E-11</c:v>
                  </c:pt>
                  <c:pt idx="45">
                    <c:v>1.34E-09</c:v>
                  </c:pt>
                  <c:pt idx="46">
                    <c:v>7.74E-10</c:v>
                  </c:pt>
                  <c:pt idx="47">
                    <c:v>5.11E-11</c:v>
                  </c:pt>
                  <c:pt idx="48">
                    <c:v>8.80E-12</c:v>
                  </c:pt>
                  <c:pt idx="49">
                    <c:v>1.60E-10</c:v>
                  </c:pt>
                  <c:pt idx="50">
                    <c:v>7.17E-10</c:v>
                  </c:pt>
                  <c:pt idx="51">
                    <c:v>4.12E-10</c:v>
                  </c:pt>
                  <c:pt idx="52">
                    <c:v>1.02E-10</c:v>
                  </c:pt>
                  <c:pt idx="53">
                    <c:v>8.15E-12</c:v>
                  </c:pt>
                  <c:pt idx="54">
                    <c:v>7.02E-12</c:v>
                  </c:pt>
                  <c:pt idx="55">
                    <c:v>6.38E-11</c:v>
                  </c:pt>
                  <c:pt idx="56">
                    <c:v>4.20E-10</c:v>
                  </c:pt>
                  <c:pt idx="57">
                    <c:v>8.91E-10</c:v>
                  </c:pt>
                  <c:pt idx="58">
                    <c:v>9.72E-10</c:v>
                  </c:pt>
                  <c:pt idx="59">
                    <c:v>7.69E-10</c:v>
                  </c:pt>
                  <c:pt idx="60">
                    <c:v>5.52E-12</c:v>
                  </c:pt>
                  <c:pt idx="61">
                    <c:v>1.90E-11</c:v>
                  </c:pt>
                  <c:pt idx="62">
                    <c:v>1.04E-10</c:v>
                  </c:pt>
                  <c:pt idx="63">
                    <c:v>3.11E-10</c:v>
                  </c:pt>
                  <c:pt idx="64">
                    <c:v>1.71E-11</c:v>
                  </c:pt>
                  <c:pt idx="65">
                    <c:v>3.92E-11</c:v>
                  </c:pt>
                  <c:pt idx="66">
                    <c:v>1.99E-10</c:v>
                  </c:pt>
                  <c:pt idx="67">
                    <c:v>3.53E-11</c:v>
                  </c:pt>
                  <c:pt idx="68">
                    <c:v>1.67E-11</c:v>
                  </c:pt>
                  <c:pt idx="69">
                    <c:v>4.49E-11</c:v>
                  </c:pt>
                  <c:pt idx="70">
                    <c:v>1.10E-10</c:v>
                  </c:pt>
                  <c:pt idx="71">
                    <c:v>4.16E-11</c:v>
                  </c:pt>
                  <c:pt idx="72">
                    <c:v>2.06E-10</c:v>
                  </c:pt>
                  <c:pt idx="73">
                    <c:v>2.95E-11</c:v>
                  </c:pt>
                  <c:pt idx="74">
                    <c:v>7.45E-10</c:v>
                  </c:pt>
                  <c:pt idx="75">
                    <c:v>9.08E-10</c:v>
                  </c:pt>
                  <c:pt idx="76">
                    <c:v>5.44E-10</c:v>
                  </c:pt>
                  <c:pt idx="77">
                    <c:v>4.59E-12</c:v>
                  </c:pt>
                  <c:pt idx="78">
                    <c:v>1.59E-11</c:v>
                  </c:pt>
                  <c:pt idx="79">
                    <c:v>8.02E-11</c:v>
                  </c:pt>
                  <c:pt idx="80">
                    <c:v>1.53E-10</c:v>
                  </c:pt>
                  <c:pt idx="81">
                    <c:v>1.34E-10</c:v>
                  </c:pt>
                  <c:pt idx="82">
                    <c:v>9.38E-11</c:v>
                  </c:pt>
                  <c:pt idx="83">
                    <c:v>9.73E-10</c:v>
                  </c:pt>
                  <c:pt idx="84">
                    <c:v>9.05E-11</c:v>
                  </c:pt>
                  <c:pt idx="85">
                    <c:v>1.72E-09</c:v>
                  </c:pt>
                  <c:pt idx="86">
                    <c:v>4.04E-11</c:v>
                  </c:pt>
                  <c:pt idx="87">
                    <c:v>1.34E-10</c:v>
                  </c:pt>
                  <c:pt idx="88">
                    <c:v>2.58E-10</c:v>
                  </c:pt>
                  <c:pt idx="89">
                    <c:v>1.90E-09</c:v>
                  </c:pt>
                  <c:pt idx="90">
                    <c:v>7.72E-09</c:v>
                  </c:pt>
                  <c:pt idx="91">
                    <c:v>3.06E-10</c:v>
                  </c:pt>
                  <c:pt idx="92">
                    <c:v>3.61E-12</c:v>
                  </c:pt>
                  <c:pt idx="93">
                    <c:v>2.64E-09</c:v>
                  </c:pt>
                  <c:pt idx="94">
                    <c:v>1.36E-11</c:v>
                  </c:pt>
                  <c:pt idx="95">
                    <c:v>4.97E-09</c:v>
                  </c:pt>
                  <c:pt idx="96">
                    <c:v>3.56E-09</c:v>
                  </c:pt>
                  <c:pt idx="97">
                    <c:v>7.55E-09</c:v>
                  </c:pt>
                  <c:pt idx="98">
                    <c:v>1.57E-09</c:v>
                  </c:pt>
                  <c:pt idx="99">
                    <c:v>2.32E-08</c:v>
                  </c:pt>
                  <c:pt idx="100">
                    <c:v>2.29E-08</c:v>
                  </c:pt>
                  <c:pt idx="101">
                    <c:v>8.00E-11</c:v>
                  </c:pt>
                  <c:pt idx="102">
                    <c:v>7.11E-10</c:v>
                  </c:pt>
                  <c:pt idx="103">
                    <c:v>1.42E-09</c:v>
                  </c:pt>
                  <c:pt idx="104">
                    <c:v>6.00E-10</c:v>
                  </c:pt>
                  <c:pt idx="105">
                    <c:v>4.79E-11</c:v>
                  </c:pt>
                  <c:pt idx="106">
                    <c:v>2.01E-10</c:v>
                  </c:pt>
                  <c:pt idx="107">
                    <c:v>9.15E-10</c:v>
                  </c:pt>
                  <c:pt idx="108">
                    <c:v>5.53E-10</c:v>
                  </c:pt>
                  <c:pt idx="109">
                    <c:v>7.01E-10</c:v>
                  </c:pt>
                  <c:pt idx="110">
                    <c:v>3.21E-10</c:v>
                  </c:pt>
                  <c:pt idx="111">
                    <c:v>7.60E-10</c:v>
                  </c:pt>
                  <c:pt idx="112">
                    <c:v>1.82E-10</c:v>
                  </c:pt>
                  <c:pt idx="113">
                    <c:v>1.35E-09</c:v>
                  </c:pt>
                  <c:pt idx="114">
                    <c:v>4.14E-11</c:v>
                  </c:pt>
                  <c:pt idx="115">
                    <c:v>1.03E-10</c:v>
                  </c:pt>
                  <c:pt idx="116">
                    <c:v>5.53E-10</c:v>
                  </c:pt>
                  <c:pt idx="117">
                    <c:v>4.08E-10</c:v>
                  </c:pt>
                  <c:pt idx="118">
                    <c:v>1.86E-10</c:v>
                  </c:pt>
                  <c:pt idx="119">
                    <c:v>1.53E-10</c:v>
                  </c:pt>
                  <c:pt idx="120">
                    <c:v>2.55E-10</c:v>
                  </c:pt>
                  <c:pt idx="121">
                    <c:v>3.20E-09</c:v>
                  </c:pt>
                  <c:pt idx="122">
                    <c:v>4.46E-09</c:v>
                  </c:pt>
                  <c:pt idx="123">
                    <c:v>5.30E-10</c:v>
                  </c:pt>
                  <c:pt idx="124">
                    <c:v>2.33E-10</c:v>
                  </c:pt>
                  <c:pt idx="125">
                    <c:v>4.56E-10</c:v>
                  </c:pt>
                  <c:pt idx="126">
                    <c:v>1.14E-09</c:v>
                  </c:pt>
                  <c:pt idx="127">
                    <c:v>1.15E-11</c:v>
                  </c:pt>
                  <c:pt idx="128">
                    <c:v>6.56E-10</c:v>
                  </c:pt>
                  <c:pt idx="129">
                    <c:v>1.54E-09</c:v>
                  </c:pt>
                  <c:pt idx="130">
                    <c:v>2.35E-10</c:v>
                  </c:pt>
                  <c:pt idx="131">
                    <c:v>7.02E-10</c:v>
                  </c:pt>
                  <c:pt idx="132">
                    <c:v>3.07E-10</c:v>
                  </c:pt>
                  <c:pt idx="133">
                    <c:v>2.21E-10</c:v>
                  </c:pt>
                  <c:pt idx="134">
                    <c:v>3.04E-10</c:v>
                  </c:pt>
                  <c:pt idx="135">
                    <c:v>6.14E-09</c:v>
                  </c:pt>
                  <c:pt idx="136">
                    <c:v>1.08E-09</c:v>
                  </c:pt>
                  <c:pt idx="137">
                    <c:v>4.04E-10</c:v>
                  </c:pt>
                  <c:pt idx="138">
                    <c:v>2.62E-10</c:v>
                  </c:pt>
                  <c:pt idx="139">
                    <c:v>9.40E-10</c:v>
                  </c:pt>
                  <c:pt idx="140">
                    <c:v>1.59E-10</c:v>
                  </c:pt>
                  <c:pt idx="141">
                    <c:v>9.00E-11</c:v>
                  </c:pt>
                  <c:pt idx="142">
                    <c:v>9.99E-11</c:v>
                  </c:pt>
                  <c:pt idx="143">
                    <c:v>2.98E-10</c:v>
                  </c:pt>
                  <c:pt idx="144">
                    <c:v>3.98E-09</c:v>
                  </c:pt>
                  <c:pt idx="145">
                    <c:v>1.11E-10</c:v>
                  </c:pt>
                  <c:pt idx="146">
                    <c:v>9.87E-10</c:v>
                  </c:pt>
                  <c:pt idx="147">
                    <c:v>6.87E-10</c:v>
                  </c:pt>
                  <c:pt idx="148">
                    <c:v>1.71E-10</c:v>
                  </c:pt>
                  <c:pt idx="149">
                    <c:v>7.31E-11</c:v>
                  </c:pt>
                  <c:pt idx="150">
                    <c:v>1.00E-10</c:v>
                  </c:pt>
                  <c:pt idx="151">
                    <c:v>3.66E-10</c:v>
                  </c:pt>
                  <c:pt idx="152">
                    <c:v>3.02E-10</c:v>
                  </c:pt>
                  <c:pt idx="153">
                    <c:v>1.63E-09</c:v>
                  </c:pt>
                  <c:pt idx="154">
                    <c:v>9.20E-11</c:v>
                  </c:pt>
                  <c:pt idx="155">
                    <c:v>4.57E-10</c:v>
                  </c:pt>
                  <c:pt idx="156">
                    <c:v>9.33E-11</c:v>
                  </c:pt>
                  <c:pt idx="157">
                    <c:v>3.47E-10</c:v>
                  </c:pt>
                  <c:pt idx="158">
                    <c:v>8.75E-11</c:v>
                  </c:pt>
                  <c:pt idx="159">
                    <c:v>5.30E-10</c:v>
                  </c:pt>
                  <c:pt idx="160">
                    <c:v>6.16E-11</c:v>
                  </c:pt>
                  <c:pt idx="161">
                    <c:v>1.27E-10</c:v>
                  </c:pt>
                  <c:pt idx="162">
                    <c:v>3.36E-10</c:v>
                  </c:pt>
                  <c:pt idx="163">
                    <c:v>9.49E-10</c:v>
                  </c:pt>
                  <c:pt idx="164">
                    <c:v>6.65E-11</c:v>
                  </c:pt>
                  <c:pt idx="165">
                    <c:v>4.54E-10</c:v>
                  </c:pt>
                  <c:pt idx="166">
                    <c:v>9.37E-10</c:v>
                  </c:pt>
                  <c:pt idx="167">
                    <c:v>1.45E-09</c:v>
                  </c:pt>
                  <c:pt idx="168">
                    <c:v>1.32E-09</c:v>
                  </c:pt>
                  <c:pt idx="169">
                    <c:v>3.00E-10</c:v>
                  </c:pt>
                  <c:pt idx="170">
                    <c:v>2.63E-10</c:v>
                  </c:pt>
                  <c:pt idx="171">
                    <c:v>8.48E-10</c:v>
                  </c:pt>
                  <c:pt idx="172">
                    <c:v>4.39E-10</c:v>
                  </c:pt>
                  <c:pt idx="173">
                    <c:v>8.64E-10</c:v>
                  </c:pt>
                  <c:pt idx="174">
                    <c:v>6.31E-10</c:v>
                  </c:pt>
                  <c:pt idx="175">
                    <c:v>2.37E-09</c:v>
                  </c:pt>
                  <c:pt idx="176">
                    <c:v>4.93E-09</c:v>
                  </c:pt>
                  <c:pt idx="177">
                    <c:v>1.05E-10</c:v>
                  </c:pt>
                  <c:pt idx="178">
                    <c:v>2.36E-10</c:v>
                  </c:pt>
                  <c:pt idx="179">
                    <c:v>2.22E-10</c:v>
                  </c:pt>
                  <c:pt idx="180">
                    <c:v>5.38E-10</c:v>
                  </c:pt>
                  <c:pt idx="181">
                    <c:v>3.08E-10</c:v>
                  </c:pt>
                  <c:pt idx="182">
                    <c:v>1.85E-10</c:v>
                  </c:pt>
                  <c:pt idx="183">
                    <c:v>2.03E-10</c:v>
                  </c:pt>
                  <c:pt idx="184">
                    <c:v>8.89E-10</c:v>
                  </c:pt>
                  <c:pt idx="185">
                    <c:v>9.73E-11</c:v>
                  </c:pt>
                  <c:pt idx="186">
                    <c:v>8.97E-11</c:v>
                  </c:pt>
                  <c:pt idx="187">
                    <c:v>1.54E-10</c:v>
                  </c:pt>
                  <c:pt idx="188">
                    <c:v>2.99E-11</c:v>
                  </c:pt>
                  <c:pt idx="189">
                    <c:v>2.06E-10</c:v>
                  </c:pt>
                  <c:pt idx="190">
                    <c:v>1.19E-10</c:v>
                  </c:pt>
                  <c:pt idx="191">
                    <c:v>1.17E-10</c:v>
                  </c:pt>
                  <c:pt idx="192">
                    <c:v>5.98E-10</c:v>
                  </c:pt>
                  <c:pt idx="193">
                    <c:v>6.40E-11</c:v>
                  </c:pt>
                  <c:pt idx="194">
                    <c:v>5.23E-10</c:v>
                  </c:pt>
                  <c:pt idx="195">
                    <c:v>1.89E-09</c:v>
                  </c:pt>
                  <c:pt idx="196">
                    <c:v>5.45E-10</c:v>
                  </c:pt>
                  <c:pt idx="197">
                    <c:v>4.83E-11</c:v>
                  </c:pt>
                  <c:pt idx="198">
                    <c:v>4.96E-11</c:v>
                  </c:pt>
                  <c:pt idx="199">
                    <c:v>3.46E-10</c:v>
                  </c:pt>
                  <c:pt idx="200">
                    <c:v>1.37E-10</c:v>
                  </c:pt>
                  <c:pt idx="201">
                    <c:v>1.64E-10</c:v>
                  </c:pt>
                  <c:pt idx="202">
                    <c:v>4.85E-10</c:v>
                  </c:pt>
                  <c:pt idx="203">
                    <c:v>2.70E-10</c:v>
                  </c:pt>
                  <c:pt idx="204">
                    <c:v>9.42E-11</c:v>
                  </c:pt>
                  <c:pt idx="205">
                    <c:v>7.07E-11</c:v>
                  </c:pt>
                  <c:pt idx="206">
                    <c:v>3.27E-10</c:v>
                  </c:pt>
                  <c:pt idx="207">
                    <c:v>4.79E-11</c:v>
                  </c:pt>
                  <c:pt idx="208">
                    <c:v>7.60E-10</c:v>
                  </c:pt>
                  <c:pt idx="209">
                    <c:v>1.71E-10</c:v>
                  </c:pt>
                  <c:pt idx="210">
                    <c:v>7.44E-11</c:v>
                  </c:pt>
                  <c:pt idx="211">
                    <c:v>3.69E-10</c:v>
                  </c:pt>
                  <c:pt idx="212">
                    <c:v>3.45E-10</c:v>
                  </c:pt>
                  <c:pt idx="213">
                    <c:v>2.90E-10</c:v>
                  </c:pt>
                  <c:pt idx="214">
                    <c:v>1.66E-10</c:v>
                  </c:pt>
                  <c:pt idx="215">
                    <c:v>2.05E-10</c:v>
                  </c:pt>
                  <c:pt idx="216">
                    <c:v>7.76E-11</c:v>
                  </c:pt>
                  <c:pt idx="217">
                    <c:v>1.77E-10</c:v>
                  </c:pt>
                  <c:pt idx="218">
                    <c:v>9.31E-11</c:v>
                  </c:pt>
                  <c:pt idx="219">
                    <c:v>2.30E-10</c:v>
                  </c:pt>
                  <c:pt idx="220">
                    <c:v>3.59E-10</c:v>
                  </c:pt>
                  <c:pt idx="221">
                    <c:v>3.20E-10</c:v>
                  </c:pt>
                  <c:pt idx="222">
                    <c:v>1.00E-09</c:v>
                  </c:pt>
                  <c:pt idx="223">
                    <c:v>5.98E-11</c:v>
                  </c:pt>
                  <c:pt idx="224">
                    <c:v>2.06E-10</c:v>
                  </c:pt>
                  <c:pt idx="225">
                    <c:v>3.01E-10</c:v>
                  </c:pt>
                  <c:pt idx="226">
                    <c:v>6.26E-10</c:v>
                  </c:pt>
                  <c:pt idx="227">
                    <c:v>1.69E-10</c:v>
                  </c:pt>
                  <c:pt idx="228">
                    <c:v>5.03E-10</c:v>
                  </c:pt>
                  <c:pt idx="229">
                    <c:v>1.12E-10</c:v>
                  </c:pt>
                  <c:pt idx="230">
                    <c:v>1.42E-10</c:v>
                  </c:pt>
                  <c:pt idx="231">
                    <c:v>9.22E-11</c:v>
                  </c:pt>
                  <c:pt idx="232">
                    <c:v>4.56E-11</c:v>
                  </c:pt>
                  <c:pt idx="233">
                    <c:v>3.20E-10</c:v>
                  </c:pt>
                  <c:pt idx="234">
                    <c:v>1.58E-10</c:v>
                  </c:pt>
                  <c:pt idx="235">
                    <c:v>3.65E-10</c:v>
                  </c:pt>
                  <c:pt idx="236">
                    <c:v>2.50E-10</c:v>
                  </c:pt>
                  <c:pt idx="237">
                    <c:v>7.78E-11</c:v>
                  </c:pt>
                  <c:pt idx="238">
                    <c:v>6.04E-10</c:v>
                  </c:pt>
                  <c:pt idx="239">
                    <c:v>6.74E-11</c:v>
                  </c:pt>
                  <c:pt idx="240">
                    <c:v>1.40E-10</c:v>
                  </c:pt>
                  <c:pt idx="241">
                    <c:v>7.93E-11</c:v>
                  </c:pt>
                  <c:pt idx="242">
                    <c:v>2.44E-12</c:v>
                  </c:pt>
                  <c:pt idx="243">
                    <c:v>7.31E-11</c:v>
                  </c:pt>
                  <c:pt idx="244">
                    <c:v>1.58E-10</c:v>
                  </c:pt>
                  <c:pt idx="245">
                    <c:v>1.06E-11</c:v>
                  </c:pt>
                  <c:pt idx="246">
                    <c:v>3.81E-11</c:v>
                  </c:pt>
                  <c:pt idx="247">
                    <c:v>1.54E-10</c:v>
                  </c:pt>
                  <c:pt idx="248">
                    <c:v>3.12E-10</c:v>
                  </c:pt>
                  <c:pt idx="249">
                    <c:v>6.29E-11</c:v>
                  </c:pt>
                  <c:pt idx="250">
                    <c:v>3.82E-10</c:v>
                  </c:pt>
                  <c:pt idx="251">
                    <c:v>1.22E-10</c:v>
                  </c:pt>
                  <c:pt idx="252">
                    <c:v>6.69E-11</c:v>
                  </c:pt>
                  <c:pt idx="253">
                    <c:v>8.80E-10</c:v>
                  </c:pt>
                  <c:pt idx="254">
                    <c:v>8.09E-11</c:v>
                  </c:pt>
                  <c:pt idx="255">
                    <c:v>1.25E-10</c:v>
                  </c:pt>
                  <c:pt idx="256">
                    <c:v>1.43E-10</c:v>
                  </c:pt>
                  <c:pt idx="257">
                    <c:v>4.70E-11</c:v>
                  </c:pt>
                  <c:pt idx="258">
                    <c:v>1.46E-10</c:v>
                  </c:pt>
                  <c:pt idx="259">
                    <c:v>5.58E-11</c:v>
                  </c:pt>
                  <c:pt idx="260">
                    <c:v>1.68E-10</c:v>
                  </c:pt>
                  <c:pt idx="261">
                    <c:v>4.21E-11</c:v>
                  </c:pt>
                  <c:pt idx="262">
                    <c:v>4.36E-11</c:v>
                  </c:pt>
                  <c:pt idx="263">
                    <c:v>6.19E-10</c:v>
                  </c:pt>
                  <c:pt idx="264">
                    <c:v>5.57E-11</c:v>
                  </c:pt>
                  <c:pt idx="265">
                    <c:v>2.76E-10</c:v>
                  </c:pt>
                  <c:pt idx="266">
                    <c:v>5.67E-10</c:v>
                  </c:pt>
                  <c:pt idx="267">
                    <c:v>1.21E-09</c:v>
                  </c:pt>
                  <c:pt idx="268">
                    <c:v>8.29E-11</c:v>
                  </c:pt>
                  <c:pt idx="269">
                    <c:v>4.76E-11</c:v>
                  </c:pt>
                  <c:pt idx="270">
                    <c:v>2.51E-10</c:v>
                  </c:pt>
                  <c:pt idx="271">
                    <c:v>4.54E-09</c:v>
                  </c:pt>
                  <c:pt idx="272">
                    <c:v>2.55E-11</c:v>
                  </c:pt>
                  <c:pt idx="273">
                    <c:v>3.32E-10</c:v>
                  </c:pt>
                  <c:pt idx="274">
                    <c:v>1.49E-10</c:v>
                  </c:pt>
                  <c:pt idx="275">
                    <c:v>1.10E-10</c:v>
                  </c:pt>
                  <c:pt idx="276">
                    <c:v>1.84E-10</c:v>
                  </c:pt>
                  <c:pt idx="277">
                    <c:v>8.97E-11</c:v>
                  </c:pt>
                  <c:pt idx="278">
                    <c:v>2.06E-09</c:v>
                  </c:pt>
                  <c:pt idx="279">
                    <c:v>1.44E-10</c:v>
                  </c:pt>
                  <c:pt idx="280">
                    <c:v>5.48E-09</c:v>
                  </c:pt>
                  <c:pt idx="281">
                    <c:v>2.68E-11</c:v>
                  </c:pt>
                  <c:pt idx="282">
                    <c:v>3.62E-10</c:v>
                  </c:pt>
                  <c:pt idx="283">
                    <c:v>2.88E-10</c:v>
                  </c:pt>
                  <c:pt idx="284">
                    <c:v>3.57E-11</c:v>
                  </c:pt>
                  <c:pt idx="285">
                    <c:v>8.66E-11</c:v>
                  </c:pt>
                  <c:pt idx="286">
                    <c:v>5.47E-10</c:v>
                  </c:pt>
                  <c:pt idx="287">
                    <c:v>1.73E-10</c:v>
                  </c:pt>
                  <c:pt idx="288">
                    <c:v>2.80E-10</c:v>
                  </c:pt>
                  <c:pt idx="289">
                    <c:v>6.43E-11</c:v>
                  </c:pt>
                  <c:pt idx="290">
                    <c:v>1.82E-10</c:v>
                  </c:pt>
                  <c:pt idx="291">
                    <c:v>4.05E-11</c:v>
                  </c:pt>
                  <c:pt idx="292">
                    <c:v>1.08E-10</c:v>
                  </c:pt>
                  <c:pt idx="293">
                    <c:v>8.66E-11</c:v>
                  </c:pt>
                  <c:pt idx="294">
                    <c:v>6.92E-10</c:v>
                  </c:pt>
                  <c:pt idx="295">
                    <c:v>4.68E-11</c:v>
                  </c:pt>
                  <c:pt idx="296">
                    <c:v>6.60E-11</c:v>
                  </c:pt>
                  <c:pt idx="297">
                    <c:v>5.30E-10</c:v>
                  </c:pt>
                  <c:pt idx="298">
                    <c:v>4.75E-10</c:v>
                  </c:pt>
                  <c:pt idx="299">
                    <c:v>3.08E-10</c:v>
                  </c:pt>
                  <c:pt idx="300">
                    <c:v>2.29E-10</c:v>
                  </c:pt>
                  <c:pt idx="301">
                    <c:v>2.70E-08</c:v>
                  </c:pt>
                  <c:pt idx="302">
                    <c:v>1.67E-09</c:v>
                  </c:pt>
                  <c:pt idx="303">
                    <c:v>7.62E-10</c:v>
                  </c:pt>
                  <c:pt idx="304">
                    <c:v>9.12E-08</c:v>
                  </c:pt>
                  <c:pt idx="305">
                    <c:v>1.83E-08</c:v>
                  </c:pt>
                  <c:pt idx="306">
                    <c:v>1.46E-09</c:v>
                  </c:pt>
                  <c:pt idx="307">
                    <c:v>5.58E-11</c:v>
                  </c:pt>
                  <c:pt idx="308">
                    <c:v>2.90E-10</c:v>
                  </c:pt>
                  <c:pt idx="309">
                    <c:v>1.50E-10</c:v>
                  </c:pt>
                  <c:pt idx="310">
                    <c:v>4.00E-11</c:v>
                  </c:pt>
                  <c:pt idx="311">
                    <c:v>9.96E-10</c:v>
                  </c:pt>
                  <c:pt idx="312">
                    <c:v>3.96E-10</c:v>
                  </c:pt>
                  <c:pt idx="313">
                    <c:v>1.98E-09</c:v>
                  </c:pt>
                  <c:pt idx="314">
                    <c:v>1.74E-09</c:v>
                  </c:pt>
                  <c:pt idx="315">
                    <c:v>2.10E-09</c:v>
                  </c:pt>
                  <c:pt idx="316">
                    <c:v>8.37E-11</c:v>
                  </c:pt>
                  <c:pt idx="317">
                    <c:v>7.08E-11</c:v>
                  </c:pt>
                  <c:pt idx="318">
                    <c:v>9.14E-10</c:v>
                  </c:pt>
                  <c:pt idx="319">
                    <c:v>1.14E-10</c:v>
                  </c:pt>
                  <c:pt idx="320">
                    <c:v>3.32E-10</c:v>
                  </c:pt>
                  <c:pt idx="321">
                    <c:v>3.79E-10</c:v>
                  </c:pt>
                  <c:pt idx="322">
                    <c:v>7.00E-09</c:v>
                  </c:pt>
                  <c:pt idx="323">
                    <c:v>1.16E-09</c:v>
                  </c:pt>
                  <c:pt idx="324">
                    <c:v>4.44E-09</c:v>
                  </c:pt>
                  <c:pt idx="325">
                    <c:v>9.57E-10</c:v>
                  </c:pt>
                  <c:pt idx="326">
                    <c:v>5.31E-11</c:v>
                  </c:pt>
                  <c:pt idx="327">
                    <c:v>6.67E-10</c:v>
                  </c:pt>
                  <c:pt idx="328">
                    <c:v>3.91E-11</c:v>
                  </c:pt>
                  <c:pt idx="329">
                    <c:v>1.28E-10</c:v>
                  </c:pt>
                  <c:pt idx="330">
                    <c:v>3.44E-11</c:v>
                  </c:pt>
                  <c:pt idx="331">
                    <c:v>2.35E-10</c:v>
                  </c:pt>
                  <c:pt idx="332">
                    <c:v>1.30E-09</c:v>
                  </c:pt>
                  <c:pt idx="333">
                    <c:v>8.25E-09</c:v>
                  </c:pt>
                  <c:pt idx="334">
                    <c:v>4.30E-09</c:v>
                  </c:pt>
                  <c:pt idx="335">
                    <c:v>9.70E-10</c:v>
                  </c:pt>
                  <c:pt idx="336">
                    <c:v>1.23E-09</c:v>
                  </c:pt>
                  <c:pt idx="337">
                    <c:v>1.00E-09</c:v>
                  </c:pt>
                  <c:pt idx="338">
                    <c:v>2.17E-08</c:v>
                  </c:pt>
                  <c:pt idx="339">
                    <c:v>1.18E-08</c:v>
                  </c:pt>
                  <c:pt idx="340">
                    <c:v>1.00E-07</c:v>
                  </c:pt>
                  <c:pt idx="341">
                    <c:v>2.14E-08</c:v>
                  </c:pt>
                  <c:pt idx="342">
                    <c:v>2.03E-10</c:v>
                  </c:pt>
                  <c:pt idx="343">
                    <c:v>2.22E-08</c:v>
                  </c:pt>
                  <c:pt idx="344">
                    <c:v>7.02E-11</c:v>
                  </c:pt>
                  <c:pt idx="345">
                    <c:v>2.28E-10</c:v>
                  </c:pt>
                  <c:pt idx="346">
                    <c:v>4.60E-10</c:v>
                  </c:pt>
                  <c:pt idx="347">
                    <c:v>9.49E-10</c:v>
                  </c:pt>
                  <c:pt idx="348">
                    <c:v>4.31E-10</c:v>
                  </c:pt>
                  <c:pt idx="349">
                    <c:v>1.86E-10</c:v>
                  </c:pt>
                  <c:pt idx="350">
                    <c:v>1.60E-10</c:v>
                  </c:pt>
                  <c:pt idx="351">
                    <c:v>6.16E-10</c:v>
                  </c:pt>
                  <c:pt idx="352">
                    <c:v>1.13E-09</c:v>
                  </c:pt>
                  <c:pt idx="353">
                    <c:v>1.32E-09</c:v>
                  </c:pt>
                  <c:pt idx="354">
                    <c:v>5.95E-10</c:v>
                  </c:pt>
                  <c:pt idx="355">
                    <c:v>3.22E-10</c:v>
                  </c:pt>
                  <c:pt idx="356">
                    <c:v>2.23E-10</c:v>
                  </c:pt>
                  <c:pt idx="357">
                    <c:v>5.11E-11</c:v>
                  </c:pt>
                  <c:pt idx="358">
                    <c:v>6.49E-10</c:v>
                  </c:pt>
                  <c:pt idx="359">
                    <c:v>2.26E-10</c:v>
                  </c:pt>
                  <c:pt idx="360">
                    <c:v>2.57E-10</c:v>
                  </c:pt>
                  <c:pt idx="361">
                    <c:v>5.14E-10</c:v>
                  </c:pt>
                  <c:pt idx="362">
                    <c:v>2.60E-09</c:v>
                  </c:pt>
                  <c:pt idx="363">
                    <c:v>1.54E-10</c:v>
                  </c:pt>
                  <c:pt idx="364">
                    <c:v>7.23E-11</c:v>
                  </c:pt>
                  <c:pt idx="365">
                    <c:v>1.18E-09</c:v>
                  </c:pt>
                  <c:pt idx="366">
                    <c:v>1.52E-10</c:v>
                  </c:pt>
                  <c:pt idx="367">
                    <c:v>7.15E-11</c:v>
                  </c:pt>
                  <c:pt idx="368">
                    <c:v>3.90E-10</c:v>
                  </c:pt>
                  <c:pt idx="369">
                    <c:v>4.43E-11</c:v>
                  </c:pt>
                  <c:pt idx="370">
                    <c:v>1.51E-10</c:v>
                  </c:pt>
                  <c:pt idx="371">
                    <c:v>5.51E-10</c:v>
                  </c:pt>
                  <c:pt idx="372">
                    <c:v>5.07E-10</c:v>
                  </c:pt>
                  <c:pt idx="373">
                    <c:v>6.83E-11</c:v>
                  </c:pt>
                  <c:pt idx="374">
                    <c:v>4.00E-10</c:v>
                  </c:pt>
                  <c:pt idx="375">
                    <c:v>4.29E-09</c:v>
                  </c:pt>
                  <c:pt idx="376">
                    <c:v>4.03E-09</c:v>
                  </c:pt>
                  <c:pt idx="377">
                    <c:v>1.01E-09</c:v>
                  </c:pt>
                  <c:pt idx="378">
                    <c:v>3.60E-09</c:v>
                  </c:pt>
                  <c:pt idx="379">
                    <c:v>3.86E-09</c:v>
                  </c:pt>
                  <c:pt idx="380">
                    <c:v>6.18E-10</c:v>
                  </c:pt>
                  <c:pt idx="381">
                    <c:v>7.41E-10</c:v>
                  </c:pt>
                  <c:pt idx="382">
                    <c:v>1.12E-09</c:v>
                  </c:pt>
                  <c:pt idx="383">
                    <c:v>9.79E-10</c:v>
                  </c:pt>
                  <c:pt idx="384">
                    <c:v>1.18E-09</c:v>
                  </c:pt>
                  <c:pt idx="385">
                    <c:v>4.36E-09</c:v>
                  </c:pt>
                  <c:pt idx="386">
                    <c:v>1.96E-09</c:v>
                  </c:pt>
                  <c:pt idx="387">
                    <c:v>6.41E-09</c:v>
                  </c:pt>
                  <c:pt idx="388">
                    <c:v>3.18E-09</c:v>
                  </c:pt>
                  <c:pt idx="389">
                    <c:v>9.28E-11</c:v>
                  </c:pt>
                  <c:pt idx="390">
                    <c:v>3.44E-11</c:v>
                  </c:pt>
                  <c:pt idx="391">
                    <c:v>1.55E-10</c:v>
                  </c:pt>
                  <c:pt idx="392">
                    <c:v>7.41E-12</c:v>
                  </c:pt>
                  <c:pt idx="393">
                    <c:v>2.56E-11</c:v>
                  </c:pt>
                  <c:pt idx="394">
                    <c:v>1.55E-11</c:v>
                  </c:pt>
                  <c:pt idx="395">
                    <c:v>1.32E-10</c:v>
                  </c:pt>
                  <c:pt idx="396">
                    <c:v>4.94E-10</c:v>
                  </c:pt>
                  <c:pt idx="397">
                    <c:v>7.59E-11</c:v>
                  </c:pt>
                  <c:pt idx="398">
                    <c:v>2.39E-10</c:v>
                  </c:pt>
                  <c:pt idx="399">
                    <c:v>4.27E-11</c:v>
                  </c:pt>
                  <c:pt idx="400">
                    <c:v>1.54E-09</c:v>
                  </c:pt>
                  <c:pt idx="401">
                    <c:v>2.15E-10</c:v>
                  </c:pt>
                  <c:pt idx="402">
                    <c:v>1.35E-10</c:v>
                  </c:pt>
                  <c:pt idx="403">
                    <c:v>1.52E-09</c:v>
                  </c:pt>
                  <c:pt idx="404">
                    <c:v>2.67E-09</c:v>
                  </c:pt>
                  <c:pt idx="405">
                    <c:v>5.61E-09</c:v>
                  </c:pt>
                  <c:pt idx="406">
                    <c:v>3.47E-10</c:v>
                  </c:pt>
                  <c:pt idx="407">
                    <c:v>4.20E-10</c:v>
                  </c:pt>
                  <c:pt idx="408">
                    <c:v>3.06E-10</c:v>
                  </c:pt>
                  <c:pt idx="409">
                    <c:v>1.12E-09</c:v>
                  </c:pt>
                  <c:pt idx="410">
                    <c:v>2.99E-09</c:v>
                  </c:pt>
                  <c:pt idx="411">
                    <c:v>3.28E-09</c:v>
                  </c:pt>
                  <c:pt idx="412">
                    <c:v>5.04E-09</c:v>
                  </c:pt>
                  <c:pt idx="413">
                    <c:v>7.01E-09</c:v>
                  </c:pt>
                  <c:pt idx="414">
                    <c:v>1.27E-08</c:v>
                  </c:pt>
                  <c:pt idx="415">
                    <c:v>2.33E-09</c:v>
                  </c:pt>
                  <c:pt idx="416">
                    <c:v>5.35E-09</c:v>
                  </c:pt>
                  <c:pt idx="417">
                    <c:v>1.70E-08</c:v>
                  </c:pt>
                  <c:pt idx="418">
                    <c:v>2.84E-10</c:v>
                  </c:pt>
                  <c:pt idx="419">
                    <c:v>3.54E-09</c:v>
                  </c:pt>
                  <c:pt idx="420">
                    <c:v>3.08E-10</c:v>
                  </c:pt>
                  <c:pt idx="421">
                    <c:v>1.17E-10</c:v>
                  </c:pt>
                  <c:pt idx="422">
                    <c:v>2.58E-10</c:v>
                  </c:pt>
                  <c:pt idx="423">
                    <c:v>9.56E-10</c:v>
                  </c:pt>
                  <c:pt idx="424">
                    <c:v>1.52E-10</c:v>
                  </c:pt>
                  <c:pt idx="425">
                    <c:v>1.90E-10</c:v>
                  </c:pt>
                  <c:pt idx="426">
                    <c:v>9.56E-12</c:v>
                  </c:pt>
                  <c:pt idx="427">
                    <c:v>3.27E-10</c:v>
                  </c:pt>
                  <c:pt idx="428">
                    <c:v>6.73E-10</c:v>
                  </c:pt>
                  <c:pt idx="429">
                    <c:v>1.33E-09</c:v>
                  </c:pt>
                  <c:pt idx="430">
                    <c:v>2.23E-09</c:v>
                  </c:pt>
                  <c:pt idx="431">
                    <c:v>7.53E-11</c:v>
                  </c:pt>
                  <c:pt idx="432">
                    <c:v>8.91E-11</c:v>
                  </c:pt>
                  <c:pt idx="433">
                    <c:v>2.93E-10</c:v>
                  </c:pt>
                  <c:pt idx="434">
                    <c:v>2.48E-10</c:v>
                  </c:pt>
                  <c:pt idx="435">
                    <c:v>6.73E-11</c:v>
                  </c:pt>
                  <c:pt idx="436">
                    <c:v>1.07E-10</c:v>
                  </c:pt>
                  <c:pt idx="437">
                    <c:v>3.10E-10</c:v>
                  </c:pt>
                  <c:pt idx="438">
                    <c:v>2.13E-11</c:v>
                  </c:pt>
                  <c:pt idx="439">
                    <c:v>9.00E-11</c:v>
                  </c:pt>
                  <c:pt idx="440">
                    <c:v>3.10E-09</c:v>
                  </c:pt>
                  <c:pt idx="441">
                    <c:v>7.34E-11</c:v>
                  </c:pt>
                  <c:pt idx="442">
                    <c:v>6.35E-10</c:v>
                  </c:pt>
                  <c:pt idx="443">
                    <c:v>7.86E-11</c:v>
                  </c:pt>
                  <c:pt idx="444">
                    <c:v>2.35E-11</c:v>
                  </c:pt>
                  <c:pt idx="445">
                    <c:v>4.89E-10</c:v>
                  </c:pt>
                  <c:pt idx="446">
                    <c:v>3.72E-10</c:v>
                  </c:pt>
                  <c:pt idx="447">
                    <c:v>9.20E-10</c:v>
                  </c:pt>
                  <c:pt idx="448">
                    <c:v>3.23E-10</c:v>
                  </c:pt>
                  <c:pt idx="449">
                    <c:v>1.03E-10</c:v>
                  </c:pt>
                  <c:pt idx="450">
                    <c:v>1.55E-11</c:v>
                  </c:pt>
                  <c:pt idx="451">
                    <c:v>4.10E-10</c:v>
                  </c:pt>
                  <c:pt idx="452">
                    <c:v>5.66E-11</c:v>
                  </c:pt>
                  <c:pt idx="453">
                    <c:v>1.46E-10</c:v>
                  </c:pt>
                  <c:pt idx="454">
                    <c:v>3.40E-09</c:v>
                  </c:pt>
                  <c:pt idx="455">
                    <c:v>2.89E-09</c:v>
                  </c:pt>
                  <c:pt idx="456">
                    <c:v>6.65E-09</c:v>
                  </c:pt>
                  <c:pt idx="457">
                    <c:v>1.32E-10</c:v>
                  </c:pt>
                  <c:pt idx="458">
                    <c:v>1.73E-10</c:v>
                  </c:pt>
                  <c:pt idx="459">
                    <c:v>1.67E-10</c:v>
                  </c:pt>
                  <c:pt idx="460">
                    <c:v>1.16E-10</c:v>
                  </c:pt>
                  <c:pt idx="461">
                    <c:v>9.29E-10</c:v>
                  </c:pt>
                  <c:pt idx="462">
                    <c:v>2.13E-10</c:v>
                  </c:pt>
                  <c:pt idx="463">
                    <c:v>3.06E-11</c:v>
                  </c:pt>
                  <c:pt idx="464">
                    <c:v>2.89E-10</c:v>
                  </c:pt>
                  <c:pt idx="465">
                    <c:v>5.41E-10</c:v>
                  </c:pt>
                  <c:pt idx="466">
                    <c:v>5.29E-10</c:v>
                  </c:pt>
                  <c:pt idx="467">
                    <c:v>5.96E-12</c:v>
                  </c:pt>
                  <c:pt idx="468">
                    <c:v>1.13E-10</c:v>
                  </c:pt>
                  <c:pt idx="469">
                    <c:v>4.47E-11</c:v>
                  </c:pt>
                  <c:pt idx="470">
                    <c:v>4.92E-10</c:v>
                  </c:pt>
                  <c:pt idx="471">
                    <c:v>3.48E-11</c:v>
                  </c:pt>
                  <c:pt idx="472">
                    <c:v>9.14E-11</c:v>
                  </c:pt>
                  <c:pt idx="473">
                    <c:v>6.81E-10</c:v>
                  </c:pt>
                  <c:pt idx="474">
                    <c:v>1.04E-10</c:v>
                  </c:pt>
                  <c:pt idx="475">
                    <c:v>6.37E-11</c:v>
                  </c:pt>
                  <c:pt idx="476">
                    <c:v>9.94E-11</c:v>
                  </c:pt>
                  <c:pt idx="477">
                    <c:v>1.03E-10</c:v>
                  </c:pt>
                  <c:pt idx="478">
                    <c:v>2.45E-11</c:v>
                  </c:pt>
                  <c:pt idx="479">
                    <c:v>6.11E-12</c:v>
                  </c:pt>
                  <c:pt idx="480">
                    <c:v>6.49E-10</c:v>
                  </c:pt>
                  <c:pt idx="481">
                    <c:v>4.61E-11</c:v>
                  </c:pt>
                  <c:pt idx="482">
                    <c:v>2.02E-10</c:v>
                  </c:pt>
                  <c:pt idx="483">
                    <c:v>1.49E-10</c:v>
                  </c:pt>
                  <c:pt idx="484">
                    <c:v>9.02E-11</c:v>
                  </c:pt>
                  <c:pt idx="485">
                    <c:v>1.14E-10</c:v>
                  </c:pt>
                  <c:pt idx="486">
                    <c:v>1.00E-10</c:v>
                  </c:pt>
                  <c:pt idx="487">
                    <c:v>1.26E-10</c:v>
                  </c:pt>
                  <c:pt idx="488">
                    <c:v>1.38E-10</c:v>
                  </c:pt>
                  <c:pt idx="489">
                    <c:v>3.85E-10</c:v>
                  </c:pt>
                  <c:pt idx="490">
                    <c:v>3.76E-11</c:v>
                  </c:pt>
                  <c:pt idx="491">
                    <c:v>7.65E-11</c:v>
                  </c:pt>
                  <c:pt idx="492">
                    <c:v>4.91E-10</c:v>
                  </c:pt>
                  <c:pt idx="493">
                    <c:v>1.63E-10</c:v>
                  </c:pt>
                  <c:pt idx="494">
                    <c:v>2.43E-11</c:v>
                  </c:pt>
                  <c:pt idx="495">
                    <c:v>3.23E-11</c:v>
                  </c:pt>
                  <c:pt idx="496">
                    <c:v>1.66E-09</c:v>
                  </c:pt>
                  <c:pt idx="497">
                    <c:v>2.44E-10</c:v>
                  </c:pt>
                  <c:pt idx="498">
                    <c:v>9.88E-12</c:v>
                  </c:pt>
                  <c:pt idx="499">
                    <c:v>5.21E-10</c:v>
                  </c:pt>
                  <c:pt idx="500">
                    <c:v>4.11E-10</c:v>
                  </c:pt>
                  <c:pt idx="501">
                    <c:v>1.60E-10</c:v>
                  </c:pt>
                  <c:pt idx="502">
                    <c:v>1.85E-10</c:v>
                  </c:pt>
                  <c:pt idx="503">
                    <c:v>1.76E-10</c:v>
                  </c:pt>
                  <c:pt idx="504">
                    <c:v>2.88E-10</c:v>
                  </c:pt>
                  <c:pt idx="505">
                    <c:v>1.15E-09</c:v>
                  </c:pt>
                  <c:pt idx="506">
                    <c:v>5.30E-11</c:v>
                  </c:pt>
                  <c:pt idx="507">
                    <c:v>5.75E-10</c:v>
                  </c:pt>
                  <c:pt idx="508">
                    <c:v>1.17E-10</c:v>
                  </c:pt>
                  <c:pt idx="509">
                    <c:v>3.81E-10</c:v>
                  </c:pt>
                  <c:pt idx="510">
                    <c:v>7.68E-12</c:v>
                  </c:pt>
                  <c:pt idx="511">
                    <c:v>9.38E-11</c:v>
                  </c:pt>
                  <c:pt idx="512">
                    <c:v>1.54E-09</c:v>
                  </c:pt>
                  <c:pt idx="513">
                    <c:v>3.91E-10</c:v>
                  </c:pt>
                  <c:pt idx="514">
                    <c:v>1.27E-09</c:v>
                  </c:pt>
                  <c:pt idx="515">
                    <c:v>3.64E-10</c:v>
                  </c:pt>
                  <c:pt idx="516">
                    <c:v>6.27E-10</c:v>
                  </c:pt>
                  <c:pt idx="517">
                    <c:v>1.08E-09</c:v>
                  </c:pt>
                  <c:pt idx="518">
                    <c:v>7.91E-10</c:v>
                  </c:pt>
                  <c:pt idx="519">
                    <c:v>1.63E-11</c:v>
                  </c:pt>
                  <c:pt idx="520">
                    <c:v>1.36E-11</c:v>
                  </c:pt>
                  <c:pt idx="521">
                    <c:v>9.11E-11</c:v>
                  </c:pt>
                  <c:pt idx="522">
                    <c:v>1.13E-10</c:v>
                  </c:pt>
                  <c:pt idx="523">
                    <c:v>2.12E-10</c:v>
                  </c:pt>
                  <c:pt idx="524">
                    <c:v>1.48E-11</c:v>
                  </c:pt>
                  <c:pt idx="525">
                    <c:v>2.04E-10</c:v>
                  </c:pt>
                  <c:pt idx="526">
                    <c:v>1.83E-10</c:v>
                  </c:pt>
                  <c:pt idx="527">
                    <c:v>2.43E-10</c:v>
                  </c:pt>
                  <c:pt idx="528">
                    <c:v>5.84E-11</c:v>
                  </c:pt>
                  <c:pt idx="529">
                    <c:v>3.17E-10</c:v>
                  </c:pt>
                  <c:pt idx="530">
                    <c:v>1.12E-10</c:v>
                  </c:pt>
                  <c:pt idx="531">
                    <c:v>7.74E-11</c:v>
                  </c:pt>
                  <c:pt idx="532">
                    <c:v>2.30E-10</c:v>
                  </c:pt>
                  <c:pt idx="533">
                    <c:v>2.91E-11</c:v>
                  </c:pt>
                  <c:pt idx="534">
                    <c:v>6.72E-11</c:v>
                  </c:pt>
                  <c:pt idx="535">
                    <c:v>2.56E-11</c:v>
                  </c:pt>
                  <c:pt idx="536">
                    <c:v>8.86E-11</c:v>
                  </c:pt>
                  <c:pt idx="537">
                    <c:v>2.56E-11</c:v>
                  </c:pt>
                  <c:pt idx="538">
                    <c:v>2.18E-11</c:v>
                  </c:pt>
                  <c:pt idx="539">
                    <c:v>1.43E-10</c:v>
                  </c:pt>
                  <c:pt idx="540">
                    <c:v>4.06E-10</c:v>
                  </c:pt>
                  <c:pt idx="541">
                    <c:v>5.80E-11</c:v>
                  </c:pt>
                  <c:pt idx="542">
                    <c:v>3.16E-10</c:v>
                  </c:pt>
                  <c:pt idx="543">
                    <c:v>1.62E-09</c:v>
                  </c:pt>
                  <c:pt idx="544">
                    <c:v>1.20E-10</c:v>
                  </c:pt>
                  <c:pt idx="545">
                    <c:v>5.43E-11</c:v>
                  </c:pt>
                  <c:pt idx="546">
                    <c:v>7.40E-11</c:v>
                  </c:pt>
                  <c:pt idx="547">
                    <c:v>6.40E-11</c:v>
                  </c:pt>
                  <c:pt idx="548">
                    <c:v>5.41E-10</c:v>
                  </c:pt>
                  <c:pt idx="549">
                    <c:v>2.22E-11</c:v>
                  </c:pt>
                  <c:pt idx="550">
                    <c:v>9.55E-11</c:v>
                  </c:pt>
                  <c:pt idx="551">
                    <c:v>2.42E-10</c:v>
                  </c:pt>
                  <c:pt idx="552">
                    <c:v>9.39E-12</c:v>
                  </c:pt>
                  <c:pt idx="553">
                    <c:v>1.48E-10</c:v>
                  </c:pt>
                  <c:pt idx="554">
                    <c:v>2.35E-10</c:v>
                  </c:pt>
                  <c:pt idx="555">
                    <c:v>2.83E-10</c:v>
                  </c:pt>
                  <c:pt idx="556">
                    <c:v>6.89E-11</c:v>
                  </c:pt>
                  <c:pt idx="557">
                    <c:v>1.80E-10</c:v>
                  </c:pt>
                  <c:pt idx="558">
                    <c:v>4.15E-11</c:v>
                  </c:pt>
                  <c:pt idx="559">
                    <c:v>5.36E-11</c:v>
                  </c:pt>
                  <c:pt idx="560">
                    <c:v>4.25E-10</c:v>
                  </c:pt>
                  <c:pt idx="561">
                    <c:v>1.06E-10</c:v>
                  </c:pt>
                  <c:pt idx="562">
                    <c:v>6.75E-11</c:v>
                  </c:pt>
                  <c:pt idx="563">
                    <c:v>1.22E-10</c:v>
                  </c:pt>
                  <c:pt idx="564">
                    <c:v>4.76E-11</c:v>
                  </c:pt>
                  <c:pt idx="565">
                    <c:v>1.73E-10</c:v>
                  </c:pt>
                  <c:pt idx="566">
                    <c:v>2.46E-10</c:v>
                  </c:pt>
                  <c:pt idx="567">
                    <c:v>1.38E-10</c:v>
                  </c:pt>
                  <c:pt idx="568">
                    <c:v>4.13E-10</c:v>
                  </c:pt>
                  <c:pt idx="569">
                    <c:v>4.30E-11</c:v>
                  </c:pt>
                  <c:pt idx="570">
                    <c:v>1.95E-10</c:v>
                  </c:pt>
                  <c:pt idx="571">
                    <c:v>1.72E-09</c:v>
                  </c:pt>
                  <c:pt idx="572">
                    <c:v>4.11E-10</c:v>
                  </c:pt>
                  <c:pt idx="573">
                    <c:v>2.37E-11</c:v>
                  </c:pt>
                  <c:pt idx="574">
                    <c:v>4.63E-12</c:v>
                  </c:pt>
                  <c:pt idx="575">
                    <c:v>1.67E-10</c:v>
                  </c:pt>
                  <c:pt idx="576">
                    <c:v>3.64E-10</c:v>
                  </c:pt>
                  <c:pt idx="577">
                    <c:v>7.98E-11</c:v>
                  </c:pt>
                  <c:pt idx="578">
                    <c:v>4.64E-11</c:v>
                  </c:pt>
                  <c:pt idx="579">
                    <c:v>6.23E-11</c:v>
                  </c:pt>
                  <c:pt idx="580">
                    <c:v>6.41E-11</c:v>
                  </c:pt>
                  <c:pt idx="581">
                    <c:v>1.56E-10</c:v>
                  </c:pt>
                  <c:pt idx="582">
                    <c:v>6.21E-11</c:v>
                  </c:pt>
                  <c:pt idx="583">
                    <c:v>1.74E-10</c:v>
                  </c:pt>
                  <c:pt idx="584">
                    <c:v>7.12E-11</c:v>
                  </c:pt>
                  <c:pt idx="585">
                    <c:v>1.66E-11</c:v>
                  </c:pt>
                  <c:pt idx="586">
                    <c:v>4.53E-10</c:v>
                  </c:pt>
                  <c:pt idx="587">
                    <c:v>2.63E-11</c:v>
                  </c:pt>
                  <c:pt idx="588">
                    <c:v>6.81E-10</c:v>
                  </c:pt>
                  <c:pt idx="589">
                    <c:v>3.74E-11</c:v>
                  </c:pt>
                  <c:pt idx="590">
                    <c:v>4.79E-11</c:v>
                  </c:pt>
                  <c:pt idx="591">
                    <c:v>3.09E-11</c:v>
                  </c:pt>
                  <c:pt idx="592">
                    <c:v>1.29E-10</c:v>
                  </c:pt>
                  <c:pt idx="593">
                    <c:v>8.27E-10</c:v>
                  </c:pt>
                  <c:pt idx="594">
                    <c:v>6.52E-11</c:v>
                  </c:pt>
                  <c:pt idx="595">
                    <c:v>1.11E-10</c:v>
                  </c:pt>
                  <c:pt idx="596">
                    <c:v>3.91E-10</c:v>
                  </c:pt>
                  <c:pt idx="597">
                    <c:v>2.38E-10</c:v>
                  </c:pt>
                  <c:pt idx="598">
                    <c:v>2.50E-11</c:v>
                  </c:pt>
                  <c:pt idx="599">
                    <c:v>4.47E-10</c:v>
                  </c:pt>
                  <c:pt idx="600">
                    <c:v>7.30E-11</c:v>
                  </c:pt>
                  <c:pt idx="601">
                    <c:v>1.09E-10</c:v>
                  </c:pt>
                  <c:pt idx="602">
                    <c:v>9.25E-11</c:v>
                  </c:pt>
                  <c:pt idx="603">
                    <c:v>2.33E-11</c:v>
                  </c:pt>
                  <c:pt idx="604">
                    <c:v>6.66E-11</c:v>
                  </c:pt>
                  <c:pt idx="605">
                    <c:v>2.64E-10</c:v>
                  </c:pt>
                  <c:pt idx="606">
                    <c:v>8.06E-10</c:v>
                  </c:pt>
                  <c:pt idx="607">
                    <c:v>2.79E-10</c:v>
                  </c:pt>
                  <c:pt idx="608">
                    <c:v>1.50E-10</c:v>
                  </c:pt>
                  <c:pt idx="609">
                    <c:v>5.25E-11</c:v>
                  </c:pt>
                  <c:pt idx="610">
                    <c:v>7.92E-11</c:v>
                  </c:pt>
                  <c:pt idx="611">
                    <c:v>1.21E-10</c:v>
                  </c:pt>
                  <c:pt idx="612">
                    <c:v>9.01E-11</c:v>
                  </c:pt>
                  <c:pt idx="613">
                    <c:v>8.10E-11</c:v>
                  </c:pt>
                  <c:pt idx="614">
                    <c:v>2.20E-10</c:v>
                  </c:pt>
                  <c:pt idx="615">
                    <c:v>1.21E-10</c:v>
                  </c:pt>
                  <c:pt idx="616">
                    <c:v>4.23E-11</c:v>
                  </c:pt>
                  <c:pt idx="617">
                    <c:v>1.43E-10</c:v>
                  </c:pt>
                  <c:pt idx="618">
                    <c:v>1.91E-10</c:v>
                  </c:pt>
                  <c:pt idx="619">
                    <c:v>3.82E-11</c:v>
                  </c:pt>
                  <c:pt idx="620">
                    <c:v>6.79E-11</c:v>
                  </c:pt>
                  <c:pt idx="621">
                    <c:v>2.84E-10</c:v>
                  </c:pt>
                  <c:pt idx="622">
                    <c:v>1.17E-10</c:v>
                  </c:pt>
                  <c:pt idx="623">
                    <c:v>4.82E-10</c:v>
                  </c:pt>
                  <c:pt idx="624">
                    <c:v>1.19E-10</c:v>
                  </c:pt>
                  <c:pt idx="625">
                    <c:v>2.05E-10</c:v>
                  </c:pt>
                  <c:pt idx="626">
                    <c:v>3.76E-09</c:v>
                  </c:pt>
                  <c:pt idx="627">
                    <c:v>1.74E-10</c:v>
                  </c:pt>
                  <c:pt idx="628">
                    <c:v>4.70E-10</c:v>
                  </c:pt>
                  <c:pt idx="629">
                    <c:v>4.40E-10</c:v>
                  </c:pt>
                  <c:pt idx="630">
                    <c:v>4.77E-10</c:v>
                  </c:pt>
                  <c:pt idx="631">
                    <c:v>1.75E-09</c:v>
                  </c:pt>
                  <c:pt idx="632">
                    <c:v>3.30E-09</c:v>
                  </c:pt>
                  <c:pt idx="633">
                    <c:v>1.64E-10</c:v>
                  </c:pt>
                  <c:pt idx="634">
                    <c:v>9.40E-11</c:v>
                  </c:pt>
                  <c:pt idx="635">
                    <c:v>1.82E-10</c:v>
                  </c:pt>
                  <c:pt idx="636">
                    <c:v>2.01E-10</c:v>
                  </c:pt>
                  <c:pt idx="637">
                    <c:v>2.53E-10</c:v>
                  </c:pt>
                  <c:pt idx="638">
                    <c:v>1.08E-10</c:v>
                  </c:pt>
                  <c:pt idx="639">
                    <c:v>6.58E-10</c:v>
                  </c:pt>
                  <c:pt idx="640">
                    <c:v>5.31E-10</c:v>
                  </c:pt>
                  <c:pt idx="641">
                    <c:v>5.31E-10</c:v>
                  </c:pt>
                  <c:pt idx="642">
                    <c:v>1.80E-09</c:v>
                  </c:pt>
                  <c:pt idx="643">
                    <c:v>3.55E-11</c:v>
                  </c:pt>
                  <c:pt idx="644">
                    <c:v>3.04E-10</c:v>
                  </c:pt>
                  <c:pt idx="645">
                    <c:v>2.28E-10</c:v>
                  </c:pt>
                  <c:pt idx="646">
                    <c:v>7.65E-11</c:v>
                  </c:pt>
                  <c:pt idx="647">
                    <c:v>8.30E-11</c:v>
                  </c:pt>
                  <c:pt idx="648">
                    <c:v>1.62E-10</c:v>
                  </c:pt>
                  <c:pt idx="649">
                    <c:v>1.10E-09</c:v>
                  </c:pt>
                  <c:pt idx="650">
                    <c:v>6.22E-11</c:v>
                  </c:pt>
                  <c:pt idx="651">
                    <c:v>3.26E-10</c:v>
                  </c:pt>
                  <c:pt idx="652">
                    <c:v>5.28E-10</c:v>
                  </c:pt>
                  <c:pt idx="653">
                    <c:v>7.36E-10</c:v>
                  </c:pt>
                  <c:pt idx="654">
                    <c:v>5.50E-11</c:v>
                  </c:pt>
                  <c:pt idx="655">
                    <c:v>7.34E-11</c:v>
                  </c:pt>
                  <c:pt idx="656">
                    <c:v>1.50E-09</c:v>
                  </c:pt>
                  <c:pt idx="657">
                    <c:v>4.26E-10</c:v>
                  </c:pt>
                  <c:pt idx="658">
                    <c:v>7.10E-11</c:v>
                  </c:pt>
                  <c:pt idx="659">
                    <c:v>2.99E-10</c:v>
                  </c:pt>
                  <c:pt idx="660">
                    <c:v>1.63E-10</c:v>
                  </c:pt>
                  <c:pt idx="661">
                    <c:v>1.11E-11</c:v>
                  </c:pt>
                  <c:pt idx="662">
                    <c:v>1.68E-10</c:v>
                  </c:pt>
                  <c:pt idx="663">
                    <c:v>2.15E-10</c:v>
                  </c:pt>
                  <c:pt idx="664">
                    <c:v>3.68E-11</c:v>
                  </c:pt>
                  <c:pt idx="665">
                    <c:v>1.29E-10</c:v>
                  </c:pt>
                  <c:pt idx="666">
                    <c:v>4.55E-10</c:v>
                  </c:pt>
                  <c:pt idx="667">
                    <c:v>2.16E-12</c:v>
                  </c:pt>
                  <c:pt idx="668">
                    <c:v>7.83E-11</c:v>
                  </c:pt>
                  <c:pt idx="669">
                    <c:v>5.58E-11</c:v>
                  </c:pt>
                  <c:pt idx="670">
                    <c:v>1.26E-10</c:v>
                  </c:pt>
                  <c:pt idx="671">
                    <c:v>2.37E-10</c:v>
                  </c:pt>
                  <c:pt idx="672">
                    <c:v>4.32E-10</c:v>
                  </c:pt>
                  <c:pt idx="673">
                    <c:v>7.47E-11</c:v>
                  </c:pt>
                  <c:pt idx="674">
                    <c:v>5.63E-11</c:v>
                  </c:pt>
                  <c:pt idx="675">
                    <c:v>2.31E-10</c:v>
                  </c:pt>
                  <c:pt idx="676">
                    <c:v>9.19E-11</c:v>
                  </c:pt>
                  <c:pt idx="677">
                    <c:v>2.86E-11</c:v>
                  </c:pt>
                  <c:pt idx="678">
                    <c:v>3.22E-10</c:v>
                  </c:pt>
                  <c:pt idx="679">
                    <c:v>4.32E-10</c:v>
                  </c:pt>
                  <c:pt idx="680">
                    <c:v>1.40E-10</c:v>
                  </c:pt>
                  <c:pt idx="681">
                    <c:v>1.15E-10</c:v>
                  </c:pt>
                  <c:pt idx="682">
                    <c:v>1.22E-10</c:v>
                  </c:pt>
                  <c:pt idx="683">
                    <c:v>8.82E-11</c:v>
                  </c:pt>
                  <c:pt idx="684">
                    <c:v>5.64E-10</c:v>
                  </c:pt>
                  <c:pt idx="685">
                    <c:v>1.75E-10</c:v>
                  </c:pt>
                  <c:pt idx="686">
                    <c:v>3.07E-10</c:v>
                  </c:pt>
                  <c:pt idx="687">
                    <c:v>2.19E-10</c:v>
                  </c:pt>
                  <c:pt idx="688">
                    <c:v>5.66E-11</c:v>
                  </c:pt>
                  <c:pt idx="689">
                    <c:v>7.42E-11</c:v>
                  </c:pt>
                  <c:pt idx="690">
                    <c:v>1.81E-10</c:v>
                  </c:pt>
                  <c:pt idx="691">
                    <c:v>1.21E-10</c:v>
                  </c:pt>
                  <c:pt idx="692">
                    <c:v>8.60E-11</c:v>
                  </c:pt>
                  <c:pt idx="693">
                    <c:v>2.30E-10</c:v>
                  </c:pt>
                  <c:pt idx="694">
                    <c:v>3.33E-10</c:v>
                  </c:pt>
                  <c:pt idx="695">
                    <c:v>4.94E-10</c:v>
                  </c:pt>
                  <c:pt idx="696">
                    <c:v>9.54E-11</c:v>
                  </c:pt>
                  <c:pt idx="697">
                    <c:v>1.23E-10</c:v>
                  </c:pt>
                  <c:pt idx="698">
                    <c:v>1.61E-10</c:v>
                  </c:pt>
                  <c:pt idx="699">
                    <c:v>3.59E-11</c:v>
                  </c:pt>
                  <c:pt idx="700">
                    <c:v>1.61E-10</c:v>
                  </c:pt>
                  <c:pt idx="701">
                    <c:v>1.66E-10</c:v>
                  </c:pt>
                  <c:pt idx="702">
                    <c:v>3.01E-10</c:v>
                  </c:pt>
                  <c:pt idx="703">
                    <c:v>1.61E-10</c:v>
                  </c:pt>
                  <c:pt idx="704">
                    <c:v>1.31E-09</c:v>
                  </c:pt>
                  <c:pt idx="705">
                    <c:v>7.21E-10</c:v>
                  </c:pt>
                  <c:pt idx="706">
                    <c:v>3.76E-11</c:v>
                  </c:pt>
                  <c:pt idx="707">
                    <c:v>2.51E-09</c:v>
                  </c:pt>
                  <c:pt idx="708">
                    <c:v>2.10E-10</c:v>
                  </c:pt>
                  <c:pt idx="709">
                    <c:v>8.93E-10</c:v>
                  </c:pt>
                  <c:pt idx="710">
                    <c:v>1.67E-10</c:v>
                  </c:pt>
                  <c:pt idx="711">
                    <c:v>1.35E-10</c:v>
                  </c:pt>
                  <c:pt idx="712">
                    <c:v>2.09E-10</c:v>
                  </c:pt>
                  <c:pt idx="713">
                    <c:v>3.90E-10</c:v>
                  </c:pt>
                  <c:pt idx="714">
                    <c:v>2.97E-10</c:v>
                  </c:pt>
                  <c:pt idx="715">
                    <c:v>5.46E-11</c:v>
                  </c:pt>
                  <c:pt idx="716">
                    <c:v>5.67E-10</c:v>
                  </c:pt>
                  <c:pt idx="717">
                    <c:v>9.22E-11</c:v>
                  </c:pt>
                  <c:pt idx="718">
                    <c:v>1.78E-10</c:v>
                  </c:pt>
                  <c:pt idx="719">
                    <c:v>1.06E-10</c:v>
                  </c:pt>
                  <c:pt idx="720">
                    <c:v>2.75E-10</c:v>
                  </c:pt>
                  <c:pt idx="721">
                    <c:v>5.59E-11</c:v>
                  </c:pt>
                  <c:pt idx="722">
                    <c:v>4.41E-10</c:v>
                  </c:pt>
                  <c:pt idx="723">
                    <c:v>1.56E-10</c:v>
                  </c:pt>
                  <c:pt idx="724">
                    <c:v>2.66E-10</c:v>
                  </c:pt>
                  <c:pt idx="725">
                    <c:v>1.15E-10</c:v>
                  </c:pt>
                  <c:pt idx="726">
                    <c:v>8.98E-11</c:v>
                  </c:pt>
                  <c:pt idx="727">
                    <c:v>1.23E-09</c:v>
                  </c:pt>
                  <c:pt idx="728">
                    <c:v>2.37E-09</c:v>
                  </c:pt>
                  <c:pt idx="729">
                    <c:v>1.27E-09</c:v>
                  </c:pt>
                  <c:pt idx="730">
                    <c:v>3.87E-09</c:v>
                  </c:pt>
                  <c:pt idx="731">
                    <c:v>3.51E-09</c:v>
                  </c:pt>
                  <c:pt idx="732">
                    <c:v>2.68E-09</c:v>
                  </c:pt>
                  <c:pt idx="733">
                    <c:v>1.42E-10</c:v>
                  </c:pt>
                  <c:pt idx="734">
                    <c:v>2.63E-11</c:v>
                  </c:pt>
                  <c:pt idx="735">
                    <c:v>4.61E-11</c:v>
                  </c:pt>
                  <c:pt idx="736">
                    <c:v>2.66E-10</c:v>
                  </c:pt>
                  <c:pt idx="737">
                    <c:v>6.35E-11</c:v>
                  </c:pt>
                  <c:pt idx="738">
                    <c:v>4.80E-11</c:v>
                  </c:pt>
                  <c:pt idx="739">
                    <c:v>7.46E-11</c:v>
                  </c:pt>
                  <c:pt idx="740">
                    <c:v>6.07E-11</c:v>
                  </c:pt>
                  <c:pt idx="741">
                    <c:v>3.59E-10</c:v>
                  </c:pt>
                  <c:pt idx="742">
                    <c:v>2.60E-10</c:v>
                  </c:pt>
                  <c:pt idx="743">
                    <c:v>1.01E-10</c:v>
                  </c:pt>
                  <c:pt idx="744">
                    <c:v>8.11E-11</c:v>
                  </c:pt>
                  <c:pt idx="745">
                    <c:v>7.54E-11</c:v>
                  </c:pt>
                  <c:pt idx="746">
                    <c:v>2.92E-11</c:v>
                  </c:pt>
                  <c:pt idx="747">
                    <c:v>3.91E-10</c:v>
                  </c:pt>
                  <c:pt idx="748">
                    <c:v>3.10E-10</c:v>
                  </c:pt>
                  <c:pt idx="749">
                    <c:v>5.42E-11</c:v>
                  </c:pt>
                  <c:pt idx="750">
                    <c:v>3.28E-10</c:v>
                  </c:pt>
                  <c:pt idx="751">
                    <c:v>2.96E-10</c:v>
                  </c:pt>
                  <c:pt idx="752">
                    <c:v>3.66E-11</c:v>
                  </c:pt>
                  <c:pt idx="753">
                    <c:v>7.65E-11</c:v>
                  </c:pt>
                  <c:pt idx="754">
                    <c:v>7.62E-11</c:v>
                  </c:pt>
                  <c:pt idx="755">
                    <c:v>1.02E-10</c:v>
                  </c:pt>
                  <c:pt idx="756">
                    <c:v>1.16E-10</c:v>
                  </c:pt>
                  <c:pt idx="757">
                    <c:v>2.04E-11</c:v>
                  </c:pt>
                  <c:pt idx="758">
                    <c:v>2.40E-11</c:v>
                  </c:pt>
                  <c:pt idx="759">
                    <c:v>1.10E-10</c:v>
                  </c:pt>
                  <c:pt idx="760">
                    <c:v>3.65E-10</c:v>
                  </c:pt>
                  <c:pt idx="761">
                    <c:v>2.72E-10</c:v>
                  </c:pt>
                  <c:pt idx="762">
                    <c:v>1.77E-11</c:v>
                  </c:pt>
                  <c:pt idx="763">
                    <c:v>4.80E-11</c:v>
                  </c:pt>
                  <c:pt idx="764">
                    <c:v>2.17E-09</c:v>
                  </c:pt>
                  <c:pt idx="765">
                    <c:v>7.60E-10</c:v>
                  </c:pt>
                  <c:pt idx="766">
                    <c:v>4.54E-10</c:v>
                  </c:pt>
                  <c:pt idx="767">
                    <c:v>7.53E-10</c:v>
                  </c:pt>
                  <c:pt idx="768">
                    <c:v>1.52E-08</c:v>
                  </c:pt>
                  <c:pt idx="769">
                    <c:v>9.70E-09</c:v>
                  </c:pt>
                  <c:pt idx="770">
                    <c:v>4.58E-09</c:v>
                  </c:pt>
                  <c:pt idx="771">
                    <c:v>1.23E-09</c:v>
                  </c:pt>
                  <c:pt idx="772">
                    <c:v>5.53E-10</c:v>
                  </c:pt>
                  <c:pt idx="773">
                    <c:v>1.84E-09</c:v>
                  </c:pt>
                  <c:pt idx="774">
                    <c:v>8.49E-09</c:v>
                  </c:pt>
                  <c:pt idx="775">
                    <c:v>1.01E-08</c:v>
                  </c:pt>
                  <c:pt idx="776">
                    <c:v>6.67E-10</c:v>
                  </c:pt>
                  <c:pt idx="777">
                    <c:v>1.20E-09</c:v>
                  </c:pt>
                  <c:pt idx="778">
                    <c:v>1.08E-09</c:v>
                  </c:pt>
                  <c:pt idx="779">
                    <c:v>1.52E-09</c:v>
                  </c:pt>
                  <c:pt idx="780">
                    <c:v>7.38E-10</c:v>
                  </c:pt>
                  <c:pt idx="781">
                    <c:v>3.44E-10</c:v>
                  </c:pt>
                  <c:pt idx="782">
                    <c:v>5.31E-10</c:v>
                  </c:pt>
                  <c:pt idx="783">
                    <c:v>3.89E-09</c:v>
                  </c:pt>
                  <c:pt idx="784">
                    <c:v>1.22E-09</c:v>
                  </c:pt>
                  <c:pt idx="785">
                    <c:v>1.35E-09</c:v>
                  </c:pt>
                  <c:pt idx="786">
                    <c:v>5.00E-09</c:v>
                  </c:pt>
                  <c:pt idx="787">
                    <c:v>1.58E-09</c:v>
                  </c:pt>
                  <c:pt idx="788">
                    <c:v>3.93E-10</c:v>
                  </c:pt>
                  <c:pt idx="789">
                    <c:v>1.33E-08</c:v>
                  </c:pt>
                  <c:pt idx="790">
                    <c:v>4.10E-09</c:v>
                  </c:pt>
                  <c:pt idx="791">
                    <c:v>8.86E-10</c:v>
                  </c:pt>
                  <c:pt idx="792">
                    <c:v>2.23E-10</c:v>
                  </c:pt>
                  <c:pt idx="793">
                    <c:v>9.25E-10</c:v>
                  </c:pt>
                  <c:pt idx="794">
                    <c:v>1.21E-09</c:v>
                  </c:pt>
                  <c:pt idx="795">
                    <c:v>2.28E-10</c:v>
                  </c:pt>
                  <c:pt idx="796">
                    <c:v>2.97E-10</c:v>
                  </c:pt>
                  <c:pt idx="797">
                    <c:v>5.07E-10</c:v>
                  </c:pt>
                  <c:pt idx="798">
                    <c:v>6.92E-10</c:v>
                  </c:pt>
                  <c:pt idx="799">
                    <c:v>1.65E-09</c:v>
                  </c:pt>
                  <c:pt idx="800">
                    <c:v>3.84E-09</c:v>
                  </c:pt>
                  <c:pt idx="801">
                    <c:v>2.01E-08</c:v>
                  </c:pt>
                  <c:pt idx="802">
                    <c:v>1.36E-09</c:v>
                  </c:pt>
                  <c:pt idx="803">
                    <c:v>3.07E-09</c:v>
                  </c:pt>
                  <c:pt idx="804">
                    <c:v>1.19E-09</c:v>
                  </c:pt>
                  <c:pt idx="805">
                    <c:v>2.19E-09</c:v>
                  </c:pt>
                  <c:pt idx="806">
                    <c:v>1.88E-09</c:v>
                  </c:pt>
                  <c:pt idx="807">
                    <c:v>2.99E-09</c:v>
                  </c:pt>
                  <c:pt idx="808">
                    <c:v>5.61E-10</c:v>
                  </c:pt>
                  <c:pt idx="809">
                    <c:v>4.15E-09</c:v>
                  </c:pt>
                  <c:pt idx="810">
                    <c:v>1.69E-09</c:v>
                  </c:pt>
                  <c:pt idx="811">
                    <c:v>4.24E-09</c:v>
                  </c:pt>
                  <c:pt idx="812">
                    <c:v>8.94E-10</c:v>
                  </c:pt>
                  <c:pt idx="813">
                    <c:v>5.75E-09</c:v>
                  </c:pt>
                  <c:pt idx="814">
                    <c:v>1.11E-08</c:v>
                  </c:pt>
                  <c:pt idx="815">
                    <c:v>3.17E-09</c:v>
                  </c:pt>
                  <c:pt idx="816">
                    <c:v>1.13E-08</c:v>
                  </c:pt>
                  <c:pt idx="817">
                    <c:v>1.24E-08</c:v>
                  </c:pt>
                  <c:pt idx="818">
                    <c:v>2.87E-10</c:v>
                  </c:pt>
                  <c:pt idx="819">
                    <c:v>1.08E-08</c:v>
                  </c:pt>
                  <c:pt idx="820">
                    <c:v>6.03E-10</c:v>
                  </c:pt>
                  <c:pt idx="821">
                    <c:v>3.48E-09</c:v>
                  </c:pt>
                  <c:pt idx="822">
                    <c:v>9.01E-09</c:v>
                  </c:pt>
                  <c:pt idx="823">
                    <c:v>2.05E-09</c:v>
                  </c:pt>
                  <c:pt idx="824">
                    <c:v>1.73E-08</c:v>
                  </c:pt>
                  <c:pt idx="825">
                    <c:v>2.19E-09</c:v>
                  </c:pt>
                  <c:pt idx="826">
                    <c:v>1.28E-09</c:v>
                  </c:pt>
                  <c:pt idx="827">
                    <c:v>1.48E-08</c:v>
                  </c:pt>
                  <c:pt idx="828">
                    <c:v>2.05E-09</c:v>
                  </c:pt>
                  <c:pt idx="829">
                    <c:v>6.65E-09</c:v>
                  </c:pt>
                  <c:pt idx="830">
                    <c:v>1.01E-08</c:v>
                  </c:pt>
                  <c:pt idx="831">
                    <c:v>7.43E-10</c:v>
                  </c:pt>
                  <c:pt idx="832">
                    <c:v>3.52E-09</c:v>
                  </c:pt>
                  <c:pt idx="833">
                    <c:v>2.61E-10</c:v>
                  </c:pt>
                  <c:pt idx="834">
                    <c:v>1.01E-08</c:v>
                  </c:pt>
                  <c:pt idx="835">
                    <c:v>9.02E-09</c:v>
                  </c:pt>
                  <c:pt idx="836">
                    <c:v>1.65E-09</c:v>
                  </c:pt>
                  <c:pt idx="837">
                    <c:v>1.03E-09</c:v>
                  </c:pt>
                  <c:pt idx="838">
                    <c:v>1.87E-09</c:v>
                  </c:pt>
                  <c:pt idx="839">
                    <c:v>5.70E-10</c:v>
                  </c:pt>
                  <c:pt idx="840">
                    <c:v>1.31E-09</c:v>
                  </c:pt>
                  <c:pt idx="841">
                    <c:v>4.33E-09</c:v>
                  </c:pt>
                  <c:pt idx="842">
                    <c:v>1.33E-09</c:v>
                  </c:pt>
                  <c:pt idx="843">
                    <c:v>1.65E-09</c:v>
                  </c:pt>
                  <c:pt idx="844">
                    <c:v>0.00E+00</c:v>
                  </c:pt>
                  <c:pt idx="845">
                    <c:v>0.00E+00</c:v>
                  </c:pt>
                  <c:pt idx="846">
                    <c:v>0.00E+00</c:v>
                  </c:pt>
                  <c:pt idx="847">
                    <c:v>0.00E+00</c:v>
                  </c:pt>
                  <c:pt idx="848">
                    <c:v>0.00E+00</c:v>
                  </c:pt>
                  <c:pt idx="849">
                    <c:v>0.00E+00</c:v>
                  </c:pt>
                  <c:pt idx="850">
                    <c:v>0.00E+00</c:v>
                  </c:pt>
                  <c:pt idx="851">
                    <c:v>0.00E+00</c:v>
                  </c:pt>
                  <c:pt idx="852">
                    <c:v>0.00E+00</c:v>
                  </c:pt>
                  <c:pt idx="853">
                    <c:v>0.00E+00</c:v>
                  </c:pt>
                  <c:pt idx="854">
                    <c:v>0.00E+00</c:v>
                  </c:pt>
                  <c:pt idx="855">
                    <c:v>0.00E+00</c:v>
                  </c:pt>
                  <c:pt idx="856">
                    <c:v>0.00E+00</c:v>
                  </c:pt>
                  <c:pt idx="857">
                    <c:v>0.00E+00</c:v>
                  </c:pt>
                  <c:pt idx="858">
                    <c:v>0.00E+00</c:v>
                  </c:pt>
                  <c:pt idx="859">
                    <c:v>0.00E+00</c:v>
                  </c:pt>
                  <c:pt idx="860">
                    <c:v>0.00E+00</c:v>
                  </c:pt>
                  <c:pt idx="861">
                    <c:v>0.00E+00</c:v>
                  </c:pt>
                  <c:pt idx="862">
                    <c:v>0.00E+00</c:v>
                  </c:pt>
                  <c:pt idx="863">
                    <c:v>0.00E+00</c:v>
                  </c:pt>
                  <c:pt idx="864">
                    <c:v>0.00E+00</c:v>
                  </c:pt>
                  <c:pt idx="865">
                    <c:v>0.00E+00</c:v>
                  </c:pt>
                  <c:pt idx="866">
                    <c:v>0.00E+00</c:v>
                  </c:pt>
                  <c:pt idx="867">
                    <c:v>0.00E+00</c:v>
                  </c:pt>
                  <c:pt idx="868">
                    <c:v>0.00E+00</c:v>
                  </c:pt>
                  <c:pt idx="869">
                    <c:v>0.00E+00</c:v>
                  </c:pt>
                  <c:pt idx="870">
                    <c:v>0.00E+00</c:v>
                  </c:pt>
                  <c:pt idx="871">
                    <c:v>0.00E+00</c:v>
                  </c:pt>
                  <c:pt idx="872">
                    <c:v>0.00E+00</c:v>
                  </c:pt>
                  <c:pt idx="873">
                    <c:v>0.00E+00</c:v>
                  </c:pt>
                  <c:pt idx="874">
                    <c:v>0.00E+00</c:v>
                  </c:pt>
                  <c:pt idx="875">
                    <c:v>0.00E+00</c:v>
                  </c:pt>
                  <c:pt idx="876">
                    <c:v>0.00E+00</c:v>
                  </c:pt>
                  <c:pt idx="877">
                    <c:v>0.00E+00</c:v>
                  </c:pt>
                  <c:pt idx="878">
                    <c:v>0.00E+00</c:v>
                  </c:pt>
                  <c:pt idx="879">
                    <c:v>0.00E+00</c:v>
                  </c:pt>
                  <c:pt idx="880">
                    <c:v>0.00E+00</c:v>
                  </c:pt>
                  <c:pt idx="881">
                    <c:v>0.00E+00</c:v>
                  </c:pt>
                  <c:pt idx="882">
                    <c:v>0.00E+00</c:v>
                  </c:pt>
                  <c:pt idx="883">
                    <c:v>0.00E+00</c:v>
                  </c:pt>
                  <c:pt idx="884">
                    <c:v>0.00E+00</c:v>
                  </c:pt>
                  <c:pt idx="885">
                    <c:v>0.00E+00</c:v>
                  </c:pt>
                  <c:pt idx="886">
                    <c:v>0.00E+00</c:v>
                  </c:pt>
                  <c:pt idx="887">
                    <c:v>0.00E+00</c:v>
                  </c:pt>
                  <c:pt idx="888">
                    <c:v>5.87E-10</c:v>
                  </c:pt>
                  <c:pt idx="889">
                    <c:v>8.68E-09</c:v>
                  </c:pt>
                  <c:pt idx="890">
                    <c:v>5.00E-11</c:v>
                  </c:pt>
                  <c:pt idx="891">
                    <c:v>1.68E-10</c:v>
                  </c:pt>
                  <c:pt idx="892">
                    <c:v>3.94E-10</c:v>
                  </c:pt>
                  <c:pt idx="893">
                    <c:v>2.54E-09</c:v>
                  </c:pt>
                  <c:pt idx="894">
                    <c:v>2.78E-10</c:v>
                  </c:pt>
                  <c:pt idx="895">
                    <c:v>1.25E-09</c:v>
                  </c:pt>
                  <c:pt idx="896">
                    <c:v>1.10E-10</c:v>
                  </c:pt>
                  <c:pt idx="897">
                    <c:v>3.92E-11</c:v>
                  </c:pt>
                  <c:pt idx="898">
                    <c:v>5.79E-12</c:v>
                  </c:pt>
                  <c:pt idx="899">
                    <c:v>8.65E-10</c:v>
                  </c:pt>
                  <c:pt idx="900">
                    <c:v>4.03E-10</c:v>
                  </c:pt>
                  <c:pt idx="901">
                    <c:v>3.48E-09</c:v>
                  </c:pt>
                  <c:pt idx="902">
                    <c:v>2.75E-10</c:v>
                  </c:pt>
                  <c:pt idx="903">
                    <c:v>2.00E-10</c:v>
                  </c:pt>
                  <c:pt idx="904">
                    <c:v>1.32E-10</c:v>
                  </c:pt>
                  <c:pt idx="905">
                    <c:v>1.03E-09</c:v>
                  </c:pt>
                  <c:pt idx="906">
                    <c:v>3.35E-09</c:v>
                  </c:pt>
                  <c:pt idx="907">
                    <c:v>1.51E-09</c:v>
                  </c:pt>
                  <c:pt idx="908">
                    <c:v>1.88E-10</c:v>
                  </c:pt>
                  <c:pt idx="909">
                    <c:v>2.68E-10</c:v>
                  </c:pt>
                  <c:pt idx="910">
                    <c:v>2.73E-10</c:v>
                  </c:pt>
                  <c:pt idx="911">
                    <c:v>2.88E-10</c:v>
                  </c:pt>
                  <c:pt idx="912">
                    <c:v>5.95E-09</c:v>
                  </c:pt>
                  <c:pt idx="913">
                    <c:v>5.08E-11</c:v>
                  </c:pt>
                  <c:pt idx="914">
                    <c:v>2.22E-09</c:v>
                  </c:pt>
                  <c:pt idx="915">
                    <c:v>1.13E-10</c:v>
                  </c:pt>
                  <c:pt idx="916">
                    <c:v>8.32E-11</c:v>
                  </c:pt>
                  <c:pt idx="917">
                    <c:v>2.10E-10</c:v>
                  </c:pt>
                  <c:pt idx="918">
                    <c:v>2.02E-11</c:v>
                  </c:pt>
                  <c:pt idx="919">
                    <c:v>5.24E-09</c:v>
                  </c:pt>
                  <c:pt idx="920">
                    <c:v>3.14E-11</c:v>
                  </c:pt>
                  <c:pt idx="921">
                    <c:v>1.47E-11</c:v>
                  </c:pt>
                  <c:pt idx="922">
                    <c:v>1.25E-10</c:v>
                  </c:pt>
                  <c:pt idx="923">
                    <c:v>8.90E-11</c:v>
                  </c:pt>
                  <c:pt idx="924">
                    <c:v>3.10E-10</c:v>
                  </c:pt>
                  <c:pt idx="925">
                    <c:v>8.27E-10</c:v>
                  </c:pt>
                  <c:pt idx="926">
                    <c:v>7.94E-11</c:v>
                  </c:pt>
                  <c:pt idx="927">
                    <c:v>8.92E-11</c:v>
                  </c:pt>
                  <c:pt idx="928">
                    <c:v>1.90E-09</c:v>
                  </c:pt>
                  <c:pt idx="929">
                    <c:v>1.63E-10</c:v>
                  </c:pt>
                  <c:pt idx="930">
                    <c:v>2.98E-11</c:v>
                  </c:pt>
                  <c:pt idx="931">
                    <c:v>1.79E-10</c:v>
                  </c:pt>
                  <c:pt idx="932">
                    <c:v>3.25E-10</c:v>
                  </c:pt>
                  <c:pt idx="933">
                    <c:v>1.25E-09</c:v>
                  </c:pt>
                  <c:pt idx="934">
                    <c:v>9.98E-11</c:v>
                  </c:pt>
                  <c:pt idx="935">
                    <c:v>1.90E-09</c:v>
                  </c:pt>
                  <c:pt idx="936">
                    <c:v>8.56E-11</c:v>
                  </c:pt>
                  <c:pt idx="937">
                    <c:v>1.78E-10</c:v>
                  </c:pt>
                  <c:pt idx="938">
                    <c:v>4.10E-10</c:v>
                  </c:pt>
                  <c:pt idx="939">
                    <c:v>3.28E-10</c:v>
                  </c:pt>
                  <c:pt idx="940">
                    <c:v>4.14E-11</c:v>
                  </c:pt>
                  <c:pt idx="941">
                    <c:v>2.87E-10</c:v>
                  </c:pt>
                  <c:pt idx="942">
                    <c:v>3.09E-11</c:v>
                  </c:pt>
                  <c:pt idx="943">
                    <c:v>6.97E-11</c:v>
                  </c:pt>
                  <c:pt idx="944">
                    <c:v>2.25E-10</c:v>
                  </c:pt>
                  <c:pt idx="945">
                    <c:v>1.04E-10</c:v>
                  </c:pt>
                  <c:pt idx="946">
                    <c:v>3.91E-10</c:v>
                  </c:pt>
                  <c:pt idx="947">
                    <c:v>3.31E-11</c:v>
                  </c:pt>
                  <c:pt idx="948">
                    <c:v>8.99E-10</c:v>
                  </c:pt>
                  <c:pt idx="949">
                    <c:v>1.34E-09</c:v>
                  </c:pt>
                  <c:pt idx="950">
                    <c:v>1.44E-11</c:v>
                  </c:pt>
                  <c:pt idx="951">
                    <c:v>7.31E-09</c:v>
                  </c:pt>
                  <c:pt idx="952">
                    <c:v>2.28E-11</c:v>
                  </c:pt>
                  <c:pt idx="953">
                    <c:v>5.18E-10</c:v>
                  </c:pt>
                  <c:pt idx="954">
                    <c:v>6.76E-10</c:v>
                  </c:pt>
                  <c:pt idx="955">
                    <c:v>4.09E-11</c:v>
                  </c:pt>
                  <c:pt idx="956">
                    <c:v>3.08E-11</c:v>
                  </c:pt>
                  <c:pt idx="957">
                    <c:v>6.44E-11</c:v>
                  </c:pt>
                  <c:pt idx="958">
                    <c:v>2.57E-10</c:v>
                  </c:pt>
                  <c:pt idx="959">
                    <c:v>6.31E-11</c:v>
                  </c:pt>
                  <c:pt idx="960">
                    <c:v>6.42E-11</c:v>
                  </c:pt>
                  <c:pt idx="961">
                    <c:v>3.40E-09</c:v>
                  </c:pt>
                  <c:pt idx="962">
                    <c:v>1.10E-10</c:v>
                  </c:pt>
                  <c:pt idx="963">
                    <c:v>8.06E-11</c:v>
                  </c:pt>
                  <c:pt idx="964">
                    <c:v>1.06E-10</c:v>
                  </c:pt>
                  <c:pt idx="965">
                    <c:v>3.21E-11</c:v>
                  </c:pt>
                  <c:pt idx="966">
                    <c:v>5.79E-12</c:v>
                  </c:pt>
                  <c:pt idx="967">
                    <c:v>2.28E-09</c:v>
                  </c:pt>
                  <c:pt idx="968">
                    <c:v>1.19E-10</c:v>
                  </c:pt>
                  <c:pt idx="969">
                    <c:v>9.40E-10</c:v>
                  </c:pt>
                  <c:pt idx="970">
                    <c:v>2.97E-10</c:v>
                  </c:pt>
                  <c:pt idx="971">
                    <c:v>2.74E-10</c:v>
                  </c:pt>
                  <c:pt idx="972">
                    <c:v>1.09E-10</c:v>
                  </c:pt>
                  <c:pt idx="973">
                    <c:v>2.74E-10</c:v>
                  </c:pt>
                  <c:pt idx="974">
                    <c:v>2.85E-11</c:v>
                  </c:pt>
                  <c:pt idx="975">
                    <c:v>4.95E-11</c:v>
                  </c:pt>
                  <c:pt idx="976">
                    <c:v>5.05E-11</c:v>
                  </c:pt>
                  <c:pt idx="977">
                    <c:v>3.65E-10</c:v>
                  </c:pt>
                  <c:pt idx="978">
                    <c:v>2.92E-10</c:v>
                  </c:pt>
                  <c:pt idx="979">
                    <c:v>3.67E-11</c:v>
                  </c:pt>
                  <c:pt idx="980">
                    <c:v>1.47E-09</c:v>
                  </c:pt>
                  <c:pt idx="981">
                    <c:v>9.12E-11</c:v>
                  </c:pt>
                  <c:pt idx="982">
                    <c:v>7.53E-11</c:v>
                  </c:pt>
                  <c:pt idx="983">
                    <c:v>1.12E-10</c:v>
                  </c:pt>
                  <c:pt idx="984">
                    <c:v>1.54E-08</c:v>
                  </c:pt>
                  <c:pt idx="985">
                    <c:v>3.47E-10</c:v>
                  </c:pt>
                  <c:pt idx="986">
                    <c:v>5.52E-10</c:v>
                  </c:pt>
                  <c:pt idx="987">
                    <c:v>1.24E-09</c:v>
                  </c:pt>
                  <c:pt idx="988">
                    <c:v>5.28E-10</c:v>
                  </c:pt>
                  <c:pt idx="989">
                    <c:v>1.06E-10</c:v>
                  </c:pt>
                  <c:pt idx="990">
                    <c:v>4.09E-10</c:v>
                  </c:pt>
                  <c:pt idx="991">
                    <c:v>1.38E-10</c:v>
                  </c:pt>
                  <c:pt idx="992">
                    <c:v>6.23E-09</c:v>
                  </c:pt>
                  <c:pt idx="993">
                    <c:v>1.88E-09</c:v>
                  </c:pt>
                  <c:pt idx="994">
                    <c:v>1.39E-09</c:v>
                  </c:pt>
                  <c:pt idx="995">
                    <c:v>2.26E-10</c:v>
                  </c:pt>
                  <c:pt idx="996">
                    <c:v>1.09E-09</c:v>
                  </c:pt>
                  <c:pt idx="997">
                    <c:v>1.63E-10</c:v>
                  </c:pt>
                  <c:pt idx="998">
                    <c:v>2.20E-11</c:v>
                  </c:pt>
                  <c:pt idx="999">
                    <c:v>6.27E-11</c:v>
                  </c:pt>
                  <c:pt idx="1000">
                    <c:v>6.19E-09</c:v>
                  </c:pt>
                  <c:pt idx="1001">
                    <c:v>3.91E-11</c:v>
                  </c:pt>
                  <c:pt idx="1002">
                    <c:v>8.40E-09</c:v>
                  </c:pt>
                  <c:pt idx="1003">
                    <c:v>6.12E-11</c:v>
                  </c:pt>
                  <c:pt idx="1004">
                    <c:v>4.85E-11</c:v>
                  </c:pt>
                  <c:pt idx="1005">
                    <c:v>6.92E-11</c:v>
                  </c:pt>
                  <c:pt idx="1006">
                    <c:v>1.03E-10</c:v>
                  </c:pt>
                  <c:pt idx="1007">
                    <c:v>7.04E-10</c:v>
                  </c:pt>
                  <c:pt idx="1008">
                    <c:v>6.75E-11</c:v>
                  </c:pt>
                  <c:pt idx="1009">
                    <c:v>1.25E-10</c:v>
                  </c:pt>
                  <c:pt idx="1010">
                    <c:v>4.88E-10</c:v>
                  </c:pt>
                  <c:pt idx="1011">
                    <c:v>1.13E-11</c:v>
                  </c:pt>
                  <c:pt idx="1012">
                    <c:v>7.68E-11</c:v>
                  </c:pt>
                  <c:pt idx="1013">
                    <c:v>2.65E-11</c:v>
                  </c:pt>
                  <c:pt idx="1014">
                    <c:v>6.60E-11</c:v>
                  </c:pt>
                  <c:pt idx="1015">
                    <c:v>1.21E-11</c:v>
                  </c:pt>
                  <c:pt idx="1016">
                    <c:v>1.20E-10</c:v>
                  </c:pt>
                  <c:pt idx="1017">
                    <c:v>1.98E-10</c:v>
                  </c:pt>
                  <c:pt idx="1018">
                    <c:v>5.44E-11</c:v>
                  </c:pt>
                  <c:pt idx="1019">
                    <c:v>1.59E-10</c:v>
                  </c:pt>
                  <c:pt idx="1020">
                    <c:v>2.50E-11</c:v>
                  </c:pt>
                  <c:pt idx="1021">
                    <c:v>3.28E-11</c:v>
                  </c:pt>
                  <c:pt idx="1022">
                    <c:v>9.43E-11</c:v>
                  </c:pt>
                  <c:pt idx="1023">
                    <c:v>5.92E-11</c:v>
                  </c:pt>
                  <c:pt idx="1024">
                    <c:v>2.33E-10</c:v>
                  </c:pt>
                  <c:pt idx="1025">
                    <c:v>4.33E-10</c:v>
                  </c:pt>
                  <c:pt idx="1026">
                    <c:v>1.04E-10</c:v>
                  </c:pt>
                  <c:pt idx="1027">
                    <c:v>1.31E-09</c:v>
                  </c:pt>
                  <c:pt idx="1028">
                    <c:v>1.08E-09</c:v>
                  </c:pt>
                  <c:pt idx="1029">
                    <c:v>1.45E-10</c:v>
                  </c:pt>
                  <c:pt idx="1030">
                    <c:v>1.80E-11</c:v>
                  </c:pt>
                  <c:pt idx="1031">
                    <c:v>9.45E-11</c:v>
                  </c:pt>
                  <c:pt idx="1032">
                    <c:v>9.33E-11</c:v>
                  </c:pt>
                  <c:pt idx="1033">
                    <c:v>2.04E-11</c:v>
                  </c:pt>
                  <c:pt idx="1034">
                    <c:v>1.86E-10</c:v>
                  </c:pt>
                  <c:pt idx="1035">
                    <c:v>1.65E-10</c:v>
                  </c:pt>
                  <c:pt idx="1036">
                    <c:v>1.00E-10</c:v>
                  </c:pt>
                  <c:pt idx="1037">
                    <c:v>2.13E-10</c:v>
                  </c:pt>
                  <c:pt idx="1038">
                    <c:v>5.92E-11</c:v>
                  </c:pt>
                  <c:pt idx="1039">
                    <c:v>3.29E-11</c:v>
                  </c:pt>
                  <c:pt idx="1040">
                    <c:v>2.76E-10</c:v>
                  </c:pt>
                  <c:pt idx="1041">
                    <c:v>9.57E-11</c:v>
                  </c:pt>
                  <c:pt idx="1042">
                    <c:v>5.25E-11</c:v>
                  </c:pt>
                  <c:pt idx="1043">
                    <c:v>6.34E-11</c:v>
                  </c:pt>
                  <c:pt idx="1044">
                    <c:v>1.34E-11</c:v>
                  </c:pt>
                  <c:pt idx="1045">
                    <c:v>4.16E-10</c:v>
                  </c:pt>
                  <c:pt idx="1046">
                    <c:v>2.35E-10</c:v>
                  </c:pt>
                  <c:pt idx="1047">
                    <c:v>4.70E-10</c:v>
                  </c:pt>
                  <c:pt idx="1048">
                    <c:v>1.19E-09</c:v>
                  </c:pt>
                  <c:pt idx="1049">
                    <c:v>2.13E-10</c:v>
                  </c:pt>
                  <c:pt idx="1050">
                    <c:v>8.06E-10</c:v>
                  </c:pt>
                  <c:pt idx="1051">
                    <c:v>2.35E-10</c:v>
                  </c:pt>
                  <c:pt idx="1052">
                    <c:v>3.11E-11</c:v>
                  </c:pt>
                  <c:pt idx="1053">
                    <c:v>7.84E-10</c:v>
                  </c:pt>
                  <c:pt idx="1054">
                    <c:v>7.88E-10</c:v>
                  </c:pt>
                  <c:pt idx="1055">
                    <c:v>1.42E-10</c:v>
                  </c:pt>
                  <c:pt idx="1056">
                    <c:v>6.43E-10</c:v>
                  </c:pt>
                  <c:pt idx="1057">
                    <c:v>7.51E-11</c:v>
                  </c:pt>
                  <c:pt idx="1058">
                    <c:v>1.58E-10</c:v>
                  </c:pt>
                  <c:pt idx="1059">
                    <c:v>1.97E-10</c:v>
                  </c:pt>
                  <c:pt idx="1060">
                    <c:v>1.19E-09</c:v>
                  </c:pt>
                  <c:pt idx="1061">
                    <c:v>3.93E-10</c:v>
                  </c:pt>
                  <c:pt idx="1062">
                    <c:v>4.69E-10</c:v>
                  </c:pt>
                  <c:pt idx="1063">
                    <c:v>5.10E-11</c:v>
                  </c:pt>
                  <c:pt idx="1064">
                    <c:v>5.07E-10</c:v>
                  </c:pt>
                  <c:pt idx="1065">
                    <c:v>1.47E-10</c:v>
                  </c:pt>
                  <c:pt idx="1066">
                    <c:v>1.21E-10</c:v>
                  </c:pt>
                  <c:pt idx="1067">
                    <c:v>2.15E-10</c:v>
                  </c:pt>
                  <c:pt idx="1068">
                    <c:v>4.54E-10</c:v>
                  </c:pt>
                  <c:pt idx="1069">
                    <c:v>8.58E-10</c:v>
                  </c:pt>
                  <c:pt idx="1070">
                    <c:v>7.23E-10</c:v>
                  </c:pt>
                  <c:pt idx="1071">
                    <c:v>4.83E-11</c:v>
                  </c:pt>
                  <c:pt idx="1072">
                    <c:v>1.04E-10</c:v>
                  </c:pt>
                  <c:pt idx="1073">
                    <c:v>1.96E-09</c:v>
                  </c:pt>
                  <c:pt idx="1074">
                    <c:v>6.42E-10</c:v>
                  </c:pt>
                  <c:pt idx="1075">
                    <c:v>6.87E-11</c:v>
                  </c:pt>
                  <c:pt idx="1076">
                    <c:v>3.01E-09</c:v>
                  </c:pt>
                  <c:pt idx="1077">
                    <c:v>5.00E-11</c:v>
                  </c:pt>
                  <c:pt idx="1078">
                    <c:v>1.99E-10</c:v>
                  </c:pt>
                  <c:pt idx="1079">
                    <c:v>6.22E-10</c:v>
                  </c:pt>
                  <c:pt idx="1080">
                    <c:v>3.16E-11</c:v>
                  </c:pt>
                  <c:pt idx="1081">
                    <c:v>4.64E-10</c:v>
                  </c:pt>
                  <c:pt idx="1082">
                    <c:v>2.24E-10</c:v>
                  </c:pt>
                  <c:pt idx="1083">
                    <c:v>3.05E-10</c:v>
                  </c:pt>
                  <c:pt idx="1084">
                    <c:v>6.53E-10</c:v>
                  </c:pt>
                  <c:pt idx="1085">
                    <c:v>3.54E-10</c:v>
                  </c:pt>
                  <c:pt idx="1086">
                    <c:v>1.26E-09</c:v>
                  </c:pt>
                  <c:pt idx="1087">
                    <c:v>5.47E-10</c:v>
                  </c:pt>
                  <c:pt idx="1088">
                    <c:v>3.02E-10</c:v>
                  </c:pt>
                  <c:pt idx="1089">
                    <c:v>1.06E-10</c:v>
                  </c:pt>
                  <c:pt idx="1090">
                    <c:v>1.23E-09</c:v>
                  </c:pt>
                  <c:pt idx="1091">
                    <c:v>6.99E-10</c:v>
                  </c:pt>
                  <c:pt idx="1092">
                    <c:v>4.00E-10</c:v>
                  </c:pt>
                  <c:pt idx="1093">
                    <c:v>1.42E-10</c:v>
                  </c:pt>
                  <c:pt idx="1094">
                    <c:v>5.00E-11</c:v>
                  </c:pt>
                  <c:pt idx="1095">
                    <c:v>2.72E-10</c:v>
                  </c:pt>
                  <c:pt idx="1096">
                    <c:v>9.40E-11</c:v>
                  </c:pt>
                  <c:pt idx="1097">
                    <c:v>1.94E-10</c:v>
                  </c:pt>
                  <c:pt idx="1098">
                    <c:v>2.77E-10</c:v>
                  </c:pt>
                  <c:pt idx="1099">
                    <c:v>1.01E-09</c:v>
                  </c:pt>
                  <c:pt idx="1100">
                    <c:v>8.15E-10</c:v>
                  </c:pt>
                  <c:pt idx="1101">
                    <c:v>1.24E-09</c:v>
                  </c:pt>
                  <c:pt idx="1102">
                    <c:v>3.65E-10</c:v>
                  </c:pt>
                  <c:pt idx="1103">
                    <c:v>1.40E-09</c:v>
                  </c:pt>
                  <c:pt idx="1104">
                    <c:v>2.52E-10</c:v>
                  </c:pt>
                  <c:pt idx="1105">
                    <c:v>2.67E-10</c:v>
                  </c:pt>
                  <c:pt idx="1106">
                    <c:v>3.42E-10</c:v>
                  </c:pt>
                  <c:pt idx="1107">
                    <c:v>3.33E-10</c:v>
                  </c:pt>
                  <c:pt idx="1108">
                    <c:v>1.85E-10</c:v>
                  </c:pt>
                  <c:pt idx="1109">
                    <c:v>4.67E-10</c:v>
                  </c:pt>
                  <c:pt idx="1110">
                    <c:v>3.48E-10</c:v>
                  </c:pt>
                  <c:pt idx="1111">
                    <c:v>1.20E-09</c:v>
                  </c:pt>
                  <c:pt idx="1112">
                    <c:v>3.00E-10</c:v>
                  </c:pt>
                  <c:pt idx="1113">
                    <c:v>3.30E-10</c:v>
                  </c:pt>
                  <c:pt idx="1114">
                    <c:v>7.92E-10</c:v>
                  </c:pt>
                  <c:pt idx="1115">
                    <c:v>2.71E-09</c:v>
                  </c:pt>
                  <c:pt idx="1116">
                    <c:v>7.94E-11</c:v>
                  </c:pt>
                  <c:pt idx="1117">
                    <c:v>1.52E-10</c:v>
                  </c:pt>
                  <c:pt idx="1118">
                    <c:v>1.13E-09</c:v>
                  </c:pt>
                  <c:pt idx="1119">
                    <c:v>3.43E-10</c:v>
                  </c:pt>
                  <c:pt idx="1120">
                    <c:v>7.07E-10</c:v>
                  </c:pt>
                  <c:pt idx="1121">
                    <c:v>1.37E-10</c:v>
                  </c:pt>
                  <c:pt idx="1122">
                    <c:v>3.50E-10</c:v>
                  </c:pt>
                  <c:pt idx="1123">
                    <c:v>4.70E-10</c:v>
                  </c:pt>
                  <c:pt idx="1124">
                    <c:v>1.27E-10</c:v>
                  </c:pt>
                  <c:pt idx="1125">
                    <c:v>1.44E-10</c:v>
                  </c:pt>
                  <c:pt idx="1126">
                    <c:v>1.08E-09</c:v>
                  </c:pt>
                  <c:pt idx="1127">
                    <c:v>3.73E-10</c:v>
                  </c:pt>
                  <c:pt idx="1128">
                    <c:v>2.61E-10</c:v>
                  </c:pt>
                  <c:pt idx="1129">
                    <c:v>4.96E-10</c:v>
                  </c:pt>
                  <c:pt idx="1130">
                    <c:v>1.18E-09</c:v>
                  </c:pt>
                  <c:pt idx="1131">
                    <c:v>4.37E-11</c:v>
                  </c:pt>
                  <c:pt idx="1132">
                    <c:v>4.97E-10</c:v>
                  </c:pt>
                  <c:pt idx="1133">
                    <c:v>8.86E-10</c:v>
                  </c:pt>
                  <c:pt idx="1134">
                    <c:v>3.42E-11</c:v>
                  </c:pt>
                  <c:pt idx="1135">
                    <c:v>4.12E-10</c:v>
                  </c:pt>
                  <c:pt idx="1136">
                    <c:v>1.06E-10</c:v>
                  </c:pt>
                  <c:pt idx="1137">
                    <c:v>2.61E-09</c:v>
                  </c:pt>
                  <c:pt idx="1138">
                    <c:v>8.36E-10</c:v>
                  </c:pt>
                  <c:pt idx="1139">
                    <c:v>3.38E-11</c:v>
                  </c:pt>
                  <c:pt idx="1140">
                    <c:v>8.33E-11</c:v>
                  </c:pt>
                  <c:pt idx="1141">
                    <c:v>1.68E-10</c:v>
                  </c:pt>
                  <c:pt idx="1142">
                    <c:v>1.57E-09</c:v>
                  </c:pt>
                  <c:pt idx="1143">
                    <c:v>4.77E-10</c:v>
                  </c:pt>
                  <c:pt idx="1144">
                    <c:v>6.31E-11</c:v>
                  </c:pt>
                  <c:pt idx="1145">
                    <c:v>2.70E-10</c:v>
                  </c:pt>
                  <c:pt idx="1146">
                    <c:v>8.16E-11</c:v>
                  </c:pt>
                  <c:pt idx="1147">
                    <c:v>2.05E-10</c:v>
                  </c:pt>
                  <c:pt idx="1148">
                    <c:v>1.56E-10</c:v>
                  </c:pt>
                  <c:pt idx="1149">
                    <c:v>5.83E-11</c:v>
                  </c:pt>
                  <c:pt idx="1150">
                    <c:v>7.45E-09</c:v>
                  </c:pt>
                  <c:pt idx="1151">
                    <c:v>7.21E-10</c:v>
                  </c:pt>
                  <c:pt idx="1152">
                    <c:v>6.70E-11</c:v>
                  </c:pt>
                  <c:pt idx="1153">
                    <c:v>1.99E-10</c:v>
                  </c:pt>
                  <c:pt idx="1154">
                    <c:v>7.05E-10</c:v>
                  </c:pt>
                  <c:pt idx="1155">
                    <c:v>2.12E-10</c:v>
                  </c:pt>
                  <c:pt idx="1156">
                    <c:v>7.06E-10</c:v>
                  </c:pt>
                  <c:pt idx="1157">
                    <c:v>2.82E-10</c:v>
                  </c:pt>
                  <c:pt idx="1158">
                    <c:v>2.06E-09</c:v>
                  </c:pt>
                  <c:pt idx="1159">
                    <c:v>7.85E-10</c:v>
                  </c:pt>
                  <c:pt idx="1160">
                    <c:v>4.37E-10</c:v>
                  </c:pt>
                  <c:pt idx="1161">
                    <c:v>9.08E-10</c:v>
                  </c:pt>
                  <c:pt idx="1162">
                    <c:v>4.86E-10</c:v>
                  </c:pt>
                  <c:pt idx="1163">
                    <c:v>3.52E-10</c:v>
                  </c:pt>
                  <c:pt idx="1164">
                    <c:v>7.38E-10</c:v>
                  </c:pt>
                  <c:pt idx="1165">
                    <c:v>8.35E-11</c:v>
                  </c:pt>
                  <c:pt idx="1166">
                    <c:v>1.58E-10</c:v>
                  </c:pt>
                  <c:pt idx="1167">
                    <c:v>4.84E-10</c:v>
                  </c:pt>
                  <c:pt idx="1168">
                    <c:v>3.50E-10</c:v>
                  </c:pt>
                  <c:pt idx="1169">
                    <c:v>1.24E-10</c:v>
                  </c:pt>
                  <c:pt idx="1170">
                    <c:v>8.28E-10</c:v>
                  </c:pt>
                  <c:pt idx="1171">
                    <c:v>6.18E-10</c:v>
                  </c:pt>
                  <c:pt idx="1172">
                    <c:v>2.41E-10</c:v>
                  </c:pt>
                  <c:pt idx="1173">
                    <c:v>9.86E-11</c:v>
                  </c:pt>
                  <c:pt idx="1174">
                    <c:v>1.32E-10</c:v>
                  </c:pt>
                  <c:pt idx="1175">
                    <c:v>3.42E-10</c:v>
                  </c:pt>
                  <c:pt idx="1176">
                    <c:v>1.79E-10</c:v>
                  </c:pt>
                  <c:pt idx="1177">
                    <c:v>2.32E-11</c:v>
                  </c:pt>
                  <c:pt idx="1178">
                    <c:v>9.20E-10</c:v>
                  </c:pt>
                  <c:pt idx="1179">
                    <c:v>9.96E-11</c:v>
                  </c:pt>
                  <c:pt idx="1180">
                    <c:v>4.26E-11</c:v>
                  </c:pt>
                  <c:pt idx="1181">
                    <c:v>1.18E-10</c:v>
                  </c:pt>
                  <c:pt idx="1182">
                    <c:v>3.83E-11</c:v>
                  </c:pt>
                  <c:pt idx="1183">
                    <c:v>2.65E-10</c:v>
                  </c:pt>
                  <c:pt idx="1184">
                    <c:v>4.68E-11</c:v>
                  </c:pt>
                  <c:pt idx="1185">
                    <c:v>1.15E-10</c:v>
                  </c:pt>
                  <c:pt idx="1186">
                    <c:v>1.35E-10</c:v>
                  </c:pt>
                  <c:pt idx="1187">
                    <c:v>4.85E-11</c:v>
                  </c:pt>
                  <c:pt idx="1188">
                    <c:v>5.70E-11</c:v>
                  </c:pt>
                  <c:pt idx="1189">
                    <c:v>2.96E-10</c:v>
                  </c:pt>
                  <c:pt idx="1190">
                    <c:v>1.89E-10</c:v>
                  </c:pt>
                  <c:pt idx="1191">
                    <c:v>9.59E-10</c:v>
                  </c:pt>
                  <c:pt idx="1192">
                    <c:v>6.99E-10</c:v>
                  </c:pt>
                  <c:pt idx="1193">
                    <c:v>5.92E-10</c:v>
                  </c:pt>
                  <c:pt idx="1194">
                    <c:v>3.32E-09</c:v>
                  </c:pt>
                  <c:pt idx="1195">
                    <c:v>8.09E-11</c:v>
                  </c:pt>
                  <c:pt idx="1196">
                    <c:v>1.18E-10</c:v>
                  </c:pt>
                  <c:pt idx="1197">
                    <c:v>7.67E-11</c:v>
                  </c:pt>
                  <c:pt idx="1198">
                    <c:v>2.25E-11</c:v>
                  </c:pt>
                  <c:pt idx="1199">
                    <c:v>8.96E-10</c:v>
                  </c:pt>
                  <c:pt idx="1200">
                    <c:v>1.83E-11</c:v>
                  </c:pt>
                  <c:pt idx="1201">
                    <c:v>3.06E-11</c:v>
                  </c:pt>
                  <c:pt idx="1202">
                    <c:v>2.51E-09</c:v>
                  </c:pt>
                  <c:pt idx="1203">
                    <c:v>8.09E-10</c:v>
                  </c:pt>
                  <c:pt idx="1204">
                    <c:v>1.25E-09</c:v>
                  </c:pt>
                  <c:pt idx="1205">
                    <c:v>3.28E-10</c:v>
                  </c:pt>
                  <c:pt idx="1206">
                    <c:v>1.31E-10</c:v>
                  </c:pt>
                  <c:pt idx="1207">
                    <c:v>8.05E-11</c:v>
                  </c:pt>
                  <c:pt idx="1208">
                    <c:v>2.63E-10</c:v>
                  </c:pt>
                  <c:pt idx="1209">
                    <c:v>5.51E-11</c:v>
                  </c:pt>
                  <c:pt idx="1210">
                    <c:v>3.99E-11</c:v>
                  </c:pt>
                  <c:pt idx="1211">
                    <c:v>6.77E-11</c:v>
                  </c:pt>
                  <c:pt idx="1212">
                    <c:v>2.57E-11</c:v>
                  </c:pt>
                  <c:pt idx="1213">
                    <c:v>3.67E-10</c:v>
                  </c:pt>
                  <c:pt idx="1214">
                    <c:v>9.14E-11</c:v>
                  </c:pt>
                  <c:pt idx="1215">
                    <c:v>4.72E-11</c:v>
                  </c:pt>
                  <c:pt idx="1216">
                    <c:v>1.28E-10</c:v>
                  </c:pt>
                  <c:pt idx="1217">
                    <c:v>1.24E-10</c:v>
                  </c:pt>
                  <c:pt idx="1218">
                    <c:v>6.57E-11</c:v>
                  </c:pt>
                  <c:pt idx="1219">
                    <c:v>4.00E-11</c:v>
                  </c:pt>
                  <c:pt idx="1220">
                    <c:v>9.69E-10</c:v>
                  </c:pt>
                  <c:pt idx="1221">
                    <c:v>9.92E-11</c:v>
                  </c:pt>
                  <c:pt idx="1222">
                    <c:v>2.11E-11</c:v>
                  </c:pt>
                  <c:pt idx="1223">
                    <c:v>2.55E-10</c:v>
                  </c:pt>
                  <c:pt idx="1224">
                    <c:v>2.84E-10</c:v>
                  </c:pt>
                  <c:pt idx="1225">
                    <c:v>3.09E-12</c:v>
                  </c:pt>
                  <c:pt idx="1226">
                    <c:v>7.27E-11</c:v>
                  </c:pt>
                  <c:pt idx="1227">
                    <c:v>2.15E-10</c:v>
                  </c:pt>
                  <c:pt idx="1228">
                    <c:v>1.79E-11</c:v>
                  </c:pt>
                  <c:pt idx="1229">
                    <c:v>1.11E-11</c:v>
                  </c:pt>
                  <c:pt idx="1230">
                    <c:v>5.12E-11</c:v>
                  </c:pt>
                  <c:pt idx="1231">
                    <c:v>5.34E-11</c:v>
                  </c:pt>
                  <c:pt idx="1232">
                    <c:v>2.73E-11</c:v>
                  </c:pt>
                  <c:pt idx="1233">
                    <c:v>3.00E-11</c:v>
                  </c:pt>
                  <c:pt idx="1234">
                    <c:v>1.57E-10</c:v>
                  </c:pt>
                  <c:pt idx="1235">
                    <c:v>1.47E-11</c:v>
                  </c:pt>
                  <c:pt idx="1236">
                    <c:v>2.33E-10</c:v>
                  </c:pt>
                  <c:pt idx="1237">
                    <c:v>4.78E-11</c:v>
                  </c:pt>
                  <c:pt idx="1238">
                    <c:v>1.69E-11</c:v>
                  </c:pt>
                  <c:pt idx="1239">
                    <c:v>1.02E-10</c:v>
                  </c:pt>
                  <c:pt idx="1240">
                    <c:v>5.43E-11</c:v>
                  </c:pt>
                  <c:pt idx="1241">
                    <c:v>9.21E-11</c:v>
                  </c:pt>
                  <c:pt idx="1242">
                    <c:v>4.38E-11</c:v>
                  </c:pt>
                  <c:pt idx="1243">
                    <c:v>1.71E-10</c:v>
                  </c:pt>
                  <c:pt idx="1244">
                    <c:v>8.58E-11</c:v>
                  </c:pt>
                  <c:pt idx="1245">
                    <c:v>1.78E-11</c:v>
                  </c:pt>
                  <c:pt idx="1246">
                    <c:v>1.32E-10</c:v>
                  </c:pt>
                  <c:pt idx="1247">
                    <c:v>5.76E-11</c:v>
                  </c:pt>
                  <c:pt idx="1248">
                    <c:v>9.96E-11</c:v>
                  </c:pt>
                  <c:pt idx="1249">
                    <c:v>4.21E-11</c:v>
                  </c:pt>
                  <c:pt idx="1250">
                    <c:v>6.93E-11</c:v>
                  </c:pt>
                  <c:pt idx="1251">
                    <c:v>1.17E-10</c:v>
                  </c:pt>
                  <c:pt idx="1252">
                    <c:v>1.66E-09</c:v>
                  </c:pt>
                  <c:pt idx="1253">
                    <c:v>3.06E-10</c:v>
                  </c:pt>
                  <c:pt idx="1254">
                    <c:v>1.35E-10</c:v>
                  </c:pt>
                  <c:pt idx="1255">
                    <c:v>2.25E-10</c:v>
                  </c:pt>
                  <c:pt idx="1256">
                    <c:v>3.53E-11</c:v>
                  </c:pt>
                  <c:pt idx="1257">
                    <c:v>2.97E-11</c:v>
                  </c:pt>
                  <c:pt idx="1258">
                    <c:v>2.24E-11</c:v>
                  </c:pt>
                  <c:pt idx="1259">
                    <c:v>1.83E-11</c:v>
                  </c:pt>
                  <c:pt idx="1260">
                    <c:v>3.33E-10</c:v>
                  </c:pt>
                  <c:pt idx="1261">
                    <c:v>3.80E-10</c:v>
                  </c:pt>
                  <c:pt idx="1262">
                    <c:v>5.43E-11</c:v>
                  </c:pt>
                  <c:pt idx="1263">
                    <c:v>4.62E-10</c:v>
                  </c:pt>
                  <c:pt idx="1264">
                    <c:v>5.31E-10</c:v>
                  </c:pt>
                  <c:pt idx="1265">
                    <c:v>2.33E-10</c:v>
                  </c:pt>
                  <c:pt idx="1266">
                    <c:v>3.80E-09</c:v>
                  </c:pt>
                  <c:pt idx="1267">
                    <c:v>3.74E-10</c:v>
                  </c:pt>
                  <c:pt idx="1268">
                    <c:v>4.39E-10</c:v>
                  </c:pt>
                  <c:pt idx="1269">
                    <c:v>1.41E-09</c:v>
                  </c:pt>
                  <c:pt idx="1270">
                    <c:v>4.20E-09</c:v>
                  </c:pt>
                  <c:pt idx="1271">
                    <c:v>3.32E-09</c:v>
                  </c:pt>
                  <c:pt idx="1272">
                    <c:v>2.87E-09</c:v>
                  </c:pt>
                  <c:pt idx="1273">
                    <c:v>3.96E-10</c:v>
                  </c:pt>
                  <c:pt idx="1274">
                    <c:v>1.88E-10</c:v>
                  </c:pt>
                  <c:pt idx="1275">
                    <c:v>2.02E-09</c:v>
                  </c:pt>
                  <c:pt idx="1276">
                    <c:v>1.68E-09</c:v>
                  </c:pt>
                  <c:pt idx="1277">
                    <c:v>3.72E-10</c:v>
                  </c:pt>
                  <c:pt idx="1278">
                    <c:v>1.07E-08</c:v>
                  </c:pt>
                  <c:pt idx="1279">
                    <c:v>2.58E-08</c:v>
                  </c:pt>
                  <c:pt idx="1280">
                    <c:v>3.30E-08</c:v>
                  </c:pt>
                  <c:pt idx="1281">
                    <c:v>8.31E-10</c:v>
                  </c:pt>
                  <c:pt idx="1282">
                    <c:v>9.85E-10</c:v>
                  </c:pt>
                  <c:pt idx="1283">
                    <c:v>3.99E-10</c:v>
                  </c:pt>
                  <c:pt idx="1284">
                    <c:v>2.72E-10</c:v>
                  </c:pt>
                  <c:pt idx="1285">
                    <c:v>1.83E-10</c:v>
                  </c:pt>
                  <c:pt idx="1286">
                    <c:v>2.81E-09</c:v>
                  </c:pt>
                  <c:pt idx="1287">
                    <c:v>3.35E-10</c:v>
                  </c:pt>
                  <c:pt idx="1288">
                    <c:v>8.05E-10</c:v>
                  </c:pt>
                  <c:pt idx="1289">
                    <c:v>2.74E-10</c:v>
                  </c:pt>
                  <c:pt idx="1290">
                    <c:v>3.64E-10</c:v>
                  </c:pt>
                  <c:pt idx="1291">
                    <c:v>2.45E-09</c:v>
                  </c:pt>
                  <c:pt idx="1292">
                    <c:v>9.47E-11</c:v>
                  </c:pt>
                  <c:pt idx="1293">
                    <c:v>8.95E-10</c:v>
                  </c:pt>
                  <c:pt idx="1294">
                    <c:v>8.65E-13</c:v>
                  </c:pt>
                  <c:pt idx="1295">
                    <c:v>1.72E-10</c:v>
                  </c:pt>
                  <c:pt idx="1296">
                    <c:v>2.81E-11</c:v>
                  </c:pt>
                  <c:pt idx="1297">
                    <c:v>1.40E-11</c:v>
                  </c:pt>
                  <c:pt idx="1298">
                    <c:v>8.95E-11</c:v>
                  </c:pt>
                  <c:pt idx="1299">
                    <c:v>1.16E-09</c:v>
                  </c:pt>
                  <c:pt idx="1300">
                    <c:v>6.84E-10</c:v>
                  </c:pt>
                  <c:pt idx="1301">
                    <c:v>1.04E-10</c:v>
                  </c:pt>
                  <c:pt idx="1302">
                    <c:v>1.14E-09</c:v>
                  </c:pt>
                  <c:pt idx="1303">
                    <c:v>1.01E-09</c:v>
                  </c:pt>
                  <c:pt idx="1304">
                    <c:v>2.97E-10</c:v>
                  </c:pt>
                  <c:pt idx="1305">
                    <c:v>9.49E-11</c:v>
                  </c:pt>
                  <c:pt idx="1306">
                    <c:v>7.93E-11</c:v>
                  </c:pt>
                  <c:pt idx="1307">
                    <c:v>6.22E-10</c:v>
                  </c:pt>
                  <c:pt idx="1308">
                    <c:v>2.29E-10</c:v>
                  </c:pt>
                  <c:pt idx="1309">
                    <c:v>1.66E-09</c:v>
                  </c:pt>
                  <c:pt idx="1310">
                    <c:v>5.38E-10</c:v>
                  </c:pt>
                  <c:pt idx="1311">
                    <c:v>3.87E-10</c:v>
                  </c:pt>
                  <c:pt idx="1312">
                    <c:v>9.89E-10</c:v>
                  </c:pt>
                  <c:pt idx="1313">
                    <c:v>3.41E-10</c:v>
                  </c:pt>
                  <c:pt idx="1314">
                    <c:v>8.69E-11</c:v>
                  </c:pt>
                  <c:pt idx="1315">
                    <c:v>8.92E-10</c:v>
                  </c:pt>
                  <c:pt idx="1316">
                    <c:v>5.02E-10</c:v>
                  </c:pt>
                  <c:pt idx="1317">
                    <c:v>3.52E-11</c:v>
                  </c:pt>
                  <c:pt idx="1318">
                    <c:v>1.38E-09</c:v>
                  </c:pt>
                  <c:pt idx="1319">
                    <c:v>1.87E-10</c:v>
                  </c:pt>
                  <c:pt idx="1320">
                    <c:v>1.78E-09</c:v>
                  </c:pt>
                  <c:pt idx="1321">
                    <c:v>3.68E-10</c:v>
                  </c:pt>
                  <c:pt idx="1322">
                    <c:v>4.16E-11</c:v>
                  </c:pt>
                  <c:pt idx="1323">
                    <c:v>1.24E-09</c:v>
                  </c:pt>
                  <c:pt idx="1324">
                    <c:v>5.13E-10</c:v>
                  </c:pt>
                  <c:pt idx="1325">
                    <c:v>4.71E-10</c:v>
                  </c:pt>
                  <c:pt idx="1326">
                    <c:v>1.25E-10</c:v>
                  </c:pt>
                  <c:pt idx="1327">
                    <c:v>5.00E-10</c:v>
                  </c:pt>
                  <c:pt idx="1328">
                    <c:v>2.51E-09</c:v>
                  </c:pt>
                  <c:pt idx="1329">
                    <c:v>4.67E-11</c:v>
                  </c:pt>
                  <c:pt idx="1330">
                    <c:v>3.90E-11</c:v>
                  </c:pt>
                  <c:pt idx="1331">
                    <c:v>8.15E-11</c:v>
                  </c:pt>
                  <c:pt idx="1332">
                    <c:v>7.31E-10</c:v>
                  </c:pt>
                  <c:pt idx="1333">
                    <c:v>2.86E-10</c:v>
                  </c:pt>
                  <c:pt idx="1334">
                    <c:v>8.74E-10</c:v>
                  </c:pt>
                  <c:pt idx="1335">
                    <c:v>1.09E-10</c:v>
                  </c:pt>
                  <c:pt idx="1336">
                    <c:v>5.41E-11</c:v>
                  </c:pt>
                  <c:pt idx="1337">
                    <c:v>6.25E-10</c:v>
                  </c:pt>
                  <c:pt idx="1338">
                    <c:v>1.24E-09</c:v>
                  </c:pt>
                  <c:pt idx="1339">
                    <c:v>5.49E-10</c:v>
                  </c:pt>
                  <c:pt idx="1340">
                    <c:v>3.42E-11</c:v>
                  </c:pt>
                  <c:pt idx="1341">
                    <c:v>5.39E-11</c:v>
                  </c:pt>
                  <c:pt idx="1342">
                    <c:v>5.27E-11</c:v>
                  </c:pt>
                  <c:pt idx="1343">
                    <c:v>2.66E-10</c:v>
                  </c:pt>
                  <c:pt idx="1344">
                    <c:v>9.56E-11</c:v>
                  </c:pt>
                  <c:pt idx="1345">
                    <c:v>2.42E-10</c:v>
                  </c:pt>
                  <c:pt idx="1346">
                    <c:v>1.34E-10</c:v>
                  </c:pt>
                  <c:pt idx="1347">
                    <c:v>4.32E-10</c:v>
                  </c:pt>
                  <c:pt idx="1348">
                    <c:v>1.89E-10</c:v>
                  </c:pt>
                  <c:pt idx="1349">
                    <c:v>1.05E-09</c:v>
                  </c:pt>
                  <c:pt idx="1350">
                    <c:v>1.55E-11</c:v>
                  </c:pt>
                  <c:pt idx="1351">
                    <c:v>1.05E-10</c:v>
                  </c:pt>
                  <c:pt idx="1352">
                    <c:v>2.39E-11</c:v>
                  </c:pt>
                  <c:pt idx="1353">
                    <c:v>1.26E-10</c:v>
                  </c:pt>
                  <c:pt idx="1354">
                    <c:v>5.24E-10</c:v>
                  </c:pt>
                  <c:pt idx="1355">
                    <c:v>3.56E-11</c:v>
                  </c:pt>
                  <c:pt idx="1356">
                    <c:v>3.05E-11</c:v>
                  </c:pt>
                  <c:pt idx="1357">
                    <c:v>2.16E-10</c:v>
                  </c:pt>
                  <c:pt idx="1358">
                    <c:v>2.09E-10</c:v>
                  </c:pt>
                  <c:pt idx="1359">
                    <c:v>4.64E-10</c:v>
                  </c:pt>
                  <c:pt idx="1360">
                    <c:v>7.64E-11</c:v>
                  </c:pt>
                  <c:pt idx="1361">
                    <c:v>6.05E-10</c:v>
                  </c:pt>
                  <c:pt idx="1362">
                    <c:v>2.49E-10</c:v>
                  </c:pt>
                  <c:pt idx="1363">
                    <c:v>7.16E-10</c:v>
                  </c:pt>
                  <c:pt idx="1364">
                    <c:v>1.11E-10</c:v>
                  </c:pt>
                  <c:pt idx="1365">
                    <c:v>2.30E-10</c:v>
                  </c:pt>
                  <c:pt idx="1366">
                    <c:v>1.13E-10</c:v>
                  </c:pt>
                  <c:pt idx="1367">
                    <c:v>5.68E-10</c:v>
                  </c:pt>
                  <c:pt idx="1368">
                    <c:v>2.66E-10</c:v>
                  </c:pt>
                  <c:pt idx="1369">
                    <c:v>9.05E-11</c:v>
                  </c:pt>
                  <c:pt idx="1370">
                    <c:v>1.33E-11</c:v>
                  </c:pt>
                  <c:pt idx="1371">
                    <c:v>1.56E-10</c:v>
                  </c:pt>
                  <c:pt idx="1372">
                    <c:v>2.50E-11</c:v>
                  </c:pt>
                  <c:pt idx="1373">
                    <c:v>1.54E-10</c:v>
                  </c:pt>
                  <c:pt idx="1374">
                    <c:v>7.13E-11</c:v>
                  </c:pt>
                  <c:pt idx="1375">
                    <c:v>3.60E-10</c:v>
                  </c:pt>
                  <c:pt idx="1376">
                    <c:v>7.27E-11</c:v>
                  </c:pt>
                  <c:pt idx="1377">
                    <c:v>1.32E-10</c:v>
                  </c:pt>
                  <c:pt idx="1378">
                    <c:v>9.69E-12</c:v>
                  </c:pt>
                  <c:pt idx="1379">
                    <c:v>2.29E-10</c:v>
                  </c:pt>
                  <c:pt idx="1380">
                    <c:v>1.47E-10</c:v>
                  </c:pt>
                  <c:pt idx="1381">
                    <c:v>2.31E-10</c:v>
                  </c:pt>
                  <c:pt idx="1382">
                    <c:v>6.85E-11</c:v>
                  </c:pt>
                  <c:pt idx="1383">
                    <c:v>2.13E-11</c:v>
                  </c:pt>
                  <c:pt idx="1384">
                    <c:v>5.62E-11</c:v>
                  </c:pt>
                  <c:pt idx="1385">
                    <c:v>4.55E-11</c:v>
                  </c:pt>
                  <c:pt idx="1386">
                    <c:v>6.16E-11</c:v>
                  </c:pt>
                  <c:pt idx="1387">
                    <c:v>7.23E-11</c:v>
                  </c:pt>
                  <c:pt idx="1388">
                    <c:v>1.58E-10</c:v>
                  </c:pt>
                  <c:pt idx="1389">
                    <c:v>2.75E-11</c:v>
                  </c:pt>
                  <c:pt idx="1390">
                    <c:v>6.98E-11</c:v>
                  </c:pt>
                  <c:pt idx="1391">
                    <c:v>4.00E-11</c:v>
                  </c:pt>
                  <c:pt idx="1392">
                    <c:v>4.93E-11</c:v>
                  </c:pt>
                  <c:pt idx="1393">
                    <c:v>1.36E-09</c:v>
                  </c:pt>
                  <c:pt idx="1394">
                    <c:v>3.94E-10</c:v>
                  </c:pt>
                  <c:pt idx="1395">
                    <c:v>5.85E-09</c:v>
                  </c:pt>
                  <c:pt idx="1396">
                    <c:v>2.11E-09</c:v>
                  </c:pt>
                  <c:pt idx="1397">
                    <c:v>3.09E-09</c:v>
                  </c:pt>
                  <c:pt idx="1398">
                    <c:v>1.73E-11</c:v>
                  </c:pt>
                  <c:pt idx="1399">
                    <c:v>6.51E-11</c:v>
                  </c:pt>
                  <c:pt idx="1400">
                    <c:v>3.18E-09</c:v>
                  </c:pt>
                  <c:pt idx="1401">
                    <c:v>3.41E-10</c:v>
                  </c:pt>
                  <c:pt idx="1402">
                    <c:v>6.03E-10</c:v>
                  </c:pt>
                  <c:pt idx="1403">
                    <c:v>4.22E-10</c:v>
                  </c:pt>
                  <c:pt idx="1404">
                    <c:v>2.73E-09</c:v>
                  </c:pt>
                  <c:pt idx="1405">
                    <c:v>1.70E-10</c:v>
                  </c:pt>
                  <c:pt idx="1406">
                    <c:v>3.43E-10</c:v>
                  </c:pt>
                  <c:pt idx="1407">
                    <c:v>6.59E-12</c:v>
                  </c:pt>
                  <c:pt idx="1408">
                    <c:v>4.65E-10</c:v>
                  </c:pt>
                  <c:pt idx="1409">
                    <c:v>8.50E-10</c:v>
                  </c:pt>
                  <c:pt idx="1410">
                    <c:v>1.11E-10</c:v>
                  </c:pt>
                  <c:pt idx="1411">
                    <c:v>4.44E-10</c:v>
                  </c:pt>
                  <c:pt idx="1412">
                    <c:v>6.31E-10</c:v>
                  </c:pt>
                  <c:pt idx="1413">
                    <c:v>1.04E-10</c:v>
                  </c:pt>
                  <c:pt idx="1414">
                    <c:v>4.49E-10</c:v>
                  </c:pt>
                  <c:pt idx="1415">
                    <c:v>7.82E-10</c:v>
                  </c:pt>
                  <c:pt idx="1416">
                    <c:v>1.60E-10</c:v>
                  </c:pt>
                  <c:pt idx="1417">
                    <c:v>3.12E-09</c:v>
                  </c:pt>
                  <c:pt idx="1418">
                    <c:v>2.22E-09</c:v>
                  </c:pt>
                  <c:pt idx="1419">
                    <c:v>6.92E-11</c:v>
                  </c:pt>
                  <c:pt idx="1420">
                    <c:v>6.21E-10</c:v>
                  </c:pt>
                  <c:pt idx="1421">
                    <c:v>2.67E-10</c:v>
                  </c:pt>
                  <c:pt idx="1422">
                    <c:v>2.03E-11</c:v>
                  </c:pt>
                  <c:pt idx="1423">
                    <c:v>2.18E-09</c:v>
                  </c:pt>
                  <c:pt idx="1424">
                    <c:v>4.50E-10</c:v>
                  </c:pt>
                  <c:pt idx="1425">
                    <c:v>1.27E-10</c:v>
                  </c:pt>
                  <c:pt idx="1426">
                    <c:v>2.74E-09</c:v>
                  </c:pt>
                  <c:pt idx="1427">
                    <c:v>4.81E-10</c:v>
                  </c:pt>
                  <c:pt idx="1428">
                    <c:v>9.79E-12</c:v>
                  </c:pt>
                  <c:pt idx="1429">
                    <c:v>5.31E-11</c:v>
                  </c:pt>
                  <c:pt idx="1430">
                    <c:v>1.60E-10</c:v>
                  </c:pt>
                  <c:pt idx="1431">
                    <c:v>5.84E-11</c:v>
                  </c:pt>
                  <c:pt idx="1432">
                    <c:v>1.66E-10</c:v>
                  </c:pt>
                  <c:pt idx="1433">
                    <c:v>3.72E-11</c:v>
                  </c:pt>
                  <c:pt idx="1434">
                    <c:v>3.34E-11</c:v>
                  </c:pt>
                  <c:pt idx="1435">
                    <c:v>1.78E-11</c:v>
                  </c:pt>
                  <c:pt idx="1436">
                    <c:v>1.72E-11</c:v>
                  </c:pt>
                  <c:pt idx="1437">
                    <c:v>7.19E-11</c:v>
                  </c:pt>
                  <c:pt idx="1438">
                    <c:v>6.99E-11</c:v>
                  </c:pt>
                  <c:pt idx="1439">
                    <c:v>6.14E-11</c:v>
                  </c:pt>
                  <c:pt idx="1440">
                    <c:v>2.01E-11</c:v>
                  </c:pt>
                  <c:pt idx="1441">
                    <c:v>2.27E-11</c:v>
                  </c:pt>
                  <c:pt idx="1442">
                    <c:v>1.07E-10</c:v>
                  </c:pt>
                  <c:pt idx="1443">
                    <c:v>1.00E-10</c:v>
                  </c:pt>
                  <c:pt idx="1444">
                    <c:v>4.12E-11</c:v>
                  </c:pt>
                  <c:pt idx="1445">
                    <c:v>3.99E-11</c:v>
                  </c:pt>
                  <c:pt idx="1446">
                    <c:v>6.06E-10</c:v>
                  </c:pt>
                  <c:pt idx="1447">
                    <c:v>3.49E-11</c:v>
                  </c:pt>
                  <c:pt idx="1448">
                    <c:v>7.32E-12</c:v>
                  </c:pt>
                  <c:pt idx="1449">
                    <c:v>3.53E-10</c:v>
                  </c:pt>
                  <c:pt idx="1450">
                    <c:v>1.99E-11</c:v>
                  </c:pt>
                  <c:pt idx="1451">
                    <c:v>5.09E-11</c:v>
                  </c:pt>
                  <c:pt idx="1452">
                    <c:v>3.15E-10</c:v>
                  </c:pt>
                  <c:pt idx="1453">
                    <c:v>1.75E-10</c:v>
                  </c:pt>
                  <c:pt idx="1454">
                    <c:v>1.58E-10</c:v>
                  </c:pt>
                  <c:pt idx="1455">
                    <c:v>1.41E-10</c:v>
                  </c:pt>
                  <c:pt idx="1456">
                    <c:v>4.02E-11</c:v>
                  </c:pt>
                  <c:pt idx="1457">
                    <c:v>1.58E-10</c:v>
                  </c:pt>
                  <c:pt idx="1458">
                    <c:v>8.77E-11</c:v>
                  </c:pt>
                  <c:pt idx="1459">
                    <c:v>6.10E-11</c:v>
                  </c:pt>
                  <c:pt idx="1460">
                    <c:v>6.97E-11</c:v>
                  </c:pt>
                  <c:pt idx="1461">
                    <c:v>5.99E-11</c:v>
                  </c:pt>
                  <c:pt idx="1462">
                    <c:v>1.18E-10</c:v>
                  </c:pt>
                  <c:pt idx="1463">
                    <c:v>3.05E-11</c:v>
                  </c:pt>
                  <c:pt idx="1464">
                    <c:v>1.91E-10</c:v>
                  </c:pt>
                  <c:pt idx="1465">
                    <c:v>6.38E-11</c:v>
                  </c:pt>
                  <c:pt idx="1466">
                    <c:v>1.49E-10</c:v>
                  </c:pt>
                  <c:pt idx="1467">
                    <c:v>6.68E-12</c:v>
                  </c:pt>
                  <c:pt idx="1468">
                    <c:v>9.36E-11</c:v>
                  </c:pt>
                  <c:pt idx="1469">
                    <c:v>1.54E-11</c:v>
                  </c:pt>
                  <c:pt idx="1470">
                    <c:v>5.68E-11</c:v>
                  </c:pt>
                  <c:pt idx="1471">
                    <c:v>1.12E-11</c:v>
                  </c:pt>
                  <c:pt idx="1472">
                    <c:v>1.96E-10</c:v>
                  </c:pt>
                  <c:pt idx="1473">
                    <c:v>2.95E-11</c:v>
                  </c:pt>
                  <c:pt idx="1474">
                    <c:v>2.73E-11</c:v>
                  </c:pt>
                  <c:pt idx="1475">
                    <c:v>6.96E-10</c:v>
                  </c:pt>
                  <c:pt idx="1476">
                    <c:v>5.35E-10</c:v>
                  </c:pt>
                  <c:pt idx="1477">
                    <c:v>4.14E-10</c:v>
                  </c:pt>
                  <c:pt idx="1478">
                    <c:v>1.34E-11</c:v>
                  </c:pt>
                  <c:pt idx="1479">
                    <c:v>1.92E-11</c:v>
                  </c:pt>
                  <c:pt idx="1480">
                    <c:v>2.19E-09</c:v>
                  </c:pt>
                  <c:pt idx="1481">
                    <c:v>1.06E-10</c:v>
                  </c:pt>
                  <c:pt idx="1482">
                    <c:v>4.78E-10</c:v>
                  </c:pt>
                  <c:pt idx="1483">
                    <c:v>8.12E-10</c:v>
                  </c:pt>
                  <c:pt idx="1484">
                    <c:v>1.31E-11</c:v>
                  </c:pt>
                  <c:pt idx="1485">
                    <c:v>2.90E-10</c:v>
                  </c:pt>
                  <c:pt idx="1486">
                    <c:v>5.19E-10</c:v>
                  </c:pt>
                  <c:pt idx="1487">
                    <c:v>9.47E-10</c:v>
                  </c:pt>
                  <c:pt idx="1488">
                    <c:v>8.55E-10</c:v>
                  </c:pt>
                  <c:pt idx="1489">
                    <c:v>7.25E-10</c:v>
                  </c:pt>
                  <c:pt idx="1490">
                    <c:v>9.89E-10</c:v>
                  </c:pt>
                  <c:pt idx="1491">
                    <c:v>1.76E-09</c:v>
                  </c:pt>
                  <c:pt idx="1492">
                    <c:v>1.73E-09</c:v>
                  </c:pt>
                  <c:pt idx="1493">
                    <c:v>1.59E-08</c:v>
                  </c:pt>
                  <c:pt idx="1494">
                    <c:v>1.76E-10</c:v>
                  </c:pt>
                  <c:pt idx="1495">
                    <c:v>6.60E-09</c:v>
                  </c:pt>
                  <c:pt idx="1496">
                    <c:v>8.72E-10</c:v>
                  </c:pt>
                  <c:pt idx="1497">
                    <c:v>1.01E-09</c:v>
                  </c:pt>
                  <c:pt idx="1498">
                    <c:v>4.85E-10</c:v>
                  </c:pt>
                  <c:pt idx="1499">
                    <c:v>8.67E-09</c:v>
                  </c:pt>
                  <c:pt idx="1500">
                    <c:v>2.99E-09</c:v>
                  </c:pt>
                  <c:pt idx="1501">
                    <c:v>2.02E-10</c:v>
                  </c:pt>
                  <c:pt idx="1502">
                    <c:v>5.28E-10</c:v>
                  </c:pt>
                  <c:pt idx="1503">
                    <c:v>1.36E-09</c:v>
                  </c:pt>
                  <c:pt idx="1504">
                    <c:v>4.20E-10</c:v>
                  </c:pt>
                  <c:pt idx="1505">
                    <c:v>4.81E-10</c:v>
                  </c:pt>
                  <c:pt idx="1506">
                    <c:v>4.52E-10</c:v>
                  </c:pt>
                  <c:pt idx="1507">
                    <c:v>2.32E-10</c:v>
                  </c:pt>
                  <c:pt idx="1508">
                    <c:v>4.81E-10</c:v>
                  </c:pt>
                  <c:pt idx="1509">
                    <c:v>1.03E-10</c:v>
                  </c:pt>
                  <c:pt idx="1510">
                    <c:v>1.83E-09</c:v>
                  </c:pt>
                  <c:pt idx="1511">
                    <c:v>1.96E-09</c:v>
                  </c:pt>
                  <c:pt idx="1512">
                    <c:v>1.17E-09</c:v>
                  </c:pt>
                  <c:pt idx="1513">
                    <c:v>3.47E-09</c:v>
                  </c:pt>
                  <c:pt idx="1514">
                    <c:v>2.83E-09</c:v>
                  </c:pt>
                  <c:pt idx="1515">
                    <c:v>4.14E-10</c:v>
                  </c:pt>
                  <c:pt idx="1516">
                    <c:v>5.45E-10</c:v>
                  </c:pt>
                  <c:pt idx="1517">
                    <c:v>2.00E-10</c:v>
                  </c:pt>
                  <c:pt idx="1518">
                    <c:v>9.55E-10</c:v>
                  </c:pt>
                  <c:pt idx="1519">
                    <c:v>1.26E-10</c:v>
                  </c:pt>
                  <c:pt idx="1520">
                    <c:v>3.74E-10</c:v>
                  </c:pt>
                  <c:pt idx="1521">
                    <c:v>4.06E-10</c:v>
                  </c:pt>
                  <c:pt idx="1522">
                    <c:v>1.78E-09</c:v>
                  </c:pt>
                  <c:pt idx="1523">
                    <c:v>1.96E-10</c:v>
                  </c:pt>
                  <c:pt idx="1524">
                    <c:v>2.65E-10</c:v>
                  </c:pt>
                  <c:pt idx="1525">
                    <c:v>3.31E-09</c:v>
                  </c:pt>
                  <c:pt idx="1526">
                    <c:v>3.83E-08</c:v>
                  </c:pt>
                  <c:pt idx="1527">
                    <c:v>5.09E-10</c:v>
                  </c:pt>
                  <c:pt idx="1528">
                    <c:v>1.85E-10</c:v>
                  </c:pt>
                  <c:pt idx="1529">
                    <c:v>1.91E-10</c:v>
                  </c:pt>
                  <c:pt idx="1530">
                    <c:v>6.87E-10</c:v>
                  </c:pt>
                  <c:pt idx="1531">
                    <c:v>1.13E-09</c:v>
                  </c:pt>
                  <c:pt idx="1532">
                    <c:v>3.69E-10</c:v>
                  </c:pt>
                  <c:pt idx="1533">
                    <c:v>4.75E-10</c:v>
                  </c:pt>
                  <c:pt idx="1534">
                    <c:v>3.66E-11</c:v>
                  </c:pt>
                  <c:pt idx="1535">
                    <c:v>1.04E-09</c:v>
                  </c:pt>
                  <c:pt idx="1536">
                    <c:v>5.99E-11</c:v>
                  </c:pt>
                  <c:pt idx="1537">
                    <c:v>8.89E-11</c:v>
                  </c:pt>
                  <c:pt idx="1538">
                    <c:v>1.24E-09</c:v>
                  </c:pt>
                  <c:pt idx="1539">
                    <c:v>1.78E-10</c:v>
                  </c:pt>
                  <c:pt idx="1540">
                    <c:v>3.21E-11</c:v>
                  </c:pt>
                  <c:pt idx="1541">
                    <c:v>1.52E-10</c:v>
                  </c:pt>
                  <c:pt idx="1542">
                    <c:v>8.01E-11</c:v>
                  </c:pt>
                  <c:pt idx="1543">
                    <c:v>1.01E-10</c:v>
                  </c:pt>
                  <c:pt idx="1544">
                    <c:v>2.47E-10</c:v>
                  </c:pt>
                  <c:pt idx="1545">
                    <c:v>4.29E-10</c:v>
                  </c:pt>
                  <c:pt idx="1546">
                    <c:v>5.96E-10</c:v>
                  </c:pt>
                  <c:pt idx="1547">
                    <c:v>1.11E-10</c:v>
                  </c:pt>
                  <c:pt idx="1548">
                    <c:v>4.83E-10</c:v>
                  </c:pt>
                  <c:pt idx="1549">
                    <c:v>5.88E-10</c:v>
                  </c:pt>
                  <c:pt idx="1550">
                    <c:v>6.70E-11</c:v>
                  </c:pt>
                  <c:pt idx="1551">
                    <c:v>6.71E-10</c:v>
                  </c:pt>
                  <c:pt idx="1552">
                    <c:v>1.71E-10</c:v>
                  </c:pt>
                  <c:pt idx="1553">
                    <c:v>1.33E-10</c:v>
                  </c:pt>
                  <c:pt idx="1554">
                    <c:v>5.51E-11</c:v>
                  </c:pt>
                  <c:pt idx="1555">
                    <c:v>5.04E-11</c:v>
                  </c:pt>
                  <c:pt idx="1556">
                    <c:v>2.50E-09</c:v>
                  </c:pt>
                  <c:pt idx="1557">
                    <c:v>2.26E-09</c:v>
                  </c:pt>
                  <c:pt idx="1558">
                    <c:v>5.50E-11</c:v>
                  </c:pt>
                  <c:pt idx="1559">
                    <c:v>8.68E-11</c:v>
                  </c:pt>
                  <c:pt idx="1560">
                    <c:v>1.46E-10</c:v>
                  </c:pt>
                  <c:pt idx="1561">
                    <c:v>3.20E-10</c:v>
                  </c:pt>
                  <c:pt idx="1562">
                    <c:v>4.56E-11</c:v>
                  </c:pt>
                  <c:pt idx="1563">
                    <c:v>4.38E-10</c:v>
                  </c:pt>
                  <c:pt idx="1564">
                    <c:v>1.12E-10</c:v>
                  </c:pt>
                  <c:pt idx="1565">
                    <c:v>1.82E-10</c:v>
                  </c:pt>
                  <c:pt idx="1566">
                    <c:v>7.81E-10</c:v>
                  </c:pt>
                  <c:pt idx="1567">
                    <c:v>3.29E-11</c:v>
                  </c:pt>
                  <c:pt idx="1568">
                    <c:v>1.16E-09</c:v>
                  </c:pt>
                  <c:pt idx="1569">
                    <c:v>1.15E-10</c:v>
                  </c:pt>
                  <c:pt idx="1570">
                    <c:v>2.00E-11</c:v>
                  </c:pt>
                  <c:pt idx="1571">
                    <c:v>2.85E-10</c:v>
                  </c:pt>
                  <c:pt idx="1572">
                    <c:v>5.09E-10</c:v>
                  </c:pt>
                  <c:pt idx="1573">
                    <c:v>1.62E-10</c:v>
                  </c:pt>
                  <c:pt idx="1574">
                    <c:v>1.43E-11</c:v>
                  </c:pt>
                  <c:pt idx="1575">
                    <c:v>7.42E-11</c:v>
                  </c:pt>
                  <c:pt idx="1576">
                    <c:v>6.72E-11</c:v>
                  </c:pt>
                  <c:pt idx="1577">
                    <c:v>2.31E-10</c:v>
                  </c:pt>
                  <c:pt idx="1578">
                    <c:v>1.83E-10</c:v>
                  </c:pt>
                  <c:pt idx="1579">
                    <c:v>1.55E-10</c:v>
                  </c:pt>
                  <c:pt idx="1580">
                    <c:v>1.43E-10</c:v>
                  </c:pt>
                  <c:pt idx="1581">
                    <c:v>6.42E-11</c:v>
                  </c:pt>
                  <c:pt idx="1582">
                    <c:v>1.81E-10</c:v>
                  </c:pt>
                  <c:pt idx="1583">
                    <c:v>1.24E-10</c:v>
                  </c:pt>
                  <c:pt idx="1584">
                    <c:v>2.98E-10</c:v>
                  </c:pt>
                  <c:pt idx="1585">
                    <c:v>7.67E-11</c:v>
                  </c:pt>
                  <c:pt idx="1586">
                    <c:v>2.37E-09</c:v>
                  </c:pt>
                  <c:pt idx="1587">
                    <c:v>7.67E-11</c:v>
                  </c:pt>
                  <c:pt idx="1588">
                    <c:v>6.03E-11</c:v>
                  </c:pt>
                  <c:pt idx="1589">
                    <c:v>3.99E-09</c:v>
                  </c:pt>
                  <c:pt idx="1590">
                    <c:v>6.64E-10</c:v>
                  </c:pt>
                  <c:pt idx="1591">
                    <c:v>3.18E-10</c:v>
                  </c:pt>
                  <c:pt idx="1592">
                    <c:v>1.85E-10</c:v>
                  </c:pt>
                  <c:pt idx="1593">
                    <c:v>5.70E-10</c:v>
                  </c:pt>
                  <c:pt idx="1594">
                    <c:v>1.17E-09</c:v>
                  </c:pt>
                  <c:pt idx="1595">
                    <c:v>3.22E-11</c:v>
                  </c:pt>
                  <c:pt idx="1596">
                    <c:v>3.56E-10</c:v>
                  </c:pt>
                  <c:pt idx="1597">
                    <c:v>4.65E-11</c:v>
                  </c:pt>
                  <c:pt idx="1598">
                    <c:v>3.11E-10</c:v>
                  </c:pt>
                  <c:pt idx="1599">
                    <c:v>1.37E-10</c:v>
                  </c:pt>
                  <c:pt idx="1600">
                    <c:v>1.05E-10</c:v>
                  </c:pt>
                  <c:pt idx="1601">
                    <c:v>1.85E-10</c:v>
                  </c:pt>
                  <c:pt idx="1602">
                    <c:v>1.87E-11</c:v>
                  </c:pt>
                  <c:pt idx="1603">
                    <c:v>1.46E-09</c:v>
                  </c:pt>
                  <c:pt idx="1604">
                    <c:v>1.46E-10</c:v>
                  </c:pt>
                  <c:pt idx="1605">
                    <c:v>8.55E-10</c:v>
                  </c:pt>
                  <c:pt idx="1606">
                    <c:v>1.96E-10</c:v>
                  </c:pt>
                  <c:pt idx="1607">
                    <c:v>2.51E-10</c:v>
                  </c:pt>
                  <c:pt idx="1608">
                    <c:v>8.75E-11</c:v>
                  </c:pt>
                  <c:pt idx="1609">
                    <c:v>4.30E-10</c:v>
                  </c:pt>
                  <c:pt idx="1610">
                    <c:v>8.73E-11</c:v>
                  </c:pt>
                  <c:pt idx="1611">
                    <c:v>1.08E-10</c:v>
                  </c:pt>
                  <c:pt idx="1612">
                    <c:v>1.50E-11</c:v>
                  </c:pt>
                  <c:pt idx="1613">
                    <c:v>2.93E-10</c:v>
                  </c:pt>
                  <c:pt idx="1614">
                    <c:v>1.18E-10</c:v>
                  </c:pt>
                  <c:pt idx="1615">
                    <c:v>7.58E-11</c:v>
                  </c:pt>
                  <c:pt idx="1616">
                    <c:v>3.28E-10</c:v>
                  </c:pt>
                  <c:pt idx="1617">
                    <c:v>1.11E-10</c:v>
                  </c:pt>
                  <c:pt idx="1618">
                    <c:v>2.63E-10</c:v>
                  </c:pt>
                  <c:pt idx="1619">
                    <c:v>1.15E-10</c:v>
                  </c:pt>
                  <c:pt idx="1620">
                    <c:v>1.04E-10</c:v>
                  </c:pt>
                  <c:pt idx="1621">
                    <c:v>1.06E-10</c:v>
                  </c:pt>
                  <c:pt idx="1622">
                    <c:v>2.37E-10</c:v>
                  </c:pt>
                  <c:pt idx="1623">
                    <c:v>2.02E-10</c:v>
                  </c:pt>
                  <c:pt idx="1624">
                    <c:v>4.67E-11</c:v>
                  </c:pt>
                  <c:pt idx="1625">
                    <c:v>2.77E-10</c:v>
                  </c:pt>
                  <c:pt idx="1626">
                    <c:v>1.16E-10</c:v>
                  </c:pt>
                  <c:pt idx="1627">
                    <c:v>4.18E-10</c:v>
                  </c:pt>
                  <c:pt idx="1628">
                    <c:v>1.56E-10</c:v>
                  </c:pt>
                  <c:pt idx="1629">
                    <c:v>6.45E-11</c:v>
                  </c:pt>
                  <c:pt idx="1630">
                    <c:v>6.52E-11</c:v>
                  </c:pt>
                  <c:pt idx="1631">
                    <c:v>2.28E-10</c:v>
                  </c:pt>
                  <c:pt idx="1632">
                    <c:v>1.99E-09</c:v>
                  </c:pt>
                  <c:pt idx="1633">
                    <c:v>6.77E-11</c:v>
                  </c:pt>
                  <c:pt idx="1634">
                    <c:v>3.91E-10</c:v>
                  </c:pt>
                  <c:pt idx="1635">
                    <c:v>3.92E-09</c:v>
                  </c:pt>
                  <c:pt idx="1636">
                    <c:v>3.02E-09</c:v>
                  </c:pt>
                  <c:pt idx="1637">
                    <c:v>3.84E-09</c:v>
                  </c:pt>
                  <c:pt idx="1638">
                    <c:v>1.06E-09</c:v>
                  </c:pt>
                  <c:pt idx="1639">
                    <c:v>7.64E-10</c:v>
                  </c:pt>
                  <c:pt idx="1640">
                    <c:v>3.12E-08</c:v>
                  </c:pt>
                  <c:pt idx="1641">
                    <c:v>1.23E-08</c:v>
                  </c:pt>
                  <c:pt idx="1642">
                    <c:v>3.10E-09</c:v>
                  </c:pt>
                  <c:pt idx="1643">
                    <c:v>2.23E-09</c:v>
                  </c:pt>
                  <c:pt idx="1644">
                    <c:v>4.93E-08</c:v>
                  </c:pt>
                  <c:pt idx="1645">
                    <c:v>1.14E-08</c:v>
                  </c:pt>
                  <c:pt idx="1646">
                    <c:v>3.17E-09</c:v>
                  </c:pt>
                  <c:pt idx="1647">
                    <c:v>5.70E-08</c:v>
                  </c:pt>
                  <c:pt idx="1648">
                    <c:v>7.74E-09</c:v>
                  </c:pt>
                  <c:pt idx="1649">
                    <c:v>1.38E-08</c:v>
                  </c:pt>
                  <c:pt idx="1650">
                    <c:v>7.80E-10</c:v>
                  </c:pt>
                  <c:pt idx="1651">
                    <c:v>2.06E-09</c:v>
                  </c:pt>
                  <c:pt idx="1652">
                    <c:v>3.08E-09</c:v>
                  </c:pt>
                  <c:pt idx="1653">
                    <c:v>3.18E-09</c:v>
                  </c:pt>
                  <c:pt idx="1654">
                    <c:v>1.38E-09</c:v>
                  </c:pt>
                  <c:pt idx="1655">
                    <c:v>3.16E-08</c:v>
                  </c:pt>
                  <c:pt idx="1656">
                    <c:v>1.20E-08</c:v>
                  </c:pt>
                  <c:pt idx="1657">
                    <c:v>2.01E-08</c:v>
                  </c:pt>
                  <c:pt idx="1658">
                    <c:v>1.60E-08</c:v>
                  </c:pt>
                  <c:pt idx="1659">
                    <c:v>1.58E-08</c:v>
                  </c:pt>
                  <c:pt idx="1660">
                    <c:v>1.44E-08</c:v>
                  </c:pt>
                  <c:pt idx="1661">
                    <c:v>2.39E-10</c:v>
                  </c:pt>
                  <c:pt idx="1662">
                    <c:v>3.96E-09</c:v>
                  </c:pt>
                  <c:pt idx="1663">
                    <c:v>8.30E-10</c:v>
                  </c:pt>
                  <c:pt idx="1664">
                    <c:v>6.28E-09</c:v>
                  </c:pt>
                  <c:pt idx="1665">
                    <c:v>2.98E-09</c:v>
                  </c:pt>
                  <c:pt idx="1666">
                    <c:v>6.17E-09</c:v>
                  </c:pt>
                  <c:pt idx="1667">
                    <c:v>1.76E-08</c:v>
                  </c:pt>
                  <c:pt idx="1668">
                    <c:v>2.12E-10</c:v>
                  </c:pt>
                  <c:pt idx="1669">
                    <c:v>6.24E-10</c:v>
                  </c:pt>
                  <c:pt idx="1670">
                    <c:v>5.01E-10</c:v>
                  </c:pt>
                  <c:pt idx="1671">
                    <c:v>3.82E-10</c:v>
                  </c:pt>
                  <c:pt idx="1672">
                    <c:v>5.29E-11</c:v>
                  </c:pt>
                  <c:pt idx="1673">
                    <c:v>1.69E-10</c:v>
                  </c:pt>
                  <c:pt idx="1674">
                    <c:v>1.23E-10</c:v>
                  </c:pt>
                  <c:pt idx="1675">
                    <c:v>2.46E-09</c:v>
                  </c:pt>
                  <c:pt idx="1676">
                    <c:v>2.41E-09</c:v>
                  </c:pt>
                  <c:pt idx="1677">
                    <c:v>2.93E-09</c:v>
                  </c:pt>
                  <c:pt idx="1678">
                    <c:v>2.40E-10</c:v>
                  </c:pt>
                  <c:pt idx="1679">
                    <c:v>1.48E-10</c:v>
                  </c:pt>
                  <c:pt idx="1680">
                    <c:v>5.29E-10</c:v>
                  </c:pt>
                  <c:pt idx="1681">
                    <c:v>7.07E-10</c:v>
                  </c:pt>
                  <c:pt idx="1682">
                    <c:v>8.94E-10</c:v>
                  </c:pt>
                  <c:pt idx="1683">
                    <c:v>3.56E-10</c:v>
                  </c:pt>
                  <c:pt idx="1684">
                    <c:v>3.64E-11</c:v>
                  </c:pt>
                  <c:pt idx="1685">
                    <c:v>4.17E-10</c:v>
                  </c:pt>
                  <c:pt idx="1686">
                    <c:v>2.10E-09</c:v>
                  </c:pt>
                  <c:pt idx="1687">
                    <c:v>3.91E-10</c:v>
                  </c:pt>
                  <c:pt idx="1688">
                    <c:v>1.59E-10</c:v>
                  </c:pt>
                  <c:pt idx="1689">
                    <c:v>2.81E-10</c:v>
                  </c:pt>
                  <c:pt idx="1690">
                    <c:v>2.89E-09</c:v>
                  </c:pt>
                  <c:pt idx="1691">
                    <c:v>9.72E-11</c:v>
                  </c:pt>
                  <c:pt idx="1692">
                    <c:v>5.16E-10</c:v>
                  </c:pt>
                  <c:pt idx="1693">
                    <c:v>5.20E-09</c:v>
                  </c:pt>
                  <c:pt idx="1694">
                    <c:v>7.02E-10</c:v>
                  </c:pt>
                  <c:pt idx="1695">
                    <c:v>4.53E-09</c:v>
                  </c:pt>
                  <c:pt idx="1696">
                    <c:v>2.01E-10</c:v>
                  </c:pt>
                  <c:pt idx="1697">
                    <c:v>6.38E-10</c:v>
                  </c:pt>
                  <c:pt idx="1698">
                    <c:v>3.79E-10</c:v>
                  </c:pt>
                  <c:pt idx="1699">
                    <c:v>1.75E-09</c:v>
                  </c:pt>
                  <c:pt idx="1700">
                    <c:v>1.99E-10</c:v>
                  </c:pt>
                  <c:pt idx="1701">
                    <c:v>4.20E-11</c:v>
                  </c:pt>
                  <c:pt idx="1702">
                    <c:v>8.60E-10</c:v>
                  </c:pt>
                  <c:pt idx="1703">
                    <c:v>2.35E-10</c:v>
                  </c:pt>
                  <c:pt idx="1704">
                    <c:v>3.18E-09</c:v>
                  </c:pt>
                  <c:pt idx="1705">
                    <c:v>1.64E-09</c:v>
                  </c:pt>
                  <c:pt idx="1706">
                    <c:v>1.90E-09</c:v>
                  </c:pt>
                  <c:pt idx="1707">
                    <c:v>2.95E-11</c:v>
                  </c:pt>
                  <c:pt idx="1708">
                    <c:v>1.45E-10</c:v>
                  </c:pt>
                  <c:pt idx="1709">
                    <c:v>4.01E-11</c:v>
                  </c:pt>
                  <c:pt idx="1710">
                    <c:v>5.23E-11</c:v>
                  </c:pt>
                  <c:pt idx="1711">
                    <c:v>2.55E-10</c:v>
                  </c:pt>
                  <c:pt idx="1712">
                    <c:v>4.24E-09</c:v>
                  </c:pt>
                  <c:pt idx="1713">
                    <c:v>5.84E-11</c:v>
                  </c:pt>
                  <c:pt idx="1714">
                    <c:v>4.94E-10</c:v>
                  </c:pt>
                  <c:pt idx="1715">
                    <c:v>4.63E-10</c:v>
                  </c:pt>
                  <c:pt idx="1716">
                    <c:v>3.62E-10</c:v>
                  </c:pt>
                  <c:pt idx="1717">
                    <c:v>3.19E-10</c:v>
                  </c:pt>
                  <c:pt idx="1718">
                    <c:v>7.74E-10</c:v>
                  </c:pt>
                  <c:pt idx="1719">
                    <c:v>1.67E-09</c:v>
                  </c:pt>
                  <c:pt idx="1720">
                    <c:v>3.07E-10</c:v>
                  </c:pt>
                  <c:pt idx="1721">
                    <c:v>9.59E-10</c:v>
                  </c:pt>
                  <c:pt idx="1722">
                    <c:v>1.01E-09</c:v>
                  </c:pt>
                  <c:pt idx="1723">
                    <c:v>1.28E-10</c:v>
                  </c:pt>
                  <c:pt idx="1724">
                    <c:v>2.96E-10</c:v>
                  </c:pt>
                  <c:pt idx="1725">
                    <c:v>2.48E-10</c:v>
                  </c:pt>
                  <c:pt idx="1726">
                    <c:v>9.25E-11</c:v>
                  </c:pt>
                  <c:pt idx="1727">
                    <c:v>4.26E-10</c:v>
                  </c:pt>
                  <c:pt idx="1728">
                    <c:v>1.84E-10</c:v>
                  </c:pt>
                  <c:pt idx="1729">
                    <c:v>3.04E-10</c:v>
                  </c:pt>
                  <c:pt idx="1730">
                    <c:v>6.85E-10</c:v>
                  </c:pt>
                  <c:pt idx="1731">
                    <c:v>8.57E-10</c:v>
                  </c:pt>
                  <c:pt idx="1732">
                    <c:v>4.65E-11</c:v>
                  </c:pt>
                  <c:pt idx="1733">
                    <c:v>4.89E-10</c:v>
                  </c:pt>
                  <c:pt idx="1734">
                    <c:v>1.26E-10</c:v>
                  </c:pt>
                  <c:pt idx="1735">
                    <c:v>8.15E-10</c:v>
                  </c:pt>
                  <c:pt idx="1736">
                    <c:v>8.21E-10</c:v>
                  </c:pt>
                  <c:pt idx="1737">
                    <c:v>1.27E-10</c:v>
                  </c:pt>
                  <c:pt idx="1738">
                    <c:v>8.71E-10</c:v>
                  </c:pt>
                  <c:pt idx="1739">
                    <c:v>3.00E-10</c:v>
                  </c:pt>
                  <c:pt idx="1740">
                    <c:v>2.46E-10</c:v>
                  </c:pt>
                  <c:pt idx="1741">
                    <c:v>2.37E-09</c:v>
                  </c:pt>
                  <c:pt idx="1742">
                    <c:v>4.72E-10</c:v>
                  </c:pt>
                  <c:pt idx="1743">
                    <c:v>3.44E-10</c:v>
                  </c:pt>
                  <c:pt idx="1744">
                    <c:v>1.04E-09</c:v>
                  </c:pt>
                  <c:pt idx="1745">
                    <c:v>1.41E-09</c:v>
                  </c:pt>
                  <c:pt idx="1746">
                    <c:v>1.15E-09</c:v>
                  </c:pt>
                  <c:pt idx="1747">
                    <c:v>9.25E-10</c:v>
                  </c:pt>
                  <c:pt idx="1748">
                    <c:v>3.32E-10</c:v>
                  </c:pt>
                  <c:pt idx="1749">
                    <c:v>5.31E-10</c:v>
                  </c:pt>
                  <c:pt idx="1750">
                    <c:v>1.35E-10</c:v>
                  </c:pt>
                  <c:pt idx="1751">
                    <c:v>1.14E-09</c:v>
                  </c:pt>
                  <c:pt idx="1752">
                    <c:v>7.19E-11</c:v>
                  </c:pt>
                  <c:pt idx="1753">
                    <c:v>2.06E-10</c:v>
                  </c:pt>
                  <c:pt idx="1754">
                    <c:v>3.92E-10</c:v>
                  </c:pt>
                  <c:pt idx="1755">
                    <c:v>2.49E-11</c:v>
                  </c:pt>
                  <c:pt idx="1756">
                    <c:v>1.45E-10</c:v>
                  </c:pt>
                  <c:pt idx="1757">
                    <c:v>7.47E-10</c:v>
                  </c:pt>
                  <c:pt idx="1758">
                    <c:v>1.12E-11</c:v>
                  </c:pt>
                  <c:pt idx="1759">
                    <c:v>1.21E-10</c:v>
                  </c:pt>
                  <c:pt idx="1760">
                    <c:v>6.78E-10</c:v>
                  </c:pt>
                  <c:pt idx="1761">
                    <c:v>3.42E-10</c:v>
                  </c:pt>
                  <c:pt idx="1762">
                    <c:v>1.84E-11</c:v>
                  </c:pt>
                  <c:pt idx="1763">
                    <c:v>1.34E-10</c:v>
                  </c:pt>
                  <c:pt idx="1764">
                    <c:v>5.71E-11</c:v>
                  </c:pt>
                  <c:pt idx="1765">
                    <c:v>2.68E-10</c:v>
                  </c:pt>
                  <c:pt idx="1766">
                    <c:v>5.13E-09</c:v>
                  </c:pt>
                  <c:pt idx="1767">
                    <c:v>2.25E-09</c:v>
                  </c:pt>
                  <c:pt idx="1768">
                    <c:v>1.09E-10</c:v>
                  </c:pt>
                  <c:pt idx="1769">
                    <c:v>7.53E-10</c:v>
                  </c:pt>
                  <c:pt idx="1770">
                    <c:v>7.10E-10</c:v>
                  </c:pt>
                  <c:pt idx="1771">
                    <c:v>7.41E-10</c:v>
                  </c:pt>
                  <c:pt idx="1772">
                    <c:v>8.22E-11</c:v>
                  </c:pt>
                  <c:pt idx="1773">
                    <c:v>1.18E-10</c:v>
                  </c:pt>
                  <c:pt idx="1774">
                    <c:v>3.10E-09</c:v>
                  </c:pt>
                  <c:pt idx="1775">
                    <c:v>1.11E-10</c:v>
                  </c:pt>
                  <c:pt idx="1776">
                    <c:v>2.21E-08</c:v>
                  </c:pt>
                  <c:pt idx="1777">
                    <c:v>1.02E-09</c:v>
                  </c:pt>
                  <c:pt idx="1778">
                    <c:v>2.73E-10</c:v>
                  </c:pt>
                  <c:pt idx="1779">
                    <c:v>1.47E-09</c:v>
                  </c:pt>
                  <c:pt idx="1780">
                    <c:v>1.00E-09</c:v>
                  </c:pt>
                  <c:pt idx="1781">
                    <c:v>6.95E-11</c:v>
                  </c:pt>
                  <c:pt idx="1782">
                    <c:v>3.42E-10</c:v>
                  </c:pt>
                  <c:pt idx="1783">
                    <c:v>1.70E-11</c:v>
                  </c:pt>
                  <c:pt idx="1784">
                    <c:v>1.37E-09</c:v>
                  </c:pt>
                  <c:pt idx="1785">
                    <c:v>1.90E-09</c:v>
                  </c:pt>
                  <c:pt idx="1786">
                    <c:v>5.13E-10</c:v>
                  </c:pt>
                  <c:pt idx="1787">
                    <c:v>1.51E-10</c:v>
                  </c:pt>
                  <c:pt idx="1788">
                    <c:v>1.39E-09</c:v>
                  </c:pt>
                  <c:pt idx="1789">
                    <c:v>7.24E-11</c:v>
                  </c:pt>
                  <c:pt idx="1790">
                    <c:v>7.58E-10</c:v>
                  </c:pt>
                  <c:pt idx="1791">
                    <c:v>8.83E-10</c:v>
                  </c:pt>
                  <c:pt idx="1792">
                    <c:v>3.77E-10</c:v>
                  </c:pt>
                  <c:pt idx="1793">
                    <c:v>9.86E-10</c:v>
                  </c:pt>
                  <c:pt idx="1794">
                    <c:v>1.23E-09</c:v>
                  </c:pt>
                  <c:pt idx="1795">
                    <c:v>1.28E-09</c:v>
                  </c:pt>
                  <c:pt idx="1796">
                    <c:v>2.61E-10</c:v>
                  </c:pt>
                  <c:pt idx="1797">
                    <c:v>5.40E-11</c:v>
                  </c:pt>
                  <c:pt idx="1798">
                    <c:v>5.39E-09</c:v>
                  </c:pt>
                  <c:pt idx="1799">
                    <c:v>8.43E-12</c:v>
                  </c:pt>
                  <c:pt idx="1800">
                    <c:v>6.09E-10</c:v>
                  </c:pt>
                  <c:pt idx="1801">
                    <c:v>1.51E-09</c:v>
                  </c:pt>
                  <c:pt idx="1802">
                    <c:v>5.52E-10</c:v>
                  </c:pt>
                  <c:pt idx="1803">
                    <c:v>2.49E-09</c:v>
                  </c:pt>
                  <c:pt idx="1804">
                    <c:v>1.56E-09</c:v>
                  </c:pt>
                  <c:pt idx="1805">
                    <c:v>3.26E-09</c:v>
                  </c:pt>
                  <c:pt idx="1806">
                    <c:v>3.62E-10</c:v>
                  </c:pt>
                  <c:pt idx="1807">
                    <c:v>1.04E-10</c:v>
                  </c:pt>
                  <c:pt idx="1808">
                    <c:v>2.01E-11</c:v>
                  </c:pt>
                  <c:pt idx="1809">
                    <c:v>1.05E-09</c:v>
                  </c:pt>
                  <c:pt idx="1810">
                    <c:v>1.08E-10</c:v>
                  </c:pt>
                  <c:pt idx="1811">
                    <c:v>4.66E-10</c:v>
                  </c:pt>
                  <c:pt idx="1812">
                    <c:v>2.58E-09</c:v>
                  </c:pt>
                  <c:pt idx="1813">
                    <c:v>6.06E-11</c:v>
                  </c:pt>
                  <c:pt idx="1814">
                    <c:v>2.29E-10</c:v>
                  </c:pt>
                  <c:pt idx="1815">
                    <c:v>5.53E-10</c:v>
                  </c:pt>
                  <c:pt idx="1816">
                    <c:v>1.60E-10</c:v>
                  </c:pt>
                  <c:pt idx="1817">
                    <c:v>7.71E-10</c:v>
                  </c:pt>
                  <c:pt idx="1818">
                    <c:v>1.62E-09</c:v>
                  </c:pt>
                  <c:pt idx="1819">
                    <c:v>7.93E-11</c:v>
                  </c:pt>
                  <c:pt idx="1820">
                    <c:v>5.31E-10</c:v>
                  </c:pt>
                  <c:pt idx="1821">
                    <c:v>1.08E-10</c:v>
                  </c:pt>
                  <c:pt idx="1822">
                    <c:v>4.32E-10</c:v>
                  </c:pt>
                  <c:pt idx="1823">
                    <c:v>1.35E-09</c:v>
                  </c:pt>
                  <c:pt idx="1824">
                    <c:v>8.58E-11</c:v>
                  </c:pt>
                  <c:pt idx="1825">
                    <c:v>9.00E-10</c:v>
                  </c:pt>
                  <c:pt idx="1826">
                    <c:v>5.01E-11</c:v>
                  </c:pt>
                  <c:pt idx="1827">
                    <c:v>6.61E-11</c:v>
                  </c:pt>
                  <c:pt idx="1828">
                    <c:v>1.41E-10</c:v>
                  </c:pt>
                  <c:pt idx="1829">
                    <c:v>6.37E-11</c:v>
                  </c:pt>
                  <c:pt idx="1830">
                    <c:v>1.26E-10</c:v>
                  </c:pt>
                  <c:pt idx="1831">
                    <c:v>4.78E-10</c:v>
                  </c:pt>
                  <c:pt idx="1832">
                    <c:v>1.54E-10</c:v>
                  </c:pt>
                  <c:pt idx="1833">
                    <c:v>1.93E-10</c:v>
                  </c:pt>
                  <c:pt idx="1834">
                    <c:v>3.63E-11</c:v>
                  </c:pt>
                  <c:pt idx="1835">
                    <c:v>9.91E-10</c:v>
                  </c:pt>
                  <c:pt idx="1836">
                    <c:v>1.72E-10</c:v>
                  </c:pt>
                  <c:pt idx="1837">
                    <c:v>3.39E-10</c:v>
                  </c:pt>
                  <c:pt idx="1838">
                    <c:v>3.46E-11</c:v>
                  </c:pt>
                  <c:pt idx="1839">
                    <c:v>1.59E-10</c:v>
                  </c:pt>
                  <c:pt idx="1840">
                    <c:v>1.77E-10</c:v>
                  </c:pt>
                  <c:pt idx="1841">
                    <c:v>1.97E-10</c:v>
                  </c:pt>
                  <c:pt idx="1842">
                    <c:v>2.02E-10</c:v>
                  </c:pt>
                  <c:pt idx="1843">
                    <c:v>1.38E-10</c:v>
                  </c:pt>
                  <c:pt idx="1844">
                    <c:v>8.93E-11</c:v>
                  </c:pt>
                  <c:pt idx="1845">
                    <c:v>2.09E-10</c:v>
                  </c:pt>
                  <c:pt idx="1846">
                    <c:v>2.89E-11</c:v>
                  </c:pt>
                  <c:pt idx="1847">
                    <c:v>2.27E-10</c:v>
                  </c:pt>
                  <c:pt idx="1848">
                    <c:v>1.07E-09</c:v>
                  </c:pt>
                  <c:pt idx="1849">
                    <c:v>1.37E-10</c:v>
                  </c:pt>
                  <c:pt idx="1850">
                    <c:v>1.19E-10</c:v>
                  </c:pt>
                  <c:pt idx="1851">
                    <c:v>6.84E-10</c:v>
                  </c:pt>
                  <c:pt idx="1852">
                    <c:v>1.07E-09</c:v>
                  </c:pt>
                  <c:pt idx="1853">
                    <c:v>1.75E-10</c:v>
                  </c:pt>
                  <c:pt idx="1854">
                    <c:v>1.33E-09</c:v>
                  </c:pt>
                  <c:pt idx="1855">
                    <c:v>6.52E-11</c:v>
                  </c:pt>
                  <c:pt idx="1856">
                    <c:v>2.88E-10</c:v>
                  </c:pt>
                  <c:pt idx="1857">
                    <c:v>6.00E-11</c:v>
                  </c:pt>
                  <c:pt idx="1858">
                    <c:v>9.66E-10</c:v>
                  </c:pt>
                  <c:pt idx="1859">
                    <c:v>1.54E-09</c:v>
                  </c:pt>
                  <c:pt idx="1860">
                    <c:v>2.28E-10</c:v>
                  </c:pt>
                  <c:pt idx="1861">
                    <c:v>1.39E-10</c:v>
                  </c:pt>
                  <c:pt idx="1862">
                    <c:v>5.54E-11</c:v>
                  </c:pt>
                  <c:pt idx="1863">
                    <c:v>5.21E-10</c:v>
                  </c:pt>
                  <c:pt idx="1864">
                    <c:v>3.69E-09</c:v>
                  </c:pt>
                  <c:pt idx="1865">
                    <c:v>1.13E-09</c:v>
                  </c:pt>
                  <c:pt idx="1866">
                    <c:v>5.21E-11</c:v>
                  </c:pt>
                  <c:pt idx="1867">
                    <c:v>1.07E-09</c:v>
                  </c:pt>
                  <c:pt idx="1868">
                    <c:v>2.82E-10</c:v>
                  </c:pt>
                  <c:pt idx="1869">
                    <c:v>3.64E-10</c:v>
                  </c:pt>
                  <c:pt idx="1870">
                    <c:v>3.91E-10</c:v>
                  </c:pt>
                  <c:pt idx="1871">
                    <c:v>3.20E-09</c:v>
                  </c:pt>
                  <c:pt idx="1872">
                    <c:v>8.80E-10</c:v>
                  </c:pt>
                  <c:pt idx="1873">
                    <c:v>1.97E-09</c:v>
                  </c:pt>
                  <c:pt idx="1874">
                    <c:v>1.05E-09</c:v>
                  </c:pt>
                  <c:pt idx="1875">
                    <c:v>9.00E-11</c:v>
                  </c:pt>
                  <c:pt idx="1876">
                    <c:v>7.41E-10</c:v>
                  </c:pt>
                  <c:pt idx="1877">
                    <c:v>4.43E-09</c:v>
                  </c:pt>
                  <c:pt idx="1878">
                    <c:v>4.66E-10</c:v>
                  </c:pt>
                  <c:pt idx="1879">
                    <c:v>4.74E-10</c:v>
                  </c:pt>
                  <c:pt idx="1880">
                    <c:v>1.30E-10</c:v>
                  </c:pt>
                  <c:pt idx="1881">
                    <c:v>6.64E-10</c:v>
                  </c:pt>
                  <c:pt idx="1882">
                    <c:v>8.10E-10</c:v>
                  </c:pt>
                  <c:pt idx="1883">
                    <c:v>6.68E-10</c:v>
                  </c:pt>
                  <c:pt idx="1884">
                    <c:v>4.30E-10</c:v>
                  </c:pt>
                  <c:pt idx="1885">
                    <c:v>2.30E-10</c:v>
                  </c:pt>
                  <c:pt idx="1886">
                    <c:v>1.56E-10</c:v>
                  </c:pt>
                  <c:pt idx="1887">
                    <c:v>2.15E-10</c:v>
                  </c:pt>
                  <c:pt idx="1888">
                    <c:v>7.45E-10</c:v>
                  </c:pt>
                  <c:pt idx="1889">
                    <c:v>1.37E-10</c:v>
                  </c:pt>
                  <c:pt idx="1890">
                    <c:v>2.77E-10</c:v>
                  </c:pt>
                  <c:pt idx="1891">
                    <c:v>4.08E-10</c:v>
                  </c:pt>
                  <c:pt idx="1892">
                    <c:v>8.64E-10</c:v>
                  </c:pt>
                  <c:pt idx="1893">
                    <c:v>4.27E-11</c:v>
                  </c:pt>
                  <c:pt idx="1894">
                    <c:v>2.70E-10</c:v>
                  </c:pt>
                  <c:pt idx="1895">
                    <c:v>6.09E-10</c:v>
                  </c:pt>
                  <c:pt idx="1896">
                    <c:v>2.33E-10</c:v>
                  </c:pt>
                  <c:pt idx="1897">
                    <c:v>1.15E-10</c:v>
                  </c:pt>
                  <c:pt idx="1898">
                    <c:v>9.60E-11</c:v>
                  </c:pt>
                  <c:pt idx="1899">
                    <c:v>1.31E-10</c:v>
                  </c:pt>
                  <c:pt idx="1900">
                    <c:v>3.76E-10</c:v>
                  </c:pt>
                  <c:pt idx="1901">
                    <c:v>3.04E-10</c:v>
                  </c:pt>
                  <c:pt idx="1902">
                    <c:v>2.89E-10</c:v>
                  </c:pt>
                  <c:pt idx="1903">
                    <c:v>3.25E-10</c:v>
                  </c:pt>
                  <c:pt idx="1904">
                    <c:v>3.11E-11</c:v>
                  </c:pt>
                  <c:pt idx="1905">
                    <c:v>4.98E-10</c:v>
                  </c:pt>
                  <c:pt idx="1906">
                    <c:v>3.90E-10</c:v>
                  </c:pt>
                  <c:pt idx="1907">
                    <c:v>1.01E-10</c:v>
                  </c:pt>
                  <c:pt idx="1908">
                    <c:v>4.52E-11</c:v>
                  </c:pt>
                  <c:pt idx="1909">
                    <c:v>3.41E-10</c:v>
                  </c:pt>
                  <c:pt idx="1910">
                    <c:v>1.70E-09</c:v>
                  </c:pt>
                  <c:pt idx="1911">
                    <c:v>5.15E-10</c:v>
                  </c:pt>
                  <c:pt idx="1912">
                    <c:v>5.24E-10</c:v>
                  </c:pt>
                  <c:pt idx="1913">
                    <c:v>1.01E-09</c:v>
                  </c:pt>
                  <c:pt idx="1914">
                    <c:v>4.66E-10</c:v>
                  </c:pt>
                  <c:pt idx="1915">
                    <c:v>2.13E-10</c:v>
                  </c:pt>
                  <c:pt idx="1916">
                    <c:v>6.97E-11</c:v>
                  </c:pt>
                  <c:pt idx="1917">
                    <c:v>1.61E-10</c:v>
                  </c:pt>
                  <c:pt idx="1918">
                    <c:v>1.42E-10</c:v>
                  </c:pt>
                  <c:pt idx="1919">
                    <c:v>6.00E-11</c:v>
                  </c:pt>
                  <c:pt idx="1920">
                    <c:v>1.40E-09</c:v>
                  </c:pt>
                  <c:pt idx="1921">
                    <c:v>8.31E-11</c:v>
                  </c:pt>
                  <c:pt idx="1922">
                    <c:v>2.25E-11</c:v>
                  </c:pt>
                  <c:pt idx="1923">
                    <c:v>5.00E-10</c:v>
                  </c:pt>
                  <c:pt idx="1924">
                    <c:v>3.49E-10</c:v>
                  </c:pt>
                  <c:pt idx="1925">
                    <c:v>9.39E-11</c:v>
                  </c:pt>
                  <c:pt idx="1926">
                    <c:v>2.12E-10</c:v>
                  </c:pt>
                  <c:pt idx="1927">
                    <c:v>5.28E-11</c:v>
                  </c:pt>
                  <c:pt idx="1928">
                    <c:v>9.81E-12</c:v>
                  </c:pt>
                  <c:pt idx="1929">
                    <c:v>3.30E-10</c:v>
                  </c:pt>
                  <c:pt idx="1930">
                    <c:v>1.79E-10</c:v>
                  </c:pt>
                  <c:pt idx="1931">
                    <c:v>4.16E-11</c:v>
                  </c:pt>
                  <c:pt idx="1932">
                    <c:v>2.90E-10</c:v>
                  </c:pt>
                  <c:pt idx="1933">
                    <c:v>6.11E-10</c:v>
                  </c:pt>
                  <c:pt idx="1934">
                    <c:v>3.28E-10</c:v>
                  </c:pt>
                  <c:pt idx="1935">
                    <c:v>3.18E-10</c:v>
                  </c:pt>
                  <c:pt idx="1936">
                    <c:v>1.11E-10</c:v>
                  </c:pt>
                  <c:pt idx="1937">
                    <c:v>1.40E-09</c:v>
                  </c:pt>
                  <c:pt idx="1938">
                    <c:v>5.25E-11</c:v>
                  </c:pt>
                  <c:pt idx="1939">
                    <c:v>1.55E-10</c:v>
                  </c:pt>
                  <c:pt idx="1940">
                    <c:v>6.48E-10</c:v>
                  </c:pt>
                  <c:pt idx="1941">
                    <c:v>3.28E-10</c:v>
                  </c:pt>
                  <c:pt idx="1942">
                    <c:v>5.32E-10</c:v>
                  </c:pt>
                  <c:pt idx="1943">
                    <c:v>2.61E-10</c:v>
                  </c:pt>
                  <c:pt idx="1944">
                    <c:v>5.14E-10</c:v>
                  </c:pt>
                  <c:pt idx="1945">
                    <c:v>8.98E-11</c:v>
                  </c:pt>
                  <c:pt idx="1946">
                    <c:v>5.14E-10</c:v>
                  </c:pt>
                  <c:pt idx="1947">
                    <c:v>3.39E-10</c:v>
                  </c:pt>
                  <c:pt idx="1948">
                    <c:v>6.69E-10</c:v>
                  </c:pt>
                  <c:pt idx="1949">
                    <c:v>1.99E-10</c:v>
                  </c:pt>
                  <c:pt idx="1950">
                    <c:v>7.71E-10</c:v>
                  </c:pt>
                  <c:pt idx="1951">
                    <c:v>1.65E-10</c:v>
                  </c:pt>
                  <c:pt idx="1952">
                    <c:v>1.53E-09</c:v>
                  </c:pt>
                  <c:pt idx="1953">
                    <c:v>4.46E-10</c:v>
                  </c:pt>
                  <c:pt idx="1954">
                    <c:v>5.97E-11</c:v>
                  </c:pt>
                  <c:pt idx="1955">
                    <c:v>7.93E-11</c:v>
                  </c:pt>
                  <c:pt idx="1956">
                    <c:v>1.39E-10</c:v>
                  </c:pt>
                  <c:pt idx="1957">
                    <c:v>6.66E-11</c:v>
                  </c:pt>
                  <c:pt idx="1958">
                    <c:v>1.19E-09</c:v>
                  </c:pt>
                  <c:pt idx="1959">
                    <c:v>1.85E-10</c:v>
                  </c:pt>
                  <c:pt idx="1960">
                    <c:v>4.68E-10</c:v>
                  </c:pt>
                  <c:pt idx="1961">
                    <c:v>1.06E-09</c:v>
                  </c:pt>
                  <c:pt idx="1962">
                    <c:v>1.91E-10</c:v>
                  </c:pt>
                  <c:pt idx="1963">
                    <c:v>2.06E-10</c:v>
                  </c:pt>
                  <c:pt idx="1964">
                    <c:v>7.37E-10</c:v>
                  </c:pt>
                  <c:pt idx="1965">
                    <c:v>2.93E-10</c:v>
                  </c:pt>
                  <c:pt idx="1966">
                    <c:v>1.97E-11</c:v>
                  </c:pt>
                  <c:pt idx="1967">
                    <c:v>2.66E-10</c:v>
                  </c:pt>
                  <c:pt idx="1968">
                    <c:v>6.83E-11</c:v>
                  </c:pt>
                  <c:pt idx="1969">
                    <c:v>5.83E-10</c:v>
                  </c:pt>
                  <c:pt idx="1970">
                    <c:v>4.02E-10</c:v>
                  </c:pt>
                  <c:pt idx="1971">
                    <c:v>1.78E-10</c:v>
                  </c:pt>
                  <c:pt idx="1972">
                    <c:v>5.88E-10</c:v>
                  </c:pt>
                  <c:pt idx="1973">
                    <c:v>5.55E-10</c:v>
                  </c:pt>
                  <c:pt idx="1974">
                    <c:v>1.13E-10</c:v>
                  </c:pt>
                  <c:pt idx="1975">
                    <c:v>2.33E-10</c:v>
                  </c:pt>
                  <c:pt idx="1976">
                    <c:v>5.88E-10</c:v>
                  </c:pt>
                  <c:pt idx="1977">
                    <c:v>3.79E-10</c:v>
                  </c:pt>
                  <c:pt idx="1978">
                    <c:v>1.20E-10</c:v>
                  </c:pt>
                  <c:pt idx="1979">
                    <c:v>9.41E-10</c:v>
                  </c:pt>
                  <c:pt idx="1980">
                    <c:v>1.29E-10</c:v>
                  </c:pt>
                  <c:pt idx="1981">
                    <c:v>3.95E-10</c:v>
                  </c:pt>
                  <c:pt idx="1982">
                    <c:v>2.94E-10</c:v>
                  </c:pt>
                  <c:pt idx="1983">
                    <c:v>7.87E-10</c:v>
                  </c:pt>
                  <c:pt idx="1984">
                    <c:v>2.15E-10</c:v>
                  </c:pt>
                  <c:pt idx="1985">
                    <c:v>3.79E-10</c:v>
                  </c:pt>
                  <c:pt idx="1986">
                    <c:v>6.68E-11</c:v>
                  </c:pt>
                  <c:pt idx="1987">
                    <c:v>2.79E-10</c:v>
                  </c:pt>
                  <c:pt idx="1988">
                    <c:v>3.28E-10</c:v>
                  </c:pt>
                  <c:pt idx="1989">
                    <c:v>2.08E-11</c:v>
                  </c:pt>
                  <c:pt idx="1990">
                    <c:v>6.55E-10</c:v>
                  </c:pt>
                  <c:pt idx="1991">
                    <c:v>3.17E-10</c:v>
                  </c:pt>
                  <c:pt idx="1992">
                    <c:v>6.57E-10</c:v>
                  </c:pt>
                  <c:pt idx="1993">
                    <c:v>9.27E-11</c:v>
                  </c:pt>
                  <c:pt idx="1994">
                    <c:v>1.35E-10</c:v>
                  </c:pt>
                  <c:pt idx="1995">
                    <c:v>1.71E-10</c:v>
                  </c:pt>
                  <c:pt idx="1996">
                    <c:v>7.23E-10</c:v>
                  </c:pt>
                  <c:pt idx="1997">
                    <c:v>5.27E-10</c:v>
                  </c:pt>
                  <c:pt idx="1998">
                    <c:v>5.68E-12</c:v>
                  </c:pt>
                  <c:pt idx="1999">
                    <c:v>1.53E-09</c:v>
                  </c:pt>
                  <c:pt idx="2000">
                    <c:v>4.90E-13</c:v>
                  </c:pt>
                  <c:pt idx="2001">
                    <c:v>6.01E-11</c:v>
                  </c:pt>
                  <c:pt idx="2002">
                    <c:v>1.16E-10</c:v>
                  </c:pt>
                  <c:pt idx="2003">
                    <c:v>3.21E-10</c:v>
                  </c:pt>
                  <c:pt idx="2004">
                    <c:v>1.23E-10</c:v>
                  </c:pt>
                  <c:pt idx="2005">
                    <c:v>5.88E-13</c:v>
                  </c:pt>
                  <c:pt idx="2006">
                    <c:v>4.46E-11</c:v>
                  </c:pt>
                  <c:pt idx="2007">
                    <c:v>9.69E-10</c:v>
                  </c:pt>
                  <c:pt idx="2008">
                    <c:v>2.07E-10</c:v>
                  </c:pt>
                  <c:pt idx="2009">
                    <c:v>6.62E-10</c:v>
                  </c:pt>
                  <c:pt idx="2010">
                    <c:v>1.44E-10</c:v>
                  </c:pt>
                  <c:pt idx="2011">
                    <c:v>4.46E-10</c:v>
                  </c:pt>
                  <c:pt idx="2012">
                    <c:v>4.87E-10</c:v>
                  </c:pt>
                  <c:pt idx="2013">
                    <c:v>1.22E-10</c:v>
                  </c:pt>
                  <c:pt idx="2014">
                    <c:v>2.76E-10</c:v>
                  </c:pt>
                  <c:pt idx="2015">
                    <c:v>2.11E-10</c:v>
                  </c:pt>
                  <c:pt idx="2016">
                    <c:v>2.10E-10</c:v>
                  </c:pt>
                  <c:pt idx="2017">
                    <c:v>1.98E-10</c:v>
                  </c:pt>
                  <c:pt idx="2018">
                    <c:v>3.62E-10</c:v>
                  </c:pt>
                  <c:pt idx="2019">
                    <c:v>4.93E-10</c:v>
                  </c:pt>
                  <c:pt idx="2020">
                    <c:v>3.52E-11</c:v>
                  </c:pt>
                  <c:pt idx="2021">
                    <c:v>2.16E-11</c:v>
                  </c:pt>
                  <c:pt idx="2022">
                    <c:v>6.97E-11</c:v>
                  </c:pt>
                  <c:pt idx="2023">
                    <c:v>1.71E-10</c:v>
                  </c:pt>
                  <c:pt idx="2024">
                    <c:v>1.67E-11</c:v>
                  </c:pt>
                  <c:pt idx="2025">
                    <c:v>7.64E-12</c:v>
                  </c:pt>
                  <c:pt idx="2026">
                    <c:v>5.38E-10</c:v>
                  </c:pt>
                  <c:pt idx="2027">
                    <c:v>2.50E-10</c:v>
                  </c:pt>
                  <c:pt idx="2028">
                    <c:v>7.47E-11</c:v>
                  </c:pt>
                  <c:pt idx="2029">
                    <c:v>2.03E-10</c:v>
                  </c:pt>
                  <c:pt idx="2030">
                    <c:v>4.10E-11</c:v>
                  </c:pt>
                  <c:pt idx="2031">
                    <c:v>2.55E-10</c:v>
                  </c:pt>
                  <c:pt idx="2032">
                    <c:v>1.99E-10</c:v>
                  </c:pt>
                  <c:pt idx="2033">
                    <c:v>5.21E-10</c:v>
                  </c:pt>
                  <c:pt idx="2034">
                    <c:v>2.31E-10</c:v>
                  </c:pt>
                  <c:pt idx="2035">
                    <c:v>1.37E-10</c:v>
                  </c:pt>
                  <c:pt idx="2036">
                    <c:v>4.90E-11</c:v>
                  </c:pt>
                  <c:pt idx="2037">
                    <c:v>7.58E-11</c:v>
                  </c:pt>
                  <c:pt idx="2038">
                    <c:v>2.78E-10</c:v>
                  </c:pt>
                  <c:pt idx="2039">
                    <c:v>4.14E-11</c:v>
                  </c:pt>
                  <c:pt idx="2040">
                    <c:v>5.65E-10</c:v>
                  </c:pt>
                  <c:pt idx="2041">
                    <c:v>1.95E-10</c:v>
                  </c:pt>
                  <c:pt idx="2042">
                    <c:v>5.13E-11</c:v>
                  </c:pt>
                  <c:pt idx="2043">
                    <c:v>1.32E-10</c:v>
                  </c:pt>
                  <c:pt idx="2044">
                    <c:v>3.98E-10</c:v>
                  </c:pt>
                  <c:pt idx="2045">
                    <c:v>1.48E-10</c:v>
                  </c:pt>
                  <c:pt idx="2046">
                    <c:v>1.25E-10</c:v>
                  </c:pt>
                  <c:pt idx="2047">
                    <c:v>5.30E-10</c:v>
                  </c:pt>
                  <c:pt idx="2048">
                    <c:v>3.77E-09</c:v>
                  </c:pt>
                  <c:pt idx="2049">
                    <c:v>4.80E-09</c:v>
                  </c:pt>
                  <c:pt idx="2050">
                    <c:v>1.89E-10</c:v>
                  </c:pt>
                  <c:pt idx="2051">
                    <c:v>1.25E-10</c:v>
                  </c:pt>
                  <c:pt idx="2052">
                    <c:v>4.75E-10</c:v>
                  </c:pt>
                  <c:pt idx="2053">
                    <c:v>1.18E-10</c:v>
                  </c:pt>
                  <c:pt idx="2054">
                    <c:v>4.46E-09</c:v>
                  </c:pt>
                  <c:pt idx="2055">
                    <c:v>8.73E-11</c:v>
                  </c:pt>
                  <c:pt idx="2056">
                    <c:v>5.23E-11</c:v>
                  </c:pt>
                  <c:pt idx="2057">
                    <c:v>6.10E-10</c:v>
                  </c:pt>
                  <c:pt idx="2058">
                    <c:v>2.72E-10</c:v>
                  </c:pt>
                  <c:pt idx="2059">
                    <c:v>0.00E+00</c:v>
                  </c:pt>
                  <c:pt idx="2060">
                    <c:v>0.00E+00</c:v>
                  </c:pt>
                  <c:pt idx="2061">
                    <c:v>0.00E+00</c:v>
                  </c:pt>
                  <c:pt idx="2062">
                    <c:v>0.00E+00</c:v>
                  </c:pt>
                  <c:pt idx="2063">
                    <c:v>0.00E+00</c:v>
                  </c:pt>
                  <c:pt idx="2064">
                    <c:v>0.00E+00</c:v>
                  </c:pt>
                  <c:pt idx="2065">
                    <c:v>0.00E+00</c:v>
                  </c:pt>
                  <c:pt idx="2066">
                    <c:v>0.00E+00</c:v>
                  </c:pt>
                  <c:pt idx="2067">
                    <c:v>0.00E+00</c:v>
                  </c:pt>
                  <c:pt idx="2068">
                    <c:v>0.00E+00</c:v>
                  </c:pt>
                  <c:pt idx="2069">
                    <c:v>0.00E+00</c:v>
                  </c:pt>
                  <c:pt idx="2070">
                    <c:v>0.00E+00</c:v>
                  </c:pt>
                  <c:pt idx="2071">
                    <c:v>0.00E+00</c:v>
                  </c:pt>
                  <c:pt idx="2072">
                    <c:v>0.00E+00</c:v>
                  </c:pt>
                  <c:pt idx="2073">
                    <c:v>0.00E+00</c:v>
                  </c:pt>
                  <c:pt idx="2074">
                    <c:v>0.00E+00</c:v>
                  </c:pt>
                  <c:pt idx="2075">
                    <c:v>0.00E+00</c:v>
                  </c:pt>
                  <c:pt idx="2076">
                    <c:v>0.00E+00</c:v>
                  </c:pt>
                  <c:pt idx="2077">
                    <c:v>0.00E+00</c:v>
                  </c:pt>
                  <c:pt idx="2078">
                    <c:v>0.00E+00</c:v>
                  </c:pt>
                  <c:pt idx="2079">
                    <c:v>0.00E+00</c:v>
                  </c:pt>
                  <c:pt idx="2080">
                    <c:v>0.00E+00</c:v>
                  </c:pt>
                  <c:pt idx="2081">
                    <c:v>0.00E+00</c:v>
                  </c:pt>
                  <c:pt idx="2082">
                    <c:v>0.00E+00</c:v>
                  </c:pt>
                  <c:pt idx="2083">
                    <c:v>0.00E+00</c:v>
                  </c:pt>
                  <c:pt idx="2084">
                    <c:v>0.00E+00</c:v>
                  </c:pt>
                  <c:pt idx="2085">
                    <c:v>0.00E+00</c:v>
                  </c:pt>
                  <c:pt idx="2086">
                    <c:v>0.00E+00</c:v>
                  </c:pt>
                  <c:pt idx="2087">
                    <c:v>0.00E+00</c:v>
                  </c:pt>
                  <c:pt idx="2088">
                    <c:v>0.00E+00</c:v>
                  </c:pt>
                  <c:pt idx="2089">
                    <c:v>0.00E+00</c:v>
                  </c:pt>
                  <c:pt idx="2090">
                    <c:v>0.00E+00</c:v>
                  </c:pt>
                  <c:pt idx="2091">
                    <c:v>0.00E+00</c:v>
                  </c:pt>
                  <c:pt idx="2092">
                    <c:v>0.00E+00</c:v>
                  </c:pt>
                  <c:pt idx="2093">
                    <c:v>0.00E+00</c:v>
                  </c:pt>
                  <c:pt idx="2094">
                    <c:v>0.00E+00</c:v>
                  </c:pt>
                  <c:pt idx="2095">
                    <c:v>0.00E+00</c:v>
                  </c:pt>
                  <c:pt idx="2096">
                    <c:v>0.00E+00</c:v>
                  </c:pt>
                  <c:pt idx="2097">
                    <c:v>0.00E+00</c:v>
                  </c:pt>
                  <c:pt idx="2098">
                    <c:v>0.00E+00</c:v>
                  </c:pt>
                  <c:pt idx="2099">
                    <c:v>0.00E+00</c:v>
                  </c:pt>
                  <c:pt idx="2100">
                    <c:v>0.00E+00</c:v>
                  </c:pt>
                  <c:pt idx="2101">
                    <c:v>0.00E+00</c:v>
                  </c:pt>
                  <c:pt idx="2102">
                    <c:v>0.00E+00</c:v>
                  </c:pt>
                  <c:pt idx="2103">
                    <c:v>0.00E+00</c:v>
                  </c:pt>
                  <c:pt idx="2104">
                    <c:v>0.00E+00</c:v>
                  </c:pt>
                  <c:pt idx="2105">
                    <c:v>0.00E+00</c:v>
                  </c:pt>
                  <c:pt idx="2106">
                    <c:v>0.00E+00</c:v>
                  </c:pt>
                  <c:pt idx="2107">
                    <c:v>0.00E+00</c:v>
                  </c:pt>
                  <c:pt idx="2108">
                    <c:v>0.00E+00</c:v>
                  </c:pt>
                  <c:pt idx="2109">
                    <c:v>0.00E+00</c:v>
                  </c:pt>
                  <c:pt idx="2110">
                    <c:v>0.00E+00</c:v>
                  </c:pt>
                  <c:pt idx="2111">
                    <c:v>0.00E+00</c:v>
                  </c:pt>
                  <c:pt idx="2112">
                    <c:v>0.00E+00</c:v>
                  </c:pt>
                  <c:pt idx="2113">
                    <c:v>0.00E+00</c:v>
                  </c:pt>
                  <c:pt idx="2114">
                    <c:v>0.00E+00</c:v>
                  </c:pt>
                  <c:pt idx="2115">
                    <c:v>0.00E+00</c:v>
                  </c:pt>
                  <c:pt idx="2116">
                    <c:v>4.36E-10</c:v>
                  </c:pt>
                  <c:pt idx="2117">
                    <c:v>1.14E-09</c:v>
                  </c:pt>
                  <c:pt idx="2118">
                    <c:v>4.30E-09</c:v>
                  </c:pt>
                  <c:pt idx="2119">
                    <c:v>5.57E-10</c:v>
                  </c:pt>
                  <c:pt idx="2120">
                    <c:v>9.93E-10</c:v>
                  </c:pt>
                  <c:pt idx="2121">
                    <c:v>3.68E-09</c:v>
                  </c:pt>
                  <c:pt idx="2122">
                    <c:v>4.28E-09</c:v>
                  </c:pt>
                  <c:pt idx="2123">
                    <c:v>2.30E-10</c:v>
                  </c:pt>
                  <c:pt idx="2124">
                    <c:v>2.63E-09</c:v>
                  </c:pt>
                  <c:pt idx="2125">
                    <c:v>3.89E-11</c:v>
                  </c:pt>
                  <c:pt idx="2126">
                    <c:v>6.44E-10</c:v>
                  </c:pt>
                  <c:pt idx="2127">
                    <c:v>3.46E-11</c:v>
                  </c:pt>
                  <c:pt idx="2128">
                    <c:v>3.30E-11</c:v>
                  </c:pt>
                  <c:pt idx="2129">
                    <c:v>2.10E-10</c:v>
                  </c:pt>
                  <c:pt idx="2130">
                    <c:v>4.52E-10</c:v>
                  </c:pt>
                  <c:pt idx="2131">
                    <c:v>6.21E-10</c:v>
                  </c:pt>
                  <c:pt idx="2132">
                    <c:v>5.46E-10</c:v>
                  </c:pt>
                  <c:pt idx="2133">
                    <c:v>4.49E-09</c:v>
                  </c:pt>
                  <c:pt idx="2134">
                    <c:v>0.00E+00</c:v>
                  </c:pt>
                  <c:pt idx="2135">
                    <c:v>3.69E-09</c:v>
                  </c:pt>
                  <c:pt idx="2136">
                    <c:v>4.66E-10</c:v>
                  </c:pt>
                  <c:pt idx="2137">
                    <c:v>6.28E-10</c:v>
                  </c:pt>
                  <c:pt idx="2138">
                    <c:v>3.17E-09</c:v>
                  </c:pt>
                  <c:pt idx="2139">
                    <c:v>1.30E-09</c:v>
                  </c:pt>
                  <c:pt idx="2140">
                    <c:v>1.18E-09</c:v>
                  </c:pt>
                  <c:pt idx="2141">
                    <c:v>6.78E-10</c:v>
                  </c:pt>
                  <c:pt idx="2142">
                    <c:v>5.11E-10</c:v>
                  </c:pt>
                  <c:pt idx="2143">
                    <c:v>4.69E-10</c:v>
                  </c:pt>
                  <c:pt idx="2144">
                    <c:v>9.96E-10</c:v>
                  </c:pt>
                  <c:pt idx="2145">
                    <c:v>7.37E-10</c:v>
                  </c:pt>
                  <c:pt idx="2146">
                    <c:v>4.61E-10</c:v>
                  </c:pt>
                  <c:pt idx="2147">
                    <c:v>4.14E-09</c:v>
                  </c:pt>
                  <c:pt idx="2148">
                    <c:v>9.24E-10</c:v>
                  </c:pt>
                  <c:pt idx="2149">
                    <c:v>6.60E-10</c:v>
                  </c:pt>
                  <c:pt idx="2150">
                    <c:v>3.34E-09</c:v>
                  </c:pt>
                  <c:pt idx="2151">
                    <c:v>6.19E-09</c:v>
                  </c:pt>
                  <c:pt idx="2152">
                    <c:v>3.57E-10</c:v>
                  </c:pt>
                  <c:pt idx="2153">
                    <c:v>7.41E-09</c:v>
                  </c:pt>
                  <c:pt idx="2154">
                    <c:v>7.13E-10</c:v>
                  </c:pt>
                  <c:pt idx="2155">
                    <c:v>3.80E-10</c:v>
                  </c:pt>
                  <c:pt idx="2156">
                    <c:v>5.06E-10</c:v>
                  </c:pt>
                  <c:pt idx="2157">
                    <c:v>1.09E-09</c:v>
                  </c:pt>
                  <c:pt idx="2158">
                    <c:v>1.84E-09</c:v>
                  </c:pt>
                  <c:pt idx="2159">
                    <c:v>2.38E-09</c:v>
                  </c:pt>
                  <c:pt idx="2160">
                    <c:v>3.19E-10</c:v>
                  </c:pt>
                  <c:pt idx="2161">
                    <c:v>5.73E-10</c:v>
                  </c:pt>
                  <c:pt idx="2162">
                    <c:v>1.23E-10</c:v>
                  </c:pt>
                  <c:pt idx="2163">
                    <c:v>2.09E-09</c:v>
                  </c:pt>
                  <c:pt idx="2164">
                    <c:v>1.64E-09</c:v>
                  </c:pt>
                  <c:pt idx="2165">
                    <c:v>1.46E-09</c:v>
                  </c:pt>
                  <c:pt idx="2166">
                    <c:v>9.32E-10</c:v>
                  </c:pt>
                  <c:pt idx="2167">
                    <c:v>3.00E-10</c:v>
                  </c:pt>
                  <c:pt idx="2168">
                    <c:v>2.98E-09</c:v>
                  </c:pt>
                  <c:pt idx="2169">
                    <c:v>4.21E-10</c:v>
                  </c:pt>
                  <c:pt idx="2170">
                    <c:v>1.23E-08</c:v>
                  </c:pt>
                  <c:pt idx="2171">
                    <c:v>2.81E-10</c:v>
                  </c:pt>
                  <c:pt idx="2172">
                    <c:v>8.02E-11</c:v>
                  </c:pt>
                  <c:pt idx="2173">
                    <c:v>5.22E-10</c:v>
                  </c:pt>
                  <c:pt idx="2174">
                    <c:v>2.11E-10</c:v>
                  </c:pt>
                  <c:pt idx="2175">
                    <c:v>4.43E-09</c:v>
                  </c:pt>
                  <c:pt idx="2176">
                    <c:v>1.35E-09</c:v>
                  </c:pt>
                  <c:pt idx="2177">
                    <c:v>1.75E-09</c:v>
                  </c:pt>
                  <c:pt idx="2178">
                    <c:v>1.09E-10</c:v>
                  </c:pt>
                  <c:pt idx="2179">
                    <c:v>8.32E-09</c:v>
                  </c:pt>
                  <c:pt idx="2180">
                    <c:v>1.22E-10</c:v>
                  </c:pt>
                  <c:pt idx="2181">
                    <c:v>5.78E-09</c:v>
                  </c:pt>
                  <c:pt idx="2182">
                    <c:v>1.98E-09</c:v>
                  </c:pt>
                  <c:pt idx="2183">
                    <c:v>2.30E-09</c:v>
                  </c:pt>
                  <c:pt idx="2184">
                    <c:v>1.42E-08</c:v>
                  </c:pt>
                  <c:pt idx="2185">
                    <c:v>6.67E-10</c:v>
                  </c:pt>
                  <c:pt idx="2186">
                    <c:v>1.35E-08</c:v>
                  </c:pt>
                  <c:pt idx="2187">
                    <c:v>2.01E-09</c:v>
                  </c:pt>
                  <c:pt idx="2188">
                    <c:v>2.00E-10</c:v>
                  </c:pt>
                  <c:pt idx="2189">
                    <c:v>3.55E-10</c:v>
                  </c:pt>
                  <c:pt idx="2190">
                    <c:v>9.29E-10</c:v>
                  </c:pt>
                  <c:pt idx="2191">
                    <c:v>1.62E-10</c:v>
                  </c:pt>
                  <c:pt idx="2192">
                    <c:v>3.31E-10</c:v>
                  </c:pt>
                  <c:pt idx="2193">
                    <c:v>1.22E-09</c:v>
                  </c:pt>
                  <c:pt idx="2194">
                    <c:v>1.59E-09</c:v>
                  </c:pt>
                  <c:pt idx="2195">
                    <c:v>4.75E-10</c:v>
                  </c:pt>
                  <c:pt idx="2196">
                    <c:v>7.90E-11</c:v>
                  </c:pt>
                  <c:pt idx="2197">
                    <c:v>6.34E-10</c:v>
                  </c:pt>
                  <c:pt idx="2198">
                    <c:v>2.01E-09</c:v>
                  </c:pt>
                  <c:pt idx="2199">
                    <c:v>1.14E-09</c:v>
                  </c:pt>
                  <c:pt idx="2200">
                    <c:v>1.04E-09</c:v>
                  </c:pt>
                  <c:pt idx="2201">
                    <c:v>3.41E-10</c:v>
                  </c:pt>
                  <c:pt idx="2202">
                    <c:v>9.47E-11</c:v>
                  </c:pt>
                  <c:pt idx="2203">
                    <c:v>5.21E-09</c:v>
                  </c:pt>
                  <c:pt idx="2204">
                    <c:v>1.66E-09</c:v>
                  </c:pt>
                  <c:pt idx="2205">
                    <c:v>2.94E-10</c:v>
                  </c:pt>
                  <c:pt idx="2206">
                    <c:v>1.64E-09</c:v>
                  </c:pt>
                  <c:pt idx="2207">
                    <c:v>1.12E-10</c:v>
                  </c:pt>
                  <c:pt idx="2208">
                    <c:v>1.59E-10</c:v>
                  </c:pt>
                  <c:pt idx="2209">
                    <c:v>7.63E-10</c:v>
                  </c:pt>
                  <c:pt idx="2210">
                    <c:v>1.38E-09</c:v>
                  </c:pt>
                  <c:pt idx="2211">
                    <c:v>4.34E-10</c:v>
                  </c:pt>
                  <c:pt idx="2212">
                    <c:v>6.50E-11</c:v>
                  </c:pt>
                  <c:pt idx="2213">
                    <c:v>4.20E-10</c:v>
                  </c:pt>
                  <c:pt idx="2214">
                    <c:v>1.15E-10</c:v>
                  </c:pt>
                  <c:pt idx="2215">
                    <c:v>1.53E-10</c:v>
                  </c:pt>
                  <c:pt idx="2216">
                    <c:v>1.26E-10</c:v>
                  </c:pt>
                  <c:pt idx="2217">
                    <c:v>6.88E-09</c:v>
                  </c:pt>
                  <c:pt idx="2218">
                    <c:v>2.48E-09</c:v>
                  </c:pt>
                  <c:pt idx="2219">
                    <c:v>3.28E-10</c:v>
                  </c:pt>
                  <c:pt idx="2220">
                    <c:v>2.20E-10</c:v>
                  </c:pt>
                  <c:pt idx="2221">
                    <c:v>1.11E-09</c:v>
                  </c:pt>
                  <c:pt idx="2222">
                    <c:v>8.76E-11</c:v>
                  </c:pt>
                  <c:pt idx="2223">
                    <c:v>2.51E-10</c:v>
                  </c:pt>
                  <c:pt idx="2224">
                    <c:v>1.63E-09</c:v>
                  </c:pt>
                  <c:pt idx="2225">
                    <c:v>1.78E-08</c:v>
                  </c:pt>
                  <c:pt idx="2226">
                    <c:v>4.24E-10</c:v>
                  </c:pt>
                  <c:pt idx="2227">
                    <c:v>1.70E-11</c:v>
                  </c:pt>
                  <c:pt idx="2228">
                    <c:v>4.74E-10</c:v>
                  </c:pt>
                  <c:pt idx="2229">
                    <c:v>8.76E-10</c:v>
                  </c:pt>
                  <c:pt idx="2230">
                    <c:v>3.36E-10</c:v>
                  </c:pt>
                  <c:pt idx="2231">
                    <c:v>4.36E-10</c:v>
                  </c:pt>
                  <c:pt idx="2232">
                    <c:v>6.51E-09</c:v>
                  </c:pt>
                  <c:pt idx="2233">
                    <c:v>2.32E-11</c:v>
                  </c:pt>
                  <c:pt idx="2234">
                    <c:v>2.45E-09</c:v>
                  </c:pt>
                  <c:pt idx="2235">
                    <c:v>1.11E-09</c:v>
                  </c:pt>
                  <c:pt idx="2236">
                    <c:v>1.79E-11</c:v>
                  </c:pt>
                  <c:pt idx="2237">
                    <c:v>1.80E-10</c:v>
                  </c:pt>
                  <c:pt idx="2238">
                    <c:v>1.69E-09</c:v>
                  </c:pt>
                  <c:pt idx="2239">
                    <c:v>8.93E-11</c:v>
                  </c:pt>
                  <c:pt idx="2240">
                    <c:v>2.34E-09</c:v>
                  </c:pt>
                  <c:pt idx="2241">
                    <c:v>2.17E-11</c:v>
                  </c:pt>
                  <c:pt idx="2242">
                    <c:v>7.37E-10</c:v>
                  </c:pt>
                  <c:pt idx="2243">
                    <c:v>2.60E-10</c:v>
                  </c:pt>
                  <c:pt idx="2244">
                    <c:v>5.58E-10</c:v>
                  </c:pt>
                  <c:pt idx="2245">
                    <c:v>1.14E-09</c:v>
                  </c:pt>
                  <c:pt idx="2246">
                    <c:v>3.39E-10</c:v>
                  </c:pt>
                  <c:pt idx="2247">
                    <c:v>7.35E-11</c:v>
                  </c:pt>
                  <c:pt idx="2248">
                    <c:v>8.91E-10</c:v>
                  </c:pt>
                  <c:pt idx="2249">
                    <c:v>1.50E-11</c:v>
                  </c:pt>
                  <c:pt idx="2250">
                    <c:v>8.97E-11</c:v>
                  </c:pt>
                  <c:pt idx="2251">
                    <c:v>2.42E-11</c:v>
                  </c:pt>
                  <c:pt idx="2252">
                    <c:v>5.85E-11</c:v>
                  </c:pt>
                  <c:pt idx="2253">
                    <c:v>1.98E-10</c:v>
                  </c:pt>
                  <c:pt idx="2254">
                    <c:v>7.50E-10</c:v>
                  </c:pt>
                  <c:pt idx="2255">
                    <c:v>5.79E-11</c:v>
                  </c:pt>
                  <c:pt idx="2256">
                    <c:v>1.04E-10</c:v>
                  </c:pt>
                  <c:pt idx="2257">
                    <c:v>1.53E-10</c:v>
                  </c:pt>
                  <c:pt idx="2258">
                    <c:v>1.23E-10</c:v>
                  </c:pt>
                  <c:pt idx="2259">
                    <c:v>2.41E-10</c:v>
                  </c:pt>
                  <c:pt idx="2260">
                    <c:v>2.69E-10</c:v>
                  </c:pt>
                  <c:pt idx="2261">
                    <c:v>3.68E-10</c:v>
                  </c:pt>
                  <c:pt idx="2262">
                    <c:v>2.53E-11</c:v>
                  </c:pt>
                  <c:pt idx="2263">
                    <c:v>4.48E-10</c:v>
                  </c:pt>
                  <c:pt idx="2264">
                    <c:v>2.20E-11</c:v>
                  </c:pt>
                  <c:pt idx="2265">
                    <c:v>1.89E-10</c:v>
                  </c:pt>
                  <c:pt idx="2266">
                    <c:v>1.78E-10</c:v>
                  </c:pt>
                  <c:pt idx="2267">
                    <c:v>6.84E-11</c:v>
                  </c:pt>
                  <c:pt idx="2268">
                    <c:v>9.00E-11</c:v>
                  </c:pt>
                  <c:pt idx="2269">
                    <c:v>8.33E-10</c:v>
                  </c:pt>
                  <c:pt idx="2270">
                    <c:v>1.42E-10</c:v>
                  </c:pt>
                  <c:pt idx="2271">
                    <c:v>6.40E-11</c:v>
                  </c:pt>
                  <c:pt idx="2272">
                    <c:v>3.48E-11</c:v>
                  </c:pt>
                  <c:pt idx="2273">
                    <c:v>3.52E-10</c:v>
                  </c:pt>
                  <c:pt idx="2274">
                    <c:v>5.18E-11</c:v>
                  </c:pt>
                  <c:pt idx="2275">
                    <c:v>5.32E-10</c:v>
                  </c:pt>
                  <c:pt idx="2276">
                    <c:v>2.84E-10</c:v>
                  </c:pt>
                  <c:pt idx="2277">
                    <c:v>5.40E-11</c:v>
                  </c:pt>
                  <c:pt idx="2278">
                    <c:v>1.33E-10</c:v>
                  </c:pt>
                  <c:pt idx="2279">
                    <c:v>1.87E-10</c:v>
                  </c:pt>
                  <c:pt idx="2280">
                    <c:v>1.40E-09</c:v>
                  </c:pt>
                  <c:pt idx="2281">
                    <c:v>1.33E-10</c:v>
                  </c:pt>
                  <c:pt idx="2282">
                    <c:v>3.82E-11</c:v>
                  </c:pt>
                  <c:pt idx="2283">
                    <c:v>5.28E-11</c:v>
                  </c:pt>
                  <c:pt idx="2284">
                    <c:v>5.85E-11</c:v>
                  </c:pt>
                  <c:pt idx="2285">
                    <c:v>6.15E-10</c:v>
                  </c:pt>
                  <c:pt idx="2286">
                    <c:v>1.19E-10</c:v>
                  </c:pt>
                  <c:pt idx="2287">
                    <c:v>5.48E-11</c:v>
                  </c:pt>
                  <c:pt idx="2288">
                    <c:v>2.18E-10</c:v>
                  </c:pt>
                  <c:pt idx="2289">
                    <c:v>7.69E-11</c:v>
                  </c:pt>
                  <c:pt idx="2290">
                    <c:v>6.03E-11</c:v>
                  </c:pt>
                  <c:pt idx="2291">
                    <c:v>8.95E-11</c:v>
                  </c:pt>
                  <c:pt idx="2292">
                    <c:v>3.78E-11</c:v>
                  </c:pt>
                  <c:pt idx="2293">
                    <c:v>2.08E-11</c:v>
                  </c:pt>
                  <c:pt idx="2294">
                    <c:v>5.94E-11</c:v>
                  </c:pt>
                  <c:pt idx="2295">
                    <c:v>1.61E-09</c:v>
                  </c:pt>
                  <c:pt idx="2296">
                    <c:v>1.12E-10</c:v>
                  </c:pt>
                  <c:pt idx="2297">
                    <c:v>3.91E-10</c:v>
                  </c:pt>
                  <c:pt idx="2298">
                    <c:v>7.55E-11</c:v>
                  </c:pt>
                  <c:pt idx="2299">
                    <c:v>2.30E-10</c:v>
                  </c:pt>
                  <c:pt idx="2300">
                    <c:v>1.91E-11</c:v>
                  </c:pt>
                  <c:pt idx="2301">
                    <c:v>7.33E-11</c:v>
                  </c:pt>
                  <c:pt idx="2302">
                    <c:v>2.59E-10</c:v>
                  </c:pt>
                  <c:pt idx="2303">
                    <c:v>5.92E-11</c:v>
                  </c:pt>
                  <c:pt idx="2304">
                    <c:v>5.20E-11</c:v>
                  </c:pt>
                  <c:pt idx="2305">
                    <c:v>1.19E-10</c:v>
                  </c:pt>
                  <c:pt idx="2306">
                    <c:v>2.67E-10</c:v>
                  </c:pt>
                  <c:pt idx="2307">
                    <c:v>2.37E-11</c:v>
                  </c:pt>
                  <c:pt idx="2308">
                    <c:v>3.38E-10</c:v>
                  </c:pt>
                  <c:pt idx="2309">
                    <c:v>2.02E-10</c:v>
                  </c:pt>
                  <c:pt idx="2310">
                    <c:v>4.40E-11</c:v>
                  </c:pt>
                  <c:pt idx="2311">
                    <c:v>2.04E-10</c:v>
                  </c:pt>
                  <c:pt idx="2312">
                    <c:v>1.41E-10</c:v>
                  </c:pt>
                  <c:pt idx="2313">
                    <c:v>1.02E-10</c:v>
                  </c:pt>
                  <c:pt idx="2314">
                    <c:v>4.25E-10</c:v>
                  </c:pt>
                  <c:pt idx="2315">
                    <c:v>2.42E-10</c:v>
                  </c:pt>
                  <c:pt idx="2316">
                    <c:v>9.84E-11</c:v>
                  </c:pt>
                  <c:pt idx="2317">
                    <c:v>1.21E-09</c:v>
                  </c:pt>
                  <c:pt idx="2318">
                    <c:v>1.12E-09</c:v>
                  </c:pt>
                  <c:pt idx="2319">
                    <c:v>1.11E-10</c:v>
                  </c:pt>
                  <c:pt idx="2320">
                    <c:v>1.46E-10</c:v>
                  </c:pt>
                  <c:pt idx="2321">
                    <c:v>1.30E-10</c:v>
                  </c:pt>
                  <c:pt idx="2322">
                    <c:v>2.44E-10</c:v>
                  </c:pt>
                  <c:pt idx="2323">
                    <c:v>4.46E-11</c:v>
                  </c:pt>
                  <c:pt idx="2324">
                    <c:v>3.61E-11</c:v>
                  </c:pt>
                  <c:pt idx="2325">
                    <c:v>4.79E-10</c:v>
                  </c:pt>
                  <c:pt idx="2326">
                    <c:v>1.02E-08</c:v>
                  </c:pt>
                  <c:pt idx="2327">
                    <c:v>3.51E-11</c:v>
                  </c:pt>
                  <c:pt idx="2328">
                    <c:v>5.89E-10</c:v>
                  </c:pt>
                  <c:pt idx="2329">
                    <c:v>4.66E-11</c:v>
                  </c:pt>
                  <c:pt idx="2330">
                    <c:v>3.80E-10</c:v>
                  </c:pt>
                  <c:pt idx="2331">
                    <c:v>1.27E-10</c:v>
                  </c:pt>
                  <c:pt idx="2332">
                    <c:v>7.86E-11</c:v>
                  </c:pt>
                  <c:pt idx="2333">
                    <c:v>2.34E-10</c:v>
                  </c:pt>
                  <c:pt idx="2334">
                    <c:v>1.06E-10</c:v>
                  </c:pt>
                  <c:pt idx="2335">
                    <c:v>4.61E-11</c:v>
                  </c:pt>
                  <c:pt idx="2336">
                    <c:v>3.75E-10</c:v>
                  </c:pt>
                  <c:pt idx="2337">
                    <c:v>7.20E-11</c:v>
                  </c:pt>
                  <c:pt idx="2338">
                    <c:v>8.38E-10</c:v>
                  </c:pt>
                  <c:pt idx="2339">
                    <c:v>2.18E-10</c:v>
                  </c:pt>
                  <c:pt idx="2340">
                    <c:v>9.12E-10</c:v>
                  </c:pt>
                  <c:pt idx="2341">
                    <c:v>5.18E-10</c:v>
                  </c:pt>
                  <c:pt idx="2342">
                    <c:v>1.56E-10</c:v>
                  </c:pt>
                  <c:pt idx="2343">
                    <c:v>9.33E-11</c:v>
                  </c:pt>
                  <c:pt idx="2344">
                    <c:v>2.45E-10</c:v>
                  </c:pt>
                  <c:pt idx="2345">
                    <c:v>3.06E-10</c:v>
                  </c:pt>
                  <c:pt idx="2346">
                    <c:v>3.29E-10</c:v>
                  </c:pt>
                  <c:pt idx="2347">
                    <c:v>1.99E-10</c:v>
                  </c:pt>
                  <c:pt idx="2348">
                    <c:v>3.39E-10</c:v>
                  </c:pt>
                  <c:pt idx="2349">
                    <c:v>2.93E-10</c:v>
                  </c:pt>
                  <c:pt idx="2350">
                    <c:v>4.49E-11</c:v>
                  </c:pt>
                  <c:pt idx="2351">
                    <c:v>3.35E-11</c:v>
                  </c:pt>
                  <c:pt idx="2352">
                    <c:v>3.84E-10</c:v>
                  </c:pt>
                  <c:pt idx="2353">
                    <c:v>2.06E-09</c:v>
                  </c:pt>
                  <c:pt idx="2354">
                    <c:v>1.45E-11</c:v>
                  </c:pt>
                  <c:pt idx="2355">
                    <c:v>1.32E-09</c:v>
                  </c:pt>
                  <c:pt idx="2356">
                    <c:v>4.72E-09</c:v>
                  </c:pt>
                  <c:pt idx="2357">
                    <c:v>3.30E-09</c:v>
                  </c:pt>
                  <c:pt idx="2358">
                    <c:v>3.00E-10</c:v>
                  </c:pt>
                  <c:pt idx="2359">
                    <c:v>3.96E-09</c:v>
                  </c:pt>
                  <c:pt idx="2360">
                    <c:v>5.69E-10</c:v>
                  </c:pt>
                  <c:pt idx="2361">
                    <c:v>2.14E-10</c:v>
                  </c:pt>
                  <c:pt idx="2362">
                    <c:v>4.37E-10</c:v>
                  </c:pt>
                  <c:pt idx="2363">
                    <c:v>6.69E-10</c:v>
                  </c:pt>
                  <c:pt idx="2364">
                    <c:v>1.38E-09</c:v>
                  </c:pt>
                  <c:pt idx="2365">
                    <c:v>4.09E-10</c:v>
                  </c:pt>
                  <c:pt idx="2366">
                    <c:v>9.53E-10</c:v>
                  </c:pt>
                  <c:pt idx="2367">
                    <c:v>1.59E-10</c:v>
                  </c:pt>
                  <c:pt idx="2368">
                    <c:v>2.76E-10</c:v>
                  </c:pt>
                  <c:pt idx="2369">
                    <c:v>3.81E-10</c:v>
                  </c:pt>
                  <c:pt idx="2370">
                    <c:v>1.34E-10</c:v>
                  </c:pt>
                  <c:pt idx="2371">
                    <c:v>2.00E-09</c:v>
                  </c:pt>
                  <c:pt idx="2372">
                    <c:v>1.13E-09</c:v>
                  </c:pt>
                  <c:pt idx="2373">
                    <c:v>1.37E-09</c:v>
                  </c:pt>
                  <c:pt idx="2374">
                    <c:v>1.24E-09</c:v>
                  </c:pt>
                  <c:pt idx="2375">
                    <c:v>1.82E-09</c:v>
                  </c:pt>
                  <c:pt idx="2376">
                    <c:v>1.80E-10</c:v>
                  </c:pt>
                  <c:pt idx="2377">
                    <c:v>6.01E-10</c:v>
                  </c:pt>
                  <c:pt idx="2378">
                    <c:v>9.05E-09</c:v>
                  </c:pt>
                  <c:pt idx="2379">
                    <c:v>1.65E-09</c:v>
                  </c:pt>
                  <c:pt idx="2380">
                    <c:v>2.25E-09</c:v>
                  </c:pt>
                  <c:pt idx="2381">
                    <c:v>1.14E-10</c:v>
                  </c:pt>
                  <c:pt idx="2382">
                    <c:v>4.40E-10</c:v>
                  </c:pt>
                  <c:pt idx="2383">
                    <c:v>3.56E-11</c:v>
                  </c:pt>
                  <c:pt idx="2384">
                    <c:v>3.01E-11</c:v>
                  </c:pt>
                  <c:pt idx="2385">
                    <c:v>1.27E-10</c:v>
                  </c:pt>
                  <c:pt idx="2386">
                    <c:v>1.08E-09</c:v>
                  </c:pt>
                  <c:pt idx="2387">
                    <c:v>7.40E-11</c:v>
                  </c:pt>
                  <c:pt idx="2388">
                    <c:v>4.91E-10</c:v>
                  </c:pt>
                  <c:pt idx="2389">
                    <c:v>1.17E-10</c:v>
                  </c:pt>
                  <c:pt idx="2390">
                    <c:v>9.07E-11</c:v>
                  </c:pt>
                  <c:pt idx="2391">
                    <c:v>1.09E-10</c:v>
                  </c:pt>
                  <c:pt idx="2392">
                    <c:v>1.46E-09</c:v>
                  </c:pt>
                  <c:pt idx="2393">
                    <c:v>2.16E-10</c:v>
                  </c:pt>
                  <c:pt idx="2394">
                    <c:v>1.41E-11</c:v>
                  </c:pt>
                  <c:pt idx="2395">
                    <c:v>5.20E-10</c:v>
                  </c:pt>
                  <c:pt idx="2396">
                    <c:v>9.44E-10</c:v>
                  </c:pt>
                  <c:pt idx="2397">
                    <c:v>7.58E-11</c:v>
                  </c:pt>
                  <c:pt idx="2398">
                    <c:v>3.01E-11</c:v>
                  </c:pt>
                  <c:pt idx="2399">
                    <c:v>4.23E-10</c:v>
                  </c:pt>
                  <c:pt idx="2400">
                    <c:v>6.57E-11</c:v>
                  </c:pt>
                  <c:pt idx="2401">
                    <c:v>3.68E-11</c:v>
                  </c:pt>
                  <c:pt idx="2402">
                    <c:v>7.45E-11</c:v>
                  </c:pt>
                  <c:pt idx="2403">
                    <c:v>8.45E-10</c:v>
                  </c:pt>
                  <c:pt idx="2404">
                    <c:v>8.24E-10</c:v>
                  </c:pt>
                  <c:pt idx="2405">
                    <c:v>2.78E-10</c:v>
                  </c:pt>
                  <c:pt idx="2406">
                    <c:v>3.80E-11</c:v>
                  </c:pt>
                  <c:pt idx="2407">
                    <c:v>2.04E-11</c:v>
                  </c:pt>
                  <c:pt idx="2408">
                    <c:v>2.62E-10</c:v>
                  </c:pt>
                  <c:pt idx="2409">
                    <c:v>7.03E-11</c:v>
                  </c:pt>
                  <c:pt idx="2410">
                    <c:v>6.06E-11</c:v>
                  </c:pt>
                  <c:pt idx="2411">
                    <c:v>3.49E-11</c:v>
                  </c:pt>
                  <c:pt idx="2412">
                    <c:v>7.11E-11</c:v>
                  </c:pt>
                  <c:pt idx="2413">
                    <c:v>5.97E-11</c:v>
                  </c:pt>
                  <c:pt idx="2414">
                    <c:v>2.15E-10</c:v>
                  </c:pt>
                  <c:pt idx="2415">
                    <c:v>8.07E-11</c:v>
                  </c:pt>
                  <c:pt idx="2416">
                    <c:v>1.73E-10</c:v>
                  </c:pt>
                  <c:pt idx="2417">
                    <c:v>5.36E-10</c:v>
                  </c:pt>
                  <c:pt idx="2418">
                    <c:v>2.47E-10</c:v>
                  </c:pt>
                  <c:pt idx="2419">
                    <c:v>1.97E-10</c:v>
                  </c:pt>
                  <c:pt idx="2420">
                    <c:v>5.63E-11</c:v>
                  </c:pt>
                  <c:pt idx="2421">
                    <c:v>2.20E-10</c:v>
                  </c:pt>
                  <c:pt idx="2422">
                    <c:v>4.63E-10</c:v>
                  </c:pt>
                  <c:pt idx="2423">
                    <c:v>3.75E-10</c:v>
                  </c:pt>
                  <c:pt idx="2424">
                    <c:v>1.09E-10</c:v>
                  </c:pt>
                  <c:pt idx="2425">
                    <c:v>8.58E-11</c:v>
                  </c:pt>
                  <c:pt idx="2426">
                    <c:v>1.30E-10</c:v>
                  </c:pt>
                  <c:pt idx="2427">
                    <c:v>1.15E-10</c:v>
                  </c:pt>
                  <c:pt idx="2428">
                    <c:v>1.00E-10</c:v>
                  </c:pt>
                  <c:pt idx="2429">
                    <c:v>2.76E-09</c:v>
                  </c:pt>
                  <c:pt idx="2430">
                    <c:v>2.38E-10</c:v>
                  </c:pt>
                  <c:pt idx="2431">
                    <c:v>1.34E-10</c:v>
                  </c:pt>
                  <c:pt idx="2432">
                    <c:v>7.60E-11</c:v>
                  </c:pt>
                  <c:pt idx="2433">
                    <c:v>5.48E-11</c:v>
                  </c:pt>
                  <c:pt idx="2434">
                    <c:v>5.20E-11</c:v>
                  </c:pt>
                  <c:pt idx="2435">
                    <c:v>4.34E-10</c:v>
                  </c:pt>
                  <c:pt idx="2436">
                    <c:v>2.46E-10</c:v>
                  </c:pt>
                  <c:pt idx="2437">
                    <c:v>2.20E-11</c:v>
                  </c:pt>
                  <c:pt idx="2438">
                    <c:v>1.03E-09</c:v>
                  </c:pt>
                  <c:pt idx="2439">
                    <c:v>1.32E-10</c:v>
                  </c:pt>
                  <c:pt idx="2440">
                    <c:v>2.28E-10</c:v>
                  </c:pt>
                  <c:pt idx="2441">
                    <c:v>1.92E-10</c:v>
                  </c:pt>
                  <c:pt idx="2442">
                    <c:v>1.14E-09</c:v>
                  </c:pt>
                  <c:pt idx="2443">
                    <c:v>2.13E-09</c:v>
                  </c:pt>
                  <c:pt idx="2444">
                    <c:v>2.14E-09</c:v>
                  </c:pt>
                  <c:pt idx="2445">
                    <c:v>5.26E-11</c:v>
                  </c:pt>
                  <c:pt idx="2446">
                    <c:v>4.00E-11</c:v>
                  </c:pt>
                  <c:pt idx="2447">
                    <c:v>1.65E-10</c:v>
                  </c:pt>
                  <c:pt idx="2448">
                    <c:v>4.58E-11</c:v>
                  </c:pt>
                  <c:pt idx="2449">
                    <c:v>3.29E-10</c:v>
                  </c:pt>
                  <c:pt idx="2450">
                    <c:v>3.30E-10</c:v>
                  </c:pt>
                  <c:pt idx="2451">
                    <c:v>4.93E-11</c:v>
                  </c:pt>
                  <c:pt idx="2452">
                    <c:v>2.11E-10</c:v>
                  </c:pt>
                  <c:pt idx="2453">
                    <c:v>4.67E-10</c:v>
                  </c:pt>
                  <c:pt idx="2454">
                    <c:v>1.18E-09</c:v>
                  </c:pt>
                  <c:pt idx="2455">
                    <c:v>4.39E-11</c:v>
                  </c:pt>
                  <c:pt idx="2456">
                    <c:v>2.13E-10</c:v>
                  </c:pt>
                  <c:pt idx="2457">
                    <c:v>3.41E-10</c:v>
                  </c:pt>
                  <c:pt idx="2458">
                    <c:v>1.06E-11</c:v>
                  </c:pt>
                  <c:pt idx="2459">
                    <c:v>7.26E-10</c:v>
                  </c:pt>
                  <c:pt idx="2460">
                    <c:v>4.72E-11</c:v>
                  </c:pt>
                  <c:pt idx="2461">
                    <c:v>3.57E-11</c:v>
                  </c:pt>
                  <c:pt idx="2462">
                    <c:v>9.75E-11</c:v>
                  </c:pt>
                  <c:pt idx="2463">
                    <c:v>6.55E-10</c:v>
                  </c:pt>
                  <c:pt idx="2464">
                    <c:v>8.01E-11</c:v>
                  </c:pt>
                  <c:pt idx="2465">
                    <c:v>3.10E-10</c:v>
                  </c:pt>
                  <c:pt idx="2466">
                    <c:v>3.95E-09</c:v>
                  </c:pt>
                  <c:pt idx="2467">
                    <c:v>6.45E-10</c:v>
                  </c:pt>
                  <c:pt idx="2468">
                    <c:v>2.08E-10</c:v>
                  </c:pt>
                  <c:pt idx="2469">
                    <c:v>4.57E-10</c:v>
                  </c:pt>
                  <c:pt idx="2470">
                    <c:v>2.86E-10</c:v>
                  </c:pt>
                  <c:pt idx="2471">
                    <c:v>4.54E-11</c:v>
                  </c:pt>
                  <c:pt idx="2472">
                    <c:v>1.14E-09</c:v>
                  </c:pt>
                  <c:pt idx="2473">
                    <c:v>2.21E-10</c:v>
                  </c:pt>
                  <c:pt idx="2474">
                    <c:v>2.68E-09</c:v>
                  </c:pt>
                  <c:pt idx="2475">
                    <c:v>7.68E-10</c:v>
                  </c:pt>
                  <c:pt idx="2476">
                    <c:v>1.82E-09</c:v>
                  </c:pt>
                  <c:pt idx="2477">
                    <c:v>1.34E-09</c:v>
                  </c:pt>
                  <c:pt idx="2478">
                    <c:v>6.82E-10</c:v>
                  </c:pt>
                  <c:pt idx="2479">
                    <c:v>2.81E-09</c:v>
                  </c:pt>
                  <c:pt idx="2480">
                    <c:v>1.89E-11</c:v>
                  </c:pt>
                  <c:pt idx="2481">
                    <c:v>1.46E-09</c:v>
                  </c:pt>
                  <c:pt idx="2482">
                    <c:v>1.14E-10</c:v>
                  </c:pt>
                  <c:pt idx="2483">
                    <c:v>1.31E-09</c:v>
                  </c:pt>
                  <c:pt idx="2484">
                    <c:v>2.93E-10</c:v>
                  </c:pt>
                  <c:pt idx="2485">
                    <c:v>4.02E-10</c:v>
                  </c:pt>
                  <c:pt idx="2486">
                    <c:v>6.08E-10</c:v>
                  </c:pt>
                  <c:pt idx="2487">
                    <c:v>2.79E-09</c:v>
                  </c:pt>
                  <c:pt idx="2488">
                    <c:v>3.86E-11</c:v>
                  </c:pt>
                  <c:pt idx="2489">
                    <c:v>2.49E-11</c:v>
                  </c:pt>
                  <c:pt idx="2490">
                    <c:v>3.02E-09</c:v>
                  </c:pt>
                  <c:pt idx="2491">
                    <c:v>8.41E-11</c:v>
                  </c:pt>
                  <c:pt idx="2492">
                    <c:v>5.08E-10</c:v>
                  </c:pt>
                  <c:pt idx="2493">
                    <c:v>5.54E-10</c:v>
                  </c:pt>
                  <c:pt idx="2494">
                    <c:v>4.83E-11</c:v>
                  </c:pt>
                  <c:pt idx="2495">
                    <c:v>2.57E-10</c:v>
                  </c:pt>
                  <c:pt idx="2496">
                    <c:v>3.08E-10</c:v>
                  </c:pt>
                  <c:pt idx="2497">
                    <c:v>9.46E-10</c:v>
                  </c:pt>
                  <c:pt idx="2498">
                    <c:v>4.25E-09</c:v>
                  </c:pt>
                  <c:pt idx="2499">
                    <c:v>8.60E-10</c:v>
                  </c:pt>
                  <c:pt idx="2500">
                    <c:v>4.17E-11</c:v>
                  </c:pt>
                  <c:pt idx="2501">
                    <c:v>2.93E-11</c:v>
                  </c:pt>
                  <c:pt idx="2502">
                    <c:v>7.12E-10</c:v>
                  </c:pt>
                  <c:pt idx="2503">
                    <c:v>7.70E-11</c:v>
                  </c:pt>
                  <c:pt idx="2504">
                    <c:v>8.59E-11</c:v>
                  </c:pt>
                  <c:pt idx="2505">
                    <c:v>3.29E-09</c:v>
                  </c:pt>
                  <c:pt idx="2506">
                    <c:v>8.88E-12</c:v>
                  </c:pt>
                  <c:pt idx="2507">
                    <c:v>5.71E-11</c:v>
                  </c:pt>
                  <c:pt idx="2508">
                    <c:v>9.79E-11</c:v>
                  </c:pt>
                  <c:pt idx="2509">
                    <c:v>4.01E-10</c:v>
                  </c:pt>
                  <c:pt idx="2510">
                    <c:v>9.52E-11</c:v>
                  </c:pt>
                  <c:pt idx="2511">
                    <c:v>3.95E-11</c:v>
                  </c:pt>
                  <c:pt idx="2512">
                    <c:v>6.27E-12</c:v>
                  </c:pt>
                  <c:pt idx="2513">
                    <c:v>1.08E-10</c:v>
                  </c:pt>
                  <c:pt idx="2514">
                    <c:v>1.41E-10</c:v>
                  </c:pt>
                  <c:pt idx="2515">
                    <c:v>3.07E-09</c:v>
                  </c:pt>
                  <c:pt idx="2516">
                    <c:v>5.42E-10</c:v>
                  </c:pt>
                  <c:pt idx="2517">
                    <c:v>4.79E-11</c:v>
                  </c:pt>
                  <c:pt idx="2518">
                    <c:v>9.69E-11</c:v>
                  </c:pt>
                  <c:pt idx="2519">
                    <c:v>6.90E-11</c:v>
                  </c:pt>
                  <c:pt idx="2520">
                    <c:v>7.53E-11</c:v>
                  </c:pt>
                  <c:pt idx="2521">
                    <c:v>1.71E-09</c:v>
                  </c:pt>
                  <c:pt idx="2522">
                    <c:v>9.82E-11</c:v>
                  </c:pt>
                  <c:pt idx="2523">
                    <c:v>9.30E-11</c:v>
                  </c:pt>
                  <c:pt idx="2524">
                    <c:v>9.13E-11</c:v>
                  </c:pt>
                  <c:pt idx="2525">
                    <c:v>8.96E-11</c:v>
                  </c:pt>
                  <c:pt idx="2526">
                    <c:v>3.06E-10</c:v>
                  </c:pt>
                  <c:pt idx="2527">
                    <c:v>3.03E-11</c:v>
                  </c:pt>
                  <c:pt idx="2528">
                    <c:v>8.32E-10</c:v>
                  </c:pt>
                  <c:pt idx="2529">
                    <c:v>8.82E-11</c:v>
                  </c:pt>
                  <c:pt idx="2530">
                    <c:v>3.05E-11</c:v>
                  </c:pt>
                  <c:pt idx="2531">
                    <c:v>4.55E-11</c:v>
                  </c:pt>
                  <c:pt idx="2532">
                    <c:v>8.01E-10</c:v>
                  </c:pt>
                  <c:pt idx="2533">
                    <c:v>6.44E-11</c:v>
                  </c:pt>
                  <c:pt idx="2534">
                    <c:v>3.20E-10</c:v>
                  </c:pt>
                  <c:pt idx="2535">
                    <c:v>3.19E-10</c:v>
                  </c:pt>
                  <c:pt idx="2536">
                    <c:v>4.91E-12</c:v>
                  </c:pt>
                  <c:pt idx="2537">
                    <c:v>2.56E-10</c:v>
                  </c:pt>
                  <c:pt idx="2538">
                    <c:v>8.15E-12</c:v>
                  </c:pt>
                  <c:pt idx="2539">
                    <c:v>5.37E-11</c:v>
                  </c:pt>
                  <c:pt idx="2540">
                    <c:v>1.53E-10</c:v>
                  </c:pt>
                  <c:pt idx="2541">
                    <c:v>6.71E-11</c:v>
                  </c:pt>
                  <c:pt idx="2542">
                    <c:v>4.08E-10</c:v>
                  </c:pt>
                  <c:pt idx="2543">
                    <c:v>2.24E-11</c:v>
                  </c:pt>
                  <c:pt idx="2544">
                    <c:v>2.75E-10</c:v>
                  </c:pt>
                  <c:pt idx="2545">
                    <c:v>7.19E-11</c:v>
                  </c:pt>
                  <c:pt idx="2546">
                    <c:v>1.44E-10</c:v>
                  </c:pt>
                  <c:pt idx="2547">
                    <c:v>4.71E-11</c:v>
                  </c:pt>
                  <c:pt idx="2548">
                    <c:v>1.10E-10</c:v>
                  </c:pt>
                  <c:pt idx="2549">
                    <c:v>2.31E-11</c:v>
                  </c:pt>
                  <c:pt idx="2550">
                    <c:v>1.52E-11</c:v>
                  </c:pt>
                  <c:pt idx="2551">
                    <c:v>2.29E-10</c:v>
                  </c:pt>
                  <c:pt idx="2552">
                    <c:v>7.35E-10</c:v>
                  </c:pt>
                  <c:pt idx="2553">
                    <c:v>2.14E-10</c:v>
                  </c:pt>
                  <c:pt idx="2554">
                    <c:v>1.26E-11</c:v>
                  </c:pt>
                  <c:pt idx="2555">
                    <c:v>5.48E-11</c:v>
                  </c:pt>
                  <c:pt idx="2556">
                    <c:v>1.53E-10</c:v>
                  </c:pt>
                  <c:pt idx="2557">
                    <c:v>2.64E-11</c:v>
                  </c:pt>
                  <c:pt idx="2558">
                    <c:v>9.93E-12</c:v>
                  </c:pt>
                  <c:pt idx="2559">
                    <c:v>1.08E-10</c:v>
                  </c:pt>
                  <c:pt idx="2560">
                    <c:v>4.16E-10</c:v>
                  </c:pt>
                  <c:pt idx="2561">
                    <c:v>4.06E-11</c:v>
                  </c:pt>
                  <c:pt idx="2562">
                    <c:v>1.37E-10</c:v>
                  </c:pt>
                  <c:pt idx="2563">
                    <c:v>1.10E-10</c:v>
                  </c:pt>
                  <c:pt idx="2564">
                    <c:v>4.58E-11</c:v>
                  </c:pt>
                  <c:pt idx="2565">
                    <c:v>1.39E-11</c:v>
                  </c:pt>
                  <c:pt idx="2566">
                    <c:v>4.42E-11</c:v>
                  </c:pt>
                  <c:pt idx="2567">
                    <c:v>1.73E-10</c:v>
                  </c:pt>
                  <c:pt idx="2568">
                    <c:v>4.09E-11</c:v>
                  </c:pt>
                  <c:pt idx="2569">
                    <c:v>2.16E-10</c:v>
                  </c:pt>
                  <c:pt idx="2570">
                    <c:v>1.36E-11</c:v>
                  </c:pt>
                  <c:pt idx="2571">
                    <c:v>9.02E-11</c:v>
                  </c:pt>
                  <c:pt idx="2572">
                    <c:v>1.93E-11</c:v>
                  </c:pt>
                  <c:pt idx="2573">
                    <c:v>1.78E-10</c:v>
                  </c:pt>
                  <c:pt idx="2574">
                    <c:v>6.24E-11</c:v>
                  </c:pt>
                  <c:pt idx="2575">
                    <c:v>1.85E-11</c:v>
                  </c:pt>
                  <c:pt idx="2576">
                    <c:v>4.45E-11</c:v>
                  </c:pt>
                  <c:pt idx="2577">
                    <c:v>3.20E-10</c:v>
                  </c:pt>
                  <c:pt idx="2578">
                    <c:v>9.57E-11</c:v>
                  </c:pt>
                  <c:pt idx="2579">
                    <c:v>2.14E-10</c:v>
                  </c:pt>
                  <c:pt idx="2580">
                    <c:v>2.97E-11</c:v>
                  </c:pt>
                  <c:pt idx="2581">
                    <c:v>6.84E-11</c:v>
                  </c:pt>
                  <c:pt idx="2582">
                    <c:v>1.95E-11</c:v>
                  </c:pt>
                  <c:pt idx="2583">
                    <c:v>1.04E-09</c:v>
                  </c:pt>
                  <c:pt idx="2584">
                    <c:v>6.21E-10</c:v>
                  </c:pt>
                  <c:pt idx="2585">
                    <c:v>1.03E-10</c:v>
                  </c:pt>
                  <c:pt idx="2586">
                    <c:v>1.75E-11</c:v>
                  </c:pt>
                  <c:pt idx="2587">
                    <c:v>2.93E-11</c:v>
                  </c:pt>
                  <c:pt idx="2588">
                    <c:v>9.82E-11</c:v>
                  </c:pt>
                  <c:pt idx="2589">
                    <c:v>6.62E-11</c:v>
                  </c:pt>
                  <c:pt idx="2590">
                    <c:v>9.30E-12</c:v>
                  </c:pt>
                  <c:pt idx="2591">
                    <c:v>2.48E-11</c:v>
                  </c:pt>
                  <c:pt idx="2592">
                    <c:v>2.29E-10</c:v>
                  </c:pt>
                  <c:pt idx="2593">
                    <c:v>7.19E-11</c:v>
                  </c:pt>
                  <c:pt idx="2594">
                    <c:v>1.76E-10</c:v>
                  </c:pt>
                  <c:pt idx="2595">
                    <c:v>5.05E-11</c:v>
                  </c:pt>
                  <c:pt idx="2596">
                    <c:v>1.09E-09</c:v>
                  </c:pt>
                  <c:pt idx="2597">
                    <c:v>1.95E-10</c:v>
                  </c:pt>
                  <c:pt idx="2598">
                    <c:v>1.05E-11</c:v>
                  </c:pt>
                  <c:pt idx="2599">
                    <c:v>3.73E-11</c:v>
                  </c:pt>
                  <c:pt idx="2600">
                    <c:v>6.01E-11</c:v>
                  </c:pt>
                  <c:pt idx="2601">
                    <c:v>8.34E-11</c:v>
                  </c:pt>
                  <c:pt idx="2602">
                    <c:v>4.47E-11</c:v>
                  </c:pt>
                  <c:pt idx="2603">
                    <c:v>5.03E-10</c:v>
                  </c:pt>
                  <c:pt idx="2604">
                    <c:v>3.21E-11</c:v>
                  </c:pt>
                  <c:pt idx="2605">
                    <c:v>4.30E-11</c:v>
                  </c:pt>
                  <c:pt idx="2606">
                    <c:v>1.12E-10</c:v>
                  </c:pt>
                  <c:pt idx="2607">
                    <c:v>1.88E-11</c:v>
                  </c:pt>
                  <c:pt idx="2608">
                    <c:v>3.69E-11</c:v>
                  </c:pt>
                  <c:pt idx="2609">
                    <c:v>9.27E-11</c:v>
                  </c:pt>
                  <c:pt idx="2610">
                    <c:v>5.87E-11</c:v>
                  </c:pt>
                  <c:pt idx="2611">
                    <c:v>9.23E-11</c:v>
                  </c:pt>
                  <c:pt idx="2612">
                    <c:v>2.32E-11</c:v>
                  </c:pt>
                  <c:pt idx="2613">
                    <c:v>3.59E-11</c:v>
                  </c:pt>
                  <c:pt idx="2614">
                    <c:v>4.31E-10</c:v>
                  </c:pt>
                  <c:pt idx="2615">
                    <c:v>2.31E-10</c:v>
                  </c:pt>
                  <c:pt idx="2616">
                    <c:v>1.37E-10</c:v>
                  </c:pt>
                  <c:pt idx="2617">
                    <c:v>3.31E-10</c:v>
                  </c:pt>
                  <c:pt idx="2618">
                    <c:v>1.26E-10</c:v>
                  </c:pt>
                  <c:pt idx="2619">
                    <c:v>4.99E-11</c:v>
                  </c:pt>
                  <c:pt idx="2620">
                    <c:v>1.07E-10</c:v>
                  </c:pt>
                  <c:pt idx="2621">
                    <c:v>2.21E-10</c:v>
                  </c:pt>
                  <c:pt idx="2622">
                    <c:v>1.14E-10</c:v>
                  </c:pt>
                  <c:pt idx="2623">
                    <c:v>3.48E-11</c:v>
                  </c:pt>
                  <c:pt idx="2624">
                    <c:v>8.40E-11</c:v>
                  </c:pt>
                  <c:pt idx="2625">
                    <c:v>9.30E-12</c:v>
                  </c:pt>
                  <c:pt idx="2626">
                    <c:v>1.58E-10</c:v>
                  </c:pt>
                  <c:pt idx="2627">
                    <c:v>1.22E-11</c:v>
                  </c:pt>
                  <c:pt idx="2628">
                    <c:v>2.65E-10</c:v>
                  </c:pt>
                  <c:pt idx="2629">
                    <c:v>1.85E-10</c:v>
                  </c:pt>
                  <c:pt idx="2630">
                    <c:v>4.09E-11</c:v>
                  </c:pt>
                  <c:pt idx="2631">
                    <c:v>4.41E-11</c:v>
                  </c:pt>
                  <c:pt idx="2632">
                    <c:v>1.30E-10</c:v>
                  </c:pt>
                  <c:pt idx="2633">
                    <c:v>5.10E-10</c:v>
                  </c:pt>
                  <c:pt idx="2634">
                    <c:v>7.02E-11</c:v>
                  </c:pt>
                  <c:pt idx="2635">
                    <c:v>1.83E-10</c:v>
                  </c:pt>
                  <c:pt idx="2636">
                    <c:v>3.92E-10</c:v>
                  </c:pt>
                  <c:pt idx="2637">
                    <c:v>1.56E-10</c:v>
                  </c:pt>
                  <c:pt idx="2638">
                    <c:v>1.18E-11</c:v>
                  </c:pt>
                  <c:pt idx="2639">
                    <c:v>2.78E-11</c:v>
                  </c:pt>
                  <c:pt idx="2640">
                    <c:v>0.00E+00</c:v>
                  </c:pt>
                  <c:pt idx="2641">
                    <c:v>0.00E+00</c:v>
                  </c:pt>
                  <c:pt idx="2642">
                    <c:v>0.00E+00</c:v>
                  </c:pt>
                  <c:pt idx="2643">
                    <c:v>0.00E+00</c:v>
                  </c:pt>
                  <c:pt idx="2644">
                    <c:v>0.00E+00</c:v>
                  </c:pt>
                  <c:pt idx="2645">
                    <c:v>0.00E+00</c:v>
                  </c:pt>
                  <c:pt idx="2646">
                    <c:v>0.00E+00</c:v>
                  </c:pt>
                  <c:pt idx="2647">
                    <c:v>0.00E+00</c:v>
                  </c:pt>
                  <c:pt idx="2648">
                    <c:v>0.00E+00</c:v>
                  </c:pt>
                  <c:pt idx="2649">
                    <c:v>0.00E+00</c:v>
                  </c:pt>
                  <c:pt idx="2650">
                    <c:v>0.00E+00</c:v>
                  </c:pt>
                  <c:pt idx="2651">
                    <c:v>0.00E+00</c:v>
                  </c:pt>
                  <c:pt idx="2652">
                    <c:v>0.00E+00</c:v>
                  </c:pt>
                  <c:pt idx="2653">
                    <c:v>0.00E+00</c:v>
                  </c:pt>
                  <c:pt idx="2654">
                    <c:v>0.00E+00</c:v>
                  </c:pt>
                  <c:pt idx="2655">
                    <c:v>0.00E+00</c:v>
                  </c:pt>
                  <c:pt idx="2656">
                    <c:v>0.00E+00</c:v>
                  </c:pt>
                  <c:pt idx="2657">
                    <c:v>0.00E+00</c:v>
                  </c:pt>
                  <c:pt idx="2658">
                    <c:v>0.00E+00</c:v>
                  </c:pt>
                  <c:pt idx="2659">
                    <c:v>0.00E+00</c:v>
                  </c:pt>
                  <c:pt idx="2660">
                    <c:v>0.00E+00</c:v>
                  </c:pt>
                  <c:pt idx="2661">
                    <c:v>0.00E+00</c:v>
                  </c:pt>
                  <c:pt idx="2662">
                    <c:v>0.00E+00</c:v>
                  </c:pt>
                  <c:pt idx="2663">
                    <c:v>0.00E+00</c:v>
                  </c:pt>
                  <c:pt idx="2664">
                    <c:v>0.00E+00</c:v>
                  </c:pt>
                  <c:pt idx="2665">
                    <c:v>0.00E+00</c:v>
                  </c:pt>
                  <c:pt idx="2666">
                    <c:v>0.00E+00</c:v>
                  </c:pt>
                  <c:pt idx="2667">
                    <c:v>0.00E+00</c:v>
                  </c:pt>
                  <c:pt idx="2668">
                    <c:v>0.00E+00</c:v>
                  </c:pt>
                  <c:pt idx="2669">
                    <c:v>0.00E+00</c:v>
                  </c:pt>
                  <c:pt idx="2670">
                    <c:v>0.00E+00</c:v>
                  </c:pt>
                  <c:pt idx="2671">
                    <c:v>0.00E+00</c:v>
                  </c:pt>
                  <c:pt idx="2672">
                    <c:v>0.00E+00</c:v>
                  </c:pt>
                  <c:pt idx="2673">
                    <c:v>0.00E+00</c:v>
                  </c:pt>
                  <c:pt idx="2674">
                    <c:v>0.00E+00</c:v>
                  </c:pt>
                  <c:pt idx="2675">
                    <c:v>0.00E+00</c:v>
                  </c:pt>
                  <c:pt idx="2676">
                    <c:v>0.00E+00</c:v>
                  </c:pt>
                  <c:pt idx="2677">
                    <c:v>0.00E+00</c:v>
                  </c:pt>
                  <c:pt idx="2678">
                    <c:v>1.43E-11</c:v>
                  </c:pt>
                  <c:pt idx="2679">
                    <c:v>5.30E-11</c:v>
                  </c:pt>
                  <c:pt idx="2680">
                    <c:v>3.84E-10</c:v>
                  </c:pt>
                  <c:pt idx="2681">
                    <c:v>4.11E-10</c:v>
                  </c:pt>
                  <c:pt idx="2682">
                    <c:v>1.08E-09</c:v>
                  </c:pt>
                  <c:pt idx="2683">
                    <c:v>1.43E-09</c:v>
                  </c:pt>
                  <c:pt idx="2684">
                    <c:v>1.46E-10</c:v>
                  </c:pt>
                  <c:pt idx="2685">
                    <c:v>1.71E-10</c:v>
                  </c:pt>
                  <c:pt idx="2686">
                    <c:v>2.38E-10</c:v>
                  </c:pt>
                  <c:pt idx="2687">
                    <c:v>1.38E-11</c:v>
                  </c:pt>
                  <c:pt idx="2688">
                    <c:v>3.34E-11</c:v>
                  </c:pt>
                  <c:pt idx="2689">
                    <c:v>4.21E-11</c:v>
                  </c:pt>
                  <c:pt idx="2690">
                    <c:v>5.66E-11</c:v>
                  </c:pt>
                  <c:pt idx="2691">
                    <c:v>6.50E-11</c:v>
                  </c:pt>
                  <c:pt idx="2692">
                    <c:v>1.95E-10</c:v>
                  </c:pt>
                  <c:pt idx="2693">
                    <c:v>6.61E-11</c:v>
                  </c:pt>
                  <c:pt idx="2694">
                    <c:v>5.61E-11</c:v>
                  </c:pt>
                  <c:pt idx="2695">
                    <c:v>2.02E-10</c:v>
                  </c:pt>
                  <c:pt idx="2696">
                    <c:v>7.54E-11</c:v>
                  </c:pt>
                  <c:pt idx="2697">
                    <c:v>1.40E-09</c:v>
                  </c:pt>
                  <c:pt idx="2698">
                    <c:v>7.81E-11</c:v>
                  </c:pt>
                  <c:pt idx="2699">
                    <c:v>1.86E-10</c:v>
                  </c:pt>
                  <c:pt idx="2700">
                    <c:v>4.90E-11</c:v>
                  </c:pt>
                  <c:pt idx="2701">
                    <c:v>1.89E-10</c:v>
                  </c:pt>
                  <c:pt idx="2702">
                    <c:v>3.01E-10</c:v>
                  </c:pt>
                  <c:pt idx="2703">
                    <c:v>8.62E-11</c:v>
                  </c:pt>
                  <c:pt idx="2704">
                    <c:v>7.67E-10</c:v>
                  </c:pt>
                  <c:pt idx="2705">
                    <c:v>9.08E-11</c:v>
                  </c:pt>
                  <c:pt idx="2706">
                    <c:v>2.99E-11</c:v>
                  </c:pt>
                  <c:pt idx="2707">
                    <c:v>4.69E-10</c:v>
                  </c:pt>
                  <c:pt idx="2708">
                    <c:v>1.03E-09</c:v>
                  </c:pt>
                  <c:pt idx="2709">
                    <c:v>1.91E-10</c:v>
                  </c:pt>
                  <c:pt idx="2710">
                    <c:v>3.92E-10</c:v>
                  </c:pt>
                  <c:pt idx="2711">
                    <c:v>1.71E-10</c:v>
                  </c:pt>
                  <c:pt idx="2712">
                    <c:v>4.47E-11</c:v>
                  </c:pt>
                  <c:pt idx="2713">
                    <c:v>1.96E-10</c:v>
                  </c:pt>
                  <c:pt idx="2714">
                    <c:v>4.18E-10</c:v>
                  </c:pt>
                  <c:pt idx="2715">
                    <c:v>1.96E-10</c:v>
                  </c:pt>
                  <c:pt idx="2716">
                    <c:v>5.11E-11</c:v>
                  </c:pt>
                  <c:pt idx="2717">
                    <c:v>1.06E-10</c:v>
                  </c:pt>
                  <c:pt idx="2718">
                    <c:v>1.84E-10</c:v>
                  </c:pt>
                  <c:pt idx="2719">
                    <c:v>3.64E-10</c:v>
                  </c:pt>
                  <c:pt idx="2720">
                    <c:v>6.77E-10</c:v>
                  </c:pt>
                  <c:pt idx="2721">
                    <c:v>2.19E-09</c:v>
                  </c:pt>
                  <c:pt idx="2722">
                    <c:v>1.18E-09</c:v>
                  </c:pt>
                  <c:pt idx="2723">
                    <c:v>1.47E-10</c:v>
                  </c:pt>
                  <c:pt idx="2724">
                    <c:v>1.38E-10</c:v>
                  </c:pt>
                  <c:pt idx="2725">
                    <c:v>1.00E-10</c:v>
                  </c:pt>
                  <c:pt idx="2726">
                    <c:v>1.07E-10</c:v>
                  </c:pt>
                  <c:pt idx="2727">
                    <c:v>2.75E-10</c:v>
                  </c:pt>
                  <c:pt idx="2728">
                    <c:v>7.52E-11</c:v>
                  </c:pt>
                  <c:pt idx="2729">
                    <c:v>4.51E-11</c:v>
                  </c:pt>
                  <c:pt idx="2730">
                    <c:v>1.46E-10</c:v>
                  </c:pt>
                  <c:pt idx="2731">
                    <c:v>7.04E-11</c:v>
                  </c:pt>
                  <c:pt idx="2732">
                    <c:v>9.65E-11</c:v>
                  </c:pt>
                  <c:pt idx="2733">
                    <c:v>3.92E-10</c:v>
                  </c:pt>
                  <c:pt idx="2734">
                    <c:v>5.34E-09</c:v>
                  </c:pt>
                  <c:pt idx="2735">
                    <c:v>1.88E-10</c:v>
                  </c:pt>
                  <c:pt idx="2736">
                    <c:v>2.90E-10</c:v>
                  </c:pt>
                  <c:pt idx="2737">
                    <c:v>6.55E-10</c:v>
                  </c:pt>
                  <c:pt idx="2738">
                    <c:v>3.17E-11</c:v>
                  </c:pt>
                  <c:pt idx="2739">
                    <c:v>3.92E-11</c:v>
                  </c:pt>
                  <c:pt idx="2740">
                    <c:v>3.22E-10</c:v>
                  </c:pt>
                  <c:pt idx="2741">
                    <c:v>0.00E+00</c:v>
                  </c:pt>
                  <c:pt idx="2742">
                    <c:v>0.00E+00</c:v>
                  </c:pt>
                  <c:pt idx="2743">
                    <c:v>0.00E+00</c:v>
                  </c:pt>
                  <c:pt idx="2744">
                    <c:v>0.00E+00</c:v>
                  </c:pt>
                  <c:pt idx="2745">
                    <c:v>0.00E+00</c:v>
                  </c:pt>
                  <c:pt idx="2746">
                    <c:v>0.00E+00</c:v>
                  </c:pt>
                  <c:pt idx="2747">
                    <c:v>0.00E+00</c:v>
                  </c:pt>
                  <c:pt idx="2748">
                    <c:v>0.00E+00</c:v>
                  </c:pt>
                  <c:pt idx="2749">
                    <c:v>0.00E+00</c:v>
                  </c:pt>
                  <c:pt idx="2750">
                    <c:v>0.00E+00</c:v>
                  </c:pt>
                  <c:pt idx="2751">
                    <c:v>0.00E+00</c:v>
                  </c:pt>
                  <c:pt idx="2752">
                    <c:v>0.00E+00</c:v>
                  </c:pt>
                  <c:pt idx="2753">
                    <c:v>0.00E+00</c:v>
                  </c:pt>
                  <c:pt idx="2754">
                    <c:v>0.00E+00</c:v>
                  </c:pt>
                  <c:pt idx="2755">
                    <c:v>0.00E+00</c:v>
                  </c:pt>
                  <c:pt idx="2756">
                    <c:v>0.00E+00</c:v>
                  </c:pt>
                  <c:pt idx="2757">
                    <c:v>0.00E+00</c:v>
                  </c:pt>
                  <c:pt idx="2758">
                    <c:v>0.00E+00</c:v>
                  </c:pt>
                  <c:pt idx="2759">
                    <c:v>0.00E+00</c:v>
                  </c:pt>
                  <c:pt idx="2760">
                    <c:v>0.00E+00</c:v>
                  </c:pt>
                  <c:pt idx="2761">
                    <c:v>0.00E+00</c:v>
                  </c:pt>
                  <c:pt idx="2762">
                    <c:v>0.00E+00</c:v>
                  </c:pt>
                  <c:pt idx="2763">
                    <c:v>0.00E+00</c:v>
                  </c:pt>
                  <c:pt idx="2764">
                    <c:v>0.00E+00</c:v>
                  </c:pt>
                  <c:pt idx="2765">
                    <c:v>0.00E+00</c:v>
                  </c:pt>
                  <c:pt idx="2766">
                    <c:v>0.00E+00</c:v>
                  </c:pt>
                  <c:pt idx="2767">
                    <c:v>0.00E+00</c:v>
                  </c:pt>
                  <c:pt idx="2768">
                    <c:v>0.00E+00</c:v>
                  </c:pt>
                  <c:pt idx="2769">
                    <c:v>0.00E+00</c:v>
                  </c:pt>
                  <c:pt idx="2770">
                    <c:v>0.00E+00</c:v>
                  </c:pt>
                  <c:pt idx="2771">
                    <c:v>0.00E+00</c:v>
                  </c:pt>
                  <c:pt idx="2772">
                    <c:v>0.00E+00</c:v>
                  </c:pt>
                  <c:pt idx="2773">
                    <c:v>0.00E+00</c:v>
                  </c:pt>
                  <c:pt idx="2774">
                    <c:v>0.00E+00</c:v>
                  </c:pt>
                  <c:pt idx="2775">
                    <c:v>0.00E+00</c:v>
                  </c:pt>
                  <c:pt idx="2776">
                    <c:v>0.00E+00</c:v>
                  </c:pt>
                  <c:pt idx="2777">
                    <c:v>0.00E+00</c:v>
                  </c:pt>
                  <c:pt idx="2778">
                    <c:v>0.00E+00</c:v>
                  </c:pt>
                  <c:pt idx="2779">
                    <c:v>0.00E+00</c:v>
                  </c:pt>
                  <c:pt idx="2780">
                    <c:v>0.00E+00</c:v>
                  </c:pt>
                  <c:pt idx="2781">
                    <c:v>0.00E+00</c:v>
                  </c:pt>
                  <c:pt idx="2782">
                    <c:v>0.00E+00</c:v>
                  </c:pt>
                  <c:pt idx="2783">
                    <c:v>0.00E+00</c:v>
                  </c:pt>
                  <c:pt idx="2784">
                    <c:v>0.00E+00</c:v>
                  </c:pt>
                  <c:pt idx="2785">
                    <c:v>0.00E+00</c:v>
                  </c:pt>
                  <c:pt idx="2786">
                    <c:v>0.00E+00</c:v>
                  </c:pt>
                  <c:pt idx="2787">
                    <c:v>0.00E+00</c:v>
                  </c:pt>
                  <c:pt idx="2788">
                    <c:v>0.00E+00</c:v>
                  </c:pt>
                  <c:pt idx="2789">
                    <c:v>0.00E+00</c:v>
                  </c:pt>
                  <c:pt idx="2790">
                    <c:v>0.00E+00</c:v>
                  </c:pt>
                  <c:pt idx="2791">
                    <c:v>0.00E+00</c:v>
                  </c:pt>
                  <c:pt idx="2792">
                    <c:v>0.00E+00</c:v>
                  </c:pt>
                  <c:pt idx="2793">
                    <c:v>0.00E+00</c:v>
                  </c:pt>
                  <c:pt idx="2794">
                    <c:v>0.00E+00</c:v>
                  </c:pt>
                  <c:pt idx="2795">
                    <c:v>0.00E+00</c:v>
                  </c:pt>
                  <c:pt idx="2796">
                    <c:v>0.00E+00</c:v>
                  </c:pt>
                  <c:pt idx="2797">
                    <c:v>0.00E+00</c:v>
                  </c:pt>
                  <c:pt idx="2798">
                    <c:v>0.00E+00</c:v>
                  </c:pt>
                  <c:pt idx="2799">
                    <c:v>0.00E+00</c:v>
                  </c:pt>
                  <c:pt idx="2800">
                    <c:v>0.00E+00</c:v>
                  </c:pt>
                  <c:pt idx="2801">
                    <c:v>0.00E+00</c:v>
                  </c:pt>
                  <c:pt idx="2802">
                    <c:v>0.00E+00</c:v>
                  </c:pt>
                  <c:pt idx="2803">
                    <c:v>0.00E+00</c:v>
                  </c:pt>
                  <c:pt idx="2804">
                    <c:v>0.00E+00</c:v>
                  </c:pt>
                  <c:pt idx="2805">
                    <c:v>0.00E+00</c:v>
                  </c:pt>
                  <c:pt idx="2806">
                    <c:v>0.00E+00</c:v>
                  </c:pt>
                  <c:pt idx="2807">
                    <c:v>0.00E+00</c:v>
                  </c:pt>
                  <c:pt idx="2808">
                    <c:v>0.00E+00</c:v>
                  </c:pt>
                  <c:pt idx="2809">
                    <c:v>0.00E+00</c:v>
                  </c:pt>
                  <c:pt idx="2810">
                    <c:v>0.00E+00</c:v>
                  </c:pt>
                  <c:pt idx="2811">
                    <c:v>0.00E+00</c:v>
                  </c:pt>
                  <c:pt idx="2812">
                    <c:v>0.00E+00</c:v>
                  </c:pt>
                  <c:pt idx="2813">
                    <c:v>0.00E+00</c:v>
                  </c:pt>
                  <c:pt idx="2814">
                    <c:v>0.00E+00</c:v>
                  </c:pt>
                  <c:pt idx="2815">
                    <c:v>0.00E+00</c:v>
                  </c:pt>
                  <c:pt idx="2816">
                    <c:v>0.00E+00</c:v>
                  </c:pt>
                  <c:pt idx="2817">
                    <c:v>4.78E-10</c:v>
                  </c:pt>
                  <c:pt idx="2818">
                    <c:v>2.62E-09</c:v>
                  </c:pt>
                  <c:pt idx="2819">
                    <c:v>6.28E-10</c:v>
                  </c:pt>
                  <c:pt idx="2820">
                    <c:v>1.66E-09</c:v>
                  </c:pt>
                  <c:pt idx="2821">
                    <c:v>5.03E-10</c:v>
                  </c:pt>
                  <c:pt idx="2822">
                    <c:v>9.10E-10</c:v>
                  </c:pt>
                  <c:pt idx="2823">
                    <c:v>5.14E-09</c:v>
                  </c:pt>
                  <c:pt idx="2824">
                    <c:v>2.98E-09</c:v>
                  </c:pt>
                  <c:pt idx="2825">
                    <c:v>5.23E-09</c:v>
                  </c:pt>
                  <c:pt idx="2826">
                    <c:v>1.59E-09</c:v>
                  </c:pt>
                  <c:pt idx="2827">
                    <c:v>3.36E-10</c:v>
                  </c:pt>
                  <c:pt idx="2828">
                    <c:v>4.95E-10</c:v>
                  </c:pt>
                  <c:pt idx="2829">
                    <c:v>1.20E-09</c:v>
                  </c:pt>
                  <c:pt idx="2830">
                    <c:v>1.09E-09</c:v>
                  </c:pt>
                  <c:pt idx="2831">
                    <c:v>4.08E-09</c:v>
                  </c:pt>
                  <c:pt idx="2832">
                    <c:v>4.37E-09</c:v>
                  </c:pt>
                  <c:pt idx="2833">
                    <c:v>8.59E-11</c:v>
                  </c:pt>
                  <c:pt idx="2834">
                    <c:v>1.38E-10</c:v>
                  </c:pt>
                  <c:pt idx="2835">
                    <c:v>9.98E-09</c:v>
                  </c:pt>
                  <c:pt idx="2836">
                    <c:v>9.83E-10</c:v>
                  </c:pt>
                  <c:pt idx="2837">
                    <c:v>4.48E-10</c:v>
                  </c:pt>
                  <c:pt idx="2838">
                    <c:v>2.89E-10</c:v>
                  </c:pt>
                  <c:pt idx="2839">
                    <c:v>8.33E-09</c:v>
                  </c:pt>
                  <c:pt idx="2840">
                    <c:v>7.59E-09</c:v>
                  </c:pt>
                  <c:pt idx="2841">
                    <c:v>1.30E-10</c:v>
                  </c:pt>
                  <c:pt idx="2842">
                    <c:v>2.79E-09</c:v>
                  </c:pt>
                  <c:pt idx="2843">
                    <c:v>2.98E-09</c:v>
                  </c:pt>
                  <c:pt idx="2844">
                    <c:v>5.55E-10</c:v>
                  </c:pt>
                  <c:pt idx="2845">
                    <c:v>1.53E-10</c:v>
                  </c:pt>
                  <c:pt idx="2846">
                    <c:v>5.68E-09</c:v>
                  </c:pt>
                  <c:pt idx="2847">
                    <c:v>2.26E-08</c:v>
                  </c:pt>
                  <c:pt idx="2848">
                    <c:v>1.72E-10</c:v>
                  </c:pt>
                  <c:pt idx="2849">
                    <c:v>1.33E-08</c:v>
                  </c:pt>
                  <c:pt idx="2850">
                    <c:v>7.07E-10</c:v>
                  </c:pt>
                  <c:pt idx="2851">
                    <c:v>1.53E-09</c:v>
                  </c:pt>
                  <c:pt idx="2852">
                    <c:v>3.51E-09</c:v>
                  </c:pt>
                  <c:pt idx="2853">
                    <c:v>3.03E-11</c:v>
                  </c:pt>
                  <c:pt idx="2854">
                    <c:v>1.66E-09</c:v>
                  </c:pt>
                  <c:pt idx="2855">
                    <c:v>1.38E-08</c:v>
                  </c:pt>
                  <c:pt idx="2856">
                    <c:v>1.13E-09</c:v>
                  </c:pt>
                  <c:pt idx="2857">
                    <c:v>4.50E-09</c:v>
                  </c:pt>
                  <c:pt idx="2858">
                    <c:v>2.60E-09</c:v>
                  </c:pt>
                  <c:pt idx="2859">
                    <c:v>3.35E-10</c:v>
                  </c:pt>
                  <c:pt idx="2860">
                    <c:v>2.83E-09</c:v>
                  </c:pt>
                  <c:pt idx="2861">
                    <c:v>7.15E-11</c:v>
                  </c:pt>
                  <c:pt idx="2862">
                    <c:v>2.61E-11</c:v>
                  </c:pt>
                  <c:pt idx="2863">
                    <c:v>6.63E-11</c:v>
                  </c:pt>
                  <c:pt idx="2864">
                    <c:v>4.57E-11</c:v>
                  </c:pt>
                  <c:pt idx="2865">
                    <c:v>1.15E-09</c:v>
                  </c:pt>
                  <c:pt idx="2866">
                    <c:v>1.17E-10</c:v>
                  </c:pt>
                  <c:pt idx="2867">
                    <c:v>3.63E-10</c:v>
                  </c:pt>
                  <c:pt idx="2868">
                    <c:v>5.18E-10</c:v>
                  </c:pt>
                  <c:pt idx="2869">
                    <c:v>2.30E-09</c:v>
                  </c:pt>
                  <c:pt idx="2870">
                    <c:v>3.76E-10</c:v>
                  </c:pt>
                  <c:pt idx="2871">
                    <c:v>5.76E-10</c:v>
                  </c:pt>
                  <c:pt idx="2872">
                    <c:v>5.21E-10</c:v>
                  </c:pt>
                  <c:pt idx="2873">
                    <c:v>1.29E-08</c:v>
                  </c:pt>
                  <c:pt idx="2874">
                    <c:v>1.02E-08</c:v>
                  </c:pt>
                  <c:pt idx="2875">
                    <c:v>5.50E-09</c:v>
                  </c:pt>
                  <c:pt idx="2876">
                    <c:v>1.27E-10</c:v>
                  </c:pt>
                  <c:pt idx="2877">
                    <c:v>8.00E-10</c:v>
                  </c:pt>
                  <c:pt idx="2878">
                    <c:v>1.70E-09</c:v>
                  </c:pt>
                  <c:pt idx="2879">
                    <c:v>1.18E-09</c:v>
                  </c:pt>
                  <c:pt idx="2880">
                    <c:v>8.36E-09</c:v>
                  </c:pt>
                  <c:pt idx="2881">
                    <c:v>3.57E-09</c:v>
                  </c:pt>
                  <c:pt idx="2882">
                    <c:v>1.96E-10</c:v>
                  </c:pt>
                  <c:pt idx="2883">
                    <c:v>2.40E-10</c:v>
                  </c:pt>
                  <c:pt idx="2884">
                    <c:v>1.29E-08</c:v>
                  </c:pt>
                  <c:pt idx="2885">
                    <c:v>4.33E-09</c:v>
                  </c:pt>
                  <c:pt idx="2886">
                    <c:v>4.89E-09</c:v>
                  </c:pt>
                  <c:pt idx="2887">
                    <c:v>2.15E-09</c:v>
                  </c:pt>
                  <c:pt idx="2888">
                    <c:v>1.60E-08</c:v>
                  </c:pt>
                  <c:pt idx="2889">
                    <c:v>7.98E-10</c:v>
                  </c:pt>
                  <c:pt idx="2890">
                    <c:v>4.74E-11</c:v>
                  </c:pt>
                  <c:pt idx="2891">
                    <c:v>4.88E-09</c:v>
                  </c:pt>
                  <c:pt idx="2892">
                    <c:v>6.54E-10</c:v>
                  </c:pt>
                  <c:pt idx="2893">
                    <c:v>8.44E-09</c:v>
                  </c:pt>
                  <c:pt idx="2894">
                    <c:v>3.77E-10</c:v>
                  </c:pt>
                  <c:pt idx="2895">
                    <c:v>6.96E-09</c:v>
                  </c:pt>
                  <c:pt idx="2896">
                    <c:v>9.68E-10</c:v>
                  </c:pt>
                  <c:pt idx="2897">
                    <c:v>2.72E-09</c:v>
                  </c:pt>
                  <c:pt idx="2898">
                    <c:v>9.09E-10</c:v>
                  </c:pt>
                  <c:pt idx="2899">
                    <c:v>5.40E-09</c:v>
                  </c:pt>
                  <c:pt idx="2900">
                    <c:v>1.76E-09</c:v>
                  </c:pt>
                  <c:pt idx="2901">
                    <c:v>1.43E-09</c:v>
                  </c:pt>
                  <c:pt idx="2902">
                    <c:v>1.27E-09</c:v>
                  </c:pt>
                  <c:pt idx="2903">
                    <c:v>9.95E-10</c:v>
                  </c:pt>
                  <c:pt idx="2904">
                    <c:v>1.02E-08</c:v>
                  </c:pt>
                  <c:pt idx="2905">
                    <c:v>1.61E-09</c:v>
                  </c:pt>
                  <c:pt idx="2906">
                    <c:v>2.22E-10</c:v>
                  </c:pt>
                  <c:pt idx="2907">
                    <c:v>2.00E-08</c:v>
                  </c:pt>
                  <c:pt idx="2908">
                    <c:v>1.40E-10</c:v>
                  </c:pt>
                  <c:pt idx="2909">
                    <c:v>2.02E-09</c:v>
                  </c:pt>
                  <c:pt idx="2910">
                    <c:v>4.13E-10</c:v>
                  </c:pt>
                  <c:pt idx="2911">
                    <c:v>7.32E-10</c:v>
                  </c:pt>
                  <c:pt idx="2912">
                    <c:v>6.38E-10</c:v>
                  </c:pt>
                  <c:pt idx="2913">
                    <c:v>1.83E-09</c:v>
                  </c:pt>
                  <c:pt idx="2914">
                    <c:v>1.36E-09</c:v>
                  </c:pt>
                  <c:pt idx="2915">
                    <c:v>1.98E-09</c:v>
                  </c:pt>
                  <c:pt idx="2916">
                    <c:v>4.91E-10</c:v>
                  </c:pt>
                  <c:pt idx="2917">
                    <c:v>2.00E-09</c:v>
                  </c:pt>
                  <c:pt idx="2918">
                    <c:v>6.43E-10</c:v>
                  </c:pt>
                  <c:pt idx="2919">
                    <c:v>1.58E-08</c:v>
                  </c:pt>
                  <c:pt idx="2920">
                    <c:v>3.97E-09</c:v>
                  </c:pt>
                  <c:pt idx="2921">
                    <c:v>2.50E-09</c:v>
                  </c:pt>
                  <c:pt idx="2922">
                    <c:v>1.47E-09</c:v>
                  </c:pt>
                  <c:pt idx="2923">
                    <c:v>4.75E-09</c:v>
                  </c:pt>
                  <c:pt idx="2924">
                    <c:v>5.41E-10</c:v>
                  </c:pt>
                  <c:pt idx="2925">
                    <c:v>2.85E-09</c:v>
                  </c:pt>
                  <c:pt idx="2926">
                    <c:v>3.41E-09</c:v>
                  </c:pt>
                  <c:pt idx="2927">
                    <c:v>3.22E-09</c:v>
                  </c:pt>
                  <c:pt idx="2928">
                    <c:v>1.44E-09</c:v>
                  </c:pt>
                  <c:pt idx="2929">
                    <c:v>7.67E-09</c:v>
                  </c:pt>
                  <c:pt idx="2930">
                    <c:v>4.81E-10</c:v>
                  </c:pt>
                  <c:pt idx="2931">
                    <c:v>7.33E-11</c:v>
                  </c:pt>
                  <c:pt idx="2932">
                    <c:v>2.09E-09</c:v>
                  </c:pt>
                  <c:pt idx="2933">
                    <c:v>6.21E-10</c:v>
                  </c:pt>
                  <c:pt idx="2934">
                    <c:v>1.02E-10</c:v>
                  </c:pt>
                  <c:pt idx="2935">
                    <c:v>1.33E-09</c:v>
                  </c:pt>
                  <c:pt idx="2936">
                    <c:v>2.94E-09</c:v>
                  </c:pt>
                  <c:pt idx="2937">
                    <c:v>2.19E-09</c:v>
                  </c:pt>
                  <c:pt idx="2938">
                    <c:v>1.54E-09</c:v>
                  </c:pt>
                  <c:pt idx="2939">
                    <c:v>1.06E-09</c:v>
                  </c:pt>
                  <c:pt idx="2940">
                    <c:v>5.88E-09</c:v>
                  </c:pt>
                  <c:pt idx="2941">
                    <c:v>4.41E-10</c:v>
                  </c:pt>
                  <c:pt idx="2942">
                    <c:v>2.16E-10</c:v>
                  </c:pt>
                  <c:pt idx="2943">
                    <c:v>1.77E-11</c:v>
                  </c:pt>
                  <c:pt idx="2944">
                    <c:v>3.40E-10</c:v>
                  </c:pt>
                  <c:pt idx="2945">
                    <c:v>6.08E-11</c:v>
                  </c:pt>
                  <c:pt idx="2946">
                    <c:v>1.06E-10</c:v>
                  </c:pt>
                  <c:pt idx="2947">
                    <c:v>1.50E-09</c:v>
                  </c:pt>
                  <c:pt idx="2948">
                    <c:v>7.91E-11</c:v>
                  </c:pt>
                  <c:pt idx="2949">
                    <c:v>2.51E-10</c:v>
                  </c:pt>
                  <c:pt idx="2950">
                    <c:v>7.98E-09</c:v>
                  </c:pt>
                  <c:pt idx="2951">
                    <c:v>6.85E-11</c:v>
                  </c:pt>
                  <c:pt idx="2952">
                    <c:v>2.98E-10</c:v>
                  </c:pt>
                  <c:pt idx="2953">
                    <c:v>3.67E-09</c:v>
                  </c:pt>
                  <c:pt idx="2954">
                    <c:v>1.95E-09</c:v>
                  </c:pt>
                  <c:pt idx="2955">
                    <c:v>5.06E-11</c:v>
                  </c:pt>
                  <c:pt idx="2956">
                    <c:v>5.54E-10</c:v>
                  </c:pt>
                  <c:pt idx="2957">
                    <c:v>1.97E-11</c:v>
                  </c:pt>
                  <c:pt idx="2958">
                    <c:v>5.95E-11</c:v>
                  </c:pt>
                  <c:pt idx="2959">
                    <c:v>8.66E-10</c:v>
                  </c:pt>
                  <c:pt idx="2960">
                    <c:v>6.69E-12</c:v>
                  </c:pt>
                  <c:pt idx="2961">
                    <c:v>5.36E-10</c:v>
                  </c:pt>
                  <c:pt idx="2962">
                    <c:v>3.49E-10</c:v>
                  </c:pt>
                  <c:pt idx="2963">
                    <c:v>3.90E-11</c:v>
                  </c:pt>
                  <c:pt idx="2964">
                    <c:v>9.66E-11</c:v>
                  </c:pt>
                  <c:pt idx="2965">
                    <c:v>1.29E-09</c:v>
                  </c:pt>
                  <c:pt idx="2966">
                    <c:v>1.81E-10</c:v>
                  </c:pt>
                  <c:pt idx="2967">
                    <c:v>2.26E-11</c:v>
                  </c:pt>
                  <c:pt idx="2968">
                    <c:v>4.43E-11</c:v>
                  </c:pt>
                  <c:pt idx="2969">
                    <c:v>3.71E-10</c:v>
                  </c:pt>
                  <c:pt idx="2970">
                    <c:v>2.62E-10</c:v>
                  </c:pt>
                  <c:pt idx="2971">
                    <c:v>4.17E-11</c:v>
                  </c:pt>
                  <c:pt idx="2972">
                    <c:v>1.34E-10</c:v>
                  </c:pt>
                  <c:pt idx="2973">
                    <c:v>5.71E-11</c:v>
                  </c:pt>
                  <c:pt idx="2974">
                    <c:v>8.97E-12</c:v>
                  </c:pt>
                  <c:pt idx="2975">
                    <c:v>2.61E-10</c:v>
                  </c:pt>
                  <c:pt idx="2976">
                    <c:v>1.19E-10</c:v>
                  </c:pt>
                  <c:pt idx="2977">
                    <c:v>5.62E-11</c:v>
                  </c:pt>
                  <c:pt idx="2978">
                    <c:v>1.03E-10</c:v>
                  </c:pt>
                  <c:pt idx="2979">
                    <c:v>2.64E-10</c:v>
                  </c:pt>
                  <c:pt idx="2980">
                    <c:v>2.73E-10</c:v>
                  </c:pt>
                  <c:pt idx="2981">
                    <c:v>6.24E-11</c:v>
                  </c:pt>
                  <c:pt idx="2982">
                    <c:v>4.32E-10</c:v>
                  </c:pt>
                  <c:pt idx="2983">
                    <c:v>4.89E-10</c:v>
                  </c:pt>
                  <c:pt idx="2984">
                    <c:v>4.20E-10</c:v>
                  </c:pt>
                  <c:pt idx="2985">
                    <c:v>1.42E-10</c:v>
                  </c:pt>
                  <c:pt idx="2986">
                    <c:v>9.71E-11</c:v>
                  </c:pt>
                  <c:pt idx="2987">
                    <c:v>1.28E-10</c:v>
                  </c:pt>
                  <c:pt idx="2988">
                    <c:v>8.39E-11</c:v>
                  </c:pt>
                  <c:pt idx="2989">
                    <c:v>3.01E-10</c:v>
                  </c:pt>
                  <c:pt idx="2990">
                    <c:v>5.32E-10</c:v>
                  </c:pt>
                  <c:pt idx="2991">
                    <c:v>4.42E-11</c:v>
                  </c:pt>
                  <c:pt idx="2992">
                    <c:v>1.96E-10</c:v>
                  </c:pt>
                  <c:pt idx="2993">
                    <c:v>1.27E-10</c:v>
                  </c:pt>
                  <c:pt idx="2994">
                    <c:v>1.12E-10</c:v>
                  </c:pt>
                  <c:pt idx="2995">
                    <c:v>2.41E-10</c:v>
                  </c:pt>
                  <c:pt idx="2996">
                    <c:v>8.79E-11</c:v>
                  </c:pt>
                  <c:pt idx="2997">
                    <c:v>5.40E-10</c:v>
                  </c:pt>
                  <c:pt idx="2998">
                    <c:v>2.39E-10</c:v>
                  </c:pt>
                  <c:pt idx="2999">
                    <c:v>2.11E-10</c:v>
                  </c:pt>
                  <c:pt idx="3000">
                    <c:v>1.81E-10</c:v>
                  </c:pt>
                  <c:pt idx="3001">
                    <c:v>4.62E-11</c:v>
                  </c:pt>
                  <c:pt idx="3002">
                    <c:v>1.60E-10</c:v>
                  </c:pt>
                  <c:pt idx="3003">
                    <c:v>5.38E-11</c:v>
                  </c:pt>
                  <c:pt idx="3004">
                    <c:v>4.47E-11</c:v>
                  </c:pt>
                  <c:pt idx="3005">
                    <c:v>6.12E-10</c:v>
                  </c:pt>
                  <c:pt idx="3006">
                    <c:v>2.00E-11</c:v>
                  </c:pt>
                  <c:pt idx="3007">
                    <c:v>3.24E-10</c:v>
                  </c:pt>
                  <c:pt idx="3008">
                    <c:v>3.58E-10</c:v>
                  </c:pt>
                  <c:pt idx="3009">
                    <c:v>2.61E-10</c:v>
                  </c:pt>
                  <c:pt idx="3010">
                    <c:v>4.28E-11</c:v>
                  </c:pt>
                  <c:pt idx="3011">
                    <c:v>5.28E-10</c:v>
                  </c:pt>
                  <c:pt idx="3012">
                    <c:v>5.48E-10</c:v>
                  </c:pt>
                  <c:pt idx="3013">
                    <c:v>2.38E-10</c:v>
                  </c:pt>
                  <c:pt idx="3014">
                    <c:v>6.75E-11</c:v>
                  </c:pt>
                  <c:pt idx="3015">
                    <c:v>3.35E-11</c:v>
                  </c:pt>
                  <c:pt idx="3016">
                    <c:v>2.66E-11</c:v>
                  </c:pt>
                  <c:pt idx="3017">
                    <c:v>9.21E-11</c:v>
                  </c:pt>
                  <c:pt idx="3018">
                    <c:v>1.72E-10</c:v>
                  </c:pt>
                  <c:pt idx="3019">
                    <c:v>3.69E-11</c:v>
                  </c:pt>
                  <c:pt idx="3020">
                    <c:v>7.66E-11</c:v>
                  </c:pt>
                  <c:pt idx="3021">
                    <c:v>3.14E-11</c:v>
                  </c:pt>
                  <c:pt idx="3022">
                    <c:v>1.65E-11</c:v>
                  </c:pt>
                  <c:pt idx="3023">
                    <c:v>9.60E-12</c:v>
                  </c:pt>
                  <c:pt idx="3024">
                    <c:v>7.05E-11</c:v>
                  </c:pt>
                  <c:pt idx="3025">
                    <c:v>2.69E-11</c:v>
                  </c:pt>
                  <c:pt idx="3026">
                    <c:v>1.44E-11</c:v>
                  </c:pt>
                  <c:pt idx="3027">
                    <c:v>5.21E-11</c:v>
                  </c:pt>
                  <c:pt idx="3028">
                    <c:v>1.15E-11</c:v>
                  </c:pt>
                  <c:pt idx="3029">
                    <c:v>1.16E-10</c:v>
                  </c:pt>
                  <c:pt idx="3030">
                    <c:v>6.44E-10</c:v>
                  </c:pt>
                  <c:pt idx="3031">
                    <c:v>2.16E-10</c:v>
                  </c:pt>
                  <c:pt idx="3032">
                    <c:v>1.11E-10</c:v>
                  </c:pt>
                  <c:pt idx="3033">
                    <c:v>2.20E-11</c:v>
                  </c:pt>
                  <c:pt idx="3034">
                    <c:v>3.87E-11</c:v>
                  </c:pt>
                  <c:pt idx="3035">
                    <c:v>1.30E-09</c:v>
                  </c:pt>
                  <c:pt idx="3036">
                    <c:v>8.20E-11</c:v>
                  </c:pt>
                  <c:pt idx="3037">
                    <c:v>3.65E-11</c:v>
                  </c:pt>
                  <c:pt idx="3038">
                    <c:v>4.08E-10</c:v>
                  </c:pt>
                  <c:pt idx="3039">
                    <c:v>3.10E-11</c:v>
                  </c:pt>
                  <c:pt idx="3040">
                    <c:v>8.23E-12</c:v>
                  </c:pt>
                  <c:pt idx="3041">
                    <c:v>7.74E-11</c:v>
                  </c:pt>
                  <c:pt idx="3042">
                    <c:v>5.01E-11</c:v>
                  </c:pt>
                  <c:pt idx="3043">
                    <c:v>5.86E-11</c:v>
                  </c:pt>
                  <c:pt idx="3044">
                    <c:v>1.24E-10</c:v>
                  </c:pt>
                  <c:pt idx="3045">
                    <c:v>5.42E-11</c:v>
                  </c:pt>
                  <c:pt idx="3046">
                    <c:v>1.84E-10</c:v>
                  </c:pt>
                  <c:pt idx="3047">
                    <c:v>3.88E-11</c:v>
                  </c:pt>
                  <c:pt idx="3048">
                    <c:v>4.65E-11</c:v>
                  </c:pt>
                  <c:pt idx="3049">
                    <c:v>4.97E-11</c:v>
                  </c:pt>
                  <c:pt idx="3050">
                    <c:v>1.93E-10</c:v>
                  </c:pt>
                  <c:pt idx="3051">
                    <c:v>4.66E-10</c:v>
                  </c:pt>
                  <c:pt idx="3052">
                    <c:v>1.74E-10</c:v>
                  </c:pt>
                  <c:pt idx="3053">
                    <c:v>1.95E-10</c:v>
                  </c:pt>
                  <c:pt idx="3054">
                    <c:v>5.24E-11</c:v>
                  </c:pt>
                  <c:pt idx="3055">
                    <c:v>2.75E-10</c:v>
                  </c:pt>
                  <c:pt idx="3056">
                    <c:v>3.27E-10</c:v>
                  </c:pt>
                  <c:pt idx="3057">
                    <c:v>1.71E-11</c:v>
                  </c:pt>
                  <c:pt idx="3058">
                    <c:v>4.35E-10</c:v>
                  </c:pt>
                  <c:pt idx="3059">
                    <c:v>6.52E-11</c:v>
                  </c:pt>
                  <c:pt idx="3060">
                    <c:v>3.21E-11</c:v>
                  </c:pt>
                  <c:pt idx="3061">
                    <c:v>1.95E-10</c:v>
                  </c:pt>
                  <c:pt idx="3062">
                    <c:v>1.58E-10</c:v>
                  </c:pt>
                  <c:pt idx="3063">
                    <c:v>5.11E-10</c:v>
                  </c:pt>
                  <c:pt idx="3064">
                    <c:v>1.86E-10</c:v>
                  </c:pt>
                  <c:pt idx="3065">
                    <c:v>4.54E-11</c:v>
                  </c:pt>
                  <c:pt idx="3066">
                    <c:v>1.51E-11</c:v>
                  </c:pt>
                  <c:pt idx="3067">
                    <c:v>4.29E-10</c:v>
                  </c:pt>
                  <c:pt idx="3068">
                    <c:v>2.03E-10</c:v>
                  </c:pt>
                  <c:pt idx="3069">
                    <c:v>4.41E-10</c:v>
                  </c:pt>
                  <c:pt idx="3070">
                    <c:v>1.06E-10</c:v>
                  </c:pt>
                  <c:pt idx="3071">
                    <c:v>1.50E-10</c:v>
                  </c:pt>
                  <c:pt idx="3072">
                    <c:v>4.97E-10</c:v>
                  </c:pt>
                  <c:pt idx="3073">
                    <c:v>7.70E-11</c:v>
                  </c:pt>
                  <c:pt idx="3074">
                    <c:v>2.29E-11</c:v>
                  </c:pt>
                  <c:pt idx="3075">
                    <c:v>1.36E-10</c:v>
                  </c:pt>
                  <c:pt idx="3076">
                    <c:v>8.64E-12</c:v>
                  </c:pt>
                  <c:pt idx="3077">
                    <c:v>7.66E-10</c:v>
                  </c:pt>
                  <c:pt idx="3078">
                    <c:v>3.83E-10</c:v>
                  </c:pt>
                  <c:pt idx="3079">
                    <c:v>1.74E-10</c:v>
                  </c:pt>
                  <c:pt idx="3080">
                    <c:v>4.34E-10</c:v>
                  </c:pt>
                  <c:pt idx="3081">
                    <c:v>1.20E-10</c:v>
                  </c:pt>
                  <c:pt idx="3082">
                    <c:v>5.01E-11</c:v>
                  </c:pt>
                  <c:pt idx="3083">
                    <c:v>2.85E-11</c:v>
                  </c:pt>
                  <c:pt idx="3084">
                    <c:v>1.12E-09</c:v>
                  </c:pt>
                  <c:pt idx="3085">
                    <c:v>1.09E-10</c:v>
                  </c:pt>
                  <c:pt idx="3086">
                    <c:v>2.69E-10</c:v>
                  </c:pt>
                  <c:pt idx="3087">
                    <c:v>2.98E-11</c:v>
                  </c:pt>
                  <c:pt idx="3088">
                    <c:v>5.86E-10</c:v>
                  </c:pt>
                  <c:pt idx="3089">
                    <c:v>8.29E-11</c:v>
                  </c:pt>
                  <c:pt idx="3090">
                    <c:v>2.77E-10</c:v>
                  </c:pt>
                  <c:pt idx="3091">
                    <c:v>6.79E-10</c:v>
                  </c:pt>
                  <c:pt idx="3092">
                    <c:v>2.12E-10</c:v>
                  </c:pt>
                  <c:pt idx="3093">
                    <c:v>3.55E-11</c:v>
                  </c:pt>
                  <c:pt idx="3094">
                    <c:v>7.00E-11</c:v>
                  </c:pt>
                  <c:pt idx="3095">
                    <c:v>1.33E-10</c:v>
                  </c:pt>
                  <c:pt idx="3096">
                    <c:v>8.22E-11</c:v>
                  </c:pt>
                  <c:pt idx="3097">
                    <c:v>1.07E-10</c:v>
                  </c:pt>
                  <c:pt idx="3098">
                    <c:v>8.51E-12</c:v>
                  </c:pt>
                  <c:pt idx="3099">
                    <c:v>5.16E-11</c:v>
                  </c:pt>
                  <c:pt idx="3100">
                    <c:v>2.32E-11</c:v>
                  </c:pt>
                  <c:pt idx="3101">
                    <c:v>6.15E-11</c:v>
                  </c:pt>
                  <c:pt idx="3102">
                    <c:v>1.50E-11</c:v>
                  </c:pt>
                  <c:pt idx="3103">
                    <c:v>2.37E-11</c:v>
                  </c:pt>
                  <c:pt idx="3104">
                    <c:v>9.05E-12</c:v>
                  </c:pt>
                  <c:pt idx="3105">
                    <c:v>6.26E-11</c:v>
                  </c:pt>
                  <c:pt idx="3106">
                    <c:v>2.57E-11</c:v>
                  </c:pt>
                  <c:pt idx="3107">
                    <c:v>8.20E-11</c:v>
                  </c:pt>
                  <c:pt idx="3108">
                    <c:v>2.00E-10</c:v>
                  </c:pt>
                  <c:pt idx="3109">
                    <c:v>1.04E-10</c:v>
                  </c:pt>
                  <c:pt idx="3110">
                    <c:v>6.22E-10</c:v>
                  </c:pt>
                  <c:pt idx="3111">
                    <c:v>1.54E-11</c:v>
                  </c:pt>
                  <c:pt idx="3112">
                    <c:v>7.21E-10</c:v>
                  </c:pt>
                  <c:pt idx="3113">
                    <c:v>5.77E-10</c:v>
                  </c:pt>
                  <c:pt idx="3114">
                    <c:v>1.38E-10</c:v>
                  </c:pt>
                  <c:pt idx="3115">
                    <c:v>1.91E-10</c:v>
                  </c:pt>
                  <c:pt idx="3116">
                    <c:v>4.13E-10</c:v>
                  </c:pt>
                  <c:pt idx="3117">
                    <c:v>2.65E-11</c:v>
                  </c:pt>
                  <c:pt idx="3118">
                    <c:v>6.98E-11</c:v>
                  </c:pt>
                  <c:pt idx="3119">
                    <c:v>2.41E-11</c:v>
                  </c:pt>
                  <c:pt idx="3120">
                    <c:v>2.34E-10</c:v>
                  </c:pt>
                  <c:pt idx="3121">
                    <c:v>8.68E-11</c:v>
                  </c:pt>
                  <c:pt idx="3122">
                    <c:v>2.09E-11</c:v>
                  </c:pt>
                  <c:pt idx="3123">
                    <c:v>9.01E-11</c:v>
                  </c:pt>
                  <c:pt idx="3124">
                    <c:v>1.80E-09</c:v>
                  </c:pt>
                  <c:pt idx="3125">
                    <c:v>3.58E-11</c:v>
                  </c:pt>
                  <c:pt idx="3126">
                    <c:v>2.45E-10</c:v>
                  </c:pt>
                  <c:pt idx="3127">
                    <c:v>4.35E-11</c:v>
                  </c:pt>
                  <c:pt idx="3128">
                    <c:v>3.19E-10</c:v>
                  </c:pt>
                  <c:pt idx="3129">
                    <c:v>4.41E-10</c:v>
                  </c:pt>
                  <c:pt idx="3130">
                    <c:v>8.80E-10</c:v>
                  </c:pt>
                  <c:pt idx="3131">
                    <c:v>1.11E-10</c:v>
                  </c:pt>
                  <c:pt idx="3132">
                    <c:v>1.42E-09</c:v>
                  </c:pt>
                  <c:pt idx="3133">
                    <c:v>2.59E-10</c:v>
                  </c:pt>
                  <c:pt idx="3134">
                    <c:v>2.98E-10</c:v>
                  </c:pt>
                  <c:pt idx="3135">
                    <c:v>4.57E-11</c:v>
                  </c:pt>
                  <c:pt idx="3136">
                    <c:v>1.98E-10</c:v>
                  </c:pt>
                  <c:pt idx="3137">
                    <c:v>7.72E-11</c:v>
                  </c:pt>
                  <c:pt idx="3138">
                    <c:v>1.38E-10</c:v>
                  </c:pt>
                  <c:pt idx="3139">
                    <c:v>2.43E-10</c:v>
                  </c:pt>
                  <c:pt idx="3140">
                    <c:v>3.85E-10</c:v>
                  </c:pt>
                  <c:pt idx="3141">
                    <c:v>8.74E-11</c:v>
                  </c:pt>
                  <c:pt idx="3142">
                    <c:v>2.59E-10</c:v>
                  </c:pt>
                  <c:pt idx="3143">
                    <c:v>1.24E-10</c:v>
                  </c:pt>
                  <c:pt idx="3144">
                    <c:v>4.36E-11</c:v>
                  </c:pt>
                  <c:pt idx="3145">
                    <c:v>2.71E-10</c:v>
                  </c:pt>
                  <c:pt idx="3146">
                    <c:v>3.94E-11</c:v>
                  </c:pt>
                  <c:pt idx="3147">
                    <c:v>1.56E-11</c:v>
                  </c:pt>
                  <c:pt idx="3148">
                    <c:v>1.47E-10</c:v>
                  </c:pt>
                  <c:pt idx="3149">
                    <c:v>2.81E-10</c:v>
                  </c:pt>
                  <c:pt idx="3150">
                    <c:v>1.36E-09</c:v>
                  </c:pt>
                  <c:pt idx="3151">
                    <c:v>4.38E-11</c:v>
                  </c:pt>
                  <c:pt idx="3152">
                    <c:v>4.89E-10</c:v>
                  </c:pt>
                  <c:pt idx="3153">
                    <c:v>5.12E-09</c:v>
                  </c:pt>
                  <c:pt idx="3154">
                    <c:v>1.90E-10</c:v>
                  </c:pt>
                  <c:pt idx="3155">
                    <c:v>5.05E-11</c:v>
                  </c:pt>
                  <c:pt idx="3156">
                    <c:v>1.48E-10</c:v>
                  </c:pt>
                  <c:pt idx="3157">
                    <c:v>3.34E-10</c:v>
                  </c:pt>
                  <c:pt idx="3158">
                    <c:v>4.18E-11</c:v>
                  </c:pt>
                  <c:pt idx="3159">
                    <c:v>6.93E-11</c:v>
                  </c:pt>
                  <c:pt idx="3160">
                    <c:v>7.09E-11</c:v>
                  </c:pt>
                  <c:pt idx="3161">
                    <c:v>4.21E-11</c:v>
                  </c:pt>
                  <c:pt idx="3162">
                    <c:v>1.16E-10</c:v>
                  </c:pt>
                  <c:pt idx="3163">
                    <c:v>8.90E-11</c:v>
                  </c:pt>
                  <c:pt idx="3164">
                    <c:v>1.08E-09</c:v>
                  </c:pt>
                  <c:pt idx="3165">
                    <c:v>3.96E-11</c:v>
                  </c:pt>
                  <c:pt idx="3166">
                    <c:v>3.64E-10</c:v>
                  </c:pt>
                  <c:pt idx="3167">
                    <c:v>2.44E-09</c:v>
                  </c:pt>
                  <c:pt idx="3168">
                    <c:v>4.43E-11</c:v>
                  </c:pt>
                  <c:pt idx="3169">
                    <c:v>2.17E-10</c:v>
                  </c:pt>
                  <c:pt idx="3170">
                    <c:v>2.01E-10</c:v>
                  </c:pt>
                  <c:pt idx="3171">
                    <c:v>3.68E-10</c:v>
                  </c:pt>
                  <c:pt idx="3172">
                    <c:v>4.06E-10</c:v>
                  </c:pt>
                  <c:pt idx="3173">
                    <c:v>3.06E-11</c:v>
                  </c:pt>
                  <c:pt idx="3174">
                    <c:v>1.27E-10</c:v>
                  </c:pt>
                  <c:pt idx="3175">
                    <c:v>1.00E-09</c:v>
                  </c:pt>
                  <c:pt idx="3176">
                    <c:v>2.91E-11</c:v>
                  </c:pt>
                  <c:pt idx="3177">
                    <c:v>6.89E-10</c:v>
                  </c:pt>
                  <c:pt idx="3178">
                    <c:v>3.89E-10</c:v>
                  </c:pt>
                  <c:pt idx="3179">
                    <c:v>1.76E-09</c:v>
                  </c:pt>
                  <c:pt idx="3180">
                    <c:v>2.32E-10</c:v>
                  </c:pt>
                  <c:pt idx="3181">
                    <c:v>1.71E-11</c:v>
                  </c:pt>
                  <c:pt idx="3182">
                    <c:v>1.37E-10</c:v>
                  </c:pt>
                  <c:pt idx="3183">
                    <c:v>6.52E-11</c:v>
                  </c:pt>
                  <c:pt idx="3184">
                    <c:v>4.87E-10</c:v>
                  </c:pt>
                  <c:pt idx="3185">
                    <c:v>3.96E-11</c:v>
                  </c:pt>
                  <c:pt idx="3186">
                    <c:v>1.64E-10</c:v>
                  </c:pt>
                  <c:pt idx="3187">
                    <c:v>9.01E-11</c:v>
                  </c:pt>
                  <c:pt idx="3188">
                    <c:v>1.76E-09</c:v>
                  </c:pt>
                  <c:pt idx="3189">
                    <c:v>9.98E-10</c:v>
                  </c:pt>
                  <c:pt idx="3190">
                    <c:v>8.40E-11</c:v>
                  </c:pt>
                  <c:pt idx="3191">
                    <c:v>2.91E-10</c:v>
                  </c:pt>
                  <c:pt idx="3192">
                    <c:v>3.72E-10</c:v>
                  </c:pt>
                  <c:pt idx="3193">
                    <c:v>4.00E-10</c:v>
                  </c:pt>
                  <c:pt idx="3194">
                    <c:v>5.31E-10</c:v>
                  </c:pt>
                  <c:pt idx="3195">
                    <c:v>4.57E-11</c:v>
                  </c:pt>
                  <c:pt idx="3196">
                    <c:v>4.28E-10</c:v>
                  </c:pt>
                  <c:pt idx="3197">
                    <c:v>1.32E-11</c:v>
                  </c:pt>
                  <c:pt idx="3198">
                    <c:v>2.36E-10</c:v>
                  </c:pt>
                  <c:pt idx="3199">
                    <c:v>1.44E-11</c:v>
                  </c:pt>
                  <c:pt idx="3200">
                    <c:v>3.43E-10</c:v>
                  </c:pt>
                  <c:pt idx="3201">
                    <c:v>1.85E-10</c:v>
                  </c:pt>
                  <c:pt idx="3202">
                    <c:v>1.72E-10</c:v>
                  </c:pt>
                  <c:pt idx="3203">
                    <c:v>2.27E-10</c:v>
                  </c:pt>
                  <c:pt idx="3204">
                    <c:v>4.34E-11</c:v>
                  </c:pt>
                  <c:pt idx="3205">
                    <c:v>0.00E+00</c:v>
                  </c:pt>
                  <c:pt idx="3206">
                    <c:v>0.00E+00</c:v>
                  </c:pt>
                  <c:pt idx="3207">
                    <c:v>0.00E+00</c:v>
                  </c:pt>
                  <c:pt idx="3208">
                    <c:v>0.00E+00</c:v>
                  </c:pt>
                  <c:pt idx="3209">
                    <c:v>0.00E+00</c:v>
                  </c:pt>
                  <c:pt idx="3210">
                    <c:v>0.00E+00</c:v>
                  </c:pt>
                  <c:pt idx="3211">
                    <c:v>0.00E+00</c:v>
                  </c:pt>
                  <c:pt idx="3212">
                    <c:v>0.00E+00</c:v>
                  </c:pt>
                  <c:pt idx="3213">
                    <c:v>0.00E+00</c:v>
                  </c:pt>
                  <c:pt idx="3214">
                    <c:v>0.00E+00</c:v>
                  </c:pt>
                  <c:pt idx="3215">
                    <c:v>0.00E+00</c:v>
                  </c:pt>
                  <c:pt idx="3216">
                    <c:v>0.00E+00</c:v>
                  </c:pt>
                  <c:pt idx="3217">
                    <c:v>0.00E+00</c:v>
                  </c:pt>
                  <c:pt idx="3218">
                    <c:v>0.00E+00</c:v>
                  </c:pt>
                  <c:pt idx="3219">
                    <c:v>0.00E+00</c:v>
                  </c:pt>
                  <c:pt idx="3220">
                    <c:v>0.00E+00</c:v>
                  </c:pt>
                  <c:pt idx="3221">
                    <c:v>0.00E+00</c:v>
                  </c:pt>
                  <c:pt idx="3222">
                    <c:v>0.00E+00</c:v>
                  </c:pt>
                  <c:pt idx="3223">
                    <c:v>0.00E+00</c:v>
                  </c:pt>
                  <c:pt idx="3224">
                    <c:v>0.00E+00</c:v>
                  </c:pt>
                  <c:pt idx="3225">
                    <c:v>0.00E+00</c:v>
                  </c:pt>
                  <c:pt idx="3226">
                    <c:v>0.00E+00</c:v>
                  </c:pt>
                  <c:pt idx="3227">
                    <c:v>0.00E+00</c:v>
                  </c:pt>
                  <c:pt idx="3228">
                    <c:v>0.00E+00</c:v>
                  </c:pt>
                  <c:pt idx="3229">
                    <c:v>0.00E+00</c:v>
                  </c:pt>
                  <c:pt idx="3230">
                    <c:v>9.97E-10</c:v>
                  </c:pt>
                  <c:pt idx="3231">
                    <c:v>4.75E-10</c:v>
                  </c:pt>
                  <c:pt idx="3232">
                    <c:v>7.99E-11</c:v>
                  </c:pt>
                  <c:pt idx="3233">
                    <c:v>7.33E-10</c:v>
                  </c:pt>
                  <c:pt idx="3234">
                    <c:v>3.99E-11</c:v>
                  </c:pt>
                  <c:pt idx="3235">
                    <c:v>4.90E-10</c:v>
                  </c:pt>
                  <c:pt idx="3236">
                    <c:v>3.97E-10</c:v>
                  </c:pt>
                  <c:pt idx="3237">
                    <c:v>5.44E-11</c:v>
                  </c:pt>
                  <c:pt idx="3238">
                    <c:v>4.33E-11</c:v>
                  </c:pt>
                  <c:pt idx="3239">
                    <c:v>2.05E-10</c:v>
                  </c:pt>
                  <c:pt idx="3240">
                    <c:v>2.29E-11</c:v>
                  </c:pt>
                  <c:pt idx="3241">
                    <c:v>3.27E-10</c:v>
                  </c:pt>
                  <c:pt idx="3242">
                    <c:v>1.00E-09</c:v>
                  </c:pt>
                  <c:pt idx="3243">
                    <c:v>8.31E-11</c:v>
                  </c:pt>
                  <c:pt idx="3244">
                    <c:v>2.88E-10</c:v>
                  </c:pt>
                  <c:pt idx="3245">
                    <c:v>2.68E-11</c:v>
                  </c:pt>
                  <c:pt idx="3246">
                    <c:v>1.97E-10</c:v>
                  </c:pt>
                  <c:pt idx="3247">
                    <c:v>2.71E-11</c:v>
                  </c:pt>
                  <c:pt idx="3248">
                    <c:v>1.23E-09</c:v>
                  </c:pt>
                  <c:pt idx="3249">
                    <c:v>1.68E-10</c:v>
                  </c:pt>
                  <c:pt idx="3250">
                    <c:v>3.29E-10</c:v>
                  </c:pt>
                  <c:pt idx="3251">
                    <c:v>1.23E-10</c:v>
                  </c:pt>
                  <c:pt idx="3252">
                    <c:v>8.62E-12</c:v>
                  </c:pt>
                  <c:pt idx="3253">
                    <c:v>1.28E-09</c:v>
                  </c:pt>
                  <c:pt idx="3254">
                    <c:v>2.84E-10</c:v>
                  </c:pt>
                  <c:pt idx="3255">
                    <c:v>6.38E-11</c:v>
                  </c:pt>
                  <c:pt idx="3256">
                    <c:v>3.78E-10</c:v>
                  </c:pt>
                  <c:pt idx="3257">
                    <c:v>6.01E-10</c:v>
                  </c:pt>
                  <c:pt idx="3258">
                    <c:v>2.20E-11</c:v>
                  </c:pt>
                  <c:pt idx="3259">
                    <c:v>1.01E-10</c:v>
                  </c:pt>
                  <c:pt idx="3260">
                    <c:v>2.03E-09</c:v>
                  </c:pt>
                  <c:pt idx="3261">
                    <c:v>1.47E-11</c:v>
                  </c:pt>
                  <c:pt idx="3262">
                    <c:v>5.71E-11</c:v>
                  </c:pt>
                  <c:pt idx="3263">
                    <c:v>2.86E-10</c:v>
                  </c:pt>
                  <c:pt idx="3264">
                    <c:v>6.46E-11</c:v>
                  </c:pt>
                  <c:pt idx="3265">
                    <c:v>2.25E-11</c:v>
                  </c:pt>
                  <c:pt idx="3266">
                    <c:v>4.73E-11</c:v>
                  </c:pt>
                  <c:pt idx="3267">
                    <c:v>1.96E-10</c:v>
                  </c:pt>
                  <c:pt idx="3268">
                    <c:v>3.38E-11</c:v>
                  </c:pt>
                  <c:pt idx="3269">
                    <c:v>9.88E-11</c:v>
                  </c:pt>
                  <c:pt idx="3270">
                    <c:v>2.96E-11</c:v>
                  </c:pt>
                  <c:pt idx="3271">
                    <c:v>3.52E-10</c:v>
                  </c:pt>
                  <c:pt idx="3272">
                    <c:v>9.47E-12</c:v>
                  </c:pt>
                  <c:pt idx="3273">
                    <c:v>2.23E-10</c:v>
                  </c:pt>
                  <c:pt idx="3274">
                    <c:v>9.04E-11</c:v>
                  </c:pt>
                  <c:pt idx="3275">
                    <c:v>3.30E-11</c:v>
                  </c:pt>
                  <c:pt idx="3276">
                    <c:v>1.14E-10</c:v>
                  </c:pt>
                  <c:pt idx="3277">
                    <c:v>2.52E-11</c:v>
                  </c:pt>
                  <c:pt idx="3278">
                    <c:v>5.50E-10</c:v>
                  </c:pt>
                  <c:pt idx="3279">
                    <c:v>3.99E-10</c:v>
                  </c:pt>
                  <c:pt idx="3280">
                    <c:v>1.49E-10</c:v>
                  </c:pt>
                  <c:pt idx="3281">
                    <c:v>1.75E-11</c:v>
                  </c:pt>
                  <c:pt idx="3282">
                    <c:v>3.53E-10</c:v>
                  </c:pt>
                  <c:pt idx="3283">
                    <c:v>1.05E-09</c:v>
                  </c:pt>
                  <c:pt idx="3284">
                    <c:v>6.08E-11</c:v>
                  </c:pt>
                  <c:pt idx="3285">
                    <c:v>2.65E-11</c:v>
                  </c:pt>
                  <c:pt idx="3286">
                    <c:v>1.63E-10</c:v>
                  </c:pt>
                  <c:pt idx="3287">
                    <c:v>1.00E-10</c:v>
                  </c:pt>
                  <c:pt idx="3288">
                    <c:v>1.51E-11</c:v>
                  </c:pt>
                  <c:pt idx="3289">
                    <c:v>1.88E-10</c:v>
                  </c:pt>
                  <c:pt idx="3290">
                    <c:v>1.83E-11</c:v>
                  </c:pt>
                  <c:pt idx="3291">
                    <c:v>6.44E-11</c:v>
                  </c:pt>
                  <c:pt idx="3292">
                    <c:v>6.84E-11</c:v>
                  </c:pt>
                  <c:pt idx="3293">
                    <c:v>8.47E-11</c:v>
                  </c:pt>
                  <c:pt idx="3294">
                    <c:v>3.94E-10</c:v>
                  </c:pt>
                  <c:pt idx="3295">
                    <c:v>7.58E-11</c:v>
                  </c:pt>
                  <c:pt idx="3296">
                    <c:v>3.63E-11</c:v>
                  </c:pt>
                  <c:pt idx="3297">
                    <c:v>9.97E-11</c:v>
                  </c:pt>
                  <c:pt idx="3298">
                    <c:v>5.49E-11</c:v>
                  </c:pt>
                  <c:pt idx="3299">
                    <c:v>3.11E-10</c:v>
                  </c:pt>
                  <c:pt idx="3300">
                    <c:v>2.09E-10</c:v>
                  </c:pt>
                  <c:pt idx="3301">
                    <c:v>7.67E-12</c:v>
                  </c:pt>
                  <c:pt idx="3302">
                    <c:v>1.73E-10</c:v>
                  </c:pt>
                  <c:pt idx="3303">
                    <c:v>1.42E-10</c:v>
                  </c:pt>
                  <c:pt idx="3304">
                    <c:v>9.88E-11</c:v>
                  </c:pt>
                  <c:pt idx="3305">
                    <c:v>2.76E-11</c:v>
                  </c:pt>
                  <c:pt idx="3306">
                    <c:v>7.12E-11</c:v>
                  </c:pt>
                  <c:pt idx="3307">
                    <c:v>1.89E-11</c:v>
                  </c:pt>
                  <c:pt idx="3308">
                    <c:v>9.20E-11</c:v>
                  </c:pt>
                  <c:pt idx="3309">
                    <c:v>1.36E-10</c:v>
                  </c:pt>
                  <c:pt idx="3310">
                    <c:v>5.15E-11</c:v>
                  </c:pt>
                  <c:pt idx="3311">
                    <c:v>6.20E-11</c:v>
                  </c:pt>
                  <c:pt idx="3312">
                    <c:v>1.98E-11</c:v>
                  </c:pt>
                  <c:pt idx="3313">
                    <c:v>1.50E-11</c:v>
                  </c:pt>
                  <c:pt idx="3314">
                    <c:v>1.08E-10</c:v>
                  </c:pt>
                  <c:pt idx="3315">
                    <c:v>9.09E-11</c:v>
                  </c:pt>
                  <c:pt idx="3316">
                    <c:v>1.21E-11</c:v>
                  </c:pt>
                  <c:pt idx="3317">
                    <c:v>9.80E-11</c:v>
                  </c:pt>
                  <c:pt idx="3318">
                    <c:v>3.20E-11</c:v>
                  </c:pt>
                  <c:pt idx="3319">
                    <c:v>6.01E-11</c:v>
                  </c:pt>
                  <c:pt idx="3320">
                    <c:v>2.61E-11</c:v>
                  </c:pt>
                  <c:pt idx="3321">
                    <c:v>1.04E-11</c:v>
                  </c:pt>
                  <c:pt idx="3322">
                    <c:v>9.89E-11</c:v>
                  </c:pt>
                  <c:pt idx="3323">
                    <c:v>1.42E-10</c:v>
                  </c:pt>
                  <c:pt idx="3324">
                    <c:v>2.48E-10</c:v>
                  </c:pt>
                  <c:pt idx="3325">
                    <c:v>2.68E-10</c:v>
                  </c:pt>
                  <c:pt idx="3326">
                    <c:v>1.21E-10</c:v>
                  </c:pt>
                  <c:pt idx="3327">
                    <c:v>1.99E-10</c:v>
                  </c:pt>
                  <c:pt idx="3328">
                    <c:v>9.17E-10</c:v>
                  </c:pt>
                  <c:pt idx="3329">
                    <c:v>1.19E-10</c:v>
                  </c:pt>
                  <c:pt idx="3330">
                    <c:v>4.67E-10</c:v>
                  </c:pt>
                  <c:pt idx="3331">
                    <c:v>1.75E-10</c:v>
                  </c:pt>
                  <c:pt idx="3332">
                    <c:v>6.56E-10</c:v>
                  </c:pt>
                  <c:pt idx="3333">
                    <c:v>2.72E-11</c:v>
                  </c:pt>
                  <c:pt idx="3334">
                    <c:v>1.84E-10</c:v>
                  </c:pt>
                  <c:pt idx="3335">
                    <c:v>5.32E-10</c:v>
                  </c:pt>
                  <c:pt idx="3336">
                    <c:v>6.25E-10</c:v>
                  </c:pt>
                  <c:pt idx="3337">
                    <c:v>1.87E-10</c:v>
                  </c:pt>
                  <c:pt idx="3338">
                    <c:v>1.87E-11</c:v>
                  </c:pt>
                  <c:pt idx="3339">
                    <c:v>1.80E-10</c:v>
                  </c:pt>
                  <c:pt idx="3340">
                    <c:v>3.76E-10</c:v>
                  </c:pt>
                  <c:pt idx="3341">
                    <c:v>2.08E-10</c:v>
                  </c:pt>
                  <c:pt idx="3342">
                    <c:v>6.22E-10</c:v>
                  </c:pt>
                  <c:pt idx="3343">
                    <c:v>9.40E-10</c:v>
                  </c:pt>
                  <c:pt idx="3344">
                    <c:v>3.92E-11</c:v>
                  </c:pt>
                  <c:pt idx="3345">
                    <c:v>7.90E-11</c:v>
                  </c:pt>
                  <c:pt idx="3346">
                    <c:v>2.89E-10</c:v>
                  </c:pt>
                  <c:pt idx="3347">
                    <c:v>6.29E-11</c:v>
                  </c:pt>
                  <c:pt idx="3348">
                    <c:v>4.85E-10</c:v>
                  </c:pt>
                  <c:pt idx="3349">
                    <c:v>3.90E-10</c:v>
                  </c:pt>
                  <c:pt idx="3350">
                    <c:v>3.88E-10</c:v>
                  </c:pt>
                  <c:pt idx="3351">
                    <c:v>1.69E-10</c:v>
                  </c:pt>
                  <c:pt idx="3352">
                    <c:v>4.93E-10</c:v>
                  </c:pt>
                  <c:pt idx="3353">
                    <c:v>1.06E-08</c:v>
                  </c:pt>
                  <c:pt idx="3354">
                    <c:v>7.88E-10</c:v>
                  </c:pt>
                  <c:pt idx="3355">
                    <c:v>2.90E-10</c:v>
                  </c:pt>
                  <c:pt idx="3356">
                    <c:v>2.44E-11</c:v>
                  </c:pt>
                  <c:pt idx="3357">
                    <c:v>3.42E-11</c:v>
                  </c:pt>
                  <c:pt idx="3358">
                    <c:v>1.72E-11</c:v>
                  </c:pt>
                  <c:pt idx="3359">
                    <c:v>2.17E-11</c:v>
                  </c:pt>
                  <c:pt idx="3360">
                    <c:v>4.25E-10</c:v>
                  </c:pt>
                  <c:pt idx="3361">
                    <c:v>8.36E-12</c:v>
                  </c:pt>
                  <c:pt idx="3362">
                    <c:v>1.08E-11</c:v>
                  </c:pt>
                  <c:pt idx="3363">
                    <c:v>4.32E-11</c:v>
                  </c:pt>
                  <c:pt idx="3364">
                    <c:v>8.65E-10</c:v>
                  </c:pt>
                  <c:pt idx="3365">
                    <c:v>5.26E-11</c:v>
                  </c:pt>
                  <c:pt idx="3366">
                    <c:v>3.21E-10</c:v>
                  </c:pt>
                  <c:pt idx="3367">
                    <c:v>2.21E-11</c:v>
                  </c:pt>
                  <c:pt idx="3368">
                    <c:v>1.58E-11</c:v>
                  </c:pt>
                  <c:pt idx="3369">
                    <c:v>1.22E-09</c:v>
                  </c:pt>
                  <c:pt idx="3370">
                    <c:v>2.80E-10</c:v>
                  </c:pt>
                  <c:pt idx="3371">
                    <c:v>2.30E-11</c:v>
                  </c:pt>
                  <c:pt idx="3372">
                    <c:v>2.51E-11</c:v>
                  </c:pt>
                  <c:pt idx="3373">
                    <c:v>4.42E-11</c:v>
                  </c:pt>
                  <c:pt idx="3374">
                    <c:v>3.46E-10</c:v>
                  </c:pt>
                  <c:pt idx="3375">
                    <c:v>5.72E-10</c:v>
                  </c:pt>
                  <c:pt idx="3376">
                    <c:v>4.20E-11</c:v>
                  </c:pt>
                  <c:pt idx="3377">
                    <c:v>4.93E-11</c:v>
                  </c:pt>
                  <c:pt idx="3378">
                    <c:v>1.33E-10</c:v>
                  </c:pt>
                  <c:pt idx="3379">
                    <c:v>1.66E-10</c:v>
                  </c:pt>
                  <c:pt idx="3380">
                    <c:v>3.31E-10</c:v>
                  </c:pt>
                  <c:pt idx="3381">
                    <c:v>3.99E-09</c:v>
                  </c:pt>
                  <c:pt idx="3382">
                    <c:v>5.11E-10</c:v>
                  </c:pt>
                  <c:pt idx="3383">
                    <c:v>3.29E-11</c:v>
                  </c:pt>
                  <c:pt idx="3384">
                    <c:v>1.85E-08</c:v>
                  </c:pt>
                  <c:pt idx="3385">
                    <c:v>6.34E-09</c:v>
                  </c:pt>
                  <c:pt idx="3386">
                    <c:v>1.08E-10</c:v>
                  </c:pt>
                  <c:pt idx="3387">
                    <c:v>2.20E-10</c:v>
                  </c:pt>
                  <c:pt idx="3388">
                    <c:v>1.22E-10</c:v>
                  </c:pt>
                  <c:pt idx="3389">
                    <c:v>7.85E-09</c:v>
                  </c:pt>
                  <c:pt idx="3390">
                    <c:v>2.47E-09</c:v>
                  </c:pt>
                  <c:pt idx="3391">
                    <c:v>3.86E-10</c:v>
                  </c:pt>
                  <c:pt idx="3392">
                    <c:v>3.41E-10</c:v>
                  </c:pt>
                  <c:pt idx="3393">
                    <c:v>7.78E-09</c:v>
                  </c:pt>
                  <c:pt idx="3394">
                    <c:v>4.13E-11</c:v>
                  </c:pt>
                  <c:pt idx="3395">
                    <c:v>3.46E-11</c:v>
                  </c:pt>
                  <c:pt idx="3396">
                    <c:v>3.94E-11</c:v>
                  </c:pt>
                  <c:pt idx="3397">
                    <c:v>3.51E-11</c:v>
                  </c:pt>
                  <c:pt idx="3398">
                    <c:v>1.01E-10</c:v>
                  </c:pt>
                  <c:pt idx="3399">
                    <c:v>3.65E-10</c:v>
                  </c:pt>
                  <c:pt idx="3400">
                    <c:v>6.01E-10</c:v>
                  </c:pt>
                  <c:pt idx="3401">
                    <c:v>2.95E-11</c:v>
                  </c:pt>
                  <c:pt idx="3402">
                    <c:v>1.20E-11</c:v>
                  </c:pt>
                  <c:pt idx="3403">
                    <c:v>8.94E-11</c:v>
                  </c:pt>
                  <c:pt idx="3404">
                    <c:v>1.16E-11</c:v>
                  </c:pt>
                  <c:pt idx="3405">
                    <c:v>2.28E-09</c:v>
                  </c:pt>
                  <c:pt idx="3406">
                    <c:v>1.21E-10</c:v>
                  </c:pt>
                  <c:pt idx="3407">
                    <c:v>3.40E-10</c:v>
                  </c:pt>
                  <c:pt idx="3408">
                    <c:v>3.89E-11</c:v>
                  </c:pt>
                  <c:pt idx="3409">
                    <c:v>1.15E-10</c:v>
                  </c:pt>
                  <c:pt idx="3410">
                    <c:v>2.01E-11</c:v>
                  </c:pt>
                  <c:pt idx="3411">
                    <c:v>3.57E-10</c:v>
                  </c:pt>
                  <c:pt idx="3412">
                    <c:v>1.17E-10</c:v>
                  </c:pt>
                  <c:pt idx="3413">
                    <c:v>9.75E-11</c:v>
                  </c:pt>
                  <c:pt idx="3414">
                    <c:v>3.04E-11</c:v>
                  </c:pt>
                  <c:pt idx="3415">
                    <c:v>9.72E-12</c:v>
                  </c:pt>
                  <c:pt idx="3416">
                    <c:v>3.68E-10</c:v>
                  </c:pt>
                  <c:pt idx="3417">
                    <c:v>1.40E-10</c:v>
                  </c:pt>
                  <c:pt idx="3418">
                    <c:v>2.72E-11</c:v>
                  </c:pt>
                  <c:pt idx="3419">
                    <c:v>6.72E-11</c:v>
                  </c:pt>
                  <c:pt idx="3420">
                    <c:v>6.95E-11</c:v>
                  </c:pt>
                  <c:pt idx="3421">
                    <c:v>1.83E-10</c:v>
                  </c:pt>
                  <c:pt idx="3422">
                    <c:v>9.46E-11</c:v>
                  </c:pt>
                  <c:pt idx="3423">
                    <c:v>1.45E-10</c:v>
                  </c:pt>
                  <c:pt idx="3424">
                    <c:v>4.45E-11</c:v>
                  </c:pt>
                  <c:pt idx="3425">
                    <c:v>3.71E-11</c:v>
                  </c:pt>
                  <c:pt idx="3426">
                    <c:v>2.72E-11</c:v>
                  </c:pt>
                  <c:pt idx="3427">
                    <c:v>8.26E-12</c:v>
                  </c:pt>
                  <c:pt idx="3428">
                    <c:v>6.97E-11</c:v>
                  </c:pt>
                  <c:pt idx="3429">
                    <c:v>1.53E-10</c:v>
                  </c:pt>
                  <c:pt idx="3430">
                    <c:v>3.37E-11</c:v>
                  </c:pt>
                  <c:pt idx="3431">
                    <c:v>1.90E-11</c:v>
                  </c:pt>
                  <c:pt idx="3432">
                    <c:v>1.28E-11</c:v>
                  </c:pt>
                  <c:pt idx="3433">
                    <c:v>1.14E-09</c:v>
                  </c:pt>
                  <c:pt idx="3434">
                    <c:v>7.20E-11</c:v>
                  </c:pt>
                  <c:pt idx="3435">
                    <c:v>7.53E-11</c:v>
                  </c:pt>
                  <c:pt idx="3436">
                    <c:v>1.52E-11</c:v>
                  </c:pt>
                  <c:pt idx="3437">
                    <c:v>9.74E-11</c:v>
                  </c:pt>
                  <c:pt idx="3438">
                    <c:v>4.47E-11</c:v>
                  </c:pt>
                  <c:pt idx="3439">
                    <c:v>4.88E-11</c:v>
                  </c:pt>
                  <c:pt idx="3440">
                    <c:v>2.13E-11</c:v>
                  </c:pt>
                  <c:pt idx="3441">
                    <c:v>3.75E-11</c:v>
                  </c:pt>
                  <c:pt idx="3442">
                    <c:v>4.80E-11</c:v>
                  </c:pt>
                  <c:pt idx="3443">
                    <c:v>4.58E-11</c:v>
                  </c:pt>
                  <c:pt idx="3444">
                    <c:v>3.29E-10</c:v>
                  </c:pt>
                  <c:pt idx="3445">
                    <c:v>1.56E-11</c:v>
                  </c:pt>
                  <c:pt idx="3446">
                    <c:v>1.77E-10</c:v>
                  </c:pt>
                  <c:pt idx="3447">
                    <c:v>4.02E-11</c:v>
                  </c:pt>
                  <c:pt idx="3448">
                    <c:v>4.67E-11</c:v>
                  </c:pt>
                  <c:pt idx="3449">
                    <c:v>2.64E-11</c:v>
                  </c:pt>
                  <c:pt idx="3450">
                    <c:v>4.21E-11</c:v>
                  </c:pt>
                  <c:pt idx="3451">
                    <c:v>4.61E-10</c:v>
                  </c:pt>
                  <c:pt idx="3452">
                    <c:v>6.24E-11</c:v>
                  </c:pt>
                  <c:pt idx="3453">
                    <c:v>1.13E-09</c:v>
                  </c:pt>
                  <c:pt idx="3454">
                    <c:v>1.46E-10</c:v>
                  </c:pt>
                  <c:pt idx="3455">
                    <c:v>3.97E-11</c:v>
                  </c:pt>
                  <c:pt idx="3456">
                    <c:v>2.82E-12</c:v>
                  </c:pt>
                  <c:pt idx="3457">
                    <c:v>1.17E-10</c:v>
                  </c:pt>
                  <c:pt idx="3458">
                    <c:v>1.45E-10</c:v>
                  </c:pt>
                  <c:pt idx="3459">
                    <c:v>1.36E-11</c:v>
                  </c:pt>
                  <c:pt idx="3460">
                    <c:v>5.17E-11</c:v>
                  </c:pt>
                  <c:pt idx="3461">
                    <c:v>1.28E-11</c:v>
                  </c:pt>
                  <c:pt idx="3462">
                    <c:v>1.03E-09</c:v>
                  </c:pt>
                  <c:pt idx="3463">
                    <c:v>7.54E-11</c:v>
                  </c:pt>
                  <c:pt idx="3464">
                    <c:v>4.37E-10</c:v>
                  </c:pt>
                  <c:pt idx="3465">
                    <c:v>1.67E-11</c:v>
                  </c:pt>
                  <c:pt idx="3466">
                    <c:v>2.71E-09</c:v>
                  </c:pt>
                  <c:pt idx="3467">
                    <c:v>2.22E-11</c:v>
                  </c:pt>
                  <c:pt idx="3468">
                    <c:v>1.22E-10</c:v>
                  </c:pt>
                  <c:pt idx="3469">
                    <c:v>1.41E-09</c:v>
                  </c:pt>
                  <c:pt idx="3470">
                    <c:v>2.80E-11</c:v>
                  </c:pt>
                  <c:pt idx="3471">
                    <c:v>1.54E-11</c:v>
                  </c:pt>
                  <c:pt idx="3472">
                    <c:v>1.10E-09</c:v>
                  </c:pt>
                  <c:pt idx="3473">
                    <c:v>5.40E-10</c:v>
                  </c:pt>
                  <c:pt idx="3474">
                    <c:v>1.11E-09</c:v>
                  </c:pt>
                  <c:pt idx="3475">
                    <c:v>1.35E-09</c:v>
                  </c:pt>
                  <c:pt idx="3476">
                    <c:v>1.48E-11</c:v>
                  </c:pt>
                  <c:pt idx="3477">
                    <c:v>5.48E-11</c:v>
                  </c:pt>
                  <c:pt idx="3478">
                    <c:v>5.97E-10</c:v>
                  </c:pt>
                  <c:pt idx="3479">
                    <c:v>2.25E-10</c:v>
                  </c:pt>
                  <c:pt idx="3480">
                    <c:v>3.44E-09</c:v>
                  </c:pt>
                  <c:pt idx="3481">
                    <c:v>1.19E-10</c:v>
                  </c:pt>
                  <c:pt idx="3482">
                    <c:v>6.30E-09</c:v>
                  </c:pt>
                  <c:pt idx="3483">
                    <c:v>3.32E-11</c:v>
                  </c:pt>
                  <c:pt idx="3484">
                    <c:v>1.00E-10</c:v>
                  </c:pt>
                  <c:pt idx="3485">
                    <c:v>3.61E-10</c:v>
                  </c:pt>
                  <c:pt idx="3486">
                    <c:v>0.00E+00</c:v>
                  </c:pt>
                  <c:pt idx="3487">
                    <c:v>0.00E+00</c:v>
                  </c:pt>
                  <c:pt idx="3488">
                    <c:v>0.00E+00</c:v>
                  </c:pt>
                  <c:pt idx="3489">
                    <c:v>0.00E+00</c:v>
                  </c:pt>
                  <c:pt idx="3490">
                    <c:v>0.00E+00</c:v>
                  </c:pt>
                  <c:pt idx="3491">
                    <c:v>0.00E+00</c:v>
                  </c:pt>
                  <c:pt idx="3492">
                    <c:v>0.00E+00</c:v>
                  </c:pt>
                  <c:pt idx="3493">
                    <c:v>0.00E+00</c:v>
                  </c:pt>
                  <c:pt idx="3494">
                    <c:v>0.00E+00</c:v>
                  </c:pt>
                  <c:pt idx="3495">
                    <c:v>0.00E+00</c:v>
                  </c:pt>
                  <c:pt idx="3496">
                    <c:v>0.00E+00</c:v>
                  </c:pt>
                  <c:pt idx="3497">
                    <c:v>0.00E+00</c:v>
                  </c:pt>
                  <c:pt idx="3498">
                    <c:v>0.00E+00</c:v>
                  </c:pt>
                  <c:pt idx="3499">
                    <c:v>0.00E+00</c:v>
                  </c:pt>
                  <c:pt idx="3500">
                    <c:v>0.00E+00</c:v>
                  </c:pt>
                  <c:pt idx="3501">
                    <c:v>0.00E+00</c:v>
                  </c:pt>
                  <c:pt idx="3502">
                    <c:v>0.00E+00</c:v>
                  </c:pt>
                  <c:pt idx="3503">
                    <c:v>0.00E+00</c:v>
                  </c:pt>
                  <c:pt idx="3504">
                    <c:v>0.00E+00</c:v>
                  </c:pt>
                  <c:pt idx="3505">
                    <c:v>0.00E+00</c:v>
                  </c:pt>
                  <c:pt idx="3506">
                    <c:v>0.00E+00</c:v>
                  </c:pt>
                  <c:pt idx="3507">
                    <c:v>0.00E+00</c:v>
                  </c:pt>
                  <c:pt idx="3508">
                    <c:v>0.00E+00</c:v>
                  </c:pt>
                  <c:pt idx="3509">
                    <c:v>0.00E+00</c:v>
                  </c:pt>
                  <c:pt idx="3510">
                    <c:v>0.00E+00</c:v>
                  </c:pt>
                  <c:pt idx="3511">
                    <c:v>0.00E+00</c:v>
                  </c:pt>
                  <c:pt idx="3512">
                    <c:v>0.00E+00</c:v>
                  </c:pt>
                  <c:pt idx="3513">
                    <c:v>0.00E+00</c:v>
                  </c:pt>
                  <c:pt idx="3514">
                    <c:v>0.00E+00</c:v>
                  </c:pt>
                  <c:pt idx="3515">
                    <c:v>0.00E+00</c:v>
                  </c:pt>
                  <c:pt idx="3516">
                    <c:v>0.00E+00</c:v>
                  </c:pt>
                  <c:pt idx="3517">
                    <c:v>0.00E+00</c:v>
                  </c:pt>
                  <c:pt idx="3518">
                    <c:v>0.00E+00</c:v>
                  </c:pt>
                  <c:pt idx="3519">
                    <c:v>0.00E+00</c:v>
                  </c:pt>
                  <c:pt idx="3520">
                    <c:v>0.00E+00</c:v>
                  </c:pt>
                  <c:pt idx="3521">
                    <c:v>0.00E+00</c:v>
                  </c:pt>
                  <c:pt idx="3522">
                    <c:v>0.00E+00</c:v>
                  </c:pt>
                  <c:pt idx="3523">
                    <c:v>0.00E+00</c:v>
                  </c:pt>
                  <c:pt idx="3524">
                    <c:v>0.00E+00</c:v>
                  </c:pt>
                  <c:pt idx="3525">
                    <c:v>0.00E+00</c:v>
                  </c:pt>
                  <c:pt idx="3526">
                    <c:v>0.00E+00</c:v>
                  </c:pt>
                  <c:pt idx="3527">
                    <c:v>0.00E+00</c:v>
                  </c:pt>
                  <c:pt idx="3528">
                    <c:v>0.00E+00</c:v>
                  </c:pt>
                  <c:pt idx="3529">
                    <c:v>0.00E+00</c:v>
                  </c:pt>
                  <c:pt idx="3530">
                    <c:v>0.00E+00</c:v>
                  </c:pt>
                  <c:pt idx="3531">
                    <c:v>0.00E+00</c:v>
                  </c:pt>
                  <c:pt idx="3532">
                    <c:v>0.00E+00</c:v>
                  </c:pt>
                  <c:pt idx="3533">
                    <c:v>0.00E+00</c:v>
                  </c:pt>
                  <c:pt idx="3534">
                    <c:v>0.00E+00</c:v>
                  </c:pt>
                  <c:pt idx="3535">
                    <c:v>0.00E+00</c:v>
                  </c:pt>
                  <c:pt idx="3536">
                    <c:v>0.00E+00</c:v>
                  </c:pt>
                  <c:pt idx="3537">
                    <c:v>0.00E+00</c:v>
                  </c:pt>
                  <c:pt idx="3538">
                    <c:v>0.00E+00</c:v>
                  </c:pt>
                  <c:pt idx="3539">
                    <c:v>0.00E+00</c:v>
                  </c:pt>
                  <c:pt idx="3540">
                    <c:v>0.00E+00</c:v>
                  </c:pt>
                  <c:pt idx="3541">
                    <c:v>0.00E+00</c:v>
                  </c:pt>
                  <c:pt idx="3542">
                    <c:v>0.00E+00</c:v>
                  </c:pt>
                  <c:pt idx="3543">
                    <c:v>0.00E+00</c:v>
                  </c:pt>
                  <c:pt idx="3544">
                    <c:v>0.00E+00</c:v>
                  </c:pt>
                  <c:pt idx="3545">
                    <c:v>0.00E+00</c:v>
                  </c:pt>
                  <c:pt idx="3546">
                    <c:v>0.00E+00</c:v>
                  </c:pt>
                  <c:pt idx="3547">
                    <c:v>0.00E+00</c:v>
                  </c:pt>
                  <c:pt idx="3548">
                    <c:v>0.00E+00</c:v>
                  </c:pt>
                  <c:pt idx="3549">
                    <c:v>0.00E+00</c:v>
                  </c:pt>
                  <c:pt idx="3550">
                    <c:v>0.00E+00</c:v>
                  </c:pt>
                  <c:pt idx="3551">
                    <c:v>0.00E+00</c:v>
                  </c:pt>
                  <c:pt idx="3552">
                    <c:v>0.00E+00</c:v>
                  </c:pt>
                  <c:pt idx="3553">
                    <c:v>0.00E+00</c:v>
                  </c:pt>
                  <c:pt idx="3554">
                    <c:v>0.00E+00</c:v>
                  </c:pt>
                  <c:pt idx="3555">
                    <c:v>0.00E+00</c:v>
                  </c:pt>
                  <c:pt idx="3556">
                    <c:v>0.00E+00</c:v>
                  </c:pt>
                  <c:pt idx="3557">
                    <c:v>0.00E+00</c:v>
                  </c:pt>
                  <c:pt idx="3558">
                    <c:v>0.00E+00</c:v>
                  </c:pt>
                  <c:pt idx="3559">
                    <c:v>0.00E+00</c:v>
                  </c:pt>
                  <c:pt idx="3560">
                    <c:v>0.00E+00</c:v>
                  </c:pt>
                  <c:pt idx="3561">
                    <c:v>0.00E+00</c:v>
                  </c:pt>
                  <c:pt idx="3562">
                    <c:v>0.00E+00</c:v>
                  </c:pt>
                  <c:pt idx="3563">
                    <c:v>0.00E+00</c:v>
                  </c:pt>
                  <c:pt idx="3564">
                    <c:v>0.00E+00</c:v>
                  </c:pt>
                  <c:pt idx="3565">
                    <c:v>0.00E+00</c:v>
                  </c:pt>
                  <c:pt idx="3566">
                    <c:v>0.00E+00</c:v>
                  </c:pt>
                  <c:pt idx="3567">
                    <c:v>0.00E+00</c:v>
                  </c:pt>
                  <c:pt idx="3568">
                    <c:v>0.00E+00</c:v>
                  </c:pt>
                  <c:pt idx="3569">
                    <c:v>0.00E+00</c:v>
                  </c:pt>
                  <c:pt idx="3570">
                    <c:v>0.00E+00</c:v>
                  </c:pt>
                  <c:pt idx="3571">
                    <c:v>0.00E+00</c:v>
                  </c:pt>
                  <c:pt idx="3572">
                    <c:v>0.00E+00</c:v>
                  </c:pt>
                  <c:pt idx="3573">
                    <c:v>0.00E+00</c:v>
                  </c:pt>
                  <c:pt idx="3574">
                    <c:v>0.00E+00</c:v>
                  </c:pt>
                  <c:pt idx="3575">
                    <c:v>0.00E+00</c:v>
                  </c:pt>
                  <c:pt idx="3576">
                    <c:v>0.00E+00</c:v>
                  </c:pt>
                  <c:pt idx="3577">
                    <c:v>0.00E+00</c:v>
                  </c:pt>
                  <c:pt idx="3578">
                    <c:v>0.00E+00</c:v>
                  </c:pt>
                  <c:pt idx="3579">
                    <c:v>0.00E+00</c:v>
                  </c:pt>
                  <c:pt idx="3580">
                    <c:v>0.00E+00</c:v>
                  </c:pt>
                  <c:pt idx="3581">
                    <c:v>0.00E+00</c:v>
                  </c:pt>
                  <c:pt idx="3582">
                    <c:v>0.00E+00</c:v>
                  </c:pt>
                  <c:pt idx="3583">
                    <c:v>0.00E+00</c:v>
                  </c:pt>
                  <c:pt idx="3584">
                    <c:v>0.00E+00</c:v>
                  </c:pt>
                  <c:pt idx="3585">
                    <c:v>0.00E+00</c:v>
                  </c:pt>
                  <c:pt idx="3586">
                    <c:v>0.00E+00</c:v>
                  </c:pt>
                  <c:pt idx="3587">
                    <c:v>0.00E+00</c:v>
                  </c:pt>
                  <c:pt idx="3588">
                    <c:v>0.00E+00</c:v>
                  </c:pt>
                  <c:pt idx="3589">
                    <c:v>0.00E+00</c:v>
                  </c:pt>
                  <c:pt idx="3590">
                    <c:v>0.00E+00</c:v>
                  </c:pt>
                  <c:pt idx="3591">
                    <c:v>0.00E+00</c:v>
                  </c:pt>
                  <c:pt idx="3592">
                    <c:v>0.00E+00</c:v>
                  </c:pt>
                  <c:pt idx="3593">
                    <c:v>0.00E+00</c:v>
                  </c:pt>
                  <c:pt idx="3594">
                    <c:v>0.00E+00</c:v>
                  </c:pt>
                  <c:pt idx="3595">
                    <c:v>0.00E+00</c:v>
                  </c:pt>
                  <c:pt idx="3596">
                    <c:v>0.00E+00</c:v>
                  </c:pt>
                  <c:pt idx="3597">
                    <c:v>0.00E+00</c:v>
                  </c:pt>
                  <c:pt idx="3598">
                    <c:v>0.00E+00</c:v>
                  </c:pt>
                  <c:pt idx="3599">
                    <c:v>0.00E+00</c:v>
                  </c:pt>
                  <c:pt idx="3600">
                    <c:v>0.00E+00</c:v>
                  </c:pt>
                  <c:pt idx="3601">
                    <c:v>0.00E+00</c:v>
                  </c:pt>
                  <c:pt idx="3602">
                    <c:v>0.00E+00</c:v>
                  </c:pt>
                  <c:pt idx="3603">
                    <c:v>0.00E+00</c:v>
                  </c:pt>
                  <c:pt idx="3604">
                    <c:v>0.00E+00</c:v>
                  </c:pt>
                  <c:pt idx="3605">
                    <c:v>0.00E+00</c:v>
                  </c:pt>
                  <c:pt idx="3606">
                    <c:v>0.00E+00</c:v>
                  </c:pt>
                  <c:pt idx="3607">
                    <c:v>0.00E+00</c:v>
                  </c:pt>
                  <c:pt idx="3608">
                    <c:v>0.00E+00</c:v>
                  </c:pt>
                  <c:pt idx="3609">
                    <c:v>0.00E+00</c:v>
                  </c:pt>
                  <c:pt idx="3610">
                    <c:v>0.00E+00</c:v>
                  </c:pt>
                  <c:pt idx="3611">
                    <c:v>0.00E+00</c:v>
                  </c:pt>
                  <c:pt idx="3612">
                    <c:v>0.00E+00</c:v>
                  </c:pt>
                  <c:pt idx="3613">
                    <c:v>0.00E+00</c:v>
                  </c:pt>
                  <c:pt idx="3614">
                    <c:v>0.00E+00</c:v>
                  </c:pt>
                  <c:pt idx="3615">
                    <c:v>0.00E+00</c:v>
                  </c:pt>
                  <c:pt idx="3616">
                    <c:v>0.00E+00</c:v>
                  </c:pt>
                  <c:pt idx="3617">
                    <c:v>0.00E+00</c:v>
                  </c:pt>
                  <c:pt idx="3618">
                    <c:v>0.00E+00</c:v>
                  </c:pt>
                  <c:pt idx="3619">
                    <c:v>0.00E+00</c:v>
                  </c:pt>
                  <c:pt idx="3620">
                    <c:v>0.00E+00</c:v>
                  </c:pt>
                  <c:pt idx="3621">
                    <c:v>0.00E+00</c:v>
                  </c:pt>
                  <c:pt idx="3622">
                    <c:v>0.00E+00</c:v>
                  </c:pt>
                  <c:pt idx="3623">
                    <c:v>0.00E+00</c:v>
                  </c:pt>
                  <c:pt idx="3624">
                    <c:v>0.00E+00</c:v>
                  </c:pt>
                  <c:pt idx="3625">
                    <c:v>0.00E+00</c:v>
                  </c:pt>
                  <c:pt idx="3626">
                    <c:v>0.00E+00</c:v>
                  </c:pt>
                  <c:pt idx="3627">
                    <c:v>0.00E+00</c:v>
                  </c:pt>
                  <c:pt idx="3628">
                    <c:v>0.00E+00</c:v>
                  </c:pt>
                  <c:pt idx="3629">
                    <c:v>0.00E+00</c:v>
                  </c:pt>
                  <c:pt idx="3630">
                    <c:v>0.00E+00</c:v>
                  </c:pt>
                  <c:pt idx="3631">
                    <c:v>5.34E-10</c:v>
                  </c:pt>
                  <c:pt idx="3632">
                    <c:v>6.65E-11</c:v>
                  </c:pt>
                  <c:pt idx="3633">
                    <c:v>1.43E-10</c:v>
                  </c:pt>
                  <c:pt idx="3634">
                    <c:v>9.53E-11</c:v>
                  </c:pt>
                  <c:pt idx="3635">
                    <c:v>1.96E-10</c:v>
                  </c:pt>
                  <c:pt idx="3636">
                    <c:v>9.39E-11</c:v>
                  </c:pt>
                  <c:pt idx="3637">
                    <c:v>2.44E-11</c:v>
                  </c:pt>
                  <c:pt idx="3638">
                    <c:v>1.06E-10</c:v>
                  </c:pt>
                  <c:pt idx="3639">
                    <c:v>4.28E-11</c:v>
                  </c:pt>
                  <c:pt idx="3640">
                    <c:v>3.60E-10</c:v>
                  </c:pt>
                  <c:pt idx="3641">
                    <c:v>1.16E-11</c:v>
                  </c:pt>
                  <c:pt idx="3642">
                    <c:v>1.18E-10</c:v>
                  </c:pt>
                  <c:pt idx="3643">
                    <c:v>1.37E-10</c:v>
                  </c:pt>
                  <c:pt idx="3644">
                    <c:v>2.81E-11</c:v>
                  </c:pt>
                  <c:pt idx="3645">
                    <c:v>6.23E-11</c:v>
                  </c:pt>
                  <c:pt idx="3646">
                    <c:v>3.62E-11</c:v>
                  </c:pt>
                  <c:pt idx="3647">
                    <c:v>8.35E-11</c:v>
                  </c:pt>
                  <c:pt idx="3648">
                    <c:v>2.54E-11</c:v>
                  </c:pt>
                  <c:pt idx="3649">
                    <c:v>3.33E-11</c:v>
                  </c:pt>
                  <c:pt idx="3650">
                    <c:v>1.55E-10</c:v>
                  </c:pt>
                  <c:pt idx="3651">
                    <c:v>1.21E-10</c:v>
                  </c:pt>
                  <c:pt idx="3652">
                    <c:v>4.17E-11</c:v>
                  </c:pt>
                  <c:pt idx="3653">
                    <c:v>5.37E-11</c:v>
                  </c:pt>
                  <c:pt idx="3654">
                    <c:v>2.35E-10</c:v>
                  </c:pt>
                  <c:pt idx="3655">
                    <c:v>6.63E-11</c:v>
                  </c:pt>
                  <c:pt idx="3656">
                    <c:v>1.03E-09</c:v>
                  </c:pt>
                  <c:pt idx="3657">
                    <c:v>3.03E-09</c:v>
                  </c:pt>
                  <c:pt idx="3658">
                    <c:v>2.86E-11</c:v>
                  </c:pt>
                  <c:pt idx="3659">
                    <c:v>3.49E-11</c:v>
                  </c:pt>
                  <c:pt idx="3660">
                    <c:v>3.41E-11</c:v>
                  </c:pt>
                  <c:pt idx="3661">
                    <c:v>2.03E-11</c:v>
                  </c:pt>
                  <c:pt idx="3662">
                    <c:v>2.41E-11</c:v>
                  </c:pt>
                  <c:pt idx="3663">
                    <c:v>8.79E-11</c:v>
                  </c:pt>
                  <c:pt idx="3664">
                    <c:v>4.73E-11</c:v>
                  </c:pt>
                  <c:pt idx="3665">
                    <c:v>8.55E-11</c:v>
                  </c:pt>
                  <c:pt idx="3666">
                    <c:v>1.83E-11</c:v>
                  </c:pt>
                  <c:pt idx="3667">
                    <c:v>1.74E-10</c:v>
                  </c:pt>
                  <c:pt idx="3668">
                    <c:v>3.42E-11</c:v>
                  </c:pt>
                  <c:pt idx="3669">
                    <c:v>2.48E-11</c:v>
                  </c:pt>
                  <c:pt idx="3670">
                    <c:v>1.68E-10</c:v>
                  </c:pt>
                  <c:pt idx="3671">
                    <c:v>5.82E-11</c:v>
                  </c:pt>
                  <c:pt idx="3672">
                    <c:v>1.53E-10</c:v>
                  </c:pt>
                  <c:pt idx="3673">
                    <c:v>2.45E-11</c:v>
                  </c:pt>
                  <c:pt idx="3674">
                    <c:v>1.09E-10</c:v>
                  </c:pt>
                  <c:pt idx="3675">
                    <c:v>5.60E-11</c:v>
                  </c:pt>
                  <c:pt idx="3676">
                    <c:v>1.89E-10</c:v>
                  </c:pt>
                  <c:pt idx="3677">
                    <c:v>7.38E-11</c:v>
                  </c:pt>
                  <c:pt idx="3678">
                    <c:v>6.12E-11</c:v>
                  </c:pt>
                  <c:pt idx="3679">
                    <c:v>4.85E-10</c:v>
                  </c:pt>
                  <c:pt idx="3680">
                    <c:v>1.42E-09</c:v>
                  </c:pt>
                  <c:pt idx="3681">
                    <c:v>9.85E-11</c:v>
                  </c:pt>
                  <c:pt idx="3682">
                    <c:v>2.47E-11</c:v>
                  </c:pt>
                  <c:pt idx="3683">
                    <c:v>5.55E-11</c:v>
                  </c:pt>
                  <c:pt idx="3684">
                    <c:v>3.01E-10</c:v>
                  </c:pt>
                  <c:pt idx="3685">
                    <c:v>4.27E-10</c:v>
                  </c:pt>
                  <c:pt idx="3686">
                    <c:v>2.64E-10</c:v>
                  </c:pt>
                  <c:pt idx="3687">
                    <c:v>2.89E-10</c:v>
                  </c:pt>
                  <c:pt idx="3688">
                    <c:v>5.73E-11</c:v>
                  </c:pt>
                  <c:pt idx="3689">
                    <c:v>1.03E-10</c:v>
                  </c:pt>
                  <c:pt idx="3690">
                    <c:v>4.35E-10</c:v>
                  </c:pt>
                  <c:pt idx="3691">
                    <c:v>8.08E-11</c:v>
                  </c:pt>
                  <c:pt idx="3692">
                    <c:v>3.69E-11</c:v>
                  </c:pt>
                  <c:pt idx="3693">
                    <c:v>7.77E-10</c:v>
                  </c:pt>
                  <c:pt idx="3694">
                    <c:v>2.83E-11</c:v>
                  </c:pt>
                  <c:pt idx="3695">
                    <c:v>1.95E-11</c:v>
                  </c:pt>
                  <c:pt idx="3696">
                    <c:v>2.62E-11</c:v>
                  </c:pt>
                  <c:pt idx="3697">
                    <c:v>4.53E-10</c:v>
                  </c:pt>
                  <c:pt idx="3698">
                    <c:v>3.54E-10</c:v>
                  </c:pt>
                  <c:pt idx="3699">
                    <c:v>9.65E-11</c:v>
                  </c:pt>
                  <c:pt idx="3700">
                    <c:v>2.15E-09</c:v>
                  </c:pt>
                  <c:pt idx="3701">
                    <c:v>3.75E-11</c:v>
                  </c:pt>
                  <c:pt idx="3702">
                    <c:v>1.20E-10</c:v>
                  </c:pt>
                  <c:pt idx="3703">
                    <c:v>4.30E-10</c:v>
                  </c:pt>
                  <c:pt idx="3704">
                    <c:v>7.98E-10</c:v>
                  </c:pt>
                  <c:pt idx="3705">
                    <c:v>1.48E-09</c:v>
                  </c:pt>
                  <c:pt idx="3706">
                    <c:v>7.55E-11</c:v>
                  </c:pt>
                  <c:pt idx="3707">
                    <c:v>4.64E-10</c:v>
                  </c:pt>
                  <c:pt idx="3708">
                    <c:v>8.73E-10</c:v>
                  </c:pt>
                  <c:pt idx="3709">
                    <c:v>7.95E-11</c:v>
                  </c:pt>
                  <c:pt idx="3710">
                    <c:v>3.85E-11</c:v>
                  </c:pt>
                  <c:pt idx="3711">
                    <c:v>1.77E-11</c:v>
                  </c:pt>
                  <c:pt idx="3712">
                    <c:v>1.79E-10</c:v>
                  </c:pt>
                  <c:pt idx="3713">
                    <c:v>4.45E-11</c:v>
                  </c:pt>
                  <c:pt idx="3714">
                    <c:v>3.46E-11</c:v>
                  </c:pt>
                  <c:pt idx="3715">
                    <c:v>3.75E-10</c:v>
                  </c:pt>
                  <c:pt idx="3716">
                    <c:v>1.82E-09</c:v>
                  </c:pt>
                  <c:pt idx="3717">
                    <c:v>4.05E-10</c:v>
                  </c:pt>
                  <c:pt idx="3718">
                    <c:v>1.21E-09</c:v>
                  </c:pt>
                  <c:pt idx="3719">
                    <c:v>1.20E-10</c:v>
                  </c:pt>
                  <c:pt idx="3720">
                    <c:v>5.07E-10</c:v>
                  </c:pt>
                  <c:pt idx="3721">
                    <c:v>2.59E-10</c:v>
                  </c:pt>
                  <c:pt idx="3722">
                    <c:v>1.87E-09</c:v>
                  </c:pt>
                  <c:pt idx="3723">
                    <c:v>2.45E-10</c:v>
                  </c:pt>
                  <c:pt idx="3724">
                    <c:v>7.03E-10</c:v>
                  </c:pt>
                  <c:pt idx="3725">
                    <c:v>1.90E-09</c:v>
                  </c:pt>
                  <c:pt idx="3726">
                    <c:v>2.57E-10</c:v>
                  </c:pt>
                  <c:pt idx="3727">
                    <c:v>1.45E-10</c:v>
                  </c:pt>
                  <c:pt idx="3728">
                    <c:v>1.09E-10</c:v>
                  </c:pt>
                  <c:pt idx="3729">
                    <c:v>2.75E-11</c:v>
                  </c:pt>
                  <c:pt idx="3730">
                    <c:v>2.30E-09</c:v>
                  </c:pt>
                  <c:pt idx="3731">
                    <c:v>3.88E-09</c:v>
                  </c:pt>
                  <c:pt idx="3732">
                    <c:v>7.33E-10</c:v>
                  </c:pt>
                  <c:pt idx="3733">
                    <c:v>3.62E-11</c:v>
                  </c:pt>
                  <c:pt idx="3734">
                    <c:v>3.41E-11</c:v>
                  </c:pt>
                  <c:pt idx="3735">
                    <c:v>7.81E-11</c:v>
                  </c:pt>
                  <c:pt idx="3736">
                    <c:v>9.31E-11</c:v>
                  </c:pt>
                  <c:pt idx="3737">
                    <c:v>1.61E-10</c:v>
                  </c:pt>
                  <c:pt idx="3738">
                    <c:v>3.57E-10</c:v>
                  </c:pt>
                  <c:pt idx="3739">
                    <c:v>1.08E-08</c:v>
                  </c:pt>
                  <c:pt idx="3740">
                    <c:v>1.40E-10</c:v>
                  </c:pt>
                  <c:pt idx="3741">
                    <c:v>2.12E-10</c:v>
                  </c:pt>
                  <c:pt idx="3742">
                    <c:v>1.04E-09</c:v>
                  </c:pt>
                  <c:pt idx="3743">
                    <c:v>8.65E-11</c:v>
                  </c:pt>
                  <c:pt idx="3744">
                    <c:v>8.68E-11</c:v>
                  </c:pt>
                  <c:pt idx="3745">
                    <c:v>1.37E-09</c:v>
                  </c:pt>
                  <c:pt idx="3746">
                    <c:v>1.33E-09</c:v>
                  </c:pt>
                  <c:pt idx="3747">
                    <c:v>1.18E-10</c:v>
                  </c:pt>
                  <c:pt idx="3748">
                    <c:v>6.90E-11</c:v>
                  </c:pt>
                  <c:pt idx="3749">
                    <c:v>2.94E-11</c:v>
                  </c:pt>
                  <c:pt idx="3750">
                    <c:v>4.20E-10</c:v>
                  </c:pt>
                  <c:pt idx="3751">
                    <c:v>3.50E-11</c:v>
                  </c:pt>
                  <c:pt idx="3752">
                    <c:v>2.69E-11</c:v>
                  </c:pt>
                  <c:pt idx="3753">
                    <c:v>8.16E-11</c:v>
                  </c:pt>
                  <c:pt idx="3754">
                    <c:v>7.57E-10</c:v>
                  </c:pt>
                  <c:pt idx="3755">
                    <c:v>1.82E-09</c:v>
                  </c:pt>
                  <c:pt idx="3756">
                    <c:v>1.54E-10</c:v>
                  </c:pt>
                  <c:pt idx="3757">
                    <c:v>8.67E-11</c:v>
                  </c:pt>
                  <c:pt idx="3758">
                    <c:v>4.65E-10</c:v>
                  </c:pt>
                  <c:pt idx="3759">
                    <c:v>4.77E-10</c:v>
                  </c:pt>
                  <c:pt idx="3760">
                    <c:v>2.03E-11</c:v>
                  </c:pt>
                  <c:pt idx="3761">
                    <c:v>7.69E-11</c:v>
                  </c:pt>
                  <c:pt idx="3762">
                    <c:v>5.50E-11</c:v>
                  </c:pt>
                  <c:pt idx="3763">
                    <c:v>5.12E-11</c:v>
                  </c:pt>
                  <c:pt idx="3764">
                    <c:v>3.30E-10</c:v>
                  </c:pt>
                  <c:pt idx="3765">
                    <c:v>4.64E-10</c:v>
                  </c:pt>
                  <c:pt idx="3766">
                    <c:v>3.80E-10</c:v>
                  </c:pt>
                  <c:pt idx="3767">
                    <c:v>3.46E-11</c:v>
                  </c:pt>
                  <c:pt idx="3768">
                    <c:v>1.42E-10</c:v>
                  </c:pt>
                  <c:pt idx="3769">
                    <c:v>2.71E-10</c:v>
                  </c:pt>
                  <c:pt idx="3770">
                    <c:v>1.13E-11</c:v>
                  </c:pt>
                  <c:pt idx="3771">
                    <c:v>5.42E-10</c:v>
                  </c:pt>
                  <c:pt idx="3772">
                    <c:v>2.22E-09</c:v>
                  </c:pt>
                  <c:pt idx="3773">
                    <c:v>7.02E-11</c:v>
                  </c:pt>
                  <c:pt idx="3774">
                    <c:v>3.29E-10</c:v>
                  </c:pt>
                  <c:pt idx="3775">
                    <c:v>3.26E-09</c:v>
                  </c:pt>
                  <c:pt idx="3776">
                    <c:v>2.10E-10</c:v>
                  </c:pt>
                  <c:pt idx="3777">
                    <c:v>4.33E-10</c:v>
                  </c:pt>
                  <c:pt idx="3778">
                    <c:v>7.36E-11</c:v>
                  </c:pt>
                  <c:pt idx="3779">
                    <c:v>1.52E-10</c:v>
                  </c:pt>
                  <c:pt idx="3780">
                    <c:v>1.17E-09</c:v>
                  </c:pt>
                  <c:pt idx="3781">
                    <c:v>7.00E-10</c:v>
                  </c:pt>
                  <c:pt idx="3782">
                    <c:v>3.02E-10</c:v>
                  </c:pt>
                  <c:pt idx="3783">
                    <c:v>4.20E-10</c:v>
                  </c:pt>
                  <c:pt idx="3784">
                    <c:v>8.83E-10</c:v>
                  </c:pt>
                  <c:pt idx="3785">
                    <c:v>2.01E-09</c:v>
                  </c:pt>
                  <c:pt idx="3786">
                    <c:v>9.56E-11</c:v>
                  </c:pt>
                  <c:pt idx="3787">
                    <c:v>1.20E-09</c:v>
                  </c:pt>
                  <c:pt idx="3788">
                    <c:v>8.39E-11</c:v>
                  </c:pt>
                  <c:pt idx="3789">
                    <c:v>1.99E-09</c:v>
                  </c:pt>
                  <c:pt idx="3790">
                    <c:v>2.87E-09</c:v>
                  </c:pt>
                  <c:pt idx="3791">
                    <c:v>1.91E-10</c:v>
                  </c:pt>
                  <c:pt idx="3792">
                    <c:v>6.41E-10</c:v>
                  </c:pt>
                  <c:pt idx="3793">
                    <c:v>2.44E-10</c:v>
                  </c:pt>
                  <c:pt idx="3794">
                    <c:v>3.65E-11</c:v>
                  </c:pt>
                  <c:pt idx="3795">
                    <c:v>5.74E-10</c:v>
                  </c:pt>
                  <c:pt idx="3796">
                    <c:v>5.18E-10</c:v>
                  </c:pt>
                  <c:pt idx="3797">
                    <c:v>2.53E-10</c:v>
                  </c:pt>
                  <c:pt idx="3798">
                    <c:v>1.33E-10</c:v>
                  </c:pt>
                  <c:pt idx="3799">
                    <c:v>1.64E-09</c:v>
                  </c:pt>
                  <c:pt idx="3800">
                    <c:v>7.70E-11</c:v>
                  </c:pt>
                  <c:pt idx="3801">
                    <c:v>1.31E-09</c:v>
                  </c:pt>
                  <c:pt idx="3802">
                    <c:v>2.68E-11</c:v>
                  </c:pt>
                  <c:pt idx="3803">
                    <c:v>3.02E-11</c:v>
                  </c:pt>
                  <c:pt idx="3804">
                    <c:v>5.28E-10</c:v>
                  </c:pt>
                  <c:pt idx="3805">
                    <c:v>2.05E-09</c:v>
                  </c:pt>
                  <c:pt idx="3806">
                    <c:v>5.55E-10</c:v>
                  </c:pt>
                  <c:pt idx="3807">
                    <c:v>8.13E-10</c:v>
                  </c:pt>
                  <c:pt idx="3808">
                    <c:v>8.00E-10</c:v>
                  </c:pt>
                  <c:pt idx="3809">
                    <c:v>1.18E-10</c:v>
                  </c:pt>
                  <c:pt idx="3810">
                    <c:v>4.11E-10</c:v>
                  </c:pt>
                  <c:pt idx="3811">
                    <c:v>3.08E-09</c:v>
                  </c:pt>
                  <c:pt idx="3812">
                    <c:v>1.30E-10</c:v>
                  </c:pt>
                  <c:pt idx="3813">
                    <c:v>1.95E-10</c:v>
                  </c:pt>
                  <c:pt idx="3814">
                    <c:v>3.08E-10</c:v>
                  </c:pt>
                  <c:pt idx="3815">
                    <c:v>1.39E-10</c:v>
                  </c:pt>
                  <c:pt idx="3816">
                    <c:v>2.27E-10</c:v>
                  </c:pt>
                  <c:pt idx="3817">
                    <c:v>1.26E-10</c:v>
                  </c:pt>
                  <c:pt idx="3818">
                    <c:v>2.17E-10</c:v>
                  </c:pt>
                  <c:pt idx="3819">
                    <c:v>1.12E-09</c:v>
                  </c:pt>
                  <c:pt idx="3820">
                    <c:v>5.24E-09</c:v>
                  </c:pt>
                  <c:pt idx="3821">
                    <c:v>3.72E-10</c:v>
                  </c:pt>
                  <c:pt idx="3822">
                    <c:v>4.85E-11</c:v>
                  </c:pt>
                  <c:pt idx="3823">
                    <c:v>1.30E-10</c:v>
                  </c:pt>
                  <c:pt idx="3824">
                    <c:v>2.47E-10</c:v>
                  </c:pt>
                  <c:pt idx="3825">
                    <c:v>3.97E-11</c:v>
                  </c:pt>
                  <c:pt idx="3826">
                    <c:v>1.01E-10</c:v>
                  </c:pt>
                  <c:pt idx="3827">
                    <c:v>8.99E-11</c:v>
                  </c:pt>
                  <c:pt idx="3828">
                    <c:v>2.29E-10</c:v>
                  </c:pt>
                  <c:pt idx="3829">
                    <c:v>1.19E-10</c:v>
                  </c:pt>
                  <c:pt idx="3830">
                    <c:v>1.97E-09</c:v>
                  </c:pt>
                  <c:pt idx="3831">
                    <c:v>1.09E-10</c:v>
                  </c:pt>
                  <c:pt idx="3832">
                    <c:v>1.24E-09</c:v>
                  </c:pt>
                  <c:pt idx="3833">
                    <c:v>5.83E-09</c:v>
                  </c:pt>
                  <c:pt idx="3834">
                    <c:v>6.15E-10</c:v>
                  </c:pt>
                  <c:pt idx="3835">
                    <c:v>1.37E-09</c:v>
                  </c:pt>
                  <c:pt idx="3836">
                    <c:v>2.89E-09</c:v>
                  </c:pt>
                  <c:pt idx="3837">
                    <c:v>4.48E-11</c:v>
                  </c:pt>
                  <c:pt idx="3838">
                    <c:v>9.23E-11</c:v>
                  </c:pt>
                  <c:pt idx="3839">
                    <c:v>4.45E-10</c:v>
                  </c:pt>
                  <c:pt idx="3840">
                    <c:v>2.16E-10</c:v>
                  </c:pt>
                  <c:pt idx="3841">
                    <c:v>3.56E-10</c:v>
                  </c:pt>
                  <c:pt idx="3842">
                    <c:v>1.51E-10</c:v>
                  </c:pt>
                  <c:pt idx="3843">
                    <c:v>7.67E-11</c:v>
                  </c:pt>
                  <c:pt idx="3844">
                    <c:v>1.58E-10</c:v>
                  </c:pt>
                  <c:pt idx="3845">
                    <c:v>2.17E-10</c:v>
                  </c:pt>
                  <c:pt idx="3846">
                    <c:v>2.04E-09</c:v>
                  </c:pt>
                  <c:pt idx="3847">
                    <c:v>7.93E-11</c:v>
                  </c:pt>
                  <c:pt idx="3848">
                    <c:v>2.55E-09</c:v>
                  </c:pt>
                  <c:pt idx="3849">
                    <c:v>7.90E-10</c:v>
                  </c:pt>
                  <c:pt idx="3850">
                    <c:v>1.75E-10</c:v>
                  </c:pt>
                  <c:pt idx="3851">
                    <c:v>1.63E-08</c:v>
                  </c:pt>
                  <c:pt idx="3852">
                    <c:v>1.51E-09</c:v>
                  </c:pt>
                  <c:pt idx="3853">
                    <c:v>3.39E-09</c:v>
                  </c:pt>
                  <c:pt idx="3854">
                    <c:v>8.02E-10</c:v>
                  </c:pt>
                  <c:pt idx="3855">
                    <c:v>1.75E-10</c:v>
                  </c:pt>
                  <c:pt idx="3856">
                    <c:v>2.07E-09</c:v>
                  </c:pt>
                  <c:pt idx="3857">
                    <c:v>2.34E-09</c:v>
                  </c:pt>
                  <c:pt idx="3858">
                    <c:v>6.53E-10</c:v>
                  </c:pt>
                  <c:pt idx="3859">
                    <c:v>1.17E-10</c:v>
                  </c:pt>
                  <c:pt idx="3860">
                    <c:v>3.50E-10</c:v>
                  </c:pt>
                  <c:pt idx="3861">
                    <c:v>1.03E-08</c:v>
                  </c:pt>
                  <c:pt idx="3862">
                    <c:v>7.18E-10</c:v>
                  </c:pt>
                  <c:pt idx="3863">
                    <c:v>6.06E-09</c:v>
                  </c:pt>
                  <c:pt idx="3864">
                    <c:v>2.70E-09</c:v>
                  </c:pt>
                  <c:pt idx="3865">
                    <c:v>6.67E-10</c:v>
                  </c:pt>
                  <c:pt idx="3866">
                    <c:v>5.69E-10</c:v>
                  </c:pt>
                  <c:pt idx="3867">
                    <c:v>6.74E-09</c:v>
                  </c:pt>
                  <c:pt idx="3868">
                    <c:v>2.31E-10</c:v>
                  </c:pt>
                  <c:pt idx="3869">
                    <c:v>2.65E-09</c:v>
                  </c:pt>
                  <c:pt idx="3870">
                    <c:v>2.32E-09</c:v>
                  </c:pt>
                  <c:pt idx="3871">
                    <c:v>3.31E-09</c:v>
                  </c:pt>
                  <c:pt idx="3872">
                    <c:v>5.98E-09</c:v>
                  </c:pt>
                  <c:pt idx="3873">
                    <c:v>4.89E-10</c:v>
                  </c:pt>
                  <c:pt idx="3874">
                    <c:v>4.53E-09</c:v>
                  </c:pt>
                  <c:pt idx="3875">
                    <c:v>5.90E-09</c:v>
                  </c:pt>
                  <c:pt idx="3876">
                    <c:v>3.88E-10</c:v>
                  </c:pt>
                  <c:pt idx="3877">
                    <c:v>1.87E-09</c:v>
                  </c:pt>
                  <c:pt idx="3878">
                    <c:v>6.48E-09</c:v>
                  </c:pt>
                  <c:pt idx="3879">
                    <c:v>3.02E-09</c:v>
                  </c:pt>
                </c:lvl>
              </c:multiLvlStrCache>
            </c:multiLvlStrRef>
          </c:xVal>
          <c:yVal>
            <c:numRef>
              <c:f>Sheet4!$AK$3:$AK$3882</c:f>
              <c:numCache>
                <c:formatCode>General</c:formatCode>
                <c:ptCount val="3880"/>
                <c:pt idx="0">
                  <c:v>1703294.9816401468</c:v>
                </c:pt>
                <c:pt idx="1">
                  <c:v>1618981.4245294624</c:v>
                </c:pt>
                <c:pt idx="2">
                  <c:v>2213243.688084221</c:v>
                </c:pt>
                <c:pt idx="3">
                  <c:v>2990247.2638832591</c:v>
                </c:pt>
                <c:pt idx="4">
                  <c:v>1827575.5446240336</c:v>
                </c:pt>
                <c:pt idx="5">
                  <c:v>2367441.9831223628</c:v>
                </c:pt>
                <c:pt idx="6">
                  <c:v>2011223.61868627</c:v>
                </c:pt>
                <c:pt idx="7">
                  <c:v>2737646.233693365</c:v>
                </c:pt>
                <c:pt idx="8">
                  <c:v>4165516.5837232172</c:v>
                </c:pt>
                <c:pt idx="9">
                  <c:v>3824785.4356306894</c:v>
                </c:pt>
                <c:pt idx="10">
                  <c:v>5309025.9740259741</c:v>
                </c:pt>
                <c:pt idx="11">
                  <c:v>4772131.9796954319</c:v>
                </c:pt>
                <c:pt idx="12">
                  <c:v>4022800.0501127536</c:v>
                </c:pt>
                <c:pt idx="13">
                  <c:v>4953108.9377352716</c:v>
                </c:pt>
                <c:pt idx="14">
                  <c:v>4969916.0381386084</c:v>
                </c:pt>
                <c:pt idx="15">
                  <c:v>4849803.4242232088</c:v>
                </c:pt>
                <c:pt idx="16">
                  <c:v>4402513.4710372696</c:v>
                </c:pt>
                <c:pt idx="17">
                  <c:v>4660685.1277154451</c:v>
                </c:pt>
                <c:pt idx="18">
                  <c:v>3832015.3890269548</c:v>
                </c:pt>
                <c:pt idx="19">
                  <c:v>4817679.5189246554</c:v>
                </c:pt>
                <c:pt idx="20">
                  <c:v>5175370.923426114</c:v>
                </c:pt>
                <c:pt idx="21">
                  <c:v>5644032.3886639681</c:v>
                </c:pt>
                <c:pt idx="22">
                  <c:v>4509212.7521145092</c:v>
                </c:pt>
                <c:pt idx="23">
                  <c:v>3989043.8366180332</c:v>
                </c:pt>
                <c:pt idx="24">
                  <c:v>4624000.8950548219</c:v>
                </c:pt>
                <c:pt idx="25">
                  <c:v>5025324.562921932</c:v>
                </c:pt>
                <c:pt idx="26">
                  <c:v>3615461.7868675995</c:v>
                </c:pt>
                <c:pt idx="27">
                  <c:v>5152582.31220032</c:v>
                </c:pt>
                <c:pt idx="28">
                  <c:v>4050627.2929074452</c:v>
                </c:pt>
                <c:pt idx="29">
                  <c:v>6956713.7231142074</c:v>
                </c:pt>
                <c:pt idx="30">
                  <c:v>4799646.1276895115</c:v>
                </c:pt>
                <c:pt idx="31">
                  <c:v>4728966.5099644559</c:v>
                </c:pt>
                <c:pt idx="32">
                  <c:v>1538950.5688505296</c:v>
                </c:pt>
                <c:pt idx="33">
                  <c:v>1286266.5503405018</c:v>
                </c:pt>
                <c:pt idx="34">
                  <c:v>3226255.9241706161</c:v>
                </c:pt>
                <c:pt idx="35">
                  <c:v>3275292.5939927306</c:v>
                </c:pt>
                <c:pt idx="36">
                  <c:v>455961.12311015121</c:v>
                </c:pt>
                <c:pt idx="37">
                  <c:v>484363.46310580766</c:v>
                </c:pt>
                <c:pt idx="38">
                  <c:v>467129.90936555894</c:v>
                </c:pt>
                <c:pt idx="39">
                  <c:v>472899.4082840237</c:v>
                </c:pt>
                <c:pt idx="40">
                  <c:v>121498.02797379032</c:v>
                </c:pt>
                <c:pt idx="41">
                  <c:v>458495.58437254105</c:v>
                </c:pt>
                <c:pt idx="42">
                  <c:v>479855.95057615708</c:v>
                </c:pt>
                <c:pt idx="43">
                  <c:v>38351.259808456685</c:v>
                </c:pt>
                <c:pt idx="44">
                  <c:v>467593.940256442</c:v>
                </c:pt>
                <c:pt idx="45">
                  <c:v>256883.21201054004</c:v>
                </c:pt>
                <c:pt idx="46">
                  <c:v>438791.54976087267</c:v>
                </c:pt>
                <c:pt idx="47">
                  <c:v>483296.70329670329</c:v>
                </c:pt>
                <c:pt idx="48">
                  <c:v>469531.91489361704</c:v>
                </c:pt>
                <c:pt idx="49">
                  <c:v>106228.46285797746</c:v>
                </c:pt>
                <c:pt idx="50">
                  <c:v>381158.81397434539</c:v>
                </c:pt>
                <c:pt idx="51">
                  <c:v>293444.33409219177</c:v>
                </c:pt>
                <c:pt idx="52">
                  <c:v>96374.510441845079</c:v>
                </c:pt>
                <c:pt idx="53">
                  <c:v>27801.455818965518</c:v>
                </c:pt>
                <c:pt idx="54">
                  <c:v>54431.166458333333</c:v>
                </c:pt>
                <c:pt idx="55">
                  <c:v>989074.88986784138</c:v>
                </c:pt>
                <c:pt idx="56">
                  <c:v>467540.46822742478</c:v>
                </c:pt>
                <c:pt idx="57">
                  <c:v>470291.77862312179</c:v>
                </c:pt>
                <c:pt idx="58">
                  <c:v>426031.25784486078</c:v>
                </c:pt>
                <c:pt idx="59">
                  <c:v>435961.8462868749</c:v>
                </c:pt>
                <c:pt idx="60">
                  <c:v>434745.76271186443</c:v>
                </c:pt>
                <c:pt idx="61">
                  <c:v>459310.3448275862</c:v>
                </c:pt>
                <c:pt idx="62">
                  <c:v>471281.58844765346</c:v>
                </c:pt>
                <c:pt idx="63">
                  <c:v>449027.74065369996</c:v>
                </c:pt>
                <c:pt idx="64">
                  <c:v>478032.78688524588</c:v>
                </c:pt>
                <c:pt idx="65">
                  <c:v>474272.07637231506</c:v>
                </c:pt>
                <c:pt idx="66">
                  <c:v>115920.51855193533</c:v>
                </c:pt>
                <c:pt idx="67">
                  <c:v>483660.47745358088</c:v>
                </c:pt>
                <c:pt idx="68">
                  <c:v>464536.51685393258</c:v>
                </c:pt>
                <c:pt idx="69">
                  <c:v>487390.39665970771</c:v>
                </c:pt>
                <c:pt idx="70">
                  <c:v>458957.07328392094</c:v>
                </c:pt>
                <c:pt idx="71">
                  <c:v>464591.78661669482</c:v>
                </c:pt>
                <c:pt idx="72">
                  <c:v>458501.07192900183</c:v>
                </c:pt>
                <c:pt idx="73">
                  <c:v>478693.8775793651</c:v>
                </c:pt>
                <c:pt idx="74">
                  <c:v>491427.13127597293</c:v>
                </c:pt>
                <c:pt idx="75">
                  <c:v>473598.6892493557</c:v>
                </c:pt>
                <c:pt idx="76">
                  <c:v>437078.86895143386</c:v>
                </c:pt>
                <c:pt idx="77">
                  <c:v>448163.26530612243</c:v>
                </c:pt>
                <c:pt idx="78">
                  <c:v>469588.23529411765</c:v>
                </c:pt>
                <c:pt idx="79">
                  <c:v>15472.717479443188</c:v>
                </c:pt>
                <c:pt idx="80">
                  <c:v>462605.19639849971</c:v>
                </c:pt>
                <c:pt idx="81">
                  <c:v>478118.71508379886</c:v>
                </c:pt>
                <c:pt idx="82">
                  <c:v>22868.236769624811</c:v>
                </c:pt>
                <c:pt idx="83">
                  <c:v>361222.33815508912</c:v>
                </c:pt>
                <c:pt idx="84">
                  <c:v>452049.68944099377</c:v>
                </c:pt>
                <c:pt idx="85">
                  <c:v>459130.89610845037</c:v>
                </c:pt>
                <c:pt idx="86">
                  <c:v>451781.99298506381</c:v>
                </c:pt>
                <c:pt idx="87">
                  <c:v>479757.35053755232</c:v>
                </c:pt>
                <c:pt idx="88">
                  <c:v>387190.5683331918</c:v>
                </c:pt>
                <c:pt idx="89">
                  <c:v>468420.61248456186</c:v>
                </c:pt>
                <c:pt idx="90">
                  <c:v>456788.73427839339</c:v>
                </c:pt>
                <c:pt idx="91">
                  <c:v>467574.93188010901</c:v>
                </c:pt>
                <c:pt idx="92">
                  <c:v>540000</c:v>
                </c:pt>
                <c:pt idx="93">
                  <c:v>396219.41102325398</c:v>
                </c:pt>
                <c:pt idx="94">
                  <c:v>532653.06122448982</c:v>
                </c:pt>
                <c:pt idx="95">
                  <c:v>467336.5213086821</c:v>
                </c:pt>
                <c:pt idx="96">
                  <c:v>472606.24856733216</c:v>
                </c:pt>
                <c:pt idx="97">
                  <c:v>1671869.5870179597</c:v>
                </c:pt>
                <c:pt idx="98">
                  <c:v>664004.37996167538</c:v>
                </c:pt>
                <c:pt idx="99">
                  <c:v>1126492.5641130062</c:v>
                </c:pt>
                <c:pt idx="100">
                  <c:v>1210818.295813892</c:v>
                </c:pt>
                <c:pt idx="101">
                  <c:v>529030.47091412742</c:v>
                </c:pt>
                <c:pt idx="102">
                  <c:v>617078.79165369039</c:v>
                </c:pt>
                <c:pt idx="103">
                  <c:v>462056.338028169</c:v>
                </c:pt>
                <c:pt idx="104">
                  <c:v>408686.34686346864</c:v>
                </c:pt>
                <c:pt idx="105">
                  <c:v>550833.33333333337</c:v>
                </c:pt>
                <c:pt idx="106">
                  <c:v>1128026.4608599779</c:v>
                </c:pt>
                <c:pt idx="107">
                  <c:v>492688.95348837209</c:v>
                </c:pt>
                <c:pt idx="108">
                  <c:v>485610.88871096878</c:v>
                </c:pt>
                <c:pt idx="109">
                  <c:v>582510.27505532722</c:v>
                </c:pt>
                <c:pt idx="110">
                  <c:v>681366.45962732914</c:v>
                </c:pt>
                <c:pt idx="111">
                  <c:v>493308.07344797434</c:v>
                </c:pt>
                <c:pt idx="112">
                  <c:v>392228.98903775885</c:v>
                </c:pt>
                <c:pt idx="113">
                  <c:v>534637.91968400264</c:v>
                </c:pt>
                <c:pt idx="114">
                  <c:v>417754.01069518714</c:v>
                </c:pt>
                <c:pt idx="115">
                  <c:v>540775.86206896557</c:v>
                </c:pt>
                <c:pt idx="116">
                  <c:v>508125</c:v>
                </c:pt>
                <c:pt idx="117">
                  <c:v>607793.47826086951</c:v>
                </c:pt>
                <c:pt idx="118">
                  <c:v>604928.57142857148</c:v>
                </c:pt>
                <c:pt idx="119">
                  <c:v>575426.91751085385</c:v>
                </c:pt>
                <c:pt idx="120">
                  <c:v>452893.13640312769</c:v>
                </c:pt>
                <c:pt idx="121">
                  <c:v>464198.72681981733</c:v>
                </c:pt>
                <c:pt idx="122">
                  <c:v>451269.17920452851</c:v>
                </c:pt>
                <c:pt idx="123">
                  <c:v>462910.91593475535</c:v>
                </c:pt>
                <c:pt idx="124">
                  <c:v>533657.14285714284</c:v>
                </c:pt>
                <c:pt idx="125">
                  <c:v>573482.27294803306</c:v>
                </c:pt>
                <c:pt idx="126">
                  <c:v>419569.98857566045</c:v>
                </c:pt>
                <c:pt idx="127">
                  <c:v>446538.46153846156</c:v>
                </c:pt>
                <c:pt idx="128">
                  <c:v>477419.31127616478</c:v>
                </c:pt>
                <c:pt idx="129">
                  <c:v>504915.38572044246</c:v>
                </c:pt>
                <c:pt idx="130">
                  <c:v>672497.64373232797</c:v>
                </c:pt>
                <c:pt idx="131">
                  <c:v>752463.67656348704</c:v>
                </c:pt>
                <c:pt idx="132">
                  <c:v>436808.66425992781</c:v>
                </c:pt>
                <c:pt idx="133">
                  <c:v>407975.95190380764</c:v>
                </c:pt>
                <c:pt idx="134">
                  <c:v>465240.87591240875</c:v>
                </c:pt>
                <c:pt idx="135">
                  <c:v>465740.73220121313</c:v>
                </c:pt>
                <c:pt idx="136">
                  <c:v>516858.72462579457</c:v>
                </c:pt>
                <c:pt idx="137">
                  <c:v>463857.53424657532</c:v>
                </c:pt>
                <c:pt idx="138">
                  <c:v>452736.48648648651</c:v>
                </c:pt>
                <c:pt idx="139">
                  <c:v>471529.57812868251</c:v>
                </c:pt>
                <c:pt idx="140">
                  <c:v>1077991.6317991631</c:v>
                </c:pt>
                <c:pt idx="141">
                  <c:v>491674.87684729067</c:v>
                </c:pt>
                <c:pt idx="142">
                  <c:v>475343.68070953438</c:v>
                </c:pt>
                <c:pt idx="143">
                  <c:v>468214.28571428574</c:v>
                </c:pt>
                <c:pt idx="144">
                  <c:v>502067.31571627263</c:v>
                </c:pt>
                <c:pt idx="145">
                  <c:v>616580.5168986083</c:v>
                </c:pt>
                <c:pt idx="146">
                  <c:v>481885.94521778176</c:v>
                </c:pt>
                <c:pt idx="147">
                  <c:v>449558.70967741933</c:v>
                </c:pt>
                <c:pt idx="148">
                  <c:v>708357.05045278138</c:v>
                </c:pt>
                <c:pt idx="149">
                  <c:v>536727.27272727271</c:v>
                </c:pt>
                <c:pt idx="150">
                  <c:v>483451.32743362832</c:v>
                </c:pt>
                <c:pt idx="151">
                  <c:v>1019673.3212341198</c:v>
                </c:pt>
                <c:pt idx="152">
                  <c:v>882409.9926524614</c:v>
                </c:pt>
                <c:pt idx="153">
                  <c:v>475619.72214655409</c:v>
                </c:pt>
                <c:pt idx="154">
                  <c:v>872891.56626506022</c:v>
                </c:pt>
                <c:pt idx="155">
                  <c:v>489394.08628211345</c:v>
                </c:pt>
                <c:pt idx="156">
                  <c:v>422850.35629453679</c:v>
                </c:pt>
                <c:pt idx="157">
                  <c:v>689080.45977011498</c:v>
                </c:pt>
                <c:pt idx="158">
                  <c:v>722734.17721518991</c:v>
                </c:pt>
                <c:pt idx="159">
                  <c:v>509912.24404513161</c:v>
                </c:pt>
                <c:pt idx="160">
                  <c:v>1300143.8848920863</c:v>
                </c:pt>
                <c:pt idx="161">
                  <c:v>423878.20272891171</c:v>
                </c:pt>
                <c:pt idx="162">
                  <c:v>484158.41584158415</c:v>
                </c:pt>
                <c:pt idx="163">
                  <c:v>477899.15966386552</c:v>
                </c:pt>
                <c:pt idx="164">
                  <c:v>814200</c:v>
                </c:pt>
                <c:pt idx="165">
                  <c:v>448857.421875</c:v>
                </c:pt>
                <c:pt idx="166">
                  <c:v>964793.19309855823</c:v>
                </c:pt>
                <c:pt idx="167">
                  <c:v>479053.59877488512</c:v>
                </c:pt>
                <c:pt idx="168">
                  <c:v>446533.82451440056</c:v>
                </c:pt>
                <c:pt idx="169">
                  <c:v>632654.8672566372</c:v>
                </c:pt>
                <c:pt idx="170">
                  <c:v>838082.42220353242</c:v>
                </c:pt>
                <c:pt idx="171">
                  <c:v>526974.92163009406</c:v>
                </c:pt>
                <c:pt idx="172">
                  <c:v>678678.10292633704</c:v>
                </c:pt>
                <c:pt idx="173">
                  <c:v>512709.08158029761</c:v>
                </c:pt>
                <c:pt idx="174">
                  <c:v>487586.93361433089</c:v>
                </c:pt>
                <c:pt idx="175">
                  <c:v>404053.47293633729</c:v>
                </c:pt>
                <c:pt idx="176">
                  <c:v>562509.09580919018</c:v>
                </c:pt>
                <c:pt idx="177">
                  <c:v>592184.87394957978</c:v>
                </c:pt>
                <c:pt idx="178">
                  <c:v>510787.99249530956</c:v>
                </c:pt>
                <c:pt idx="179">
                  <c:v>525060</c:v>
                </c:pt>
                <c:pt idx="180">
                  <c:v>466962.96296296298</c:v>
                </c:pt>
                <c:pt idx="181">
                  <c:v>1147775.3779697623</c:v>
                </c:pt>
                <c:pt idx="182">
                  <c:v>1227370.9483793518</c:v>
                </c:pt>
                <c:pt idx="183">
                  <c:v>544705.8823529412</c:v>
                </c:pt>
                <c:pt idx="184">
                  <c:v>513650.8728179551</c:v>
                </c:pt>
                <c:pt idx="185">
                  <c:v>586742.5968109339</c:v>
                </c:pt>
                <c:pt idx="186">
                  <c:v>562222.22222222225</c:v>
                </c:pt>
                <c:pt idx="187">
                  <c:v>378077.47489239596</c:v>
                </c:pt>
                <c:pt idx="188">
                  <c:v>2633333.3333333335</c:v>
                </c:pt>
                <c:pt idx="189">
                  <c:v>647110.63372717507</c:v>
                </c:pt>
                <c:pt idx="190">
                  <c:v>499962.61682242993</c:v>
                </c:pt>
                <c:pt idx="191">
                  <c:v>898977.27272727271</c:v>
                </c:pt>
                <c:pt idx="192">
                  <c:v>757575.08342602896</c:v>
                </c:pt>
                <c:pt idx="193">
                  <c:v>751764.70588235289</c:v>
                </c:pt>
                <c:pt idx="194">
                  <c:v>1063532.4015247775</c:v>
                </c:pt>
                <c:pt idx="195">
                  <c:v>525877.37843551801</c:v>
                </c:pt>
                <c:pt idx="196">
                  <c:v>947707.31707317068</c:v>
                </c:pt>
                <c:pt idx="197">
                  <c:v>1263302.7522935779</c:v>
                </c:pt>
                <c:pt idx="198">
                  <c:v>1980803.5714285714</c:v>
                </c:pt>
                <c:pt idx="199">
                  <c:v>793798.8468930173</c:v>
                </c:pt>
                <c:pt idx="200">
                  <c:v>639902.91262135922</c:v>
                </c:pt>
                <c:pt idx="201">
                  <c:v>793504.04312668461</c:v>
                </c:pt>
                <c:pt idx="202">
                  <c:v>1268880.7674737324</c:v>
                </c:pt>
                <c:pt idx="203">
                  <c:v>1067448.7284659557</c:v>
                </c:pt>
                <c:pt idx="204">
                  <c:v>653082.3529411765</c:v>
                </c:pt>
                <c:pt idx="205">
                  <c:v>960376.17554858932</c:v>
                </c:pt>
                <c:pt idx="206">
                  <c:v>723661.01694915257</c:v>
                </c:pt>
                <c:pt idx="207">
                  <c:v>1037500</c:v>
                </c:pt>
                <c:pt idx="208">
                  <c:v>492217.03617269546</c:v>
                </c:pt>
                <c:pt idx="209">
                  <c:v>1375265.2005174644</c:v>
                </c:pt>
                <c:pt idx="210">
                  <c:v>475714.28571428574</c:v>
                </c:pt>
                <c:pt idx="211">
                  <c:v>563473.55769230775</c:v>
                </c:pt>
                <c:pt idx="212">
                  <c:v>508888.35843107325</c:v>
                </c:pt>
                <c:pt idx="213">
                  <c:v>509109.41086457536</c:v>
                </c:pt>
                <c:pt idx="214">
                  <c:v>524138.85180240322</c:v>
                </c:pt>
                <c:pt idx="215">
                  <c:v>977559.39524838014</c:v>
                </c:pt>
                <c:pt idx="216">
                  <c:v>1001314.2857142857</c:v>
                </c:pt>
                <c:pt idx="217">
                  <c:v>577752.80898876407</c:v>
                </c:pt>
                <c:pt idx="218">
                  <c:v>945428.57142857148</c:v>
                </c:pt>
                <c:pt idx="219">
                  <c:v>1253416.7468719922</c:v>
                </c:pt>
                <c:pt idx="220">
                  <c:v>557466.00741656369</c:v>
                </c:pt>
                <c:pt idx="221">
                  <c:v>738336.79833679833</c:v>
                </c:pt>
                <c:pt idx="222">
                  <c:v>945866.72570290021</c:v>
                </c:pt>
                <c:pt idx="223">
                  <c:v>3864666.6666666665</c:v>
                </c:pt>
                <c:pt idx="224">
                  <c:v>837931.03448275861</c:v>
                </c:pt>
                <c:pt idx="225">
                  <c:v>582313.92778187175</c:v>
                </c:pt>
                <c:pt idx="226">
                  <c:v>794293.80530973454</c:v>
                </c:pt>
                <c:pt idx="227">
                  <c:v>898115.18324607331</c:v>
                </c:pt>
                <c:pt idx="228">
                  <c:v>910308.37004405283</c:v>
                </c:pt>
                <c:pt idx="229">
                  <c:v>741386.1386138614</c:v>
                </c:pt>
                <c:pt idx="230">
                  <c:v>1414084.5070422536</c:v>
                </c:pt>
                <c:pt idx="231">
                  <c:v>1648990.3846153845</c:v>
                </c:pt>
                <c:pt idx="232">
                  <c:v>2993592.2330097086</c:v>
                </c:pt>
                <c:pt idx="233">
                  <c:v>1276578.9473684211</c:v>
                </c:pt>
                <c:pt idx="234">
                  <c:v>1109831.4606741574</c:v>
                </c:pt>
                <c:pt idx="235">
                  <c:v>844842.2330097087</c:v>
                </c:pt>
                <c:pt idx="236">
                  <c:v>1336823.4250221828</c:v>
                </c:pt>
                <c:pt idx="237">
                  <c:v>1669230.7692307692</c:v>
                </c:pt>
                <c:pt idx="238">
                  <c:v>1428316.8316831684</c:v>
                </c:pt>
                <c:pt idx="239">
                  <c:v>1743157.894736842</c:v>
                </c:pt>
                <c:pt idx="240">
                  <c:v>1204374.0095087164</c:v>
                </c:pt>
                <c:pt idx="241">
                  <c:v>1741675.9776536312</c:v>
                </c:pt>
                <c:pt idx="242">
                  <c:v>441818.18181818182</c:v>
                </c:pt>
                <c:pt idx="243">
                  <c:v>495272.72727272729</c:v>
                </c:pt>
                <c:pt idx="244">
                  <c:v>493988.76404494385</c:v>
                </c:pt>
                <c:pt idx="245">
                  <c:v>960000</c:v>
                </c:pt>
                <c:pt idx="246">
                  <c:v>909418.60465116275</c:v>
                </c:pt>
                <c:pt idx="247">
                  <c:v>727510.79136690649</c:v>
                </c:pt>
                <c:pt idx="248">
                  <c:v>813773.98720682308</c:v>
                </c:pt>
                <c:pt idx="249">
                  <c:v>717464.78873239434</c:v>
                </c:pt>
                <c:pt idx="250">
                  <c:v>797202.55368543242</c:v>
                </c:pt>
                <c:pt idx="251">
                  <c:v>1218032.7868852459</c:v>
                </c:pt>
                <c:pt idx="252">
                  <c:v>2496754.9668874172</c:v>
                </c:pt>
                <c:pt idx="253">
                  <c:v>1074290.0302114803</c:v>
                </c:pt>
                <c:pt idx="254">
                  <c:v>508438.35616438359</c:v>
                </c:pt>
                <c:pt idx="255">
                  <c:v>654989.15401301521</c:v>
                </c:pt>
                <c:pt idx="256">
                  <c:v>1174358.9743589743</c:v>
                </c:pt>
                <c:pt idx="257">
                  <c:v>1668000</c:v>
                </c:pt>
                <c:pt idx="258">
                  <c:v>854957.98319327726</c:v>
                </c:pt>
                <c:pt idx="259">
                  <c:v>696292.68292682932</c:v>
                </c:pt>
                <c:pt idx="260">
                  <c:v>795352.22672064777</c:v>
                </c:pt>
                <c:pt idx="261">
                  <c:v>1126601.9417475727</c:v>
                </c:pt>
                <c:pt idx="262">
                  <c:v>709312.5</c:v>
                </c:pt>
                <c:pt idx="263">
                  <c:v>756459.20387068402</c:v>
                </c:pt>
                <c:pt idx="264">
                  <c:v>971735.94132029335</c:v>
                </c:pt>
                <c:pt idx="265">
                  <c:v>745231.98420533072</c:v>
                </c:pt>
                <c:pt idx="266">
                  <c:v>534854.67211145803</c:v>
                </c:pt>
                <c:pt idx="267">
                  <c:v>771898.98989898991</c:v>
                </c:pt>
                <c:pt idx="268">
                  <c:v>1019113.3004926108</c:v>
                </c:pt>
                <c:pt idx="269">
                  <c:v>1205485.7142857143</c:v>
                </c:pt>
                <c:pt idx="270">
                  <c:v>563486.7352463454</c:v>
                </c:pt>
                <c:pt idx="271">
                  <c:v>554148.17542694532</c:v>
                </c:pt>
                <c:pt idx="272">
                  <c:v>797005.34759358293</c:v>
                </c:pt>
                <c:pt idx="273">
                  <c:v>754450.8196721311</c:v>
                </c:pt>
                <c:pt idx="274">
                  <c:v>621848.12442817935</c:v>
                </c:pt>
                <c:pt idx="275">
                  <c:v>1497223.3400402414</c:v>
                </c:pt>
                <c:pt idx="276">
                  <c:v>1448033.7756332932</c:v>
                </c:pt>
                <c:pt idx="277">
                  <c:v>2698666.6666666665</c:v>
                </c:pt>
                <c:pt idx="278">
                  <c:v>1667394.9037737877</c:v>
                </c:pt>
                <c:pt idx="279">
                  <c:v>1123888.888888889</c:v>
                </c:pt>
                <c:pt idx="280">
                  <c:v>1827076.4872521246</c:v>
                </c:pt>
                <c:pt idx="281">
                  <c:v>2281983.47107438</c:v>
                </c:pt>
                <c:pt idx="282">
                  <c:v>1359865.2786282916</c:v>
                </c:pt>
                <c:pt idx="283">
                  <c:v>942475.01921598765</c:v>
                </c:pt>
                <c:pt idx="284">
                  <c:v>758012.4223602484</c:v>
                </c:pt>
                <c:pt idx="285">
                  <c:v>1663273.6572890026</c:v>
                </c:pt>
                <c:pt idx="286">
                  <c:v>582794.65370595385</c:v>
                </c:pt>
                <c:pt idx="287">
                  <c:v>853043.47826086951</c:v>
                </c:pt>
                <c:pt idx="288">
                  <c:v>791743.26465927099</c:v>
                </c:pt>
                <c:pt idx="289">
                  <c:v>631862.06896551722</c:v>
                </c:pt>
                <c:pt idx="290">
                  <c:v>1484560.9756097561</c:v>
                </c:pt>
                <c:pt idx="291">
                  <c:v>992459.01639344264</c:v>
                </c:pt>
                <c:pt idx="292">
                  <c:v>653606.55737704923</c:v>
                </c:pt>
                <c:pt idx="293">
                  <c:v>464961.63682864449</c:v>
                </c:pt>
                <c:pt idx="294">
                  <c:v>484344.7612944569</c:v>
                </c:pt>
                <c:pt idx="295">
                  <c:v>1574786.7298578199</c:v>
                </c:pt>
                <c:pt idx="296">
                  <c:v>2085704.6979865772</c:v>
                </c:pt>
                <c:pt idx="297">
                  <c:v>1422849.979105725</c:v>
                </c:pt>
                <c:pt idx="298">
                  <c:v>1081258.1547064306</c:v>
                </c:pt>
                <c:pt idx="299">
                  <c:v>1095539.5683453237</c:v>
                </c:pt>
                <c:pt idx="300">
                  <c:v>1977736.9439071566</c:v>
                </c:pt>
                <c:pt idx="301">
                  <c:v>2557980.8754619225</c:v>
                </c:pt>
                <c:pt idx="302">
                  <c:v>2678583.7793330587</c:v>
                </c:pt>
                <c:pt idx="303">
                  <c:v>7344583.5209365152</c:v>
                </c:pt>
                <c:pt idx="304">
                  <c:v>2648402.9977652202</c:v>
                </c:pt>
                <c:pt idx="305">
                  <c:v>2728182.8571428573</c:v>
                </c:pt>
                <c:pt idx="306">
                  <c:v>6355715.2891594479</c:v>
                </c:pt>
                <c:pt idx="307">
                  <c:v>438480</c:v>
                </c:pt>
                <c:pt idx="308">
                  <c:v>469858.24345146382</c:v>
                </c:pt>
                <c:pt idx="309">
                  <c:v>427701.49253731343</c:v>
                </c:pt>
                <c:pt idx="310">
                  <c:v>504301.67597765365</c:v>
                </c:pt>
                <c:pt idx="311">
                  <c:v>489798.38709677418</c:v>
                </c:pt>
                <c:pt idx="312">
                  <c:v>505501.69109357387</c:v>
                </c:pt>
                <c:pt idx="313">
                  <c:v>503764.52013082214</c:v>
                </c:pt>
                <c:pt idx="314">
                  <c:v>464797.23502304149</c:v>
                </c:pt>
                <c:pt idx="315">
                  <c:v>489448.8038277512</c:v>
                </c:pt>
                <c:pt idx="316">
                  <c:v>482880</c:v>
                </c:pt>
                <c:pt idx="317">
                  <c:v>450283.91167192429</c:v>
                </c:pt>
                <c:pt idx="318">
                  <c:v>473374.05326166627</c:v>
                </c:pt>
                <c:pt idx="319">
                  <c:v>550962.67190569744</c:v>
                </c:pt>
                <c:pt idx="320">
                  <c:v>442081.93418401614</c:v>
                </c:pt>
                <c:pt idx="321">
                  <c:v>471120.28301886795</c:v>
                </c:pt>
                <c:pt idx="322">
                  <c:v>444783.89844024112</c:v>
                </c:pt>
                <c:pt idx="323">
                  <c:v>460145.95736508549</c:v>
                </c:pt>
                <c:pt idx="324">
                  <c:v>682445.23677999293</c:v>
                </c:pt>
                <c:pt idx="325">
                  <c:v>649897.38805970154</c:v>
                </c:pt>
                <c:pt idx="326">
                  <c:v>450000</c:v>
                </c:pt>
                <c:pt idx="327">
                  <c:v>613518.58051556745</c:v>
                </c:pt>
                <c:pt idx="328">
                  <c:v>455657.14285714284</c:v>
                </c:pt>
                <c:pt idx="329">
                  <c:v>448745.64459930314</c:v>
                </c:pt>
                <c:pt idx="330">
                  <c:v>496753.24675324676</c:v>
                </c:pt>
                <c:pt idx="331">
                  <c:v>833289.09952606633</c:v>
                </c:pt>
                <c:pt idx="332">
                  <c:v>3782978.9621318374</c:v>
                </c:pt>
                <c:pt idx="333">
                  <c:v>3923733.4743521945</c:v>
                </c:pt>
                <c:pt idx="334">
                  <c:v>2608272.8886634544</c:v>
                </c:pt>
                <c:pt idx="335">
                  <c:v>4300569.7151424289</c:v>
                </c:pt>
                <c:pt idx="336">
                  <c:v>4931225.6923983498</c:v>
                </c:pt>
                <c:pt idx="337">
                  <c:v>7213071.8954248363</c:v>
                </c:pt>
                <c:pt idx="338">
                  <c:v>5301425.7041546796</c:v>
                </c:pt>
                <c:pt idx="339">
                  <c:v>4345333.9906334728</c:v>
                </c:pt>
                <c:pt idx="340">
                  <c:v>3434079.2649239628</c:v>
                </c:pt>
                <c:pt idx="341">
                  <c:v>4807453.7391038388</c:v>
                </c:pt>
                <c:pt idx="342">
                  <c:v>6462933.8103756709</c:v>
                </c:pt>
                <c:pt idx="343">
                  <c:v>4051199.1750147319</c:v>
                </c:pt>
                <c:pt idx="344">
                  <c:v>523880.59701492538</c:v>
                </c:pt>
                <c:pt idx="345">
                  <c:v>542692.75028768694</c:v>
                </c:pt>
                <c:pt idx="346">
                  <c:v>1241877.1331058021</c:v>
                </c:pt>
                <c:pt idx="347">
                  <c:v>573038.91802373726</c:v>
                </c:pt>
                <c:pt idx="348">
                  <c:v>416318.34750911302</c:v>
                </c:pt>
                <c:pt idx="349">
                  <c:v>524073.03370786516</c:v>
                </c:pt>
                <c:pt idx="350">
                  <c:v>670721.31147540989</c:v>
                </c:pt>
                <c:pt idx="351">
                  <c:v>588443.87755102036</c:v>
                </c:pt>
                <c:pt idx="352">
                  <c:v>517084.10351201479</c:v>
                </c:pt>
                <c:pt idx="353">
                  <c:v>1320772.2772277228</c:v>
                </c:pt>
                <c:pt idx="354">
                  <c:v>500404.75142982841</c:v>
                </c:pt>
                <c:pt idx="355">
                  <c:v>1559169.3811074919</c:v>
                </c:pt>
                <c:pt idx="356">
                  <c:v>458124.26729191089</c:v>
                </c:pt>
                <c:pt idx="357">
                  <c:v>848307.69230769225</c:v>
                </c:pt>
                <c:pt idx="358">
                  <c:v>1797967.7419354839</c:v>
                </c:pt>
                <c:pt idx="359">
                  <c:v>980394.43155452434</c:v>
                </c:pt>
                <c:pt idx="360">
                  <c:v>1377494.9083503054</c:v>
                </c:pt>
                <c:pt idx="361">
                  <c:v>1297687.2134488029</c:v>
                </c:pt>
                <c:pt idx="362">
                  <c:v>716877.77329568379</c:v>
                </c:pt>
                <c:pt idx="363">
                  <c:v>888367.3469387755</c:v>
                </c:pt>
                <c:pt idx="364">
                  <c:v>2225217.3913043477</c:v>
                </c:pt>
                <c:pt idx="365">
                  <c:v>1094104.3285238624</c:v>
                </c:pt>
                <c:pt idx="366">
                  <c:v>858724.13793103443</c:v>
                </c:pt>
                <c:pt idx="367">
                  <c:v>1022637.3626373627</c:v>
                </c:pt>
                <c:pt idx="368">
                  <c:v>927060.40268456377</c:v>
                </c:pt>
                <c:pt idx="369">
                  <c:v>1133254.4378698224</c:v>
                </c:pt>
                <c:pt idx="370">
                  <c:v>858991.30434782605</c:v>
                </c:pt>
                <c:pt idx="371">
                  <c:v>1640446.7680608365</c:v>
                </c:pt>
                <c:pt idx="372">
                  <c:v>1123233.4710743802</c:v>
                </c:pt>
                <c:pt idx="373">
                  <c:v>727586.20689655177</c:v>
                </c:pt>
                <c:pt idx="374">
                  <c:v>1743257.0307390452</c:v>
                </c:pt>
                <c:pt idx="375">
                  <c:v>883016.17223930941</c:v>
                </c:pt>
                <c:pt idx="376">
                  <c:v>4304031.7478912836</c:v>
                </c:pt>
                <c:pt idx="377">
                  <c:v>4365036.8464147849</c:v>
                </c:pt>
                <c:pt idx="378">
                  <c:v>5577774.7901364118</c:v>
                </c:pt>
                <c:pt idx="379">
                  <c:v>3846068.6952794953</c:v>
                </c:pt>
                <c:pt idx="380">
                  <c:v>2519036.3288718928</c:v>
                </c:pt>
                <c:pt idx="381">
                  <c:v>3080793.4990439769</c:v>
                </c:pt>
                <c:pt idx="382">
                  <c:v>6421813.2041697381</c:v>
                </c:pt>
                <c:pt idx="383">
                  <c:v>6077036.3219500426</c:v>
                </c:pt>
                <c:pt idx="384">
                  <c:v>3469167.8335667131</c:v>
                </c:pt>
                <c:pt idx="385">
                  <c:v>3580397.6810966027</c:v>
                </c:pt>
                <c:pt idx="386">
                  <c:v>3930539.3339768341</c:v>
                </c:pt>
                <c:pt idx="387">
                  <c:v>3726385.166890908</c:v>
                </c:pt>
                <c:pt idx="388">
                  <c:v>339020.45335410361</c:v>
                </c:pt>
                <c:pt idx="389">
                  <c:v>78562.610145387589</c:v>
                </c:pt>
                <c:pt idx="390">
                  <c:v>469941.69096209912</c:v>
                </c:pt>
                <c:pt idx="391">
                  <c:v>498401.16279069765</c:v>
                </c:pt>
                <c:pt idx="392">
                  <c:v>48411.12009079392</c:v>
                </c:pt>
                <c:pt idx="393">
                  <c:v>116020.04279293053</c:v>
                </c:pt>
                <c:pt idx="394">
                  <c:v>473592.23300970875</c:v>
                </c:pt>
                <c:pt idx="395">
                  <c:v>18145.52745462205</c:v>
                </c:pt>
                <c:pt idx="396">
                  <c:v>260740.43570337034</c:v>
                </c:pt>
                <c:pt idx="397">
                  <c:v>439127.51677852351</c:v>
                </c:pt>
                <c:pt idx="398">
                  <c:v>474310.06925945659</c:v>
                </c:pt>
                <c:pt idx="399">
                  <c:v>198808.90019822761</c:v>
                </c:pt>
                <c:pt idx="400">
                  <c:v>488100.174143793</c:v>
                </c:pt>
                <c:pt idx="401">
                  <c:v>130693.38413853857</c:v>
                </c:pt>
                <c:pt idx="402">
                  <c:v>449170.27281279396</c:v>
                </c:pt>
                <c:pt idx="403">
                  <c:v>465823.3379032216</c:v>
                </c:pt>
                <c:pt idx="404">
                  <c:v>455994.90065674431</c:v>
                </c:pt>
                <c:pt idx="405">
                  <c:v>458303.57871966454</c:v>
                </c:pt>
                <c:pt idx="406">
                  <c:v>502544.1176470588</c:v>
                </c:pt>
                <c:pt idx="407">
                  <c:v>501748.63387978141</c:v>
                </c:pt>
                <c:pt idx="408">
                  <c:v>460519.86932172556</c:v>
                </c:pt>
                <c:pt idx="409">
                  <c:v>459391.67163616617</c:v>
                </c:pt>
                <c:pt idx="410">
                  <c:v>578531.57772081101</c:v>
                </c:pt>
                <c:pt idx="411">
                  <c:v>1996677.1741145931</c:v>
                </c:pt>
                <c:pt idx="412">
                  <c:v>1768568.9024635293</c:v>
                </c:pt>
                <c:pt idx="413">
                  <c:v>1321768.2981751366</c:v>
                </c:pt>
                <c:pt idx="414">
                  <c:v>2123094.8608329096</c:v>
                </c:pt>
                <c:pt idx="415">
                  <c:v>2074469.0529051821</c:v>
                </c:pt>
                <c:pt idx="416">
                  <c:v>3583188.0977683314</c:v>
                </c:pt>
                <c:pt idx="417">
                  <c:v>2438932.358969789</c:v>
                </c:pt>
                <c:pt idx="418">
                  <c:v>478180.81587651599</c:v>
                </c:pt>
                <c:pt idx="419">
                  <c:v>468566.61494125472</c:v>
                </c:pt>
                <c:pt idx="420">
                  <c:v>482326.71755725192</c:v>
                </c:pt>
                <c:pt idx="421">
                  <c:v>461612.90322580643</c:v>
                </c:pt>
                <c:pt idx="422">
                  <c:v>474684.46601941745</c:v>
                </c:pt>
                <c:pt idx="423">
                  <c:v>447757.37704918033</c:v>
                </c:pt>
                <c:pt idx="424">
                  <c:v>443019.64839710447</c:v>
                </c:pt>
                <c:pt idx="425">
                  <c:v>520857.37840065954</c:v>
                </c:pt>
                <c:pt idx="426">
                  <c:v>483934.42622950819</c:v>
                </c:pt>
                <c:pt idx="427">
                  <c:v>490775.86206896551</c:v>
                </c:pt>
                <c:pt idx="428">
                  <c:v>462331.83588108548</c:v>
                </c:pt>
                <c:pt idx="429">
                  <c:v>435155.07518796995</c:v>
                </c:pt>
                <c:pt idx="430">
                  <c:v>139947.17608751898</c:v>
                </c:pt>
                <c:pt idx="431">
                  <c:v>480000</c:v>
                </c:pt>
                <c:pt idx="432">
                  <c:v>422112.67605633801</c:v>
                </c:pt>
                <c:pt idx="433">
                  <c:v>463283.19193084538</c:v>
                </c:pt>
                <c:pt idx="434">
                  <c:v>406081.84412014374</c:v>
                </c:pt>
                <c:pt idx="435">
                  <c:v>464895.10489510489</c:v>
                </c:pt>
                <c:pt idx="436">
                  <c:v>469323.5294117647</c:v>
                </c:pt>
                <c:pt idx="437">
                  <c:v>1023727.2727272727</c:v>
                </c:pt>
                <c:pt idx="438">
                  <c:v>444705.8823529412</c:v>
                </c:pt>
                <c:pt idx="439">
                  <c:v>465365.85365853657</c:v>
                </c:pt>
                <c:pt idx="440">
                  <c:v>456634.35692982125</c:v>
                </c:pt>
                <c:pt idx="441">
                  <c:v>447692.30769230769</c:v>
                </c:pt>
                <c:pt idx="442">
                  <c:v>399901.25894840778</c:v>
                </c:pt>
                <c:pt idx="443">
                  <c:v>464191.61676646705</c:v>
                </c:pt>
                <c:pt idx="444">
                  <c:v>460800</c:v>
                </c:pt>
                <c:pt idx="445">
                  <c:v>461092.01667201024</c:v>
                </c:pt>
                <c:pt idx="446">
                  <c:v>434278.48101265822</c:v>
                </c:pt>
                <c:pt idx="447">
                  <c:v>489353.90385271056</c:v>
                </c:pt>
                <c:pt idx="448">
                  <c:v>453617.24281766277</c:v>
                </c:pt>
                <c:pt idx="449">
                  <c:v>24922.063987173686</c:v>
                </c:pt>
                <c:pt idx="450">
                  <c:v>494545.45454545453</c:v>
                </c:pt>
                <c:pt idx="451">
                  <c:v>468337.54305396095</c:v>
                </c:pt>
                <c:pt idx="452">
                  <c:v>448753.46260387811</c:v>
                </c:pt>
                <c:pt idx="453">
                  <c:v>463243.8238453276</c:v>
                </c:pt>
                <c:pt idx="454">
                  <c:v>418347.16771917755</c:v>
                </c:pt>
                <c:pt idx="455">
                  <c:v>442231.51719267748</c:v>
                </c:pt>
                <c:pt idx="456">
                  <c:v>469052.71447279572</c:v>
                </c:pt>
                <c:pt idx="457">
                  <c:v>442500</c:v>
                </c:pt>
                <c:pt idx="458">
                  <c:v>474249.54792043398</c:v>
                </c:pt>
                <c:pt idx="459">
                  <c:v>498552.63157894736</c:v>
                </c:pt>
                <c:pt idx="460">
                  <c:v>312848.36168132169</c:v>
                </c:pt>
                <c:pt idx="461">
                  <c:v>460752.61559230508</c:v>
                </c:pt>
                <c:pt idx="462">
                  <c:v>474764.92262343405</c:v>
                </c:pt>
                <c:pt idx="463">
                  <c:v>91875.999879807699</c:v>
                </c:pt>
                <c:pt idx="464">
                  <c:v>466102.20436279167</c:v>
                </c:pt>
                <c:pt idx="465">
                  <c:v>502465.19721577724</c:v>
                </c:pt>
                <c:pt idx="466">
                  <c:v>484627.7069118956</c:v>
                </c:pt>
                <c:pt idx="467">
                  <c:v>435789.4736842105</c:v>
                </c:pt>
                <c:pt idx="468">
                  <c:v>559668.04979253106</c:v>
                </c:pt>
                <c:pt idx="469">
                  <c:v>202084.2908991228</c:v>
                </c:pt>
                <c:pt idx="470">
                  <c:v>516359.57921581127</c:v>
                </c:pt>
                <c:pt idx="471">
                  <c:v>425675.67567567568</c:v>
                </c:pt>
                <c:pt idx="472">
                  <c:v>463430.53173241852</c:v>
                </c:pt>
                <c:pt idx="473">
                  <c:v>439094.67864547338</c:v>
                </c:pt>
                <c:pt idx="474">
                  <c:v>416842.10526315792</c:v>
                </c:pt>
                <c:pt idx="475">
                  <c:v>477931.03448275861</c:v>
                </c:pt>
                <c:pt idx="476">
                  <c:v>498832.80757097789</c:v>
                </c:pt>
                <c:pt idx="477">
                  <c:v>449041.09589041094</c:v>
                </c:pt>
                <c:pt idx="478">
                  <c:v>491538.46153846156</c:v>
                </c:pt>
                <c:pt idx="479">
                  <c:v>512307.69230769231</c:v>
                </c:pt>
                <c:pt idx="480">
                  <c:v>471505.19449142303</c:v>
                </c:pt>
                <c:pt idx="481">
                  <c:v>557142.85714285716</c:v>
                </c:pt>
                <c:pt idx="482">
                  <c:v>487132.8671328671</c:v>
                </c:pt>
                <c:pt idx="483">
                  <c:v>489831.95924055611</c:v>
                </c:pt>
                <c:pt idx="484">
                  <c:v>480834.78260869568</c:v>
                </c:pt>
                <c:pt idx="485">
                  <c:v>470386.74033149169</c:v>
                </c:pt>
                <c:pt idx="486">
                  <c:v>458797.09824218752</c:v>
                </c:pt>
                <c:pt idx="487">
                  <c:v>407350.58034468052</c:v>
                </c:pt>
                <c:pt idx="488">
                  <c:v>462068.18181818182</c:v>
                </c:pt>
                <c:pt idx="489">
                  <c:v>474525.45824847248</c:v>
                </c:pt>
                <c:pt idx="490">
                  <c:v>447750</c:v>
                </c:pt>
                <c:pt idx="491">
                  <c:v>395369.13098744879</c:v>
                </c:pt>
                <c:pt idx="492">
                  <c:v>449850.43144774687</c:v>
                </c:pt>
                <c:pt idx="493">
                  <c:v>484735.32242540905</c:v>
                </c:pt>
                <c:pt idx="494">
                  <c:v>515612.90322580643</c:v>
                </c:pt>
                <c:pt idx="495">
                  <c:v>472718.44660194177</c:v>
                </c:pt>
                <c:pt idx="496">
                  <c:v>431969.381969382</c:v>
                </c:pt>
                <c:pt idx="497">
                  <c:v>448786.12716763007</c:v>
                </c:pt>
                <c:pt idx="498">
                  <c:v>451428.57142857142</c:v>
                </c:pt>
                <c:pt idx="499">
                  <c:v>463143.63143631438</c:v>
                </c:pt>
                <c:pt idx="500">
                  <c:v>466819.22196796339</c:v>
                </c:pt>
                <c:pt idx="501">
                  <c:v>492612.96660117881</c:v>
                </c:pt>
                <c:pt idx="502">
                  <c:v>504670.05076142133</c:v>
                </c:pt>
                <c:pt idx="503">
                  <c:v>542560</c:v>
                </c:pt>
                <c:pt idx="504">
                  <c:v>382941.17647058825</c:v>
                </c:pt>
                <c:pt idx="505">
                  <c:v>470968.97114861186</c:v>
                </c:pt>
                <c:pt idx="506">
                  <c:v>450000</c:v>
                </c:pt>
                <c:pt idx="507">
                  <c:v>484310.13397968921</c:v>
                </c:pt>
                <c:pt idx="508">
                  <c:v>482332.43967828416</c:v>
                </c:pt>
                <c:pt idx="509">
                  <c:v>479728.17133443162</c:v>
                </c:pt>
                <c:pt idx="510">
                  <c:v>215478.0983737245</c:v>
                </c:pt>
                <c:pt idx="511">
                  <c:v>455117.05685618729</c:v>
                </c:pt>
                <c:pt idx="512">
                  <c:v>453191.86243886559</c:v>
                </c:pt>
                <c:pt idx="513">
                  <c:v>464243.98073836276</c:v>
                </c:pt>
                <c:pt idx="514">
                  <c:v>486436.74283735454</c:v>
                </c:pt>
                <c:pt idx="515">
                  <c:v>478135.52976413327</c:v>
                </c:pt>
                <c:pt idx="516">
                  <c:v>530937.5</c:v>
                </c:pt>
                <c:pt idx="517">
                  <c:v>458724.25916624814</c:v>
                </c:pt>
                <c:pt idx="518">
                  <c:v>472689.72638100153</c:v>
                </c:pt>
                <c:pt idx="519">
                  <c:v>502500</c:v>
                </c:pt>
                <c:pt idx="520">
                  <c:v>444600</c:v>
                </c:pt>
                <c:pt idx="521">
                  <c:v>458475.33632286993</c:v>
                </c:pt>
                <c:pt idx="522">
                  <c:v>471874.24425634823</c:v>
                </c:pt>
                <c:pt idx="523">
                  <c:v>450980.14093529788</c:v>
                </c:pt>
                <c:pt idx="524">
                  <c:v>470642.20183486241</c:v>
                </c:pt>
                <c:pt idx="525">
                  <c:v>547580.21390374331</c:v>
                </c:pt>
                <c:pt idx="526">
                  <c:v>2160401.1887072809</c:v>
                </c:pt>
                <c:pt idx="527">
                  <c:v>451584.96915311273</c:v>
                </c:pt>
                <c:pt idx="528">
                  <c:v>522377.62237762235</c:v>
                </c:pt>
                <c:pt idx="529">
                  <c:v>502471.04247104248</c:v>
                </c:pt>
                <c:pt idx="530">
                  <c:v>448136.41900121805</c:v>
                </c:pt>
                <c:pt idx="531">
                  <c:v>470087.87346221443</c:v>
                </c:pt>
                <c:pt idx="532">
                  <c:v>661350.71090047399</c:v>
                </c:pt>
                <c:pt idx="533">
                  <c:v>470186.91588785045</c:v>
                </c:pt>
                <c:pt idx="534">
                  <c:v>444898.78542510123</c:v>
                </c:pt>
                <c:pt idx="535">
                  <c:v>443297.87234042556</c:v>
                </c:pt>
                <c:pt idx="536">
                  <c:v>1105990.7834101382</c:v>
                </c:pt>
                <c:pt idx="537">
                  <c:v>555319.14893617027</c:v>
                </c:pt>
                <c:pt idx="538">
                  <c:v>514125</c:v>
                </c:pt>
                <c:pt idx="539">
                  <c:v>474421.25237191649</c:v>
                </c:pt>
                <c:pt idx="540">
                  <c:v>611939.59731543623</c:v>
                </c:pt>
                <c:pt idx="541">
                  <c:v>439436.61971830984</c:v>
                </c:pt>
                <c:pt idx="542">
                  <c:v>679284.79103834555</c:v>
                </c:pt>
                <c:pt idx="543">
                  <c:v>630859.58445040218</c:v>
                </c:pt>
                <c:pt idx="544">
                  <c:v>413694.9152542373</c:v>
                </c:pt>
                <c:pt idx="545">
                  <c:v>576541.35338345869</c:v>
                </c:pt>
                <c:pt idx="546">
                  <c:v>825220.5882352941</c:v>
                </c:pt>
                <c:pt idx="547">
                  <c:v>623393.61702127662</c:v>
                </c:pt>
                <c:pt idx="548">
                  <c:v>1403013.078470825</c:v>
                </c:pt>
                <c:pt idx="549">
                  <c:v>1614478.527607362</c:v>
                </c:pt>
                <c:pt idx="550">
                  <c:v>728717.94871794875</c:v>
                </c:pt>
                <c:pt idx="551">
                  <c:v>614510.68616422953</c:v>
                </c:pt>
                <c:pt idx="552">
                  <c:v>1398260.8695652173</c:v>
                </c:pt>
                <c:pt idx="553">
                  <c:v>904479.26267281105</c:v>
                </c:pt>
                <c:pt idx="554">
                  <c:v>581923.52259559673</c:v>
                </c:pt>
                <c:pt idx="555">
                  <c:v>521289.70163618866</c:v>
                </c:pt>
                <c:pt idx="556">
                  <c:v>763754.9407114624</c:v>
                </c:pt>
                <c:pt idx="557">
                  <c:v>472894.25981873111</c:v>
                </c:pt>
                <c:pt idx="558">
                  <c:v>550032.78688524594</c:v>
                </c:pt>
                <c:pt idx="559">
                  <c:v>519898.47715736041</c:v>
                </c:pt>
                <c:pt idx="560">
                  <c:v>741593.09021113242</c:v>
                </c:pt>
                <c:pt idx="561">
                  <c:v>1129175.2577319588</c:v>
                </c:pt>
                <c:pt idx="562">
                  <c:v>730161.29032258061</c:v>
                </c:pt>
                <c:pt idx="563">
                  <c:v>708173.71937639196</c:v>
                </c:pt>
                <c:pt idx="564">
                  <c:v>1340228.5714285714</c:v>
                </c:pt>
                <c:pt idx="565">
                  <c:v>540709.21985815605</c:v>
                </c:pt>
                <c:pt idx="566">
                  <c:v>1162716.1862527716</c:v>
                </c:pt>
                <c:pt idx="567">
                  <c:v>754183.97626112762</c:v>
                </c:pt>
                <c:pt idx="568">
                  <c:v>575014.83679525228</c:v>
                </c:pt>
                <c:pt idx="569">
                  <c:v>693227.84810126584</c:v>
                </c:pt>
                <c:pt idx="570">
                  <c:v>540125.43554006971</c:v>
                </c:pt>
                <c:pt idx="571">
                  <c:v>785580.07117437723</c:v>
                </c:pt>
                <c:pt idx="572">
                  <c:v>593386.29592850048</c:v>
                </c:pt>
                <c:pt idx="573">
                  <c:v>446896.55172413791</c:v>
                </c:pt>
                <c:pt idx="574">
                  <c:v>1672941.1764705882</c:v>
                </c:pt>
                <c:pt idx="575">
                  <c:v>1130968.2668836452</c:v>
                </c:pt>
                <c:pt idx="576">
                  <c:v>659775.95220313664</c:v>
                </c:pt>
                <c:pt idx="577">
                  <c:v>1496825.9385665529</c:v>
                </c:pt>
                <c:pt idx="578">
                  <c:v>2155777.1260997066</c:v>
                </c:pt>
                <c:pt idx="579">
                  <c:v>1517030.5676855894</c:v>
                </c:pt>
                <c:pt idx="580">
                  <c:v>506751.59235668788</c:v>
                </c:pt>
                <c:pt idx="581">
                  <c:v>919005.23560209421</c:v>
                </c:pt>
                <c:pt idx="582">
                  <c:v>1142763.1578947369</c:v>
                </c:pt>
                <c:pt idx="583">
                  <c:v>1001390.625</c:v>
                </c:pt>
                <c:pt idx="584">
                  <c:v>1774531.5487571701</c:v>
                </c:pt>
                <c:pt idx="585">
                  <c:v>436721.31147540984</c:v>
                </c:pt>
                <c:pt idx="586">
                  <c:v>863686.58060642448</c:v>
                </c:pt>
                <c:pt idx="587">
                  <c:v>1080932.6424870465</c:v>
                </c:pt>
                <c:pt idx="588">
                  <c:v>973395.96242254646</c:v>
                </c:pt>
                <c:pt idx="589">
                  <c:v>1599054.5454545454</c:v>
                </c:pt>
                <c:pt idx="590">
                  <c:v>957784.09090909094</c:v>
                </c:pt>
                <c:pt idx="591">
                  <c:v>434537.44493392069</c:v>
                </c:pt>
                <c:pt idx="592">
                  <c:v>1576427.0613107823</c:v>
                </c:pt>
                <c:pt idx="593">
                  <c:v>782983.69833690103</c:v>
                </c:pt>
                <c:pt idx="594">
                  <c:v>1524926.9311064719</c:v>
                </c:pt>
                <c:pt idx="595">
                  <c:v>444428.64860026044</c:v>
                </c:pt>
                <c:pt idx="596">
                  <c:v>2293714.2857142859</c:v>
                </c:pt>
                <c:pt idx="597">
                  <c:v>1430537.142857143</c:v>
                </c:pt>
                <c:pt idx="598">
                  <c:v>1302065.2173913044</c:v>
                </c:pt>
                <c:pt idx="599">
                  <c:v>890572.47259439703</c:v>
                </c:pt>
                <c:pt idx="600">
                  <c:v>659216.41791044781</c:v>
                </c:pt>
                <c:pt idx="601">
                  <c:v>1829104.4776119404</c:v>
                </c:pt>
                <c:pt idx="602">
                  <c:v>500029.4117647059</c:v>
                </c:pt>
                <c:pt idx="603">
                  <c:v>1126315.7894736843</c:v>
                </c:pt>
                <c:pt idx="604">
                  <c:v>472638.03680981597</c:v>
                </c:pt>
                <c:pt idx="605">
                  <c:v>427284.45650013705</c:v>
                </c:pt>
                <c:pt idx="606">
                  <c:v>924693.36036492651</c:v>
                </c:pt>
                <c:pt idx="607">
                  <c:v>1681578.9473684211</c:v>
                </c:pt>
                <c:pt idx="608">
                  <c:v>1623750</c:v>
                </c:pt>
                <c:pt idx="609">
                  <c:v>505492.22797927458</c:v>
                </c:pt>
                <c:pt idx="610">
                  <c:v>1137216.4948453608</c:v>
                </c:pt>
                <c:pt idx="611">
                  <c:v>581709.78627671546</c:v>
                </c:pt>
                <c:pt idx="612">
                  <c:v>557673.71601208462</c:v>
                </c:pt>
                <c:pt idx="613">
                  <c:v>1423058.8235294118</c:v>
                </c:pt>
                <c:pt idx="614">
                  <c:v>1449894.9969116738</c:v>
                </c:pt>
                <c:pt idx="615">
                  <c:v>774527.02702702698</c:v>
                </c:pt>
                <c:pt idx="616">
                  <c:v>1235112.5401929261</c:v>
                </c:pt>
                <c:pt idx="617">
                  <c:v>1283634.6336822074</c:v>
                </c:pt>
                <c:pt idx="618">
                  <c:v>827127.58374910906</c:v>
                </c:pt>
                <c:pt idx="619">
                  <c:v>764839.85765124555</c:v>
                </c:pt>
                <c:pt idx="620">
                  <c:v>995951.90380761528</c:v>
                </c:pt>
                <c:pt idx="621">
                  <c:v>1336266.7946257198</c:v>
                </c:pt>
                <c:pt idx="622">
                  <c:v>714545.45454545459</c:v>
                </c:pt>
                <c:pt idx="623">
                  <c:v>1184165.0183667704</c:v>
                </c:pt>
                <c:pt idx="624">
                  <c:v>966857.14285714284</c:v>
                </c:pt>
                <c:pt idx="625">
                  <c:v>517917.7718832891</c:v>
                </c:pt>
                <c:pt idx="626">
                  <c:v>472597.57653061225</c:v>
                </c:pt>
                <c:pt idx="627">
                  <c:v>469263.59256710252</c:v>
                </c:pt>
                <c:pt idx="628">
                  <c:v>443504.20811017597</c:v>
                </c:pt>
                <c:pt idx="629">
                  <c:v>474587.75510204083</c:v>
                </c:pt>
                <c:pt idx="630">
                  <c:v>449502.51256281405</c:v>
                </c:pt>
                <c:pt idx="631">
                  <c:v>493512.95763060468</c:v>
                </c:pt>
                <c:pt idx="632">
                  <c:v>458214.10446308815</c:v>
                </c:pt>
                <c:pt idx="633">
                  <c:v>490706.48215586308</c:v>
                </c:pt>
                <c:pt idx="634">
                  <c:v>889141.99730294582</c:v>
                </c:pt>
                <c:pt idx="635">
                  <c:v>593237.03007812495</c:v>
                </c:pt>
                <c:pt idx="636">
                  <c:v>533261.66853060783</c:v>
                </c:pt>
                <c:pt idx="637">
                  <c:v>499393.36492890993</c:v>
                </c:pt>
                <c:pt idx="638">
                  <c:v>466518.35372636263</c:v>
                </c:pt>
                <c:pt idx="639">
                  <c:v>464203.70274390245</c:v>
                </c:pt>
                <c:pt idx="640">
                  <c:v>490510.15801354405</c:v>
                </c:pt>
                <c:pt idx="641">
                  <c:v>448720.66787003609</c:v>
                </c:pt>
                <c:pt idx="642">
                  <c:v>448315.63578444388</c:v>
                </c:pt>
                <c:pt idx="643">
                  <c:v>481013.51351351349</c:v>
                </c:pt>
                <c:pt idx="644">
                  <c:v>460669.55494289089</c:v>
                </c:pt>
                <c:pt idx="645">
                  <c:v>479811.02362204727</c:v>
                </c:pt>
                <c:pt idx="646">
                  <c:v>447605.63380281691</c:v>
                </c:pt>
                <c:pt idx="647">
                  <c:v>676623.37662337662</c:v>
                </c:pt>
                <c:pt idx="648">
                  <c:v>505887.74002954212</c:v>
                </c:pt>
                <c:pt idx="649">
                  <c:v>476870.925684485</c:v>
                </c:pt>
                <c:pt idx="650">
                  <c:v>468901.73410404625</c:v>
                </c:pt>
                <c:pt idx="651">
                  <c:v>432476.12049963261</c:v>
                </c:pt>
                <c:pt idx="652">
                  <c:v>500935.38880072546</c:v>
                </c:pt>
                <c:pt idx="653">
                  <c:v>548557.47313578636</c:v>
                </c:pt>
                <c:pt idx="654">
                  <c:v>408463.65619893791</c:v>
                </c:pt>
                <c:pt idx="655">
                  <c:v>390831.97389885806</c:v>
                </c:pt>
                <c:pt idx="656">
                  <c:v>438183.85470837669</c:v>
                </c:pt>
                <c:pt idx="657">
                  <c:v>455666.10455311975</c:v>
                </c:pt>
                <c:pt idx="658">
                  <c:v>443473.86172006745</c:v>
                </c:pt>
                <c:pt idx="659">
                  <c:v>439823.57658380113</c:v>
                </c:pt>
                <c:pt idx="660">
                  <c:v>465697.0588235294</c:v>
                </c:pt>
                <c:pt idx="661">
                  <c:v>540000</c:v>
                </c:pt>
                <c:pt idx="662">
                  <c:v>440499.28673323826</c:v>
                </c:pt>
                <c:pt idx="663">
                  <c:v>688082.26792662591</c:v>
                </c:pt>
                <c:pt idx="664">
                  <c:v>457915.30944625405</c:v>
                </c:pt>
                <c:pt idx="665">
                  <c:v>489693.59331476322</c:v>
                </c:pt>
                <c:pt idx="666">
                  <c:v>516476.46594793582</c:v>
                </c:pt>
                <c:pt idx="667">
                  <c:v>590000</c:v>
                </c:pt>
                <c:pt idx="668">
                  <c:v>446972.47706422018</c:v>
                </c:pt>
                <c:pt idx="669">
                  <c:v>502145.92274678114</c:v>
                </c:pt>
                <c:pt idx="670">
                  <c:v>435042.73504273506</c:v>
                </c:pt>
                <c:pt idx="671">
                  <c:v>561192.52147549263</c:v>
                </c:pt>
                <c:pt idx="672">
                  <c:v>754373.61419068731</c:v>
                </c:pt>
                <c:pt idx="673">
                  <c:v>514615.38461538462</c:v>
                </c:pt>
                <c:pt idx="674">
                  <c:v>444255.31914893619</c:v>
                </c:pt>
                <c:pt idx="675">
                  <c:v>537384.53554748313</c:v>
                </c:pt>
                <c:pt idx="676">
                  <c:v>689960.88657105609</c:v>
                </c:pt>
                <c:pt idx="677">
                  <c:v>822426.7782426778</c:v>
                </c:pt>
                <c:pt idx="678">
                  <c:v>596203.94491998514</c:v>
                </c:pt>
                <c:pt idx="679">
                  <c:v>493167.08229426434</c:v>
                </c:pt>
                <c:pt idx="680">
                  <c:v>532621.6908625107</c:v>
                </c:pt>
                <c:pt idx="681">
                  <c:v>698571.42857142852</c:v>
                </c:pt>
                <c:pt idx="682">
                  <c:v>482753.46851654217</c:v>
                </c:pt>
                <c:pt idx="683">
                  <c:v>1044800</c:v>
                </c:pt>
                <c:pt idx="684">
                  <c:v>425670.60458651843</c:v>
                </c:pt>
                <c:pt idx="685">
                  <c:v>428890.54355919582</c:v>
                </c:pt>
                <c:pt idx="686">
                  <c:v>681943.73401534522</c:v>
                </c:pt>
                <c:pt idx="687">
                  <c:v>473978.49462365592</c:v>
                </c:pt>
                <c:pt idx="688">
                  <c:v>674688.22170900693</c:v>
                </c:pt>
                <c:pt idx="689">
                  <c:v>1331936.61971831</c:v>
                </c:pt>
                <c:pt idx="690">
                  <c:v>568332.12996389891</c:v>
                </c:pt>
                <c:pt idx="691">
                  <c:v>583495.14563106792</c:v>
                </c:pt>
                <c:pt idx="692">
                  <c:v>767051.67173252278</c:v>
                </c:pt>
                <c:pt idx="693">
                  <c:v>747975.04254112311</c:v>
                </c:pt>
                <c:pt idx="694">
                  <c:v>674045.56166535744</c:v>
                </c:pt>
                <c:pt idx="695">
                  <c:v>619508.32672482159</c:v>
                </c:pt>
                <c:pt idx="696">
                  <c:v>739726.0273972603</c:v>
                </c:pt>
                <c:pt idx="697">
                  <c:v>745659.57446808508</c:v>
                </c:pt>
                <c:pt idx="698">
                  <c:v>556337.11507293349</c:v>
                </c:pt>
                <c:pt idx="699">
                  <c:v>812945.45454545459</c:v>
                </c:pt>
                <c:pt idx="700">
                  <c:v>627233.00970873784</c:v>
                </c:pt>
                <c:pt idx="701">
                  <c:v>548342.4980361351</c:v>
                </c:pt>
                <c:pt idx="702">
                  <c:v>629452.17391304346</c:v>
                </c:pt>
                <c:pt idx="703">
                  <c:v>1516620.6336311942</c:v>
                </c:pt>
                <c:pt idx="704">
                  <c:v>734597.01492537314</c:v>
                </c:pt>
                <c:pt idx="705">
                  <c:v>601815.87531714386</c:v>
                </c:pt>
                <c:pt idx="706">
                  <c:v>615000</c:v>
                </c:pt>
                <c:pt idx="707">
                  <c:v>567317.58093057142</c:v>
                </c:pt>
                <c:pt idx="708">
                  <c:v>1086600.3729024238</c:v>
                </c:pt>
                <c:pt idx="709">
                  <c:v>1240242.9386799356</c:v>
                </c:pt>
                <c:pt idx="710">
                  <c:v>864449.64871194377</c:v>
                </c:pt>
                <c:pt idx="711">
                  <c:v>1720424.7104247105</c:v>
                </c:pt>
                <c:pt idx="712">
                  <c:v>1208523.1539424281</c:v>
                </c:pt>
                <c:pt idx="713">
                  <c:v>1095030.181086519</c:v>
                </c:pt>
                <c:pt idx="714">
                  <c:v>617662.56590509671</c:v>
                </c:pt>
                <c:pt idx="715">
                  <c:v>1283253.5885167464</c:v>
                </c:pt>
                <c:pt idx="716">
                  <c:v>1008597.7859778597</c:v>
                </c:pt>
                <c:pt idx="717">
                  <c:v>835750.70821529743</c:v>
                </c:pt>
                <c:pt idx="718">
                  <c:v>2172668.6217008797</c:v>
                </c:pt>
                <c:pt idx="719">
                  <c:v>807339.90147783246</c:v>
                </c:pt>
                <c:pt idx="720">
                  <c:v>1349059.829059829</c:v>
                </c:pt>
                <c:pt idx="721">
                  <c:v>2850981.308411215</c:v>
                </c:pt>
                <c:pt idx="722">
                  <c:v>1197335.7015985791</c:v>
                </c:pt>
                <c:pt idx="723">
                  <c:v>898942.06549118389</c:v>
                </c:pt>
                <c:pt idx="724">
                  <c:v>1219215.3016184403</c:v>
                </c:pt>
                <c:pt idx="725">
                  <c:v>1041136.3636363636</c:v>
                </c:pt>
                <c:pt idx="726">
                  <c:v>1001659.3886462882</c:v>
                </c:pt>
                <c:pt idx="727">
                  <c:v>2082471.2778429075</c:v>
                </c:pt>
                <c:pt idx="728">
                  <c:v>1927797.1128529492</c:v>
                </c:pt>
                <c:pt idx="729">
                  <c:v>2187225.8647976485</c:v>
                </c:pt>
                <c:pt idx="730">
                  <c:v>1467489.0505530399</c:v>
                </c:pt>
                <c:pt idx="731">
                  <c:v>2641847.9685452161</c:v>
                </c:pt>
                <c:pt idx="732">
                  <c:v>2287897.4029106698</c:v>
                </c:pt>
                <c:pt idx="733">
                  <c:v>1019704.4334975369</c:v>
                </c:pt>
                <c:pt idx="734">
                  <c:v>1157256.6371681415</c:v>
                </c:pt>
                <c:pt idx="735">
                  <c:v>529545.45454545459</c:v>
                </c:pt>
                <c:pt idx="736">
                  <c:v>1051102.3622047245</c:v>
                </c:pt>
                <c:pt idx="737">
                  <c:v>628844.03669724776</c:v>
                </c:pt>
                <c:pt idx="738">
                  <c:v>751019.4174757282</c:v>
                </c:pt>
                <c:pt idx="739">
                  <c:v>579937.5</c:v>
                </c:pt>
                <c:pt idx="740">
                  <c:v>1376775.4318618043</c:v>
                </c:pt>
                <c:pt idx="741">
                  <c:v>877229.9708076549</c:v>
                </c:pt>
                <c:pt idx="742">
                  <c:v>628949.73070017959</c:v>
                </c:pt>
                <c:pt idx="743">
                  <c:v>506159.16955017298</c:v>
                </c:pt>
                <c:pt idx="744">
                  <c:v>556810.3448275862</c:v>
                </c:pt>
                <c:pt idx="745">
                  <c:v>565595.05409582693</c:v>
                </c:pt>
                <c:pt idx="746">
                  <c:v>854820.71713147406</c:v>
                </c:pt>
                <c:pt idx="747">
                  <c:v>1085785.7142857143</c:v>
                </c:pt>
                <c:pt idx="748">
                  <c:v>1230203.1602708804</c:v>
                </c:pt>
                <c:pt idx="749">
                  <c:v>1763612.9032258065</c:v>
                </c:pt>
                <c:pt idx="750">
                  <c:v>1754551.9203413939</c:v>
                </c:pt>
                <c:pt idx="751">
                  <c:v>1715423.3950374164</c:v>
                </c:pt>
                <c:pt idx="752">
                  <c:v>1927261.1464968154</c:v>
                </c:pt>
                <c:pt idx="753">
                  <c:v>1585479.4520547944</c:v>
                </c:pt>
                <c:pt idx="754">
                  <c:v>1889449.5412844038</c:v>
                </c:pt>
                <c:pt idx="755">
                  <c:v>1175836.1774744028</c:v>
                </c:pt>
                <c:pt idx="756">
                  <c:v>1680783.9195979899</c:v>
                </c:pt>
                <c:pt idx="757">
                  <c:v>872228.57142857148</c:v>
                </c:pt>
                <c:pt idx="758">
                  <c:v>924466.01941747568</c:v>
                </c:pt>
                <c:pt idx="759">
                  <c:v>1708756.6418703506</c:v>
                </c:pt>
                <c:pt idx="760">
                  <c:v>1954047.8468899522</c:v>
                </c:pt>
                <c:pt idx="761">
                  <c:v>1313436.2934362935</c:v>
                </c:pt>
                <c:pt idx="762">
                  <c:v>1097763.1578947369</c:v>
                </c:pt>
                <c:pt idx="763">
                  <c:v>1585048.5436893203</c:v>
                </c:pt>
                <c:pt idx="764">
                  <c:v>7121189.1139631979</c:v>
                </c:pt>
                <c:pt idx="765">
                  <c:v>7474826.7490620175</c:v>
                </c:pt>
                <c:pt idx="766">
                  <c:v>7760088.6917960085</c:v>
                </c:pt>
                <c:pt idx="767">
                  <c:v>5787895.7915831665</c:v>
                </c:pt>
                <c:pt idx="768">
                  <c:v>6923933.378308136</c:v>
                </c:pt>
                <c:pt idx="769">
                  <c:v>6404644.5055229999</c:v>
                </c:pt>
                <c:pt idx="770">
                  <c:v>6838939.5103743551</c:v>
                </c:pt>
                <c:pt idx="771">
                  <c:v>4723481.2193794232</c:v>
                </c:pt>
                <c:pt idx="772">
                  <c:v>5056001.2135922331</c:v>
                </c:pt>
                <c:pt idx="773">
                  <c:v>6956489.8553361846</c:v>
                </c:pt>
                <c:pt idx="774">
                  <c:v>4927665.830188306</c:v>
                </c:pt>
                <c:pt idx="775">
                  <c:v>5549443.5159598235</c:v>
                </c:pt>
                <c:pt idx="776">
                  <c:v>7233229.3762575453</c:v>
                </c:pt>
                <c:pt idx="777">
                  <c:v>4372854.1579607185</c:v>
                </c:pt>
                <c:pt idx="778">
                  <c:v>5813587.7862595422</c:v>
                </c:pt>
                <c:pt idx="779">
                  <c:v>6048342.3642596481</c:v>
                </c:pt>
                <c:pt idx="780">
                  <c:v>4003579.377697025</c:v>
                </c:pt>
                <c:pt idx="781">
                  <c:v>4121903.3674963396</c:v>
                </c:pt>
                <c:pt idx="782">
                  <c:v>3392635.9039190896</c:v>
                </c:pt>
                <c:pt idx="783">
                  <c:v>6338517.6886284314</c:v>
                </c:pt>
                <c:pt idx="784">
                  <c:v>4685226.6812765375</c:v>
                </c:pt>
                <c:pt idx="785">
                  <c:v>5155263.550472402</c:v>
                </c:pt>
                <c:pt idx="786">
                  <c:v>4929077.6243464267</c:v>
                </c:pt>
                <c:pt idx="787">
                  <c:v>4029953.2412327309</c:v>
                </c:pt>
                <c:pt idx="788">
                  <c:v>3522835.1836037575</c:v>
                </c:pt>
                <c:pt idx="789">
                  <c:v>4339679.1214339817</c:v>
                </c:pt>
                <c:pt idx="790">
                  <c:v>4337023.0505149579</c:v>
                </c:pt>
                <c:pt idx="791">
                  <c:v>3858106.777735706</c:v>
                </c:pt>
                <c:pt idx="792">
                  <c:v>4305507.1174377222</c:v>
                </c:pt>
                <c:pt idx="793">
                  <c:v>2074405.0551569026</c:v>
                </c:pt>
                <c:pt idx="794">
                  <c:v>3476789.231779383</c:v>
                </c:pt>
                <c:pt idx="795">
                  <c:v>3998739.1304347827</c:v>
                </c:pt>
                <c:pt idx="796">
                  <c:v>3080621.24248497</c:v>
                </c:pt>
                <c:pt idx="797">
                  <c:v>4722139.644044592</c:v>
                </c:pt>
                <c:pt idx="798">
                  <c:v>3917403.0064423764</c:v>
                </c:pt>
                <c:pt idx="799">
                  <c:v>3077299.1514713848</c:v>
                </c:pt>
                <c:pt idx="800">
                  <c:v>3343825.4410399259</c:v>
                </c:pt>
                <c:pt idx="801">
                  <c:v>3364030.5207863813</c:v>
                </c:pt>
                <c:pt idx="802">
                  <c:v>3249728.3085013148</c:v>
                </c:pt>
                <c:pt idx="803">
                  <c:v>2208755.0901687029</c:v>
                </c:pt>
                <c:pt idx="804">
                  <c:v>3246817.2757475083</c:v>
                </c:pt>
                <c:pt idx="805">
                  <c:v>4979333.49609375</c:v>
                </c:pt>
                <c:pt idx="806">
                  <c:v>4016024.4561353619</c:v>
                </c:pt>
                <c:pt idx="807">
                  <c:v>4427383.4289813489</c:v>
                </c:pt>
                <c:pt idx="808">
                  <c:v>3769866.4122137404</c:v>
                </c:pt>
                <c:pt idx="809">
                  <c:v>4648296.0479659596</c:v>
                </c:pt>
                <c:pt idx="810">
                  <c:v>4611821.6439225646</c:v>
                </c:pt>
                <c:pt idx="811">
                  <c:v>3185231.7211769163</c:v>
                </c:pt>
                <c:pt idx="812">
                  <c:v>5266469.002695418</c:v>
                </c:pt>
                <c:pt idx="813">
                  <c:v>4139505.2410901468</c:v>
                </c:pt>
                <c:pt idx="814">
                  <c:v>2212150.9524957803</c:v>
                </c:pt>
                <c:pt idx="815">
                  <c:v>4379394.4491169052</c:v>
                </c:pt>
                <c:pt idx="816">
                  <c:v>1989970.3508806378</c:v>
                </c:pt>
                <c:pt idx="817">
                  <c:v>1216612.2884586065</c:v>
                </c:pt>
                <c:pt idx="818">
                  <c:v>2564567.2371638143</c:v>
                </c:pt>
                <c:pt idx="819">
                  <c:v>4069327.7500151563</c:v>
                </c:pt>
                <c:pt idx="820">
                  <c:v>2021418.0321503456</c:v>
                </c:pt>
                <c:pt idx="821">
                  <c:v>1823931.1190856542</c:v>
                </c:pt>
                <c:pt idx="822">
                  <c:v>1228478.0562922405</c:v>
                </c:pt>
                <c:pt idx="823">
                  <c:v>2155401.3775829682</c:v>
                </c:pt>
                <c:pt idx="824">
                  <c:v>1471191.3937536268</c:v>
                </c:pt>
                <c:pt idx="825">
                  <c:v>1040058.7958607714</c:v>
                </c:pt>
                <c:pt idx="826">
                  <c:v>1256776.6599597586</c:v>
                </c:pt>
                <c:pt idx="827">
                  <c:v>1353732.9350053843</c:v>
                </c:pt>
                <c:pt idx="828">
                  <c:v>1227930.6445533358</c:v>
                </c:pt>
                <c:pt idx="829">
                  <c:v>1035066.0486674391</c:v>
                </c:pt>
                <c:pt idx="830">
                  <c:v>1961399.1477272727</c:v>
                </c:pt>
                <c:pt idx="831">
                  <c:v>1022761.2456747405</c:v>
                </c:pt>
                <c:pt idx="832">
                  <c:v>2188331.206984214</c:v>
                </c:pt>
                <c:pt idx="833">
                  <c:v>2409500</c:v>
                </c:pt>
                <c:pt idx="834">
                  <c:v>1387835.7851740753</c:v>
                </c:pt>
                <c:pt idx="835">
                  <c:v>1451649.2995097907</c:v>
                </c:pt>
                <c:pt idx="836">
                  <c:v>977523.62396492937</c:v>
                </c:pt>
                <c:pt idx="837">
                  <c:v>1306338.9936127122</c:v>
                </c:pt>
                <c:pt idx="838">
                  <c:v>646618.01537265745</c:v>
                </c:pt>
                <c:pt idx="839">
                  <c:v>1648944.467994913</c:v>
                </c:pt>
                <c:pt idx="840">
                  <c:v>2234784.0531561463</c:v>
                </c:pt>
                <c:pt idx="841">
                  <c:v>694774.21155456326</c:v>
                </c:pt>
                <c:pt idx="842">
                  <c:v>1349508.2564351626</c:v>
                </c:pt>
                <c:pt idx="843">
                  <c:v>1166804.3446495542</c:v>
                </c:pt>
                <c:pt idx="844">
                  <c:v>676216.21621621621</c:v>
                </c:pt>
                <c:pt idx="845">
                  <c:v>1334057.142857143</c:v>
                </c:pt>
                <c:pt idx="846">
                  <c:v>2245970.1492537311</c:v>
                </c:pt>
                <c:pt idx="847">
                  <c:v>429428.57142857142</c:v>
                </c:pt>
                <c:pt idx="848">
                  <c:v>727384.61538461538</c:v>
                </c:pt>
                <c:pt idx="849">
                  <c:v>1093484.3205574914</c:v>
                </c:pt>
                <c:pt idx="850">
                  <c:v>459759.03614457831</c:v>
                </c:pt>
                <c:pt idx="851">
                  <c:v>485217.39130434784</c:v>
                </c:pt>
                <c:pt idx="852">
                  <c:v>662400</c:v>
                </c:pt>
                <c:pt idx="853">
                  <c:v>920869.56521739135</c:v>
                </c:pt>
                <c:pt idx="854">
                  <c:v>485553.71900826448</c:v>
                </c:pt>
                <c:pt idx="855">
                  <c:v>672361.33122028527</c:v>
                </c:pt>
                <c:pt idx="856">
                  <c:v>2002727.2727272727</c:v>
                </c:pt>
                <c:pt idx="857">
                  <c:v>1013142.8571428572</c:v>
                </c:pt>
                <c:pt idx="858">
                  <c:v>1475753.4246575343</c:v>
                </c:pt>
                <c:pt idx="859">
                  <c:v>1809461.2352168199</c:v>
                </c:pt>
                <c:pt idx="860">
                  <c:v>1024363.6363636364</c:v>
                </c:pt>
                <c:pt idx="861">
                  <c:v>710147.36842105258</c:v>
                </c:pt>
                <c:pt idx="862">
                  <c:v>1168301.8867924528</c:v>
                </c:pt>
                <c:pt idx="863">
                  <c:v>2281621.6216216218</c:v>
                </c:pt>
                <c:pt idx="864">
                  <c:v>1318744.7698744771</c:v>
                </c:pt>
                <c:pt idx="865">
                  <c:v>727500</c:v>
                </c:pt>
                <c:pt idx="866">
                  <c:v>1198025.3164556962</c:v>
                </c:pt>
                <c:pt idx="867">
                  <c:v>462857.14285714284</c:v>
                </c:pt>
                <c:pt idx="868">
                  <c:v>813069.3069306931</c:v>
                </c:pt>
                <c:pt idx="869">
                  <c:v>3125537.2945638434</c:v>
                </c:pt>
                <c:pt idx="870">
                  <c:v>865301.20481927716</c:v>
                </c:pt>
                <c:pt idx="871">
                  <c:v>1308292.6829268292</c:v>
                </c:pt>
                <c:pt idx="872">
                  <c:v>1217872.3404255318</c:v>
                </c:pt>
                <c:pt idx="873">
                  <c:v>1815652.1739130435</c:v>
                </c:pt>
                <c:pt idx="874">
                  <c:v>1266118.9801699717</c:v>
                </c:pt>
                <c:pt idx="875">
                  <c:v>1597714.2857142857</c:v>
                </c:pt>
                <c:pt idx="876">
                  <c:v>664782.97161936562</c:v>
                </c:pt>
                <c:pt idx="877">
                  <c:v>841453.28719723178</c:v>
                </c:pt>
                <c:pt idx="878">
                  <c:v>825951.85995623632</c:v>
                </c:pt>
                <c:pt idx="879">
                  <c:v>1706823.5294117648</c:v>
                </c:pt>
                <c:pt idx="880">
                  <c:v>1602650.6024096385</c:v>
                </c:pt>
                <c:pt idx="881">
                  <c:v>464914.28571428574</c:v>
                </c:pt>
                <c:pt idx="882">
                  <c:v>1473522.2672064777</c:v>
                </c:pt>
                <c:pt idx="883">
                  <c:v>4314461.538461538</c:v>
                </c:pt>
                <c:pt idx="884">
                  <c:v>430221.06631989597</c:v>
                </c:pt>
                <c:pt idx="885">
                  <c:v>517342.65734265733</c:v>
                </c:pt>
                <c:pt idx="886">
                  <c:v>587710.84337349399</c:v>
                </c:pt>
                <c:pt idx="887">
                  <c:v>1876920.8633093524</c:v>
                </c:pt>
                <c:pt idx="888">
                  <c:v>495640.15227409336</c:v>
                </c:pt>
                <c:pt idx="889">
                  <c:v>482299.18399436114</c:v>
                </c:pt>
                <c:pt idx="890">
                  <c:v>584470.5882352941</c:v>
                </c:pt>
                <c:pt idx="891">
                  <c:v>1202515.7232704402</c:v>
                </c:pt>
                <c:pt idx="892">
                  <c:v>429660.10733452596</c:v>
                </c:pt>
                <c:pt idx="893">
                  <c:v>517507.29200425948</c:v>
                </c:pt>
                <c:pt idx="894">
                  <c:v>441404.95618075179</c:v>
                </c:pt>
                <c:pt idx="895">
                  <c:v>467740.97331358399</c:v>
                </c:pt>
                <c:pt idx="896">
                  <c:v>391221.71945701359</c:v>
                </c:pt>
                <c:pt idx="897">
                  <c:v>449620.25316455698</c:v>
                </c:pt>
                <c:pt idx="898">
                  <c:v>519428.57142857142</c:v>
                </c:pt>
                <c:pt idx="899">
                  <c:v>420011.47666411632</c:v>
                </c:pt>
                <c:pt idx="900">
                  <c:v>494327.83807751542</c:v>
                </c:pt>
                <c:pt idx="901">
                  <c:v>490613.323196807</c:v>
                </c:pt>
                <c:pt idx="902">
                  <c:v>479254.30082125374</c:v>
                </c:pt>
                <c:pt idx="903">
                  <c:v>437043.12837916496</c:v>
                </c:pt>
                <c:pt idx="904">
                  <c:v>443300.37825683592</c:v>
                </c:pt>
                <c:pt idx="905">
                  <c:v>453722.34690605965</c:v>
                </c:pt>
                <c:pt idx="906">
                  <c:v>494746.21549421194</c:v>
                </c:pt>
                <c:pt idx="907">
                  <c:v>492251.72074729594</c:v>
                </c:pt>
                <c:pt idx="908">
                  <c:v>467904.92957746476</c:v>
                </c:pt>
                <c:pt idx="909">
                  <c:v>500086.4731315627</c:v>
                </c:pt>
                <c:pt idx="910">
                  <c:v>478619.01877649908</c:v>
                </c:pt>
                <c:pt idx="911">
                  <c:v>474790.10925819434</c:v>
                </c:pt>
                <c:pt idx="912">
                  <c:v>469875.21190768399</c:v>
                </c:pt>
                <c:pt idx="913">
                  <c:v>459087.94788273616</c:v>
                </c:pt>
                <c:pt idx="914">
                  <c:v>464629.60158139182</c:v>
                </c:pt>
                <c:pt idx="915">
                  <c:v>424594.7255345395</c:v>
                </c:pt>
                <c:pt idx="916">
                  <c:v>436785.85636182904</c:v>
                </c:pt>
                <c:pt idx="917">
                  <c:v>412384.95477386162</c:v>
                </c:pt>
                <c:pt idx="918">
                  <c:v>470655.73770491802</c:v>
                </c:pt>
                <c:pt idx="919">
                  <c:v>476636.77130044845</c:v>
                </c:pt>
                <c:pt idx="920">
                  <c:v>257655.48527960526</c:v>
                </c:pt>
                <c:pt idx="921">
                  <c:v>398426.96629213484</c:v>
                </c:pt>
                <c:pt idx="922">
                  <c:v>488605.57768924301</c:v>
                </c:pt>
                <c:pt idx="923">
                  <c:v>475427.50929368031</c:v>
                </c:pt>
                <c:pt idx="924">
                  <c:v>497302.77185501065</c:v>
                </c:pt>
                <c:pt idx="925">
                  <c:v>473143.88633179909</c:v>
                </c:pt>
                <c:pt idx="926">
                  <c:v>438000</c:v>
                </c:pt>
                <c:pt idx="927">
                  <c:v>488571.42857142858</c:v>
                </c:pt>
                <c:pt idx="928">
                  <c:v>464401.57136621565</c:v>
                </c:pt>
                <c:pt idx="929">
                  <c:v>453366.60701456002</c:v>
                </c:pt>
                <c:pt idx="930">
                  <c:v>462000</c:v>
                </c:pt>
                <c:pt idx="931">
                  <c:v>104981.9668718562</c:v>
                </c:pt>
                <c:pt idx="932">
                  <c:v>466557.90621819341</c:v>
                </c:pt>
                <c:pt idx="933">
                  <c:v>431019.01790506282</c:v>
                </c:pt>
                <c:pt idx="934">
                  <c:v>423348.51157623343</c:v>
                </c:pt>
                <c:pt idx="935">
                  <c:v>463071.94647447928</c:v>
                </c:pt>
                <c:pt idx="936">
                  <c:v>427543.52030947775</c:v>
                </c:pt>
                <c:pt idx="937">
                  <c:v>14874.01543150436</c:v>
                </c:pt>
                <c:pt idx="938">
                  <c:v>477552.5040387722</c:v>
                </c:pt>
                <c:pt idx="939">
                  <c:v>471636.36363636365</c:v>
                </c:pt>
                <c:pt idx="940">
                  <c:v>437760</c:v>
                </c:pt>
                <c:pt idx="941">
                  <c:v>457445.44108222926</c:v>
                </c:pt>
                <c:pt idx="942">
                  <c:v>448556.14973262034</c:v>
                </c:pt>
                <c:pt idx="943">
                  <c:v>470736.34204275534</c:v>
                </c:pt>
                <c:pt idx="944">
                  <c:v>35133.203910121832</c:v>
                </c:pt>
                <c:pt idx="945">
                  <c:v>435548.48966613674</c:v>
                </c:pt>
                <c:pt idx="946">
                  <c:v>446993.6575052854</c:v>
                </c:pt>
                <c:pt idx="947">
                  <c:v>465930</c:v>
                </c:pt>
                <c:pt idx="948">
                  <c:v>450877.64489420422</c:v>
                </c:pt>
                <c:pt idx="949">
                  <c:v>484917.10337797576</c:v>
                </c:pt>
                <c:pt idx="950">
                  <c:v>527586.20689655177</c:v>
                </c:pt>
                <c:pt idx="951">
                  <c:v>446982.24227696017</c:v>
                </c:pt>
                <c:pt idx="952">
                  <c:v>547826.08695652173</c:v>
                </c:pt>
                <c:pt idx="953">
                  <c:v>478448.27586206899</c:v>
                </c:pt>
                <c:pt idx="954">
                  <c:v>458772.34436934179</c:v>
                </c:pt>
                <c:pt idx="955">
                  <c:v>506477.73279352224</c:v>
                </c:pt>
                <c:pt idx="956">
                  <c:v>452903.22580645164</c:v>
                </c:pt>
                <c:pt idx="957">
                  <c:v>420452.64958226221</c:v>
                </c:pt>
                <c:pt idx="958">
                  <c:v>282571.04545477399</c:v>
                </c:pt>
                <c:pt idx="959">
                  <c:v>562204.7244094488</c:v>
                </c:pt>
                <c:pt idx="960">
                  <c:v>456030.92783505155</c:v>
                </c:pt>
                <c:pt idx="961">
                  <c:v>452639.50786167325</c:v>
                </c:pt>
                <c:pt idx="962">
                  <c:v>459788.51963746222</c:v>
                </c:pt>
                <c:pt idx="963">
                  <c:v>568090.34907597536</c:v>
                </c:pt>
                <c:pt idx="964">
                  <c:v>469235.56942277693</c:v>
                </c:pt>
                <c:pt idx="965">
                  <c:v>454639.17525773199</c:v>
                </c:pt>
                <c:pt idx="966">
                  <c:v>478285.71428571426</c:v>
                </c:pt>
                <c:pt idx="967">
                  <c:v>446659.90142070164</c:v>
                </c:pt>
                <c:pt idx="968">
                  <c:v>447122.28735859483</c:v>
                </c:pt>
                <c:pt idx="969">
                  <c:v>424061.58214367245</c:v>
                </c:pt>
                <c:pt idx="970">
                  <c:v>488213.6894824708</c:v>
                </c:pt>
                <c:pt idx="971">
                  <c:v>428980.08449004224</c:v>
                </c:pt>
                <c:pt idx="972">
                  <c:v>459969.65098634292</c:v>
                </c:pt>
                <c:pt idx="973">
                  <c:v>417168.7840290381</c:v>
                </c:pt>
                <c:pt idx="974">
                  <c:v>479302.32558139536</c:v>
                </c:pt>
                <c:pt idx="975">
                  <c:v>473117.05685618729</c:v>
                </c:pt>
                <c:pt idx="976">
                  <c:v>483639.34426229505</c:v>
                </c:pt>
                <c:pt idx="977">
                  <c:v>48026.280137214111</c:v>
                </c:pt>
                <c:pt idx="978">
                  <c:v>439660.44142614602</c:v>
                </c:pt>
                <c:pt idx="979">
                  <c:v>247054.77561936938</c:v>
                </c:pt>
                <c:pt idx="980">
                  <c:v>488441.9311276165</c:v>
                </c:pt>
                <c:pt idx="981">
                  <c:v>484464.60980036296</c:v>
                </c:pt>
                <c:pt idx="982">
                  <c:v>247734.63200120191</c:v>
                </c:pt>
                <c:pt idx="983">
                  <c:v>415221.23893805308</c:v>
                </c:pt>
                <c:pt idx="984">
                  <c:v>481860.99285380711</c:v>
                </c:pt>
                <c:pt idx="985">
                  <c:v>455405.14775977121</c:v>
                </c:pt>
                <c:pt idx="986">
                  <c:v>478575.45271763561</c:v>
                </c:pt>
                <c:pt idx="987">
                  <c:v>439377.24550898204</c:v>
                </c:pt>
                <c:pt idx="988">
                  <c:v>467571.29426512064</c:v>
                </c:pt>
                <c:pt idx="989">
                  <c:v>565633.80281690136</c:v>
                </c:pt>
                <c:pt idx="990">
                  <c:v>452950.2225819506</c:v>
                </c:pt>
                <c:pt idx="991">
                  <c:v>510933.01435406698</c:v>
                </c:pt>
                <c:pt idx="992">
                  <c:v>449644.55983456859</c:v>
                </c:pt>
                <c:pt idx="993">
                  <c:v>473441.12478031637</c:v>
                </c:pt>
                <c:pt idx="994">
                  <c:v>544999.40652818989</c:v>
                </c:pt>
                <c:pt idx="995">
                  <c:v>463652.22396884172</c:v>
                </c:pt>
                <c:pt idx="996">
                  <c:v>460000</c:v>
                </c:pt>
                <c:pt idx="997">
                  <c:v>467195.12195121951</c:v>
                </c:pt>
                <c:pt idx="998">
                  <c:v>417112.78195488721</c:v>
                </c:pt>
                <c:pt idx="999">
                  <c:v>512453.82585751981</c:v>
                </c:pt>
                <c:pt idx="1000">
                  <c:v>461920.17871615977</c:v>
                </c:pt>
                <c:pt idx="1001">
                  <c:v>479745.76271186443</c:v>
                </c:pt>
                <c:pt idx="1002">
                  <c:v>472380.19555973395</c:v>
                </c:pt>
                <c:pt idx="1003">
                  <c:v>480162.16216216219</c:v>
                </c:pt>
                <c:pt idx="1004">
                  <c:v>63595.599302741044</c:v>
                </c:pt>
                <c:pt idx="1005">
                  <c:v>1251387.5598086123</c:v>
                </c:pt>
                <c:pt idx="1006">
                  <c:v>304377.82626008062</c:v>
                </c:pt>
                <c:pt idx="1007">
                  <c:v>434167.45061147696</c:v>
                </c:pt>
                <c:pt idx="1008">
                  <c:v>548382.3529411765</c:v>
                </c:pt>
                <c:pt idx="1009">
                  <c:v>412997.34748010611</c:v>
                </c:pt>
                <c:pt idx="1010">
                  <c:v>328667.24858815828</c:v>
                </c:pt>
                <c:pt idx="1011">
                  <c:v>2538529.411764706</c:v>
                </c:pt>
                <c:pt idx="1012">
                  <c:v>595474.13793103443</c:v>
                </c:pt>
                <c:pt idx="1013">
                  <c:v>909000</c:v>
                </c:pt>
                <c:pt idx="1014">
                  <c:v>439849.62406015035</c:v>
                </c:pt>
                <c:pt idx="1015">
                  <c:v>466027.39726027398</c:v>
                </c:pt>
                <c:pt idx="1016">
                  <c:v>480000</c:v>
                </c:pt>
                <c:pt idx="1017">
                  <c:v>385284.28093645483</c:v>
                </c:pt>
                <c:pt idx="1018">
                  <c:v>484244.26637300535</c:v>
                </c:pt>
                <c:pt idx="1019">
                  <c:v>483679.83367983368</c:v>
                </c:pt>
                <c:pt idx="1020">
                  <c:v>487549.6688741722</c:v>
                </c:pt>
                <c:pt idx="1021">
                  <c:v>472727.27272727271</c:v>
                </c:pt>
                <c:pt idx="1022">
                  <c:v>469894.73684210528</c:v>
                </c:pt>
                <c:pt idx="1023">
                  <c:v>504804.46927374305</c:v>
                </c:pt>
                <c:pt idx="1024">
                  <c:v>506929.59028902923</c:v>
                </c:pt>
                <c:pt idx="1025">
                  <c:v>436111.53552330023</c:v>
                </c:pt>
                <c:pt idx="1026">
                  <c:v>532285.71428571432</c:v>
                </c:pt>
                <c:pt idx="1027">
                  <c:v>465475.52624904894</c:v>
                </c:pt>
                <c:pt idx="1028">
                  <c:v>473497.53694581281</c:v>
                </c:pt>
                <c:pt idx="1029">
                  <c:v>524009.11161731207</c:v>
                </c:pt>
                <c:pt idx="1030">
                  <c:v>464036.69724770641</c:v>
                </c:pt>
                <c:pt idx="1031">
                  <c:v>572469.35201401054</c:v>
                </c:pt>
                <c:pt idx="1032">
                  <c:v>745531.91489361704</c:v>
                </c:pt>
                <c:pt idx="1033">
                  <c:v>739024.39024390245</c:v>
                </c:pt>
                <c:pt idx="1034">
                  <c:v>607580.07117437723</c:v>
                </c:pt>
                <c:pt idx="1035">
                  <c:v>659459.45945945941</c:v>
                </c:pt>
                <c:pt idx="1036">
                  <c:v>669884.67874794069</c:v>
                </c:pt>
                <c:pt idx="1037">
                  <c:v>688021.72226532199</c:v>
                </c:pt>
                <c:pt idx="1038">
                  <c:v>454525.13966480445</c:v>
                </c:pt>
                <c:pt idx="1039">
                  <c:v>167731.57157859611</c:v>
                </c:pt>
                <c:pt idx="1040">
                  <c:v>377377.08717240929</c:v>
                </c:pt>
                <c:pt idx="1041">
                  <c:v>413564.01384083048</c:v>
                </c:pt>
                <c:pt idx="1042">
                  <c:v>1587066.2460567823</c:v>
                </c:pt>
                <c:pt idx="1043">
                  <c:v>457754.56919060054</c:v>
                </c:pt>
                <c:pt idx="1044">
                  <c:v>462222.22222222225</c:v>
                </c:pt>
                <c:pt idx="1045">
                  <c:v>590365.65977742453</c:v>
                </c:pt>
                <c:pt idx="1046">
                  <c:v>493417.72151898732</c:v>
                </c:pt>
                <c:pt idx="1047">
                  <c:v>463816.90140845068</c:v>
                </c:pt>
                <c:pt idx="1048">
                  <c:v>427870.55322613375</c:v>
                </c:pt>
                <c:pt idx="1049">
                  <c:v>456858.47589424573</c:v>
                </c:pt>
                <c:pt idx="1050">
                  <c:v>439741.36342164717</c:v>
                </c:pt>
                <c:pt idx="1051">
                  <c:v>469598.30866807612</c:v>
                </c:pt>
                <c:pt idx="1052">
                  <c:v>201276.38464095743</c:v>
                </c:pt>
                <c:pt idx="1053">
                  <c:v>357556.58241470077</c:v>
                </c:pt>
                <c:pt idx="1054">
                  <c:v>420025.21538138262</c:v>
                </c:pt>
                <c:pt idx="1055">
                  <c:v>466689.22306286549</c:v>
                </c:pt>
                <c:pt idx="1056">
                  <c:v>431029.85548182111</c:v>
                </c:pt>
                <c:pt idx="1057">
                  <c:v>446828.19383259909</c:v>
                </c:pt>
                <c:pt idx="1058">
                  <c:v>441113.44537815126</c:v>
                </c:pt>
                <c:pt idx="1059">
                  <c:v>463939.39393939392</c:v>
                </c:pt>
                <c:pt idx="1060">
                  <c:v>459991.83875335508</c:v>
                </c:pt>
                <c:pt idx="1061">
                  <c:v>457809.60404380789</c:v>
                </c:pt>
                <c:pt idx="1062">
                  <c:v>480590.67357512953</c:v>
                </c:pt>
                <c:pt idx="1063">
                  <c:v>792857.14285714284</c:v>
                </c:pt>
                <c:pt idx="1064">
                  <c:v>382787.41756484861</c:v>
                </c:pt>
                <c:pt idx="1065">
                  <c:v>1449801.9801980199</c:v>
                </c:pt>
                <c:pt idx="1066">
                  <c:v>566332.66533066134</c:v>
                </c:pt>
                <c:pt idx="1067">
                  <c:v>551199.09502262447</c:v>
                </c:pt>
                <c:pt idx="1068">
                  <c:v>466980.22447888827</c:v>
                </c:pt>
                <c:pt idx="1069">
                  <c:v>610950.76400679117</c:v>
                </c:pt>
                <c:pt idx="1070">
                  <c:v>454112.90322580643</c:v>
                </c:pt>
                <c:pt idx="1071">
                  <c:v>1005829.1457286432</c:v>
                </c:pt>
                <c:pt idx="1072">
                  <c:v>1391635.5140186916</c:v>
                </c:pt>
                <c:pt idx="1073">
                  <c:v>488790.99121395865</c:v>
                </c:pt>
                <c:pt idx="1074">
                  <c:v>380559.75794251135</c:v>
                </c:pt>
                <c:pt idx="1075">
                  <c:v>666572.43816254416</c:v>
                </c:pt>
                <c:pt idx="1076">
                  <c:v>493721.3432353891</c:v>
                </c:pt>
                <c:pt idx="1077">
                  <c:v>917475.72815533984</c:v>
                </c:pt>
                <c:pt idx="1078">
                  <c:v>646283.61858190713</c:v>
                </c:pt>
                <c:pt idx="1079">
                  <c:v>688992.1875</c:v>
                </c:pt>
                <c:pt idx="1080">
                  <c:v>1095230.7692307692</c:v>
                </c:pt>
                <c:pt idx="1081">
                  <c:v>464850.70717653219</c:v>
                </c:pt>
                <c:pt idx="1082">
                  <c:v>1109610.3896103897</c:v>
                </c:pt>
                <c:pt idx="1083">
                  <c:v>491599.04534606205</c:v>
                </c:pt>
                <c:pt idx="1084">
                  <c:v>547224.08026755857</c:v>
                </c:pt>
                <c:pt idx="1085">
                  <c:v>453832.41758241761</c:v>
                </c:pt>
                <c:pt idx="1086">
                  <c:v>490490.47893825738</c:v>
                </c:pt>
                <c:pt idx="1087">
                  <c:v>493522.62644188112</c:v>
                </c:pt>
                <c:pt idx="1088">
                  <c:v>483713.82636655949</c:v>
                </c:pt>
                <c:pt idx="1089">
                  <c:v>470958.90410958906</c:v>
                </c:pt>
                <c:pt idx="1090">
                  <c:v>741243.3392539965</c:v>
                </c:pt>
                <c:pt idx="1091">
                  <c:v>961500</c:v>
                </c:pt>
                <c:pt idx="1092">
                  <c:v>946966.01941747568</c:v>
                </c:pt>
                <c:pt idx="1093">
                  <c:v>473959.04436860071</c:v>
                </c:pt>
                <c:pt idx="1094">
                  <c:v>968155.33980582526</c:v>
                </c:pt>
                <c:pt idx="1095">
                  <c:v>634500</c:v>
                </c:pt>
                <c:pt idx="1096">
                  <c:v>795348.83720930235</c:v>
                </c:pt>
                <c:pt idx="1097">
                  <c:v>391910.11235955055</c:v>
                </c:pt>
                <c:pt idx="1098">
                  <c:v>708779.63125548721</c:v>
                </c:pt>
                <c:pt idx="1099">
                  <c:v>1206435.2406033038</c:v>
                </c:pt>
                <c:pt idx="1100">
                  <c:v>779481.52562574495</c:v>
                </c:pt>
                <c:pt idx="1101">
                  <c:v>555965.46310832025</c:v>
                </c:pt>
                <c:pt idx="1102">
                  <c:v>799946.80851063831</c:v>
                </c:pt>
                <c:pt idx="1103">
                  <c:v>734459.83379501384</c:v>
                </c:pt>
                <c:pt idx="1104">
                  <c:v>1053666.9874879692</c:v>
                </c:pt>
                <c:pt idx="1105">
                  <c:v>731117.16621253407</c:v>
                </c:pt>
                <c:pt idx="1106">
                  <c:v>1183787.2340425532</c:v>
                </c:pt>
                <c:pt idx="1107">
                  <c:v>433654.26695842453</c:v>
                </c:pt>
                <c:pt idx="1108">
                  <c:v>768597.64089121891</c:v>
                </c:pt>
                <c:pt idx="1109">
                  <c:v>894386.69438669435</c:v>
                </c:pt>
                <c:pt idx="1110">
                  <c:v>576201.1173184358</c:v>
                </c:pt>
                <c:pt idx="1111">
                  <c:v>558218.62348178134</c:v>
                </c:pt>
                <c:pt idx="1112">
                  <c:v>642669.90291262139</c:v>
                </c:pt>
                <c:pt idx="1113">
                  <c:v>435573.5294117647</c:v>
                </c:pt>
                <c:pt idx="1114">
                  <c:v>651644.17177914106</c:v>
                </c:pt>
                <c:pt idx="1115">
                  <c:v>626608.18189956131</c:v>
                </c:pt>
                <c:pt idx="1116">
                  <c:v>2259633.027522936</c:v>
                </c:pt>
                <c:pt idx="1117">
                  <c:v>655096.15384615387</c:v>
                </c:pt>
                <c:pt idx="1118">
                  <c:v>666442.43208279426</c:v>
                </c:pt>
                <c:pt idx="1119">
                  <c:v>567937.63288447913</c:v>
                </c:pt>
                <c:pt idx="1120">
                  <c:v>535549.45054945059</c:v>
                </c:pt>
                <c:pt idx="1121">
                  <c:v>871008.8495575221</c:v>
                </c:pt>
                <c:pt idx="1122">
                  <c:v>626569.64656964655</c:v>
                </c:pt>
                <c:pt idx="1123">
                  <c:v>629953.48837209307</c:v>
                </c:pt>
                <c:pt idx="1124">
                  <c:v>1943448.2758620689</c:v>
                </c:pt>
                <c:pt idx="1125">
                  <c:v>1185757.5757575757</c:v>
                </c:pt>
                <c:pt idx="1126">
                  <c:v>1600139.0446288406</c:v>
                </c:pt>
                <c:pt idx="1127">
                  <c:v>782613.7841352406</c:v>
                </c:pt>
                <c:pt idx="1128">
                  <c:v>893972.09302325582</c:v>
                </c:pt>
                <c:pt idx="1129">
                  <c:v>576405.48481880513</c:v>
                </c:pt>
                <c:pt idx="1130">
                  <c:v>815977.85977859783</c:v>
                </c:pt>
                <c:pt idx="1131">
                  <c:v>818000</c:v>
                </c:pt>
                <c:pt idx="1132">
                  <c:v>818269.79472140758</c:v>
                </c:pt>
                <c:pt idx="1133">
                  <c:v>1230090.4853304084</c:v>
                </c:pt>
                <c:pt idx="1134">
                  <c:v>1543404.255319149</c:v>
                </c:pt>
                <c:pt idx="1135">
                  <c:v>861769.91150442476</c:v>
                </c:pt>
                <c:pt idx="1136">
                  <c:v>980136.98630136985</c:v>
                </c:pt>
                <c:pt idx="1137">
                  <c:v>999908.87111772364</c:v>
                </c:pt>
                <c:pt idx="1138">
                  <c:v>1131353.8640325393</c:v>
                </c:pt>
                <c:pt idx="1139">
                  <c:v>862446.04316546768</c:v>
                </c:pt>
                <c:pt idx="1140">
                  <c:v>1519766.7638483965</c:v>
                </c:pt>
                <c:pt idx="1141">
                  <c:v>1637402.5974025973</c:v>
                </c:pt>
                <c:pt idx="1142">
                  <c:v>1296722.2222222222</c:v>
                </c:pt>
                <c:pt idx="1143">
                  <c:v>707116.65817626077</c:v>
                </c:pt>
                <c:pt idx="1144">
                  <c:v>951230.76923076925</c:v>
                </c:pt>
                <c:pt idx="1145">
                  <c:v>1360936.093609361</c:v>
                </c:pt>
                <c:pt idx="1146">
                  <c:v>1615178.5714285714</c:v>
                </c:pt>
                <c:pt idx="1147">
                  <c:v>931063.82978723408</c:v>
                </c:pt>
                <c:pt idx="1148">
                  <c:v>1266458.6583463338</c:v>
                </c:pt>
                <c:pt idx="1149">
                  <c:v>1178250</c:v>
                </c:pt>
                <c:pt idx="1150">
                  <c:v>899639.42542588187</c:v>
                </c:pt>
                <c:pt idx="1151">
                  <c:v>1056113.1694173121</c:v>
                </c:pt>
                <c:pt idx="1152">
                  <c:v>691304.34782608692</c:v>
                </c:pt>
                <c:pt idx="1153">
                  <c:v>1251648.3516483516</c:v>
                </c:pt>
                <c:pt idx="1154">
                  <c:v>1071688.4906960716</c:v>
                </c:pt>
                <c:pt idx="1155">
                  <c:v>986697.247706422</c:v>
                </c:pt>
                <c:pt idx="1156">
                  <c:v>1557585.1393188855</c:v>
                </c:pt>
                <c:pt idx="1157">
                  <c:v>1123528.3993115318</c:v>
                </c:pt>
                <c:pt idx="1158">
                  <c:v>806654.1176470588</c:v>
                </c:pt>
                <c:pt idx="1159">
                  <c:v>542225.65687789803</c:v>
                </c:pt>
                <c:pt idx="1160">
                  <c:v>1407418.1010549695</c:v>
                </c:pt>
                <c:pt idx="1161">
                  <c:v>836711.22994652402</c:v>
                </c:pt>
                <c:pt idx="1162">
                  <c:v>1197900</c:v>
                </c:pt>
                <c:pt idx="1163">
                  <c:v>849689.44099378877</c:v>
                </c:pt>
                <c:pt idx="1164">
                  <c:v>1027030.9414088216</c:v>
                </c:pt>
                <c:pt idx="1165">
                  <c:v>659825.58139534888</c:v>
                </c:pt>
                <c:pt idx="1166">
                  <c:v>889460.70878274273</c:v>
                </c:pt>
                <c:pt idx="1167">
                  <c:v>922827.06766917289</c:v>
                </c:pt>
                <c:pt idx="1168">
                  <c:v>894636.17463617469</c:v>
                </c:pt>
                <c:pt idx="1169">
                  <c:v>757131.63064833009</c:v>
                </c:pt>
                <c:pt idx="1170">
                  <c:v>787902.61073628627</c:v>
                </c:pt>
                <c:pt idx="1171">
                  <c:v>445702.59208731243</c:v>
                </c:pt>
                <c:pt idx="1172">
                  <c:v>773015.13387660065</c:v>
                </c:pt>
                <c:pt idx="1173">
                  <c:v>492820.51282051281</c:v>
                </c:pt>
                <c:pt idx="1174">
                  <c:v>534824.28115015978</c:v>
                </c:pt>
                <c:pt idx="1175">
                  <c:v>460631.66529942577</c:v>
                </c:pt>
                <c:pt idx="1176">
                  <c:v>560769.23076923075</c:v>
                </c:pt>
                <c:pt idx="1177">
                  <c:v>795272.72727272729</c:v>
                </c:pt>
                <c:pt idx="1178">
                  <c:v>1093712.9770992366</c:v>
                </c:pt>
                <c:pt idx="1179">
                  <c:v>1516925.2468265162</c:v>
                </c:pt>
                <c:pt idx="1180">
                  <c:v>596435.64356435649</c:v>
                </c:pt>
                <c:pt idx="1181">
                  <c:v>879501.77935943066</c:v>
                </c:pt>
                <c:pt idx="1182">
                  <c:v>1045054.9450549451</c:v>
                </c:pt>
                <c:pt idx="1183">
                  <c:v>999238.09523809527</c:v>
                </c:pt>
                <c:pt idx="1184">
                  <c:v>1077297.2972972973</c:v>
                </c:pt>
                <c:pt idx="1185">
                  <c:v>1438243.9024390243</c:v>
                </c:pt>
                <c:pt idx="1186">
                  <c:v>524828.30385015614</c:v>
                </c:pt>
                <c:pt idx="1187">
                  <c:v>999130.43478260865</c:v>
                </c:pt>
                <c:pt idx="1188">
                  <c:v>817536.94581280788</c:v>
                </c:pt>
                <c:pt idx="1189">
                  <c:v>1889786.2232779097</c:v>
                </c:pt>
                <c:pt idx="1190">
                  <c:v>2079167.2862453531</c:v>
                </c:pt>
                <c:pt idx="1191">
                  <c:v>1930777.3386034255</c:v>
                </c:pt>
                <c:pt idx="1192">
                  <c:v>954463.20868516283</c:v>
                </c:pt>
                <c:pt idx="1193">
                  <c:v>1154783.021105051</c:v>
                </c:pt>
                <c:pt idx="1194">
                  <c:v>1694349.9809378574</c:v>
                </c:pt>
                <c:pt idx="1195">
                  <c:v>557500</c:v>
                </c:pt>
                <c:pt idx="1196">
                  <c:v>1244608.0760095012</c:v>
                </c:pt>
                <c:pt idx="1197">
                  <c:v>2626813.1868131869</c:v>
                </c:pt>
                <c:pt idx="1198">
                  <c:v>1713375</c:v>
                </c:pt>
                <c:pt idx="1199">
                  <c:v>1267338.8740787203</c:v>
                </c:pt>
                <c:pt idx="1200">
                  <c:v>599538.4615384615</c:v>
                </c:pt>
                <c:pt idx="1201">
                  <c:v>1111376.1467889908</c:v>
                </c:pt>
                <c:pt idx="1202">
                  <c:v>2352934.9775784751</c:v>
                </c:pt>
                <c:pt idx="1203">
                  <c:v>1351531.7818687044</c:v>
                </c:pt>
                <c:pt idx="1204">
                  <c:v>1053062.8803245437</c:v>
                </c:pt>
                <c:pt idx="1205">
                  <c:v>1771298.7569652807</c:v>
                </c:pt>
                <c:pt idx="1206">
                  <c:v>1444258.064516129</c:v>
                </c:pt>
                <c:pt idx="1207">
                  <c:v>1576020.9424083771</c:v>
                </c:pt>
                <c:pt idx="1208">
                  <c:v>923027.71855010663</c:v>
                </c:pt>
                <c:pt idx="1209">
                  <c:v>596479.59183673467</c:v>
                </c:pt>
                <c:pt idx="1210">
                  <c:v>447464.78873239434</c:v>
                </c:pt>
                <c:pt idx="1211">
                  <c:v>1600207.468879668</c:v>
                </c:pt>
                <c:pt idx="1212">
                  <c:v>583278.68852459011</c:v>
                </c:pt>
                <c:pt idx="1213">
                  <c:v>2037911.247130834</c:v>
                </c:pt>
                <c:pt idx="1214">
                  <c:v>738525.34562211984</c:v>
                </c:pt>
                <c:pt idx="1215">
                  <c:v>1388035.7142857143</c:v>
                </c:pt>
                <c:pt idx="1216">
                  <c:v>573861.38613861392</c:v>
                </c:pt>
                <c:pt idx="1217">
                  <c:v>1029209.9322799097</c:v>
                </c:pt>
                <c:pt idx="1218">
                  <c:v>954230.76923076925</c:v>
                </c:pt>
                <c:pt idx="1219">
                  <c:v>507789.4736842105</c:v>
                </c:pt>
                <c:pt idx="1220">
                  <c:v>787933.88429752062</c:v>
                </c:pt>
                <c:pt idx="1221">
                  <c:v>1136600.566572238</c:v>
                </c:pt>
                <c:pt idx="1222">
                  <c:v>457200</c:v>
                </c:pt>
                <c:pt idx="1223">
                  <c:v>1791683.1683168316</c:v>
                </c:pt>
                <c:pt idx="1224">
                  <c:v>1409331.352154532</c:v>
                </c:pt>
                <c:pt idx="1225">
                  <c:v>489767.4418604651</c:v>
                </c:pt>
                <c:pt idx="1226">
                  <c:v>1343241.1067193677</c:v>
                </c:pt>
                <c:pt idx="1227">
                  <c:v>1986572.8643216081</c:v>
                </c:pt>
                <c:pt idx="1228">
                  <c:v>1077108.4337349397</c:v>
                </c:pt>
                <c:pt idx="1229">
                  <c:v>1590779.2207792208</c:v>
                </c:pt>
                <c:pt idx="1230">
                  <c:v>1012752.8089887641</c:v>
                </c:pt>
                <c:pt idx="1231">
                  <c:v>1072974.4279946163</c:v>
                </c:pt>
                <c:pt idx="1232">
                  <c:v>2217789.4736842103</c:v>
                </c:pt>
                <c:pt idx="1233">
                  <c:v>2458273.3812949639</c:v>
                </c:pt>
                <c:pt idx="1234">
                  <c:v>2585978.0621572211</c:v>
                </c:pt>
                <c:pt idx="1235">
                  <c:v>1897463.4146341463</c:v>
                </c:pt>
                <c:pt idx="1236">
                  <c:v>2305962.426855559</c:v>
                </c:pt>
                <c:pt idx="1237">
                  <c:v>1255398.4962406014</c:v>
                </c:pt>
                <c:pt idx="1238">
                  <c:v>715404.25531914888</c:v>
                </c:pt>
                <c:pt idx="1239">
                  <c:v>800254.77707006375</c:v>
                </c:pt>
                <c:pt idx="1240">
                  <c:v>947443.70860927156</c:v>
                </c:pt>
                <c:pt idx="1241">
                  <c:v>1015413.4165366614</c:v>
                </c:pt>
                <c:pt idx="1242">
                  <c:v>1662491.8032786886</c:v>
                </c:pt>
                <c:pt idx="1243">
                  <c:v>861698.90664423886</c:v>
                </c:pt>
                <c:pt idx="1244">
                  <c:v>1124321.608040201</c:v>
                </c:pt>
                <c:pt idx="1245">
                  <c:v>1571370.9677419355</c:v>
                </c:pt>
                <c:pt idx="1246">
                  <c:v>1837214.3634385201</c:v>
                </c:pt>
                <c:pt idx="1247">
                  <c:v>762867.83042394021</c:v>
                </c:pt>
                <c:pt idx="1248">
                  <c:v>2830129.8701298703</c:v>
                </c:pt>
                <c:pt idx="1249">
                  <c:v>1705699.6587030718</c:v>
                </c:pt>
                <c:pt idx="1250">
                  <c:v>1054072.5388601036</c:v>
                </c:pt>
                <c:pt idx="1251">
                  <c:v>520627.30627306271</c:v>
                </c:pt>
                <c:pt idx="1252">
                  <c:v>960837.70541560079</c:v>
                </c:pt>
                <c:pt idx="1253">
                  <c:v>1466341.4634146341</c:v>
                </c:pt>
                <c:pt idx="1254">
                  <c:v>805941.64456233417</c:v>
                </c:pt>
                <c:pt idx="1255">
                  <c:v>723617.22488038277</c:v>
                </c:pt>
                <c:pt idx="1256">
                  <c:v>1017678.2077393075</c:v>
                </c:pt>
                <c:pt idx="1257">
                  <c:v>1782130.7506053268</c:v>
                </c:pt>
                <c:pt idx="1258">
                  <c:v>946153.84615384613</c:v>
                </c:pt>
                <c:pt idx="1259">
                  <c:v>658588.23529411759</c:v>
                </c:pt>
                <c:pt idx="1260">
                  <c:v>2063531.1892941939</c:v>
                </c:pt>
                <c:pt idx="1261">
                  <c:v>647203.63017583662</c:v>
                </c:pt>
                <c:pt idx="1262">
                  <c:v>2725714.2857142859</c:v>
                </c:pt>
                <c:pt idx="1263">
                  <c:v>710791.47877468506</c:v>
                </c:pt>
                <c:pt idx="1264">
                  <c:v>614125.98425196845</c:v>
                </c:pt>
                <c:pt idx="1265">
                  <c:v>807142.0011983224</c:v>
                </c:pt>
                <c:pt idx="1266">
                  <c:v>659843.7729206396</c:v>
                </c:pt>
                <c:pt idx="1267">
                  <c:v>700900.96798212954</c:v>
                </c:pt>
                <c:pt idx="1268">
                  <c:v>792205.64900031732</c:v>
                </c:pt>
                <c:pt idx="1269">
                  <c:v>2392711.9984186599</c:v>
                </c:pt>
                <c:pt idx="1270">
                  <c:v>3396773.6155811409</c:v>
                </c:pt>
                <c:pt idx="1271">
                  <c:v>2945198.6379114641</c:v>
                </c:pt>
                <c:pt idx="1272">
                  <c:v>4249896.3957390925</c:v>
                </c:pt>
                <c:pt idx="1273">
                  <c:v>2457148.8912354806</c:v>
                </c:pt>
                <c:pt idx="1274">
                  <c:v>3990689.3995552263</c:v>
                </c:pt>
                <c:pt idx="1275">
                  <c:v>4555677.2812046697</c:v>
                </c:pt>
                <c:pt idx="1276">
                  <c:v>3562474.551022097</c:v>
                </c:pt>
                <c:pt idx="1277">
                  <c:v>4988176.7128416328</c:v>
                </c:pt>
                <c:pt idx="1278">
                  <c:v>3193702.8461418389</c:v>
                </c:pt>
                <c:pt idx="1279">
                  <c:v>2753745.6804164299</c:v>
                </c:pt>
                <c:pt idx="1280">
                  <c:v>3743260.3332447717</c:v>
                </c:pt>
                <c:pt idx="1281">
                  <c:v>6412794.3643072797</c:v>
                </c:pt>
                <c:pt idx="1282">
                  <c:v>6895110.3565365029</c:v>
                </c:pt>
                <c:pt idx="1283">
                  <c:v>6140607.3298429316</c:v>
                </c:pt>
                <c:pt idx="1284">
                  <c:v>6909728.0656747054</c:v>
                </c:pt>
                <c:pt idx="1285">
                  <c:v>6399893.1297709923</c:v>
                </c:pt>
                <c:pt idx="1286">
                  <c:v>6140279.4292508923</c:v>
                </c:pt>
                <c:pt idx="1287">
                  <c:v>6389062.8904623073</c:v>
                </c:pt>
                <c:pt idx="1288">
                  <c:v>6275945.9927297905</c:v>
                </c:pt>
                <c:pt idx="1289">
                  <c:v>493722.3974763407</c:v>
                </c:pt>
                <c:pt idx="1290">
                  <c:v>506951.871657754</c:v>
                </c:pt>
                <c:pt idx="1291">
                  <c:v>565723.3480176212</c:v>
                </c:pt>
                <c:pt idx="1292">
                  <c:v>1099726.0273972603</c:v>
                </c:pt>
                <c:pt idx="1293">
                  <c:v>522834.37952679867</c:v>
                </c:pt>
                <c:pt idx="1294">
                  <c:v>1350000</c:v>
                </c:pt>
                <c:pt idx="1295">
                  <c:v>942685.06900878297</c:v>
                </c:pt>
                <c:pt idx="1296">
                  <c:v>1530000</c:v>
                </c:pt>
                <c:pt idx="1297">
                  <c:v>1218461.5384615385</c:v>
                </c:pt>
                <c:pt idx="1298">
                  <c:v>626956.52173913049</c:v>
                </c:pt>
                <c:pt idx="1299">
                  <c:v>670574.45621862798</c:v>
                </c:pt>
                <c:pt idx="1300">
                  <c:v>705952.6066350711</c:v>
                </c:pt>
                <c:pt idx="1301">
                  <c:v>1758750</c:v>
                </c:pt>
                <c:pt idx="1302">
                  <c:v>1308381.6013628619</c:v>
                </c:pt>
                <c:pt idx="1303">
                  <c:v>818942.18415417557</c:v>
                </c:pt>
                <c:pt idx="1304">
                  <c:v>1724879.8252002914</c:v>
                </c:pt>
                <c:pt idx="1305">
                  <c:v>1104601.3667425967</c:v>
                </c:pt>
                <c:pt idx="1306">
                  <c:v>819564.03269754769</c:v>
                </c:pt>
                <c:pt idx="1307">
                  <c:v>1241368.5307398401</c:v>
                </c:pt>
                <c:pt idx="1308">
                  <c:v>780509.91501416429</c:v>
                </c:pt>
                <c:pt idx="1309">
                  <c:v>1031742.6900584796</c:v>
                </c:pt>
                <c:pt idx="1310">
                  <c:v>1425542.1686746988</c:v>
                </c:pt>
                <c:pt idx="1311">
                  <c:v>1242522.3214285714</c:v>
                </c:pt>
                <c:pt idx="1312">
                  <c:v>974029.72027972026</c:v>
                </c:pt>
                <c:pt idx="1313">
                  <c:v>594866.9201520913</c:v>
                </c:pt>
                <c:pt idx="1314">
                  <c:v>1063880.5970149254</c:v>
                </c:pt>
                <c:pt idx="1315">
                  <c:v>631875.90887057688</c:v>
                </c:pt>
                <c:pt idx="1316">
                  <c:v>539612.7366609294</c:v>
                </c:pt>
                <c:pt idx="1317">
                  <c:v>464907.97546012269</c:v>
                </c:pt>
                <c:pt idx="1318">
                  <c:v>501555.59040301084</c:v>
                </c:pt>
                <c:pt idx="1319">
                  <c:v>1450588.2352941176</c:v>
                </c:pt>
                <c:pt idx="1320">
                  <c:v>628866.00436152169</c:v>
                </c:pt>
                <c:pt idx="1321">
                  <c:v>361410.2791911597</c:v>
                </c:pt>
                <c:pt idx="1322">
                  <c:v>455574.62686567166</c:v>
                </c:pt>
                <c:pt idx="1323">
                  <c:v>381259.40492341673</c:v>
                </c:pt>
                <c:pt idx="1324">
                  <c:v>439894.05643393472</c:v>
                </c:pt>
                <c:pt idx="1325">
                  <c:v>471544.65419557004</c:v>
                </c:pt>
                <c:pt idx="1326">
                  <c:v>482388.10900082579</c:v>
                </c:pt>
                <c:pt idx="1327">
                  <c:v>483420.89225284004</c:v>
                </c:pt>
                <c:pt idx="1328">
                  <c:v>371709.75127263373</c:v>
                </c:pt>
                <c:pt idx="1329">
                  <c:v>458980.04434589803</c:v>
                </c:pt>
                <c:pt idx="1330">
                  <c:v>466331.12582781457</c:v>
                </c:pt>
                <c:pt idx="1331">
                  <c:v>468274.11167512689</c:v>
                </c:pt>
                <c:pt idx="1332">
                  <c:v>466963.66669307015</c:v>
                </c:pt>
                <c:pt idx="1333">
                  <c:v>476179.20000000001</c:v>
                </c:pt>
                <c:pt idx="1334">
                  <c:v>492943.17111459968</c:v>
                </c:pt>
                <c:pt idx="1335">
                  <c:v>347614.16344969062</c:v>
                </c:pt>
                <c:pt idx="1336">
                  <c:v>414325.35235430743</c:v>
                </c:pt>
                <c:pt idx="1337">
                  <c:v>480094.42249487631</c:v>
                </c:pt>
                <c:pt idx="1338">
                  <c:v>480206.45056609984</c:v>
                </c:pt>
                <c:pt idx="1339">
                  <c:v>340037.40914339194</c:v>
                </c:pt>
                <c:pt idx="1340">
                  <c:v>604973.26203208556</c:v>
                </c:pt>
                <c:pt idx="1341">
                  <c:v>1086417.6570458405</c:v>
                </c:pt>
                <c:pt idx="1342">
                  <c:v>478750</c:v>
                </c:pt>
                <c:pt idx="1343">
                  <c:v>502445.82043343654</c:v>
                </c:pt>
                <c:pt idx="1344">
                  <c:v>507444.97607655503</c:v>
                </c:pt>
                <c:pt idx="1345">
                  <c:v>484400.75614366727</c:v>
                </c:pt>
                <c:pt idx="1346">
                  <c:v>459301.84804928134</c:v>
                </c:pt>
                <c:pt idx="1347">
                  <c:v>501367.87748715025</c:v>
                </c:pt>
                <c:pt idx="1348">
                  <c:v>535870.99903006793</c:v>
                </c:pt>
                <c:pt idx="1349">
                  <c:v>477126.64599417424</c:v>
                </c:pt>
                <c:pt idx="1350">
                  <c:v>404470.5882352941</c:v>
                </c:pt>
                <c:pt idx="1351">
                  <c:v>410462.88209606986</c:v>
                </c:pt>
                <c:pt idx="1352">
                  <c:v>558620.68965517241</c:v>
                </c:pt>
                <c:pt idx="1353">
                  <c:v>628429.09090909094</c:v>
                </c:pt>
                <c:pt idx="1354">
                  <c:v>461990.19394592562</c:v>
                </c:pt>
                <c:pt idx="1355">
                  <c:v>622182.6644240038</c:v>
                </c:pt>
                <c:pt idx="1356">
                  <c:v>487567.56756756757</c:v>
                </c:pt>
                <c:pt idx="1357">
                  <c:v>447602.53699788585</c:v>
                </c:pt>
                <c:pt idx="1358">
                  <c:v>468630.19693654269</c:v>
                </c:pt>
                <c:pt idx="1359">
                  <c:v>523851.06382978725</c:v>
                </c:pt>
                <c:pt idx="1360">
                  <c:v>682922.15568862273</c:v>
                </c:pt>
                <c:pt idx="1361">
                  <c:v>475080.67329464894</c:v>
                </c:pt>
                <c:pt idx="1362">
                  <c:v>467196.72389516723</c:v>
                </c:pt>
                <c:pt idx="1363">
                  <c:v>454217.89494881465</c:v>
                </c:pt>
                <c:pt idx="1364">
                  <c:v>514243.17617866007</c:v>
                </c:pt>
                <c:pt idx="1365">
                  <c:v>535657.56281169364</c:v>
                </c:pt>
                <c:pt idx="1366">
                  <c:v>528795.47291835083</c:v>
                </c:pt>
                <c:pt idx="1367">
                  <c:v>477644.37445687159</c:v>
                </c:pt>
                <c:pt idx="1368">
                  <c:v>546264.78945997334</c:v>
                </c:pt>
                <c:pt idx="1369">
                  <c:v>503053.58948432759</c:v>
                </c:pt>
                <c:pt idx="1370">
                  <c:v>499034.4827586207</c:v>
                </c:pt>
                <c:pt idx="1371">
                  <c:v>455181.9777647747</c:v>
                </c:pt>
                <c:pt idx="1372">
                  <c:v>619780.21978021984</c:v>
                </c:pt>
                <c:pt idx="1373">
                  <c:v>536142.85714285716</c:v>
                </c:pt>
                <c:pt idx="1374">
                  <c:v>600000</c:v>
                </c:pt>
                <c:pt idx="1375">
                  <c:v>497345.20963078644</c:v>
                </c:pt>
                <c:pt idx="1376">
                  <c:v>487924.52830188681</c:v>
                </c:pt>
                <c:pt idx="1377">
                  <c:v>429911.18771085638</c:v>
                </c:pt>
                <c:pt idx="1378">
                  <c:v>472075.47169811319</c:v>
                </c:pt>
                <c:pt idx="1379">
                  <c:v>503893.79924810154</c:v>
                </c:pt>
                <c:pt idx="1380">
                  <c:v>278967.27037541784</c:v>
                </c:pt>
                <c:pt idx="1381">
                  <c:v>565815.88305017783</c:v>
                </c:pt>
                <c:pt idx="1382">
                  <c:v>727114.17293631088</c:v>
                </c:pt>
                <c:pt idx="1383">
                  <c:v>656652.36051502149</c:v>
                </c:pt>
                <c:pt idx="1384">
                  <c:v>627361.56351791532</c:v>
                </c:pt>
                <c:pt idx="1385">
                  <c:v>530313.2530120482</c:v>
                </c:pt>
                <c:pt idx="1386">
                  <c:v>476612.18424962851</c:v>
                </c:pt>
                <c:pt idx="1387">
                  <c:v>706101.26582278486</c:v>
                </c:pt>
                <c:pt idx="1388">
                  <c:v>1162660.4973973394</c:v>
                </c:pt>
                <c:pt idx="1389">
                  <c:v>484983.38870431896</c:v>
                </c:pt>
                <c:pt idx="1390">
                  <c:v>706081.25819134992</c:v>
                </c:pt>
                <c:pt idx="1391">
                  <c:v>855926.77345537755</c:v>
                </c:pt>
                <c:pt idx="1392">
                  <c:v>630500.92764378479</c:v>
                </c:pt>
                <c:pt idx="1393">
                  <c:v>461442.66870990762</c:v>
                </c:pt>
                <c:pt idx="1394">
                  <c:v>431550.5335456591</c:v>
                </c:pt>
                <c:pt idx="1395">
                  <c:v>475827.22518500203</c:v>
                </c:pt>
                <c:pt idx="1396">
                  <c:v>378599.58000395889</c:v>
                </c:pt>
                <c:pt idx="1397">
                  <c:v>465231.44004545576</c:v>
                </c:pt>
                <c:pt idx="1398">
                  <c:v>576547.61904761905</c:v>
                </c:pt>
                <c:pt idx="1399">
                  <c:v>424719.10112359549</c:v>
                </c:pt>
                <c:pt idx="1400">
                  <c:v>460307.39277851174</c:v>
                </c:pt>
                <c:pt idx="1401">
                  <c:v>436480.70739549841</c:v>
                </c:pt>
                <c:pt idx="1402">
                  <c:v>456385.6750838958</c:v>
                </c:pt>
                <c:pt idx="1403">
                  <c:v>462161.56663540652</c:v>
                </c:pt>
                <c:pt idx="1404">
                  <c:v>441100.24398633547</c:v>
                </c:pt>
                <c:pt idx="1405">
                  <c:v>468610.00537923613</c:v>
                </c:pt>
                <c:pt idx="1406">
                  <c:v>486695.44364508393</c:v>
                </c:pt>
                <c:pt idx="1407">
                  <c:v>427500</c:v>
                </c:pt>
                <c:pt idx="1408">
                  <c:v>434002.0372587429</c:v>
                </c:pt>
                <c:pt idx="1409">
                  <c:v>476105.06112270762</c:v>
                </c:pt>
                <c:pt idx="1410">
                  <c:v>475767.32673267327</c:v>
                </c:pt>
                <c:pt idx="1411">
                  <c:v>472788.14946923323</c:v>
                </c:pt>
                <c:pt idx="1412">
                  <c:v>470579.06943035225</c:v>
                </c:pt>
                <c:pt idx="1413">
                  <c:v>478525.02194907813</c:v>
                </c:pt>
                <c:pt idx="1414">
                  <c:v>464751.27317172539</c:v>
                </c:pt>
                <c:pt idx="1415">
                  <c:v>440800.47830196266</c:v>
                </c:pt>
                <c:pt idx="1416">
                  <c:v>404071.58127953176</c:v>
                </c:pt>
                <c:pt idx="1417">
                  <c:v>464020.31002582231</c:v>
                </c:pt>
                <c:pt idx="1418">
                  <c:v>449104.00655578572</c:v>
                </c:pt>
                <c:pt idx="1419">
                  <c:v>476036.98811096436</c:v>
                </c:pt>
                <c:pt idx="1420">
                  <c:v>449910.78934774426</c:v>
                </c:pt>
                <c:pt idx="1421">
                  <c:v>388337.62341312779</c:v>
                </c:pt>
                <c:pt idx="1422">
                  <c:v>441081.08108108107</c:v>
                </c:pt>
                <c:pt idx="1423">
                  <c:v>425893.12028015999</c:v>
                </c:pt>
                <c:pt idx="1424">
                  <c:v>451067.97265942907</c:v>
                </c:pt>
                <c:pt idx="1425">
                  <c:v>464865.38804142701</c:v>
                </c:pt>
                <c:pt idx="1426">
                  <c:v>361866.66040778143</c:v>
                </c:pt>
                <c:pt idx="1427">
                  <c:v>479672.5125619084</c:v>
                </c:pt>
                <c:pt idx="1428">
                  <c:v>395327.10280373832</c:v>
                </c:pt>
                <c:pt idx="1429">
                  <c:v>436523.23580034421</c:v>
                </c:pt>
                <c:pt idx="1430">
                  <c:v>412264.68910439248</c:v>
                </c:pt>
                <c:pt idx="1431">
                  <c:v>466645.76802507835</c:v>
                </c:pt>
                <c:pt idx="1432">
                  <c:v>402088.83317218442</c:v>
                </c:pt>
                <c:pt idx="1433">
                  <c:v>483832.92383292381</c:v>
                </c:pt>
                <c:pt idx="1434">
                  <c:v>500054.79452054796</c:v>
                </c:pt>
                <c:pt idx="1435">
                  <c:v>455076.92307692306</c:v>
                </c:pt>
                <c:pt idx="1436">
                  <c:v>1101063.8297872341</c:v>
                </c:pt>
                <c:pt idx="1437">
                  <c:v>468320.61068702291</c:v>
                </c:pt>
                <c:pt idx="1438">
                  <c:v>224637.72054462534</c:v>
                </c:pt>
                <c:pt idx="1439">
                  <c:v>480715.35022354696</c:v>
                </c:pt>
                <c:pt idx="1440">
                  <c:v>459760.87295809662</c:v>
                </c:pt>
                <c:pt idx="1441">
                  <c:v>534991.93548387091</c:v>
                </c:pt>
                <c:pt idx="1442">
                  <c:v>472000</c:v>
                </c:pt>
                <c:pt idx="1443">
                  <c:v>459304.66605672461</c:v>
                </c:pt>
                <c:pt idx="1444">
                  <c:v>467200</c:v>
                </c:pt>
                <c:pt idx="1445">
                  <c:v>475596.33027522935</c:v>
                </c:pt>
                <c:pt idx="1446">
                  <c:v>426234.35379279143</c:v>
                </c:pt>
                <c:pt idx="1447">
                  <c:v>441631.34075384488</c:v>
                </c:pt>
                <c:pt idx="1448">
                  <c:v>551250</c:v>
                </c:pt>
                <c:pt idx="1449">
                  <c:v>493362.59406614787</c:v>
                </c:pt>
                <c:pt idx="1450">
                  <c:v>1043669.7247706422</c:v>
                </c:pt>
                <c:pt idx="1451">
                  <c:v>477194.24460431654</c:v>
                </c:pt>
                <c:pt idx="1452">
                  <c:v>457661.88466760045</c:v>
                </c:pt>
                <c:pt idx="1453">
                  <c:v>502916.5928317245</c:v>
                </c:pt>
                <c:pt idx="1454">
                  <c:v>444289.39339673915</c:v>
                </c:pt>
                <c:pt idx="1455">
                  <c:v>414083.6101781067</c:v>
                </c:pt>
                <c:pt idx="1456">
                  <c:v>610113.89521640097</c:v>
                </c:pt>
                <c:pt idx="1457">
                  <c:v>494883.0831408776</c:v>
                </c:pt>
                <c:pt idx="1458">
                  <c:v>543941.60583941604</c:v>
                </c:pt>
                <c:pt idx="1459">
                  <c:v>500059.97001499252</c:v>
                </c:pt>
                <c:pt idx="1460">
                  <c:v>418616.75687438482</c:v>
                </c:pt>
                <c:pt idx="1461">
                  <c:v>421820.28354007634</c:v>
                </c:pt>
                <c:pt idx="1462">
                  <c:v>655545.2436194896</c:v>
                </c:pt>
                <c:pt idx="1463">
                  <c:v>464324.32432432432</c:v>
                </c:pt>
                <c:pt idx="1464">
                  <c:v>661228.70813397132</c:v>
                </c:pt>
                <c:pt idx="1465">
                  <c:v>565014.32664756442</c:v>
                </c:pt>
                <c:pt idx="1466">
                  <c:v>595766.87116564414</c:v>
                </c:pt>
                <c:pt idx="1467">
                  <c:v>678082.19178082189</c:v>
                </c:pt>
                <c:pt idx="1468">
                  <c:v>459977.3774743402</c:v>
                </c:pt>
                <c:pt idx="1469">
                  <c:v>499287.02920386905</c:v>
                </c:pt>
                <c:pt idx="1470">
                  <c:v>381739.13043478259</c:v>
                </c:pt>
                <c:pt idx="1471">
                  <c:v>523902.43902439025</c:v>
                </c:pt>
                <c:pt idx="1472">
                  <c:v>538656.08959402703</c:v>
                </c:pt>
                <c:pt idx="1473">
                  <c:v>506563.46749226004</c:v>
                </c:pt>
                <c:pt idx="1474">
                  <c:v>511705.6856187291</c:v>
                </c:pt>
                <c:pt idx="1475">
                  <c:v>496644.32176656154</c:v>
                </c:pt>
                <c:pt idx="1476">
                  <c:v>609432.0903181663</c:v>
                </c:pt>
                <c:pt idx="1477">
                  <c:v>412601.207943457</c:v>
                </c:pt>
                <c:pt idx="1478">
                  <c:v>917260.27397260279</c:v>
                </c:pt>
                <c:pt idx="1479">
                  <c:v>508285.71428571426</c:v>
                </c:pt>
                <c:pt idx="1480">
                  <c:v>430042.57852413243</c:v>
                </c:pt>
                <c:pt idx="1481">
                  <c:v>465909.20754531928</c:v>
                </c:pt>
                <c:pt idx="1482">
                  <c:v>885933.729170657</c:v>
                </c:pt>
                <c:pt idx="1483">
                  <c:v>463582.91117865586</c:v>
                </c:pt>
                <c:pt idx="1484">
                  <c:v>1122797.2027972029</c:v>
                </c:pt>
                <c:pt idx="1485">
                  <c:v>672172.40290495742</c:v>
                </c:pt>
                <c:pt idx="1486">
                  <c:v>471847.35092867026</c:v>
                </c:pt>
                <c:pt idx="1487">
                  <c:v>509541.72418092779</c:v>
                </c:pt>
                <c:pt idx="1488">
                  <c:v>447689.24511575158</c:v>
                </c:pt>
                <c:pt idx="1489">
                  <c:v>509383.25623540237</c:v>
                </c:pt>
                <c:pt idx="1490">
                  <c:v>479981.27828508848</c:v>
                </c:pt>
                <c:pt idx="1491">
                  <c:v>500130.60001525906</c:v>
                </c:pt>
                <c:pt idx="1492">
                  <c:v>1242431.3186813188</c:v>
                </c:pt>
                <c:pt idx="1493">
                  <c:v>1935867.9174484052</c:v>
                </c:pt>
                <c:pt idx="1494">
                  <c:v>1678283.1325301204</c:v>
                </c:pt>
                <c:pt idx="1495">
                  <c:v>1584983.4526746494</c:v>
                </c:pt>
                <c:pt idx="1496">
                  <c:v>2251474.06733394</c:v>
                </c:pt>
                <c:pt idx="1497">
                  <c:v>2305501.3727284614</c:v>
                </c:pt>
                <c:pt idx="1498">
                  <c:v>1408321.9645293315</c:v>
                </c:pt>
                <c:pt idx="1499">
                  <c:v>1916441.5081096753</c:v>
                </c:pt>
                <c:pt idx="1500">
                  <c:v>431114.53950210108</c:v>
                </c:pt>
                <c:pt idx="1501">
                  <c:v>445398.83812791406</c:v>
                </c:pt>
                <c:pt idx="1502">
                  <c:v>458133.18129454867</c:v>
                </c:pt>
                <c:pt idx="1503">
                  <c:v>461166.11834428826</c:v>
                </c:pt>
                <c:pt idx="1504">
                  <c:v>480330.98901175213</c:v>
                </c:pt>
                <c:pt idx="1505">
                  <c:v>435362.32811360894</c:v>
                </c:pt>
                <c:pt idx="1506">
                  <c:v>460285.94095744152</c:v>
                </c:pt>
                <c:pt idx="1507">
                  <c:v>468580.10536101641</c:v>
                </c:pt>
                <c:pt idx="1508">
                  <c:v>540979.46375336219</c:v>
                </c:pt>
                <c:pt idx="1509">
                  <c:v>574774.148714385</c:v>
                </c:pt>
                <c:pt idx="1510">
                  <c:v>2801872.7233769018</c:v>
                </c:pt>
                <c:pt idx="1511">
                  <c:v>2596806.879541364</c:v>
                </c:pt>
                <c:pt idx="1512">
                  <c:v>3460648.395721925</c:v>
                </c:pt>
                <c:pt idx="1513">
                  <c:v>2314963.6548529244</c:v>
                </c:pt>
                <c:pt idx="1514">
                  <c:v>4293585.2372583477</c:v>
                </c:pt>
                <c:pt idx="1515">
                  <c:v>1645649.4325346784</c:v>
                </c:pt>
                <c:pt idx="1516">
                  <c:v>2085262.6529143678</c:v>
                </c:pt>
                <c:pt idx="1517">
                  <c:v>2214341.8467583498</c:v>
                </c:pt>
                <c:pt idx="1518">
                  <c:v>2219416.9973997539</c:v>
                </c:pt>
                <c:pt idx="1519">
                  <c:v>505698.72958257713</c:v>
                </c:pt>
                <c:pt idx="1520">
                  <c:v>478172.4509005248</c:v>
                </c:pt>
                <c:pt idx="1521">
                  <c:v>453010.48091993615</c:v>
                </c:pt>
                <c:pt idx="1522">
                  <c:v>460712.12911065191</c:v>
                </c:pt>
                <c:pt idx="1523">
                  <c:v>572112.08406304731</c:v>
                </c:pt>
                <c:pt idx="1524">
                  <c:v>429988.93213732488</c:v>
                </c:pt>
                <c:pt idx="1525">
                  <c:v>445761.44699272572</c:v>
                </c:pt>
                <c:pt idx="1526">
                  <c:v>324554.29993327177</c:v>
                </c:pt>
                <c:pt idx="1527">
                  <c:v>490677.73788150807</c:v>
                </c:pt>
                <c:pt idx="1528">
                  <c:v>871760.34589252621</c:v>
                </c:pt>
                <c:pt idx="1529">
                  <c:v>444358.2089552239</c:v>
                </c:pt>
                <c:pt idx="1530">
                  <c:v>367853.13423502224</c:v>
                </c:pt>
                <c:pt idx="1531">
                  <c:v>337859.37139737466</c:v>
                </c:pt>
                <c:pt idx="1532">
                  <c:v>432138.07402150129</c:v>
                </c:pt>
                <c:pt idx="1533">
                  <c:v>471337.82483908808</c:v>
                </c:pt>
                <c:pt idx="1534">
                  <c:v>381058.99959716795</c:v>
                </c:pt>
                <c:pt idx="1535">
                  <c:v>425562.18485725386</c:v>
                </c:pt>
                <c:pt idx="1536">
                  <c:v>593587.78625954199</c:v>
                </c:pt>
                <c:pt idx="1537">
                  <c:v>519640.10282776348</c:v>
                </c:pt>
                <c:pt idx="1538">
                  <c:v>396135.88637897407</c:v>
                </c:pt>
                <c:pt idx="1539">
                  <c:v>513590.73359073361</c:v>
                </c:pt>
                <c:pt idx="1540">
                  <c:v>465309.60854092526</c:v>
                </c:pt>
                <c:pt idx="1541">
                  <c:v>467648.38467317808</c:v>
                </c:pt>
                <c:pt idx="1542">
                  <c:v>331773.71944097715</c:v>
                </c:pt>
                <c:pt idx="1543">
                  <c:v>475347.60487994028</c:v>
                </c:pt>
                <c:pt idx="1544">
                  <c:v>437583.33333333331</c:v>
                </c:pt>
                <c:pt idx="1545">
                  <c:v>458478.8965150796</c:v>
                </c:pt>
                <c:pt idx="1546">
                  <c:v>430336.29539208562</c:v>
                </c:pt>
                <c:pt idx="1547">
                  <c:v>470854.78887744591</c:v>
                </c:pt>
                <c:pt idx="1548">
                  <c:v>456186.69856570417</c:v>
                </c:pt>
                <c:pt idx="1549">
                  <c:v>472089.18240858597</c:v>
                </c:pt>
                <c:pt idx="1550">
                  <c:v>411514.72081218276</c:v>
                </c:pt>
                <c:pt idx="1551">
                  <c:v>280037.52203015646</c:v>
                </c:pt>
                <c:pt idx="1552">
                  <c:v>357495.56634715863</c:v>
                </c:pt>
                <c:pt idx="1553">
                  <c:v>323682.69208167651</c:v>
                </c:pt>
                <c:pt idx="1554">
                  <c:v>455318.73566903587</c:v>
                </c:pt>
                <c:pt idx="1555">
                  <c:v>461918.91891891893</c:v>
                </c:pt>
                <c:pt idx="1556">
                  <c:v>417491.13079835672</c:v>
                </c:pt>
                <c:pt idx="1557">
                  <c:v>477062.35747013218</c:v>
                </c:pt>
                <c:pt idx="1558">
                  <c:v>460920.50209205021</c:v>
                </c:pt>
                <c:pt idx="1559">
                  <c:v>506100.7957559682</c:v>
                </c:pt>
                <c:pt idx="1560">
                  <c:v>492436.70886075951</c:v>
                </c:pt>
                <c:pt idx="1561">
                  <c:v>465985.19515489915</c:v>
                </c:pt>
                <c:pt idx="1562">
                  <c:v>406363.63636363635</c:v>
                </c:pt>
                <c:pt idx="1563">
                  <c:v>550883.28075709776</c:v>
                </c:pt>
                <c:pt idx="1564">
                  <c:v>449443.29896907217</c:v>
                </c:pt>
                <c:pt idx="1565">
                  <c:v>462075.94936708861</c:v>
                </c:pt>
                <c:pt idx="1566">
                  <c:v>440791.7766781213</c:v>
                </c:pt>
                <c:pt idx="1567">
                  <c:v>435524.47552447551</c:v>
                </c:pt>
                <c:pt idx="1568">
                  <c:v>450516.93404634582</c:v>
                </c:pt>
                <c:pt idx="1569">
                  <c:v>435387.34619238478</c:v>
                </c:pt>
                <c:pt idx="1570">
                  <c:v>463448.27586206899</c:v>
                </c:pt>
                <c:pt idx="1571">
                  <c:v>382245.08127143868</c:v>
                </c:pt>
                <c:pt idx="1572">
                  <c:v>368741.94493105786</c:v>
                </c:pt>
                <c:pt idx="1573">
                  <c:v>444630.68181818182</c:v>
                </c:pt>
                <c:pt idx="1574">
                  <c:v>418064.51612903224</c:v>
                </c:pt>
                <c:pt idx="1575">
                  <c:v>479068.32298136648</c:v>
                </c:pt>
                <c:pt idx="1576">
                  <c:v>462328.76712328766</c:v>
                </c:pt>
                <c:pt idx="1577">
                  <c:v>473373.13432835822</c:v>
                </c:pt>
                <c:pt idx="1578">
                  <c:v>635146.93043341709</c:v>
                </c:pt>
                <c:pt idx="1579">
                  <c:v>534124.62908011873</c:v>
                </c:pt>
                <c:pt idx="1580">
                  <c:v>464012.8410914928</c:v>
                </c:pt>
                <c:pt idx="1581">
                  <c:v>498064.51612903224</c:v>
                </c:pt>
                <c:pt idx="1582">
                  <c:v>459160.30534351146</c:v>
                </c:pt>
                <c:pt idx="1583">
                  <c:v>468534.32282003708</c:v>
                </c:pt>
                <c:pt idx="1584">
                  <c:v>466970.6336939722</c:v>
                </c:pt>
                <c:pt idx="1585">
                  <c:v>274401.57803115615</c:v>
                </c:pt>
                <c:pt idx="1586">
                  <c:v>449217.45556806657</c:v>
                </c:pt>
                <c:pt idx="1587">
                  <c:v>451135.13513513515</c:v>
                </c:pt>
                <c:pt idx="1588">
                  <c:v>429508.87288287212</c:v>
                </c:pt>
                <c:pt idx="1589">
                  <c:v>463785.21689162077</c:v>
                </c:pt>
                <c:pt idx="1590">
                  <c:v>483217.33102253033</c:v>
                </c:pt>
                <c:pt idx="1591">
                  <c:v>767710.48647379619</c:v>
                </c:pt>
                <c:pt idx="1592">
                  <c:v>436248.44720496895</c:v>
                </c:pt>
                <c:pt idx="1593">
                  <c:v>437610.01211142511</c:v>
                </c:pt>
                <c:pt idx="1594">
                  <c:v>489906.65199817339</c:v>
                </c:pt>
                <c:pt idx="1595">
                  <c:v>410142.85714285716</c:v>
                </c:pt>
                <c:pt idx="1596">
                  <c:v>512988.35705045279</c:v>
                </c:pt>
                <c:pt idx="1597">
                  <c:v>475841.58415841585</c:v>
                </c:pt>
                <c:pt idx="1598">
                  <c:v>448695.26627218933</c:v>
                </c:pt>
                <c:pt idx="1599">
                  <c:v>368526.83541644819</c:v>
                </c:pt>
                <c:pt idx="1600">
                  <c:v>465524.01746724889</c:v>
                </c:pt>
                <c:pt idx="1601">
                  <c:v>357314.04626525578</c:v>
                </c:pt>
                <c:pt idx="1602">
                  <c:v>440444.44444444444</c:v>
                </c:pt>
                <c:pt idx="1603">
                  <c:v>494064.55743863975</c:v>
                </c:pt>
                <c:pt idx="1604">
                  <c:v>483217.66561514197</c:v>
                </c:pt>
                <c:pt idx="1605">
                  <c:v>477860.95392077608</c:v>
                </c:pt>
                <c:pt idx="1606">
                  <c:v>411190.92288247362</c:v>
                </c:pt>
                <c:pt idx="1607">
                  <c:v>478347.10743801651</c:v>
                </c:pt>
                <c:pt idx="1608">
                  <c:v>423185.00592105265</c:v>
                </c:pt>
                <c:pt idx="1609">
                  <c:v>368914.45344528736</c:v>
                </c:pt>
                <c:pt idx="1610">
                  <c:v>525751.97889182053</c:v>
                </c:pt>
                <c:pt idx="1611">
                  <c:v>489722.81449893391</c:v>
                </c:pt>
                <c:pt idx="1612">
                  <c:v>127343.8875</c:v>
                </c:pt>
                <c:pt idx="1613">
                  <c:v>465832.24938677397</c:v>
                </c:pt>
                <c:pt idx="1614">
                  <c:v>476383.56164383562</c:v>
                </c:pt>
                <c:pt idx="1615">
                  <c:v>486382.97872340423</c:v>
                </c:pt>
                <c:pt idx="1616">
                  <c:v>446776.02474369516</c:v>
                </c:pt>
                <c:pt idx="1617">
                  <c:v>226997.1744387293</c:v>
                </c:pt>
                <c:pt idx="1618">
                  <c:v>63776.551164685581</c:v>
                </c:pt>
                <c:pt idx="1619">
                  <c:v>477197.60479041917</c:v>
                </c:pt>
                <c:pt idx="1620">
                  <c:v>286555.90224004426</c:v>
                </c:pt>
                <c:pt idx="1621">
                  <c:v>455294.1176470588</c:v>
                </c:pt>
                <c:pt idx="1622">
                  <c:v>457003.89105058368</c:v>
                </c:pt>
                <c:pt idx="1623">
                  <c:v>458907.84982935153</c:v>
                </c:pt>
                <c:pt idx="1624">
                  <c:v>433446.16471674875</c:v>
                </c:pt>
                <c:pt idx="1625">
                  <c:v>469467.55407653912</c:v>
                </c:pt>
                <c:pt idx="1626">
                  <c:v>466640.15904572565</c:v>
                </c:pt>
                <c:pt idx="1627">
                  <c:v>458796.69421487604</c:v>
                </c:pt>
                <c:pt idx="1628">
                  <c:v>442156.57311669126</c:v>
                </c:pt>
                <c:pt idx="1629">
                  <c:v>457714.28571428574</c:v>
                </c:pt>
                <c:pt idx="1630">
                  <c:v>486572.43816254416</c:v>
                </c:pt>
                <c:pt idx="1631">
                  <c:v>420604.83870967739</c:v>
                </c:pt>
                <c:pt idx="1632">
                  <c:v>150316.78569883489</c:v>
                </c:pt>
                <c:pt idx="1633">
                  <c:v>27322.922698767008</c:v>
                </c:pt>
                <c:pt idx="1634">
                  <c:v>1274257.4257425743</c:v>
                </c:pt>
                <c:pt idx="1635">
                  <c:v>1937950.9237061064</c:v>
                </c:pt>
                <c:pt idx="1636">
                  <c:v>2420302.1148036253</c:v>
                </c:pt>
                <c:pt idx="1637">
                  <c:v>3333095.8390423306</c:v>
                </c:pt>
                <c:pt idx="1638">
                  <c:v>1677317.3901741616</c:v>
                </c:pt>
                <c:pt idx="1639">
                  <c:v>2184625.4071661239</c:v>
                </c:pt>
                <c:pt idx="1640">
                  <c:v>1590608.9604560786</c:v>
                </c:pt>
                <c:pt idx="1641">
                  <c:v>1770441.1269502749</c:v>
                </c:pt>
                <c:pt idx="1642">
                  <c:v>2807708.20343814</c:v>
                </c:pt>
                <c:pt idx="1643">
                  <c:v>3396810.9113453194</c:v>
                </c:pt>
                <c:pt idx="1644">
                  <c:v>2321228.8999977582</c:v>
                </c:pt>
                <c:pt idx="1645">
                  <c:v>2380543.1379686929</c:v>
                </c:pt>
                <c:pt idx="1646">
                  <c:v>3582925.0871080142</c:v>
                </c:pt>
                <c:pt idx="1647">
                  <c:v>1837888.4427374301</c:v>
                </c:pt>
                <c:pt idx="1648">
                  <c:v>2562040.3202745211</c:v>
                </c:pt>
                <c:pt idx="1649">
                  <c:v>2767635.0713755093</c:v>
                </c:pt>
                <c:pt idx="1650">
                  <c:v>2512473.4231041814</c:v>
                </c:pt>
                <c:pt idx="1651">
                  <c:v>2248934.9112426033</c:v>
                </c:pt>
                <c:pt idx="1652">
                  <c:v>3671663.6722960835</c:v>
                </c:pt>
                <c:pt idx="1653">
                  <c:v>2258003.9989567939</c:v>
                </c:pt>
                <c:pt idx="1654">
                  <c:v>3929466.5334665333</c:v>
                </c:pt>
                <c:pt idx="1655">
                  <c:v>1468631.7815890794</c:v>
                </c:pt>
                <c:pt idx="1656">
                  <c:v>2001778.5894264777</c:v>
                </c:pt>
                <c:pt idx="1657">
                  <c:v>1503666.5247662074</c:v>
                </c:pt>
                <c:pt idx="1658">
                  <c:v>2327786.2140654619</c:v>
                </c:pt>
                <c:pt idx="1659">
                  <c:v>2415520.643806858</c:v>
                </c:pt>
                <c:pt idx="1660">
                  <c:v>3427535.9429513477</c:v>
                </c:pt>
                <c:pt idx="1661">
                  <c:v>1119629.2004634994</c:v>
                </c:pt>
                <c:pt idx="1662">
                  <c:v>2655847.6349937213</c:v>
                </c:pt>
                <c:pt idx="1663">
                  <c:v>4020939.6867710762</c:v>
                </c:pt>
                <c:pt idx="1664">
                  <c:v>2861570.5607888019</c:v>
                </c:pt>
                <c:pt idx="1665">
                  <c:v>3252478.3942012824</c:v>
                </c:pt>
                <c:pt idx="1666">
                  <c:v>3201335.7254989906</c:v>
                </c:pt>
                <c:pt idx="1667">
                  <c:v>3418781.7730936143</c:v>
                </c:pt>
                <c:pt idx="1668">
                  <c:v>612857.14285714284</c:v>
                </c:pt>
                <c:pt idx="1669">
                  <c:v>524431.18875159777</c:v>
                </c:pt>
                <c:pt idx="1670">
                  <c:v>1369374.3372216332</c:v>
                </c:pt>
                <c:pt idx="1671">
                  <c:v>504826.14742698194</c:v>
                </c:pt>
                <c:pt idx="1672">
                  <c:v>432361.80904522614</c:v>
                </c:pt>
                <c:pt idx="1673">
                  <c:v>711509.4339622641</c:v>
                </c:pt>
                <c:pt idx="1674">
                  <c:v>475324.67532467534</c:v>
                </c:pt>
                <c:pt idx="1675">
                  <c:v>497292.74611398962</c:v>
                </c:pt>
                <c:pt idx="1676">
                  <c:v>460255.92939878657</c:v>
                </c:pt>
                <c:pt idx="1677">
                  <c:v>455907.3990013618</c:v>
                </c:pt>
                <c:pt idx="1678">
                  <c:v>463738.93805309734</c:v>
                </c:pt>
                <c:pt idx="1679">
                  <c:v>514748.20143884892</c:v>
                </c:pt>
                <c:pt idx="1680">
                  <c:v>415843.3734939759</c:v>
                </c:pt>
                <c:pt idx="1681">
                  <c:v>724327.57325319306</c:v>
                </c:pt>
                <c:pt idx="1682">
                  <c:v>421604.27807486634</c:v>
                </c:pt>
                <c:pt idx="1683">
                  <c:v>530335.57046979864</c:v>
                </c:pt>
                <c:pt idx="1684">
                  <c:v>1430802.9197080291</c:v>
                </c:pt>
                <c:pt idx="1685">
                  <c:v>730777.07006369426</c:v>
                </c:pt>
                <c:pt idx="1686">
                  <c:v>572582.07630878442</c:v>
                </c:pt>
                <c:pt idx="1687">
                  <c:v>502118.12627291243</c:v>
                </c:pt>
                <c:pt idx="1688">
                  <c:v>581839.4648829432</c:v>
                </c:pt>
                <c:pt idx="1689">
                  <c:v>493339.64049195836</c:v>
                </c:pt>
                <c:pt idx="1690">
                  <c:v>424024.28926304169</c:v>
                </c:pt>
                <c:pt idx="1691">
                  <c:v>481967.21311475412</c:v>
                </c:pt>
                <c:pt idx="1692">
                  <c:v>502442.04018547141</c:v>
                </c:pt>
                <c:pt idx="1693">
                  <c:v>528938.08476916002</c:v>
                </c:pt>
                <c:pt idx="1694">
                  <c:v>470056.75368898979</c:v>
                </c:pt>
                <c:pt idx="1695">
                  <c:v>542521.09704641346</c:v>
                </c:pt>
                <c:pt idx="1696">
                  <c:v>437040.95112285338</c:v>
                </c:pt>
                <c:pt idx="1697">
                  <c:v>650625</c:v>
                </c:pt>
                <c:pt idx="1698">
                  <c:v>532294.73684210528</c:v>
                </c:pt>
                <c:pt idx="1699">
                  <c:v>478306.01092896174</c:v>
                </c:pt>
                <c:pt idx="1700">
                  <c:v>431134.84646194929</c:v>
                </c:pt>
                <c:pt idx="1701">
                  <c:v>909113.92405063286</c:v>
                </c:pt>
                <c:pt idx="1702">
                  <c:v>663503.24374420755</c:v>
                </c:pt>
                <c:pt idx="1703">
                  <c:v>513589.16478555306</c:v>
                </c:pt>
                <c:pt idx="1704">
                  <c:v>845981.93375710945</c:v>
                </c:pt>
                <c:pt idx="1705">
                  <c:v>538166.53193209379</c:v>
                </c:pt>
                <c:pt idx="1706">
                  <c:v>515349.35718278366</c:v>
                </c:pt>
                <c:pt idx="1707">
                  <c:v>509189.18918918917</c:v>
                </c:pt>
                <c:pt idx="1708">
                  <c:v>1020329.6703296703</c:v>
                </c:pt>
                <c:pt idx="1709">
                  <c:v>530463.57615894044</c:v>
                </c:pt>
                <c:pt idx="1710">
                  <c:v>1288324.8730964467</c:v>
                </c:pt>
                <c:pt idx="1711">
                  <c:v>581394.38085327786</c:v>
                </c:pt>
                <c:pt idx="1712">
                  <c:v>574009.52858575725</c:v>
                </c:pt>
                <c:pt idx="1713">
                  <c:v>470454.54545454547</c:v>
                </c:pt>
                <c:pt idx="1714">
                  <c:v>548027.94196668454</c:v>
                </c:pt>
                <c:pt idx="1715">
                  <c:v>496729.77624784852</c:v>
                </c:pt>
                <c:pt idx="1716">
                  <c:v>1235586.5102639296</c:v>
                </c:pt>
                <c:pt idx="1717">
                  <c:v>1188718.8019966723</c:v>
                </c:pt>
                <c:pt idx="1718">
                  <c:v>693676.62203913496</c:v>
                </c:pt>
                <c:pt idx="1719">
                  <c:v>1044631.0756972112</c:v>
                </c:pt>
                <c:pt idx="1720">
                  <c:v>556207.79220779217</c:v>
                </c:pt>
                <c:pt idx="1721">
                  <c:v>731564.6635281085</c:v>
                </c:pt>
                <c:pt idx="1722">
                  <c:v>744245.28301886795</c:v>
                </c:pt>
                <c:pt idx="1723">
                  <c:v>496216.21621621621</c:v>
                </c:pt>
                <c:pt idx="1724">
                  <c:v>521273.54260089685</c:v>
                </c:pt>
                <c:pt idx="1725">
                  <c:v>1232826.5524625268</c:v>
                </c:pt>
                <c:pt idx="1726">
                  <c:v>607241.37931034481</c:v>
                </c:pt>
                <c:pt idx="1727">
                  <c:v>600299.4385527136</c:v>
                </c:pt>
                <c:pt idx="1728">
                  <c:v>781729.10662824207</c:v>
                </c:pt>
                <c:pt idx="1729">
                  <c:v>590261.780104712</c:v>
                </c:pt>
                <c:pt idx="1730">
                  <c:v>623372.09302325582</c:v>
                </c:pt>
                <c:pt idx="1731">
                  <c:v>759237.20930232562</c:v>
                </c:pt>
                <c:pt idx="1732">
                  <c:v>946285.71428571432</c:v>
                </c:pt>
                <c:pt idx="1733">
                  <c:v>445569.62025316455</c:v>
                </c:pt>
                <c:pt idx="1734">
                  <c:v>466675.7493188011</c:v>
                </c:pt>
                <c:pt idx="1735">
                  <c:v>465294.49018366053</c:v>
                </c:pt>
                <c:pt idx="1736">
                  <c:v>501730.20527859236</c:v>
                </c:pt>
                <c:pt idx="1737">
                  <c:v>415196.7435549525</c:v>
                </c:pt>
                <c:pt idx="1738">
                  <c:v>501410.78838174272</c:v>
                </c:pt>
                <c:pt idx="1739">
                  <c:v>458886.33754305396</c:v>
                </c:pt>
                <c:pt idx="1740">
                  <c:v>613006.99300699297</c:v>
                </c:pt>
                <c:pt idx="1741">
                  <c:v>462739.36750272627</c:v>
                </c:pt>
                <c:pt idx="1742">
                  <c:v>450196.79300291545</c:v>
                </c:pt>
                <c:pt idx="1743">
                  <c:v>528468.46846846852</c:v>
                </c:pt>
                <c:pt idx="1744">
                  <c:v>433854.80952469981</c:v>
                </c:pt>
                <c:pt idx="1745">
                  <c:v>471194.61444308446</c:v>
                </c:pt>
                <c:pt idx="1746">
                  <c:v>440894.62623836688</c:v>
                </c:pt>
                <c:pt idx="1747">
                  <c:v>479118.13953488372</c:v>
                </c:pt>
                <c:pt idx="1748">
                  <c:v>587707.46887966804</c:v>
                </c:pt>
                <c:pt idx="1749">
                  <c:v>442682.21574344026</c:v>
                </c:pt>
                <c:pt idx="1750">
                  <c:v>461149.42528735631</c:v>
                </c:pt>
                <c:pt idx="1751">
                  <c:v>476109.50729527976</c:v>
                </c:pt>
                <c:pt idx="1752">
                  <c:v>488755.98086124402</c:v>
                </c:pt>
                <c:pt idx="1753">
                  <c:v>475843.07178631052</c:v>
                </c:pt>
                <c:pt idx="1754">
                  <c:v>485865.84831214382</c:v>
                </c:pt>
                <c:pt idx="1755">
                  <c:v>839172.41379310342</c:v>
                </c:pt>
                <c:pt idx="1756">
                  <c:v>520782.91814946622</c:v>
                </c:pt>
                <c:pt idx="1757">
                  <c:v>460755.23831452912</c:v>
                </c:pt>
                <c:pt idx="1758">
                  <c:v>492923.07692307694</c:v>
                </c:pt>
                <c:pt idx="1759">
                  <c:v>478380.68181818182</c:v>
                </c:pt>
                <c:pt idx="1760">
                  <c:v>438884.09840223182</c:v>
                </c:pt>
                <c:pt idx="1761">
                  <c:v>690060.30150753772</c:v>
                </c:pt>
                <c:pt idx="1762">
                  <c:v>603925.23364485987</c:v>
                </c:pt>
                <c:pt idx="1763">
                  <c:v>655070.60333761235</c:v>
                </c:pt>
                <c:pt idx="1764">
                  <c:v>489578.31325301202</c:v>
                </c:pt>
                <c:pt idx="1765">
                  <c:v>523269.23076923075</c:v>
                </c:pt>
                <c:pt idx="1766">
                  <c:v>482256.33712333289</c:v>
                </c:pt>
                <c:pt idx="1767">
                  <c:v>479435.64598554297</c:v>
                </c:pt>
                <c:pt idx="1768">
                  <c:v>511848.34123222751</c:v>
                </c:pt>
                <c:pt idx="1769">
                  <c:v>447574.07856656058</c:v>
                </c:pt>
                <c:pt idx="1770">
                  <c:v>517756.23939907923</c:v>
                </c:pt>
                <c:pt idx="1771">
                  <c:v>469270.19498607243</c:v>
                </c:pt>
                <c:pt idx="1772">
                  <c:v>523054.39330543933</c:v>
                </c:pt>
                <c:pt idx="1773">
                  <c:v>653023.25581395347</c:v>
                </c:pt>
                <c:pt idx="1774">
                  <c:v>451990.02493765583</c:v>
                </c:pt>
                <c:pt idx="1775">
                  <c:v>468778.97990726429</c:v>
                </c:pt>
                <c:pt idx="1776">
                  <c:v>456963.9100556309</c:v>
                </c:pt>
                <c:pt idx="1777">
                  <c:v>522426.482944043</c:v>
                </c:pt>
                <c:pt idx="1778">
                  <c:v>481210.59268600255</c:v>
                </c:pt>
                <c:pt idx="1779">
                  <c:v>469784.57625058573</c:v>
                </c:pt>
                <c:pt idx="1780">
                  <c:v>398509.46643717727</c:v>
                </c:pt>
                <c:pt idx="1781">
                  <c:v>409900.99009900988</c:v>
                </c:pt>
                <c:pt idx="1782">
                  <c:v>467293.76257545274</c:v>
                </c:pt>
                <c:pt idx="1783">
                  <c:v>360000</c:v>
                </c:pt>
                <c:pt idx="1784">
                  <c:v>482877.41288543493</c:v>
                </c:pt>
                <c:pt idx="1785">
                  <c:v>468793.90144296217</c:v>
                </c:pt>
                <c:pt idx="1786">
                  <c:v>500643.86317907443</c:v>
                </c:pt>
                <c:pt idx="1787">
                  <c:v>426348.12286689418</c:v>
                </c:pt>
                <c:pt idx="1788">
                  <c:v>412358.38578304334</c:v>
                </c:pt>
                <c:pt idx="1789">
                  <c:v>427553.44418052258</c:v>
                </c:pt>
                <c:pt idx="1790">
                  <c:v>456288.56624319422</c:v>
                </c:pt>
                <c:pt idx="1791">
                  <c:v>453522.88218111004</c:v>
                </c:pt>
                <c:pt idx="1792">
                  <c:v>487784.37642759254</c:v>
                </c:pt>
                <c:pt idx="1793">
                  <c:v>446764.39790575916</c:v>
                </c:pt>
                <c:pt idx="1794">
                  <c:v>480780.44811970618</c:v>
                </c:pt>
                <c:pt idx="1795">
                  <c:v>450000</c:v>
                </c:pt>
                <c:pt idx="1796">
                  <c:v>516862.22808174026</c:v>
                </c:pt>
                <c:pt idx="1797">
                  <c:v>526815.28662420379</c:v>
                </c:pt>
                <c:pt idx="1798">
                  <c:v>475215.7474477638</c:v>
                </c:pt>
                <c:pt idx="1799">
                  <c:v>558367.3469387755</c:v>
                </c:pt>
                <c:pt idx="1800">
                  <c:v>478609.77677309973</c:v>
                </c:pt>
                <c:pt idx="1801">
                  <c:v>510048</c:v>
                </c:pt>
                <c:pt idx="1802">
                  <c:v>482281.08444998442</c:v>
                </c:pt>
                <c:pt idx="1803">
                  <c:v>476474.23910568672</c:v>
                </c:pt>
                <c:pt idx="1804">
                  <c:v>448521.71990715154</c:v>
                </c:pt>
                <c:pt idx="1805">
                  <c:v>454624.99341169029</c:v>
                </c:pt>
                <c:pt idx="1806">
                  <c:v>471762.47030878859</c:v>
                </c:pt>
                <c:pt idx="1807">
                  <c:v>507516.55629139073</c:v>
                </c:pt>
                <c:pt idx="1808">
                  <c:v>603076.92307692312</c:v>
                </c:pt>
                <c:pt idx="1809">
                  <c:v>469663.81578947371</c:v>
                </c:pt>
                <c:pt idx="1810">
                  <c:v>757774.24483306834</c:v>
                </c:pt>
                <c:pt idx="1811">
                  <c:v>442530.43157506455</c:v>
                </c:pt>
                <c:pt idx="1812">
                  <c:v>470941.12935522629</c:v>
                </c:pt>
                <c:pt idx="1813">
                  <c:v>470965.90909090912</c:v>
                </c:pt>
                <c:pt idx="1814">
                  <c:v>460015.03759398498</c:v>
                </c:pt>
                <c:pt idx="1815">
                  <c:v>466958.95522388059</c:v>
                </c:pt>
                <c:pt idx="1816">
                  <c:v>1484612.0689655172</c:v>
                </c:pt>
                <c:pt idx="1817">
                  <c:v>477216.77074041037</c:v>
                </c:pt>
                <c:pt idx="1818">
                  <c:v>489763.88002552651</c:v>
                </c:pt>
                <c:pt idx="1819">
                  <c:v>522429.50108459871</c:v>
                </c:pt>
                <c:pt idx="1820">
                  <c:v>555860.05830903794</c:v>
                </c:pt>
                <c:pt idx="1821">
                  <c:v>775318.47133757966</c:v>
                </c:pt>
                <c:pt idx="1822">
                  <c:v>445840.63745019922</c:v>
                </c:pt>
                <c:pt idx="1823">
                  <c:v>524437.90766082623</c:v>
                </c:pt>
                <c:pt idx="1824">
                  <c:v>533146.29258517036</c:v>
                </c:pt>
                <c:pt idx="1825">
                  <c:v>504901.54846109729</c:v>
                </c:pt>
                <c:pt idx="1826">
                  <c:v>528247.42268041242</c:v>
                </c:pt>
                <c:pt idx="1827">
                  <c:v>443906.25</c:v>
                </c:pt>
                <c:pt idx="1828">
                  <c:v>542197.80219780223</c:v>
                </c:pt>
                <c:pt idx="1829">
                  <c:v>1039621.6216216217</c:v>
                </c:pt>
                <c:pt idx="1830">
                  <c:v>797387.75510204083</c:v>
                </c:pt>
                <c:pt idx="1831">
                  <c:v>599438.24270795821</c:v>
                </c:pt>
                <c:pt idx="1832">
                  <c:v>545845.46472564386</c:v>
                </c:pt>
                <c:pt idx="1833">
                  <c:v>993850.26737967914</c:v>
                </c:pt>
                <c:pt idx="1834">
                  <c:v>687582.93838862563</c:v>
                </c:pt>
                <c:pt idx="1835">
                  <c:v>523880.59701492538</c:v>
                </c:pt>
                <c:pt idx="1836">
                  <c:v>479038.07615230459</c:v>
                </c:pt>
                <c:pt idx="1837">
                  <c:v>497190.66937119677</c:v>
                </c:pt>
                <c:pt idx="1838">
                  <c:v>486268.65671641793</c:v>
                </c:pt>
                <c:pt idx="1839">
                  <c:v>594233.26133909286</c:v>
                </c:pt>
                <c:pt idx="1840">
                  <c:v>556650.43816942547</c:v>
                </c:pt>
                <c:pt idx="1841">
                  <c:v>509947.55244755244</c:v>
                </c:pt>
                <c:pt idx="1842">
                  <c:v>410682.59385665529</c:v>
                </c:pt>
                <c:pt idx="1843">
                  <c:v>476273.29192546586</c:v>
                </c:pt>
                <c:pt idx="1844">
                  <c:v>909364.16184971097</c:v>
                </c:pt>
                <c:pt idx="1845">
                  <c:v>486474.46457990113</c:v>
                </c:pt>
                <c:pt idx="1846">
                  <c:v>533571.42857142852</c:v>
                </c:pt>
                <c:pt idx="1847">
                  <c:v>487420.3338391502</c:v>
                </c:pt>
                <c:pt idx="1848">
                  <c:v>479672.86722257856</c:v>
                </c:pt>
                <c:pt idx="1849">
                  <c:v>554228.35633626103</c:v>
                </c:pt>
                <c:pt idx="1850">
                  <c:v>623860.66763425258</c:v>
                </c:pt>
                <c:pt idx="1851">
                  <c:v>458416.28959276021</c:v>
                </c:pt>
                <c:pt idx="1852">
                  <c:v>501457.52895752894</c:v>
                </c:pt>
                <c:pt idx="1853">
                  <c:v>410746.56188605109</c:v>
                </c:pt>
                <c:pt idx="1854">
                  <c:v>426315.78947368421</c:v>
                </c:pt>
                <c:pt idx="1855">
                  <c:v>1235303.4300791556</c:v>
                </c:pt>
                <c:pt idx="1856">
                  <c:v>1060238.663484487</c:v>
                </c:pt>
                <c:pt idx="1857">
                  <c:v>683896.84813753585</c:v>
                </c:pt>
                <c:pt idx="1858">
                  <c:v>477477.73423583899</c:v>
                </c:pt>
                <c:pt idx="1859">
                  <c:v>593829.52646239556</c:v>
                </c:pt>
                <c:pt idx="1860">
                  <c:v>493675.47169811319</c:v>
                </c:pt>
                <c:pt idx="1861">
                  <c:v>678000</c:v>
                </c:pt>
                <c:pt idx="1862">
                  <c:v>455031.05590062111</c:v>
                </c:pt>
                <c:pt idx="1863">
                  <c:v>428161.10927698913</c:v>
                </c:pt>
                <c:pt idx="1864">
                  <c:v>451485.59171873541</c:v>
                </c:pt>
                <c:pt idx="1865">
                  <c:v>456730.86269744835</c:v>
                </c:pt>
                <c:pt idx="1866">
                  <c:v>1411485.1485148515</c:v>
                </c:pt>
                <c:pt idx="1867">
                  <c:v>510900.62610370846</c:v>
                </c:pt>
                <c:pt idx="1868">
                  <c:v>544942.03782794392</c:v>
                </c:pt>
                <c:pt idx="1869">
                  <c:v>596287.19886632031</c:v>
                </c:pt>
                <c:pt idx="1870">
                  <c:v>421610.20677518699</c:v>
                </c:pt>
                <c:pt idx="1871">
                  <c:v>494340.33184771519</c:v>
                </c:pt>
                <c:pt idx="1872">
                  <c:v>508746.33105335053</c:v>
                </c:pt>
                <c:pt idx="1873">
                  <c:v>450023.53351346642</c:v>
                </c:pt>
                <c:pt idx="1874">
                  <c:v>521264.16023641441</c:v>
                </c:pt>
                <c:pt idx="1875">
                  <c:v>479082.21797323134</c:v>
                </c:pt>
                <c:pt idx="1876">
                  <c:v>496138.31515432813</c:v>
                </c:pt>
                <c:pt idx="1877">
                  <c:v>504768.16044152511</c:v>
                </c:pt>
                <c:pt idx="1878">
                  <c:v>537473.21758404141</c:v>
                </c:pt>
                <c:pt idx="1879">
                  <c:v>498350.88993824919</c:v>
                </c:pt>
                <c:pt idx="1880">
                  <c:v>694047.61904761905</c:v>
                </c:pt>
                <c:pt idx="1881">
                  <c:v>703017.10730948683</c:v>
                </c:pt>
                <c:pt idx="1882">
                  <c:v>536140.12738853507</c:v>
                </c:pt>
                <c:pt idx="1883">
                  <c:v>613029.36630602786</c:v>
                </c:pt>
                <c:pt idx="1884">
                  <c:v>469887.9103282626</c:v>
                </c:pt>
                <c:pt idx="1885">
                  <c:v>655474.2345033607</c:v>
                </c:pt>
                <c:pt idx="1886">
                  <c:v>529470.19867549674</c:v>
                </c:pt>
                <c:pt idx="1887">
                  <c:v>419808.30670926516</c:v>
                </c:pt>
                <c:pt idx="1888">
                  <c:v>1139889.0942698705</c:v>
                </c:pt>
                <c:pt idx="1889">
                  <c:v>594861.46095717885</c:v>
                </c:pt>
                <c:pt idx="1890">
                  <c:v>871878.4872907626</c:v>
                </c:pt>
                <c:pt idx="1891">
                  <c:v>633721.51898734178</c:v>
                </c:pt>
                <c:pt idx="1892">
                  <c:v>690926.11033658637</c:v>
                </c:pt>
                <c:pt idx="1893">
                  <c:v>604596.77419354836</c:v>
                </c:pt>
                <c:pt idx="1894">
                  <c:v>745140.30612244899</c:v>
                </c:pt>
                <c:pt idx="1895">
                  <c:v>630609.82495765109</c:v>
                </c:pt>
                <c:pt idx="1896">
                  <c:v>650523.98523985245</c:v>
                </c:pt>
                <c:pt idx="1897">
                  <c:v>1024202.6825633383</c:v>
                </c:pt>
                <c:pt idx="1898">
                  <c:v>979677.41935483867</c:v>
                </c:pt>
                <c:pt idx="1899">
                  <c:v>518475.68988173455</c:v>
                </c:pt>
                <c:pt idx="1900">
                  <c:v>472623.40036563069</c:v>
                </c:pt>
                <c:pt idx="1901">
                  <c:v>635186.44067796611</c:v>
                </c:pt>
                <c:pt idx="1902">
                  <c:v>507233.78941106482</c:v>
                </c:pt>
                <c:pt idx="1903">
                  <c:v>856141.64904862584</c:v>
                </c:pt>
                <c:pt idx="1904">
                  <c:v>730939.22651933704</c:v>
                </c:pt>
                <c:pt idx="1905">
                  <c:v>1397935.7956506731</c:v>
                </c:pt>
                <c:pt idx="1906">
                  <c:v>508730.15873015876</c:v>
                </c:pt>
                <c:pt idx="1907">
                  <c:v>1010322.5806451613</c:v>
                </c:pt>
                <c:pt idx="1908">
                  <c:v>537946.76806083648</c:v>
                </c:pt>
                <c:pt idx="1909">
                  <c:v>733064.51612903224</c:v>
                </c:pt>
                <c:pt idx="1910">
                  <c:v>497004.04858299595</c:v>
                </c:pt>
                <c:pt idx="1911">
                  <c:v>565516.54964894685</c:v>
                </c:pt>
                <c:pt idx="1912">
                  <c:v>435453.35085413931</c:v>
                </c:pt>
                <c:pt idx="1913">
                  <c:v>684030.61224489799</c:v>
                </c:pt>
                <c:pt idx="1914">
                  <c:v>629268.83308714919</c:v>
                </c:pt>
                <c:pt idx="1915">
                  <c:v>563554.11954765755</c:v>
                </c:pt>
                <c:pt idx="1916">
                  <c:v>546666.66666666663</c:v>
                </c:pt>
                <c:pt idx="1917">
                  <c:v>475961.53846153844</c:v>
                </c:pt>
                <c:pt idx="1918">
                  <c:v>395477.62998790812</c:v>
                </c:pt>
                <c:pt idx="1919">
                  <c:v>639541.54727793694</c:v>
                </c:pt>
                <c:pt idx="1920">
                  <c:v>618525.27743526513</c:v>
                </c:pt>
                <c:pt idx="1921">
                  <c:v>471055.90062111802</c:v>
                </c:pt>
                <c:pt idx="1922">
                  <c:v>889007.63358778623</c:v>
                </c:pt>
                <c:pt idx="1923">
                  <c:v>460116.8786524579</c:v>
                </c:pt>
                <c:pt idx="1924">
                  <c:v>557016.24815361889</c:v>
                </c:pt>
                <c:pt idx="1925">
                  <c:v>719010.98901098897</c:v>
                </c:pt>
                <c:pt idx="1926">
                  <c:v>618184.76499189623</c:v>
                </c:pt>
                <c:pt idx="1927">
                  <c:v>847008.63357593643</c:v>
                </c:pt>
                <c:pt idx="1928">
                  <c:v>404210.5263157895</c:v>
                </c:pt>
                <c:pt idx="1929">
                  <c:v>489067.22251172486</c:v>
                </c:pt>
                <c:pt idx="1930">
                  <c:v>464019.23076923075</c:v>
                </c:pt>
                <c:pt idx="1931">
                  <c:v>780991.73553719011</c:v>
                </c:pt>
                <c:pt idx="1932">
                  <c:v>694896.14243323437</c:v>
                </c:pt>
                <c:pt idx="1933">
                  <c:v>463385.91549295775</c:v>
                </c:pt>
                <c:pt idx="1934">
                  <c:v>457358.49056603771</c:v>
                </c:pt>
                <c:pt idx="1935">
                  <c:v>729048.64864864864</c:v>
                </c:pt>
                <c:pt idx="1936">
                  <c:v>1010448.2225656878</c:v>
                </c:pt>
                <c:pt idx="1937">
                  <c:v>496934.95038588753</c:v>
                </c:pt>
                <c:pt idx="1938">
                  <c:v>439081.96721311478</c:v>
                </c:pt>
                <c:pt idx="1939">
                  <c:v>456279.06976744183</c:v>
                </c:pt>
                <c:pt idx="1940">
                  <c:v>653450.19920318725</c:v>
                </c:pt>
                <c:pt idx="1941">
                  <c:v>707745.95267745957</c:v>
                </c:pt>
                <c:pt idx="1942">
                  <c:v>436577.12970069074</c:v>
                </c:pt>
                <c:pt idx="1943">
                  <c:v>551531.25</c:v>
                </c:pt>
                <c:pt idx="1944">
                  <c:v>516050.88788762258</c:v>
                </c:pt>
                <c:pt idx="1945">
                  <c:v>622363.63636363635</c:v>
                </c:pt>
                <c:pt idx="1946">
                  <c:v>487965.02384737681</c:v>
                </c:pt>
                <c:pt idx="1947">
                  <c:v>478265.06024096388</c:v>
                </c:pt>
                <c:pt idx="1948">
                  <c:v>447035.38023586822</c:v>
                </c:pt>
                <c:pt idx="1949">
                  <c:v>805250.17135023989</c:v>
                </c:pt>
                <c:pt idx="1950">
                  <c:v>498947.92586054723</c:v>
                </c:pt>
                <c:pt idx="1951">
                  <c:v>754962.96296296292</c:v>
                </c:pt>
                <c:pt idx="1952">
                  <c:v>534805.37988777051</c:v>
                </c:pt>
                <c:pt idx="1953">
                  <c:v>889673.48184314917</c:v>
                </c:pt>
                <c:pt idx="1954">
                  <c:v>628564.92027334857</c:v>
                </c:pt>
                <c:pt idx="1955">
                  <c:v>790703.25900514575</c:v>
                </c:pt>
                <c:pt idx="1956">
                  <c:v>458470.5882352941</c:v>
                </c:pt>
                <c:pt idx="1957">
                  <c:v>411165.64417177916</c:v>
                </c:pt>
                <c:pt idx="1958">
                  <c:v>491549.55367360951</c:v>
                </c:pt>
                <c:pt idx="1959">
                  <c:v>530881.05726872245</c:v>
                </c:pt>
                <c:pt idx="1960">
                  <c:v>502242.88204532251</c:v>
                </c:pt>
                <c:pt idx="1961">
                  <c:v>499277.17041800643</c:v>
                </c:pt>
                <c:pt idx="1962">
                  <c:v>631027.10413694719</c:v>
                </c:pt>
                <c:pt idx="1963">
                  <c:v>439055.93291196233</c:v>
                </c:pt>
                <c:pt idx="1964">
                  <c:v>690722.17050139641</c:v>
                </c:pt>
                <c:pt idx="1965">
                  <c:v>827313.48277015728</c:v>
                </c:pt>
                <c:pt idx="1966">
                  <c:v>1543880.5970149254</c:v>
                </c:pt>
                <c:pt idx="1967">
                  <c:v>471637.16814159293</c:v>
                </c:pt>
                <c:pt idx="1968">
                  <c:v>2203127.6901004305</c:v>
                </c:pt>
                <c:pt idx="1969">
                  <c:v>619425.11346444779</c:v>
                </c:pt>
                <c:pt idx="1970">
                  <c:v>534732.99195318215</c:v>
                </c:pt>
                <c:pt idx="1971">
                  <c:v>1080099.173553719</c:v>
                </c:pt>
                <c:pt idx="1972">
                  <c:v>906657.78073975339</c:v>
                </c:pt>
                <c:pt idx="1973">
                  <c:v>1181641.0799364743</c:v>
                </c:pt>
                <c:pt idx="1974">
                  <c:v>899064.12478336226</c:v>
                </c:pt>
                <c:pt idx="1975">
                  <c:v>826225.77927548438</c:v>
                </c:pt>
                <c:pt idx="1976">
                  <c:v>748384.73078846477</c:v>
                </c:pt>
                <c:pt idx="1977">
                  <c:v>791487.71021992236</c:v>
                </c:pt>
                <c:pt idx="1978">
                  <c:v>1542920.0652528547</c:v>
                </c:pt>
                <c:pt idx="1979">
                  <c:v>488264.01046677289</c:v>
                </c:pt>
                <c:pt idx="1980">
                  <c:v>1517981.7905918057</c:v>
                </c:pt>
                <c:pt idx="1981">
                  <c:v>871762.08178438665</c:v>
                </c:pt>
                <c:pt idx="1982">
                  <c:v>2113678.2376502003</c:v>
                </c:pt>
                <c:pt idx="1983">
                  <c:v>836572.06870799104</c:v>
                </c:pt>
                <c:pt idx="1984">
                  <c:v>857622.95081967209</c:v>
                </c:pt>
                <c:pt idx="1985">
                  <c:v>972809.51150168001</c:v>
                </c:pt>
                <c:pt idx="1986">
                  <c:v>1356598.2404692082</c:v>
                </c:pt>
                <c:pt idx="1987">
                  <c:v>526800</c:v>
                </c:pt>
                <c:pt idx="1988">
                  <c:v>615905.5588762702</c:v>
                </c:pt>
                <c:pt idx="1989">
                  <c:v>744622.64150943398</c:v>
                </c:pt>
                <c:pt idx="1990">
                  <c:v>670953.16474637145</c:v>
                </c:pt>
                <c:pt idx="1991">
                  <c:v>490711.63366336632</c:v>
                </c:pt>
                <c:pt idx="1992">
                  <c:v>824398.38974206056</c:v>
                </c:pt>
                <c:pt idx="1993">
                  <c:v>2178456.6596194501</c:v>
                </c:pt>
                <c:pt idx="1994">
                  <c:v>1371534.5454545454</c:v>
                </c:pt>
                <c:pt idx="1995">
                  <c:v>518793.10344827588</c:v>
                </c:pt>
                <c:pt idx="1996">
                  <c:v>651447.17211447167</c:v>
                </c:pt>
                <c:pt idx="1997">
                  <c:v>1355473.3122559048</c:v>
                </c:pt>
                <c:pt idx="1998">
                  <c:v>1831034.4827586208</c:v>
                </c:pt>
                <c:pt idx="1999">
                  <c:v>635353.84615384613</c:v>
                </c:pt>
                <c:pt idx="2000">
                  <c:v>504000</c:v>
                </c:pt>
                <c:pt idx="2001">
                  <c:v>461892.33278955956</c:v>
                </c:pt>
                <c:pt idx="2002">
                  <c:v>1564848.4848484849</c:v>
                </c:pt>
                <c:pt idx="2003">
                  <c:v>691448.65525672375</c:v>
                </c:pt>
                <c:pt idx="2004">
                  <c:v>861870.50359712227</c:v>
                </c:pt>
                <c:pt idx="2005">
                  <c:v>540000</c:v>
                </c:pt>
                <c:pt idx="2006">
                  <c:v>473736.26373626373</c:v>
                </c:pt>
                <c:pt idx="2007">
                  <c:v>746952.65074868477</c:v>
                </c:pt>
                <c:pt idx="2008">
                  <c:v>584319.47069943289</c:v>
                </c:pt>
                <c:pt idx="2009">
                  <c:v>789976.33136094676</c:v>
                </c:pt>
                <c:pt idx="2010">
                  <c:v>1450047.6514635808</c:v>
                </c:pt>
                <c:pt idx="2011">
                  <c:v>743612.39288068551</c:v>
                </c:pt>
                <c:pt idx="2012">
                  <c:v>562789.85507246375</c:v>
                </c:pt>
                <c:pt idx="2013">
                  <c:v>740208.50040096231</c:v>
                </c:pt>
                <c:pt idx="2014">
                  <c:v>1303547.3572188718</c:v>
                </c:pt>
                <c:pt idx="2015">
                  <c:v>641150.81206496514</c:v>
                </c:pt>
                <c:pt idx="2016">
                  <c:v>486871.50837988826</c:v>
                </c:pt>
                <c:pt idx="2017">
                  <c:v>555780.08915304602</c:v>
                </c:pt>
                <c:pt idx="2018">
                  <c:v>545646.29529475397</c:v>
                </c:pt>
                <c:pt idx="2019">
                  <c:v>552226.41509433964</c:v>
                </c:pt>
                <c:pt idx="2020">
                  <c:v>495877.43732590531</c:v>
                </c:pt>
                <c:pt idx="2021">
                  <c:v>508909.09090909088</c:v>
                </c:pt>
                <c:pt idx="2022">
                  <c:v>627341.77215189871</c:v>
                </c:pt>
                <c:pt idx="2023">
                  <c:v>1044103.448275862</c:v>
                </c:pt>
                <c:pt idx="2024">
                  <c:v>491294.1176470588</c:v>
                </c:pt>
                <c:pt idx="2025">
                  <c:v>512307.69230769231</c:v>
                </c:pt>
                <c:pt idx="2026">
                  <c:v>981949.3532519585</c:v>
                </c:pt>
                <c:pt idx="2027">
                  <c:v>678830.91408395453</c:v>
                </c:pt>
                <c:pt idx="2028">
                  <c:v>416692.91338582675</c:v>
                </c:pt>
                <c:pt idx="2029">
                  <c:v>488683.06801736611</c:v>
                </c:pt>
                <c:pt idx="2030">
                  <c:v>649489.22176846594</c:v>
                </c:pt>
                <c:pt idx="2031">
                  <c:v>807408.8291746641</c:v>
                </c:pt>
                <c:pt idx="2032">
                  <c:v>1498641.7322834646</c:v>
                </c:pt>
                <c:pt idx="2033">
                  <c:v>576832.80045138241</c:v>
                </c:pt>
                <c:pt idx="2034">
                  <c:v>725966.85082872934</c:v>
                </c:pt>
                <c:pt idx="2035">
                  <c:v>1413787.6614060258</c:v>
                </c:pt>
                <c:pt idx="2036">
                  <c:v>1805040</c:v>
                </c:pt>
                <c:pt idx="2037">
                  <c:v>545813.95348837215</c:v>
                </c:pt>
                <c:pt idx="2038">
                  <c:v>848380.95238095243</c:v>
                </c:pt>
                <c:pt idx="2039">
                  <c:v>1617440.7582938389</c:v>
                </c:pt>
                <c:pt idx="2040">
                  <c:v>741496.26800902619</c:v>
                </c:pt>
                <c:pt idx="2041">
                  <c:v>1113829.1457286433</c:v>
                </c:pt>
                <c:pt idx="2042">
                  <c:v>996183.2061068702</c:v>
                </c:pt>
                <c:pt idx="2043">
                  <c:v>1660118.8707280832</c:v>
                </c:pt>
                <c:pt idx="2044">
                  <c:v>831458.12807881774</c:v>
                </c:pt>
                <c:pt idx="2045">
                  <c:v>922023.80952380947</c:v>
                </c:pt>
                <c:pt idx="2046">
                  <c:v>1313605.0156739813</c:v>
                </c:pt>
                <c:pt idx="2047">
                  <c:v>1642712.3034227567</c:v>
                </c:pt>
                <c:pt idx="2048">
                  <c:v>436568.04477888008</c:v>
                </c:pt>
                <c:pt idx="2049">
                  <c:v>436612.23461512034</c:v>
                </c:pt>
                <c:pt idx="2050">
                  <c:v>469446.70937682001</c:v>
                </c:pt>
                <c:pt idx="2051">
                  <c:v>440193.32161687169</c:v>
                </c:pt>
                <c:pt idx="2052">
                  <c:v>459726.91506595694</c:v>
                </c:pt>
                <c:pt idx="2053">
                  <c:v>470377.35849056602</c:v>
                </c:pt>
                <c:pt idx="2054">
                  <c:v>431236.6897067065</c:v>
                </c:pt>
                <c:pt idx="2055">
                  <c:v>431255.96184419713</c:v>
                </c:pt>
                <c:pt idx="2056">
                  <c:v>493209.54907161806</c:v>
                </c:pt>
                <c:pt idx="2057">
                  <c:v>472095.56313993176</c:v>
                </c:pt>
                <c:pt idx="2058">
                  <c:v>480153.21756894793</c:v>
                </c:pt>
                <c:pt idx="2059">
                  <c:v>123086.21483403102</c:v>
                </c:pt>
                <c:pt idx="2060">
                  <c:v>462171.42857142858</c:v>
                </c:pt>
                <c:pt idx="2061">
                  <c:v>533121.63232963555</c:v>
                </c:pt>
                <c:pt idx="2062">
                  <c:v>867934.4919858186</c:v>
                </c:pt>
                <c:pt idx="2063">
                  <c:v>2339784.3137254901</c:v>
                </c:pt>
                <c:pt idx="2064">
                  <c:v>654421.32520944404</c:v>
                </c:pt>
                <c:pt idx="2065">
                  <c:v>495818.82601041027</c:v>
                </c:pt>
                <c:pt idx="2066">
                  <c:v>556079.81354857446</c:v>
                </c:pt>
                <c:pt idx="2067">
                  <c:v>223580.27916132688</c:v>
                </c:pt>
                <c:pt idx="2068">
                  <c:v>476993.55762347888</c:v>
                </c:pt>
                <c:pt idx="2069">
                  <c:v>528932.03883495147</c:v>
                </c:pt>
                <c:pt idx="2070">
                  <c:v>480274.13744768669</c:v>
                </c:pt>
                <c:pt idx="2071">
                  <c:v>330942.37564277207</c:v>
                </c:pt>
                <c:pt idx="2072">
                  <c:v>356481.99925298803</c:v>
                </c:pt>
                <c:pt idx="2073">
                  <c:v>94228.498185356235</c:v>
                </c:pt>
                <c:pt idx="2074">
                  <c:v>455134.14920124743</c:v>
                </c:pt>
                <c:pt idx="2075">
                  <c:v>189911.81470866542</c:v>
                </c:pt>
                <c:pt idx="2076">
                  <c:v>2636013.1731886864</c:v>
                </c:pt>
                <c:pt idx="2077">
                  <c:v>694149.89942781685</c:v>
                </c:pt>
                <c:pt idx="2078">
                  <c:v>515635.35911602213</c:v>
                </c:pt>
                <c:pt idx="2079">
                  <c:v>444073.36356072535</c:v>
                </c:pt>
                <c:pt idx="2080">
                  <c:v>511802.12014134275</c:v>
                </c:pt>
                <c:pt idx="2081">
                  <c:v>434692.84658191347</c:v>
                </c:pt>
                <c:pt idx="2082">
                  <c:v>532265.625</c:v>
                </c:pt>
                <c:pt idx="2083">
                  <c:v>517272.42697508266</c:v>
                </c:pt>
                <c:pt idx="2084">
                  <c:v>241675.9186244481</c:v>
                </c:pt>
                <c:pt idx="2085">
                  <c:v>484540.89424300252</c:v>
                </c:pt>
                <c:pt idx="2086">
                  <c:v>534728.97060753603</c:v>
                </c:pt>
                <c:pt idx="2087">
                  <c:v>992156.86274509807</c:v>
                </c:pt>
                <c:pt idx="2088">
                  <c:v>468478.58597598178</c:v>
                </c:pt>
                <c:pt idx="2089">
                  <c:v>474458.59872611467</c:v>
                </c:pt>
                <c:pt idx="2090">
                  <c:v>507167.07021791767</c:v>
                </c:pt>
                <c:pt idx="2091">
                  <c:v>457318.11697574891</c:v>
                </c:pt>
                <c:pt idx="2092">
                  <c:v>474974.75730177993</c:v>
                </c:pt>
                <c:pt idx="2093">
                  <c:v>426259.82562824764</c:v>
                </c:pt>
                <c:pt idx="2094">
                  <c:v>255009.09358918882</c:v>
                </c:pt>
                <c:pt idx="2095">
                  <c:v>216795.20344273324</c:v>
                </c:pt>
                <c:pt idx="2096">
                  <c:v>361764.43269920995</c:v>
                </c:pt>
                <c:pt idx="2097">
                  <c:v>523925.02756339579</c:v>
                </c:pt>
                <c:pt idx="2098">
                  <c:v>513029.95442438551</c:v>
                </c:pt>
                <c:pt idx="2099">
                  <c:v>460921.86049888795</c:v>
                </c:pt>
                <c:pt idx="2100">
                  <c:v>495461.7987031294</c:v>
                </c:pt>
                <c:pt idx="2101">
                  <c:v>480305.21849732922</c:v>
                </c:pt>
                <c:pt idx="2102">
                  <c:v>325082.03470594744</c:v>
                </c:pt>
                <c:pt idx="2103">
                  <c:v>248061.7468341997</c:v>
                </c:pt>
                <c:pt idx="2104">
                  <c:v>457038.01449363196</c:v>
                </c:pt>
                <c:pt idx="2105">
                  <c:v>504586.33975481609</c:v>
                </c:pt>
                <c:pt idx="2106">
                  <c:v>515539.30530164536</c:v>
                </c:pt>
                <c:pt idx="2107">
                  <c:v>647155.43398514239</c:v>
                </c:pt>
                <c:pt idx="2108">
                  <c:v>442051.40749847778</c:v>
                </c:pt>
                <c:pt idx="2109">
                  <c:v>428443.11377245508</c:v>
                </c:pt>
                <c:pt idx="2110">
                  <c:v>611395.86314557039</c:v>
                </c:pt>
                <c:pt idx="2111">
                  <c:v>574015.74803149607</c:v>
                </c:pt>
                <c:pt idx="2112">
                  <c:v>1110683.982717803</c:v>
                </c:pt>
                <c:pt idx="2113">
                  <c:v>187750.79992039051</c:v>
                </c:pt>
                <c:pt idx="2114">
                  <c:v>488895.34883720928</c:v>
                </c:pt>
                <c:pt idx="2115">
                  <c:v>1077293.0094199306</c:v>
                </c:pt>
                <c:pt idx="2116">
                  <c:v>1487301.958491669</c:v>
                </c:pt>
                <c:pt idx="2117">
                  <c:v>1934704.441723255</c:v>
                </c:pt>
                <c:pt idx="2118">
                  <c:v>2350685.4916369133</c:v>
                </c:pt>
                <c:pt idx="2119">
                  <c:v>4884713.9588100687</c:v>
                </c:pt>
                <c:pt idx="2120">
                  <c:v>2269394.5613134941</c:v>
                </c:pt>
                <c:pt idx="2121">
                  <c:v>2307277.8219808349</c:v>
                </c:pt>
                <c:pt idx="2122">
                  <c:v>3238315.3169659218</c:v>
                </c:pt>
                <c:pt idx="2123">
                  <c:v>2537658.0663453359</c:v>
                </c:pt>
                <c:pt idx="2124">
                  <c:v>3107667.612363745</c:v>
                </c:pt>
                <c:pt idx="2125">
                  <c:v>2842184.8739495799</c:v>
                </c:pt>
                <c:pt idx="2126">
                  <c:v>2658710.0699726194</c:v>
                </c:pt>
                <c:pt idx="2127">
                  <c:v>1645519.8487712666</c:v>
                </c:pt>
                <c:pt idx="2128">
                  <c:v>1391524.7524752475</c:v>
                </c:pt>
                <c:pt idx="2129">
                  <c:v>1572250.6234413965</c:v>
                </c:pt>
                <c:pt idx="2130">
                  <c:v>3167090.252707581</c:v>
                </c:pt>
                <c:pt idx="2131">
                  <c:v>2678524.1248817407</c:v>
                </c:pt>
                <c:pt idx="2132">
                  <c:v>1673013.0293159608</c:v>
                </c:pt>
                <c:pt idx="2133">
                  <c:v>1112134.6147860419</c:v>
                </c:pt>
                <c:pt idx="2134">
                  <c:v>405268.54261023283</c:v>
                </c:pt>
                <c:pt idx="2135">
                  <c:v>472734.78260869568</c:v>
                </c:pt>
                <c:pt idx="2136">
                  <c:v>588020.65404475038</c:v>
                </c:pt>
                <c:pt idx="2137">
                  <c:v>456329.92327365727</c:v>
                </c:pt>
                <c:pt idx="2138">
                  <c:v>558070.73139814928</c:v>
                </c:pt>
                <c:pt idx="2139">
                  <c:v>837596.30200308166</c:v>
                </c:pt>
                <c:pt idx="2140">
                  <c:v>684918.36734693882</c:v>
                </c:pt>
                <c:pt idx="2141">
                  <c:v>570230.63276167947</c:v>
                </c:pt>
                <c:pt idx="2142">
                  <c:v>838067.55695208174</c:v>
                </c:pt>
                <c:pt idx="2143">
                  <c:v>1292335.3293413173</c:v>
                </c:pt>
                <c:pt idx="2144">
                  <c:v>1025753.4246575342</c:v>
                </c:pt>
                <c:pt idx="2145">
                  <c:v>875784.31372549024</c:v>
                </c:pt>
                <c:pt idx="2146">
                  <c:v>761514.36031331588</c:v>
                </c:pt>
                <c:pt idx="2147">
                  <c:v>692739.96509598603</c:v>
                </c:pt>
                <c:pt idx="2148">
                  <c:v>787402.25890529971</c:v>
                </c:pt>
                <c:pt idx="2149">
                  <c:v>787116.78832116793</c:v>
                </c:pt>
                <c:pt idx="2150">
                  <c:v>1231781.67828805</c:v>
                </c:pt>
                <c:pt idx="2151">
                  <c:v>626594.09020217729</c:v>
                </c:pt>
                <c:pt idx="2152">
                  <c:v>1060179.7752808989</c:v>
                </c:pt>
                <c:pt idx="2153">
                  <c:v>582253.74993231171</c:v>
                </c:pt>
                <c:pt idx="2154">
                  <c:v>581834.5526167698</c:v>
                </c:pt>
                <c:pt idx="2155">
                  <c:v>455886.07594936708</c:v>
                </c:pt>
                <c:pt idx="2156">
                  <c:v>475285.71428571426</c:v>
                </c:pt>
                <c:pt idx="2157">
                  <c:v>1010911.7647058824</c:v>
                </c:pt>
                <c:pt idx="2158">
                  <c:v>1318820.4456094364</c:v>
                </c:pt>
                <c:pt idx="2159">
                  <c:v>1225134.8617666892</c:v>
                </c:pt>
                <c:pt idx="2160">
                  <c:v>1190403.0226700252</c:v>
                </c:pt>
                <c:pt idx="2161">
                  <c:v>630441.4856341976</c:v>
                </c:pt>
                <c:pt idx="2162">
                  <c:v>2151791.5309446254</c:v>
                </c:pt>
                <c:pt idx="2163">
                  <c:v>1101034.4827586208</c:v>
                </c:pt>
                <c:pt idx="2164">
                  <c:v>1488256.0706401765</c:v>
                </c:pt>
                <c:pt idx="2165">
                  <c:v>1670893.1506849315</c:v>
                </c:pt>
                <c:pt idx="2166">
                  <c:v>1625968.992248062</c:v>
                </c:pt>
                <c:pt idx="2167">
                  <c:v>1436867.469879518</c:v>
                </c:pt>
                <c:pt idx="2168">
                  <c:v>920691.88316058693</c:v>
                </c:pt>
                <c:pt idx="2169">
                  <c:v>1196914.2857142857</c:v>
                </c:pt>
                <c:pt idx="2170">
                  <c:v>1830351.7686144225</c:v>
                </c:pt>
                <c:pt idx="2171">
                  <c:v>2606142.8571428573</c:v>
                </c:pt>
                <c:pt idx="2172">
                  <c:v>2037600</c:v>
                </c:pt>
                <c:pt idx="2173">
                  <c:v>986056.87932359718</c:v>
                </c:pt>
                <c:pt idx="2174">
                  <c:v>1400914.2857142857</c:v>
                </c:pt>
                <c:pt idx="2175">
                  <c:v>1533713.35504886</c:v>
                </c:pt>
                <c:pt idx="2176">
                  <c:v>1328640.4293381039</c:v>
                </c:pt>
                <c:pt idx="2177">
                  <c:v>1074792.1928817451</c:v>
                </c:pt>
                <c:pt idx="2178">
                  <c:v>1861107.0110701106</c:v>
                </c:pt>
                <c:pt idx="2179">
                  <c:v>1196944.8864458266</c:v>
                </c:pt>
                <c:pt idx="2180">
                  <c:v>1800592.105263158</c:v>
                </c:pt>
                <c:pt idx="2181">
                  <c:v>2852616.3032912095</c:v>
                </c:pt>
                <c:pt idx="2182">
                  <c:v>2856520.1539396397</c:v>
                </c:pt>
                <c:pt idx="2183">
                  <c:v>3038427.6729559749</c:v>
                </c:pt>
                <c:pt idx="2184">
                  <c:v>1639867.6171079429</c:v>
                </c:pt>
                <c:pt idx="2185">
                  <c:v>1417039.7111913357</c:v>
                </c:pt>
                <c:pt idx="2186">
                  <c:v>1815657.0479551589</c:v>
                </c:pt>
                <c:pt idx="2187">
                  <c:v>2140611.5107913669</c:v>
                </c:pt>
                <c:pt idx="2188">
                  <c:v>883406.81362725457</c:v>
                </c:pt>
                <c:pt idx="2189">
                  <c:v>1024271.186440678</c:v>
                </c:pt>
                <c:pt idx="2190">
                  <c:v>797909.28725701943</c:v>
                </c:pt>
                <c:pt idx="2191">
                  <c:v>781333.33333333337</c:v>
                </c:pt>
                <c:pt idx="2192">
                  <c:v>2138373.7864077669</c:v>
                </c:pt>
                <c:pt idx="2193">
                  <c:v>1172598.4251968504</c:v>
                </c:pt>
                <c:pt idx="2194">
                  <c:v>1586881.4497860558</c:v>
                </c:pt>
                <c:pt idx="2195">
                  <c:v>1151452.7027027027</c:v>
                </c:pt>
                <c:pt idx="2196">
                  <c:v>2223959.3908629441</c:v>
                </c:pt>
                <c:pt idx="2197">
                  <c:v>1445696.2025316455</c:v>
                </c:pt>
                <c:pt idx="2198">
                  <c:v>1589639.8559423769</c:v>
                </c:pt>
                <c:pt idx="2199">
                  <c:v>1350284.9103060148</c:v>
                </c:pt>
                <c:pt idx="2200">
                  <c:v>1207607.2671047545</c:v>
                </c:pt>
                <c:pt idx="2201">
                  <c:v>1368763.2508833923</c:v>
                </c:pt>
                <c:pt idx="2202">
                  <c:v>1450677.9661016949</c:v>
                </c:pt>
                <c:pt idx="2203">
                  <c:v>1214958.4103512014</c:v>
                </c:pt>
                <c:pt idx="2204">
                  <c:v>1198097.7734753147</c:v>
                </c:pt>
                <c:pt idx="2205">
                  <c:v>2255034.1064120056</c:v>
                </c:pt>
                <c:pt idx="2206">
                  <c:v>1125804.5554739162</c:v>
                </c:pt>
                <c:pt idx="2207">
                  <c:v>1143000</c:v>
                </c:pt>
                <c:pt idx="2208">
                  <c:v>262346.06832340034</c:v>
                </c:pt>
                <c:pt idx="2209">
                  <c:v>448906.99904122722</c:v>
                </c:pt>
                <c:pt idx="2210">
                  <c:v>457270.39462042117</c:v>
                </c:pt>
                <c:pt idx="2211">
                  <c:v>464112.52006671351</c:v>
                </c:pt>
                <c:pt idx="2212">
                  <c:v>450844.27767354599</c:v>
                </c:pt>
                <c:pt idx="2213">
                  <c:v>466346.99215344375</c:v>
                </c:pt>
                <c:pt idx="2214">
                  <c:v>462633.30301220808</c:v>
                </c:pt>
                <c:pt idx="2215">
                  <c:v>398868.52589641436</c:v>
                </c:pt>
                <c:pt idx="2216">
                  <c:v>470260.86956521741</c:v>
                </c:pt>
                <c:pt idx="2217">
                  <c:v>468721.17326153954</c:v>
                </c:pt>
                <c:pt idx="2218">
                  <c:v>457283.90205526602</c:v>
                </c:pt>
                <c:pt idx="2219">
                  <c:v>485919.58302308264</c:v>
                </c:pt>
                <c:pt idx="2220">
                  <c:v>445813.95348837209</c:v>
                </c:pt>
                <c:pt idx="2221">
                  <c:v>457189.31985496101</c:v>
                </c:pt>
                <c:pt idx="2222">
                  <c:v>317763.41040107067</c:v>
                </c:pt>
                <c:pt idx="2223">
                  <c:v>464293.34628460417</c:v>
                </c:pt>
                <c:pt idx="2224">
                  <c:v>462830.92149658845</c:v>
                </c:pt>
                <c:pt idx="2225">
                  <c:v>447857.82326078176</c:v>
                </c:pt>
                <c:pt idx="2226">
                  <c:v>496269.43005181348</c:v>
                </c:pt>
                <c:pt idx="2227">
                  <c:v>451942.44604316546</c:v>
                </c:pt>
                <c:pt idx="2228">
                  <c:v>415894.00565989193</c:v>
                </c:pt>
                <c:pt idx="2229">
                  <c:v>452854.34013208526</c:v>
                </c:pt>
                <c:pt idx="2230">
                  <c:v>479020.67464635475</c:v>
                </c:pt>
                <c:pt idx="2231">
                  <c:v>456950.19585898152</c:v>
                </c:pt>
                <c:pt idx="2232">
                  <c:v>448918.19883602235</c:v>
                </c:pt>
                <c:pt idx="2233">
                  <c:v>467052.63157894736</c:v>
                </c:pt>
                <c:pt idx="2234">
                  <c:v>440303.69411530421</c:v>
                </c:pt>
                <c:pt idx="2235">
                  <c:v>498447.80068349687</c:v>
                </c:pt>
                <c:pt idx="2236">
                  <c:v>601224.48979591834</c:v>
                </c:pt>
                <c:pt idx="2237">
                  <c:v>447132.20338983048</c:v>
                </c:pt>
                <c:pt idx="2238">
                  <c:v>426819.26492887572</c:v>
                </c:pt>
                <c:pt idx="2239">
                  <c:v>493770.49180327868</c:v>
                </c:pt>
                <c:pt idx="2240">
                  <c:v>478705.84557674272</c:v>
                </c:pt>
                <c:pt idx="2241">
                  <c:v>472247.19101123593</c:v>
                </c:pt>
                <c:pt idx="2242">
                  <c:v>433632.30183683604</c:v>
                </c:pt>
                <c:pt idx="2243">
                  <c:v>505988.20974247594</c:v>
                </c:pt>
                <c:pt idx="2244">
                  <c:v>573237.97139141744</c:v>
                </c:pt>
                <c:pt idx="2245">
                  <c:v>409034.60141464346</c:v>
                </c:pt>
                <c:pt idx="2246">
                  <c:v>466914.68890314305</c:v>
                </c:pt>
                <c:pt idx="2247">
                  <c:v>456000</c:v>
                </c:pt>
                <c:pt idx="2248">
                  <c:v>498366.97279852116</c:v>
                </c:pt>
                <c:pt idx="2249">
                  <c:v>474782.60869565216</c:v>
                </c:pt>
                <c:pt idx="2250">
                  <c:v>650533.98058252432</c:v>
                </c:pt>
                <c:pt idx="2251">
                  <c:v>453243.24324324325</c:v>
                </c:pt>
                <c:pt idx="2252">
                  <c:v>600670.39106145257</c:v>
                </c:pt>
                <c:pt idx="2253">
                  <c:v>477024.79338842974</c:v>
                </c:pt>
                <c:pt idx="2254">
                  <c:v>471764.70588235295</c:v>
                </c:pt>
                <c:pt idx="2255">
                  <c:v>488233.0827067669</c:v>
                </c:pt>
                <c:pt idx="2256">
                  <c:v>500959.33263816475</c:v>
                </c:pt>
                <c:pt idx="2257">
                  <c:v>572878.46481876331</c:v>
                </c:pt>
                <c:pt idx="2258">
                  <c:v>475498.67608120036</c:v>
                </c:pt>
                <c:pt idx="2259">
                  <c:v>482279.51153324288</c:v>
                </c:pt>
                <c:pt idx="2260">
                  <c:v>370036.36363636365</c:v>
                </c:pt>
                <c:pt idx="2261">
                  <c:v>496370.08572273131</c:v>
                </c:pt>
                <c:pt idx="2262">
                  <c:v>456982.75862068968</c:v>
                </c:pt>
                <c:pt idx="2263">
                  <c:v>430915.71532669419</c:v>
                </c:pt>
                <c:pt idx="2264">
                  <c:v>468712.87128712871</c:v>
                </c:pt>
                <c:pt idx="2265">
                  <c:v>630828.53855005756</c:v>
                </c:pt>
                <c:pt idx="2266">
                  <c:v>485777.40266549727</c:v>
                </c:pt>
                <c:pt idx="2267">
                  <c:v>427356.68789808918</c:v>
                </c:pt>
                <c:pt idx="2268">
                  <c:v>383724.30471584038</c:v>
                </c:pt>
                <c:pt idx="2269">
                  <c:v>483954.28571486927</c:v>
                </c:pt>
                <c:pt idx="2270">
                  <c:v>505310.3448275862</c:v>
                </c:pt>
                <c:pt idx="2271">
                  <c:v>458571.42857142858</c:v>
                </c:pt>
                <c:pt idx="2272">
                  <c:v>382500</c:v>
                </c:pt>
                <c:pt idx="2273">
                  <c:v>489270.70457354758</c:v>
                </c:pt>
                <c:pt idx="2274">
                  <c:v>449243.69747899158</c:v>
                </c:pt>
                <c:pt idx="2275">
                  <c:v>422469.28746928746</c:v>
                </c:pt>
                <c:pt idx="2276">
                  <c:v>397022.25633154257</c:v>
                </c:pt>
                <c:pt idx="2277">
                  <c:v>473951.61290322582</c:v>
                </c:pt>
                <c:pt idx="2278">
                  <c:v>447268.25266611978</c:v>
                </c:pt>
                <c:pt idx="2279">
                  <c:v>524074.50523864961</c:v>
                </c:pt>
                <c:pt idx="2280">
                  <c:v>478330.09406825778</c:v>
                </c:pt>
                <c:pt idx="2281">
                  <c:v>978851.51763740776</c:v>
                </c:pt>
                <c:pt idx="2282">
                  <c:v>733333.33333333337</c:v>
                </c:pt>
                <c:pt idx="2283">
                  <c:v>629814.43298969069</c:v>
                </c:pt>
                <c:pt idx="2284">
                  <c:v>498100.5586592179</c:v>
                </c:pt>
                <c:pt idx="2285">
                  <c:v>434344.36382941075</c:v>
                </c:pt>
                <c:pt idx="2286">
                  <c:v>487252.74725274724</c:v>
                </c:pt>
                <c:pt idx="2287">
                  <c:v>657017.89264413517</c:v>
                </c:pt>
                <c:pt idx="2288">
                  <c:v>1069411.7647058824</c:v>
                </c:pt>
                <c:pt idx="2289">
                  <c:v>403597.73371104815</c:v>
                </c:pt>
                <c:pt idx="2290">
                  <c:v>485740.07220216608</c:v>
                </c:pt>
                <c:pt idx="2291">
                  <c:v>869343.0656934306</c:v>
                </c:pt>
                <c:pt idx="2292">
                  <c:v>815446.68587896251</c:v>
                </c:pt>
                <c:pt idx="2293">
                  <c:v>733193.71727748693</c:v>
                </c:pt>
                <c:pt idx="2294">
                  <c:v>521538.46153846156</c:v>
                </c:pt>
                <c:pt idx="2295">
                  <c:v>443772.89377289376</c:v>
                </c:pt>
                <c:pt idx="2296">
                  <c:v>524066.1478599222</c:v>
                </c:pt>
                <c:pt idx="2297">
                  <c:v>547813.02170283801</c:v>
                </c:pt>
                <c:pt idx="2298">
                  <c:v>883116.88311688311</c:v>
                </c:pt>
                <c:pt idx="2299">
                  <c:v>479829.78723404254</c:v>
                </c:pt>
                <c:pt idx="2300">
                  <c:v>512228.57142857142</c:v>
                </c:pt>
                <c:pt idx="2301">
                  <c:v>871114.41307578015</c:v>
                </c:pt>
                <c:pt idx="2302">
                  <c:v>584319.32773109246</c:v>
                </c:pt>
                <c:pt idx="2303">
                  <c:v>405992.64705882355</c:v>
                </c:pt>
                <c:pt idx="2304">
                  <c:v>685355.64853556489</c:v>
                </c:pt>
                <c:pt idx="2305">
                  <c:v>401260.27397260274</c:v>
                </c:pt>
                <c:pt idx="2306">
                  <c:v>387562.27031441405</c:v>
                </c:pt>
                <c:pt idx="2307">
                  <c:v>837247.70642201835</c:v>
                </c:pt>
                <c:pt idx="2308">
                  <c:v>662648.19587628869</c:v>
                </c:pt>
                <c:pt idx="2309">
                  <c:v>679536.38814016175</c:v>
                </c:pt>
                <c:pt idx="2310">
                  <c:v>1260891.0891089109</c:v>
                </c:pt>
                <c:pt idx="2311">
                  <c:v>609016.04278074868</c:v>
                </c:pt>
                <c:pt idx="2312">
                  <c:v>1043472.2222222222</c:v>
                </c:pt>
                <c:pt idx="2313">
                  <c:v>467728.98368883313</c:v>
                </c:pt>
                <c:pt idx="2314">
                  <c:v>456806.26694787585</c:v>
                </c:pt>
                <c:pt idx="2315">
                  <c:v>512629.35586061247</c:v>
                </c:pt>
                <c:pt idx="2316">
                  <c:v>724447.33420026011</c:v>
                </c:pt>
                <c:pt idx="2317">
                  <c:v>493270.2161340274</c:v>
                </c:pt>
                <c:pt idx="2318">
                  <c:v>631600.32121142594</c:v>
                </c:pt>
                <c:pt idx="2319">
                  <c:v>472291.66666666669</c:v>
                </c:pt>
                <c:pt idx="2320">
                  <c:v>454338.29973707272</c:v>
                </c:pt>
                <c:pt idx="2321">
                  <c:v>467467.98029556649</c:v>
                </c:pt>
                <c:pt idx="2322">
                  <c:v>626313.02521008404</c:v>
                </c:pt>
                <c:pt idx="2323">
                  <c:v>444068.76790830947</c:v>
                </c:pt>
                <c:pt idx="2324">
                  <c:v>489574.4680851064</c:v>
                </c:pt>
                <c:pt idx="2325">
                  <c:v>496188.95116092876</c:v>
                </c:pt>
                <c:pt idx="2326">
                  <c:v>472817.11837367981</c:v>
                </c:pt>
                <c:pt idx="2327">
                  <c:v>443430.65693430655</c:v>
                </c:pt>
                <c:pt idx="2328">
                  <c:v>462823.63162467419</c:v>
                </c:pt>
                <c:pt idx="2329">
                  <c:v>1810384.6153846155</c:v>
                </c:pt>
                <c:pt idx="2330">
                  <c:v>521193.12436804851</c:v>
                </c:pt>
                <c:pt idx="2331">
                  <c:v>581860.46511627908</c:v>
                </c:pt>
                <c:pt idx="2332">
                  <c:v>470521.17263843649</c:v>
                </c:pt>
                <c:pt idx="2333">
                  <c:v>491561.13537117903</c:v>
                </c:pt>
                <c:pt idx="2334">
                  <c:v>684216.86746987957</c:v>
                </c:pt>
                <c:pt idx="2335">
                  <c:v>782500</c:v>
                </c:pt>
                <c:pt idx="2336">
                  <c:v>548299.1803278689</c:v>
                </c:pt>
                <c:pt idx="2337">
                  <c:v>508028.41918294848</c:v>
                </c:pt>
                <c:pt idx="2338">
                  <c:v>491398.90042761149</c:v>
                </c:pt>
                <c:pt idx="2339">
                  <c:v>574371.32784958871</c:v>
                </c:pt>
                <c:pt idx="2340">
                  <c:v>413633.68421052629</c:v>
                </c:pt>
                <c:pt idx="2341">
                  <c:v>554899.92587101553</c:v>
                </c:pt>
                <c:pt idx="2342">
                  <c:v>747487.684729064</c:v>
                </c:pt>
                <c:pt idx="2343">
                  <c:v>1128888.888888889</c:v>
                </c:pt>
                <c:pt idx="2344">
                  <c:v>588081.5473078934</c:v>
                </c:pt>
                <c:pt idx="2345">
                  <c:v>584792.97365119192</c:v>
                </c:pt>
                <c:pt idx="2346">
                  <c:v>602587.41258741263</c:v>
                </c:pt>
                <c:pt idx="2347">
                  <c:v>443753.68927918258</c:v>
                </c:pt>
                <c:pt idx="2348">
                  <c:v>329965.99412154523</c:v>
                </c:pt>
                <c:pt idx="2349">
                  <c:v>452309.21719761111</c:v>
                </c:pt>
                <c:pt idx="2350">
                  <c:v>446617.43566591421</c:v>
                </c:pt>
                <c:pt idx="2351">
                  <c:v>475515.88502269291</c:v>
                </c:pt>
                <c:pt idx="2352">
                  <c:v>422038.13033204671</c:v>
                </c:pt>
                <c:pt idx="2353">
                  <c:v>440632.38350699987</c:v>
                </c:pt>
                <c:pt idx="2354">
                  <c:v>412866.33132102271</c:v>
                </c:pt>
                <c:pt idx="2355">
                  <c:v>5285971.3768711956</c:v>
                </c:pt>
                <c:pt idx="2356">
                  <c:v>5188267.8427342148</c:v>
                </c:pt>
                <c:pt idx="2357">
                  <c:v>5029113.2143917158</c:v>
                </c:pt>
                <c:pt idx="2358">
                  <c:v>3233210.0108813928</c:v>
                </c:pt>
                <c:pt idx="2359">
                  <c:v>5214722.176422094</c:v>
                </c:pt>
                <c:pt idx="2360">
                  <c:v>3831718.9892802448</c:v>
                </c:pt>
                <c:pt idx="2361">
                  <c:v>5565871.5596330278</c:v>
                </c:pt>
                <c:pt idx="2362">
                  <c:v>5208618.3719193432</c:v>
                </c:pt>
                <c:pt idx="2363">
                  <c:v>5932909.0021162303</c:v>
                </c:pt>
                <c:pt idx="2364">
                  <c:v>5687823.4037502967</c:v>
                </c:pt>
                <c:pt idx="2365">
                  <c:v>5591214.0575079871</c:v>
                </c:pt>
                <c:pt idx="2366">
                  <c:v>5923905.4470709143</c:v>
                </c:pt>
                <c:pt idx="2367">
                  <c:v>6054344.2622950822</c:v>
                </c:pt>
                <c:pt idx="2368">
                  <c:v>5748794.3262411347</c:v>
                </c:pt>
                <c:pt idx="2369">
                  <c:v>6134111.5879828325</c:v>
                </c:pt>
                <c:pt idx="2370">
                  <c:v>6578836.3636363633</c:v>
                </c:pt>
                <c:pt idx="2371">
                  <c:v>4457364.3788857739</c:v>
                </c:pt>
                <c:pt idx="2372">
                  <c:v>6203955.8058925476</c:v>
                </c:pt>
                <c:pt idx="2373">
                  <c:v>5812493.3357028617</c:v>
                </c:pt>
                <c:pt idx="2374">
                  <c:v>5283836.5896980464</c:v>
                </c:pt>
                <c:pt idx="2375">
                  <c:v>6407575.6763996789</c:v>
                </c:pt>
                <c:pt idx="2376">
                  <c:v>6242360.9226594297</c:v>
                </c:pt>
                <c:pt idx="2377">
                  <c:v>6470649.3506493503</c:v>
                </c:pt>
                <c:pt idx="2378">
                  <c:v>5843361.2720657596</c:v>
                </c:pt>
                <c:pt idx="2379">
                  <c:v>6068985.3788214447</c:v>
                </c:pt>
                <c:pt idx="2380">
                  <c:v>5583590.2439024393</c:v>
                </c:pt>
                <c:pt idx="2381">
                  <c:v>683460</c:v>
                </c:pt>
                <c:pt idx="2382">
                  <c:v>435731.66564113647</c:v>
                </c:pt>
                <c:pt idx="2383">
                  <c:v>467073.95498392283</c:v>
                </c:pt>
                <c:pt idx="2384">
                  <c:v>492091.25475285173</c:v>
                </c:pt>
                <c:pt idx="2385">
                  <c:v>486744.60431654676</c:v>
                </c:pt>
                <c:pt idx="2386">
                  <c:v>577365.24020675011</c:v>
                </c:pt>
                <c:pt idx="2387">
                  <c:v>423126.9665993118</c:v>
                </c:pt>
                <c:pt idx="2388">
                  <c:v>469172.93233082705</c:v>
                </c:pt>
                <c:pt idx="2389">
                  <c:v>472256.51720904297</c:v>
                </c:pt>
                <c:pt idx="2390">
                  <c:v>451222.57053291536</c:v>
                </c:pt>
                <c:pt idx="2391">
                  <c:v>467781.62911611784</c:v>
                </c:pt>
                <c:pt idx="2392">
                  <c:v>471094.25961581251</c:v>
                </c:pt>
                <c:pt idx="2393">
                  <c:v>473409.49033391918</c:v>
                </c:pt>
                <c:pt idx="2394">
                  <c:v>492885.90604026848</c:v>
                </c:pt>
                <c:pt idx="2395">
                  <c:v>485967.21311475412</c:v>
                </c:pt>
                <c:pt idx="2396">
                  <c:v>463191.82322386897</c:v>
                </c:pt>
                <c:pt idx="2397">
                  <c:v>458662.5</c:v>
                </c:pt>
                <c:pt idx="2398">
                  <c:v>399622.64150943398</c:v>
                </c:pt>
                <c:pt idx="2399">
                  <c:v>446711.4996637525</c:v>
                </c:pt>
                <c:pt idx="2400">
                  <c:v>463227.66570605186</c:v>
                </c:pt>
                <c:pt idx="2401">
                  <c:v>449305.912596401</c:v>
                </c:pt>
                <c:pt idx="2402">
                  <c:v>457557.25190839695</c:v>
                </c:pt>
                <c:pt idx="2403">
                  <c:v>469537.15118233778</c:v>
                </c:pt>
                <c:pt idx="2404">
                  <c:v>2065067.3631316833</c:v>
                </c:pt>
                <c:pt idx="2405">
                  <c:v>557540.03407155024</c:v>
                </c:pt>
                <c:pt idx="2406">
                  <c:v>454713.21695760597</c:v>
                </c:pt>
                <c:pt idx="2407">
                  <c:v>501655.81395348837</c:v>
                </c:pt>
                <c:pt idx="2408">
                  <c:v>476026.05863192183</c:v>
                </c:pt>
                <c:pt idx="2409">
                  <c:v>474258.76010781672</c:v>
                </c:pt>
                <c:pt idx="2410">
                  <c:v>450281.25</c:v>
                </c:pt>
                <c:pt idx="2411">
                  <c:v>465163.04347826086</c:v>
                </c:pt>
                <c:pt idx="2412">
                  <c:v>445565.9121171771</c:v>
                </c:pt>
                <c:pt idx="2413">
                  <c:v>479142.85714285716</c:v>
                </c:pt>
                <c:pt idx="2414">
                  <c:v>469889.72209969122</c:v>
                </c:pt>
                <c:pt idx="2415">
                  <c:v>407112.67605633801</c:v>
                </c:pt>
                <c:pt idx="2416">
                  <c:v>544527.0639693822</c:v>
                </c:pt>
                <c:pt idx="2417">
                  <c:v>435235.74077344162</c:v>
                </c:pt>
                <c:pt idx="2418">
                  <c:v>619042.87901990814</c:v>
                </c:pt>
                <c:pt idx="2419">
                  <c:v>460220.03442771087</c:v>
                </c:pt>
                <c:pt idx="2420">
                  <c:v>450303.03030303027</c:v>
                </c:pt>
                <c:pt idx="2421">
                  <c:v>456678.17083692836</c:v>
                </c:pt>
                <c:pt idx="2422">
                  <c:v>454659.30018416204</c:v>
                </c:pt>
                <c:pt idx="2423">
                  <c:v>486781.1811472819</c:v>
                </c:pt>
                <c:pt idx="2424">
                  <c:v>433232.45779963711</c:v>
                </c:pt>
                <c:pt idx="2425">
                  <c:v>864635.76158940396</c:v>
                </c:pt>
                <c:pt idx="2426">
                  <c:v>509934.64052287582</c:v>
                </c:pt>
                <c:pt idx="2427">
                  <c:v>306448.10183909861</c:v>
                </c:pt>
                <c:pt idx="2428">
                  <c:v>451785.12396694213</c:v>
                </c:pt>
                <c:pt idx="2429">
                  <c:v>331808.6488906747</c:v>
                </c:pt>
                <c:pt idx="2430">
                  <c:v>335501.06035298866</c:v>
                </c:pt>
                <c:pt idx="2431">
                  <c:v>465169.72011284187</c:v>
                </c:pt>
                <c:pt idx="2432">
                  <c:v>367979.69735923881</c:v>
                </c:pt>
                <c:pt idx="2433">
                  <c:v>461649.82148083457</c:v>
                </c:pt>
                <c:pt idx="2434">
                  <c:v>459745.22292993631</c:v>
                </c:pt>
                <c:pt idx="2435">
                  <c:v>371514.22276432218</c:v>
                </c:pt>
                <c:pt idx="2436">
                  <c:v>482551.53525479313</c:v>
                </c:pt>
                <c:pt idx="2437">
                  <c:v>510225.56390977441</c:v>
                </c:pt>
                <c:pt idx="2438">
                  <c:v>340834.56709409377</c:v>
                </c:pt>
                <c:pt idx="2439">
                  <c:v>554562.30432060116</c:v>
                </c:pt>
                <c:pt idx="2440">
                  <c:v>467926.77971029474</c:v>
                </c:pt>
                <c:pt idx="2441">
                  <c:v>476001.72637030645</c:v>
                </c:pt>
                <c:pt idx="2442">
                  <c:v>373896.80901745986</c:v>
                </c:pt>
                <c:pt idx="2443">
                  <c:v>435556.85708879097</c:v>
                </c:pt>
                <c:pt idx="2444">
                  <c:v>468033.68388018012</c:v>
                </c:pt>
                <c:pt idx="2445">
                  <c:v>153230.75618950225</c:v>
                </c:pt>
                <c:pt idx="2446">
                  <c:v>509068.32298136648</c:v>
                </c:pt>
                <c:pt idx="2447">
                  <c:v>3250621.4942786628</c:v>
                </c:pt>
                <c:pt idx="2448">
                  <c:v>3215428.1098546041</c:v>
                </c:pt>
                <c:pt idx="2449">
                  <c:v>5218444.387997943</c:v>
                </c:pt>
                <c:pt idx="2450">
                  <c:v>3267839.8384925975</c:v>
                </c:pt>
                <c:pt idx="2451">
                  <c:v>4334064.6130728777</c:v>
                </c:pt>
                <c:pt idx="2452">
                  <c:v>2830374.2751713232</c:v>
                </c:pt>
                <c:pt idx="2453">
                  <c:v>3682639.0870185448</c:v>
                </c:pt>
                <c:pt idx="2454">
                  <c:v>3313869.0922730681</c:v>
                </c:pt>
                <c:pt idx="2455">
                  <c:v>4351086.7733782642</c:v>
                </c:pt>
                <c:pt idx="2456">
                  <c:v>4195699.4099271083</c:v>
                </c:pt>
                <c:pt idx="2457">
                  <c:v>2768603.9947894053</c:v>
                </c:pt>
                <c:pt idx="2458">
                  <c:v>6616421.0526315793</c:v>
                </c:pt>
                <c:pt idx="2459">
                  <c:v>4189829.2123374967</c:v>
                </c:pt>
                <c:pt idx="2460">
                  <c:v>2670094.0438871472</c:v>
                </c:pt>
                <c:pt idx="2461">
                  <c:v>2993782.3834196893</c:v>
                </c:pt>
                <c:pt idx="2462">
                  <c:v>5260645.1612903224</c:v>
                </c:pt>
                <c:pt idx="2463">
                  <c:v>4498108.3677043896</c:v>
                </c:pt>
                <c:pt idx="2464">
                  <c:v>3266130.3744798889</c:v>
                </c:pt>
                <c:pt idx="2465">
                  <c:v>7360231.586486809</c:v>
                </c:pt>
                <c:pt idx="2466">
                  <c:v>5329174.0559368534</c:v>
                </c:pt>
                <c:pt idx="2467">
                  <c:v>5091741.2250516172</c:v>
                </c:pt>
                <c:pt idx="2468">
                  <c:v>7295722.9129662523</c:v>
                </c:pt>
                <c:pt idx="2469">
                  <c:v>6777200.4860267313</c:v>
                </c:pt>
                <c:pt idx="2470">
                  <c:v>6865724.2809017878</c:v>
                </c:pt>
                <c:pt idx="2471">
                  <c:v>4382104.4045676999</c:v>
                </c:pt>
                <c:pt idx="2472">
                  <c:v>5751659.9823926436</c:v>
                </c:pt>
                <c:pt idx="2473">
                  <c:v>7220509.3833780158</c:v>
                </c:pt>
                <c:pt idx="2474">
                  <c:v>7034383.6183121894</c:v>
                </c:pt>
                <c:pt idx="2475">
                  <c:v>5662165.0527532883</c:v>
                </c:pt>
                <c:pt idx="2476">
                  <c:v>3020594.8709625062</c:v>
                </c:pt>
                <c:pt idx="2477">
                  <c:v>2367332.9843797348</c:v>
                </c:pt>
                <c:pt idx="2478">
                  <c:v>2101022.5237449119</c:v>
                </c:pt>
                <c:pt idx="2479">
                  <c:v>3840761.1444830857</c:v>
                </c:pt>
                <c:pt idx="2480">
                  <c:v>5204823.5294117648</c:v>
                </c:pt>
                <c:pt idx="2481">
                  <c:v>2163363.5488935029</c:v>
                </c:pt>
                <c:pt idx="2482">
                  <c:v>2821485.342019544</c:v>
                </c:pt>
                <c:pt idx="2483">
                  <c:v>3003752.5481313705</c:v>
                </c:pt>
                <c:pt idx="2484">
                  <c:v>4560196.7957613217</c:v>
                </c:pt>
                <c:pt idx="2485">
                  <c:v>3547194.470046083</c:v>
                </c:pt>
                <c:pt idx="2486">
                  <c:v>5283947.3684210526</c:v>
                </c:pt>
                <c:pt idx="2487">
                  <c:v>4150818.890125616</c:v>
                </c:pt>
                <c:pt idx="2488">
                  <c:v>692195.12195121951</c:v>
                </c:pt>
                <c:pt idx="2489">
                  <c:v>1263025.2100840337</c:v>
                </c:pt>
                <c:pt idx="2490">
                  <c:v>538586.64541390899</c:v>
                </c:pt>
                <c:pt idx="2491">
                  <c:v>515180.12422360247</c:v>
                </c:pt>
                <c:pt idx="2492">
                  <c:v>504931.7386999203</c:v>
                </c:pt>
                <c:pt idx="2493">
                  <c:v>532431.77958105307</c:v>
                </c:pt>
                <c:pt idx="2494">
                  <c:v>457402.59740259743</c:v>
                </c:pt>
                <c:pt idx="2495">
                  <c:v>523436.48208469053</c:v>
                </c:pt>
                <c:pt idx="2496">
                  <c:v>1305702.6476578412</c:v>
                </c:pt>
                <c:pt idx="2497">
                  <c:v>494860.71191686933</c:v>
                </c:pt>
                <c:pt idx="2498">
                  <c:v>529160.09252196166</c:v>
                </c:pt>
                <c:pt idx="2499">
                  <c:v>458905.90809628007</c:v>
                </c:pt>
                <c:pt idx="2500">
                  <c:v>1352030.07518797</c:v>
                </c:pt>
                <c:pt idx="2501">
                  <c:v>1992857.142857143</c:v>
                </c:pt>
                <c:pt idx="2502">
                  <c:v>475987.96241926012</c:v>
                </c:pt>
                <c:pt idx="2503">
                  <c:v>456716.41791044775</c:v>
                </c:pt>
                <c:pt idx="2504">
                  <c:v>536058.39416058396</c:v>
                </c:pt>
                <c:pt idx="2505">
                  <c:v>555249.65815499099</c:v>
                </c:pt>
                <c:pt idx="2506">
                  <c:v>715764.70588235289</c:v>
                </c:pt>
                <c:pt idx="2507">
                  <c:v>429230.76923076925</c:v>
                </c:pt>
                <c:pt idx="2508">
                  <c:v>446446.1045891142</c:v>
                </c:pt>
                <c:pt idx="2509">
                  <c:v>546187.5</c:v>
                </c:pt>
                <c:pt idx="2510">
                  <c:v>907310.64763995609</c:v>
                </c:pt>
                <c:pt idx="2511">
                  <c:v>526190.47619047621</c:v>
                </c:pt>
                <c:pt idx="2512">
                  <c:v>846000</c:v>
                </c:pt>
                <c:pt idx="2513">
                  <c:v>473565.21739130432</c:v>
                </c:pt>
                <c:pt idx="2514">
                  <c:v>502000</c:v>
                </c:pt>
                <c:pt idx="2515">
                  <c:v>467279.92646057467</c:v>
                </c:pt>
                <c:pt idx="2516">
                  <c:v>382244.07171775593</c:v>
                </c:pt>
                <c:pt idx="2517">
                  <c:v>444104.80349344976</c:v>
                </c:pt>
                <c:pt idx="2518">
                  <c:v>757475.72815533984</c:v>
                </c:pt>
                <c:pt idx="2519">
                  <c:v>385909.09090909088</c:v>
                </c:pt>
                <c:pt idx="2520">
                  <c:v>873250</c:v>
                </c:pt>
                <c:pt idx="2521">
                  <c:v>439473.45942647959</c:v>
                </c:pt>
                <c:pt idx="2522">
                  <c:v>509137.38019169332</c:v>
                </c:pt>
                <c:pt idx="2523">
                  <c:v>732539.32584269659</c:v>
                </c:pt>
                <c:pt idx="2524">
                  <c:v>860000</c:v>
                </c:pt>
                <c:pt idx="2525">
                  <c:v>400956.82613768964</c:v>
                </c:pt>
                <c:pt idx="2526">
                  <c:v>707520.49180327868</c:v>
                </c:pt>
                <c:pt idx="2527">
                  <c:v>451862.06896551722</c:v>
                </c:pt>
                <c:pt idx="2528">
                  <c:v>741931.91810074111</c:v>
                </c:pt>
                <c:pt idx="2529">
                  <c:v>464289.09952606633</c:v>
                </c:pt>
                <c:pt idx="2530">
                  <c:v>668219.17808219173</c:v>
                </c:pt>
                <c:pt idx="2531">
                  <c:v>919448.27586206899</c:v>
                </c:pt>
                <c:pt idx="2532">
                  <c:v>534079.10194491583</c:v>
                </c:pt>
                <c:pt idx="2533">
                  <c:v>1233993.5064935065</c:v>
                </c:pt>
                <c:pt idx="2534">
                  <c:v>634398.42983316979</c:v>
                </c:pt>
                <c:pt idx="2535">
                  <c:v>666542.23968565813</c:v>
                </c:pt>
                <c:pt idx="2536">
                  <c:v>643404.25531914888</c:v>
                </c:pt>
                <c:pt idx="2537">
                  <c:v>544406.36474908201</c:v>
                </c:pt>
                <c:pt idx="2538">
                  <c:v>542307.69230769225</c:v>
                </c:pt>
                <c:pt idx="2539">
                  <c:v>413229.57198443578</c:v>
                </c:pt>
                <c:pt idx="2540">
                  <c:v>515572.3098012337</c:v>
                </c:pt>
                <c:pt idx="2541">
                  <c:v>533831.77570093458</c:v>
                </c:pt>
                <c:pt idx="2542">
                  <c:v>483288.93442622951</c:v>
                </c:pt>
                <c:pt idx="2543">
                  <c:v>454205.60747663549</c:v>
                </c:pt>
                <c:pt idx="2544">
                  <c:v>504534.04336249526</c:v>
                </c:pt>
                <c:pt idx="2545">
                  <c:v>477470.93023255817</c:v>
                </c:pt>
                <c:pt idx="2546">
                  <c:v>483562.63577118033</c:v>
                </c:pt>
                <c:pt idx="2547">
                  <c:v>511263.85809312639</c:v>
                </c:pt>
                <c:pt idx="2548">
                  <c:v>793333.33333333337</c:v>
                </c:pt>
                <c:pt idx="2549">
                  <c:v>578280.54298642534</c:v>
                </c:pt>
                <c:pt idx="2550">
                  <c:v>1016689.6551724138</c:v>
                </c:pt>
                <c:pt idx="2551">
                  <c:v>545838.28232069442</c:v>
                </c:pt>
                <c:pt idx="2552">
                  <c:v>426069.14212548017</c:v>
                </c:pt>
                <c:pt idx="2553">
                  <c:v>401815.51976573939</c:v>
                </c:pt>
                <c:pt idx="2554">
                  <c:v>538512.3966942149</c:v>
                </c:pt>
                <c:pt idx="2555">
                  <c:v>758816.7938931298</c:v>
                </c:pt>
                <c:pt idx="2556">
                  <c:v>713337.9026730638</c:v>
                </c:pt>
                <c:pt idx="2557">
                  <c:v>443241.10671936761</c:v>
                </c:pt>
                <c:pt idx="2558">
                  <c:v>1015578.947368421</c:v>
                </c:pt>
                <c:pt idx="2559">
                  <c:v>492741.31274131272</c:v>
                </c:pt>
                <c:pt idx="2560">
                  <c:v>495813.2530120482</c:v>
                </c:pt>
                <c:pt idx="2561">
                  <c:v>868917.5257731959</c:v>
                </c:pt>
                <c:pt idx="2562">
                  <c:v>488669.72477064218</c:v>
                </c:pt>
                <c:pt idx="2563">
                  <c:v>371090.04739336495</c:v>
                </c:pt>
                <c:pt idx="2564">
                  <c:v>480000</c:v>
                </c:pt>
                <c:pt idx="2565">
                  <c:v>439849.62406015035</c:v>
                </c:pt>
                <c:pt idx="2566">
                  <c:v>571489.36170212761</c:v>
                </c:pt>
                <c:pt idx="2567">
                  <c:v>500289.33092224231</c:v>
                </c:pt>
                <c:pt idx="2568">
                  <c:v>996675.19181585673</c:v>
                </c:pt>
                <c:pt idx="2569">
                  <c:v>1628284.8837209302</c:v>
                </c:pt>
                <c:pt idx="2570">
                  <c:v>1380461.5384615385</c:v>
                </c:pt>
                <c:pt idx="2571">
                  <c:v>503707.9953650058</c:v>
                </c:pt>
                <c:pt idx="2572">
                  <c:v>1116972.972972973</c:v>
                </c:pt>
                <c:pt idx="2573">
                  <c:v>1266971.8309859154</c:v>
                </c:pt>
                <c:pt idx="2574">
                  <c:v>475778.89447236183</c:v>
                </c:pt>
                <c:pt idx="2575">
                  <c:v>154804.60487288135</c:v>
                </c:pt>
                <c:pt idx="2576">
                  <c:v>429718.30985915492</c:v>
                </c:pt>
                <c:pt idx="2577">
                  <c:v>840804.18437397841</c:v>
                </c:pt>
                <c:pt idx="2578">
                  <c:v>514847.1615720524</c:v>
                </c:pt>
                <c:pt idx="2579">
                  <c:v>552549.97562164802</c:v>
                </c:pt>
                <c:pt idx="2580">
                  <c:v>457605.63380281691</c:v>
                </c:pt>
                <c:pt idx="2581">
                  <c:v>1004862.3853211009</c:v>
                </c:pt>
                <c:pt idx="2582">
                  <c:v>467807.48663101601</c:v>
                </c:pt>
                <c:pt idx="2583">
                  <c:v>492841.26189283928</c:v>
                </c:pt>
                <c:pt idx="2584">
                  <c:v>443256.36510591884</c:v>
                </c:pt>
                <c:pt idx="2585">
                  <c:v>469796.33401221997</c:v>
                </c:pt>
                <c:pt idx="2586">
                  <c:v>752335.32934131741</c:v>
                </c:pt>
                <c:pt idx="2587">
                  <c:v>1345500</c:v>
                </c:pt>
                <c:pt idx="2588">
                  <c:v>575846.64536741213</c:v>
                </c:pt>
                <c:pt idx="2589">
                  <c:v>630142.18009478669</c:v>
                </c:pt>
                <c:pt idx="2590">
                  <c:v>730112.35955056176</c:v>
                </c:pt>
                <c:pt idx="2591">
                  <c:v>505063.29113924049</c:v>
                </c:pt>
                <c:pt idx="2592">
                  <c:v>702287.01594533026</c:v>
                </c:pt>
                <c:pt idx="2593">
                  <c:v>554912.79069767438</c:v>
                </c:pt>
                <c:pt idx="2594">
                  <c:v>502695.96199524938</c:v>
                </c:pt>
                <c:pt idx="2595">
                  <c:v>760993.7888198758</c:v>
                </c:pt>
                <c:pt idx="2596">
                  <c:v>515731.6956146243</c:v>
                </c:pt>
                <c:pt idx="2597">
                  <c:v>461990.36918138043</c:v>
                </c:pt>
                <c:pt idx="2598">
                  <c:v>437400</c:v>
                </c:pt>
                <c:pt idx="2599">
                  <c:v>583361.34453781508</c:v>
                </c:pt>
                <c:pt idx="2600">
                  <c:v>1239652.1739130435</c:v>
                </c:pt>
                <c:pt idx="2601">
                  <c:v>602932.33082706772</c:v>
                </c:pt>
                <c:pt idx="2602">
                  <c:v>1935000</c:v>
                </c:pt>
                <c:pt idx="2603">
                  <c:v>906879.93352721224</c:v>
                </c:pt>
                <c:pt idx="2604">
                  <c:v>619153.0944625407</c:v>
                </c:pt>
                <c:pt idx="2605">
                  <c:v>495328.4671532847</c:v>
                </c:pt>
                <c:pt idx="2606">
                  <c:v>548739.49579831935</c:v>
                </c:pt>
                <c:pt idx="2607">
                  <c:v>748000</c:v>
                </c:pt>
                <c:pt idx="2608">
                  <c:v>447705.38243626064</c:v>
                </c:pt>
                <c:pt idx="2609">
                  <c:v>893100.33821871481</c:v>
                </c:pt>
                <c:pt idx="2610">
                  <c:v>682526.69039145904</c:v>
                </c:pt>
                <c:pt idx="2611">
                  <c:v>458052.09513023781</c:v>
                </c:pt>
                <c:pt idx="2612">
                  <c:v>606486.48648648651</c:v>
                </c:pt>
                <c:pt idx="2613">
                  <c:v>1107288.6297376093</c:v>
                </c:pt>
                <c:pt idx="2614">
                  <c:v>737895.24733268667</c:v>
                </c:pt>
                <c:pt idx="2615">
                  <c:v>643241.28564961522</c:v>
                </c:pt>
                <c:pt idx="2616">
                  <c:v>563807.33944954129</c:v>
                </c:pt>
                <c:pt idx="2617">
                  <c:v>599526.21604548325</c:v>
                </c:pt>
                <c:pt idx="2618">
                  <c:v>399734.43983402487</c:v>
                </c:pt>
                <c:pt idx="2619">
                  <c:v>560000</c:v>
                </c:pt>
                <c:pt idx="2620">
                  <c:v>858746.32713026449</c:v>
                </c:pt>
                <c:pt idx="2621">
                  <c:v>540000</c:v>
                </c:pt>
                <c:pt idx="2622">
                  <c:v>785801.10497237567</c:v>
                </c:pt>
                <c:pt idx="2623">
                  <c:v>470270.2702702703</c:v>
                </c:pt>
                <c:pt idx="2624">
                  <c:v>643208.95522388059</c:v>
                </c:pt>
                <c:pt idx="2625">
                  <c:v>596629.21348314604</c:v>
                </c:pt>
                <c:pt idx="2626">
                  <c:v>652842.94234592444</c:v>
                </c:pt>
                <c:pt idx="2627">
                  <c:v>458461.53846153844</c:v>
                </c:pt>
                <c:pt idx="2628">
                  <c:v>544901.34175217047</c:v>
                </c:pt>
                <c:pt idx="2629">
                  <c:v>534088.33522083808</c:v>
                </c:pt>
                <c:pt idx="2630">
                  <c:v>1004501.2787723786</c:v>
                </c:pt>
                <c:pt idx="2631">
                  <c:v>516966.82464454975</c:v>
                </c:pt>
                <c:pt idx="2632">
                  <c:v>521768.48874598072</c:v>
                </c:pt>
                <c:pt idx="2633">
                  <c:v>540700.96331215417</c:v>
                </c:pt>
                <c:pt idx="2634">
                  <c:v>511607.14285714284</c:v>
                </c:pt>
                <c:pt idx="2635">
                  <c:v>428517.45850028621</c:v>
                </c:pt>
                <c:pt idx="2636">
                  <c:v>503346.67734187352</c:v>
                </c:pt>
                <c:pt idx="2637">
                  <c:v>468508.06451612903</c:v>
                </c:pt>
                <c:pt idx="2638">
                  <c:v>538407.07964601775</c:v>
                </c:pt>
                <c:pt idx="2639">
                  <c:v>439849.62406015035</c:v>
                </c:pt>
                <c:pt idx="2640">
                  <c:v>457224.08026755851</c:v>
                </c:pt>
                <c:pt idx="2641">
                  <c:v>589346.48581997538</c:v>
                </c:pt>
                <c:pt idx="2642">
                  <c:v>433922.44119516847</c:v>
                </c:pt>
                <c:pt idx="2643">
                  <c:v>452016.80672268907</c:v>
                </c:pt>
                <c:pt idx="2644">
                  <c:v>445424.52830188681</c:v>
                </c:pt>
                <c:pt idx="2645">
                  <c:v>834039.09600405465</c:v>
                </c:pt>
                <c:pt idx="2646">
                  <c:v>517959.18367346941</c:v>
                </c:pt>
                <c:pt idx="2647">
                  <c:v>6983768.7366167028</c:v>
                </c:pt>
                <c:pt idx="2648">
                  <c:v>5611377.8835532311</c:v>
                </c:pt>
                <c:pt idx="2649">
                  <c:v>8367031.6878637634</c:v>
                </c:pt>
                <c:pt idx="2650">
                  <c:v>4551702.0737781031</c:v>
                </c:pt>
                <c:pt idx="2651">
                  <c:v>5729888.888888889</c:v>
                </c:pt>
                <c:pt idx="2652">
                  <c:v>5606950.9458159665</c:v>
                </c:pt>
                <c:pt idx="2653">
                  <c:v>5381019.3321616873</c:v>
                </c:pt>
                <c:pt idx="2654">
                  <c:v>5993413.0997903049</c:v>
                </c:pt>
                <c:pt idx="2655">
                  <c:v>6586113.3603238864</c:v>
                </c:pt>
                <c:pt idx="2656">
                  <c:v>4919097.0950013082</c:v>
                </c:pt>
                <c:pt idx="2657">
                  <c:v>6145267.6188981319</c:v>
                </c:pt>
                <c:pt idx="2658">
                  <c:v>7309474.6006181166</c:v>
                </c:pt>
                <c:pt idx="2659">
                  <c:v>7391274.9888938246</c:v>
                </c:pt>
                <c:pt idx="2660">
                  <c:v>5298667.133039793</c:v>
                </c:pt>
                <c:pt idx="2661">
                  <c:v>5255136.4063969897</c:v>
                </c:pt>
                <c:pt idx="2662">
                  <c:v>4262008.7815587269</c:v>
                </c:pt>
                <c:pt idx="2663">
                  <c:v>4237903.6827195464</c:v>
                </c:pt>
                <c:pt idx="2664">
                  <c:v>7046528.1173594128</c:v>
                </c:pt>
                <c:pt idx="2665">
                  <c:v>4318301.886792453</c:v>
                </c:pt>
                <c:pt idx="2666">
                  <c:v>3734461.4866003706</c:v>
                </c:pt>
                <c:pt idx="2667">
                  <c:v>7009004.1962556485</c:v>
                </c:pt>
                <c:pt idx="2668">
                  <c:v>5536841.0548823951</c:v>
                </c:pt>
                <c:pt idx="2669">
                  <c:v>5854780.1212535221</c:v>
                </c:pt>
                <c:pt idx="2670">
                  <c:v>6564648.6486486485</c:v>
                </c:pt>
                <c:pt idx="2671">
                  <c:v>5388839.8692810461</c:v>
                </c:pt>
                <c:pt idx="2672">
                  <c:v>5387678.2776831836</c:v>
                </c:pt>
                <c:pt idx="2673">
                  <c:v>5156943.9695493691</c:v>
                </c:pt>
                <c:pt idx="2674">
                  <c:v>9117036.2903225813</c:v>
                </c:pt>
                <c:pt idx="2675">
                  <c:v>6424897.3833353426</c:v>
                </c:pt>
                <c:pt idx="2676">
                  <c:v>5395094.3396226419</c:v>
                </c:pt>
                <c:pt idx="2677">
                  <c:v>5215174.2627345845</c:v>
                </c:pt>
                <c:pt idx="2678">
                  <c:v>73926.820524284645</c:v>
                </c:pt>
                <c:pt idx="2679">
                  <c:v>464610.3896103896</c:v>
                </c:pt>
                <c:pt idx="2680">
                  <c:v>471563.67713004485</c:v>
                </c:pt>
                <c:pt idx="2681">
                  <c:v>496803.01129234629</c:v>
                </c:pt>
                <c:pt idx="2682">
                  <c:v>464441.22806197585</c:v>
                </c:pt>
                <c:pt idx="2683">
                  <c:v>489329.68219792418</c:v>
                </c:pt>
                <c:pt idx="2684">
                  <c:v>470541.17647058825</c:v>
                </c:pt>
                <c:pt idx="2685">
                  <c:v>484879.51807228918</c:v>
                </c:pt>
                <c:pt idx="2686">
                  <c:v>415494.94168062095</c:v>
                </c:pt>
                <c:pt idx="2687">
                  <c:v>366750</c:v>
                </c:pt>
                <c:pt idx="2688">
                  <c:v>466701.03092783503</c:v>
                </c:pt>
                <c:pt idx="2689">
                  <c:v>412163.26530612243</c:v>
                </c:pt>
                <c:pt idx="2690">
                  <c:v>283169.9337481003</c:v>
                </c:pt>
                <c:pt idx="2691">
                  <c:v>145436.95674706515</c:v>
                </c:pt>
                <c:pt idx="2692">
                  <c:v>448730.15873015876</c:v>
                </c:pt>
                <c:pt idx="2693">
                  <c:v>453750</c:v>
                </c:pt>
                <c:pt idx="2694">
                  <c:v>491963.19018404908</c:v>
                </c:pt>
                <c:pt idx="2695">
                  <c:v>534970.40555733163</c:v>
                </c:pt>
                <c:pt idx="2696">
                  <c:v>493232.87671232875</c:v>
                </c:pt>
                <c:pt idx="2697">
                  <c:v>469526.09654496447</c:v>
                </c:pt>
                <c:pt idx="2698">
                  <c:v>410748.89867841412</c:v>
                </c:pt>
                <c:pt idx="2699">
                  <c:v>471866.66666666669</c:v>
                </c:pt>
                <c:pt idx="2700">
                  <c:v>457263.15789473685</c:v>
                </c:pt>
                <c:pt idx="2701">
                  <c:v>501019.10828025476</c:v>
                </c:pt>
                <c:pt idx="2702">
                  <c:v>440593.94631639065</c:v>
                </c:pt>
                <c:pt idx="2703">
                  <c:v>458083.83233532932</c:v>
                </c:pt>
                <c:pt idx="2704">
                  <c:v>481617.04035874439</c:v>
                </c:pt>
                <c:pt idx="2705">
                  <c:v>469772.72727272729</c:v>
                </c:pt>
                <c:pt idx="2706">
                  <c:v>370344.8275862069</c:v>
                </c:pt>
                <c:pt idx="2707">
                  <c:v>465744.22865518503</c:v>
                </c:pt>
                <c:pt idx="2708">
                  <c:v>449348.20938205242</c:v>
                </c:pt>
                <c:pt idx="2709">
                  <c:v>480864.08640864084</c:v>
                </c:pt>
                <c:pt idx="2710">
                  <c:v>387777.29066199035</c:v>
                </c:pt>
                <c:pt idx="2711">
                  <c:v>490843.3734939759</c:v>
                </c:pt>
                <c:pt idx="2712">
                  <c:v>591923.07692307688</c:v>
                </c:pt>
                <c:pt idx="2713">
                  <c:v>376768.94442955696</c:v>
                </c:pt>
                <c:pt idx="2714">
                  <c:v>453787.33890419069</c:v>
                </c:pt>
                <c:pt idx="2715">
                  <c:v>482741.65202108963</c:v>
                </c:pt>
                <c:pt idx="2716">
                  <c:v>505454.54545454547</c:v>
                </c:pt>
                <c:pt idx="2717">
                  <c:v>482528.36304700159</c:v>
                </c:pt>
                <c:pt idx="2718">
                  <c:v>520112.35955056181</c:v>
                </c:pt>
                <c:pt idx="2719">
                  <c:v>493660.84081247047</c:v>
                </c:pt>
                <c:pt idx="2720">
                  <c:v>487978.72572268109</c:v>
                </c:pt>
                <c:pt idx="2721">
                  <c:v>476692.57950530038</c:v>
                </c:pt>
                <c:pt idx="2722">
                  <c:v>488101.40268848627</c:v>
                </c:pt>
                <c:pt idx="2723">
                  <c:v>460000</c:v>
                </c:pt>
                <c:pt idx="2724">
                  <c:v>477683.68617683684</c:v>
                </c:pt>
                <c:pt idx="2725">
                  <c:v>458209.98278829607</c:v>
                </c:pt>
                <c:pt idx="2726">
                  <c:v>477202.57234726689</c:v>
                </c:pt>
                <c:pt idx="2727">
                  <c:v>380725.70030966267</c:v>
                </c:pt>
                <c:pt idx="2728">
                  <c:v>433729.9771167048</c:v>
                </c:pt>
                <c:pt idx="2729">
                  <c:v>317593.07141579199</c:v>
                </c:pt>
                <c:pt idx="2730">
                  <c:v>27371.143139447144</c:v>
                </c:pt>
                <c:pt idx="2731">
                  <c:v>458141.80929095356</c:v>
                </c:pt>
                <c:pt idx="2732">
                  <c:v>508556.14973262034</c:v>
                </c:pt>
                <c:pt idx="2733">
                  <c:v>459841.8972332016</c:v>
                </c:pt>
                <c:pt idx="2734">
                  <c:v>458961.356433768</c:v>
                </c:pt>
                <c:pt idx="2735">
                  <c:v>463232.87671232875</c:v>
                </c:pt>
                <c:pt idx="2736">
                  <c:v>491316.72597864771</c:v>
                </c:pt>
                <c:pt idx="2737">
                  <c:v>454781.08366928861</c:v>
                </c:pt>
                <c:pt idx="2738">
                  <c:v>500869.5652173913</c:v>
                </c:pt>
                <c:pt idx="2739">
                  <c:v>783157.89473684214</c:v>
                </c:pt>
                <c:pt idx="2740">
                  <c:v>490165.68679850345</c:v>
                </c:pt>
                <c:pt idx="2741">
                  <c:v>1581217.2854534388</c:v>
                </c:pt>
                <c:pt idx="2742">
                  <c:v>1778670.0767263428</c:v>
                </c:pt>
                <c:pt idx="2743">
                  <c:v>1158601.7713531826</c:v>
                </c:pt>
                <c:pt idx="2744">
                  <c:v>1242611.0840340755</c:v>
                </c:pt>
                <c:pt idx="2745">
                  <c:v>1313055.4193231976</c:v>
                </c:pt>
                <c:pt idx="2746">
                  <c:v>607773.27935222676</c:v>
                </c:pt>
                <c:pt idx="2747">
                  <c:v>1521300.2566295979</c:v>
                </c:pt>
                <c:pt idx="2748">
                  <c:v>1091514.8140059407</c:v>
                </c:pt>
                <c:pt idx="2749">
                  <c:v>3014778.3251231527</c:v>
                </c:pt>
                <c:pt idx="2750">
                  <c:v>699093.90444810549</c:v>
                </c:pt>
                <c:pt idx="2751">
                  <c:v>578028.1690140845</c:v>
                </c:pt>
                <c:pt idx="2752">
                  <c:v>740101.62847864605</c:v>
                </c:pt>
                <c:pt idx="2753">
                  <c:v>871820.8479438955</c:v>
                </c:pt>
                <c:pt idx="2754">
                  <c:v>1893785.247827959</c:v>
                </c:pt>
                <c:pt idx="2755">
                  <c:v>555026.64298401424</c:v>
                </c:pt>
                <c:pt idx="2756">
                  <c:v>964698.11320754723</c:v>
                </c:pt>
                <c:pt idx="2757">
                  <c:v>1236613.5792120704</c:v>
                </c:pt>
                <c:pt idx="2758">
                  <c:v>1438599.2217898832</c:v>
                </c:pt>
                <c:pt idx="2759">
                  <c:v>803764.99388004898</c:v>
                </c:pt>
                <c:pt idx="2760">
                  <c:v>865255.81395348837</c:v>
                </c:pt>
                <c:pt idx="2761">
                  <c:v>913517.78656126477</c:v>
                </c:pt>
                <c:pt idx="2762">
                  <c:v>2205065.5021834061</c:v>
                </c:pt>
                <c:pt idx="2763">
                  <c:v>1260363.6363636365</c:v>
                </c:pt>
                <c:pt idx="2764">
                  <c:v>1760727.2727272727</c:v>
                </c:pt>
                <c:pt idx="2765">
                  <c:v>1436983.2402234636</c:v>
                </c:pt>
                <c:pt idx="2766">
                  <c:v>663242.04293116205</c:v>
                </c:pt>
                <c:pt idx="2767">
                  <c:v>636585.36585365853</c:v>
                </c:pt>
                <c:pt idx="2768">
                  <c:v>1831655.4925219186</c:v>
                </c:pt>
                <c:pt idx="2769">
                  <c:v>1049407.1146245059</c:v>
                </c:pt>
                <c:pt idx="2770">
                  <c:v>614984.6468781986</c:v>
                </c:pt>
                <c:pt idx="2771">
                  <c:v>1553827.1604938272</c:v>
                </c:pt>
                <c:pt idx="2772">
                  <c:v>992432.43243243243</c:v>
                </c:pt>
                <c:pt idx="2773">
                  <c:v>811647.44073509891</c:v>
                </c:pt>
                <c:pt idx="2774">
                  <c:v>1732754.716981132</c:v>
                </c:pt>
                <c:pt idx="2775">
                  <c:v>1204154.1476159373</c:v>
                </c:pt>
                <c:pt idx="2776">
                  <c:v>1603241.3793103448</c:v>
                </c:pt>
                <c:pt idx="2777">
                  <c:v>1210634.5332519829</c:v>
                </c:pt>
                <c:pt idx="2778">
                  <c:v>1730863.6363636365</c:v>
                </c:pt>
                <c:pt idx="2779">
                  <c:v>950802.91171207267</c:v>
                </c:pt>
                <c:pt idx="2780">
                  <c:v>885627.37642585556</c:v>
                </c:pt>
                <c:pt idx="2781">
                  <c:v>681882.3529411765</c:v>
                </c:pt>
                <c:pt idx="2782">
                  <c:v>2085491.0658170774</c:v>
                </c:pt>
                <c:pt idx="2783">
                  <c:v>805544.5544554455</c:v>
                </c:pt>
                <c:pt idx="2784">
                  <c:v>965217.39130434778</c:v>
                </c:pt>
                <c:pt idx="2785">
                  <c:v>1057027.2373540855</c:v>
                </c:pt>
                <c:pt idx="2786">
                  <c:v>2768053.7675123061</c:v>
                </c:pt>
                <c:pt idx="2787">
                  <c:v>1674352.9411764706</c:v>
                </c:pt>
                <c:pt idx="2788">
                  <c:v>903308.10810810816</c:v>
                </c:pt>
                <c:pt idx="2789">
                  <c:v>1099509.2024539877</c:v>
                </c:pt>
                <c:pt idx="2790">
                  <c:v>5178017.4927113699</c:v>
                </c:pt>
                <c:pt idx="2791">
                  <c:v>1768913.043478261</c:v>
                </c:pt>
                <c:pt idx="2792">
                  <c:v>1349217.3913043479</c:v>
                </c:pt>
                <c:pt idx="2793">
                  <c:v>1127935.3914817821</c:v>
                </c:pt>
                <c:pt idx="2794">
                  <c:v>1020223.2418940072</c:v>
                </c:pt>
                <c:pt idx="2795">
                  <c:v>1369367.0886075948</c:v>
                </c:pt>
                <c:pt idx="2796">
                  <c:v>861892.901618929</c:v>
                </c:pt>
                <c:pt idx="2797">
                  <c:v>906272.75378033426</c:v>
                </c:pt>
                <c:pt idx="2798">
                  <c:v>1411707.3170731708</c:v>
                </c:pt>
                <c:pt idx="2799">
                  <c:v>1498116.5919282511</c:v>
                </c:pt>
                <c:pt idx="2800">
                  <c:v>983089.43089430896</c:v>
                </c:pt>
                <c:pt idx="2801">
                  <c:v>1199437.0669745959</c:v>
                </c:pt>
                <c:pt idx="2802">
                  <c:v>2622100.3241767618</c:v>
                </c:pt>
                <c:pt idx="2803">
                  <c:v>1363932.766366458</c:v>
                </c:pt>
                <c:pt idx="2804">
                  <c:v>2120781.6012450284</c:v>
                </c:pt>
                <c:pt idx="2805">
                  <c:v>1190331.7535545023</c:v>
                </c:pt>
                <c:pt idx="2806">
                  <c:v>1445834.6839546191</c:v>
                </c:pt>
                <c:pt idx="2807">
                  <c:v>1797084.2332613391</c:v>
                </c:pt>
                <c:pt idx="2808">
                  <c:v>595238.05432844174</c:v>
                </c:pt>
                <c:pt idx="2809">
                  <c:v>1162380.9523809524</c:v>
                </c:pt>
                <c:pt idx="2810">
                  <c:v>761666.66666666663</c:v>
                </c:pt>
                <c:pt idx="2811">
                  <c:v>1173197.9695431471</c:v>
                </c:pt>
                <c:pt idx="2812">
                  <c:v>1147118.6440677966</c:v>
                </c:pt>
                <c:pt idx="2813">
                  <c:v>903564.35643564351</c:v>
                </c:pt>
                <c:pt idx="2814">
                  <c:v>950011.97604790423</c:v>
                </c:pt>
                <c:pt idx="2815">
                  <c:v>1486046.5116279069</c:v>
                </c:pt>
                <c:pt idx="2816">
                  <c:v>679928.57142857148</c:v>
                </c:pt>
                <c:pt idx="2817">
                  <c:v>2389119.8584697037</c:v>
                </c:pt>
                <c:pt idx="2818">
                  <c:v>3203523.909362148</c:v>
                </c:pt>
                <c:pt idx="2819">
                  <c:v>2300450.8748317631</c:v>
                </c:pt>
                <c:pt idx="2820">
                  <c:v>2816265.7502863687</c:v>
                </c:pt>
                <c:pt idx="2821">
                  <c:v>2921823.5294117648</c:v>
                </c:pt>
                <c:pt idx="2822">
                  <c:v>1943732.5905292479</c:v>
                </c:pt>
                <c:pt idx="2823">
                  <c:v>2681973.3705925867</c:v>
                </c:pt>
                <c:pt idx="2824">
                  <c:v>3618874.0593497087</c:v>
                </c:pt>
                <c:pt idx="2825">
                  <c:v>3713869.3913816083</c:v>
                </c:pt>
                <c:pt idx="2826">
                  <c:v>2614162.6794258375</c:v>
                </c:pt>
                <c:pt idx="2827">
                  <c:v>2486851.0370835951</c:v>
                </c:pt>
                <c:pt idx="2828">
                  <c:v>3952317.5416133162</c:v>
                </c:pt>
                <c:pt idx="2829">
                  <c:v>3898686.2087232918</c:v>
                </c:pt>
                <c:pt idx="2830">
                  <c:v>3086027.87456446</c:v>
                </c:pt>
                <c:pt idx="2831">
                  <c:v>3416772.0534881311</c:v>
                </c:pt>
                <c:pt idx="2832">
                  <c:v>409588.75082663051</c:v>
                </c:pt>
                <c:pt idx="2833">
                  <c:v>460616.02209944749</c:v>
                </c:pt>
                <c:pt idx="2834">
                  <c:v>434251.98137275665</c:v>
                </c:pt>
                <c:pt idx="2835">
                  <c:v>426320.34835697623</c:v>
                </c:pt>
                <c:pt idx="2836">
                  <c:v>474410.29910777323</c:v>
                </c:pt>
                <c:pt idx="2837">
                  <c:v>376389.3559283088</c:v>
                </c:pt>
                <c:pt idx="2838">
                  <c:v>415740.72906535183</c:v>
                </c:pt>
                <c:pt idx="2839">
                  <c:v>464231.80143237847</c:v>
                </c:pt>
                <c:pt idx="2840">
                  <c:v>219316.31867837353</c:v>
                </c:pt>
                <c:pt idx="2841">
                  <c:v>469381.66311300639</c:v>
                </c:pt>
                <c:pt idx="2842">
                  <c:v>425039.62771231699</c:v>
                </c:pt>
                <c:pt idx="2843">
                  <c:v>458013.62221616961</c:v>
                </c:pt>
                <c:pt idx="2844">
                  <c:v>486717.60797342192</c:v>
                </c:pt>
                <c:pt idx="2845">
                  <c:v>463043.47826086957</c:v>
                </c:pt>
                <c:pt idx="2846">
                  <c:v>468842.06046858197</c:v>
                </c:pt>
                <c:pt idx="2847">
                  <c:v>279657.75274703559</c:v>
                </c:pt>
                <c:pt idx="2848">
                  <c:v>477000</c:v>
                </c:pt>
                <c:pt idx="2849">
                  <c:v>241559.63351436684</c:v>
                </c:pt>
                <c:pt idx="2850">
                  <c:v>444408.64861708006</c:v>
                </c:pt>
                <c:pt idx="2851">
                  <c:v>143111.75900248581</c:v>
                </c:pt>
                <c:pt idx="2852">
                  <c:v>379627.96524526941</c:v>
                </c:pt>
                <c:pt idx="2853">
                  <c:v>444904.32511467888</c:v>
                </c:pt>
                <c:pt idx="2854">
                  <c:v>2829078.3723414587</c:v>
                </c:pt>
                <c:pt idx="2855">
                  <c:v>1581920.3681425853</c:v>
                </c:pt>
                <c:pt idx="2856">
                  <c:v>3320094.4611421209</c:v>
                </c:pt>
                <c:pt idx="2857">
                  <c:v>1475387.7551020407</c:v>
                </c:pt>
                <c:pt idx="2858">
                  <c:v>1667727.2727272727</c:v>
                </c:pt>
                <c:pt idx="2859">
                  <c:v>3452469.9352451432</c:v>
                </c:pt>
                <c:pt idx="2860">
                  <c:v>5350934.8151939455</c:v>
                </c:pt>
                <c:pt idx="2861">
                  <c:v>523754.51263537904</c:v>
                </c:pt>
                <c:pt idx="2862">
                  <c:v>373923.42605198018</c:v>
                </c:pt>
                <c:pt idx="2863">
                  <c:v>238832.82347397861</c:v>
                </c:pt>
                <c:pt idx="2864">
                  <c:v>407796.6101694915</c:v>
                </c:pt>
                <c:pt idx="2865">
                  <c:v>463903.6211368207</c:v>
                </c:pt>
                <c:pt idx="2866">
                  <c:v>1432483.5164835164</c:v>
                </c:pt>
                <c:pt idx="2867">
                  <c:v>456785.20625889045</c:v>
                </c:pt>
                <c:pt idx="2868">
                  <c:v>599178.06187002244</c:v>
                </c:pt>
                <c:pt idx="2869">
                  <c:v>419473.45082440198</c:v>
                </c:pt>
                <c:pt idx="2870">
                  <c:v>446955.21809314942</c:v>
                </c:pt>
                <c:pt idx="2871">
                  <c:v>2019255.8672009159</c:v>
                </c:pt>
                <c:pt idx="2872">
                  <c:v>3238213.3051742343</c:v>
                </c:pt>
                <c:pt idx="2873">
                  <c:v>2693195.4372883677</c:v>
                </c:pt>
                <c:pt idx="2874">
                  <c:v>4009399.4845360825</c:v>
                </c:pt>
                <c:pt idx="2875">
                  <c:v>4274915.4845154844</c:v>
                </c:pt>
                <c:pt idx="2876">
                  <c:v>5983012.987012987</c:v>
                </c:pt>
                <c:pt idx="2877">
                  <c:v>3674108.9108910891</c:v>
                </c:pt>
                <c:pt idx="2878">
                  <c:v>3611215.8231529961</c:v>
                </c:pt>
                <c:pt idx="2879">
                  <c:v>3338003.902982994</c:v>
                </c:pt>
                <c:pt idx="2880">
                  <c:v>5034652.1756292684</c:v>
                </c:pt>
                <c:pt idx="2881">
                  <c:v>2660947.5340057369</c:v>
                </c:pt>
                <c:pt idx="2882">
                  <c:v>4262828.2828282826</c:v>
                </c:pt>
                <c:pt idx="2883">
                  <c:v>4070261.348005502</c:v>
                </c:pt>
                <c:pt idx="2884">
                  <c:v>3662819.6648842567</c:v>
                </c:pt>
                <c:pt idx="2885">
                  <c:v>3254210.40591719</c:v>
                </c:pt>
                <c:pt idx="2886">
                  <c:v>3530745.2409882545</c:v>
                </c:pt>
                <c:pt idx="2887">
                  <c:v>3663238.5232089055</c:v>
                </c:pt>
                <c:pt idx="2888">
                  <c:v>2858985.9848771528</c:v>
                </c:pt>
                <c:pt idx="2889">
                  <c:v>3562764.5376549093</c:v>
                </c:pt>
                <c:pt idx="2890">
                  <c:v>7190374.3315508021</c:v>
                </c:pt>
                <c:pt idx="2891">
                  <c:v>2642298.0849292255</c:v>
                </c:pt>
                <c:pt idx="2892">
                  <c:v>2254362.1558743701</c:v>
                </c:pt>
                <c:pt idx="2893">
                  <c:v>2386787.4526771228</c:v>
                </c:pt>
                <c:pt idx="2894">
                  <c:v>3579300.6052454608</c:v>
                </c:pt>
                <c:pt idx="2895">
                  <c:v>3390960.9708101018</c:v>
                </c:pt>
                <c:pt idx="2896">
                  <c:v>4202485.5794441532</c:v>
                </c:pt>
                <c:pt idx="2897">
                  <c:v>4294527.9850746272</c:v>
                </c:pt>
                <c:pt idx="2898">
                  <c:v>5880820.5414457163</c:v>
                </c:pt>
                <c:pt idx="2899">
                  <c:v>3696973.7954353341</c:v>
                </c:pt>
                <c:pt idx="2900">
                  <c:v>4999757.9948141742</c:v>
                </c:pt>
                <c:pt idx="2901">
                  <c:v>5853064.9166371049</c:v>
                </c:pt>
                <c:pt idx="2902">
                  <c:v>3642980.769230769</c:v>
                </c:pt>
                <c:pt idx="2903">
                  <c:v>5432869.1660290742</c:v>
                </c:pt>
                <c:pt idx="2904">
                  <c:v>5279384.3866171008</c:v>
                </c:pt>
                <c:pt idx="2905">
                  <c:v>5985332.4948907401</c:v>
                </c:pt>
                <c:pt idx="2906">
                  <c:v>3313729.9771167049</c:v>
                </c:pt>
                <c:pt idx="2907">
                  <c:v>4998409.2808835078</c:v>
                </c:pt>
                <c:pt idx="2908">
                  <c:v>6061956.5217391308</c:v>
                </c:pt>
                <c:pt idx="2909">
                  <c:v>5574092.7951716334</c:v>
                </c:pt>
                <c:pt idx="2910">
                  <c:v>5407624.309392265</c:v>
                </c:pt>
                <c:pt idx="2911">
                  <c:v>6415589.4590846049</c:v>
                </c:pt>
                <c:pt idx="2912">
                  <c:v>6091658.0516898604</c:v>
                </c:pt>
                <c:pt idx="2913">
                  <c:v>4600363.4850166477</c:v>
                </c:pt>
                <c:pt idx="2914">
                  <c:v>5857560.0670515923</c:v>
                </c:pt>
                <c:pt idx="2915">
                  <c:v>4648071.2090163939</c:v>
                </c:pt>
                <c:pt idx="2916">
                  <c:v>5464000</c:v>
                </c:pt>
                <c:pt idx="2917">
                  <c:v>6958275.9059122698</c:v>
                </c:pt>
                <c:pt idx="2918">
                  <c:v>5957176.6561514195</c:v>
                </c:pt>
                <c:pt idx="2919">
                  <c:v>4992566.2610034151</c:v>
                </c:pt>
                <c:pt idx="2920">
                  <c:v>5904264.7905340586</c:v>
                </c:pt>
                <c:pt idx="2921">
                  <c:v>5836918.0727790203</c:v>
                </c:pt>
                <c:pt idx="2922">
                  <c:v>3954662.0689655175</c:v>
                </c:pt>
                <c:pt idx="2923">
                  <c:v>5114563.0445240261</c:v>
                </c:pt>
                <c:pt idx="2924">
                  <c:v>7518461.538461538</c:v>
                </c:pt>
                <c:pt idx="2925">
                  <c:v>4596283.1700801421</c:v>
                </c:pt>
                <c:pt idx="2926">
                  <c:v>6951096.5727455206</c:v>
                </c:pt>
                <c:pt idx="2927">
                  <c:v>5868617.7581863981</c:v>
                </c:pt>
                <c:pt idx="2928">
                  <c:v>6413446.4475079533</c:v>
                </c:pt>
                <c:pt idx="2929">
                  <c:v>5826012.8946933374</c:v>
                </c:pt>
                <c:pt idx="2930">
                  <c:v>5746139.2405063296</c:v>
                </c:pt>
                <c:pt idx="2931">
                  <c:v>3417508.6505190311</c:v>
                </c:pt>
                <c:pt idx="2932">
                  <c:v>5306302.8682547398</c:v>
                </c:pt>
                <c:pt idx="2933">
                  <c:v>6237522.4856909243</c:v>
                </c:pt>
                <c:pt idx="2934">
                  <c:v>7677313.4328358211</c:v>
                </c:pt>
                <c:pt idx="2935">
                  <c:v>6161846.9154607765</c:v>
                </c:pt>
                <c:pt idx="2936">
                  <c:v>5930175.0452703284</c:v>
                </c:pt>
                <c:pt idx="2937">
                  <c:v>4349071.949947862</c:v>
                </c:pt>
                <c:pt idx="2938">
                  <c:v>3526238.2600098862</c:v>
                </c:pt>
                <c:pt idx="2939">
                  <c:v>4826966.9381887875</c:v>
                </c:pt>
                <c:pt idx="2940">
                  <c:v>5789733.2527624313</c:v>
                </c:pt>
                <c:pt idx="2941">
                  <c:v>602440.56144371245</c:v>
                </c:pt>
                <c:pt idx="2942">
                  <c:v>2008526.3157894737</c:v>
                </c:pt>
                <c:pt idx="2943">
                  <c:v>901285.71428571432</c:v>
                </c:pt>
                <c:pt idx="2944">
                  <c:v>909558.11362792423</c:v>
                </c:pt>
                <c:pt idx="2945">
                  <c:v>435218.29521829524</c:v>
                </c:pt>
                <c:pt idx="2946">
                  <c:v>450321.81168057211</c:v>
                </c:pt>
                <c:pt idx="2947">
                  <c:v>517048.40613931522</c:v>
                </c:pt>
                <c:pt idx="2948">
                  <c:v>457895.02510982426</c:v>
                </c:pt>
                <c:pt idx="2949">
                  <c:v>569035.17587939696</c:v>
                </c:pt>
                <c:pt idx="2950">
                  <c:v>494040.09691671812</c:v>
                </c:pt>
                <c:pt idx="2951">
                  <c:v>476900.36900369002</c:v>
                </c:pt>
                <c:pt idx="2952">
                  <c:v>408285.22920203733</c:v>
                </c:pt>
                <c:pt idx="2953">
                  <c:v>655452.09529375366</c:v>
                </c:pt>
                <c:pt idx="2954">
                  <c:v>476364.48410041101</c:v>
                </c:pt>
                <c:pt idx="2955">
                  <c:v>409376.55860349128</c:v>
                </c:pt>
                <c:pt idx="2956">
                  <c:v>790170.88174982916</c:v>
                </c:pt>
                <c:pt idx="2957">
                  <c:v>526153.84615384613</c:v>
                </c:pt>
                <c:pt idx="2958">
                  <c:v>474649.68152866245</c:v>
                </c:pt>
                <c:pt idx="2959">
                  <c:v>568469.38775510201</c:v>
                </c:pt>
                <c:pt idx="2960">
                  <c:v>984905.66037735844</c:v>
                </c:pt>
                <c:pt idx="2961">
                  <c:v>489922.26148409891</c:v>
                </c:pt>
                <c:pt idx="2962">
                  <c:v>620217.39130434778</c:v>
                </c:pt>
                <c:pt idx="2963">
                  <c:v>696699.02912621363</c:v>
                </c:pt>
                <c:pt idx="2964">
                  <c:v>440470.5882352941</c:v>
                </c:pt>
                <c:pt idx="2965">
                  <c:v>440752.9411764706</c:v>
                </c:pt>
                <c:pt idx="2966">
                  <c:v>480796.08938547486</c:v>
                </c:pt>
                <c:pt idx="2967">
                  <c:v>433407.82122905029</c:v>
                </c:pt>
                <c:pt idx="2968">
                  <c:v>1044102.5641025641</c:v>
                </c:pt>
                <c:pt idx="2969">
                  <c:v>535890.97103918227</c:v>
                </c:pt>
                <c:pt idx="2970">
                  <c:v>1526743.8494934877</c:v>
                </c:pt>
                <c:pt idx="2971">
                  <c:v>465272.72727272729</c:v>
                </c:pt>
                <c:pt idx="2972">
                  <c:v>1294406.779661017</c:v>
                </c:pt>
                <c:pt idx="2973">
                  <c:v>884070.79646017693</c:v>
                </c:pt>
                <c:pt idx="2974">
                  <c:v>669295.77464788733</c:v>
                </c:pt>
                <c:pt idx="2975">
                  <c:v>474403.09328177862</c:v>
                </c:pt>
                <c:pt idx="2976">
                  <c:v>668926.67375132837</c:v>
                </c:pt>
                <c:pt idx="2977">
                  <c:v>1187191.0112359552</c:v>
                </c:pt>
                <c:pt idx="2978">
                  <c:v>1061600.9852216749</c:v>
                </c:pt>
                <c:pt idx="2979">
                  <c:v>755346.39273769711</c:v>
                </c:pt>
                <c:pt idx="2980">
                  <c:v>1088737.8640776698</c:v>
                </c:pt>
                <c:pt idx="2981">
                  <c:v>1458947.3684210526</c:v>
                </c:pt>
                <c:pt idx="2982">
                  <c:v>1017508.043287511</c:v>
                </c:pt>
                <c:pt idx="2983">
                  <c:v>506761.36363636365</c:v>
                </c:pt>
                <c:pt idx="2984">
                  <c:v>1000390.8598917619</c:v>
                </c:pt>
                <c:pt idx="2985">
                  <c:v>1167117.4377224199</c:v>
                </c:pt>
                <c:pt idx="2986">
                  <c:v>697295.18855656695</c:v>
                </c:pt>
                <c:pt idx="2987">
                  <c:v>1131403.1620553359</c:v>
                </c:pt>
                <c:pt idx="2988">
                  <c:v>628915.6626506024</c:v>
                </c:pt>
                <c:pt idx="2989">
                  <c:v>530625.78748425026</c:v>
                </c:pt>
                <c:pt idx="2990">
                  <c:v>582360.48444549984</c:v>
                </c:pt>
                <c:pt idx="2991">
                  <c:v>459771.42857142858</c:v>
                </c:pt>
                <c:pt idx="2992">
                  <c:v>742543.57650096831</c:v>
                </c:pt>
                <c:pt idx="2993">
                  <c:v>1090168.4836471754</c:v>
                </c:pt>
                <c:pt idx="2994">
                  <c:v>903648.64864864864</c:v>
                </c:pt>
                <c:pt idx="2995">
                  <c:v>612339.08948194666</c:v>
                </c:pt>
                <c:pt idx="2996">
                  <c:v>611637.93103448278</c:v>
                </c:pt>
                <c:pt idx="2997">
                  <c:v>677357.34331150609</c:v>
                </c:pt>
                <c:pt idx="2998">
                  <c:v>571635.78613022761</c:v>
                </c:pt>
                <c:pt idx="2999">
                  <c:v>425787.89694427804</c:v>
                </c:pt>
                <c:pt idx="3000">
                  <c:v>1001941.3407821229</c:v>
                </c:pt>
                <c:pt idx="3001">
                  <c:v>1007704.9180327869</c:v>
                </c:pt>
                <c:pt idx="3002">
                  <c:v>487760.25236593059</c:v>
                </c:pt>
                <c:pt idx="3003">
                  <c:v>562816.90140845068</c:v>
                </c:pt>
                <c:pt idx="3004">
                  <c:v>485084.74576271186</c:v>
                </c:pt>
                <c:pt idx="3005">
                  <c:v>751441.53433697671</c:v>
                </c:pt>
                <c:pt idx="3006">
                  <c:v>1200821.9178082191</c:v>
                </c:pt>
                <c:pt idx="3007">
                  <c:v>545784.35517970403</c:v>
                </c:pt>
                <c:pt idx="3008">
                  <c:v>554435.91711435153</c:v>
                </c:pt>
                <c:pt idx="3009">
                  <c:v>992322.27488151658</c:v>
                </c:pt>
                <c:pt idx="3010">
                  <c:v>643846.15384615387</c:v>
                </c:pt>
                <c:pt idx="3011">
                  <c:v>638028.60858257476</c:v>
                </c:pt>
                <c:pt idx="3012">
                  <c:v>688055.0688360451</c:v>
                </c:pt>
                <c:pt idx="3013">
                  <c:v>454971.23130034521</c:v>
                </c:pt>
                <c:pt idx="3014">
                  <c:v>431341.46341463417</c:v>
                </c:pt>
                <c:pt idx="3015">
                  <c:v>560655.73770491802</c:v>
                </c:pt>
                <c:pt idx="3016">
                  <c:v>615154.63917525776</c:v>
                </c:pt>
                <c:pt idx="3017">
                  <c:v>678152.01192250371</c:v>
                </c:pt>
                <c:pt idx="3018">
                  <c:v>816469.64856230037</c:v>
                </c:pt>
                <c:pt idx="3019">
                  <c:v>646394.05204460968</c:v>
                </c:pt>
                <c:pt idx="3020">
                  <c:v>550000</c:v>
                </c:pt>
                <c:pt idx="3021">
                  <c:v>1036768.5589519651</c:v>
                </c:pt>
                <c:pt idx="3022">
                  <c:v>1261500</c:v>
                </c:pt>
                <c:pt idx="3023">
                  <c:v>1010571.4285714285</c:v>
                </c:pt>
                <c:pt idx="3024">
                  <c:v>739260.70038910501</c:v>
                </c:pt>
                <c:pt idx="3025">
                  <c:v>553775.51020408166</c:v>
                </c:pt>
                <c:pt idx="3026">
                  <c:v>810857.14285714284</c:v>
                </c:pt>
                <c:pt idx="3027">
                  <c:v>857368.42105263157</c:v>
                </c:pt>
                <c:pt idx="3028">
                  <c:v>730714.28571428568</c:v>
                </c:pt>
                <c:pt idx="3029">
                  <c:v>969964.66431095405</c:v>
                </c:pt>
                <c:pt idx="3030">
                  <c:v>614363.67512257514</c:v>
                </c:pt>
                <c:pt idx="3031">
                  <c:v>946230.13350286079</c:v>
                </c:pt>
                <c:pt idx="3032">
                  <c:v>600669.14498141268</c:v>
                </c:pt>
                <c:pt idx="3033">
                  <c:v>573750</c:v>
                </c:pt>
                <c:pt idx="3034">
                  <c:v>1140000</c:v>
                </c:pt>
                <c:pt idx="3035">
                  <c:v>1500678.4317869598</c:v>
                </c:pt>
                <c:pt idx="3036">
                  <c:v>1435183.9464882943</c:v>
                </c:pt>
                <c:pt idx="3037">
                  <c:v>1057669.1729323308</c:v>
                </c:pt>
                <c:pt idx="3038">
                  <c:v>877303.29522528581</c:v>
                </c:pt>
                <c:pt idx="3039">
                  <c:v>1128584.0707964601</c:v>
                </c:pt>
                <c:pt idx="3040">
                  <c:v>1017000</c:v>
                </c:pt>
                <c:pt idx="3041">
                  <c:v>1230638.2978723405</c:v>
                </c:pt>
                <c:pt idx="3042">
                  <c:v>1327068.493150685</c:v>
                </c:pt>
                <c:pt idx="3043">
                  <c:v>1410491.8032786886</c:v>
                </c:pt>
                <c:pt idx="3044">
                  <c:v>566283.18584070797</c:v>
                </c:pt>
                <c:pt idx="3045">
                  <c:v>1201215.1898734176</c:v>
                </c:pt>
                <c:pt idx="3046">
                  <c:v>1647764.5305514159</c:v>
                </c:pt>
                <c:pt idx="3047">
                  <c:v>788056.53710247355</c:v>
                </c:pt>
                <c:pt idx="3048">
                  <c:v>1151150.4424778761</c:v>
                </c:pt>
                <c:pt idx="3049">
                  <c:v>1155580.1104972376</c:v>
                </c:pt>
                <c:pt idx="3050">
                  <c:v>576896.79715302493</c:v>
                </c:pt>
                <c:pt idx="3051">
                  <c:v>869223.0723955268</c:v>
                </c:pt>
                <c:pt idx="3052">
                  <c:v>835562.54917387886</c:v>
                </c:pt>
                <c:pt idx="3053">
                  <c:v>627724.71910112363</c:v>
                </c:pt>
                <c:pt idx="3054">
                  <c:v>1507382.1989528795</c:v>
                </c:pt>
                <c:pt idx="3055">
                  <c:v>1441709.1454272864</c:v>
                </c:pt>
                <c:pt idx="3056">
                  <c:v>1078416.4222873901</c:v>
                </c:pt>
                <c:pt idx="3057">
                  <c:v>1199520</c:v>
                </c:pt>
                <c:pt idx="3058">
                  <c:v>861197.60479041911</c:v>
                </c:pt>
                <c:pt idx="3059">
                  <c:v>458526.31578947371</c:v>
                </c:pt>
                <c:pt idx="3060">
                  <c:v>950000</c:v>
                </c:pt>
                <c:pt idx="3061">
                  <c:v>679775.12297962047</c:v>
                </c:pt>
                <c:pt idx="3062">
                  <c:v>651383.81201044389</c:v>
                </c:pt>
                <c:pt idx="3063">
                  <c:v>1102324.832214765</c:v>
                </c:pt>
                <c:pt idx="3064">
                  <c:v>785707.96460176993</c:v>
                </c:pt>
                <c:pt idx="3065">
                  <c:v>1089788.5196374622</c:v>
                </c:pt>
                <c:pt idx="3066">
                  <c:v>620181.81818181823</c:v>
                </c:pt>
                <c:pt idx="3067">
                  <c:v>816626.12035851472</c:v>
                </c:pt>
                <c:pt idx="3068">
                  <c:v>1515578.0933062881</c:v>
                </c:pt>
                <c:pt idx="3069">
                  <c:v>752014.92537313432</c:v>
                </c:pt>
                <c:pt idx="3070">
                  <c:v>1371361.8677042802</c:v>
                </c:pt>
                <c:pt idx="3071">
                  <c:v>719506.39853747713</c:v>
                </c:pt>
                <c:pt idx="3072">
                  <c:v>1207535.1918299752</c:v>
                </c:pt>
                <c:pt idx="3073">
                  <c:v>521069.51871657756</c:v>
                </c:pt>
                <c:pt idx="3074">
                  <c:v>638083.83233532938</c:v>
                </c:pt>
                <c:pt idx="3075">
                  <c:v>693036.43724696361</c:v>
                </c:pt>
                <c:pt idx="3076">
                  <c:v>1080000</c:v>
                </c:pt>
                <c:pt idx="3077">
                  <c:v>991482.27712137485</c:v>
                </c:pt>
                <c:pt idx="3078">
                  <c:v>1262000</c:v>
                </c:pt>
                <c:pt idx="3079">
                  <c:v>1157730.4964539008</c:v>
                </c:pt>
                <c:pt idx="3080">
                  <c:v>1192051.8495099589</c:v>
                </c:pt>
                <c:pt idx="3081">
                  <c:v>477051.54639175255</c:v>
                </c:pt>
                <c:pt idx="3082">
                  <c:v>1206246.5753424657</c:v>
                </c:pt>
                <c:pt idx="3083">
                  <c:v>1136250</c:v>
                </c:pt>
                <c:pt idx="3084">
                  <c:v>1020073.1975112846</c:v>
                </c:pt>
                <c:pt idx="3085">
                  <c:v>569772.72727272729</c:v>
                </c:pt>
                <c:pt idx="3086">
                  <c:v>733237.99795709911</c:v>
                </c:pt>
                <c:pt idx="3087">
                  <c:v>881751.15207373269</c:v>
                </c:pt>
                <c:pt idx="3088">
                  <c:v>999831.57894736843</c:v>
                </c:pt>
                <c:pt idx="3089">
                  <c:v>477119.20529801323</c:v>
                </c:pt>
                <c:pt idx="3090">
                  <c:v>806921.17005453643</c:v>
                </c:pt>
                <c:pt idx="3091">
                  <c:v>914296.68552950688</c:v>
                </c:pt>
                <c:pt idx="3092">
                  <c:v>697952.04147764097</c:v>
                </c:pt>
                <c:pt idx="3093">
                  <c:v>1654749.0347490348</c:v>
                </c:pt>
                <c:pt idx="3094">
                  <c:v>1675411.7647058824</c:v>
                </c:pt>
                <c:pt idx="3095">
                  <c:v>782536.08247422683</c:v>
                </c:pt>
                <c:pt idx="3096">
                  <c:v>824273.78964941564</c:v>
                </c:pt>
                <c:pt idx="3097">
                  <c:v>762857.14285714284</c:v>
                </c:pt>
                <c:pt idx="3098">
                  <c:v>467419.3548387097</c:v>
                </c:pt>
                <c:pt idx="3099">
                  <c:v>1132180.8510638298</c:v>
                </c:pt>
                <c:pt idx="3100">
                  <c:v>889349.11242603546</c:v>
                </c:pt>
                <c:pt idx="3101">
                  <c:v>429508.92857142858</c:v>
                </c:pt>
                <c:pt idx="3102">
                  <c:v>865321.10091743118</c:v>
                </c:pt>
                <c:pt idx="3103">
                  <c:v>982196.5317919075</c:v>
                </c:pt>
                <c:pt idx="3104">
                  <c:v>616363.63636363635</c:v>
                </c:pt>
                <c:pt idx="3105">
                  <c:v>521842.10526315792</c:v>
                </c:pt>
                <c:pt idx="3106">
                  <c:v>1168556.1497326202</c:v>
                </c:pt>
                <c:pt idx="3107">
                  <c:v>611638.79598662211</c:v>
                </c:pt>
                <c:pt idx="3108">
                  <c:v>756888.27964359149</c:v>
                </c:pt>
                <c:pt idx="3109">
                  <c:v>580714.28571428568</c:v>
                </c:pt>
                <c:pt idx="3110">
                  <c:v>796422.58491398324</c:v>
                </c:pt>
                <c:pt idx="3111">
                  <c:v>613928.57142857148</c:v>
                </c:pt>
                <c:pt idx="3112">
                  <c:v>817145.8492003046</c:v>
                </c:pt>
                <c:pt idx="3113">
                  <c:v>763651.92582025682</c:v>
                </c:pt>
                <c:pt idx="3114">
                  <c:v>1384821.4285714286</c:v>
                </c:pt>
                <c:pt idx="3115">
                  <c:v>617974.13793103443</c:v>
                </c:pt>
                <c:pt idx="3116">
                  <c:v>1229342.6294820716</c:v>
                </c:pt>
                <c:pt idx="3117">
                  <c:v>1267461.139896373</c:v>
                </c:pt>
                <c:pt idx="3118">
                  <c:v>941375.24557956774</c:v>
                </c:pt>
                <c:pt idx="3119">
                  <c:v>778295.45454545459</c:v>
                </c:pt>
                <c:pt idx="3120">
                  <c:v>1131172.3329425557</c:v>
                </c:pt>
                <c:pt idx="3121">
                  <c:v>801327.01421800943</c:v>
                </c:pt>
                <c:pt idx="3122">
                  <c:v>1170000</c:v>
                </c:pt>
                <c:pt idx="3123">
                  <c:v>1724931.506849315</c:v>
                </c:pt>
                <c:pt idx="3124">
                  <c:v>1395071.9342315597</c:v>
                </c:pt>
                <c:pt idx="3125">
                  <c:v>1528965.5172413792</c:v>
                </c:pt>
                <c:pt idx="3126">
                  <c:v>660872.97146054846</c:v>
                </c:pt>
                <c:pt idx="3127">
                  <c:v>568391.16719242907</c:v>
                </c:pt>
                <c:pt idx="3128">
                  <c:v>3588149.7418244407</c:v>
                </c:pt>
                <c:pt idx="3129">
                  <c:v>1571097.2956170344</c:v>
                </c:pt>
                <c:pt idx="3130">
                  <c:v>3570406.7321178121</c:v>
                </c:pt>
                <c:pt idx="3131">
                  <c:v>2463930.7787391841</c:v>
                </c:pt>
                <c:pt idx="3132">
                  <c:v>3071850.3480278421</c:v>
                </c:pt>
                <c:pt idx="3133">
                  <c:v>1776546.6101694915</c:v>
                </c:pt>
                <c:pt idx="3134">
                  <c:v>2547169.8113207547</c:v>
                </c:pt>
                <c:pt idx="3135">
                  <c:v>2508648.6486486485</c:v>
                </c:pt>
                <c:pt idx="3136">
                  <c:v>2334269.8961937716</c:v>
                </c:pt>
                <c:pt idx="3137">
                  <c:v>2236092.3623445826</c:v>
                </c:pt>
                <c:pt idx="3138">
                  <c:v>2065799.4041708044</c:v>
                </c:pt>
                <c:pt idx="3139">
                  <c:v>1248495.4751131223</c:v>
                </c:pt>
                <c:pt idx="3140">
                  <c:v>4681860.9625668451</c:v>
                </c:pt>
                <c:pt idx="3141">
                  <c:v>3463233.9089481947</c:v>
                </c:pt>
                <c:pt idx="3142">
                  <c:v>1137649.5500264689</c:v>
                </c:pt>
                <c:pt idx="3143">
                  <c:v>1397342.19269103</c:v>
                </c:pt>
                <c:pt idx="3144">
                  <c:v>438679.24528301886</c:v>
                </c:pt>
                <c:pt idx="3145">
                  <c:v>1334718.7024835276</c:v>
                </c:pt>
                <c:pt idx="3146">
                  <c:v>1448153.3101045296</c:v>
                </c:pt>
                <c:pt idx="3147">
                  <c:v>1042105.2631578947</c:v>
                </c:pt>
                <c:pt idx="3148">
                  <c:v>1167558.4658559402</c:v>
                </c:pt>
                <c:pt idx="3149">
                  <c:v>1607888.8347147733</c:v>
                </c:pt>
                <c:pt idx="3150">
                  <c:v>1898926.5934951163</c:v>
                </c:pt>
                <c:pt idx="3151">
                  <c:v>1447335.4231974923</c:v>
                </c:pt>
                <c:pt idx="3152">
                  <c:v>2273187.5525651807</c:v>
                </c:pt>
                <c:pt idx="3153">
                  <c:v>1799826.2082282894</c:v>
                </c:pt>
                <c:pt idx="3154">
                  <c:v>1547792.2077922078</c:v>
                </c:pt>
                <c:pt idx="3155">
                  <c:v>810000</c:v>
                </c:pt>
                <c:pt idx="3156">
                  <c:v>1012980.5013927576</c:v>
                </c:pt>
                <c:pt idx="3157">
                  <c:v>1132348.8276429453</c:v>
                </c:pt>
                <c:pt idx="3158">
                  <c:v>4672327.8688524589</c:v>
                </c:pt>
                <c:pt idx="3159">
                  <c:v>1885544.5544554456</c:v>
                </c:pt>
                <c:pt idx="3160">
                  <c:v>1025338.4912959381</c:v>
                </c:pt>
                <c:pt idx="3161">
                  <c:v>1485732.8990228013</c:v>
                </c:pt>
                <c:pt idx="3162">
                  <c:v>1559151.9434628976</c:v>
                </c:pt>
                <c:pt idx="3163">
                  <c:v>2040739.5993836671</c:v>
                </c:pt>
                <c:pt idx="3164">
                  <c:v>2860619.6038598274</c:v>
                </c:pt>
                <c:pt idx="3165">
                  <c:v>1068166.089965398</c:v>
                </c:pt>
                <c:pt idx="3166">
                  <c:v>1727186.440677966</c:v>
                </c:pt>
                <c:pt idx="3167">
                  <c:v>2938794.6804331969</c:v>
                </c:pt>
                <c:pt idx="3168">
                  <c:v>1242724.4582043344</c:v>
                </c:pt>
                <c:pt idx="3169">
                  <c:v>2626999.3682880607</c:v>
                </c:pt>
                <c:pt idx="3170">
                  <c:v>763803.68098159507</c:v>
                </c:pt>
                <c:pt idx="3171">
                  <c:v>2225454.5454545454</c:v>
                </c:pt>
                <c:pt idx="3172">
                  <c:v>1493227.4417032781</c:v>
                </c:pt>
                <c:pt idx="3173">
                  <c:v>2754080.7174887895</c:v>
                </c:pt>
                <c:pt idx="3174">
                  <c:v>4021425.4859611229</c:v>
                </c:pt>
                <c:pt idx="3175">
                  <c:v>3006983.2555586058</c:v>
                </c:pt>
                <c:pt idx="3176">
                  <c:v>1384811.3207547169</c:v>
                </c:pt>
                <c:pt idx="3177">
                  <c:v>2522903.2258064514</c:v>
                </c:pt>
                <c:pt idx="3178">
                  <c:v>1902012.7118644067</c:v>
                </c:pt>
                <c:pt idx="3179">
                  <c:v>5107622.8357510529</c:v>
                </c:pt>
                <c:pt idx="3180">
                  <c:v>1414422.7353463587</c:v>
                </c:pt>
                <c:pt idx="3181">
                  <c:v>1074240</c:v>
                </c:pt>
                <c:pt idx="3182">
                  <c:v>4132275.4491017964</c:v>
                </c:pt>
                <c:pt idx="3183">
                  <c:v>3794400</c:v>
                </c:pt>
                <c:pt idx="3184">
                  <c:v>3425827.7027027025</c:v>
                </c:pt>
                <c:pt idx="3185">
                  <c:v>2048512.1107266436</c:v>
                </c:pt>
                <c:pt idx="3186">
                  <c:v>593819.09547738696</c:v>
                </c:pt>
                <c:pt idx="3187">
                  <c:v>1229863.01369863</c:v>
                </c:pt>
                <c:pt idx="3188">
                  <c:v>2267725.0409165304</c:v>
                </c:pt>
                <c:pt idx="3189">
                  <c:v>3367200</c:v>
                </c:pt>
                <c:pt idx="3190">
                  <c:v>973823.5294117647</c:v>
                </c:pt>
                <c:pt idx="3191">
                  <c:v>1288996.7027790863</c:v>
                </c:pt>
                <c:pt idx="3192">
                  <c:v>1650564.7840531562</c:v>
                </c:pt>
                <c:pt idx="3193">
                  <c:v>3539835.2779684281</c:v>
                </c:pt>
                <c:pt idx="3194">
                  <c:v>3217238.1691233516</c:v>
                </c:pt>
                <c:pt idx="3195">
                  <c:v>1070270.2702702703</c:v>
                </c:pt>
                <c:pt idx="3196">
                  <c:v>3367714.0109009296</c:v>
                </c:pt>
                <c:pt idx="3197">
                  <c:v>886875</c:v>
                </c:pt>
                <c:pt idx="3198">
                  <c:v>2003323.649041255</c:v>
                </c:pt>
                <c:pt idx="3199">
                  <c:v>1714285.7142857143</c:v>
                </c:pt>
                <c:pt idx="3200">
                  <c:v>1322924.4906112666</c:v>
                </c:pt>
                <c:pt idx="3201">
                  <c:v>3634101.0401188708</c:v>
                </c:pt>
                <c:pt idx="3202">
                  <c:v>2925466.1354581672</c:v>
                </c:pt>
                <c:pt idx="3203">
                  <c:v>1968239.5644283122</c:v>
                </c:pt>
                <c:pt idx="3204">
                  <c:v>2278481.0126582277</c:v>
                </c:pt>
                <c:pt idx="3205">
                  <c:v>540000</c:v>
                </c:pt>
                <c:pt idx="3206">
                  <c:v>1575849.0566037735</c:v>
                </c:pt>
                <c:pt idx="3207">
                  <c:v>1526032.9261816251</c:v>
                </c:pt>
                <c:pt idx="3208">
                  <c:v>733675.401893856</c:v>
                </c:pt>
                <c:pt idx="3209">
                  <c:v>936534.65346534655</c:v>
                </c:pt>
                <c:pt idx="3210">
                  <c:v>1544710.0175746924</c:v>
                </c:pt>
                <c:pt idx="3211">
                  <c:v>744362.41610738251</c:v>
                </c:pt>
                <c:pt idx="3212">
                  <c:v>675831.13456464384</c:v>
                </c:pt>
                <c:pt idx="3213">
                  <c:v>931706.93686671858</c:v>
                </c:pt>
                <c:pt idx="3214">
                  <c:v>882391.30434782605</c:v>
                </c:pt>
                <c:pt idx="3215">
                  <c:v>505144.50867052021</c:v>
                </c:pt>
                <c:pt idx="3216">
                  <c:v>545031.05590062111</c:v>
                </c:pt>
                <c:pt idx="3217">
                  <c:v>924709.41883767536</c:v>
                </c:pt>
                <c:pt idx="3218">
                  <c:v>576288.38451268361</c:v>
                </c:pt>
                <c:pt idx="3219">
                  <c:v>1129090.9090909092</c:v>
                </c:pt>
                <c:pt idx="3220">
                  <c:v>1259500</c:v>
                </c:pt>
                <c:pt idx="3221">
                  <c:v>793121.13579116098</c:v>
                </c:pt>
                <c:pt idx="3222">
                  <c:v>1062692.3076923077</c:v>
                </c:pt>
                <c:pt idx="3223">
                  <c:v>968320.86061739945</c:v>
                </c:pt>
                <c:pt idx="3224">
                  <c:v>955461.27281697094</c:v>
                </c:pt>
                <c:pt idx="3225">
                  <c:v>541659.83606557373</c:v>
                </c:pt>
                <c:pt idx="3226">
                  <c:v>1258632.6641345632</c:v>
                </c:pt>
                <c:pt idx="3227">
                  <c:v>1256146.7889908256</c:v>
                </c:pt>
                <c:pt idx="3228">
                  <c:v>783909.22401171306</c:v>
                </c:pt>
                <c:pt idx="3229">
                  <c:v>901137.27742676623</c:v>
                </c:pt>
                <c:pt idx="3230">
                  <c:v>473173.65269461076</c:v>
                </c:pt>
                <c:pt idx="3231">
                  <c:v>483074.77567298105</c:v>
                </c:pt>
                <c:pt idx="3232">
                  <c:v>632985.78199052135</c:v>
                </c:pt>
                <c:pt idx="3233">
                  <c:v>464003.61850607389</c:v>
                </c:pt>
                <c:pt idx="3234">
                  <c:v>504513.06413301663</c:v>
                </c:pt>
                <c:pt idx="3235">
                  <c:v>435974.47795823665</c:v>
                </c:pt>
                <c:pt idx="3236">
                  <c:v>422306.0396275961</c:v>
                </c:pt>
                <c:pt idx="3237">
                  <c:v>469442.50871080137</c:v>
                </c:pt>
                <c:pt idx="3238">
                  <c:v>675098.46827133477</c:v>
                </c:pt>
                <c:pt idx="3239">
                  <c:v>538027.23080315825</c:v>
                </c:pt>
                <c:pt idx="3240">
                  <c:v>512479.33884297521</c:v>
                </c:pt>
                <c:pt idx="3241">
                  <c:v>418541.66666666669</c:v>
                </c:pt>
                <c:pt idx="3242">
                  <c:v>468003.41070582659</c:v>
                </c:pt>
                <c:pt idx="3243">
                  <c:v>539794.75484606612</c:v>
                </c:pt>
                <c:pt idx="3244">
                  <c:v>523653.60553177475</c:v>
                </c:pt>
                <c:pt idx="3245">
                  <c:v>636678.44522968202</c:v>
                </c:pt>
                <c:pt idx="3246">
                  <c:v>437985.5421686747</c:v>
                </c:pt>
                <c:pt idx="3247">
                  <c:v>370699.30069930071</c:v>
                </c:pt>
                <c:pt idx="3248">
                  <c:v>502408.31235143205</c:v>
                </c:pt>
                <c:pt idx="3249">
                  <c:v>601627.11864406778</c:v>
                </c:pt>
                <c:pt idx="3250">
                  <c:v>519884.79262672813</c:v>
                </c:pt>
                <c:pt idx="3251">
                  <c:v>473559.84555984556</c:v>
                </c:pt>
                <c:pt idx="3252">
                  <c:v>1896923.076923077</c:v>
                </c:pt>
                <c:pt idx="3253">
                  <c:v>509456.31568321813</c:v>
                </c:pt>
                <c:pt idx="3254">
                  <c:v>494690.79386257502</c:v>
                </c:pt>
                <c:pt idx="3255">
                  <c:v>402526.0029717682</c:v>
                </c:pt>
                <c:pt idx="3256">
                  <c:v>544645.45226760209</c:v>
                </c:pt>
                <c:pt idx="3257">
                  <c:v>493858.51583425241</c:v>
                </c:pt>
                <c:pt idx="3258">
                  <c:v>445344.8275862069</c:v>
                </c:pt>
                <c:pt idx="3259">
                  <c:v>522455.48266166821</c:v>
                </c:pt>
                <c:pt idx="3260">
                  <c:v>440770.09136677231</c:v>
                </c:pt>
                <c:pt idx="3261">
                  <c:v>3646451.6129032257</c:v>
                </c:pt>
                <c:pt idx="3262">
                  <c:v>443462.6865671642</c:v>
                </c:pt>
                <c:pt idx="3263">
                  <c:v>534983.41074983415</c:v>
                </c:pt>
                <c:pt idx="3264">
                  <c:v>452903.22580645164</c:v>
                </c:pt>
                <c:pt idx="3265">
                  <c:v>440168.06722689077</c:v>
                </c:pt>
                <c:pt idx="3266">
                  <c:v>508617.23446893785</c:v>
                </c:pt>
                <c:pt idx="3267">
                  <c:v>500203.19303338171</c:v>
                </c:pt>
                <c:pt idx="3268">
                  <c:v>414957.98319327732</c:v>
                </c:pt>
                <c:pt idx="3269">
                  <c:v>514803.4515819751</c:v>
                </c:pt>
                <c:pt idx="3270">
                  <c:v>375527.15654952079</c:v>
                </c:pt>
                <c:pt idx="3271">
                  <c:v>451185.80263511697</c:v>
                </c:pt>
                <c:pt idx="3272">
                  <c:v>4194000</c:v>
                </c:pt>
                <c:pt idx="3273">
                  <c:v>466061.89063162357</c:v>
                </c:pt>
                <c:pt idx="3274">
                  <c:v>549056.60377358494</c:v>
                </c:pt>
                <c:pt idx="3275">
                  <c:v>405517.24137931032</c:v>
                </c:pt>
                <c:pt idx="3276">
                  <c:v>1049674.728940784</c:v>
                </c:pt>
                <c:pt idx="3277">
                  <c:v>632706.76691729319</c:v>
                </c:pt>
                <c:pt idx="3278">
                  <c:v>380830.03271913208</c:v>
                </c:pt>
                <c:pt idx="3279">
                  <c:v>572416.25089094799</c:v>
                </c:pt>
                <c:pt idx="3280">
                  <c:v>811715.37484116899</c:v>
                </c:pt>
                <c:pt idx="3281">
                  <c:v>742378.37837837834</c:v>
                </c:pt>
                <c:pt idx="3282">
                  <c:v>541303.2984714401</c:v>
                </c:pt>
                <c:pt idx="3283">
                  <c:v>525324.67532467528</c:v>
                </c:pt>
                <c:pt idx="3284">
                  <c:v>482803.73831775703</c:v>
                </c:pt>
                <c:pt idx="3285">
                  <c:v>602357.14285714284</c:v>
                </c:pt>
                <c:pt idx="3286">
                  <c:v>536975.66628041712</c:v>
                </c:pt>
                <c:pt idx="3287">
                  <c:v>745884.57899716182</c:v>
                </c:pt>
                <c:pt idx="3288">
                  <c:v>992830.1886792453</c:v>
                </c:pt>
                <c:pt idx="3289">
                  <c:v>630497.73755656113</c:v>
                </c:pt>
                <c:pt idx="3290">
                  <c:v>515751.29533678759</c:v>
                </c:pt>
                <c:pt idx="3291">
                  <c:v>453176.4705882353</c:v>
                </c:pt>
                <c:pt idx="3292">
                  <c:v>412853.18559556786</c:v>
                </c:pt>
                <c:pt idx="3293">
                  <c:v>758859.06040268461</c:v>
                </c:pt>
                <c:pt idx="3294">
                  <c:v>534331.73076923075</c:v>
                </c:pt>
                <c:pt idx="3295">
                  <c:v>543825</c:v>
                </c:pt>
                <c:pt idx="3296">
                  <c:v>581357.70234986942</c:v>
                </c:pt>
                <c:pt idx="3297">
                  <c:v>602222.22222222225</c:v>
                </c:pt>
                <c:pt idx="3298">
                  <c:v>1440000</c:v>
                </c:pt>
                <c:pt idx="3299">
                  <c:v>590103.6585365854</c:v>
                </c:pt>
                <c:pt idx="3300">
                  <c:v>625224.48979591834</c:v>
                </c:pt>
                <c:pt idx="3301">
                  <c:v>1037777.7777777778</c:v>
                </c:pt>
                <c:pt idx="3302">
                  <c:v>979484.36642896326</c:v>
                </c:pt>
                <c:pt idx="3303">
                  <c:v>1187014.0280561121</c:v>
                </c:pt>
                <c:pt idx="3304">
                  <c:v>1320402.6845637583</c:v>
                </c:pt>
                <c:pt idx="3305">
                  <c:v>1516082.4742268042</c:v>
                </c:pt>
                <c:pt idx="3306">
                  <c:v>1135053.1914893617</c:v>
                </c:pt>
                <c:pt idx="3307">
                  <c:v>2088542.7135678392</c:v>
                </c:pt>
                <c:pt idx="3308">
                  <c:v>1312461.3800205973</c:v>
                </c:pt>
                <c:pt idx="3309">
                  <c:v>579860.72423398332</c:v>
                </c:pt>
                <c:pt idx="3310">
                  <c:v>1431066.1764705882</c:v>
                </c:pt>
                <c:pt idx="3311">
                  <c:v>594961.83206106874</c:v>
                </c:pt>
                <c:pt idx="3312">
                  <c:v>1519234.4497607655</c:v>
                </c:pt>
                <c:pt idx="3313">
                  <c:v>864683.54430379742</c:v>
                </c:pt>
                <c:pt idx="3314">
                  <c:v>911947.59825327515</c:v>
                </c:pt>
                <c:pt idx="3315">
                  <c:v>1199437.5</c:v>
                </c:pt>
                <c:pt idx="3316">
                  <c:v>521718.75</c:v>
                </c:pt>
                <c:pt idx="3317">
                  <c:v>741391.30434782605</c:v>
                </c:pt>
                <c:pt idx="3318">
                  <c:v>783905.32544378703</c:v>
                </c:pt>
                <c:pt idx="3319">
                  <c:v>1322744.4794952681</c:v>
                </c:pt>
                <c:pt idx="3320">
                  <c:v>1498254.5454545454</c:v>
                </c:pt>
                <c:pt idx="3321">
                  <c:v>1729636.3636363635</c:v>
                </c:pt>
                <c:pt idx="3322">
                  <c:v>855862.06896551722</c:v>
                </c:pt>
                <c:pt idx="3323">
                  <c:v>736232.46492985974</c:v>
                </c:pt>
                <c:pt idx="3324">
                  <c:v>427448.43391902215</c:v>
                </c:pt>
                <c:pt idx="3325">
                  <c:v>465513.49852084072</c:v>
                </c:pt>
                <c:pt idx="3326">
                  <c:v>412974.23887587822</c:v>
                </c:pt>
                <c:pt idx="3327">
                  <c:v>469735.86698337289</c:v>
                </c:pt>
                <c:pt idx="3328">
                  <c:v>478990.66601078457</c:v>
                </c:pt>
                <c:pt idx="3329">
                  <c:v>459686.81440016947</c:v>
                </c:pt>
                <c:pt idx="3330">
                  <c:v>473530.71167656314</c:v>
                </c:pt>
                <c:pt idx="3331">
                  <c:v>431164.48827650171</c:v>
                </c:pt>
                <c:pt idx="3332">
                  <c:v>413581.87735173636</c:v>
                </c:pt>
                <c:pt idx="3333">
                  <c:v>725644.59930313588</c:v>
                </c:pt>
                <c:pt idx="3334">
                  <c:v>443879.62962962961</c:v>
                </c:pt>
                <c:pt idx="3335">
                  <c:v>460488.23948681395</c:v>
                </c:pt>
                <c:pt idx="3336">
                  <c:v>464013.93517116026</c:v>
                </c:pt>
                <c:pt idx="3337">
                  <c:v>557945.34412955469</c:v>
                </c:pt>
                <c:pt idx="3338">
                  <c:v>429441.62436548225</c:v>
                </c:pt>
                <c:pt idx="3339">
                  <c:v>495261.21372031665</c:v>
                </c:pt>
                <c:pt idx="3340">
                  <c:v>480332.24263780518</c:v>
                </c:pt>
                <c:pt idx="3341">
                  <c:v>466537.86947801535</c:v>
                </c:pt>
                <c:pt idx="3342">
                  <c:v>443089.5795246801</c:v>
                </c:pt>
                <c:pt idx="3343">
                  <c:v>418785.20293346699</c:v>
                </c:pt>
                <c:pt idx="3344">
                  <c:v>807391.30434782605</c:v>
                </c:pt>
                <c:pt idx="3345">
                  <c:v>461319.70961668168</c:v>
                </c:pt>
                <c:pt idx="3346">
                  <c:v>508890.34369885433</c:v>
                </c:pt>
                <c:pt idx="3347">
                  <c:v>479277.10843373492</c:v>
                </c:pt>
                <c:pt idx="3348">
                  <c:v>337232.66232850612</c:v>
                </c:pt>
                <c:pt idx="3349">
                  <c:v>466545.65409672476</c:v>
                </c:pt>
                <c:pt idx="3350">
                  <c:v>474973.13141182216</c:v>
                </c:pt>
                <c:pt idx="3351">
                  <c:v>466179.7752808989</c:v>
                </c:pt>
                <c:pt idx="3352">
                  <c:v>472338.61218683724</c:v>
                </c:pt>
                <c:pt idx="3353">
                  <c:v>438499.02604544733</c:v>
                </c:pt>
                <c:pt idx="3354">
                  <c:v>452873.39990033541</c:v>
                </c:pt>
                <c:pt idx="3355">
                  <c:v>486498.74055415619</c:v>
                </c:pt>
                <c:pt idx="3356">
                  <c:v>505236.05150214594</c:v>
                </c:pt>
                <c:pt idx="3357">
                  <c:v>478348.623853211</c:v>
                </c:pt>
                <c:pt idx="3358">
                  <c:v>472363.63636363635</c:v>
                </c:pt>
                <c:pt idx="3359">
                  <c:v>187070.26573768028</c:v>
                </c:pt>
                <c:pt idx="3360">
                  <c:v>539263.84269177704</c:v>
                </c:pt>
                <c:pt idx="3361">
                  <c:v>304755.77172851562</c:v>
                </c:pt>
                <c:pt idx="3362">
                  <c:v>26694.500739532767</c:v>
                </c:pt>
                <c:pt idx="3363">
                  <c:v>445423.72881355934</c:v>
                </c:pt>
                <c:pt idx="3364">
                  <c:v>338984.18291239714</c:v>
                </c:pt>
                <c:pt idx="3365">
                  <c:v>461630.21868787275</c:v>
                </c:pt>
                <c:pt idx="3366">
                  <c:v>469361.147327249</c:v>
                </c:pt>
                <c:pt idx="3367">
                  <c:v>493933.6492890995</c:v>
                </c:pt>
                <c:pt idx="3368">
                  <c:v>219217.43775869205</c:v>
                </c:pt>
                <c:pt idx="3369">
                  <c:v>463015.93048604287</c:v>
                </c:pt>
                <c:pt idx="3370">
                  <c:v>502816.5857302951</c:v>
                </c:pt>
                <c:pt idx="3371">
                  <c:v>921272.72727272729</c:v>
                </c:pt>
                <c:pt idx="3372">
                  <c:v>241075.94788411458</c:v>
                </c:pt>
                <c:pt idx="3373">
                  <c:v>447234.04255319148</c:v>
                </c:pt>
                <c:pt idx="3374">
                  <c:v>474728.26086956525</c:v>
                </c:pt>
                <c:pt idx="3375">
                  <c:v>539784.29795860255</c:v>
                </c:pt>
                <c:pt idx="3376">
                  <c:v>419216.18919076491</c:v>
                </c:pt>
                <c:pt idx="3377">
                  <c:v>488516.94915254239</c:v>
                </c:pt>
                <c:pt idx="3378">
                  <c:v>495566.03773584904</c:v>
                </c:pt>
                <c:pt idx="3379">
                  <c:v>257116.3443726819</c:v>
                </c:pt>
                <c:pt idx="3380">
                  <c:v>143932.1280994307</c:v>
                </c:pt>
                <c:pt idx="3381">
                  <c:v>447572.46110353788</c:v>
                </c:pt>
                <c:pt idx="3382">
                  <c:v>537412.09803082189</c:v>
                </c:pt>
                <c:pt idx="3383">
                  <c:v>236308.94858630953</c:v>
                </c:pt>
                <c:pt idx="3384">
                  <c:v>437420.90756659553</c:v>
                </c:pt>
                <c:pt idx="3385">
                  <c:v>471862.10605849785</c:v>
                </c:pt>
                <c:pt idx="3386">
                  <c:v>571713.45595353341</c:v>
                </c:pt>
                <c:pt idx="3387">
                  <c:v>51463.206227948591</c:v>
                </c:pt>
                <c:pt idx="3388">
                  <c:v>465113.20757397084</c:v>
                </c:pt>
                <c:pt idx="3389">
                  <c:v>378457.2346915041</c:v>
                </c:pt>
                <c:pt idx="3390">
                  <c:v>473483.87470416958</c:v>
                </c:pt>
                <c:pt idx="3391">
                  <c:v>433853.65853658534</c:v>
                </c:pt>
                <c:pt idx="3392">
                  <c:v>391249.8170191829</c:v>
                </c:pt>
                <c:pt idx="3393">
                  <c:v>475610.74872349948</c:v>
                </c:pt>
                <c:pt idx="3394">
                  <c:v>404918.82306170888</c:v>
                </c:pt>
                <c:pt idx="3395">
                  <c:v>461415.12719505286</c:v>
                </c:pt>
                <c:pt idx="3396">
                  <c:v>591564.98673740053</c:v>
                </c:pt>
                <c:pt idx="3397">
                  <c:v>243208.97356015159</c:v>
                </c:pt>
                <c:pt idx="3398">
                  <c:v>180044.77448598776</c:v>
                </c:pt>
                <c:pt idx="3399">
                  <c:v>332869.5972457134</c:v>
                </c:pt>
                <c:pt idx="3400">
                  <c:v>424857.94446166058</c:v>
                </c:pt>
                <c:pt idx="3401">
                  <c:v>467234.04255319148</c:v>
                </c:pt>
                <c:pt idx="3402">
                  <c:v>466434.78260869568</c:v>
                </c:pt>
                <c:pt idx="3403">
                  <c:v>475621.05263157893</c:v>
                </c:pt>
                <c:pt idx="3404">
                  <c:v>692432.43243243243</c:v>
                </c:pt>
                <c:pt idx="3405">
                  <c:v>475124.63913502777</c:v>
                </c:pt>
                <c:pt idx="3406">
                  <c:v>416846.42878527788</c:v>
                </c:pt>
                <c:pt idx="3407">
                  <c:v>465628.07881773397</c:v>
                </c:pt>
                <c:pt idx="3408">
                  <c:v>463548.38709677418</c:v>
                </c:pt>
                <c:pt idx="3409">
                  <c:v>465505.92525068368</c:v>
                </c:pt>
                <c:pt idx="3410">
                  <c:v>371250</c:v>
                </c:pt>
                <c:pt idx="3411">
                  <c:v>452978.03806734993</c:v>
                </c:pt>
                <c:pt idx="3412">
                  <c:v>477394.80752014322</c:v>
                </c:pt>
                <c:pt idx="3413">
                  <c:v>187117.43705201635</c:v>
                </c:pt>
                <c:pt idx="3414">
                  <c:v>451546.39175257733</c:v>
                </c:pt>
                <c:pt idx="3415">
                  <c:v>684400.63163642469</c:v>
                </c:pt>
                <c:pt idx="3416">
                  <c:v>508948.33948783</c:v>
                </c:pt>
                <c:pt idx="3417">
                  <c:v>459113.24869986007</c:v>
                </c:pt>
                <c:pt idx="3418">
                  <c:v>534461.5384615385</c:v>
                </c:pt>
                <c:pt idx="3419">
                  <c:v>473234.8367029549</c:v>
                </c:pt>
                <c:pt idx="3420">
                  <c:v>339726.16570136277</c:v>
                </c:pt>
                <c:pt idx="3421">
                  <c:v>137821.0309927155</c:v>
                </c:pt>
                <c:pt idx="3422">
                  <c:v>480331.49171270721</c:v>
                </c:pt>
                <c:pt idx="3423">
                  <c:v>420215.82733812951</c:v>
                </c:pt>
                <c:pt idx="3424">
                  <c:v>468883.8309859155</c:v>
                </c:pt>
                <c:pt idx="3425">
                  <c:v>481183.09859154932</c:v>
                </c:pt>
                <c:pt idx="3426">
                  <c:v>468000</c:v>
                </c:pt>
                <c:pt idx="3427">
                  <c:v>432911.39240506326</c:v>
                </c:pt>
                <c:pt idx="3428">
                  <c:v>546206.89655172417</c:v>
                </c:pt>
                <c:pt idx="3429">
                  <c:v>467871.51657683094</c:v>
                </c:pt>
                <c:pt idx="3430">
                  <c:v>467329.19254658383</c:v>
                </c:pt>
                <c:pt idx="3431">
                  <c:v>701208.7912087912</c:v>
                </c:pt>
                <c:pt idx="3432">
                  <c:v>466229.50819672132</c:v>
                </c:pt>
                <c:pt idx="3433">
                  <c:v>491130.27529971942</c:v>
                </c:pt>
                <c:pt idx="3434">
                  <c:v>517506.53120464442</c:v>
                </c:pt>
                <c:pt idx="3435">
                  <c:v>511500</c:v>
                </c:pt>
                <c:pt idx="3436">
                  <c:v>487862.06896551722</c:v>
                </c:pt>
                <c:pt idx="3437">
                  <c:v>494863.92718112929</c:v>
                </c:pt>
                <c:pt idx="3438">
                  <c:v>470607.476635514</c:v>
                </c:pt>
                <c:pt idx="3439">
                  <c:v>644453.96145610278</c:v>
                </c:pt>
                <c:pt idx="3440">
                  <c:v>602647.0588235294</c:v>
                </c:pt>
                <c:pt idx="3441">
                  <c:v>624233.98328690813</c:v>
                </c:pt>
                <c:pt idx="3442">
                  <c:v>290142.96286934911</c:v>
                </c:pt>
                <c:pt idx="3443">
                  <c:v>451232.87671232875</c:v>
                </c:pt>
                <c:pt idx="3444">
                  <c:v>459088.50282052584</c:v>
                </c:pt>
                <c:pt idx="3445">
                  <c:v>465100.67114093958</c:v>
                </c:pt>
                <c:pt idx="3446">
                  <c:v>482699.87358038349</c:v>
                </c:pt>
                <c:pt idx="3447">
                  <c:v>496519.48051948054</c:v>
                </c:pt>
                <c:pt idx="3448">
                  <c:v>466904.12276286352</c:v>
                </c:pt>
                <c:pt idx="3449">
                  <c:v>577138.33992094861</c:v>
                </c:pt>
                <c:pt idx="3450">
                  <c:v>1116625.3101736973</c:v>
                </c:pt>
                <c:pt idx="3451">
                  <c:v>829110.70780399279</c:v>
                </c:pt>
                <c:pt idx="3452">
                  <c:v>1020904.5226130653</c:v>
                </c:pt>
                <c:pt idx="3453">
                  <c:v>633993.37738985871</c:v>
                </c:pt>
                <c:pt idx="3454">
                  <c:v>700692.19756621332</c:v>
                </c:pt>
                <c:pt idx="3455">
                  <c:v>474631.57894736843</c:v>
                </c:pt>
                <c:pt idx="3456">
                  <c:v>420000</c:v>
                </c:pt>
                <c:pt idx="3457">
                  <c:v>789391.77101967798</c:v>
                </c:pt>
                <c:pt idx="3458">
                  <c:v>464397.19939847681</c:v>
                </c:pt>
                <c:pt idx="3459">
                  <c:v>923538.4615384615</c:v>
                </c:pt>
                <c:pt idx="3460">
                  <c:v>907272.72727272729</c:v>
                </c:pt>
                <c:pt idx="3461">
                  <c:v>665409.83606557373</c:v>
                </c:pt>
                <c:pt idx="3462">
                  <c:v>750602.01280878321</c:v>
                </c:pt>
                <c:pt idx="3463">
                  <c:v>397198.33564493759</c:v>
                </c:pt>
                <c:pt idx="3464">
                  <c:v>754888.72936109116</c:v>
                </c:pt>
                <c:pt idx="3465">
                  <c:v>462375</c:v>
                </c:pt>
                <c:pt idx="3466">
                  <c:v>391973.10956988245</c:v>
                </c:pt>
                <c:pt idx="3467">
                  <c:v>401463.90414946934</c:v>
                </c:pt>
                <c:pt idx="3468">
                  <c:v>525501.28534704365</c:v>
                </c:pt>
                <c:pt idx="3469">
                  <c:v>439844.9748518538</c:v>
                </c:pt>
                <c:pt idx="3470">
                  <c:v>474179.10447761195</c:v>
                </c:pt>
                <c:pt idx="3471">
                  <c:v>364662.0729698129</c:v>
                </c:pt>
                <c:pt idx="3472">
                  <c:v>77504.079626875537</c:v>
                </c:pt>
                <c:pt idx="3473">
                  <c:v>77149.14508602061</c:v>
                </c:pt>
                <c:pt idx="3474">
                  <c:v>468390.78947368421</c:v>
                </c:pt>
                <c:pt idx="3475">
                  <c:v>454341.63984307053</c:v>
                </c:pt>
                <c:pt idx="3476">
                  <c:v>428249.81013424293</c:v>
                </c:pt>
                <c:pt idx="3477">
                  <c:v>549274.8091603053</c:v>
                </c:pt>
                <c:pt idx="3478">
                  <c:v>260783.71192687604</c:v>
                </c:pt>
                <c:pt idx="3479">
                  <c:v>325310.09228970262</c:v>
                </c:pt>
                <c:pt idx="3480">
                  <c:v>462208.53634179384</c:v>
                </c:pt>
                <c:pt idx="3481">
                  <c:v>888187.64073445706</c:v>
                </c:pt>
                <c:pt idx="3482">
                  <c:v>449601.50573064806</c:v>
                </c:pt>
                <c:pt idx="3483">
                  <c:v>333600.28025501181</c:v>
                </c:pt>
                <c:pt idx="3484">
                  <c:v>249313.9449757543</c:v>
                </c:pt>
                <c:pt idx="3485">
                  <c:v>420578.97379411338</c:v>
                </c:pt>
                <c:pt idx="3486">
                  <c:v>155406.49362548973</c:v>
                </c:pt>
                <c:pt idx="3487">
                  <c:v>85760.196156647246</c:v>
                </c:pt>
                <c:pt idx="3488">
                  <c:v>151371.09016398911</c:v>
                </c:pt>
                <c:pt idx="3489">
                  <c:v>3720000</c:v>
                </c:pt>
                <c:pt idx="3490">
                  <c:v>68181.852298724683</c:v>
                </c:pt>
                <c:pt idx="3491">
                  <c:v>489130.4347826087</c:v>
                </c:pt>
                <c:pt idx="3492">
                  <c:v>475961.53846153844</c:v>
                </c:pt>
                <c:pt idx="3493">
                  <c:v>456428.57142857142</c:v>
                </c:pt>
                <c:pt idx="3494">
                  <c:v>468260.86956521741</c:v>
                </c:pt>
                <c:pt idx="3495">
                  <c:v>92863.950888087609</c:v>
                </c:pt>
                <c:pt idx="3496">
                  <c:v>63963.747807141248</c:v>
                </c:pt>
                <c:pt idx="3497">
                  <c:v>502346.93877551018</c:v>
                </c:pt>
                <c:pt idx="3498">
                  <c:v>517142.85714285716</c:v>
                </c:pt>
                <c:pt idx="3499">
                  <c:v>360533.21568032168</c:v>
                </c:pt>
                <c:pt idx="3500">
                  <c:v>464136.12565445027</c:v>
                </c:pt>
                <c:pt idx="3501">
                  <c:v>486534.09090909088</c:v>
                </c:pt>
                <c:pt idx="3502">
                  <c:v>515363.12849162013</c:v>
                </c:pt>
                <c:pt idx="3503">
                  <c:v>830769.23076923075</c:v>
                </c:pt>
                <c:pt idx="3504">
                  <c:v>160822.05627810638</c:v>
                </c:pt>
                <c:pt idx="3505">
                  <c:v>582567.56756756757</c:v>
                </c:pt>
                <c:pt idx="3506">
                  <c:v>444157.77255807206</c:v>
                </c:pt>
                <c:pt idx="3507">
                  <c:v>490212.76595744683</c:v>
                </c:pt>
                <c:pt idx="3508">
                  <c:v>91058.636303191495</c:v>
                </c:pt>
                <c:pt idx="3509">
                  <c:v>432867.44062246796</c:v>
                </c:pt>
                <c:pt idx="3510">
                  <c:v>572530.12048192776</c:v>
                </c:pt>
                <c:pt idx="3511">
                  <c:v>510000</c:v>
                </c:pt>
                <c:pt idx="3512">
                  <c:v>531617.59600831382</c:v>
                </c:pt>
                <c:pt idx="3513">
                  <c:v>720000</c:v>
                </c:pt>
                <c:pt idx="3514">
                  <c:v>1102500</c:v>
                </c:pt>
                <c:pt idx="3515">
                  <c:v>497454.54545454547</c:v>
                </c:pt>
                <c:pt idx="3516">
                  <c:v>502297.29729729728</c:v>
                </c:pt>
                <c:pt idx="3517">
                  <c:v>369618.15290743671</c:v>
                </c:pt>
                <c:pt idx="3518">
                  <c:v>288847.52952516236</c:v>
                </c:pt>
                <c:pt idx="3519">
                  <c:v>471325.30120481929</c:v>
                </c:pt>
                <c:pt idx="3520">
                  <c:v>416440.67796610168</c:v>
                </c:pt>
                <c:pt idx="3521">
                  <c:v>532104.70381506439</c:v>
                </c:pt>
                <c:pt idx="3522">
                  <c:v>1599813.0841121494</c:v>
                </c:pt>
                <c:pt idx="3523">
                  <c:v>259480.51988636365</c:v>
                </c:pt>
                <c:pt idx="3524">
                  <c:v>66221.088177083337</c:v>
                </c:pt>
                <c:pt idx="3525">
                  <c:v>454285.71428571426</c:v>
                </c:pt>
                <c:pt idx="3526">
                  <c:v>229457.79288998051</c:v>
                </c:pt>
                <c:pt idx="3527">
                  <c:v>497415.50695825048</c:v>
                </c:pt>
                <c:pt idx="3528">
                  <c:v>141008.50701925129</c:v>
                </c:pt>
                <c:pt idx="3529">
                  <c:v>474545.45454545453</c:v>
                </c:pt>
                <c:pt idx="3530">
                  <c:v>490769.23076923075</c:v>
                </c:pt>
                <c:pt idx="3531">
                  <c:v>52267.353177935162</c:v>
                </c:pt>
                <c:pt idx="3532">
                  <c:v>249371.60014783053</c:v>
                </c:pt>
                <c:pt idx="3533">
                  <c:v>492452.83018867922</c:v>
                </c:pt>
                <c:pt idx="3534">
                  <c:v>476697.247706422</c:v>
                </c:pt>
                <c:pt idx="3535">
                  <c:v>472645.16129032261</c:v>
                </c:pt>
                <c:pt idx="3536">
                  <c:v>239718.61545138888</c:v>
                </c:pt>
                <c:pt idx="3537">
                  <c:v>601000</c:v>
                </c:pt>
                <c:pt idx="3538">
                  <c:v>542861.16703345068</c:v>
                </c:pt>
                <c:pt idx="3539">
                  <c:v>508695.65217391303</c:v>
                </c:pt>
                <c:pt idx="3540">
                  <c:v>457168.14159292035</c:v>
                </c:pt>
                <c:pt idx="3541">
                  <c:v>491538.46153846156</c:v>
                </c:pt>
                <c:pt idx="3542">
                  <c:v>471891.89189189189</c:v>
                </c:pt>
                <c:pt idx="3543">
                  <c:v>469756.09756097558</c:v>
                </c:pt>
                <c:pt idx="3544">
                  <c:v>511428.57142857142</c:v>
                </c:pt>
                <c:pt idx="3545">
                  <c:v>571153.84615384613</c:v>
                </c:pt>
                <c:pt idx="3546">
                  <c:v>566023.15484804625</c:v>
                </c:pt>
                <c:pt idx="3547">
                  <c:v>490909.09090909088</c:v>
                </c:pt>
                <c:pt idx="3548">
                  <c:v>474515.3514653641</c:v>
                </c:pt>
                <c:pt idx="3549">
                  <c:v>484102.40963855421</c:v>
                </c:pt>
                <c:pt idx="3550">
                  <c:v>456545.45454545453</c:v>
                </c:pt>
                <c:pt idx="3551">
                  <c:v>289920.79451069079</c:v>
                </c:pt>
                <c:pt idx="3552">
                  <c:v>617518.2481751825</c:v>
                </c:pt>
                <c:pt idx="3553">
                  <c:v>465000</c:v>
                </c:pt>
                <c:pt idx="3554">
                  <c:v>2412000</c:v>
                </c:pt>
                <c:pt idx="3555">
                  <c:v>47094.529071514422</c:v>
                </c:pt>
                <c:pt idx="3556">
                  <c:v>238965.77004009334</c:v>
                </c:pt>
                <c:pt idx="3557">
                  <c:v>405998.77703984233</c:v>
                </c:pt>
                <c:pt idx="3558">
                  <c:v>429939.2775735294</c:v>
                </c:pt>
                <c:pt idx="3559">
                  <c:v>488181.81818181818</c:v>
                </c:pt>
                <c:pt idx="3560">
                  <c:v>452727.27272727271</c:v>
                </c:pt>
                <c:pt idx="3561">
                  <c:v>472695.65217391303</c:v>
                </c:pt>
                <c:pt idx="3562">
                  <c:v>577951.80722891563</c:v>
                </c:pt>
                <c:pt idx="3563">
                  <c:v>801627.90697674418</c:v>
                </c:pt>
                <c:pt idx="3564">
                  <c:v>472107.1012805588</c:v>
                </c:pt>
                <c:pt idx="3565">
                  <c:v>3396521.7391304346</c:v>
                </c:pt>
                <c:pt idx="3566">
                  <c:v>504000</c:v>
                </c:pt>
                <c:pt idx="3567">
                  <c:v>499024.39024390245</c:v>
                </c:pt>
                <c:pt idx="3568">
                  <c:v>74135.54781668527</c:v>
                </c:pt>
                <c:pt idx="3569">
                  <c:v>486552.90102389076</c:v>
                </c:pt>
                <c:pt idx="3570">
                  <c:v>579130.43478260865</c:v>
                </c:pt>
                <c:pt idx="3571">
                  <c:v>512307.69230769231</c:v>
                </c:pt>
                <c:pt idx="3572">
                  <c:v>468000</c:v>
                </c:pt>
                <c:pt idx="3573">
                  <c:v>410163.93442622951</c:v>
                </c:pt>
                <c:pt idx="3574">
                  <c:v>967500</c:v>
                </c:pt>
                <c:pt idx="3575">
                  <c:v>234851.10603215144</c:v>
                </c:pt>
                <c:pt idx="3576">
                  <c:v>534545.45454545459</c:v>
                </c:pt>
                <c:pt idx="3577">
                  <c:v>197325.4833984375</c:v>
                </c:pt>
                <c:pt idx="3578">
                  <c:v>540000</c:v>
                </c:pt>
                <c:pt idx="3579">
                  <c:v>504935.06493506493</c:v>
                </c:pt>
                <c:pt idx="3580">
                  <c:v>390000</c:v>
                </c:pt>
                <c:pt idx="3581">
                  <c:v>475932.20338983048</c:v>
                </c:pt>
                <c:pt idx="3582">
                  <c:v>498461.53846153844</c:v>
                </c:pt>
                <c:pt idx="3583">
                  <c:v>383934.4222230817</c:v>
                </c:pt>
                <c:pt idx="3584">
                  <c:v>144967.3816915761</c:v>
                </c:pt>
                <c:pt idx="3585">
                  <c:v>515454.54545454547</c:v>
                </c:pt>
                <c:pt idx="3586">
                  <c:v>326460.69975142047</c:v>
                </c:pt>
                <c:pt idx="3587">
                  <c:v>67764.280027374509</c:v>
                </c:pt>
                <c:pt idx="3588">
                  <c:v>434482.75862068968</c:v>
                </c:pt>
                <c:pt idx="3589">
                  <c:v>435000</c:v>
                </c:pt>
                <c:pt idx="3590">
                  <c:v>415627.23000372027</c:v>
                </c:pt>
                <c:pt idx="3591">
                  <c:v>1003636.3636363636</c:v>
                </c:pt>
                <c:pt idx="3592">
                  <c:v>675000</c:v>
                </c:pt>
                <c:pt idx="3593">
                  <c:v>493333.33333333331</c:v>
                </c:pt>
                <c:pt idx="3594">
                  <c:v>435789.4736842105</c:v>
                </c:pt>
                <c:pt idx="3595">
                  <c:v>122943.92701583404</c:v>
                </c:pt>
                <c:pt idx="3596">
                  <c:v>459574.4680851064</c:v>
                </c:pt>
                <c:pt idx="3597">
                  <c:v>753488.37209302327</c:v>
                </c:pt>
                <c:pt idx="3598">
                  <c:v>518823.5294117647</c:v>
                </c:pt>
                <c:pt idx="3599">
                  <c:v>488122.27074235806</c:v>
                </c:pt>
                <c:pt idx="3600">
                  <c:v>508235.29411764705</c:v>
                </c:pt>
                <c:pt idx="3601">
                  <c:v>527586.20689655177</c:v>
                </c:pt>
                <c:pt idx="3602">
                  <c:v>430434.78260869568</c:v>
                </c:pt>
                <c:pt idx="3603">
                  <c:v>433846.15384615387</c:v>
                </c:pt>
                <c:pt idx="3604">
                  <c:v>577118.64406779665</c:v>
                </c:pt>
                <c:pt idx="3605">
                  <c:v>498726.11464968155</c:v>
                </c:pt>
                <c:pt idx="3606">
                  <c:v>394285.71428571426</c:v>
                </c:pt>
                <c:pt idx="3607">
                  <c:v>260214.36893254388</c:v>
                </c:pt>
                <c:pt idx="3608">
                  <c:v>498461.53846153844</c:v>
                </c:pt>
                <c:pt idx="3609">
                  <c:v>472747.25274725276</c:v>
                </c:pt>
                <c:pt idx="3610">
                  <c:v>52293.303882087632</c:v>
                </c:pt>
                <c:pt idx="3611">
                  <c:v>473571.42857142858</c:v>
                </c:pt>
                <c:pt idx="3612">
                  <c:v>219857.94620798939</c:v>
                </c:pt>
                <c:pt idx="3613">
                  <c:v>579310.3448275862</c:v>
                </c:pt>
                <c:pt idx="3614">
                  <c:v>47779.894091473507</c:v>
                </c:pt>
                <c:pt idx="3615">
                  <c:v>229710.89225016374</c:v>
                </c:pt>
                <c:pt idx="3616">
                  <c:v>434295.10083000705</c:v>
                </c:pt>
                <c:pt idx="3617">
                  <c:v>441290.32258064515</c:v>
                </c:pt>
                <c:pt idx="3618">
                  <c:v>437419.3548387097</c:v>
                </c:pt>
                <c:pt idx="3619">
                  <c:v>94594.243678021594</c:v>
                </c:pt>
                <c:pt idx="3620">
                  <c:v>471130.4347826087</c:v>
                </c:pt>
                <c:pt idx="3621">
                  <c:v>523636.36363636365</c:v>
                </c:pt>
                <c:pt idx="3622">
                  <c:v>487058.82352941175</c:v>
                </c:pt>
                <c:pt idx="3623">
                  <c:v>463235.29411764705</c:v>
                </c:pt>
                <c:pt idx="3624">
                  <c:v>472500</c:v>
                </c:pt>
                <c:pt idx="3625">
                  <c:v>381109.98260692961</c:v>
                </c:pt>
                <c:pt idx="3626">
                  <c:v>475521.05662006576</c:v>
                </c:pt>
                <c:pt idx="3627">
                  <c:v>477580.6451612903</c:v>
                </c:pt>
                <c:pt idx="3628">
                  <c:v>477488.37209302327</c:v>
                </c:pt>
                <c:pt idx="3629">
                  <c:v>288664.94464093837</c:v>
                </c:pt>
                <c:pt idx="3630">
                  <c:v>107579.84420731707</c:v>
                </c:pt>
                <c:pt idx="3631">
                  <c:v>1330453.4606205251</c:v>
                </c:pt>
                <c:pt idx="3632">
                  <c:v>1573608.2474226805</c:v>
                </c:pt>
                <c:pt idx="3633">
                  <c:v>2485185.1851851852</c:v>
                </c:pt>
                <c:pt idx="3634">
                  <c:v>1328263.1038026721</c:v>
                </c:pt>
                <c:pt idx="3635">
                  <c:v>1340109.8901098901</c:v>
                </c:pt>
                <c:pt idx="3636">
                  <c:v>464843.42379958247</c:v>
                </c:pt>
                <c:pt idx="3637">
                  <c:v>1321445.7831325301</c:v>
                </c:pt>
                <c:pt idx="3638">
                  <c:v>1123540.3151065803</c:v>
                </c:pt>
                <c:pt idx="3639">
                  <c:v>1242288.3295194509</c:v>
                </c:pt>
                <c:pt idx="3640">
                  <c:v>947190.64454718516</c:v>
                </c:pt>
                <c:pt idx="3641">
                  <c:v>712372.88135593222</c:v>
                </c:pt>
                <c:pt idx="3642">
                  <c:v>802630.27295285359</c:v>
                </c:pt>
                <c:pt idx="3643">
                  <c:v>782625.53802008613</c:v>
                </c:pt>
                <c:pt idx="3644">
                  <c:v>538118.46689895471</c:v>
                </c:pt>
                <c:pt idx="3645">
                  <c:v>1979716.9811320754</c:v>
                </c:pt>
                <c:pt idx="3646">
                  <c:v>1353658.5365853659</c:v>
                </c:pt>
                <c:pt idx="3647">
                  <c:v>1273098.5915492957</c:v>
                </c:pt>
                <c:pt idx="3648">
                  <c:v>549034.74903474899</c:v>
                </c:pt>
                <c:pt idx="3649">
                  <c:v>728470.5882352941</c:v>
                </c:pt>
                <c:pt idx="3650">
                  <c:v>604212.52371916512</c:v>
                </c:pt>
                <c:pt idx="3651">
                  <c:v>1383219.512195122</c:v>
                </c:pt>
                <c:pt idx="3652">
                  <c:v>882253.52112676052</c:v>
                </c:pt>
                <c:pt idx="3653">
                  <c:v>1200547.4452554744</c:v>
                </c:pt>
                <c:pt idx="3654">
                  <c:v>1775734.5575959934</c:v>
                </c:pt>
                <c:pt idx="3655">
                  <c:v>2114268.8330871491</c:v>
                </c:pt>
                <c:pt idx="3656">
                  <c:v>1628332.3135755258</c:v>
                </c:pt>
                <c:pt idx="3657">
                  <c:v>1634487.7764842841</c:v>
                </c:pt>
                <c:pt idx="3658">
                  <c:v>572671.23287671234</c:v>
                </c:pt>
                <c:pt idx="3659">
                  <c:v>1369213.4831460675</c:v>
                </c:pt>
                <c:pt idx="3660">
                  <c:v>643448.27586206899</c:v>
                </c:pt>
                <c:pt idx="3661">
                  <c:v>806086.95652173914</c:v>
                </c:pt>
                <c:pt idx="3662">
                  <c:v>1279756.0975609757</c:v>
                </c:pt>
                <c:pt idx="3663">
                  <c:v>880133.7792642141</c:v>
                </c:pt>
                <c:pt idx="3664">
                  <c:v>1514161.4906832299</c:v>
                </c:pt>
                <c:pt idx="3665">
                  <c:v>1340917.4311926605</c:v>
                </c:pt>
                <c:pt idx="3666">
                  <c:v>1248449.1978609625</c:v>
                </c:pt>
                <c:pt idx="3667">
                  <c:v>2130237.0203160271</c:v>
                </c:pt>
                <c:pt idx="3668">
                  <c:v>2254383.954154728</c:v>
                </c:pt>
                <c:pt idx="3669">
                  <c:v>2992411.0671936758</c:v>
                </c:pt>
                <c:pt idx="3670">
                  <c:v>2382952.1586931157</c:v>
                </c:pt>
                <c:pt idx="3671">
                  <c:v>1666060.606060606</c:v>
                </c:pt>
                <c:pt idx="3672">
                  <c:v>2055336.358068746</c:v>
                </c:pt>
                <c:pt idx="3673">
                  <c:v>2167920</c:v>
                </c:pt>
                <c:pt idx="3674">
                  <c:v>2656216.2162162163</c:v>
                </c:pt>
                <c:pt idx="3675">
                  <c:v>1851698.7740805603</c:v>
                </c:pt>
                <c:pt idx="3676">
                  <c:v>2034551.1157239231</c:v>
                </c:pt>
                <c:pt idx="3677">
                  <c:v>1621673.3067729084</c:v>
                </c:pt>
                <c:pt idx="3678">
                  <c:v>1742112</c:v>
                </c:pt>
                <c:pt idx="3679">
                  <c:v>1279571.5440582053</c:v>
                </c:pt>
                <c:pt idx="3680">
                  <c:v>2679197.411894273</c:v>
                </c:pt>
                <c:pt idx="3681">
                  <c:v>2571044.7761194031</c:v>
                </c:pt>
                <c:pt idx="3682">
                  <c:v>1353571.4285714286</c:v>
                </c:pt>
                <c:pt idx="3683">
                  <c:v>2236007.067137809</c:v>
                </c:pt>
                <c:pt idx="3684">
                  <c:v>2311495.6011730204</c:v>
                </c:pt>
                <c:pt idx="3685">
                  <c:v>2327859.6008258774</c:v>
                </c:pt>
                <c:pt idx="3686">
                  <c:v>1965157.585841659</c:v>
                </c:pt>
                <c:pt idx="3687">
                  <c:v>1923032.5644504749</c:v>
                </c:pt>
                <c:pt idx="3688">
                  <c:v>2222461.5384615385</c:v>
                </c:pt>
                <c:pt idx="3689">
                  <c:v>1430057.142857143</c:v>
                </c:pt>
                <c:pt idx="3690">
                  <c:v>3082591.2573231184</c:v>
                </c:pt>
                <c:pt idx="3691">
                  <c:v>2510400</c:v>
                </c:pt>
                <c:pt idx="3692">
                  <c:v>1599469.4960212202</c:v>
                </c:pt>
                <c:pt idx="3693">
                  <c:v>3386604.4870178974</c:v>
                </c:pt>
                <c:pt idx="3694">
                  <c:v>1035778.5467128027</c:v>
                </c:pt>
                <c:pt idx="3695">
                  <c:v>2140100.502512563</c:v>
                </c:pt>
                <c:pt idx="3696">
                  <c:v>2641348.3146067415</c:v>
                </c:pt>
                <c:pt idx="3697">
                  <c:v>2698598.9189189188</c:v>
                </c:pt>
                <c:pt idx="3698">
                  <c:v>1740613.9380530973</c:v>
                </c:pt>
                <c:pt idx="3699">
                  <c:v>1893015.2284263959</c:v>
                </c:pt>
                <c:pt idx="3700">
                  <c:v>2263491.1808942165</c:v>
                </c:pt>
                <c:pt idx="3701">
                  <c:v>1556553.5248041775</c:v>
                </c:pt>
                <c:pt idx="3702">
                  <c:v>2335143.0907604252</c:v>
                </c:pt>
                <c:pt idx="3703">
                  <c:v>2210948.0401093895</c:v>
                </c:pt>
                <c:pt idx="3704">
                  <c:v>2516837.4493180979</c:v>
                </c:pt>
                <c:pt idx="3705">
                  <c:v>2044299.3377483443</c:v>
                </c:pt>
                <c:pt idx="3706">
                  <c:v>1073922.0779220778</c:v>
                </c:pt>
                <c:pt idx="3707">
                  <c:v>2403954.372623574</c:v>
                </c:pt>
                <c:pt idx="3708">
                  <c:v>2451878.7878787881</c:v>
                </c:pt>
                <c:pt idx="3709">
                  <c:v>2017065.3514180025</c:v>
                </c:pt>
                <c:pt idx="3710">
                  <c:v>3525801.5267175571</c:v>
                </c:pt>
                <c:pt idx="3711">
                  <c:v>3693480.6629834254</c:v>
                </c:pt>
                <c:pt idx="3712">
                  <c:v>3350032.8947368423</c:v>
                </c:pt>
                <c:pt idx="3713">
                  <c:v>1491938.3259911893</c:v>
                </c:pt>
                <c:pt idx="3714">
                  <c:v>1685269.1218130311</c:v>
                </c:pt>
                <c:pt idx="3715">
                  <c:v>2102569.1906005223</c:v>
                </c:pt>
                <c:pt idx="3716">
                  <c:v>2664906.1474748561</c:v>
                </c:pt>
                <c:pt idx="3717">
                  <c:v>2551096.056133559</c:v>
                </c:pt>
                <c:pt idx="3718">
                  <c:v>2491845.0363196125</c:v>
                </c:pt>
                <c:pt idx="3719">
                  <c:v>1464284.546197874</c:v>
                </c:pt>
                <c:pt idx="3720">
                  <c:v>851197.06052987813</c:v>
                </c:pt>
                <c:pt idx="3721">
                  <c:v>1038194.8640483384</c:v>
                </c:pt>
                <c:pt idx="3722">
                  <c:v>1009418.0503902362</c:v>
                </c:pt>
                <c:pt idx="3723">
                  <c:v>898202.87539936102</c:v>
                </c:pt>
                <c:pt idx="3724">
                  <c:v>1534889.9414878797</c:v>
                </c:pt>
                <c:pt idx="3725">
                  <c:v>1297498.8420565077</c:v>
                </c:pt>
                <c:pt idx="3726">
                  <c:v>761881.18811881193</c:v>
                </c:pt>
                <c:pt idx="3727">
                  <c:v>1231840.8631153067</c:v>
                </c:pt>
                <c:pt idx="3728">
                  <c:v>742136.44524236978</c:v>
                </c:pt>
                <c:pt idx="3729">
                  <c:v>1105622.7758007117</c:v>
                </c:pt>
                <c:pt idx="3730">
                  <c:v>819974.45395325078</c:v>
                </c:pt>
                <c:pt idx="3731">
                  <c:v>764345.71890145401</c:v>
                </c:pt>
                <c:pt idx="3732">
                  <c:v>1241766.671121208</c:v>
                </c:pt>
                <c:pt idx="3733">
                  <c:v>1331707.3170731708</c:v>
                </c:pt>
                <c:pt idx="3734">
                  <c:v>618620.68965517241</c:v>
                </c:pt>
                <c:pt idx="3735">
                  <c:v>1553149.3099121707</c:v>
                </c:pt>
                <c:pt idx="3736">
                  <c:v>680021.05263157899</c:v>
                </c:pt>
                <c:pt idx="3737">
                  <c:v>612656.53495440725</c:v>
                </c:pt>
                <c:pt idx="3738">
                  <c:v>1263709.8103874691</c:v>
                </c:pt>
                <c:pt idx="3739">
                  <c:v>751613.74697517604</c:v>
                </c:pt>
                <c:pt idx="3740">
                  <c:v>2301186.3224005583</c:v>
                </c:pt>
                <c:pt idx="3741">
                  <c:v>1415594.6321147617</c:v>
                </c:pt>
                <c:pt idx="3742">
                  <c:v>1185043.6906887155</c:v>
                </c:pt>
                <c:pt idx="3743">
                  <c:v>1300566.2514156285</c:v>
                </c:pt>
                <c:pt idx="3744">
                  <c:v>1685214.4469525958</c:v>
                </c:pt>
                <c:pt idx="3745">
                  <c:v>1373809.6942793727</c:v>
                </c:pt>
                <c:pt idx="3746">
                  <c:v>1028098.3220488667</c:v>
                </c:pt>
                <c:pt idx="3747">
                  <c:v>1138955.2238805969</c:v>
                </c:pt>
                <c:pt idx="3748">
                  <c:v>1998920.4545454546</c:v>
                </c:pt>
                <c:pt idx="3749">
                  <c:v>1305600</c:v>
                </c:pt>
                <c:pt idx="3750">
                  <c:v>786755.2447552447</c:v>
                </c:pt>
                <c:pt idx="3751">
                  <c:v>1575630.2521008404</c:v>
                </c:pt>
                <c:pt idx="3752">
                  <c:v>962181.81818181823</c:v>
                </c:pt>
                <c:pt idx="3753">
                  <c:v>868883.55342136859</c:v>
                </c:pt>
                <c:pt idx="3754">
                  <c:v>1273803.1088082902</c:v>
                </c:pt>
                <c:pt idx="3755">
                  <c:v>783587.54438952939</c:v>
                </c:pt>
                <c:pt idx="3756">
                  <c:v>946086.40406607371</c:v>
                </c:pt>
                <c:pt idx="3757">
                  <c:v>600610.16949152539</c:v>
                </c:pt>
                <c:pt idx="3758">
                  <c:v>1361692.9879974732</c:v>
                </c:pt>
                <c:pt idx="3759">
                  <c:v>1299585.2156057495</c:v>
                </c:pt>
                <c:pt idx="3760">
                  <c:v>2215652.1739130435</c:v>
                </c:pt>
                <c:pt idx="3761">
                  <c:v>1288662.4203821656</c:v>
                </c:pt>
                <c:pt idx="3762">
                  <c:v>1740641.7112299465</c:v>
                </c:pt>
                <c:pt idx="3763">
                  <c:v>480689.6551724138</c:v>
                </c:pt>
                <c:pt idx="3764">
                  <c:v>916961.95005945303</c:v>
                </c:pt>
                <c:pt idx="3765">
                  <c:v>1118875.7396449705</c:v>
                </c:pt>
                <c:pt idx="3766">
                  <c:v>1217145.0657047152</c:v>
                </c:pt>
                <c:pt idx="3767">
                  <c:v>1569008.4985835694</c:v>
                </c:pt>
                <c:pt idx="3768">
                  <c:v>1194511.6918844567</c:v>
                </c:pt>
                <c:pt idx="3769">
                  <c:v>1024920.5202312139</c:v>
                </c:pt>
                <c:pt idx="3770">
                  <c:v>802956.52173913049</c:v>
                </c:pt>
                <c:pt idx="3771">
                  <c:v>902115.73236889695</c:v>
                </c:pt>
                <c:pt idx="3772">
                  <c:v>789568.74862061359</c:v>
                </c:pt>
                <c:pt idx="3773">
                  <c:v>1030223.4636871509</c:v>
                </c:pt>
                <c:pt idx="3774">
                  <c:v>615008.92325996433</c:v>
                </c:pt>
                <c:pt idx="3775">
                  <c:v>801980.46581517661</c:v>
                </c:pt>
                <c:pt idx="3776">
                  <c:v>956386.55462184874</c:v>
                </c:pt>
                <c:pt idx="3777">
                  <c:v>995747.28260869568</c:v>
                </c:pt>
                <c:pt idx="3778">
                  <c:v>843195.73901464709</c:v>
                </c:pt>
                <c:pt idx="3779">
                  <c:v>612416.45244215941</c:v>
                </c:pt>
                <c:pt idx="3780">
                  <c:v>953328.29046898638</c:v>
                </c:pt>
                <c:pt idx="3781">
                  <c:v>1096326.9876819709</c:v>
                </c:pt>
                <c:pt idx="3782">
                  <c:v>1607739.2150502757</c:v>
                </c:pt>
                <c:pt idx="3783">
                  <c:v>1126543.7572928821</c:v>
                </c:pt>
                <c:pt idx="3784">
                  <c:v>470578.90365592699</c:v>
                </c:pt>
                <c:pt idx="3785">
                  <c:v>470272.39124253625</c:v>
                </c:pt>
                <c:pt idx="3786">
                  <c:v>475522.38805970148</c:v>
                </c:pt>
                <c:pt idx="3787">
                  <c:v>392614.52580985049</c:v>
                </c:pt>
                <c:pt idx="3788">
                  <c:v>433469.38775510201</c:v>
                </c:pt>
                <c:pt idx="3789">
                  <c:v>575788.56897292647</c:v>
                </c:pt>
                <c:pt idx="3790">
                  <c:v>465891.40891038475</c:v>
                </c:pt>
                <c:pt idx="3791">
                  <c:v>480895.5223880597</c:v>
                </c:pt>
                <c:pt idx="3792">
                  <c:v>445393.85847797064</c:v>
                </c:pt>
                <c:pt idx="3793">
                  <c:v>258235.00328179696</c:v>
                </c:pt>
                <c:pt idx="3794">
                  <c:v>472500</c:v>
                </c:pt>
                <c:pt idx="3795">
                  <c:v>622533.53204172873</c:v>
                </c:pt>
                <c:pt idx="3796">
                  <c:v>451636.36363636365</c:v>
                </c:pt>
                <c:pt idx="3797">
                  <c:v>505869.07449209935</c:v>
                </c:pt>
                <c:pt idx="3798">
                  <c:v>721935.48387096776</c:v>
                </c:pt>
                <c:pt idx="3799">
                  <c:v>385698.4473344186</c:v>
                </c:pt>
                <c:pt idx="3800">
                  <c:v>460333.33333333331</c:v>
                </c:pt>
                <c:pt idx="3801">
                  <c:v>510803.39647289354</c:v>
                </c:pt>
                <c:pt idx="3802">
                  <c:v>1826808.5106382978</c:v>
                </c:pt>
                <c:pt idx="3803">
                  <c:v>791320.75471698109</c:v>
                </c:pt>
                <c:pt idx="3804">
                  <c:v>482462.20302375808</c:v>
                </c:pt>
                <c:pt idx="3805">
                  <c:v>475142.83083976206</c:v>
                </c:pt>
                <c:pt idx="3806">
                  <c:v>475211.09399075503</c:v>
                </c:pt>
                <c:pt idx="3807">
                  <c:v>779600.14030164853</c:v>
                </c:pt>
                <c:pt idx="3808">
                  <c:v>489653.94220478059</c:v>
                </c:pt>
                <c:pt idx="3809">
                  <c:v>486828.08716707019</c:v>
                </c:pt>
                <c:pt idx="3810">
                  <c:v>472728.28353022935</c:v>
                </c:pt>
                <c:pt idx="3811">
                  <c:v>327635.84231837111</c:v>
                </c:pt>
                <c:pt idx="3812">
                  <c:v>459649.89059080963</c:v>
                </c:pt>
                <c:pt idx="3813">
                  <c:v>42212.872872437772</c:v>
                </c:pt>
                <c:pt idx="3814">
                  <c:v>467733.58001850138</c:v>
                </c:pt>
                <c:pt idx="3815">
                  <c:v>460687.02907986112</c:v>
                </c:pt>
                <c:pt idx="3816">
                  <c:v>469269.52141057933</c:v>
                </c:pt>
                <c:pt idx="3817">
                  <c:v>472090.90909090912</c:v>
                </c:pt>
                <c:pt idx="3818">
                  <c:v>460184.21052631579</c:v>
                </c:pt>
                <c:pt idx="3819">
                  <c:v>477768.15286624205</c:v>
                </c:pt>
                <c:pt idx="3820">
                  <c:v>670455.5573905349</c:v>
                </c:pt>
                <c:pt idx="3821">
                  <c:v>363740.58507710573</c:v>
                </c:pt>
                <c:pt idx="3822">
                  <c:v>511411.76470588235</c:v>
                </c:pt>
                <c:pt idx="3823">
                  <c:v>489078.94736842107</c:v>
                </c:pt>
                <c:pt idx="3824">
                  <c:v>351516.58128698758</c:v>
                </c:pt>
                <c:pt idx="3825">
                  <c:v>423196.74578462233</c:v>
                </c:pt>
                <c:pt idx="3826">
                  <c:v>1102372.8813559322</c:v>
                </c:pt>
                <c:pt idx="3827">
                  <c:v>1776000</c:v>
                </c:pt>
                <c:pt idx="3828">
                  <c:v>512652.55292652553</c:v>
                </c:pt>
                <c:pt idx="3829">
                  <c:v>2569208.6330935252</c:v>
                </c:pt>
                <c:pt idx="3830">
                  <c:v>535782.39560439566</c:v>
                </c:pt>
                <c:pt idx="3831">
                  <c:v>1237322.8346456692</c:v>
                </c:pt>
                <c:pt idx="3832">
                  <c:v>640027.68166089966</c:v>
                </c:pt>
                <c:pt idx="3833">
                  <c:v>450481.05726872245</c:v>
                </c:pt>
                <c:pt idx="3834">
                  <c:v>464074.24593967519</c:v>
                </c:pt>
                <c:pt idx="3835">
                  <c:v>499774.43609022559</c:v>
                </c:pt>
                <c:pt idx="3836">
                  <c:v>509495.74846747081</c:v>
                </c:pt>
                <c:pt idx="3837">
                  <c:v>3523184.7133757961</c:v>
                </c:pt>
                <c:pt idx="3838">
                  <c:v>668571.42857142852</c:v>
                </c:pt>
                <c:pt idx="3839">
                  <c:v>866396.00665557408</c:v>
                </c:pt>
                <c:pt idx="3840">
                  <c:v>1027885.0102669405</c:v>
                </c:pt>
                <c:pt idx="3841">
                  <c:v>469975.06234413967</c:v>
                </c:pt>
                <c:pt idx="3842">
                  <c:v>487713.4445534838</c:v>
                </c:pt>
                <c:pt idx="3843">
                  <c:v>1630772.2007722007</c:v>
                </c:pt>
                <c:pt idx="3844">
                  <c:v>540841.1214953271</c:v>
                </c:pt>
                <c:pt idx="3845">
                  <c:v>442566.55290102388</c:v>
                </c:pt>
                <c:pt idx="3846">
                  <c:v>1930579.4675163364</c:v>
                </c:pt>
                <c:pt idx="3847">
                  <c:v>1049292.6490984743</c:v>
                </c:pt>
                <c:pt idx="3848">
                  <c:v>1983271.7405349528</c:v>
                </c:pt>
                <c:pt idx="3849">
                  <c:v>1760136.4142538975</c:v>
                </c:pt>
                <c:pt idx="3850">
                  <c:v>767267.00251889171</c:v>
                </c:pt>
                <c:pt idx="3851">
                  <c:v>2104470.8628797745</c:v>
                </c:pt>
                <c:pt idx="3852">
                  <c:v>1726399.9418054849</c:v>
                </c:pt>
                <c:pt idx="3853">
                  <c:v>1332193.793170542</c:v>
                </c:pt>
                <c:pt idx="3854">
                  <c:v>2310444.4444444445</c:v>
                </c:pt>
                <c:pt idx="3855">
                  <c:v>1148291.4572864322</c:v>
                </c:pt>
                <c:pt idx="3856">
                  <c:v>1616596.5583173996</c:v>
                </c:pt>
                <c:pt idx="3857">
                  <c:v>2377517.980538711</c:v>
                </c:pt>
                <c:pt idx="3858">
                  <c:v>3878278.3018867923</c:v>
                </c:pt>
                <c:pt idx="3859">
                  <c:v>2107584.2696629213</c:v>
                </c:pt>
                <c:pt idx="3860">
                  <c:v>823954.80225988699</c:v>
                </c:pt>
                <c:pt idx="3861">
                  <c:v>3789975.9359427574</c:v>
                </c:pt>
                <c:pt idx="3862">
                  <c:v>3911545.8863183698</c:v>
                </c:pt>
                <c:pt idx="3863">
                  <c:v>3172419.9985487266</c:v>
                </c:pt>
                <c:pt idx="3864">
                  <c:v>3285619.0476190476</c:v>
                </c:pt>
                <c:pt idx="3865">
                  <c:v>3684732.0692497939</c:v>
                </c:pt>
                <c:pt idx="3866">
                  <c:v>2482665.1216685977</c:v>
                </c:pt>
                <c:pt idx="3867">
                  <c:v>1053072.5309145486</c:v>
                </c:pt>
                <c:pt idx="3868">
                  <c:v>1667805.8067586864</c:v>
                </c:pt>
                <c:pt idx="3869">
                  <c:v>2994576.0598503742</c:v>
                </c:pt>
                <c:pt idx="3870">
                  <c:v>1296456.453604331</c:v>
                </c:pt>
                <c:pt idx="3871">
                  <c:v>1547350.8020324798</c:v>
                </c:pt>
                <c:pt idx="3872">
                  <c:v>2281739.690010848</c:v>
                </c:pt>
                <c:pt idx="3873">
                  <c:v>1583829.8829882988</c:v>
                </c:pt>
                <c:pt idx="3874">
                  <c:v>2226376.6920576389</c:v>
                </c:pt>
                <c:pt idx="3875">
                  <c:v>2207403.9268333614</c:v>
                </c:pt>
                <c:pt idx="3876">
                  <c:v>2197225.5319148935</c:v>
                </c:pt>
                <c:pt idx="3877">
                  <c:v>513913.04347826086</c:v>
                </c:pt>
                <c:pt idx="3878">
                  <c:v>968309.14922865434</c:v>
                </c:pt>
                <c:pt idx="3879">
                  <c:v>1490813.7419026131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0171240"/>
        <c:axId val="430170848"/>
      </c:scatterChart>
      <c:valAx>
        <c:axId val="430171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OC [km^3]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170848"/>
        <c:crosses val="autoZero"/>
        <c:crossBetween val="midCat"/>
        <c:majorUnit val="1000"/>
      </c:valAx>
      <c:valAx>
        <c:axId val="430170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Drop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171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Elevation x CaCO3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4.0011433725306585E-2"/>
                  <c:y val="-0.4351724784401949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strRef>
              <c:f>Sheet4!$D$3:$D$3882</c:f>
              <c:strCache>
                <c:ptCount val="3880"/>
                <c:pt idx="0">
                  <c:v>0.006858</c:v>
                </c:pt>
                <c:pt idx="1">
                  <c:v>0.006858</c:v>
                </c:pt>
                <c:pt idx="2">
                  <c:v>0.006858</c:v>
                </c:pt>
                <c:pt idx="3">
                  <c:v>0.006858</c:v>
                </c:pt>
                <c:pt idx="4">
                  <c:v>0.006858</c:v>
                </c:pt>
                <c:pt idx="5">
                  <c:v>0.006858</c:v>
                </c:pt>
                <c:pt idx="6">
                  <c:v>0.006858</c:v>
                </c:pt>
                <c:pt idx="7">
                  <c:v>0.006858</c:v>
                </c:pt>
                <c:pt idx="8">
                  <c:v>0.006858</c:v>
                </c:pt>
                <c:pt idx="9">
                  <c:v>0.006858</c:v>
                </c:pt>
                <c:pt idx="10">
                  <c:v>0.006858</c:v>
                </c:pt>
                <c:pt idx="11">
                  <c:v>0.006858</c:v>
                </c:pt>
                <c:pt idx="12">
                  <c:v>0.006858</c:v>
                </c:pt>
                <c:pt idx="13">
                  <c:v>0.006858</c:v>
                </c:pt>
                <c:pt idx="14">
                  <c:v>0.006858</c:v>
                </c:pt>
                <c:pt idx="15">
                  <c:v>0.006858</c:v>
                </c:pt>
                <c:pt idx="16">
                  <c:v>0.006858</c:v>
                </c:pt>
                <c:pt idx="17">
                  <c:v>0.006858</c:v>
                </c:pt>
                <c:pt idx="18">
                  <c:v>0.006858</c:v>
                </c:pt>
                <c:pt idx="19">
                  <c:v>0.006858</c:v>
                </c:pt>
                <c:pt idx="20">
                  <c:v>0.006858</c:v>
                </c:pt>
                <c:pt idx="21">
                  <c:v>0.006858</c:v>
                </c:pt>
                <c:pt idx="22">
                  <c:v>0.006858</c:v>
                </c:pt>
                <c:pt idx="23">
                  <c:v>0.006858</c:v>
                </c:pt>
                <c:pt idx="24">
                  <c:v>0.006858</c:v>
                </c:pt>
                <c:pt idx="25">
                  <c:v>0.006858</c:v>
                </c:pt>
                <c:pt idx="26">
                  <c:v>0.006858</c:v>
                </c:pt>
                <c:pt idx="27">
                  <c:v>0.006858</c:v>
                </c:pt>
                <c:pt idx="28">
                  <c:v>0.006858</c:v>
                </c:pt>
                <c:pt idx="29">
                  <c:v>0.006858</c:v>
                </c:pt>
                <c:pt idx="30">
                  <c:v>0.006858</c:v>
                </c:pt>
                <c:pt idx="31">
                  <c:v>0.006858</c:v>
                </c:pt>
                <c:pt idx="32">
                  <c:v>0.006858</c:v>
                </c:pt>
                <c:pt idx="33">
                  <c:v>0.006858</c:v>
                </c:pt>
                <c:pt idx="34">
                  <c:v>0</c:v>
                </c:pt>
                <c:pt idx="35">
                  <c:v>0</c:v>
                </c:pt>
                <c:pt idx="36">
                  <c:v>0.588645</c:v>
                </c:pt>
                <c:pt idx="37">
                  <c:v>0.588645</c:v>
                </c:pt>
                <c:pt idx="38">
                  <c:v>0.588645</c:v>
                </c:pt>
                <c:pt idx="39">
                  <c:v>0.588645</c:v>
                </c:pt>
                <c:pt idx="40">
                  <c:v>0.588645</c:v>
                </c:pt>
                <c:pt idx="41">
                  <c:v>0.588645</c:v>
                </c:pt>
                <c:pt idx="42">
                  <c:v>0.588645</c:v>
                </c:pt>
                <c:pt idx="43">
                  <c:v>0.588645</c:v>
                </c:pt>
                <c:pt idx="44">
                  <c:v>0.588645</c:v>
                </c:pt>
                <c:pt idx="45">
                  <c:v>0.588645</c:v>
                </c:pt>
                <c:pt idx="46">
                  <c:v>0.588645</c:v>
                </c:pt>
                <c:pt idx="47">
                  <c:v>0.588645</c:v>
                </c:pt>
                <c:pt idx="48">
                  <c:v>0.588645</c:v>
                </c:pt>
                <c:pt idx="49">
                  <c:v>0.588645</c:v>
                </c:pt>
                <c:pt idx="50">
                  <c:v>0.588645</c:v>
                </c:pt>
                <c:pt idx="51">
                  <c:v>0.588645</c:v>
                </c:pt>
                <c:pt idx="52">
                  <c:v>0.588645</c:v>
                </c:pt>
                <c:pt idx="53">
                  <c:v>0.588645</c:v>
                </c:pt>
                <c:pt idx="54">
                  <c:v>0.588645</c:v>
                </c:pt>
                <c:pt idx="55">
                  <c:v>0.588645</c:v>
                </c:pt>
                <c:pt idx="56">
                  <c:v>0.588645</c:v>
                </c:pt>
                <c:pt idx="57">
                  <c:v>0.588645</c:v>
                </c:pt>
                <c:pt idx="58">
                  <c:v>0.588645</c:v>
                </c:pt>
                <c:pt idx="59">
                  <c:v>0.588645</c:v>
                </c:pt>
                <c:pt idx="60">
                  <c:v>0.588645</c:v>
                </c:pt>
                <c:pt idx="61">
                  <c:v>0.588645</c:v>
                </c:pt>
                <c:pt idx="62">
                  <c:v>0.588645</c:v>
                </c:pt>
                <c:pt idx="63">
                  <c:v>0.588645</c:v>
                </c:pt>
                <c:pt idx="64">
                  <c:v>0.588645</c:v>
                </c:pt>
                <c:pt idx="65">
                  <c:v>0.588645</c:v>
                </c:pt>
                <c:pt idx="66">
                  <c:v>0.588645</c:v>
                </c:pt>
                <c:pt idx="67">
                  <c:v>0.588645</c:v>
                </c:pt>
                <c:pt idx="68">
                  <c:v>0.588645</c:v>
                </c:pt>
                <c:pt idx="69">
                  <c:v>0.588645</c:v>
                </c:pt>
                <c:pt idx="70">
                  <c:v>0.588645</c:v>
                </c:pt>
                <c:pt idx="71">
                  <c:v>0.588645</c:v>
                </c:pt>
                <c:pt idx="72">
                  <c:v>0.588645</c:v>
                </c:pt>
                <c:pt idx="73">
                  <c:v>0.588645</c:v>
                </c:pt>
                <c:pt idx="74">
                  <c:v>0.588645</c:v>
                </c:pt>
                <c:pt idx="75">
                  <c:v>0.588645</c:v>
                </c:pt>
                <c:pt idx="76">
                  <c:v>0.588645</c:v>
                </c:pt>
                <c:pt idx="77">
                  <c:v>0.588645</c:v>
                </c:pt>
                <c:pt idx="78">
                  <c:v>0.588645</c:v>
                </c:pt>
                <c:pt idx="79">
                  <c:v>0.588645</c:v>
                </c:pt>
                <c:pt idx="80">
                  <c:v>0.588645</c:v>
                </c:pt>
                <c:pt idx="81">
                  <c:v>0.588645</c:v>
                </c:pt>
                <c:pt idx="82">
                  <c:v>0.588645</c:v>
                </c:pt>
                <c:pt idx="83">
                  <c:v>0.588645</c:v>
                </c:pt>
                <c:pt idx="84">
                  <c:v>0.588645</c:v>
                </c:pt>
                <c:pt idx="85">
                  <c:v>0.588645</c:v>
                </c:pt>
                <c:pt idx="86">
                  <c:v>0.588645</c:v>
                </c:pt>
                <c:pt idx="87">
                  <c:v>0.588645</c:v>
                </c:pt>
                <c:pt idx="88">
                  <c:v>0.588645</c:v>
                </c:pt>
                <c:pt idx="89">
                  <c:v>0.618109</c:v>
                </c:pt>
                <c:pt idx="90">
                  <c:v>0.618109</c:v>
                </c:pt>
                <c:pt idx="91">
                  <c:v>0.618109</c:v>
                </c:pt>
                <c:pt idx="92">
                  <c:v>0.618109</c:v>
                </c:pt>
                <c:pt idx="93">
                  <c:v>0.618109</c:v>
                </c:pt>
                <c:pt idx="94">
                  <c:v>0.618109</c:v>
                </c:pt>
                <c:pt idx="95">
                  <c:v>0.618109</c:v>
                </c:pt>
                <c:pt idx="96">
                  <c:v>0.618109</c:v>
                </c:pt>
                <c:pt idx="97">
                  <c:v>0.096901</c:v>
                </c:pt>
                <c:pt idx="98">
                  <c:v>0.096901</c:v>
                </c:pt>
                <c:pt idx="99">
                  <c:v>0.096901</c:v>
                </c:pt>
                <c:pt idx="100">
                  <c:v>0.096901</c:v>
                </c:pt>
                <c:pt idx="101">
                  <c:v>0.11938</c:v>
                </c:pt>
                <c:pt idx="102">
                  <c:v>0.11938</c:v>
                </c:pt>
                <c:pt idx="103">
                  <c:v>0.11938</c:v>
                </c:pt>
                <c:pt idx="104">
                  <c:v>0.11938</c:v>
                </c:pt>
                <c:pt idx="105">
                  <c:v>0.11938</c:v>
                </c:pt>
                <c:pt idx="106">
                  <c:v>0.11938</c:v>
                </c:pt>
                <c:pt idx="107">
                  <c:v>0.11938</c:v>
                </c:pt>
                <c:pt idx="108">
                  <c:v>0.11938</c:v>
                </c:pt>
                <c:pt idx="109">
                  <c:v>0.11938</c:v>
                </c:pt>
                <c:pt idx="110">
                  <c:v>0.11938</c:v>
                </c:pt>
                <c:pt idx="111">
                  <c:v>0.11938</c:v>
                </c:pt>
                <c:pt idx="112">
                  <c:v>0.11938</c:v>
                </c:pt>
                <c:pt idx="113">
                  <c:v>0.11938</c:v>
                </c:pt>
                <c:pt idx="114">
                  <c:v>0.11938</c:v>
                </c:pt>
                <c:pt idx="115">
                  <c:v>0.11938</c:v>
                </c:pt>
                <c:pt idx="116">
                  <c:v>0.11938</c:v>
                </c:pt>
                <c:pt idx="117">
                  <c:v>0.11938</c:v>
                </c:pt>
                <c:pt idx="118">
                  <c:v>0.11938</c:v>
                </c:pt>
                <c:pt idx="119">
                  <c:v>0.11938</c:v>
                </c:pt>
                <c:pt idx="120">
                  <c:v>0.11938</c:v>
                </c:pt>
                <c:pt idx="121">
                  <c:v>0.11938</c:v>
                </c:pt>
                <c:pt idx="122">
                  <c:v>0.11938</c:v>
                </c:pt>
                <c:pt idx="123">
                  <c:v>0.11938</c:v>
                </c:pt>
                <c:pt idx="124">
                  <c:v>0.11938</c:v>
                </c:pt>
                <c:pt idx="125">
                  <c:v>0.11938</c:v>
                </c:pt>
                <c:pt idx="126">
                  <c:v>0.11938</c:v>
                </c:pt>
                <c:pt idx="127">
                  <c:v>0.11938</c:v>
                </c:pt>
                <c:pt idx="128">
                  <c:v>0.11938</c:v>
                </c:pt>
                <c:pt idx="129">
                  <c:v>0.11938</c:v>
                </c:pt>
                <c:pt idx="130">
                  <c:v>0.11938</c:v>
                </c:pt>
                <c:pt idx="131">
                  <c:v>0.11938</c:v>
                </c:pt>
                <c:pt idx="132">
                  <c:v>0.11938</c:v>
                </c:pt>
                <c:pt idx="133">
                  <c:v>0.11938</c:v>
                </c:pt>
                <c:pt idx="134">
                  <c:v>0.11938</c:v>
                </c:pt>
                <c:pt idx="135">
                  <c:v>0.11938</c:v>
                </c:pt>
                <c:pt idx="136">
                  <c:v>0.11938</c:v>
                </c:pt>
                <c:pt idx="137">
                  <c:v>0.11938</c:v>
                </c:pt>
                <c:pt idx="138">
                  <c:v>0.11938</c:v>
                </c:pt>
                <c:pt idx="139">
                  <c:v>0.11938</c:v>
                </c:pt>
                <c:pt idx="140">
                  <c:v>0.11938</c:v>
                </c:pt>
                <c:pt idx="141">
                  <c:v>0.11938</c:v>
                </c:pt>
                <c:pt idx="142">
                  <c:v>0.11938</c:v>
                </c:pt>
                <c:pt idx="143">
                  <c:v>0.11938</c:v>
                </c:pt>
                <c:pt idx="144">
                  <c:v>0.11938</c:v>
                </c:pt>
                <c:pt idx="145">
                  <c:v>0.11938</c:v>
                </c:pt>
                <c:pt idx="146">
                  <c:v>0.11938</c:v>
                </c:pt>
                <c:pt idx="147">
                  <c:v>0.11938</c:v>
                </c:pt>
                <c:pt idx="148">
                  <c:v>0.11938</c:v>
                </c:pt>
                <c:pt idx="149">
                  <c:v>0.11938</c:v>
                </c:pt>
                <c:pt idx="150">
                  <c:v>0.11938</c:v>
                </c:pt>
                <c:pt idx="151">
                  <c:v>0.11938</c:v>
                </c:pt>
                <c:pt idx="152">
                  <c:v>0.11938</c:v>
                </c:pt>
                <c:pt idx="153">
                  <c:v>0.11938</c:v>
                </c:pt>
                <c:pt idx="154">
                  <c:v>0.11938</c:v>
                </c:pt>
                <c:pt idx="155">
                  <c:v>0.11938</c:v>
                </c:pt>
                <c:pt idx="156">
                  <c:v>0.11938</c:v>
                </c:pt>
                <c:pt idx="157">
                  <c:v>0.11938</c:v>
                </c:pt>
                <c:pt idx="158">
                  <c:v>0.11938</c:v>
                </c:pt>
                <c:pt idx="159">
                  <c:v>0.11938</c:v>
                </c:pt>
                <c:pt idx="160">
                  <c:v>0.11938</c:v>
                </c:pt>
                <c:pt idx="161">
                  <c:v>0.11938</c:v>
                </c:pt>
                <c:pt idx="162">
                  <c:v>0.11938</c:v>
                </c:pt>
                <c:pt idx="163">
                  <c:v>0.11938</c:v>
                </c:pt>
                <c:pt idx="164">
                  <c:v>0.11938</c:v>
                </c:pt>
                <c:pt idx="165">
                  <c:v>0.11938</c:v>
                </c:pt>
                <c:pt idx="166">
                  <c:v>0.11938</c:v>
                </c:pt>
                <c:pt idx="167">
                  <c:v>0.11938</c:v>
                </c:pt>
                <c:pt idx="168">
                  <c:v>0.11938</c:v>
                </c:pt>
                <c:pt idx="169">
                  <c:v>0.11938</c:v>
                </c:pt>
                <c:pt idx="170">
                  <c:v>0.11938</c:v>
                </c:pt>
                <c:pt idx="171">
                  <c:v>0.11938</c:v>
                </c:pt>
                <c:pt idx="172">
                  <c:v>0.11938</c:v>
                </c:pt>
                <c:pt idx="173">
                  <c:v>0.11938</c:v>
                </c:pt>
                <c:pt idx="174">
                  <c:v>0.11938</c:v>
                </c:pt>
                <c:pt idx="175">
                  <c:v>0.11938</c:v>
                </c:pt>
                <c:pt idx="176">
                  <c:v>0.11938</c:v>
                </c:pt>
                <c:pt idx="177">
                  <c:v>0.11938</c:v>
                </c:pt>
                <c:pt idx="178">
                  <c:v>0.11938</c:v>
                </c:pt>
                <c:pt idx="179">
                  <c:v>0.11938</c:v>
                </c:pt>
                <c:pt idx="180">
                  <c:v>0.11938</c:v>
                </c:pt>
                <c:pt idx="181">
                  <c:v>0.11938</c:v>
                </c:pt>
                <c:pt idx="182">
                  <c:v>0.11938</c:v>
                </c:pt>
                <c:pt idx="183">
                  <c:v>0.11938</c:v>
                </c:pt>
                <c:pt idx="184">
                  <c:v>0.11938</c:v>
                </c:pt>
                <c:pt idx="185">
                  <c:v>0.11938</c:v>
                </c:pt>
                <c:pt idx="186">
                  <c:v>0.11938</c:v>
                </c:pt>
                <c:pt idx="187">
                  <c:v>0.11938</c:v>
                </c:pt>
                <c:pt idx="188">
                  <c:v>0.11938</c:v>
                </c:pt>
                <c:pt idx="189">
                  <c:v>0.11938</c:v>
                </c:pt>
                <c:pt idx="190">
                  <c:v>0.11938</c:v>
                </c:pt>
                <c:pt idx="191">
                  <c:v>0.11938</c:v>
                </c:pt>
                <c:pt idx="192">
                  <c:v>0.11938</c:v>
                </c:pt>
                <c:pt idx="193">
                  <c:v>0.11938</c:v>
                </c:pt>
                <c:pt idx="194">
                  <c:v>0.11938</c:v>
                </c:pt>
                <c:pt idx="195">
                  <c:v>0.11938</c:v>
                </c:pt>
                <c:pt idx="196">
                  <c:v>0.11938</c:v>
                </c:pt>
                <c:pt idx="197">
                  <c:v>0.11938</c:v>
                </c:pt>
                <c:pt idx="198">
                  <c:v>0.11938</c:v>
                </c:pt>
                <c:pt idx="199">
                  <c:v>0.11938</c:v>
                </c:pt>
                <c:pt idx="200">
                  <c:v>0.11938</c:v>
                </c:pt>
                <c:pt idx="201">
                  <c:v>0.11938</c:v>
                </c:pt>
                <c:pt idx="202">
                  <c:v>0.11938</c:v>
                </c:pt>
                <c:pt idx="203">
                  <c:v>0.11938</c:v>
                </c:pt>
                <c:pt idx="204">
                  <c:v>0.11938</c:v>
                </c:pt>
                <c:pt idx="205">
                  <c:v>0.11938</c:v>
                </c:pt>
                <c:pt idx="206">
                  <c:v>0.11938</c:v>
                </c:pt>
                <c:pt idx="207">
                  <c:v>0.11938</c:v>
                </c:pt>
                <c:pt idx="208">
                  <c:v>0.11938</c:v>
                </c:pt>
                <c:pt idx="209">
                  <c:v>0.11938</c:v>
                </c:pt>
                <c:pt idx="210">
                  <c:v>0.11938</c:v>
                </c:pt>
                <c:pt idx="211">
                  <c:v>0.11938</c:v>
                </c:pt>
                <c:pt idx="212">
                  <c:v>0.11938</c:v>
                </c:pt>
                <c:pt idx="213">
                  <c:v>0.11938</c:v>
                </c:pt>
                <c:pt idx="214">
                  <c:v>0.11938</c:v>
                </c:pt>
                <c:pt idx="215">
                  <c:v>0.11938</c:v>
                </c:pt>
                <c:pt idx="216">
                  <c:v>0.11938</c:v>
                </c:pt>
                <c:pt idx="217">
                  <c:v>0.11938</c:v>
                </c:pt>
                <c:pt idx="218">
                  <c:v>0.11938</c:v>
                </c:pt>
                <c:pt idx="219">
                  <c:v>0.11938</c:v>
                </c:pt>
                <c:pt idx="220">
                  <c:v>0.11938</c:v>
                </c:pt>
                <c:pt idx="221">
                  <c:v>0.11938</c:v>
                </c:pt>
                <c:pt idx="222">
                  <c:v>0.11938</c:v>
                </c:pt>
                <c:pt idx="223">
                  <c:v>0.11938</c:v>
                </c:pt>
                <c:pt idx="224">
                  <c:v>0.11938</c:v>
                </c:pt>
                <c:pt idx="225">
                  <c:v>0.11938</c:v>
                </c:pt>
                <c:pt idx="226">
                  <c:v>#</c:v>
                </c:pt>
                <c:pt idx="227">
                  <c:v>#</c:v>
                </c:pt>
                <c:pt idx="228">
                  <c:v>#</c:v>
                </c:pt>
                <c:pt idx="229">
                  <c:v>#</c:v>
                </c:pt>
                <c:pt idx="230">
                  <c:v>#</c:v>
                </c:pt>
                <c:pt idx="231">
                  <c:v>#</c:v>
                </c:pt>
                <c:pt idx="232">
                  <c:v>#</c:v>
                </c:pt>
                <c:pt idx="233">
                  <c:v>#</c:v>
                </c:pt>
                <c:pt idx="234">
                  <c:v>#</c:v>
                </c:pt>
                <c:pt idx="235">
                  <c:v>#</c:v>
                </c:pt>
                <c:pt idx="236">
                  <c:v>#</c:v>
                </c:pt>
                <c:pt idx="237">
                  <c:v>#</c:v>
                </c:pt>
                <c:pt idx="238">
                  <c:v>#</c:v>
                </c:pt>
                <c:pt idx="239">
                  <c:v>#</c:v>
                </c:pt>
                <c:pt idx="240">
                  <c:v>#</c:v>
                </c:pt>
                <c:pt idx="241">
                  <c:v>#</c:v>
                </c:pt>
                <c:pt idx="242">
                  <c:v>#</c:v>
                </c:pt>
                <c:pt idx="243">
                  <c:v>#</c:v>
                </c:pt>
                <c:pt idx="244">
                  <c:v>#</c:v>
                </c:pt>
                <c:pt idx="245">
                  <c:v>#</c:v>
                </c:pt>
                <c:pt idx="246">
                  <c:v>#</c:v>
                </c:pt>
                <c:pt idx="247">
                  <c:v>#</c:v>
                </c:pt>
                <c:pt idx="248">
                  <c:v>#</c:v>
                </c:pt>
                <c:pt idx="249">
                  <c:v>#</c:v>
                </c:pt>
                <c:pt idx="250">
                  <c:v>#</c:v>
                </c:pt>
                <c:pt idx="251">
                  <c:v>#</c:v>
                </c:pt>
                <c:pt idx="252">
                  <c:v>#</c:v>
                </c:pt>
                <c:pt idx="253">
                  <c:v>#</c:v>
                </c:pt>
                <c:pt idx="254">
                  <c:v>#</c:v>
                </c:pt>
                <c:pt idx="255">
                  <c:v>0.403352</c:v>
                </c:pt>
                <c:pt idx="256">
                  <c:v>0.403352</c:v>
                </c:pt>
                <c:pt idx="257">
                  <c:v>0.403352</c:v>
                </c:pt>
                <c:pt idx="258">
                  <c:v>0.403352</c:v>
                </c:pt>
                <c:pt idx="259">
                  <c:v>0.403352</c:v>
                </c:pt>
                <c:pt idx="260">
                  <c:v>0.403352</c:v>
                </c:pt>
                <c:pt idx="261">
                  <c:v>0.403352</c:v>
                </c:pt>
                <c:pt idx="262">
                  <c:v>0.403352</c:v>
                </c:pt>
                <c:pt idx="263">
                  <c:v>0.403352</c:v>
                </c:pt>
                <c:pt idx="264">
                  <c:v>0.403352</c:v>
                </c:pt>
                <c:pt idx="265">
                  <c:v>0.403352</c:v>
                </c:pt>
                <c:pt idx="266">
                  <c:v>0.403352</c:v>
                </c:pt>
                <c:pt idx="267">
                  <c:v>0.403352</c:v>
                </c:pt>
                <c:pt idx="268">
                  <c:v>0.403352</c:v>
                </c:pt>
                <c:pt idx="269">
                  <c:v>0.403352</c:v>
                </c:pt>
                <c:pt idx="270">
                  <c:v>0.403352</c:v>
                </c:pt>
                <c:pt idx="271">
                  <c:v>0.403352</c:v>
                </c:pt>
                <c:pt idx="272">
                  <c:v>0.403352</c:v>
                </c:pt>
                <c:pt idx="273">
                  <c:v>0.403352</c:v>
                </c:pt>
                <c:pt idx="274">
                  <c:v>0.403352</c:v>
                </c:pt>
                <c:pt idx="275">
                  <c:v>0.11938</c:v>
                </c:pt>
                <c:pt idx="276">
                  <c:v>0.11938</c:v>
                </c:pt>
                <c:pt idx="277">
                  <c:v>0.11938</c:v>
                </c:pt>
                <c:pt idx="278">
                  <c:v>0.11938</c:v>
                </c:pt>
                <c:pt idx="279">
                  <c:v>0.11938</c:v>
                </c:pt>
                <c:pt idx="280">
                  <c:v>0.11938</c:v>
                </c:pt>
                <c:pt idx="281">
                  <c:v>0.11938</c:v>
                </c:pt>
                <c:pt idx="282">
                  <c:v>0.11938</c:v>
                </c:pt>
                <c:pt idx="283">
                  <c:v>0.11938</c:v>
                </c:pt>
                <c:pt idx="284">
                  <c:v>0.11938</c:v>
                </c:pt>
                <c:pt idx="285">
                  <c:v>0.11938</c:v>
                </c:pt>
                <c:pt idx="286">
                  <c:v>0.11938</c:v>
                </c:pt>
                <c:pt idx="287">
                  <c:v>0.11938</c:v>
                </c:pt>
                <c:pt idx="288">
                  <c:v>0.11938</c:v>
                </c:pt>
                <c:pt idx="289">
                  <c:v>0.11938</c:v>
                </c:pt>
                <c:pt idx="290">
                  <c:v>0.11938</c:v>
                </c:pt>
                <c:pt idx="291">
                  <c:v>0.11938</c:v>
                </c:pt>
                <c:pt idx="292">
                  <c:v>0.11938</c:v>
                </c:pt>
                <c:pt idx="293">
                  <c:v>0.11938</c:v>
                </c:pt>
                <c:pt idx="294">
                  <c:v>0.11938</c:v>
                </c:pt>
                <c:pt idx="295">
                  <c:v>0.11938</c:v>
                </c:pt>
                <c:pt idx="296">
                  <c:v>0.11938</c:v>
                </c:pt>
                <c:pt idx="297">
                  <c:v>0.11938</c:v>
                </c:pt>
                <c:pt idx="298">
                  <c:v>0.11938</c:v>
                </c:pt>
                <c:pt idx="299">
                  <c:v>0.11938</c:v>
                </c:pt>
                <c:pt idx="300">
                  <c:v>0.11938</c:v>
                </c:pt>
                <c:pt idx="301">
                  <c:v>0.21844</c:v>
                </c:pt>
                <c:pt idx="302">
                  <c:v>0.21844</c:v>
                </c:pt>
                <c:pt idx="303">
                  <c:v>0.21844</c:v>
                </c:pt>
                <c:pt idx="304">
                  <c:v>0.21844</c:v>
                </c:pt>
                <c:pt idx="305">
                  <c:v>0.21844</c:v>
                </c:pt>
                <c:pt idx="306">
                  <c:v>0.21844</c:v>
                </c:pt>
                <c:pt idx="307">
                  <c:v>0.236855</c:v>
                </c:pt>
                <c:pt idx="308">
                  <c:v>0.236855</c:v>
                </c:pt>
                <c:pt idx="309">
                  <c:v>0.236855</c:v>
                </c:pt>
                <c:pt idx="310">
                  <c:v>0.236855</c:v>
                </c:pt>
                <c:pt idx="311">
                  <c:v>0.236855</c:v>
                </c:pt>
                <c:pt idx="312">
                  <c:v>0.236855</c:v>
                </c:pt>
                <c:pt idx="313">
                  <c:v>0.236855</c:v>
                </c:pt>
                <c:pt idx="314">
                  <c:v>0.236855</c:v>
                </c:pt>
                <c:pt idx="315">
                  <c:v>0.236855</c:v>
                </c:pt>
                <c:pt idx="316">
                  <c:v>0.236855</c:v>
                </c:pt>
                <c:pt idx="317">
                  <c:v>0.236855</c:v>
                </c:pt>
                <c:pt idx="318">
                  <c:v>0.236855</c:v>
                </c:pt>
                <c:pt idx="319">
                  <c:v>0.236855</c:v>
                </c:pt>
                <c:pt idx="320">
                  <c:v>0.236855</c:v>
                </c:pt>
                <c:pt idx="321">
                  <c:v>0.236855</c:v>
                </c:pt>
                <c:pt idx="322">
                  <c:v>0.236855</c:v>
                </c:pt>
                <c:pt idx="323">
                  <c:v>0.236855</c:v>
                </c:pt>
                <c:pt idx="324">
                  <c:v>0.236855</c:v>
                </c:pt>
                <c:pt idx="325">
                  <c:v>0.236855</c:v>
                </c:pt>
                <c:pt idx="326">
                  <c:v>0.236855</c:v>
                </c:pt>
                <c:pt idx="327">
                  <c:v>0.236855</c:v>
                </c:pt>
                <c:pt idx="328">
                  <c:v>0.236855</c:v>
                </c:pt>
                <c:pt idx="329">
                  <c:v>0.236855</c:v>
                </c:pt>
                <c:pt idx="330">
                  <c:v>0.236855</c:v>
                </c:pt>
                <c:pt idx="331">
                  <c:v>0.236855</c:v>
                </c:pt>
                <c:pt idx="332">
                  <c:v>0.16002</c:v>
                </c:pt>
                <c:pt idx="333">
                  <c:v>0.16002</c:v>
                </c:pt>
                <c:pt idx="334">
                  <c:v>0.16002</c:v>
                </c:pt>
                <c:pt idx="335">
                  <c:v>0.16002</c:v>
                </c:pt>
                <c:pt idx="336">
                  <c:v>0.16002</c:v>
                </c:pt>
                <c:pt idx="337">
                  <c:v>0.16002</c:v>
                </c:pt>
                <c:pt idx="338">
                  <c:v>0.16002</c:v>
                </c:pt>
                <c:pt idx="339">
                  <c:v>0.16002</c:v>
                </c:pt>
                <c:pt idx="340">
                  <c:v>0.16002</c:v>
                </c:pt>
                <c:pt idx="341">
                  <c:v>0.16002</c:v>
                </c:pt>
                <c:pt idx="342">
                  <c:v>0.16002</c:v>
                </c:pt>
                <c:pt idx="343">
                  <c:v>0.16002</c:v>
                </c:pt>
                <c:pt idx="344">
                  <c:v>0.08001</c:v>
                </c:pt>
                <c:pt idx="345">
                  <c:v>0.08001</c:v>
                </c:pt>
                <c:pt idx="346">
                  <c:v>0.08001</c:v>
                </c:pt>
                <c:pt idx="347">
                  <c:v>0.08001</c:v>
                </c:pt>
                <c:pt idx="348">
                  <c:v>0.08001</c:v>
                </c:pt>
                <c:pt idx="349">
                  <c:v>0.08001</c:v>
                </c:pt>
                <c:pt idx="350">
                  <c:v>0.08001</c:v>
                </c:pt>
                <c:pt idx="351">
                  <c:v>0.08001</c:v>
                </c:pt>
                <c:pt idx="352">
                  <c:v>0.08001</c:v>
                </c:pt>
                <c:pt idx="353">
                  <c:v>0.08001</c:v>
                </c:pt>
                <c:pt idx="354">
                  <c:v>0.08001</c:v>
                </c:pt>
                <c:pt idx="355">
                  <c:v>0.08001</c:v>
                </c:pt>
                <c:pt idx="356">
                  <c:v>0.08001</c:v>
                </c:pt>
                <c:pt idx="357">
                  <c:v>0.08001</c:v>
                </c:pt>
                <c:pt idx="358">
                  <c:v>0.08001</c:v>
                </c:pt>
                <c:pt idx="359">
                  <c:v>0.08001</c:v>
                </c:pt>
                <c:pt idx="360">
                  <c:v>0.08001</c:v>
                </c:pt>
                <c:pt idx="361">
                  <c:v>0.08001</c:v>
                </c:pt>
                <c:pt idx="362">
                  <c:v>0.08001</c:v>
                </c:pt>
                <c:pt idx="363">
                  <c:v>0.08001</c:v>
                </c:pt>
                <c:pt idx="364">
                  <c:v>0.08001</c:v>
                </c:pt>
                <c:pt idx="365">
                  <c:v>0.08001</c:v>
                </c:pt>
                <c:pt idx="366">
                  <c:v>0.08001</c:v>
                </c:pt>
                <c:pt idx="367">
                  <c:v>0.08001</c:v>
                </c:pt>
                <c:pt idx="368">
                  <c:v>0.08001</c:v>
                </c:pt>
                <c:pt idx="369">
                  <c:v>0.08001</c:v>
                </c:pt>
                <c:pt idx="370">
                  <c:v>0.08001</c:v>
                </c:pt>
                <c:pt idx="371">
                  <c:v>0.08001</c:v>
                </c:pt>
                <c:pt idx="372">
                  <c:v>0.08001</c:v>
                </c:pt>
                <c:pt idx="373">
                  <c:v>0.08001</c:v>
                </c:pt>
                <c:pt idx="374">
                  <c:v>0.08001</c:v>
                </c:pt>
                <c:pt idx="375">
                  <c:v>0.042672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0.4572</c:v>
                </c:pt>
                <c:pt idx="389">
                  <c:v>0.4572</c:v>
                </c:pt>
                <c:pt idx="390">
                  <c:v>0.4572</c:v>
                </c:pt>
                <c:pt idx="391">
                  <c:v>0.4572</c:v>
                </c:pt>
                <c:pt idx="392">
                  <c:v>0.4572</c:v>
                </c:pt>
                <c:pt idx="393">
                  <c:v>0.4572</c:v>
                </c:pt>
                <c:pt idx="394">
                  <c:v>0.4572</c:v>
                </c:pt>
                <c:pt idx="395">
                  <c:v>0.4572</c:v>
                </c:pt>
                <c:pt idx="396">
                  <c:v>0.4572</c:v>
                </c:pt>
                <c:pt idx="397">
                  <c:v>0.384175</c:v>
                </c:pt>
                <c:pt idx="398">
                  <c:v>0.384175</c:v>
                </c:pt>
                <c:pt idx="399">
                  <c:v>0.384175</c:v>
                </c:pt>
                <c:pt idx="400">
                  <c:v>0.384175</c:v>
                </c:pt>
                <c:pt idx="401">
                  <c:v>0.384175</c:v>
                </c:pt>
                <c:pt idx="402">
                  <c:v>0.384175</c:v>
                </c:pt>
                <c:pt idx="403">
                  <c:v>0.384175</c:v>
                </c:pt>
                <c:pt idx="404">
                  <c:v>0.384175</c:v>
                </c:pt>
                <c:pt idx="405">
                  <c:v>0.384175</c:v>
                </c:pt>
                <c:pt idx="406">
                  <c:v>0.384175</c:v>
                </c:pt>
                <c:pt idx="407">
                  <c:v>0.384175</c:v>
                </c:pt>
                <c:pt idx="408">
                  <c:v>0.384175</c:v>
                </c:pt>
                <c:pt idx="409">
                  <c:v>0.384175</c:v>
                </c:pt>
                <c:pt idx="410">
                  <c:v>0</c:v>
                </c:pt>
                <c:pt idx="411">
                  <c:v>0.254</c:v>
                </c:pt>
                <c:pt idx="412">
                  <c:v>0.254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0.353949</c:v>
                </c:pt>
                <c:pt idx="419">
                  <c:v>0.353949</c:v>
                </c:pt>
                <c:pt idx="420">
                  <c:v>0.353949</c:v>
                </c:pt>
                <c:pt idx="421">
                  <c:v>0.353949</c:v>
                </c:pt>
                <c:pt idx="422">
                  <c:v>0.353949</c:v>
                </c:pt>
                <c:pt idx="423">
                  <c:v>0.353949</c:v>
                </c:pt>
                <c:pt idx="424">
                  <c:v>0.353949</c:v>
                </c:pt>
                <c:pt idx="425">
                  <c:v>0.353949</c:v>
                </c:pt>
                <c:pt idx="426">
                  <c:v>0.353949</c:v>
                </c:pt>
                <c:pt idx="427">
                  <c:v>0.353949</c:v>
                </c:pt>
                <c:pt idx="428">
                  <c:v>0.353949</c:v>
                </c:pt>
                <c:pt idx="429">
                  <c:v>0.353949</c:v>
                </c:pt>
                <c:pt idx="430">
                  <c:v>0.353949</c:v>
                </c:pt>
                <c:pt idx="431">
                  <c:v>0.353949</c:v>
                </c:pt>
                <c:pt idx="432">
                  <c:v>0.353949</c:v>
                </c:pt>
                <c:pt idx="433">
                  <c:v>0.353949</c:v>
                </c:pt>
                <c:pt idx="434">
                  <c:v>0.353949</c:v>
                </c:pt>
                <c:pt idx="435">
                  <c:v>0.353949</c:v>
                </c:pt>
                <c:pt idx="436">
                  <c:v>0.353949</c:v>
                </c:pt>
                <c:pt idx="437">
                  <c:v>0.353949</c:v>
                </c:pt>
                <c:pt idx="438">
                  <c:v>0.353949</c:v>
                </c:pt>
                <c:pt idx="439">
                  <c:v>0.353949</c:v>
                </c:pt>
                <c:pt idx="440">
                  <c:v>0.353949</c:v>
                </c:pt>
                <c:pt idx="441">
                  <c:v>0.353949</c:v>
                </c:pt>
                <c:pt idx="442">
                  <c:v>0.353949</c:v>
                </c:pt>
                <c:pt idx="443">
                  <c:v>0.353949</c:v>
                </c:pt>
                <c:pt idx="444">
                  <c:v>0.353949</c:v>
                </c:pt>
                <c:pt idx="445">
                  <c:v>0.353949</c:v>
                </c:pt>
                <c:pt idx="446">
                  <c:v>0.353949</c:v>
                </c:pt>
                <c:pt idx="447">
                  <c:v>0.353949</c:v>
                </c:pt>
                <c:pt idx="448">
                  <c:v>0.353949</c:v>
                </c:pt>
                <c:pt idx="449">
                  <c:v>0.353949</c:v>
                </c:pt>
                <c:pt idx="450">
                  <c:v>0.353949</c:v>
                </c:pt>
                <c:pt idx="451">
                  <c:v>0.353949</c:v>
                </c:pt>
                <c:pt idx="452">
                  <c:v>0.353949</c:v>
                </c:pt>
                <c:pt idx="453">
                  <c:v>0.353949</c:v>
                </c:pt>
                <c:pt idx="454">
                  <c:v>0.353949</c:v>
                </c:pt>
                <c:pt idx="455">
                  <c:v>0.353949</c:v>
                </c:pt>
                <c:pt idx="456">
                  <c:v>0.353949</c:v>
                </c:pt>
                <c:pt idx="457">
                  <c:v>0.353949</c:v>
                </c:pt>
                <c:pt idx="458">
                  <c:v>0.353949</c:v>
                </c:pt>
                <c:pt idx="459">
                  <c:v>0.353949</c:v>
                </c:pt>
                <c:pt idx="460">
                  <c:v>0.353949</c:v>
                </c:pt>
                <c:pt idx="461">
                  <c:v>0.353949</c:v>
                </c:pt>
                <c:pt idx="462">
                  <c:v>0.353949</c:v>
                </c:pt>
                <c:pt idx="463">
                  <c:v>0.353949</c:v>
                </c:pt>
                <c:pt idx="464">
                  <c:v>0.353949</c:v>
                </c:pt>
                <c:pt idx="465">
                  <c:v>0.353949</c:v>
                </c:pt>
                <c:pt idx="466">
                  <c:v>0.353949</c:v>
                </c:pt>
                <c:pt idx="467">
                  <c:v>0.353949</c:v>
                </c:pt>
                <c:pt idx="468">
                  <c:v>0.353949</c:v>
                </c:pt>
                <c:pt idx="469">
                  <c:v>0.353949</c:v>
                </c:pt>
                <c:pt idx="470">
                  <c:v>0.353949</c:v>
                </c:pt>
                <c:pt idx="471">
                  <c:v>0.353949</c:v>
                </c:pt>
                <c:pt idx="472">
                  <c:v>0.353949</c:v>
                </c:pt>
                <c:pt idx="473">
                  <c:v>0.353949</c:v>
                </c:pt>
                <c:pt idx="474">
                  <c:v>0.353949</c:v>
                </c:pt>
                <c:pt idx="475">
                  <c:v>0.353949</c:v>
                </c:pt>
                <c:pt idx="476">
                  <c:v>0.353949</c:v>
                </c:pt>
                <c:pt idx="477">
                  <c:v>0.353949</c:v>
                </c:pt>
                <c:pt idx="478">
                  <c:v>0.353949</c:v>
                </c:pt>
                <c:pt idx="479">
                  <c:v>0.353949</c:v>
                </c:pt>
                <c:pt idx="480">
                  <c:v>0.353949</c:v>
                </c:pt>
                <c:pt idx="481">
                  <c:v>0.353949</c:v>
                </c:pt>
                <c:pt idx="482">
                  <c:v>0.353949</c:v>
                </c:pt>
                <c:pt idx="483">
                  <c:v>0.353949</c:v>
                </c:pt>
                <c:pt idx="484">
                  <c:v>0.353949</c:v>
                </c:pt>
                <c:pt idx="485">
                  <c:v>0.353949</c:v>
                </c:pt>
                <c:pt idx="486">
                  <c:v>0.353949</c:v>
                </c:pt>
                <c:pt idx="487">
                  <c:v>0.353949</c:v>
                </c:pt>
                <c:pt idx="488">
                  <c:v>0.353949</c:v>
                </c:pt>
                <c:pt idx="489">
                  <c:v>0.353949</c:v>
                </c:pt>
                <c:pt idx="490">
                  <c:v>0.353949</c:v>
                </c:pt>
                <c:pt idx="491">
                  <c:v>0.353949</c:v>
                </c:pt>
                <c:pt idx="492">
                  <c:v>0.353949</c:v>
                </c:pt>
                <c:pt idx="493">
                  <c:v>0.353949</c:v>
                </c:pt>
                <c:pt idx="494">
                  <c:v>0.353949</c:v>
                </c:pt>
                <c:pt idx="495">
                  <c:v>0.353949</c:v>
                </c:pt>
                <c:pt idx="496">
                  <c:v>0.353949</c:v>
                </c:pt>
                <c:pt idx="497">
                  <c:v>0.353949</c:v>
                </c:pt>
                <c:pt idx="498">
                  <c:v>0.353949</c:v>
                </c:pt>
                <c:pt idx="499">
                  <c:v>0.353949</c:v>
                </c:pt>
                <c:pt idx="500">
                  <c:v>0.353949</c:v>
                </c:pt>
                <c:pt idx="501">
                  <c:v>0.353949</c:v>
                </c:pt>
                <c:pt idx="502">
                  <c:v>0.353949</c:v>
                </c:pt>
                <c:pt idx="503">
                  <c:v>0.353949</c:v>
                </c:pt>
                <c:pt idx="504">
                  <c:v>0.353949</c:v>
                </c:pt>
                <c:pt idx="505">
                  <c:v>0.353949</c:v>
                </c:pt>
                <c:pt idx="506">
                  <c:v>0.353949</c:v>
                </c:pt>
                <c:pt idx="507">
                  <c:v>0.353949</c:v>
                </c:pt>
                <c:pt idx="508">
                  <c:v>0.353949</c:v>
                </c:pt>
                <c:pt idx="509">
                  <c:v>0.353949</c:v>
                </c:pt>
                <c:pt idx="510">
                  <c:v>0.353949</c:v>
                </c:pt>
                <c:pt idx="511">
                  <c:v>0.353949</c:v>
                </c:pt>
                <c:pt idx="512">
                  <c:v>0.353949</c:v>
                </c:pt>
                <c:pt idx="513">
                  <c:v>0.353949</c:v>
                </c:pt>
                <c:pt idx="514">
                  <c:v>0.39624</c:v>
                </c:pt>
                <c:pt idx="515">
                  <c:v>0.39624</c:v>
                </c:pt>
                <c:pt idx="516">
                  <c:v>0.39624</c:v>
                </c:pt>
                <c:pt idx="517">
                  <c:v>0.39624</c:v>
                </c:pt>
                <c:pt idx="518">
                  <c:v>0.403352</c:v>
                </c:pt>
                <c:pt idx="519">
                  <c:v>0.403352</c:v>
                </c:pt>
                <c:pt idx="520">
                  <c:v>0.403352</c:v>
                </c:pt>
                <c:pt idx="521">
                  <c:v>0.403352</c:v>
                </c:pt>
                <c:pt idx="522">
                  <c:v>0.403352</c:v>
                </c:pt>
                <c:pt idx="523">
                  <c:v>0.403352</c:v>
                </c:pt>
                <c:pt idx="524">
                  <c:v>0.403352</c:v>
                </c:pt>
                <c:pt idx="525">
                  <c:v>0.403352</c:v>
                </c:pt>
                <c:pt idx="526">
                  <c:v>0.403352</c:v>
                </c:pt>
                <c:pt idx="527">
                  <c:v>0.403352</c:v>
                </c:pt>
                <c:pt idx="528">
                  <c:v>0.403352</c:v>
                </c:pt>
                <c:pt idx="529">
                  <c:v>0.403352</c:v>
                </c:pt>
                <c:pt idx="530">
                  <c:v>0.403352</c:v>
                </c:pt>
                <c:pt idx="531">
                  <c:v>0.403352</c:v>
                </c:pt>
                <c:pt idx="532">
                  <c:v>0.403352</c:v>
                </c:pt>
                <c:pt idx="533">
                  <c:v>0.403352</c:v>
                </c:pt>
                <c:pt idx="534">
                  <c:v>0.403352</c:v>
                </c:pt>
                <c:pt idx="535">
                  <c:v>0.403352</c:v>
                </c:pt>
                <c:pt idx="536">
                  <c:v>0.403352</c:v>
                </c:pt>
                <c:pt idx="537">
                  <c:v>0.403352</c:v>
                </c:pt>
                <c:pt idx="538">
                  <c:v>0.403352</c:v>
                </c:pt>
                <c:pt idx="539">
                  <c:v>0.403352</c:v>
                </c:pt>
                <c:pt idx="540">
                  <c:v>0.403352</c:v>
                </c:pt>
                <c:pt idx="541">
                  <c:v>0.403352</c:v>
                </c:pt>
                <c:pt idx="542">
                  <c:v>0.403352</c:v>
                </c:pt>
                <c:pt idx="543">
                  <c:v>0.403352</c:v>
                </c:pt>
                <c:pt idx="544">
                  <c:v>0.403352</c:v>
                </c:pt>
                <c:pt idx="545">
                  <c:v>0.403352</c:v>
                </c:pt>
                <c:pt idx="546">
                  <c:v>0.403352</c:v>
                </c:pt>
                <c:pt idx="547">
                  <c:v>0.403352</c:v>
                </c:pt>
                <c:pt idx="548">
                  <c:v>0.403352</c:v>
                </c:pt>
                <c:pt idx="549">
                  <c:v>0.403352</c:v>
                </c:pt>
                <c:pt idx="550">
                  <c:v>0.403352</c:v>
                </c:pt>
                <c:pt idx="551">
                  <c:v>0.403352</c:v>
                </c:pt>
                <c:pt idx="552">
                  <c:v>0.403352</c:v>
                </c:pt>
                <c:pt idx="553">
                  <c:v>0.403352</c:v>
                </c:pt>
                <c:pt idx="554">
                  <c:v>0.403352</c:v>
                </c:pt>
                <c:pt idx="555">
                  <c:v>0.403352</c:v>
                </c:pt>
                <c:pt idx="556">
                  <c:v>0.403352</c:v>
                </c:pt>
                <c:pt idx="557">
                  <c:v>0.403352</c:v>
                </c:pt>
                <c:pt idx="558">
                  <c:v>0.403352</c:v>
                </c:pt>
                <c:pt idx="559">
                  <c:v>0.403352</c:v>
                </c:pt>
                <c:pt idx="560">
                  <c:v>0.403352</c:v>
                </c:pt>
                <c:pt idx="561">
                  <c:v>0.403352</c:v>
                </c:pt>
                <c:pt idx="562">
                  <c:v>0.403352</c:v>
                </c:pt>
                <c:pt idx="563">
                  <c:v>0.403352</c:v>
                </c:pt>
                <c:pt idx="564">
                  <c:v>0.403352</c:v>
                </c:pt>
                <c:pt idx="565">
                  <c:v>0.403352</c:v>
                </c:pt>
                <c:pt idx="566">
                  <c:v>0.403352</c:v>
                </c:pt>
                <c:pt idx="567">
                  <c:v>0.403352</c:v>
                </c:pt>
                <c:pt idx="568">
                  <c:v>0.403352</c:v>
                </c:pt>
                <c:pt idx="569">
                  <c:v>0.403352</c:v>
                </c:pt>
                <c:pt idx="570">
                  <c:v>0.403352</c:v>
                </c:pt>
                <c:pt idx="571">
                  <c:v>0.403352</c:v>
                </c:pt>
                <c:pt idx="572">
                  <c:v>0.403352</c:v>
                </c:pt>
                <c:pt idx="573">
                  <c:v>0.403352</c:v>
                </c:pt>
                <c:pt idx="574">
                  <c:v>0.403352</c:v>
                </c:pt>
                <c:pt idx="575">
                  <c:v>0.403352</c:v>
                </c:pt>
                <c:pt idx="576">
                  <c:v>0.403352</c:v>
                </c:pt>
                <c:pt idx="577">
                  <c:v>0.403352</c:v>
                </c:pt>
                <c:pt idx="578">
                  <c:v>0.403352</c:v>
                </c:pt>
                <c:pt idx="579">
                  <c:v>0.403352</c:v>
                </c:pt>
                <c:pt idx="580">
                  <c:v>0.403352</c:v>
                </c:pt>
                <c:pt idx="581">
                  <c:v>0.403352</c:v>
                </c:pt>
                <c:pt idx="582">
                  <c:v>0.403352</c:v>
                </c:pt>
                <c:pt idx="583">
                  <c:v>0.403352</c:v>
                </c:pt>
                <c:pt idx="584">
                  <c:v>0.403352</c:v>
                </c:pt>
                <c:pt idx="585">
                  <c:v>0.403352</c:v>
                </c:pt>
                <c:pt idx="586">
                  <c:v>0.403352</c:v>
                </c:pt>
                <c:pt idx="587">
                  <c:v>0.403352</c:v>
                </c:pt>
                <c:pt idx="588">
                  <c:v>0.403352</c:v>
                </c:pt>
                <c:pt idx="589">
                  <c:v>0.403352</c:v>
                </c:pt>
                <c:pt idx="590">
                  <c:v>0.403352</c:v>
                </c:pt>
                <c:pt idx="591">
                  <c:v>0.403352</c:v>
                </c:pt>
                <c:pt idx="592">
                  <c:v>0.403352</c:v>
                </c:pt>
                <c:pt idx="593">
                  <c:v>0.403352</c:v>
                </c:pt>
                <c:pt idx="594">
                  <c:v>0.403352</c:v>
                </c:pt>
                <c:pt idx="595">
                  <c:v>0.403352</c:v>
                </c:pt>
                <c:pt idx="596">
                  <c:v>0.403352</c:v>
                </c:pt>
                <c:pt idx="597">
                  <c:v>0.403352</c:v>
                </c:pt>
                <c:pt idx="598">
                  <c:v>0.403352</c:v>
                </c:pt>
                <c:pt idx="599">
                  <c:v>0.403352</c:v>
                </c:pt>
                <c:pt idx="600">
                  <c:v>0.403352</c:v>
                </c:pt>
                <c:pt idx="601">
                  <c:v>0.403352</c:v>
                </c:pt>
                <c:pt idx="602">
                  <c:v>0.403352</c:v>
                </c:pt>
                <c:pt idx="603">
                  <c:v>0.403352</c:v>
                </c:pt>
                <c:pt idx="604">
                  <c:v>0.403352</c:v>
                </c:pt>
                <c:pt idx="605">
                  <c:v>0.403352</c:v>
                </c:pt>
                <c:pt idx="606">
                  <c:v>0.403352</c:v>
                </c:pt>
                <c:pt idx="607">
                  <c:v>0.403352</c:v>
                </c:pt>
                <c:pt idx="608">
                  <c:v>0.403352</c:v>
                </c:pt>
                <c:pt idx="609">
                  <c:v>0.403352</c:v>
                </c:pt>
                <c:pt idx="610">
                  <c:v>0.403352</c:v>
                </c:pt>
                <c:pt idx="611">
                  <c:v>0.403352</c:v>
                </c:pt>
                <c:pt idx="612">
                  <c:v>0.403352</c:v>
                </c:pt>
                <c:pt idx="613">
                  <c:v>0.403352</c:v>
                </c:pt>
                <c:pt idx="614">
                  <c:v>0.403352</c:v>
                </c:pt>
                <c:pt idx="615">
                  <c:v>0.403352</c:v>
                </c:pt>
                <c:pt idx="616">
                  <c:v>0.403352</c:v>
                </c:pt>
                <c:pt idx="617">
                  <c:v>0.403352</c:v>
                </c:pt>
                <c:pt idx="618">
                  <c:v>0.403352</c:v>
                </c:pt>
                <c:pt idx="619">
                  <c:v>0.403352</c:v>
                </c:pt>
                <c:pt idx="620">
                  <c:v>0.403352</c:v>
                </c:pt>
                <c:pt idx="621">
                  <c:v>0.403352</c:v>
                </c:pt>
                <c:pt idx="622">
                  <c:v>0.403352</c:v>
                </c:pt>
                <c:pt idx="623">
                  <c:v>0.403352</c:v>
                </c:pt>
                <c:pt idx="624">
                  <c:v>0.403352</c:v>
                </c:pt>
                <c:pt idx="625">
                  <c:v>0.403352</c:v>
                </c:pt>
                <c:pt idx="626">
                  <c:v>0.21336</c:v>
                </c:pt>
                <c:pt idx="627">
                  <c:v>0.21336</c:v>
                </c:pt>
                <c:pt idx="628">
                  <c:v>0.21336</c:v>
                </c:pt>
                <c:pt idx="629">
                  <c:v>0.21336</c:v>
                </c:pt>
                <c:pt idx="630">
                  <c:v>0.21336</c:v>
                </c:pt>
                <c:pt idx="631">
                  <c:v>0.21336</c:v>
                </c:pt>
                <c:pt idx="632">
                  <c:v>0.21336</c:v>
                </c:pt>
                <c:pt idx="633">
                  <c:v>0.21336</c:v>
                </c:pt>
                <c:pt idx="634">
                  <c:v>0.21336</c:v>
                </c:pt>
                <c:pt idx="635">
                  <c:v>0.21336</c:v>
                </c:pt>
                <c:pt idx="636">
                  <c:v>0.21336</c:v>
                </c:pt>
                <c:pt idx="637">
                  <c:v>0.21336</c:v>
                </c:pt>
                <c:pt idx="638">
                  <c:v>0.21336</c:v>
                </c:pt>
                <c:pt idx="639">
                  <c:v>0.21336</c:v>
                </c:pt>
                <c:pt idx="640">
                  <c:v>0.21336</c:v>
                </c:pt>
                <c:pt idx="641">
                  <c:v>0.21336</c:v>
                </c:pt>
                <c:pt idx="642">
                  <c:v>0.21336</c:v>
                </c:pt>
                <c:pt idx="643">
                  <c:v>0.21336</c:v>
                </c:pt>
                <c:pt idx="644">
                  <c:v>0.21336</c:v>
                </c:pt>
                <c:pt idx="645">
                  <c:v>0.21336</c:v>
                </c:pt>
                <c:pt idx="646">
                  <c:v>0.21336</c:v>
                </c:pt>
                <c:pt idx="647">
                  <c:v>0.21336</c:v>
                </c:pt>
                <c:pt idx="648">
                  <c:v>0.21336</c:v>
                </c:pt>
                <c:pt idx="649">
                  <c:v>0.21336</c:v>
                </c:pt>
                <c:pt idx="650">
                  <c:v>0.21336</c:v>
                </c:pt>
                <c:pt idx="651">
                  <c:v>0.21336</c:v>
                </c:pt>
                <c:pt idx="652">
                  <c:v>0.21336</c:v>
                </c:pt>
                <c:pt idx="653">
                  <c:v>0.21336</c:v>
                </c:pt>
                <c:pt idx="654">
                  <c:v>0.21336</c:v>
                </c:pt>
                <c:pt idx="655">
                  <c:v>0.21336</c:v>
                </c:pt>
                <c:pt idx="656">
                  <c:v>0.21336</c:v>
                </c:pt>
                <c:pt idx="657">
                  <c:v>0.21336</c:v>
                </c:pt>
                <c:pt idx="658">
                  <c:v>0.21336</c:v>
                </c:pt>
                <c:pt idx="659">
                  <c:v>0.21336</c:v>
                </c:pt>
                <c:pt idx="660">
                  <c:v>0.21336</c:v>
                </c:pt>
                <c:pt idx="661">
                  <c:v>0.21336</c:v>
                </c:pt>
                <c:pt idx="662">
                  <c:v>0.21336</c:v>
                </c:pt>
                <c:pt idx="663">
                  <c:v>0.21336</c:v>
                </c:pt>
                <c:pt idx="664">
                  <c:v>0.21336</c:v>
                </c:pt>
                <c:pt idx="665">
                  <c:v>0.21336</c:v>
                </c:pt>
                <c:pt idx="666">
                  <c:v>0.21336</c:v>
                </c:pt>
                <c:pt idx="667">
                  <c:v>0.21336</c:v>
                </c:pt>
                <c:pt idx="668">
                  <c:v>0.21336</c:v>
                </c:pt>
                <c:pt idx="669">
                  <c:v>0.21336</c:v>
                </c:pt>
                <c:pt idx="670">
                  <c:v>0.21336</c:v>
                </c:pt>
                <c:pt idx="671">
                  <c:v>0.21336</c:v>
                </c:pt>
                <c:pt idx="672">
                  <c:v>0.21336</c:v>
                </c:pt>
                <c:pt idx="673">
                  <c:v>0.21336</c:v>
                </c:pt>
                <c:pt idx="674">
                  <c:v>0.21336</c:v>
                </c:pt>
                <c:pt idx="675">
                  <c:v>0.21336</c:v>
                </c:pt>
                <c:pt idx="676">
                  <c:v>0.21336</c:v>
                </c:pt>
                <c:pt idx="677">
                  <c:v>0.21336</c:v>
                </c:pt>
                <c:pt idx="678">
                  <c:v>0.21336</c:v>
                </c:pt>
                <c:pt idx="679">
                  <c:v>0.21336</c:v>
                </c:pt>
                <c:pt idx="680">
                  <c:v>0.21336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0.08763</c:v>
                </c:pt>
                <c:pt idx="734">
                  <c:v>0.08763</c:v>
                </c:pt>
                <c:pt idx="735">
                  <c:v>0.08763</c:v>
                </c:pt>
                <c:pt idx="736">
                  <c:v>0.08763</c:v>
                </c:pt>
                <c:pt idx="737">
                  <c:v>0.08763</c:v>
                </c:pt>
                <c:pt idx="738">
                  <c:v>0.08763</c:v>
                </c:pt>
                <c:pt idx="739">
                  <c:v>0.08763</c:v>
                </c:pt>
                <c:pt idx="740">
                  <c:v>0.08763</c:v>
                </c:pt>
                <c:pt idx="741">
                  <c:v>0.08763</c:v>
                </c:pt>
                <c:pt idx="742">
                  <c:v>0.08763</c:v>
                </c:pt>
                <c:pt idx="743">
                  <c:v>0.08763</c:v>
                </c:pt>
                <c:pt idx="744">
                  <c:v>0.08763</c:v>
                </c:pt>
                <c:pt idx="745">
                  <c:v>0.08763</c:v>
                </c:pt>
                <c:pt idx="746">
                  <c:v>0.08763</c:v>
                </c:pt>
                <c:pt idx="747">
                  <c:v>0.08763</c:v>
                </c:pt>
                <c:pt idx="748">
                  <c:v>0.08763</c:v>
                </c:pt>
                <c:pt idx="749">
                  <c:v>0.08763</c:v>
                </c:pt>
                <c:pt idx="750">
                  <c:v>0.08763</c:v>
                </c:pt>
                <c:pt idx="751">
                  <c:v>0.08763</c:v>
                </c:pt>
                <c:pt idx="752">
                  <c:v>0.08763</c:v>
                </c:pt>
                <c:pt idx="753">
                  <c:v>0.08763</c:v>
                </c:pt>
                <c:pt idx="754">
                  <c:v>0.08763</c:v>
                </c:pt>
                <c:pt idx="755">
                  <c:v>0.08763</c:v>
                </c:pt>
                <c:pt idx="756">
                  <c:v>0.08763</c:v>
                </c:pt>
                <c:pt idx="757">
                  <c:v>0.08763</c:v>
                </c:pt>
                <c:pt idx="758">
                  <c:v>0.08763</c:v>
                </c:pt>
                <c:pt idx="759">
                  <c:v>0.08763</c:v>
                </c:pt>
                <c:pt idx="760">
                  <c:v>0.08763</c:v>
                </c:pt>
                <c:pt idx="761">
                  <c:v>0.08763</c:v>
                </c:pt>
                <c:pt idx="762">
                  <c:v>0.08763</c:v>
                </c:pt>
                <c:pt idx="763">
                  <c:v>0.08763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0.12192</c:v>
                </c:pt>
                <c:pt idx="793">
                  <c:v>0.12192</c:v>
                </c:pt>
                <c:pt idx="794">
                  <c:v>0.12192</c:v>
                </c:pt>
                <c:pt idx="795">
                  <c:v>0.12192</c:v>
                </c:pt>
                <c:pt idx="796">
                  <c:v>0.12192</c:v>
                </c:pt>
                <c:pt idx="797">
                  <c:v>0.12192</c:v>
                </c:pt>
                <c:pt idx="798">
                  <c:v>0.12192</c:v>
                </c:pt>
                <c:pt idx="799">
                  <c:v>0.12192</c:v>
                </c:pt>
                <c:pt idx="800">
                  <c:v>0.12192</c:v>
                </c:pt>
                <c:pt idx="801">
                  <c:v>0.12192</c:v>
                </c:pt>
                <c:pt idx="802">
                  <c:v>0.12192</c:v>
                </c:pt>
                <c:pt idx="803">
                  <c:v>0.12192</c:v>
                </c:pt>
                <c:pt idx="804">
                  <c:v>0.12192</c:v>
                </c:pt>
                <c:pt idx="805">
                  <c:v>0.20955</c:v>
                </c:pt>
                <c:pt idx="806">
                  <c:v>0.20955</c:v>
                </c:pt>
                <c:pt idx="807">
                  <c:v>0.20955</c:v>
                </c:pt>
                <c:pt idx="808">
                  <c:v>0.20955</c:v>
                </c:pt>
                <c:pt idx="809">
                  <c:v>0.20955</c:v>
                </c:pt>
                <c:pt idx="810">
                  <c:v>0.20955</c:v>
                </c:pt>
                <c:pt idx="811">
                  <c:v>0.20955</c:v>
                </c:pt>
                <c:pt idx="812">
                  <c:v>0.20955</c:v>
                </c:pt>
                <c:pt idx="813">
                  <c:v>0.20955</c:v>
                </c:pt>
                <c:pt idx="814">
                  <c:v>0.20955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0.07112</c:v>
                </c:pt>
                <c:pt idx="834">
                  <c:v>0.07112</c:v>
                </c:pt>
                <c:pt idx="835">
                  <c:v>0.07112</c:v>
                </c:pt>
                <c:pt idx="836">
                  <c:v>0.07112</c:v>
                </c:pt>
                <c:pt idx="837">
                  <c:v>0.07112</c:v>
                </c:pt>
                <c:pt idx="838">
                  <c:v>0.07112</c:v>
                </c:pt>
                <c:pt idx="839">
                  <c:v>0.07112</c:v>
                </c:pt>
                <c:pt idx="840">
                  <c:v>0.07112</c:v>
                </c:pt>
                <c:pt idx="841">
                  <c:v>0.07112</c:v>
                </c:pt>
                <c:pt idx="842">
                  <c:v>0.07112</c:v>
                </c:pt>
                <c:pt idx="843">
                  <c:v>0.07112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0.53848</c:v>
                </c:pt>
                <c:pt idx="889">
                  <c:v>0.53848</c:v>
                </c:pt>
                <c:pt idx="890">
                  <c:v>0.53848</c:v>
                </c:pt>
                <c:pt idx="891">
                  <c:v>0.53848</c:v>
                </c:pt>
                <c:pt idx="892">
                  <c:v>0.53848</c:v>
                </c:pt>
                <c:pt idx="893">
                  <c:v>0.53848</c:v>
                </c:pt>
                <c:pt idx="894">
                  <c:v>0.369316</c:v>
                </c:pt>
                <c:pt idx="895">
                  <c:v>0.369316</c:v>
                </c:pt>
                <c:pt idx="896">
                  <c:v>0.369316</c:v>
                </c:pt>
                <c:pt idx="897">
                  <c:v>0.369316</c:v>
                </c:pt>
                <c:pt idx="898">
                  <c:v>0.369316</c:v>
                </c:pt>
                <c:pt idx="899">
                  <c:v>0.369316</c:v>
                </c:pt>
                <c:pt idx="900">
                  <c:v>0.369316</c:v>
                </c:pt>
                <c:pt idx="901">
                  <c:v>0.369316</c:v>
                </c:pt>
                <c:pt idx="902">
                  <c:v>0.369316</c:v>
                </c:pt>
                <c:pt idx="903">
                  <c:v>0.369316</c:v>
                </c:pt>
                <c:pt idx="904">
                  <c:v>0.369316</c:v>
                </c:pt>
                <c:pt idx="905">
                  <c:v>0.369316</c:v>
                </c:pt>
                <c:pt idx="906">
                  <c:v>0.369316</c:v>
                </c:pt>
                <c:pt idx="907">
                  <c:v>0.369316</c:v>
                </c:pt>
                <c:pt idx="908">
                  <c:v>0.369316</c:v>
                </c:pt>
                <c:pt idx="909">
                  <c:v>0.369316</c:v>
                </c:pt>
                <c:pt idx="910">
                  <c:v>0.369316</c:v>
                </c:pt>
                <c:pt idx="911">
                  <c:v>0.369316</c:v>
                </c:pt>
                <c:pt idx="912">
                  <c:v>0.369316</c:v>
                </c:pt>
                <c:pt idx="913">
                  <c:v>0.369316</c:v>
                </c:pt>
                <c:pt idx="914">
                  <c:v>0.369316</c:v>
                </c:pt>
                <c:pt idx="915">
                  <c:v>0.369316</c:v>
                </c:pt>
                <c:pt idx="916">
                  <c:v>0.369316</c:v>
                </c:pt>
                <c:pt idx="917">
                  <c:v>0.369316</c:v>
                </c:pt>
                <c:pt idx="918">
                  <c:v>0.369316</c:v>
                </c:pt>
                <c:pt idx="919">
                  <c:v>0.369316</c:v>
                </c:pt>
                <c:pt idx="920">
                  <c:v>0.369316</c:v>
                </c:pt>
                <c:pt idx="921">
                  <c:v>0.369316</c:v>
                </c:pt>
                <c:pt idx="922">
                  <c:v>0.369316</c:v>
                </c:pt>
                <c:pt idx="923">
                  <c:v>0.369316</c:v>
                </c:pt>
                <c:pt idx="924">
                  <c:v>0.369316</c:v>
                </c:pt>
                <c:pt idx="925">
                  <c:v>0.369316</c:v>
                </c:pt>
                <c:pt idx="926">
                  <c:v>0.369316</c:v>
                </c:pt>
                <c:pt idx="927">
                  <c:v>0.369316</c:v>
                </c:pt>
                <c:pt idx="928">
                  <c:v>0.369316</c:v>
                </c:pt>
                <c:pt idx="929">
                  <c:v>0.369316</c:v>
                </c:pt>
                <c:pt idx="930">
                  <c:v>0.369316</c:v>
                </c:pt>
                <c:pt idx="931">
                  <c:v>0.369316</c:v>
                </c:pt>
                <c:pt idx="932">
                  <c:v>0.369316</c:v>
                </c:pt>
                <c:pt idx="933">
                  <c:v>0.369316</c:v>
                </c:pt>
                <c:pt idx="934">
                  <c:v>0.369316</c:v>
                </c:pt>
                <c:pt idx="935">
                  <c:v>0.369316</c:v>
                </c:pt>
                <c:pt idx="936">
                  <c:v>0.369316</c:v>
                </c:pt>
                <c:pt idx="937">
                  <c:v>0.369316</c:v>
                </c:pt>
                <c:pt idx="938">
                  <c:v>0.369316</c:v>
                </c:pt>
                <c:pt idx="939">
                  <c:v>0.369316</c:v>
                </c:pt>
                <c:pt idx="940">
                  <c:v>0.369316</c:v>
                </c:pt>
                <c:pt idx="941">
                  <c:v>0.369316</c:v>
                </c:pt>
                <c:pt idx="942">
                  <c:v>0.369316</c:v>
                </c:pt>
                <c:pt idx="943">
                  <c:v>0.369316</c:v>
                </c:pt>
                <c:pt idx="944">
                  <c:v>0.369316</c:v>
                </c:pt>
                <c:pt idx="945">
                  <c:v>0.369316</c:v>
                </c:pt>
                <c:pt idx="946">
                  <c:v>0.369316</c:v>
                </c:pt>
                <c:pt idx="947">
                  <c:v>0.369316</c:v>
                </c:pt>
                <c:pt idx="948">
                  <c:v>0.369316</c:v>
                </c:pt>
                <c:pt idx="949">
                  <c:v>0.369316</c:v>
                </c:pt>
                <c:pt idx="950">
                  <c:v>0.369316</c:v>
                </c:pt>
                <c:pt idx="951">
                  <c:v>0.369316</c:v>
                </c:pt>
                <c:pt idx="952">
                  <c:v>0.369316</c:v>
                </c:pt>
                <c:pt idx="953">
                  <c:v>0.369316</c:v>
                </c:pt>
                <c:pt idx="954">
                  <c:v>0.369316</c:v>
                </c:pt>
                <c:pt idx="955">
                  <c:v>0.369316</c:v>
                </c:pt>
                <c:pt idx="956">
                  <c:v>0.369316</c:v>
                </c:pt>
                <c:pt idx="957">
                  <c:v>0.369316</c:v>
                </c:pt>
                <c:pt idx="958">
                  <c:v>0.369316</c:v>
                </c:pt>
                <c:pt idx="959">
                  <c:v>0.369316</c:v>
                </c:pt>
                <c:pt idx="960">
                  <c:v>0.369316</c:v>
                </c:pt>
                <c:pt idx="961">
                  <c:v>0.369316</c:v>
                </c:pt>
                <c:pt idx="962">
                  <c:v>0.369316</c:v>
                </c:pt>
                <c:pt idx="963">
                  <c:v>0.369316</c:v>
                </c:pt>
                <c:pt idx="964">
                  <c:v>0.369316</c:v>
                </c:pt>
                <c:pt idx="965">
                  <c:v>0.369316</c:v>
                </c:pt>
                <c:pt idx="966">
                  <c:v>0.369316</c:v>
                </c:pt>
                <c:pt idx="967">
                  <c:v>0.369316</c:v>
                </c:pt>
                <c:pt idx="968">
                  <c:v>0.369316</c:v>
                </c:pt>
                <c:pt idx="969">
                  <c:v>0.369316</c:v>
                </c:pt>
                <c:pt idx="970">
                  <c:v>0.369316</c:v>
                </c:pt>
                <c:pt idx="971">
                  <c:v>0.369316</c:v>
                </c:pt>
                <c:pt idx="972">
                  <c:v>0.369316</c:v>
                </c:pt>
                <c:pt idx="973">
                  <c:v>0.369316</c:v>
                </c:pt>
                <c:pt idx="974">
                  <c:v>0.369316</c:v>
                </c:pt>
                <c:pt idx="975">
                  <c:v>0.369316</c:v>
                </c:pt>
                <c:pt idx="976">
                  <c:v>0.369316</c:v>
                </c:pt>
                <c:pt idx="977">
                  <c:v>0.369316</c:v>
                </c:pt>
                <c:pt idx="978">
                  <c:v>0.369316</c:v>
                </c:pt>
                <c:pt idx="979">
                  <c:v>0.369316</c:v>
                </c:pt>
                <c:pt idx="980">
                  <c:v>0.369316</c:v>
                </c:pt>
                <c:pt idx="981">
                  <c:v>0.369316</c:v>
                </c:pt>
                <c:pt idx="982">
                  <c:v>0.369316</c:v>
                </c:pt>
                <c:pt idx="983">
                  <c:v>0.369316</c:v>
                </c:pt>
                <c:pt idx="984">
                  <c:v>0.369316</c:v>
                </c:pt>
                <c:pt idx="985">
                  <c:v>0.369316</c:v>
                </c:pt>
                <c:pt idx="986">
                  <c:v>0.369316</c:v>
                </c:pt>
                <c:pt idx="987">
                  <c:v>0.369316</c:v>
                </c:pt>
                <c:pt idx="988">
                  <c:v>0.369316</c:v>
                </c:pt>
                <c:pt idx="989">
                  <c:v>0.369316</c:v>
                </c:pt>
                <c:pt idx="990">
                  <c:v>0.369316</c:v>
                </c:pt>
                <c:pt idx="991">
                  <c:v>0.369316</c:v>
                </c:pt>
                <c:pt idx="992">
                  <c:v>0.369316</c:v>
                </c:pt>
                <c:pt idx="993">
                  <c:v>0.369316</c:v>
                </c:pt>
                <c:pt idx="994">
                  <c:v>0.369316</c:v>
                </c:pt>
                <c:pt idx="995">
                  <c:v>0.369316</c:v>
                </c:pt>
                <c:pt idx="996">
                  <c:v>0.369316</c:v>
                </c:pt>
                <c:pt idx="997">
                  <c:v>0.369316</c:v>
                </c:pt>
                <c:pt idx="998">
                  <c:v>0.369316</c:v>
                </c:pt>
                <c:pt idx="999">
                  <c:v>0.369316</c:v>
                </c:pt>
                <c:pt idx="1000">
                  <c:v>0.369316</c:v>
                </c:pt>
                <c:pt idx="1001">
                  <c:v>0.369316</c:v>
                </c:pt>
                <c:pt idx="1002">
                  <c:v>0.369316</c:v>
                </c:pt>
                <c:pt idx="1003">
                  <c:v>0.369316</c:v>
                </c:pt>
                <c:pt idx="1004">
                  <c:v>0.369316</c:v>
                </c:pt>
                <c:pt idx="1005">
                  <c:v>0.369316</c:v>
                </c:pt>
                <c:pt idx="1006">
                  <c:v>0.369316</c:v>
                </c:pt>
                <c:pt idx="1007">
                  <c:v>0.369316</c:v>
                </c:pt>
                <c:pt idx="1008">
                  <c:v>0.369316</c:v>
                </c:pt>
                <c:pt idx="1009">
                  <c:v>0.369316</c:v>
                </c:pt>
                <c:pt idx="1010">
                  <c:v>0.369316</c:v>
                </c:pt>
                <c:pt idx="1011">
                  <c:v>0.369316</c:v>
                </c:pt>
                <c:pt idx="1012">
                  <c:v>0.369316</c:v>
                </c:pt>
                <c:pt idx="1013">
                  <c:v>0.369316</c:v>
                </c:pt>
                <c:pt idx="1014">
                  <c:v>0.369316</c:v>
                </c:pt>
                <c:pt idx="1015">
                  <c:v>0.369316</c:v>
                </c:pt>
                <c:pt idx="1016">
                  <c:v>0.369316</c:v>
                </c:pt>
                <c:pt idx="1017">
                  <c:v>0.369316</c:v>
                </c:pt>
                <c:pt idx="1018">
                  <c:v>0.369316</c:v>
                </c:pt>
                <c:pt idx="1019">
                  <c:v>0.369316</c:v>
                </c:pt>
                <c:pt idx="1020">
                  <c:v>0.369316</c:v>
                </c:pt>
                <c:pt idx="1021">
                  <c:v>0.369316</c:v>
                </c:pt>
                <c:pt idx="1022">
                  <c:v>0.369316</c:v>
                </c:pt>
                <c:pt idx="1023">
                  <c:v>0.369316</c:v>
                </c:pt>
                <c:pt idx="1024">
                  <c:v>0.369316</c:v>
                </c:pt>
                <c:pt idx="1025">
                  <c:v>0.369316</c:v>
                </c:pt>
                <c:pt idx="1026">
                  <c:v>0.369316</c:v>
                </c:pt>
                <c:pt idx="1027">
                  <c:v>0.369316</c:v>
                </c:pt>
                <c:pt idx="1028">
                  <c:v>0.369316</c:v>
                </c:pt>
                <c:pt idx="1029">
                  <c:v>0.369316</c:v>
                </c:pt>
                <c:pt idx="1030">
                  <c:v>0.369316</c:v>
                </c:pt>
                <c:pt idx="1031">
                  <c:v>0.369316</c:v>
                </c:pt>
                <c:pt idx="1032">
                  <c:v>0.369316</c:v>
                </c:pt>
                <c:pt idx="1033">
                  <c:v>0.369316</c:v>
                </c:pt>
                <c:pt idx="1034">
                  <c:v>0.369316</c:v>
                </c:pt>
                <c:pt idx="1035">
                  <c:v>0.369316</c:v>
                </c:pt>
                <c:pt idx="1036">
                  <c:v>0.369316</c:v>
                </c:pt>
                <c:pt idx="1037">
                  <c:v>0.369316</c:v>
                </c:pt>
                <c:pt idx="1038">
                  <c:v>0.369316</c:v>
                </c:pt>
                <c:pt idx="1039">
                  <c:v>0.369316</c:v>
                </c:pt>
                <c:pt idx="1040">
                  <c:v>0.369316</c:v>
                </c:pt>
                <c:pt idx="1041">
                  <c:v>0.369316</c:v>
                </c:pt>
                <c:pt idx="1042">
                  <c:v>0.369316</c:v>
                </c:pt>
                <c:pt idx="1043">
                  <c:v>0.369316</c:v>
                </c:pt>
                <c:pt idx="1044">
                  <c:v>0.369316</c:v>
                </c:pt>
                <c:pt idx="1045">
                  <c:v>0.369316</c:v>
                </c:pt>
                <c:pt idx="1046">
                  <c:v>0.369316</c:v>
                </c:pt>
                <c:pt idx="1047">
                  <c:v>0.369316</c:v>
                </c:pt>
                <c:pt idx="1048">
                  <c:v>0.369316</c:v>
                </c:pt>
                <c:pt idx="1049">
                  <c:v>0.369316</c:v>
                </c:pt>
                <c:pt idx="1050">
                  <c:v>0.369316</c:v>
                </c:pt>
                <c:pt idx="1051">
                  <c:v>0.369316</c:v>
                </c:pt>
                <c:pt idx="1052">
                  <c:v>0.369316</c:v>
                </c:pt>
                <c:pt idx="1053">
                  <c:v>0.369316</c:v>
                </c:pt>
                <c:pt idx="1054">
                  <c:v>0.369316</c:v>
                </c:pt>
                <c:pt idx="1055">
                  <c:v>0.369316</c:v>
                </c:pt>
                <c:pt idx="1056">
                  <c:v>0.369316</c:v>
                </c:pt>
                <c:pt idx="1057">
                  <c:v>0.369316</c:v>
                </c:pt>
                <c:pt idx="1058">
                  <c:v>0.369316</c:v>
                </c:pt>
                <c:pt idx="1059">
                  <c:v>0.369316</c:v>
                </c:pt>
                <c:pt idx="1060">
                  <c:v>0.369316</c:v>
                </c:pt>
                <c:pt idx="1061">
                  <c:v>0.369316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0.392938</c:v>
                </c:pt>
                <c:pt idx="1226">
                  <c:v>0.392938</c:v>
                </c:pt>
                <c:pt idx="1227">
                  <c:v>0.392938</c:v>
                </c:pt>
                <c:pt idx="1228">
                  <c:v>0.392938</c:v>
                </c:pt>
                <c:pt idx="1229">
                  <c:v>0.392938</c:v>
                </c:pt>
                <c:pt idx="1230">
                  <c:v>0.392938</c:v>
                </c:pt>
                <c:pt idx="1231">
                  <c:v>0.392938</c:v>
                </c:pt>
                <c:pt idx="1232">
                  <c:v>0.392938</c:v>
                </c:pt>
                <c:pt idx="1233">
                  <c:v>0.392938</c:v>
                </c:pt>
                <c:pt idx="1234">
                  <c:v>0.392938</c:v>
                </c:pt>
                <c:pt idx="1235">
                  <c:v>0.392938</c:v>
                </c:pt>
                <c:pt idx="1236">
                  <c:v>0.392938</c:v>
                </c:pt>
                <c:pt idx="1237">
                  <c:v>0.392938</c:v>
                </c:pt>
                <c:pt idx="1238">
                  <c:v>0.392938</c:v>
                </c:pt>
                <c:pt idx="1239">
                  <c:v>0.392938</c:v>
                </c:pt>
                <c:pt idx="1240">
                  <c:v>0.392938</c:v>
                </c:pt>
                <c:pt idx="1241">
                  <c:v>0.392938</c:v>
                </c:pt>
                <c:pt idx="1242">
                  <c:v>0.392938</c:v>
                </c:pt>
                <c:pt idx="1243">
                  <c:v>0.392938</c:v>
                </c:pt>
                <c:pt idx="1244">
                  <c:v>0.392938</c:v>
                </c:pt>
                <c:pt idx="1245">
                  <c:v>0.392938</c:v>
                </c:pt>
                <c:pt idx="1246">
                  <c:v>0.392938</c:v>
                </c:pt>
                <c:pt idx="1247">
                  <c:v>0.392938</c:v>
                </c:pt>
                <c:pt idx="1248">
                  <c:v>0.392938</c:v>
                </c:pt>
                <c:pt idx="1249">
                  <c:v>0.392938</c:v>
                </c:pt>
                <c:pt idx="1250">
                  <c:v>0.392938</c:v>
                </c:pt>
                <c:pt idx="1251">
                  <c:v>0.392938</c:v>
                </c:pt>
                <c:pt idx="1252">
                  <c:v>0.392938</c:v>
                </c:pt>
                <c:pt idx="1253">
                  <c:v>0.392938</c:v>
                </c:pt>
                <c:pt idx="1254">
                  <c:v>0.392938</c:v>
                </c:pt>
                <c:pt idx="1255">
                  <c:v>0.392938</c:v>
                </c:pt>
                <c:pt idx="1256">
                  <c:v>0.392938</c:v>
                </c:pt>
                <c:pt idx="1257">
                  <c:v>0.392938</c:v>
                </c:pt>
                <c:pt idx="1258">
                  <c:v>0.392938</c:v>
                </c:pt>
                <c:pt idx="1259">
                  <c:v>0.392938</c:v>
                </c:pt>
                <c:pt idx="1260">
                  <c:v>0.392938</c:v>
                </c:pt>
                <c:pt idx="1261">
                  <c:v>0.392938</c:v>
                </c:pt>
                <c:pt idx="1262">
                  <c:v>0.392938</c:v>
                </c:pt>
                <c:pt idx="1263">
                  <c:v>0.392938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0.372745</c:v>
                </c:pt>
                <c:pt idx="1322">
                  <c:v>0.372745</c:v>
                </c:pt>
                <c:pt idx="1323">
                  <c:v>0.372745</c:v>
                </c:pt>
                <c:pt idx="1324">
                  <c:v>0.372745</c:v>
                </c:pt>
                <c:pt idx="1325">
                  <c:v>0.372745</c:v>
                </c:pt>
                <c:pt idx="1326">
                  <c:v>0.372745</c:v>
                </c:pt>
                <c:pt idx="1327">
                  <c:v>0.372745</c:v>
                </c:pt>
                <c:pt idx="1328">
                  <c:v>0.372745</c:v>
                </c:pt>
                <c:pt idx="1329">
                  <c:v>0.372745</c:v>
                </c:pt>
                <c:pt idx="1330">
                  <c:v>0.372745</c:v>
                </c:pt>
                <c:pt idx="1331">
                  <c:v>0.372745</c:v>
                </c:pt>
                <c:pt idx="1332">
                  <c:v>0.056896</c:v>
                </c:pt>
                <c:pt idx="1333">
                  <c:v>0.056896</c:v>
                </c:pt>
                <c:pt idx="1334">
                  <c:v>0.056896</c:v>
                </c:pt>
                <c:pt idx="1335">
                  <c:v>0.056896</c:v>
                </c:pt>
                <c:pt idx="1336">
                  <c:v>0.056896</c:v>
                </c:pt>
                <c:pt idx="1337">
                  <c:v>0.056896</c:v>
                </c:pt>
                <c:pt idx="1338">
                  <c:v>0.056896</c:v>
                </c:pt>
                <c:pt idx="1339">
                  <c:v>0.056896</c:v>
                </c:pt>
                <c:pt idx="1340">
                  <c:v>0.056896</c:v>
                </c:pt>
                <c:pt idx="1341">
                  <c:v>0.056896</c:v>
                </c:pt>
                <c:pt idx="1342">
                  <c:v>0.056896</c:v>
                </c:pt>
                <c:pt idx="1343">
                  <c:v>0.056896</c:v>
                </c:pt>
                <c:pt idx="1344">
                  <c:v>0.056896</c:v>
                </c:pt>
                <c:pt idx="1345">
                  <c:v>0.056896</c:v>
                </c:pt>
                <c:pt idx="1346">
                  <c:v>0.056896</c:v>
                </c:pt>
                <c:pt idx="1347">
                  <c:v>0.056896</c:v>
                </c:pt>
                <c:pt idx="1348">
                  <c:v>0.056896</c:v>
                </c:pt>
                <c:pt idx="1349">
                  <c:v>0.056896</c:v>
                </c:pt>
                <c:pt idx="1350">
                  <c:v>0.056896</c:v>
                </c:pt>
                <c:pt idx="1351">
                  <c:v>0.056896</c:v>
                </c:pt>
                <c:pt idx="1352">
                  <c:v>0.056896</c:v>
                </c:pt>
                <c:pt idx="1353">
                  <c:v>0.056896</c:v>
                </c:pt>
                <c:pt idx="1354">
                  <c:v>0.056896</c:v>
                </c:pt>
                <c:pt idx="1355">
                  <c:v>0.056896</c:v>
                </c:pt>
                <c:pt idx="1356">
                  <c:v>0.056896</c:v>
                </c:pt>
                <c:pt idx="1357">
                  <c:v>0.056896</c:v>
                </c:pt>
                <c:pt idx="1358">
                  <c:v>0.056896</c:v>
                </c:pt>
                <c:pt idx="1359">
                  <c:v>0.056896</c:v>
                </c:pt>
                <c:pt idx="1360">
                  <c:v>0.056896</c:v>
                </c:pt>
                <c:pt idx="1361">
                  <c:v>0.056896</c:v>
                </c:pt>
                <c:pt idx="1362">
                  <c:v>0.056896</c:v>
                </c:pt>
                <c:pt idx="1363">
                  <c:v>0.056896</c:v>
                </c:pt>
                <c:pt idx="1364">
                  <c:v>0.056896</c:v>
                </c:pt>
                <c:pt idx="1365">
                  <c:v>0.056896</c:v>
                </c:pt>
                <c:pt idx="1366">
                  <c:v>0.056896</c:v>
                </c:pt>
                <c:pt idx="1367">
                  <c:v>0.056896</c:v>
                </c:pt>
                <c:pt idx="1368">
                  <c:v>0.056896</c:v>
                </c:pt>
                <c:pt idx="1369">
                  <c:v>0.056896</c:v>
                </c:pt>
                <c:pt idx="1370">
                  <c:v>0.056896</c:v>
                </c:pt>
                <c:pt idx="1371">
                  <c:v>0.056896</c:v>
                </c:pt>
                <c:pt idx="1372">
                  <c:v>0.056896</c:v>
                </c:pt>
                <c:pt idx="1373">
                  <c:v>0.056896</c:v>
                </c:pt>
                <c:pt idx="1374">
                  <c:v>0.056896</c:v>
                </c:pt>
                <c:pt idx="1375">
                  <c:v>0.056896</c:v>
                </c:pt>
                <c:pt idx="1376">
                  <c:v>0.056896</c:v>
                </c:pt>
                <c:pt idx="1377">
                  <c:v>0.056896</c:v>
                </c:pt>
                <c:pt idx="1378">
                  <c:v>0.056896</c:v>
                </c:pt>
                <c:pt idx="1379">
                  <c:v>0.056896</c:v>
                </c:pt>
                <c:pt idx="1380">
                  <c:v>0.056896</c:v>
                </c:pt>
                <c:pt idx="1381">
                  <c:v>0.056896</c:v>
                </c:pt>
                <c:pt idx="1382">
                  <c:v>0.056896</c:v>
                </c:pt>
                <c:pt idx="1383">
                  <c:v>0.056896</c:v>
                </c:pt>
                <c:pt idx="1384">
                  <c:v>0.056896</c:v>
                </c:pt>
                <c:pt idx="1385">
                  <c:v>0.056896</c:v>
                </c:pt>
                <c:pt idx="1386">
                  <c:v>0.056896</c:v>
                </c:pt>
                <c:pt idx="1387">
                  <c:v>0.056896</c:v>
                </c:pt>
                <c:pt idx="1388">
                  <c:v>0.056896</c:v>
                </c:pt>
                <c:pt idx="1389">
                  <c:v>0.056896</c:v>
                </c:pt>
                <c:pt idx="1390">
                  <c:v>0.056896</c:v>
                </c:pt>
                <c:pt idx="1391">
                  <c:v>0.056896</c:v>
                </c:pt>
                <c:pt idx="1392">
                  <c:v>0.056896</c:v>
                </c:pt>
                <c:pt idx="1393">
                  <c:v>0.056896</c:v>
                </c:pt>
                <c:pt idx="1394">
                  <c:v>0.056896</c:v>
                </c:pt>
                <c:pt idx="1395">
                  <c:v>0.056896</c:v>
                </c:pt>
                <c:pt idx="1396">
                  <c:v>0.056896</c:v>
                </c:pt>
                <c:pt idx="1397">
                  <c:v>0.056896</c:v>
                </c:pt>
                <c:pt idx="1398">
                  <c:v>0.056896</c:v>
                </c:pt>
                <c:pt idx="1399">
                  <c:v>0.056896</c:v>
                </c:pt>
                <c:pt idx="1400">
                  <c:v>0.056896</c:v>
                </c:pt>
                <c:pt idx="1401">
                  <c:v>0.056896</c:v>
                </c:pt>
                <c:pt idx="1402">
                  <c:v>0.056896</c:v>
                </c:pt>
                <c:pt idx="1403">
                  <c:v>0.056896</c:v>
                </c:pt>
                <c:pt idx="1404">
                  <c:v>0.056896</c:v>
                </c:pt>
                <c:pt idx="1405">
                  <c:v>0.056896</c:v>
                </c:pt>
                <c:pt idx="1406">
                  <c:v>0.056896</c:v>
                </c:pt>
                <c:pt idx="1407">
                  <c:v>0.056896</c:v>
                </c:pt>
                <c:pt idx="1408">
                  <c:v>0.056896</c:v>
                </c:pt>
                <c:pt idx="1409">
                  <c:v>0.056896</c:v>
                </c:pt>
                <c:pt idx="1410">
                  <c:v>0.056896</c:v>
                </c:pt>
                <c:pt idx="1411">
                  <c:v>0.056896</c:v>
                </c:pt>
                <c:pt idx="1412">
                  <c:v>0.056896</c:v>
                </c:pt>
                <c:pt idx="1413">
                  <c:v>0.056896</c:v>
                </c:pt>
                <c:pt idx="1414">
                  <c:v>0.056896</c:v>
                </c:pt>
                <c:pt idx="1415">
                  <c:v>0.056896</c:v>
                </c:pt>
                <c:pt idx="1416">
                  <c:v>0.056896</c:v>
                </c:pt>
                <c:pt idx="1417">
                  <c:v>0.056896</c:v>
                </c:pt>
                <c:pt idx="1418">
                  <c:v>0.056896</c:v>
                </c:pt>
                <c:pt idx="1419">
                  <c:v>0.056896</c:v>
                </c:pt>
                <c:pt idx="1420">
                  <c:v>0.056896</c:v>
                </c:pt>
                <c:pt idx="1421">
                  <c:v>0.056896</c:v>
                </c:pt>
                <c:pt idx="1422">
                  <c:v>0.056896</c:v>
                </c:pt>
                <c:pt idx="1423">
                  <c:v>0.056896</c:v>
                </c:pt>
                <c:pt idx="1424">
                  <c:v>0.056896</c:v>
                </c:pt>
                <c:pt idx="1425">
                  <c:v>0.056896</c:v>
                </c:pt>
                <c:pt idx="1426">
                  <c:v>0.056896</c:v>
                </c:pt>
                <c:pt idx="1427">
                  <c:v>0.056896</c:v>
                </c:pt>
                <c:pt idx="1428">
                  <c:v>0.056896</c:v>
                </c:pt>
                <c:pt idx="1429">
                  <c:v>0.056896</c:v>
                </c:pt>
                <c:pt idx="1430">
                  <c:v>0.056896</c:v>
                </c:pt>
                <c:pt idx="1431">
                  <c:v>0.056896</c:v>
                </c:pt>
                <c:pt idx="1432">
                  <c:v>0.056896</c:v>
                </c:pt>
                <c:pt idx="1433">
                  <c:v>0.056896</c:v>
                </c:pt>
                <c:pt idx="1434">
                  <c:v>0.056896</c:v>
                </c:pt>
                <c:pt idx="1435">
                  <c:v>0.056896</c:v>
                </c:pt>
                <c:pt idx="1436">
                  <c:v>0.056896</c:v>
                </c:pt>
                <c:pt idx="1437">
                  <c:v>0.056896</c:v>
                </c:pt>
                <c:pt idx="1438">
                  <c:v>0.056896</c:v>
                </c:pt>
                <c:pt idx="1439">
                  <c:v>0.056896</c:v>
                </c:pt>
                <c:pt idx="1440">
                  <c:v>0.056896</c:v>
                </c:pt>
                <c:pt idx="1441">
                  <c:v>0.056896</c:v>
                </c:pt>
                <c:pt idx="1442">
                  <c:v>0.056896</c:v>
                </c:pt>
                <c:pt idx="1443">
                  <c:v>0.056896</c:v>
                </c:pt>
                <c:pt idx="1444">
                  <c:v>0.056896</c:v>
                </c:pt>
                <c:pt idx="1445">
                  <c:v>0.056896</c:v>
                </c:pt>
                <c:pt idx="1446">
                  <c:v>0.056896</c:v>
                </c:pt>
                <c:pt idx="1447">
                  <c:v>0.056896</c:v>
                </c:pt>
                <c:pt idx="1448">
                  <c:v>0.056896</c:v>
                </c:pt>
                <c:pt idx="1449">
                  <c:v>0.056896</c:v>
                </c:pt>
                <c:pt idx="1450">
                  <c:v>0.056896</c:v>
                </c:pt>
                <c:pt idx="1451">
                  <c:v>0.056896</c:v>
                </c:pt>
                <c:pt idx="1452">
                  <c:v>0.056896</c:v>
                </c:pt>
                <c:pt idx="1453">
                  <c:v>0.056896</c:v>
                </c:pt>
                <c:pt idx="1454">
                  <c:v>0.056896</c:v>
                </c:pt>
                <c:pt idx="1455">
                  <c:v>0.056896</c:v>
                </c:pt>
                <c:pt idx="1456">
                  <c:v>0.056896</c:v>
                </c:pt>
                <c:pt idx="1457">
                  <c:v>0.056896</c:v>
                </c:pt>
                <c:pt idx="1458">
                  <c:v>0.056896</c:v>
                </c:pt>
                <c:pt idx="1459">
                  <c:v>0.056896</c:v>
                </c:pt>
                <c:pt idx="1460">
                  <c:v>0.056896</c:v>
                </c:pt>
                <c:pt idx="1461">
                  <c:v>0.056896</c:v>
                </c:pt>
                <c:pt idx="1462">
                  <c:v>0.056896</c:v>
                </c:pt>
                <c:pt idx="1463">
                  <c:v>0.056896</c:v>
                </c:pt>
                <c:pt idx="1464">
                  <c:v>0.056896</c:v>
                </c:pt>
                <c:pt idx="1465">
                  <c:v>0.056896</c:v>
                </c:pt>
                <c:pt idx="1466">
                  <c:v>0.056896</c:v>
                </c:pt>
                <c:pt idx="1467">
                  <c:v>0.056896</c:v>
                </c:pt>
                <c:pt idx="1468">
                  <c:v>0.056896</c:v>
                </c:pt>
                <c:pt idx="1469">
                  <c:v>0.056896</c:v>
                </c:pt>
                <c:pt idx="1470">
                  <c:v>0.056896</c:v>
                </c:pt>
                <c:pt idx="1471">
                  <c:v>0.056896</c:v>
                </c:pt>
                <c:pt idx="1472">
                  <c:v>0.056896</c:v>
                </c:pt>
                <c:pt idx="1473">
                  <c:v>0.056896</c:v>
                </c:pt>
                <c:pt idx="1474">
                  <c:v>0.056896</c:v>
                </c:pt>
                <c:pt idx="1475">
                  <c:v>0.056896</c:v>
                </c:pt>
                <c:pt idx="1476">
                  <c:v>0.056896</c:v>
                </c:pt>
                <c:pt idx="1477">
                  <c:v>0.056896</c:v>
                </c:pt>
                <c:pt idx="1478">
                  <c:v>0.056896</c:v>
                </c:pt>
                <c:pt idx="1479">
                  <c:v>0.056896</c:v>
                </c:pt>
                <c:pt idx="1480">
                  <c:v>0.056896</c:v>
                </c:pt>
                <c:pt idx="1481">
                  <c:v>0.056896</c:v>
                </c:pt>
                <c:pt idx="1482">
                  <c:v>0.056896</c:v>
                </c:pt>
                <c:pt idx="1483">
                  <c:v>0.056896</c:v>
                </c:pt>
                <c:pt idx="1484">
                  <c:v>0.056896</c:v>
                </c:pt>
                <c:pt idx="1485">
                  <c:v>0.056896</c:v>
                </c:pt>
                <c:pt idx="1486">
                  <c:v>0.3048</c:v>
                </c:pt>
                <c:pt idx="1487">
                  <c:v>0.3048</c:v>
                </c:pt>
                <c:pt idx="1488">
                  <c:v>0.3048</c:v>
                </c:pt>
                <c:pt idx="1489">
                  <c:v>0.3048</c:v>
                </c:pt>
                <c:pt idx="1490">
                  <c:v>0.3048</c:v>
                </c:pt>
                <c:pt idx="1491">
                  <c:v>0.11557</c:v>
                </c:pt>
                <c:pt idx="1492">
                  <c:v>0.174625</c:v>
                </c:pt>
                <c:pt idx="1493">
                  <c:v>0.174625</c:v>
                </c:pt>
                <c:pt idx="1494">
                  <c:v>0.174625</c:v>
                </c:pt>
                <c:pt idx="1495">
                  <c:v>0.174625</c:v>
                </c:pt>
                <c:pt idx="1496">
                  <c:v>0.174625</c:v>
                </c:pt>
                <c:pt idx="1497">
                  <c:v>0.174625</c:v>
                </c:pt>
                <c:pt idx="1498">
                  <c:v>0.174625</c:v>
                </c:pt>
                <c:pt idx="1499">
                  <c:v>0.174625</c:v>
                </c:pt>
                <c:pt idx="1500">
                  <c:v>0.2286</c:v>
                </c:pt>
                <c:pt idx="1501">
                  <c:v>0.2286</c:v>
                </c:pt>
                <c:pt idx="1502">
                  <c:v>0.2286</c:v>
                </c:pt>
                <c:pt idx="1503">
                  <c:v>0.2286</c:v>
                </c:pt>
                <c:pt idx="1504">
                  <c:v>0.2286</c:v>
                </c:pt>
                <c:pt idx="1505">
                  <c:v>0.2286</c:v>
                </c:pt>
                <c:pt idx="1506">
                  <c:v>0.2286</c:v>
                </c:pt>
                <c:pt idx="1507">
                  <c:v>0.2286</c:v>
                </c:pt>
                <c:pt idx="1508">
                  <c:v>0.2286</c:v>
                </c:pt>
                <c:pt idx="1509">
                  <c:v>0.2286</c:v>
                </c:pt>
                <c:pt idx="1510">
                  <c:v>0.75565</c:v>
                </c:pt>
                <c:pt idx="1511">
                  <c:v>0.75565</c:v>
                </c:pt>
                <c:pt idx="1512">
                  <c:v>0.75565</c:v>
                </c:pt>
                <c:pt idx="1513">
                  <c:v>0.75565</c:v>
                </c:pt>
                <c:pt idx="1514">
                  <c:v>0.75565</c:v>
                </c:pt>
                <c:pt idx="1515">
                  <c:v>0.75565</c:v>
                </c:pt>
                <c:pt idx="1516">
                  <c:v>0.75565</c:v>
                </c:pt>
                <c:pt idx="1517">
                  <c:v>0.75565</c:v>
                </c:pt>
                <c:pt idx="1518">
                  <c:v>0.75565</c:v>
                </c:pt>
                <c:pt idx="1519">
                  <c:v>0.20828</c:v>
                </c:pt>
                <c:pt idx="1520">
                  <c:v>0.20828</c:v>
                </c:pt>
                <c:pt idx="1521">
                  <c:v>0.20828</c:v>
                </c:pt>
                <c:pt idx="1522">
                  <c:v>0.20828</c:v>
                </c:pt>
                <c:pt idx="1523">
                  <c:v>0.20828</c:v>
                </c:pt>
                <c:pt idx="1524">
                  <c:v>0.20828</c:v>
                </c:pt>
                <c:pt idx="1525">
                  <c:v>0.20828</c:v>
                </c:pt>
                <c:pt idx="1526">
                  <c:v>0.20828</c:v>
                </c:pt>
                <c:pt idx="1527">
                  <c:v>0.20828</c:v>
                </c:pt>
                <c:pt idx="1528">
                  <c:v>0.20828</c:v>
                </c:pt>
                <c:pt idx="1529">
                  <c:v>0.20828</c:v>
                </c:pt>
                <c:pt idx="1530">
                  <c:v>0.20828</c:v>
                </c:pt>
                <c:pt idx="1531">
                  <c:v>0.20828</c:v>
                </c:pt>
                <c:pt idx="1532">
                  <c:v>0.20828</c:v>
                </c:pt>
                <c:pt idx="1533">
                  <c:v>0.20828</c:v>
                </c:pt>
                <c:pt idx="1534">
                  <c:v>0.20828</c:v>
                </c:pt>
                <c:pt idx="1535">
                  <c:v>0.20828</c:v>
                </c:pt>
                <c:pt idx="1536">
                  <c:v>0.20828</c:v>
                </c:pt>
                <c:pt idx="1537">
                  <c:v>0.20828</c:v>
                </c:pt>
                <c:pt idx="1538">
                  <c:v>0.20828</c:v>
                </c:pt>
                <c:pt idx="1539">
                  <c:v>0.20828</c:v>
                </c:pt>
                <c:pt idx="1540">
                  <c:v>0.20828</c:v>
                </c:pt>
                <c:pt idx="1541">
                  <c:v>0.20828</c:v>
                </c:pt>
                <c:pt idx="1542">
                  <c:v>0.20828</c:v>
                </c:pt>
                <c:pt idx="1543">
                  <c:v>0.20828</c:v>
                </c:pt>
                <c:pt idx="1544">
                  <c:v>0.20828</c:v>
                </c:pt>
                <c:pt idx="1545">
                  <c:v>0.20828</c:v>
                </c:pt>
                <c:pt idx="1546">
                  <c:v>0.20828</c:v>
                </c:pt>
                <c:pt idx="1547">
                  <c:v>0.20828</c:v>
                </c:pt>
                <c:pt idx="1548">
                  <c:v>0.20828</c:v>
                </c:pt>
                <c:pt idx="1549">
                  <c:v>0.242951</c:v>
                </c:pt>
                <c:pt idx="1550">
                  <c:v>0.242951</c:v>
                </c:pt>
                <c:pt idx="1551">
                  <c:v>0.242951</c:v>
                </c:pt>
                <c:pt idx="1552">
                  <c:v>0.242951</c:v>
                </c:pt>
                <c:pt idx="1553">
                  <c:v>0.242951</c:v>
                </c:pt>
                <c:pt idx="1554">
                  <c:v>0.242951</c:v>
                </c:pt>
                <c:pt idx="1555">
                  <c:v>0.242951</c:v>
                </c:pt>
                <c:pt idx="1556">
                  <c:v>0.459105</c:v>
                </c:pt>
                <c:pt idx="1557">
                  <c:v>0.459105</c:v>
                </c:pt>
                <c:pt idx="1558">
                  <c:v>0.459105</c:v>
                </c:pt>
                <c:pt idx="1559">
                  <c:v>0.459105</c:v>
                </c:pt>
                <c:pt idx="1560">
                  <c:v>0.459105</c:v>
                </c:pt>
                <c:pt idx="1561">
                  <c:v>0.459105</c:v>
                </c:pt>
                <c:pt idx="1562">
                  <c:v>0.459105</c:v>
                </c:pt>
                <c:pt idx="1563">
                  <c:v>0.459105</c:v>
                </c:pt>
                <c:pt idx="1564">
                  <c:v>0.459105</c:v>
                </c:pt>
                <c:pt idx="1565">
                  <c:v>0.459105</c:v>
                </c:pt>
                <c:pt idx="1566">
                  <c:v>0.459105</c:v>
                </c:pt>
                <c:pt idx="1567">
                  <c:v>0.459105</c:v>
                </c:pt>
                <c:pt idx="1568">
                  <c:v>0.459105</c:v>
                </c:pt>
                <c:pt idx="1569">
                  <c:v>0.459105</c:v>
                </c:pt>
                <c:pt idx="1570">
                  <c:v>0.459105</c:v>
                </c:pt>
                <c:pt idx="1571">
                  <c:v>0.459105</c:v>
                </c:pt>
                <c:pt idx="1572">
                  <c:v>0.459105</c:v>
                </c:pt>
                <c:pt idx="1573">
                  <c:v>0.459105</c:v>
                </c:pt>
                <c:pt idx="1574">
                  <c:v>0.459105</c:v>
                </c:pt>
                <c:pt idx="1575">
                  <c:v>0.459105</c:v>
                </c:pt>
                <c:pt idx="1576">
                  <c:v>0.459105</c:v>
                </c:pt>
                <c:pt idx="1577">
                  <c:v>0.459105</c:v>
                </c:pt>
                <c:pt idx="1578">
                  <c:v>0.459105</c:v>
                </c:pt>
                <c:pt idx="1579">
                  <c:v>0.459105</c:v>
                </c:pt>
                <c:pt idx="1580">
                  <c:v>0.459105</c:v>
                </c:pt>
                <c:pt idx="1581">
                  <c:v>0.459105</c:v>
                </c:pt>
                <c:pt idx="1582">
                  <c:v>0.459105</c:v>
                </c:pt>
                <c:pt idx="1583">
                  <c:v>0.459105</c:v>
                </c:pt>
                <c:pt idx="1584">
                  <c:v>0.459105</c:v>
                </c:pt>
                <c:pt idx="1585">
                  <c:v>0.459105</c:v>
                </c:pt>
                <c:pt idx="1586">
                  <c:v>0.459105</c:v>
                </c:pt>
                <c:pt idx="1587">
                  <c:v>0.459105</c:v>
                </c:pt>
                <c:pt idx="1588">
                  <c:v>0.459105</c:v>
                </c:pt>
                <c:pt idx="1589">
                  <c:v>0.459105</c:v>
                </c:pt>
                <c:pt idx="1590">
                  <c:v>0.459105</c:v>
                </c:pt>
                <c:pt idx="1591">
                  <c:v>0.459105</c:v>
                </c:pt>
                <c:pt idx="1592">
                  <c:v>0.459105</c:v>
                </c:pt>
                <c:pt idx="1593">
                  <c:v>0.459105</c:v>
                </c:pt>
                <c:pt idx="1594">
                  <c:v>0.459105</c:v>
                </c:pt>
                <c:pt idx="1595">
                  <c:v>0.459105</c:v>
                </c:pt>
                <c:pt idx="1596">
                  <c:v>0.459105</c:v>
                </c:pt>
                <c:pt idx="1597">
                  <c:v>0.459105</c:v>
                </c:pt>
                <c:pt idx="1598">
                  <c:v>0.459105</c:v>
                </c:pt>
                <c:pt idx="1599">
                  <c:v>0.459105</c:v>
                </c:pt>
                <c:pt idx="1600">
                  <c:v>0.459105</c:v>
                </c:pt>
                <c:pt idx="1601">
                  <c:v>0.459105</c:v>
                </c:pt>
                <c:pt idx="1602">
                  <c:v>0.459105</c:v>
                </c:pt>
                <c:pt idx="1603">
                  <c:v>0.459105</c:v>
                </c:pt>
                <c:pt idx="1604">
                  <c:v>0.459105</c:v>
                </c:pt>
                <c:pt idx="1605">
                  <c:v>0.459105</c:v>
                </c:pt>
                <c:pt idx="1606">
                  <c:v>0.459105</c:v>
                </c:pt>
                <c:pt idx="1607">
                  <c:v>0.459105</c:v>
                </c:pt>
                <c:pt idx="1608">
                  <c:v>0.459105</c:v>
                </c:pt>
                <c:pt idx="1609">
                  <c:v>0.459105</c:v>
                </c:pt>
                <c:pt idx="1610">
                  <c:v>0.459105</c:v>
                </c:pt>
                <c:pt idx="1611">
                  <c:v>0.459105</c:v>
                </c:pt>
                <c:pt idx="1612">
                  <c:v>0.459105</c:v>
                </c:pt>
                <c:pt idx="1613">
                  <c:v>0.459105</c:v>
                </c:pt>
                <c:pt idx="1614">
                  <c:v>0.459105</c:v>
                </c:pt>
                <c:pt idx="1615">
                  <c:v>0.459105</c:v>
                </c:pt>
                <c:pt idx="1616">
                  <c:v>0.459105</c:v>
                </c:pt>
                <c:pt idx="1617">
                  <c:v>0.459105</c:v>
                </c:pt>
                <c:pt idx="1618">
                  <c:v>0.459105</c:v>
                </c:pt>
                <c:pt idx="1619">
                  <c:v>0.459105</c:v>
                </c:pt>
                <c:pt idx="1620">
                  <c:v>0.459105</c:v>
                </c:pt>
                <c:pt idx="1621">
                  <c:v>0.459105</c:v>
                </c:pt>
                <c:pt idx="1622">
                  <c:v>0.459105</c:v>
                </c:pt>
                <c:pt idx="1623">
                  <c:v>0.459105</c:v>
                </c:pt>
                <c:pt idx="1624">
                  <c:v>0.459105</c:v>
                </c:pt>
                <c:pt idx="1625">
                  <c:v>0.459105</c:v>
                </c:pt>
                <c:pt idx="1626">
                  <c:v>0.459105</c:v>
                </c:pt>
                <c:pt idx="1627">
                  <c:v>0.459105</c:v>
                </c:pt>
                <c:pt idx="1628">
                  <c:v>0.459105</c:v>
                </c:pt>
                <c:pt idx="1629">
                  <c:v>0.459105</c:v>
                </c:pt>
                <c:pt idx="1630">
                  <c:v>0.459105</c:v>
                </c:pt>
                <c:pt idx="1631">
                  <c:v>0.459105</c:v>
                </c:pt>
                <c:pt idx="1632">
                  <c:v>0.459105</c:v>
                </c:pt>
                <c:pt idx="1633">
                  <c:v>0.459105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0.154305</c:v>
                </c:pt>
                <c:pt idx="1669">
                  <c:v>0.154305</c:v>
                </c:pt>
                <c:pt idx="1670">
                  <c:v>0.154305</c:v>
                </c:pt>
                <c:pt idx="1671">
                  <c:v>0.154305</c:v>
                </c:pt>
                <c:pt idx="1672">
                  <c:v>0.154305</c:v>
                </c:pt>
                <c:pt idx="1673">
                  <c:v>0.154305</c:v>
                </c:pt>
                <c:pt idx="1674">
                  <c:v>0.154305</c:v>
                </c:pt>
                <c:pt idx="1675">
                  <c:v>0.154305</c:v>
                </c:pt>
                <c:pt idx="1676">
                  <c:v>0.154305</c:v>
                </c:pt>
                <c:pt idx="1677">
                  <c:v>0.154305</c:v>
                </c:pt>
                <c:pt idx="1678">
                  <c:v>0.154305</c:v>
                </c:pt>
                <c:pt idx="1679">
                  <c:v>0.154305</c:v>
                </c:pt>
                <c:pt idx="1680">
                  <c:v>0.154305</c:v>
                </c:pt>
                <c:pt idx="1681">
                  <c:v>0.154305</c:v>
                </c:pt>
                <c:pt idx="1682">
                  <c:v>0.154305</c:v>
                </c:pt>
                <c:pt idx="1683">
                  <c:v>0.154305</c:v>
                </c:pt>
                <c:pt idx="1684">
                  <c:v>0.154305</c:v>
                </c:pt>
                <c:pt idx="1685">
                  <c:v>0.154305</c:v>
                </c:pt>
                <c:pt idx="1686">
                  <c:v>0.154305</c:v>
                </c:pt>
                <c:pt idx="1687">
                  <c:v>0.154305</c:v>
                </c:pt>
                <c:pt idx="1688">
                  <c:v>0.154305</c:v>
                </c:pt>
                <c:pt idx="1689">
                  <c:v>0.154305</c:v>
                </c:pt>
                <c:pt idx="1690">
                  <c:v>0.154305</c:v>
                </c:pt>
                <c:pt idx="1691">
                  <c:v>0.154305</c:v>
                </c:pt>
                <c:pt idx="1692">
                  <c:v>0.154305</c:v>
                </c:pt>
                <c:pt idx="1693">
                  <c:v>0.154305</c:v>
                </c:pt>
                <c:pt idx="1694">
                  <c:v>0.154305</c:v>
                </c:pt>
                <c:pt idx="1695">
                  <c:v>0.154305</c:v>
                </c:pt>
                <c:pt idx="1696">
                  <c:v>0.154305</c:v>
                </c:pt>
                <c:pt idx="1697">
                  <c:v>0.154305</c:v>
                </c:pt>
                <c:pt idx="1698">
                  <c:v>0.154305</c:v>
                </c:pt>
                <c:pt idx="1699">
                  <c:v>0.154305</c:v>
                </c:pt>
                <c:pt idx="1700">
                  <c:v>0.154305</c:v>
                </c:pt>
                <c:pt idx="1701">
                  <c:v>0.154305</c:v>
                </c:pt>
                <c:pt idx="1702">
                  <c:v>0.154305</c:v>
                </c:pt>
                <c:pt idx="1703">
                  <c:v>0.154305</c:v>
                </c:pt>
                <c:pt idx="1704">
                  <c:v>0.154305</c:v>
                </c:pt>
                <c:pt idx="1705">
                  <c:v>0.154305</c:v>
                </c:pt>
                <c:pt idx="1706">
                  <c:v>0.154305</c:v>
                </c:pt>
                <c:pt idx="1707">
                  <c:v>0.154305</c:v>
                </c:pt>
                <c:pt idx="1708">
                  <c:v>0.154305</c:v>
                </c:pt>
                <c:pt idx="1709">
                  <c:v>0.154305</c:v>
                </c:pt>
                <c:pt idx="1710">
                  <c:v>0.154305</c:v>
                </c:pt>
                <c:pt idx="1711">
                  <c:v>0.154305</c:v>
                </c:pt>
                <c:pt idx="1712">
                  <c:v>0.154305</c:v>
                </c:pt>
                <c:pt idx="1713">
                  <c:v>0.154305</c:v>
                </c:pt>
                <c:pt idx="1714">
                  <c:v>0.154305</c:v>
                </c:pt>
                <c:pt idx="1715">
                  <c:v>0.154305</c:v>
                </c:pt>
                <c:pt idx="1716">
                  <c:v>0.154305</c:v>
                </c:pt>
                <c:pt idx="1717">
                  <c:v>0.154305</c:v>
                </c:pt>
                <c:pt idx="1718">
                  <c:v>0.154305</c:v>
                </c:pt>
                <c:pt idx="1719">
                  <c:v>0.154305</c:v>
                </c:pt>
                <c:pt idx="1720">
                  <c:v>0.154305</c:v>
                </c:pt>
                <c:pt idx="1721">
                  <c:v>0.154305</c:v>
                </c:pt>
                <c:pt idx="1722">
                  <c:v>0.154305</c:v>
                </c:pt>
                <c:pt idx="1723">
                  <c:v>0.154305</c:v>
                </c:pt>
                <c:pt idx="1724">
                  <c:v>0.154305</c:v>
                </c:pt>
                <c:pt idx="1725">
                  <c:v>0.154305</c:v>
                </c:pt>
                <c:pt idx="1726">
                  <c:v>0.154305</c:v>
                </c:pt>
                <c:pt idx="1727">
                  <c:v>0.154305</c:v>
                </c:pt>
                <c:pt idx="1728">
                  <c:v>0.154305</c:v>
                </c:pt>
                <c:pt idx="1729">
                  <c:v>0.154305</c:v>
                </c:pt>
                <c:pt idx="1730">
                  <c:v>0.154305</c:v>
                </c:pt>
                <c:pt idx="1731">
                  <c:v>0.154305</c:v>
                </c:pt>
                <c:pt idx="1732">
                  <c:v>0.154305</c:v>
                </c:pt>
                <c:pt idx="1733">
                  <c:v>0.295275</c:v>
                </c:pt>
                <c:pt idx="1734">
                  <c:v>0.295275</c:v>
                </c:pt>
                <c:pt idx="1735">
                  <c:v>0.295275</c:v>
                </c:pt>
                <c:pt idx="1736">
                  <c:v>0.295275</c:v>
                </c:pt>
                <c:pt idx="1737">
                  <c:v>0.295275</c:v>
                </c:pt>
                <c:pt idx="1738">
                  <c:v>0.295275</c:v>
                </c:pt>
                <c:pt idx="1739">
                  <c:v>0.295275</c:v>
                </c:pt>
                <c:pt idx="1740">
                  <c:v>0.295275</c:v>
                </c:pt>
                <c:pt idx="1741">
                  <c:v>0.295275</c:v>
                </c:pt>
                <c:pt idx="1742">
                  <c:v>0.295275</c:v>
                </c:pt>
                <c:pt idx="1743">
                  <c:v>0.295275</c:v>
                </c:pt>
                <c:pt idx="1744">
                  <c:v>0.295275</c:v>
                </c:pt>
                <c:pt idx="1745">
                  <c:v>0.295275</c:v>
                </c:pt>
                <c:pt idx="1746">
                  <c:v>0.295275</c:v>
                </c:pt>
                <c:pt idx="1747">
                  <c:v>0.295275</c:v>
                </c:pt>
                <c:pt idx="1748">
                  <c:v>0.295275</c:v>
                </c:pt>
                <c:pt idx="1749">
                  <c:v>0.295275</c:v>
                </c:pt>
                <c:pt idx="1750">
                  <c:v>0.295275</c:v>
                </c:pt>
                <c:pt idx="1751">
                  <c:v>0.295275</c:v>
                </c:pt>
                <c:pt idx="1752">
                  <c:v>0.295275</c:v>
                </c:pt>
                <c:pt idx="1753">
                  <c:v>0.295275</c:v>
                </c:pt>
                <c:pt idx="1754">
                  <c:v>0.295275</c:v>
                </c:pt>
                <c:pt idx="1755">
                  <c:v>0.295275</c:v>
                </c:pt>
                <c:pt idx="1756">
                  <c:v>0.295275</c:v>
                </c:pt>
                <c:pt idx="1757">
                  <c:v>0.295275</c:v>
                </c:pt>
                <c:pt idx="1758">
                  <c:v>0.295275</c:v>
                </c:pt>
                <c:pt idx="1759">
                  <c:v>0.295275</c:v>
                </c:pt>
                <c:pt idx="1760">
                  <c:v>0.295275</c:v>
                </c:pt>
                <c:pt idx="1761">
                  <c:v>0.295275</c:v>
                </c:pt>
                <c:pt idx="1762">
                  <c:v>0.295275</c:v>
                </c:pt>
                <c:pt idx="1763">
                  <c:v>0.295275</c:v>
                </c:pt>
                <c:pt idx="1764">
                  <c:v>0.295275</c:v>
                </c:pt>
                <c:pt idx="1765">
                  <c:v>0.295275</c:v>
                </c:pt>
                <c:pt idx="1766">
                  <c:v>0.295275</c:v>
                </c:pt>
                <c:pt idx="1767">
                  <c:v>0.295275</c:v>
                </c:pt>
                <c:pt idx="1768">
                  <c:v>0.295275</c:v>
                </c:pt>
                <c:pt idx="1769">
                  <c:v>0.295275</c:v>
                </c:pt>
                <c:pt idx="1770">
                  <c:v>0.295275</c:v>
                </c:pt>
                <c:pt idx="1771">
                  <c:v>0.295275</c:v>
                </c:pt>
                <c:pt idx="1772">
                  <c:v>0.295275</c:v>
                </c:pt>
                <c:pt idx="1773">
                  <c:v>0.295275</c:v>
                </c:pt>
                <c:pt idx="1774">
                  <c:v>0.295275</c:v>
                </c:pt>
                <c:pt idx="1775">
                  <c:v>0.295275</c:v>
                </c:pt>
                <c:pt idx="1776">
                  <c:v>0.295275</c:v>
                </c:pt>
                <c:pt idx="1777">
                  <c:v>0.295275</c:v>
                </c:pt>
                <c:pt idx="1778">
                  <c:v>0.295275</c:v>
                </c:pt>
                <c:pt idx="1779">
                  <c:v>0.295275</c:v>
                </c:pt>
                <c:pt idx="1780">
                  <c:v>0.295275</c:v>
                </c:pt>
                <c:pt idx="1781">
                  <c:v>0.295275</c:v>
                </c:pt>
                <c:pt idx="1782">
                  <c:v>0.295275</c:v>
                </c:pt>
                <c:pt idx="1783">
                  <c:v>0.295275</c:v>
                </c:pt>
                <c:pt idx="1784">
                  <c:v>0.295275</c:v>
                </c:pt>
                <c:pt idx="1785">
                  <c:v>0.295275</c:v>
                </c:pt>
                <c:pt idx="1786">
                  <c:v>0.295275</c:v>
                </c:pt>
                <c:pt idx="1787">
                  <c:v>0.295275</c:v>
                </c:pt>
                <c:pt idx="1788">
                  <c:v>0.295275</c:v>
                </c:pt>
                <c:pt idx="1789">
                  <c:v>0.295275</c:v>
                </c:pt>
                <c:pt idx="1790">
                  <c:v>0.295275</c:v>
                </c:pt>
                <c:pt idx="1791">
                  <c:v>0.295275</c:v>
                </c:pt>
                <c:pt idx="1792">
                  <c:v>0.295275</c:v>
                </c:pt>
                <c:pt idx="1793">
                  <c:v>0.295275</c:v>
                </c:pt>
                <c:pt idx="1794">
                  <c:v>0.295275</c:v>
                </c:pt>
                <c:pt idx="1795">
                  <c:v>0.295275</c:v>
                </c:pt>
                <c:pt idx="1796">
                  <c:v>0.295275</c:v>
                </c:pt>
                <c:pt idx="1797">
                  <c:v>0.295275</c:v>
                </c:pt>
                <c:pt idx="1798">
                  <c:v>0.295275</c:v>
                </c:pt>
                <c:pt idx="1799">
                  <c:v>0.295275</c:v>
                </c:pt>
                <c:pt idx="1800">
                  <c:v>0.295275</c:v>
                </c:pt>
                <c:pt idx="1801">
                  <c:v>0.295275</c:v>
                </c:pt>
                <c:pt idx="1802">
                  <c:v>0.295275</c:v>
                </c:pt>
                <c:pt idx="1803">
                  <c:v>0.295275</c:v>
                </c:pt>
                <c:pt idx="1804">
                  <c:v>0.295275</c:v>
                </c:pt>
                <c:pt idx="1805">
                  <c:v>0.295275</c:v>
                </c:pt>
                <c:pt idx="1806">
                  <c:v>0.295275</c:v>
                </c:pt>
                <c:pt idx="1807">
                  <c:v>0.295275</c:v>
                </c:pt>
                <c:pt idx="1808">
                  <c:v>0.295275</c:v>
                </c:pt>
                <c:pt idx="1809">
                  <c:v>0.295275</c:v>
                </c:pt>
                <c:pt idx="1810">
                  <c:v>0.295275</c:v>
                </c:pt>
                <c:pt idx="1811">
                  <c:v>0.295275</c:v>
                </c:pt>
                <c:pt idx="1812">
                  <c:v>0.295275</c:v>
                </c:pt>
                <c:pt idx="1813">
                  <c:v>0.295275</c:v>
                </c:pt>
                <c:pt idx="1814">
                  <c:v>0.295275</c:v>
                </c:pt>
                <c:pt idx="1815">
                  <c:v>0.295275</c:v>
                </c:pt>
                <c:pt idx="1816">
                  <c:v>0.295275</c:v>
                </c:pt>
                <c:pt idx="1817">
                  <c:v>0.295275</c:v>
                </c:pt>
                <c:pt idx="1818">
                  <c:v>0.295275</c:v>
                </c:pt>
                <c:pt idx="1819">
                  <c:v>0.295275</c:v>
                </c:pt>
                <c:pt idx="1820">
                  <c:v>0.295275</c:v>
                </c:pt>
                <c:pt idx="1821">
                  <c:v>0.295275</c:v>
                </c:pt>
                <c:pt idx="1822">
                  <c:v>0.295275</c:v>
                </c:pt>
                <c:pt idx="1823">
                  <c:v>0.295275</c:v>
                </c:pt>
                <c:pt idx="1824">
                  <c:v>0.295275</c:v>
                </c:pt>
                <c:pt idx="1825">
                  <c:v>0.295275</c:v>
                </c:pt>
                <c:pt idx="1826">
                  <c:v>0.295275</c:v>
                </c:pt>
                <c:pt idx="1827">
                  <c:v>0.295275</c:v>
                </c:pt>
                <c:pt idx="1828">
                  <c:v>0.295275</c:v>
                </c:pt>
                <c:pt idx="1829">
                  <c:v>0.295275</c:v>
                </c:pt>
                <c:pt idx="1830">
                  <c:v>0.295275</c:v>
                </c:pt>
                <c:pt idx="1831">
                  <c:v>0.295275</c:v>
                </c:pt>
                <c:pt idx="1832">
                  <c:v>0.295275</c:v>
                </c:pt>
                <c:pt idx="1833">
                  <c:v>0.295275</c:v>
                </c:pt>
                <c:pt idx="1834">
                  <c:v>0.295275</c:v>
                </c:pt>
                <c:pt idx="1835">
                  <c:v>0.295275</c:v>
                </c:pt>
                <c:pt idx="1836">
                  <c:v>0.295275</c:v>
                </c:pt>
                <c:pt idx="1837">
                  <c:v>0.295275</c:v>
                </c:pt>
                <c:pt idx="1838">
                  <c:v>0.295275</c:v>
                </c:pt>
                <c:pt idx="1839">
                  <c:v>0.295275</c:v>
                </c:pt>
                <c:pt idx="1840">
                  <c:v>0.295275</c:v>
                </c:pt>
                <c:pt idx="1841">
                  <c:v>0.295275</c:v>
                </c:pt>
                <c:pt idx="1842">
                  <c:v>0.295275</c:v>
                </c:pt>
                <c:pt idx="1843">
                  <c:v>0.295275</c:v>
                </c:pt>
                <c:pt idx="1844">
                  <c:v>0.295275</c:v>
                </c:pt>
                <c:pt idx="1845">
                  <c:v>0.295275</c:v>
                </c:pt>
                <c:pt idx="1846">
                  <c:v>0.295275</c:v>
                </c:pt>
                <c:pt idx="1847">
                  <c:v>0.295275</c:v>
                </c:pt>
                <c:pt idx="1848">
                  <c:v>0.295275</c:v>
                </c:pt>
                <c:pt idx="1849">
                  <c:v>0.295275</c:v>
                </c:pt>
                <c:pt idx="1850">
                  <c:v>0.295275</c:v>
                </c:pt>
                <c:pt idx="1851">
                  <c:v>0.295275</c:v>
                </c:pt>
                <c:pt idx="1852">
                  <c:v>0.295275</c:v>
                </c:pt>
                <c:pt idx="1853">
                  <c:v>0.295275</c:v>
                </c:pt>
                <c:pt idx="1854">
                  <c:v>0.295275</c:v>
                </c:pt>
                <c:pt idx="1855">
                  <c:v>0.295275</c:v>
                </c:pt>
                <c:pt idx="1856">
                  <c:v>0.295275</c:v>
                </c:pt>
                <c:pt idx="1857">
                  <c:v>0.295275</c:v>
                </c:pt>
                <c:pt idx="1858">
                  <c:v>0.295275</c:v>
                </c:pt>
                <c:pt idx="1859">
                  <c:v>0.295275</c:v>
                </c:pt>
                <c:pt idx="1860">
                  <c:v>0.295275</c:v>
                </c:pt>
                <c:pt idx="1861">
                  <c:v>0.295275</c:v>
                </c:pt>
                <c:pt idx="1862">
                  <c:v>0.295275</c:v>
                </c:pt>
                <c:pt idx="1863">
                  <c:v>0.295275</c:v>
                </c:pt>
                <c:pt idx="1864">
                  <c:v>0.295275</c:v>
                </c:pt>
                <c:pt idx="1865">
                  <c:v>0.295275</c:v>
                </c:pt>
                <c:pt idx="1866">
                  <c:v>0.295275</c:v>
                </c:pt>
                <c:pt idx="1867">
                  <c:v>0.295275</c:v>
                </c:pt>
                <c:pt idx="1868">
                  <c:v>0.295275</c:v>
                </c:pt>
                <c:pt idx="1869">
                  <c:v>0.295275</c:v>
                </c:pt>
                <c:pt idx="1870">
                  <c:v>0.295275</c:v>
                </c:pt>
                <c:pt idx="1871">
                  <c:v>0.295275</c:v>
                </c:pt>
                <c:pt idx="1872">
                  <c:v>0.295275</c:v>
                </c:pt>
                <c:pt idx="1873">
                  <c:v>0.295275</c:v>
                </c:pt>
                <c:pt idx="1874">
                  <c:v>0.295275</c:v>
                </c:pt>
                <c:pt idx="1875">
                  <c:v>0.295275</c:v>
                </c:pt>
                <c:pt idx="1876">
                  <c:v>0.295275</c:v>
                </c:pt>
                <c:pt idx="1877">
                  <c:v>0.295275</c:v>
                </c:pt>
                <c:pt idx="1878">
                  <c:v>0.295275</c:v>
                </c:pt>
                <c:pt idx="1879">
                  <c:v>0.295275</c:v>
                </c:pt>
                <c:pt idx="1880">
                  <c:v>0.295275</c:v>
                </c:pt>
                <c:pt idx="1881">
                  <c:v>0.295275</c:v>
                </c:pt>
                <c:pt idx="1882">
                  <c:v>0.295275</c:v>
                </c:pt>
                <c:pt idx="1883">
                  <c:v>0.295275</c:v>
                </c:pt>
                <c:pt idx="1884">
                  <c:v>0.295275</c:v>
                </c:pt>
                <c:pt idx="1885">
                  <c:v>0.295275</c:v>
                </c:pt>
                <c:pt idx="1886">
                  <c:v>0.295275</c:v>
                </c:pt>
                <c:pt idx="1887">
                  <c:v>0.295275</c:v>
                </c:pt>
                <c:pt idx="1888">
                  <c:v>0.295275</c:v>
                </c:pt>
                <c:pt idx="1889">
                  <c:v>0.295275</c:v>
                </c:pt>
                <c:pt idx="1890">
                  <c:v>0.295275</c:v>
                </c:pt>
                <c:pt idx="1891">
                  <c:v>0.295275</c:v>
                </c:pt>
                <c:pt idx="1892">
                  <c:v>0.295275</c:v>
                </c:pt>
                <c:pt idx="1893">
                  <c:v>0.295275</c:v>
                </c:pt>
                <c:pt idx="1894">
                  <c:v>0.295275</c:v>
                </c:pt>
                <c:pt idx="1895">
                  <c:v>0.295275</c:v>
                </c:pt>
                <c:pt idx="1896">
                  <c:v>0.295275</c:v>
                </c:pt>
                <c:pt idx="1897">
                  <c:v>0.295275</c:v>
                </c:pt>
                <c:pt idx="1898">
                  <c:v>0.295275</c:v>
                </c:pt>
                <c:pt idx="1899">
                  <c:v>0.295275</c:v>
                </c:pt>
                <c:pt idx="1900">
                  <c:v>0.295275</c:v>
                </c:pt>
                <c:pt idx="1901">
                  <c:v>0.295275</c:v>
                </c:pt>
                <c:pt idx="1902">
                  <c:v>0.295275</c:v>
                </c:pt>
                <c:pt idx="1903">
                  <c:v>0.295275</c:v>
                </c:pt>
                <c:pt idx="1904">
                  <c:v>0.295275</c:v>
                </c:pt>
                <c:pt idx="1905">
                  <c:v>0.295275</c:v>
                </c:pt>
                <c:pt idx="1906">
                  <c:v>0.295275</c:v>
                </c:pt>
                <c:pt idx="1907">
                  <c:v>0.295275</c:v>
                </c:pt>
                <c:pt idx="1908">
                  <c:v>0.295275</c:v>
                </c:pt>
                <c:pt idx="1909">
                  <c:v>0.295275</c:v>
                </c:pt>
                <c:pt idx="1910">
                  <c:v>0.295275</c:v>
                </c:pt>
                <c:pt idx="1911">
                  <c:v>0.295275</c:v>
                </c:pt>
                <c:pt idx="1912">
                  <c:v>0.295275</c:v>
                </c:pt>
                <c:pt idx="1913">
                  <c:v>0.295275</c:v>
                </c:pt>
                <c:pt idx="1914">
                  <c:v>0.295275</c:v>
                </c:pt>
                <c:pt idx="1915">
                  <c:v>0.295275</c:v>
                </c:pt>
                <c:pt idx="1916">
                  <c:v>0.295275</c:v>
                </c:pt>
                <c:pt idx="1917">
                  <c:v>0.295275</c:v>
                </c:pt>
                <c:pt idx="1918">
                  <c:v>0.295275</c:v>
                </c:pt>
                <c:pt idx="1919">
                  <c:v>0.295275</c:v>
                </c:pt>
                <c:pt idx="1920">
                  <c:v>0.295275</c:v>
                </c:pt>
                <c:pt idx="1921">
                  <c:v>0.295275</c:v>
                </c:pt>
                <c:pt idx="1922">
                  <c:v>0.295275</c:v>
                </c:pt>
                <c:pt idx="1923">
                  <c:v>0.295275</c:v>
                </c:pt>
                <c:pt idx="1924">
                  <c:v>0.295275</c:v>
                </c:pt>
                <c:pt idx="1925">
                  <c:v>0.295275</c:v>
                </c:pt>
                <c:pt idx="1926">
                  <c:v>0.295275</c:v>
                </c:pt>
                <c:pt idx="1927">
                  <c:v>0.295275</c:v>
                </c:pt>
                <c:pt idx="1928">
                  <c:v>0.295275</c:v>
                </c:pt>
                <c:pt idx="1929">
                  <c:v>0.295275</c:v>
                </c:pt>
                <c:pt idx="1930">
                  <c:v>0.295275</c:v>
                </c:pt>
                <c:pt idx="1931">
                  <c:v>0.295275</c:v>
                </c:pt>
                <c:pt idx="1932">
                  <c:v>0.295275</c:v>
                </c:pt>
                <c:pt idx="1933">
                  <c:v>0.295275</c:v>
                </c:pt>
                <c:pt idx="1934">
                  <c:v>0.295275</c:v>
                </c:pt>
                <c:pt idx="1935">
                  <c:v>0.295275</c:v>
                </c:pt>
                <c:pt idx="1936">
                  <c:v>0.295275</c:v>
                </c:pt>
                <c:pt idx="1937">
                  <c:v>0.295275</c:v>
                </c:pt>
                <c:pt idx="1938">
                  <c:v>0.295275</c:v>
                </c:pt>
                <c:pt idx="1939">
                  <c:v>0.295275</c:v>
                </c:pt>
                <c:pt idx="1940">
                  <c:v>0.295275</c:v>
                </c:pt>
                <c:pt idx="1941">
                  <c:v>0.403352</c:v>
                </c:pt>
                <c:pt idx="1942">
                  <c:v>0.403352</c:v>
                </c:pt>
                <c:pt idx="1943">
                  <c:v>0.403352</c:v>
                </c:pt>
                <c:pt idx="1944">
                  <c:v>0.403352</c:v>
                </c:pt>
                <c:pt idx="1945">
                  <c:v>0.403352</c:v>
                </c:pt>
                <c:pt idx="1946">
                  <c:v>0.403352</c:v>
                </c:pt>
                <c:pt idx="1947">
                  <c:v>0.403352</c:v>
                </c:pt>
                <c:pt idx="1948">
                  <c:v>0.403352</c:v>
                </c:pt>
                <c:pt idx="1949">
                  <c:v>0.403352</c:v>
                </c:pt>
                <c:pt idx="1950">
                  <c:v>0.403352</c:v>
                </c:pt>
                <c:pt idx="1951">
                  <c:v>0.403352</c:v>
                </c:pt>
                <c:pt idx="1952">
                  <c:v>0.403352</c:v>
                </c:pt>
                <c:pt idx="1953">
                  <c:v>0.403352</c:v>
                </c:pt>
                <c:pt idx="1954">
                  <c:v>0.403352</c:v>
                </c:pt>
                <c:pt idx="1955">
                  <c:v>0.403352</c:v>
                </c:pt>
                <c:pt idx="1956">
                  <c:v>0.403352</c:v>
                </c:pt>
                <c:pt idx="1957">
                  <c:v>0.403352</c:v>
                </c:pt>
                <c:pt idx="1958">
                  <c:v>0.403352</c:v>
                </c:pt>
                <c:pt idx="1959">
                  <c:v>0.403352</c:v>
                </c:pt>
                <c:pt idx="1960">
                  <c:v>0.403352</c:v>
                </c:pt>
                <c:pt idx="1961">
                  <c:v>0.403352</c:v>
                </c:pt>
                <c:pt idx="1962">
                  <c:v>0.403352</c:v>
                </c:pt>
                <c:pt idx="1963">
                  <c:v>0.403352</c:v>
                </c:pt>
                <c:pt idx="1964">
                  <c:v>0.428625</c:v>
                </c:pt>
                <c:pt idx="1965">
                  <c:v>0.428625</c:v>
                </c:pt>
                <c:pt idx="1966">
                  <c:v>0.428625</c:v>
                </c:pt>
                <c:pt idx="1967">
                  <c:v>0.428625</c:v>
                </c:pt>
                <c:pt idx="1968">
                  <c:v>0.428625</c:v>
                </c:pt>
                <c:pt idx="1969">
                  <c:v>0.428625</c:v>
                </c:pt>
                <c:pt idx="1970">
                  <c:v>0.428625</c:v>
                </c:pt>
                <c:pt idx="1971">
                  <c:v>0.428625</c:v>
                </c:pt>
                <c:pt idx="1972">
                  <c:v>0.428625</c:v>
                </c:pt>
                <c:pt idx="1973">
                  <c:v>0.428625</c:v>
                </c:pt>
                <c:pt idx="1974">
                  <c:v>0.428625</c:v>
                </c:pt>
                <c:pt idx="1975">
                  <c:v>0.428625</c:v>
                </c:pt>
                <c:pt idx="1976">
                  <c:v>0.428625</c:v>
                </c:pt>
                <c:pt idx="1977">
                  <c:v>0.428625</c:v>
                </c:pt>
                <c:pt idx="1978">
                  <c:v>0.428625</c:v>
                </c:pt>
                <c:pt idx="1979">
                  <c:v>0.428625</c:v>
                </c:pt>
                <c:pt idx="1980">
                  <c:v>0.428625</c:v>
                </c:pt>
                <c:pt idx="1981">
                  <c:v>0.428625</c:v>
                </c:pt>
                <c:pt idx="1982">
                  <c:v>0.428625</c:v>
                </c:pt>
                <c:pt idx="1983">
                  <c:v>0.428625</c:v>
                </c:pt>
                <c:pt idx="1984">
                  <c:v>0.428625</c:v>
                </c:pt>
                <c:pt idx="1985">
                  <c:v>0.428625</c:v>
                </c:pt>
                <c:pt idx="1986">
                  <c:v>0.428625</c:v>
                </c:pt>
                <c:pt idx="1987">
                  <c:v>0.428625</c:v>
                </c:pt>
                <c:pt idx="1988">
                  <c:v>0.428625</c:v>
                </c:pt>
                <c:pt idx="1989">
                  <c:v>0.428625</c:v>
                </c:pt>
                <c:pt idx="1990">
                  <c:v>0.428625</c:v>
                </c:pt>
                <c:pt idx="1991">
                  <c:v>0.428625</c:v>
                </c:pt>
                <c:pt idx="1992">
                  <c:v>0.428625</c:v>
                </c:pt>
                <c:pt idx="1993">
                  <c:v>0.428625</c:v>
                </c:pt>
                <c:pt idx="1994">
                  <c:v>0.428625</c:v>
                </c:pt>
                <c:pt idx="1995">
                  <c:v>0.428625</c:v>
                </c:pt>
                <c:pt idx="1996">
                  <c:v>0.428625</c:v>
                </c:pt>
                <c:pt idx="1997">
                  <c:v>0.428625</c:v>
                </c:pt>
                <c:pt idx="1998">
                  <c:v>0.428625</c:v>
                </c:pt>
                <c:pt idx="1999">
                  <c:v>0.428625</c:v>
                </c:pt>
                <c:pt idx="2000">
                  <c:v>0.428625</c:v>
                </c:pt>
                <c:pt idx="2001">
                  <c:v>0.428625</c:v>
                </c:pt>
                <c:pt idx="2002">
                  <c:v>0.428625</c:v>
                </c:pt>
                <c:pt idx="2003">
                  <c:v>0.428625</c:v>
                </c:pt>
                <c:pt idx="2004">
                  <c:v>0.428625</c:v>
                </c:pt>
                <c:pt idx="2005">
                  <c:v>0.428625</c:v>
                </c:pt>
                <c:pt idx="2006">
                  <c:v>0.428625</c:v>
                </c:pt>
                <c:pt idx="2007">
                  <c:v>0.428625</c:v>
                </c:pt>
                <c:pt idx="2008">
                  <c:v>0.428625</c:v>
                </c:pt>
                <c:pt idx="2009">
                  <c:v>0.428625</c:v>
                </c:pt>
                <c:pt idx="2010">
                  <c:v>0.428625</c:v>
                </c:pt>
                <c:pt idx="2011">
                  <c:v>0.428625</c:v>
                </c:pt>
                <c:pt idx="2012">
                  <c:v>0.428625</c:v>
                </c:pt>
                <c:pt idx="2013">
                  <c:v>0.428625</c:v>
                </c:pt>
                <c:pt idx="2014">
                  <c:v>0.428625</c:v>
                </c:pt>
                <c:pt idx="2015">
                  <c:v>0.428625</c:v>
                </c:pt>
                <c:pt idx="2016">
                  <c:v>0.428625</c:v>
                </c:pt>
                <c:pt idx="2017">
                  <c:v>0.428625</c:v>
                </c:pt>
                <c:pt idx="2018">
                  <c:v>0.428625</c:v>
                </c:pt>
                <c:pt idx="2019">
                  <c:v>0.428625</c:v>
                </c:pt>
                <c:pt idx="2020">
                  <c:v>0.428625</c:v>
                </c:pt>
                <c:pt idx="2021">
                  <c:v>0.428625</c:v>
                </c:pt>
                <c:pt idx="2022">
                  <c:v>0.428625</c:v>
                </c:pt>
                <c:pt idx="2023">
                  <c:v>0.428625</c:v>
                </c:pt>
                <c:pt idx="2024">
                  <c:v>0.428625</c:v>
                </c:pt>
                <c:pt idx="2025">
                  <c:v>0.428625</c:v>
                </c:pt>
                <c:pt idx="2026">
                  <c:v>0.428625</c:v>
                </c:pt>
                <c:pt idx="2027">
                  <c:v>0.428625</c:v>
                </c:pt>
                <c:pt idx="2028">
                  <c:v>0.428625</c:v>
                </c:pt>
                <c:pt idx="2029">
                  <c:v>0.428625</c:v>
                </c:pt>
                <c:pt idx="2030">
                  <c:v>0.428625</c:v>
                </c:pt>
                <c:pt idx="2031">
                  <c:v>0.428625</c:v>
                </c:pt>
                <c:pt idx="2032">
                  <c:v>0.428625</c:v>
                </c:pt>
                <c:pt idx="2033">
                  <c:v>0.428625</c:v>
                </c:pt>
                <c:pt idx="2034">
                  <c:v>0.428625</c:v>
                </c:pt>
                <c:pt idx="2035">
                  <c:v>0.428625</c:v>
                </c:pt>
                <c:pt idx="2036">
                  <c:v>0.428625</c:v>
                </c:pt>
                <c:pt idx="2037">
                  <c:v>0.428625</c:v>
                </c:pt>
                <c:pt idx="2038">
                  <c:v>0.428625</c:v>
                </c:pt>
                <c:pt idx="2039">
                  <c:v>0.428625</c:v>
                </c:pt>
                <c:pt idx="2040">
                  <c:v>0.428625</c:v>
                </c:pt>
                <c:pt idx="2041">
                  <c:v>0.428625</c:v>
                </c:pt>
                <c:pt idx="2042">
                  <c:v>0.428625</c:v>
                </c:pt>
                <c:pt idx="2043">
                  <c:v>0.428625</c:v>
                </c:pt>
                <c:pt idx="2044">
                  <c:v>0.428625</c:v>
                </c:pt>
                <c:pt idx="2045">
                  <c:v>0.428625</c:v>
                </c:pt>
                <c:pt idx="2046">
                  <c:v>0.428625</c:v>
                </c:pt>
                <c:pt idx="2047">
                  <c:v>0.428625</c:v>
                </c:pt>
                <c:pt idx="2048">
                  <c:v>0.932815</c:v>
                </c:pt>
                <c:pt idx="2049">
                  <c:v>0.932815</c:v>
                </c:pt>
                <c:pt idx="2050">
                  <c:v>0.932815</c:v>
                </c:pt>
                <c:pt idx="2051">
                  <c:v>0.932815</c:v>
                </c:pt>
                <c:pt idx="2052">
                  <c:v>0.932815</c:v>
                </c:pt>
                <c:pt idx="2053">
                  <c:v>0.932815</c:v>
                </c:pt>
                <c:pt idx="2054">
                  <c:v>0.932815</c:v>
                </c:pt>
                <c:pt idx="2055">
                  <c:v>0.932815</c:v>
                </c:pt>
                <c:pt idx="2056">
                  <c:v>0.932815</c:v>
                </c:pt>
                <c:pt idx="2057">
                  <c:v>0.932815</c:v>
                </c:pt>
                <c:pt idx="2058">
                  <c:v>0.932815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0.006858</c:v>
                </c:pt>
                <c:pt idx="2117">
                  <c:v>0.006858</c:v>
                </c:pt>
                <c:pt idx="2118">
                  <c:v>0.006858</c:v>
                </c:pt>
                <c:pt idx="2119">
                  <c:v>0.006858</c:v>
                </c:pt>
                <c:pt idx="2120">
                  <c:v>0.006858</c:v>
                </c:pt>
                <c:pt idx="2121">
                  <c:v>0.006858</c:v>
                </c:pt>
                <c:pt idx="2122">
                  <c:v>0.154178</c:v>
                </c:pt>
                <c:pt idx="2123">
                  <c:v>0.154178</c:v>
                </c:pt>
                <c:pt idx="2124">
                  <c:v>0.154178</c:v>
                </c:pt>
                <c:pt idx="2125">
                  <c:v>0.154178</c:v>
                </c:pt>
                <c:pt idx="2126">
                  <c:v>0.154178</c:v>
                </c:pt>
                <c:pt idx="2127">
                  <c:v>0.154178</c:v>
                </c:pt>
                <c:pt idx="2128">
                  <c:v>0.154178</c:v>
                </c:pt>
                <c:pt idx="2129">
                  <c:v>0.154178</c:v>
                </c:pt>
                <c:pt idx="2130">
                  <c:v>0.154178</c:v>
                </c:pt>
                <c:pt idx="2131">
                  <c:v>0.154178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0.028575</c:v>
                </c:pt>
                <c:pt idx="2136">
                  <c:v>0.028575</c:v>
                </c:pt>
                <c:pt idx="2137">
                  <c:v>0.028575</c:v>
                </c:pt>
                <c:pt idx="2138">
                  <c:v>0.028575</c:v>
                </c:pt>
                <c:pt idx="2139">
                  <c:v>0.028575</c:v>
                </c:pt>
                <c:pt idx="2140">
                  <c:v>0.028575</c:v>
                </c:pt>
                <c:pt idx="2141">
                  <c:v>0.028575</c:v>
                </c:pt>
                <c:pt idx="2142">
                  <c:v>0.028575</c:v>
                </c:pt>
                <c:pt idx="2143">
                  <c:v>0.028575</c:v>
                </c:pt>
                <c:pt idx="2144">
                  <c:v>0.028575</c:v>
                </c:pt>
                <c:pt idx="2145">
                  <c:v>0.028575</c:v>
                </c:pt>
                <c:pt idx="2146">
                  <c:v>0.028575</c:v>
                </c:pt>
                <c:pt idx="2147">
                  <c:v>0.028575</c:v>
                </c:pt>
                <c:pt idx="2148">
                  <c:v>0.028575</c:v>
                </c:pt>
                <c:pt idx="2149">
                  <c:v>0.028575</c:v>
                </c:pt>
                <c:pt idx="2150">
                  <c:v>0.028575</c:v>
                </c:pt>
                <c:pt idx="2151">
                  <c:v>0.028575</c:v>
                </c:pt>
                <c:pt idx="2152">
                  <c:v>0.028575</c:v>
                </c:pt>
                <c:pt idx="2153">
                  <c:v>0.028575</c:v>
                </c:pt>
                <c:pt idx="2154">
                  <c:v>0.028575</c:v>
                </c:pt>
                <c:pt idx="2155">
                  <c:v>0.028575</c:v>
                </c:pt>
                <c:pt idx="2156">
                  <c:v>0.028575</c:v>
                </c:pt>
                <c:pt idx="2157">
                  <c:v>0.028575</c:v>
                </c:pt>
                <c:pt idx="2158">
                  <c:v>0.028575</c:v>
                </c:pt>
                <c:pt idx="2159">
                  <c:v>0.028575</c:v>
                </c:pt>
                <c:pt idx="2160">
                  <c:v>0.028575</c:v>
                </c:pt>
                <c:pt idx="2161">
                  <c:v>0.028575</c:v>
                </c:pt>
                <c:pt idx="2162">
                  <c:v>0.028575</c:v>
                </c:pt>
                <c:pt idx="2163">
                  <c:v>0.028575</c:v>
                </c:pt>
                <c:pt idx="2164">
                  <c:v>0.028575</c:v>
                </c:pt>
                <c:pt idx="2165">
                  <c:v>0.028575</c:v>
                </c:pt>
                <c:pt idx="2166">
                  <c:v>0.028575</c:v>
                </c:pt>
                <c:pt idx="2167">
                  <c:v>0.028575</c:v>
                </c:pt>
                <c:pt idx="2168">
                  <c:v>0.028575</c:v>
                </c:pt>
                <c:pt idx="2169">
                  <c:v>0.028575</c:v>
                </c:pt>
                <c:pt idx="2170">
                  <c:v>0.028575</c:v>
                </c:pt>
                <c:pt idx="2171">
                  <c:v>0.028575</c:v>
                </c:pt>
                <c:pt idx="2172">
                  <c:v>0.028575</c:v>
                </c:pt>
                <c:pt idx="2173">
                  <c:v>0.028575</c:v>
                </c:pt>
                <c:pt idx="2174">
                  <c:v>0.028575</c:v>
                </c:pt>
                <c:pt idx="2175">
                  <c:v>0.028575</c:v>
                </c:pt>
                <c:pt idx="2176">
                  <c:v>0.028575</c:v>
                </c:pt>
                <c:pt idx="2177">
                  <c:v>0.028575</c:v>
                </c:pt>
                <c:pt idx="2178">
                  <c:v>0.028575</c:v>
                </c:pt>
                <c:pt idx="2179">
                  <c:v>0.028575</c:v>
                </c:pt>
                <c:pt idx="2180">
                  <c:v>0.028575</c:v>
                </c:pt>
                <c:pt idx="2181">
                  <c:v>0.028575</c:v>
                </c:pt>
                <c:pt idx="2182">
                  <c:v>0.028575</c:v>
                </c:pt>
                <c:pt idx="2183">
                  <c:v>0.028575</c:v>
                </c:pt>
                <c:pt idx="2184">
                  <c:v>0.028575</c:v>
                </c:pt>
                <c:pt idx="2185">
                  <c:v>0.028575</c:v>
                </c:pt>
                <c:pt idx="2186">
                  <c:v>0.028575</c:v>
                </c:pt>
                <c:pt idx="2187">
                  <c:v>0.028575</c:v>
                </c:pt>
                <c:pt idx="2188">
                  <c:v>0.028575</c:v>
                </c:pt>
                <c:pt idx="2189">
                  <c:v>0.028575</c:v>
                </c:pt>
                <c:pt idx="2190">
                  <c:v>0.028575</c:v>
                </c:pt>
                <c:pt idx="2191">
                  <c:v>0.028575</c:v>
                </c:pt>
                <c:pt idx="2192">
                  <c:v>0.028575</c:v>
                </c:pt>
                <c:pt idx="2193">
                  <c:v>0.028575</c:v>
                </c:pt>
                <c:pt idx="2194">
                  <c:v>0.028575</c:v>
                </c:pt>
                <c:pt idx="2195">
                  <c:v>0.028575</c:v>
                </c:pt>
                <c:pt idx="2196">
                  <c:v>0.028575</c:v>
                </c:pt>
                <c:pt idx="2197">
                  <c:v>0.028575</c:v>
                </c:pt>
                <c:pt idx="2198">
                  <c:v>0.028575</c:v>
                </c:pt>
                <c:pt idx="2199">
                  <c:v>0.028575</c:v>
                </c:pt>
                <c:pt idx="2200">
                  <c:v>0.028575</c:v>
                </c:pt>
                <c:pt idx="2201">
                  <c:v>0.028575</c:v>
                </c:pt>
                <c:pt idx="2202">
                  <c:v>0.028575</c:v>
                </c:pt>
                <c:pt idx="2203">
                  <c:v>0.028575</c:v>
                </c:pt>
                <c:pt idx="2204">
                  <c:v>0.028575</c:v>
                </c:pt>
                <c:pt idx="2205">
                  <c:v>0.028575</c:v>
                </c:pt>
                <c:pt idx="2206">
                  <c:v>0.028575</c:v>
                </c:pt>
                <c:pt idx="2207">
                  <c:v>0.028575</c:v>
                </c:pt>
                <c:pt idx="2208">
                  <c:v>0.35814</c:v>
                </c:pt>
                <c:pt idx="2209">
                  <c:v>0.35814</c:v>
                </c:pt>
                <c:pt idx="2210">
                  <c:v>0.35814</c:v>
                </c:pt>
                <c:pt idx="2211">
                  <c:v>0.35814</c:v>
                </c:pt>
                <c:pt idx="2212">
                  <c:v>0.35814</c:v>
                </c:pt>
                <c:pt idx="2213">
                  <c:v>0.35814</c:v>
                </c:pt>
                <c:pt idx="2214">
                  <c:v>0.35814</c:v>
                </c:pt>
                <c:pt idx="2215">
                  <c:v>0.35814</c:v>
                </c:pt>
                <c:pt idx="2216">
                  <c:v>0.35814</c:v>
                </c:pt>
                <c:pt idx="2217">
                  <c:v>0.35814</c:v>
                </c:pt>
                <c:pt idx="2218">
                  <c:v>0.35814</c:v>
                </c:pt>
                <c:pt idx="2219">
                  <c:v>0.35814</c:v>
                </c:pt>
                <c:pt idx="2220">
                  <c:v>0.35814</c:v>
                </c:pt>
                <c:pt idx="2221">
                  <c:v>0.35814</c:v>
                </c:pt>
                <c:pt idx="2222">
                  <c:v>0.35814</c:v>
                </c:pt>
                <c:pt idx="2223">
                  <c:v>0.35814</c:v>
                </c:pt>
                <c:pt idx="2224">
                  <c:v>0.35814</c:v>
                </c:pt>
                <c:pt idx="2225">
                  <c:v>0.35814</c:v>
                </c:pt>
                <c:pt idx="2226">
                  <c:v>0.35814</c:v>
                </c:pt>
                <c:pt idx="2227">
                  <c:v>0.35814</c:v>
                </c:pt>
                <c:pt idx="2228">
                  <c:v>0.35814</c:v>
                </c:pt>
                <c:pt idx="2229">
                  <c:v>0.35814</c:v>
                </c:pt>
                <c:pt idx="2230">
                  <c:v>0.35814</c:v>
                </c:pt>
                <c:pt idx="2231">
                  <c:v>0.35814</c:v>
                </c:pt>
                <c:pt idx="2232">
                  <c:v>0.35814</c:v>
                </c:pt>
                <c:pt idx="2233">
                  <c:v>0.35814</c:v>
                </c:pt>
                <c:pt idx="2234">
                  <c:v>0.35814</c:v>
                </c:pt>
                <c:pt idx="2235">
                  <c:v>0.35814</c:v>
                </c:pt>
                <c:pt idx="2236">
                  <c:v>0.35814</c:v>
                </c:pt>
                <c:pt idx="2237">
                  <c:v>0.35814</c:v>
                </c:pt>
                <c:pt idx="2238">
                  <c:v>0.35814</c:v>
                </c:pt>
                <c:pt idx="2239">
                  <c:v>0.35814</c:v>
                </c:pt>
                <c:pt idx="2240">
                  <c:v>0.35814</c:v>
                </c:pt>
                <c:pt idx="2241">
                  <c:v>0.35814</c:v>
                </c:pt>
                <c:pt idx="2242">
                  <c:v>0.35814</c:v>
                </c:pt>
                <c:pt idx="2243">
                  <c:v>0.07112</c:v>
                </c:pt>
                <c:pt idx="2244">
                  <c:v>0.07112</c:v>
                </c:pt>
                <c:pt idx="2245">
                  <c:v>0.211455</c:v>
                </c:pt>
                <c:pt idx="2246">
                  <c:v>0.211455</c:v>
                </c:pt>
                <c:pt idx="2247">
                  <c:v>0.211455</c:v>
                </c:pt>
                <c:pt idx="2248">
                  <c:v>0.211455</c:v>
                </c:pt>
                <c:pt idx="2249">
                  <c:v>0.211455</c:v>
                </c:pt>
                <c:pt idx="2250">
                  <c:v>0.211455</c:v>
                </c:pt>
                <c:pt idx="2251">
                  <c:v>0.211455</c:v>
                </c:pt>
                <c:pt idx="2252">
                  <c:v>0.211455</c:v>
                </c:pt>
                <c:pt idx="2253">
                  <c:v>0.211455</c:v>
                </c:pt>
                <c:pt idx="2254">
                  <c:v>0.211455</c:v>
                </c:pt>
                <c:pt idx="2255">
                  <c:v>0.211455</c:v>
                </c:pt>
                <c:pt idx="2256">
                  <c:v>0.211455</c:v>
                </c:pt>
                <c:pt idx="2257">
                  <c:v>0.211455</c:v>
                </c:pt>
                <c:pt idx="2258">
                  <c:v>0.211455</c:v>
                </c:pt>
                <c:pt idx="2259">
                  <c:v>0.211455</c:v>
                </c:pt>
                <c:pt idx="2260">
                  <c:v>0.211455</c:v>
                </c:pt>
                <c:pt idx="2261">
                  <c:v>0.211455</c:v>
                </c:pt>
                <c:pt idx="2262">
                  <c:v>0.211455</c:v>
                </c:pt>
                <c:pt idx="2263">
                  <c:v>0.211455</c:v>
                </c:pt>
                <c:pt idx="2264">
                  <c:v>0.211455</c:v>
                </c:pt>
                <c:pt idx="2265">
                  <c:v>0.211455</c:v>
                </c:pt>
                <c:pt idx="2266">
                  <c:v>0.211455</c:v>
                </c:pt>
                <c:pt idx="2267">
                  <c:v>0.211455</c:v>
                </c:pt>
                <c:pt idx="2268">
                  <c:v>0.211455</c:v>
                </c:pt>
                <c:pt idx="2269">
                  <c:v>0.211455</c:v>
                </c:pt>
                <c:pt idx="2270">
                  <c:v>0.211455</c:v>
                </c:pt>
                <c:pt idx="2271">
                  <c:v>0.211455</c:v>
                </c:pt>
                <c:pt idx="2272">
                  <c:v>0.211455</c:v>
                </c:pt>
                <c:pt idx="2273">
                  <c:v>0.211455</c:v>
                </c:pt>
                <c:pt idx="2274">
                  <c:v>0.211455</c:v>
                </c:pt>
                <c:pt idx="2275">
                  <c:v>0.211455</c:v>
                </c:pt>
                <c:pt idx="2276">
                  <c:v>0.211455</c:v>
                </c:pt>
                <c:pt idx="2277">
                  <c:v>0.211455</c:v>
                </c:pt>
                <c:pt idx="2278">
                  <c:v>0.211455</c:v>
                </c:pt>
                <c:pt idx="2279">
                  <c:v>0.211455</c:v>
                </c:pt>
                <c:pt idx="2280">
                  <c:v>0.211455</c:v>
                </c:pt>
                <c:pt idx="2281">
                  <c:v>0.211455</c:v>
                </c:pt>
                <c:pt idx="2282">
                  <c:v>0.211455</c:v>
                </c:pt>
                <c:pt idx="2283">
                  <c:v>0.211455</c:v>
                </c:pt>
                <c:pt idx="2284">
                  <c:v>0.211455</c:v>
                </c:pt>
                <c:pt idx="2285">
                  <c:v>0.211455</c:v>
                </c:pt>
                <c:pt idx="2286">
                  <c:v>0.211455</c:v>
                </c:pt>
                <c:pt idx="2287">
                  <c:v>0.211455</c:v>
                </c:pt>
                <c:pt idx="2288">
                  <c:v>0.211455</c:v>
                </c:pt>
                <c:pt idx="2289">
                  <c:v>0.211455</c:v>
                </c:pt>
                <c:pt idx="2290">
                  <c:v>0.211455</c:v>
                </c:pt>
                <c:pt idx="2291">
                  <c:v>0.211455</c:v>
                </c:pt>
                <c:pt idx="2292">
                  <c:v>0.211455</c:v>
                </c:pt>
                <c:pt idx="2293">
                  <c:v>0.211455</c:v>
                </c:pt>
                <c:pt idx="2294">
                  <c:v>0.211455</c:v>
                </c:pt>
                <c:pt idx="2295">
                  <c:v>0.211455</c:v>
                </c:pt>
                <c:pt idx="2296">
                  <c:v>0.211455</c:v>
                </c:pt>
                <c:pt idx="2297">
                  <c:v>0.211455</c:v>
                </c:pt>
                <c:pt idx="2298">
                  <c:v>0.211455</c:v>
                </c:pt>
                <c:pt idx="2299">
                  <c:v>0.211455</c:v>
                </c:pt>
                <c:pt idx="2300">
                  <c:v>0.211455</c:v>
                </c:pt>
                <c:pt idx="2301">
                  <c:v>0.211455</c:v>
                </c:pt>
                <c:pt idx="2302">
                  <c:v>0.211455</c:v>
                </c:pt>
                <c:pt idx="2303">
                  <c:v>0.211455</c:v>
                </c:pt>
                <c:pt idx="2304">
                  <c:v>0.211455</c:v>
                </c:pt>
                <c:pt idx="2305">
                  <c:v>0.211455</c:v>
                </c:pt>
                <c:pt idx="2306">
                  <c:v>0.211455</c:v>
                </c:pt>
                <c:pt idx="2307">
                  <c:v>0.211455</c:v>
                </c:pt>
                <c:pt idx="2308">
                  <c:v>0.211455</c:v>
                </c:pt>
                <c:pt idx="2309">
                  <c:v>0.211455</c:v>
                </c:pt>
                <c:pt idx="2310">
                  <c:v>0.211455</c:v>
                </c:pt>
                <c:pt idx="2311">
                  <c:v>0.211455</c:v>
                </c:pt>
                <c:pt idx="2312">
                  <c:v>0.211455</c:v>
                </c:pt>
                <c:pt idx="2313">
                  <c:v>0.182118</c:v>
                </c:pt>
                <c:pt idx="2314">
                  <c:v>0.182118</c:v>
                </c:pt>
                <c:pt idx="2315">
                  <c:v>0.182118</c:v>
                </c:pt>
                <c:pt idx="2316">
                  <c:v>0.182118</c:v>
                </c:pt>
                <c:pt idx="2317">
                  <c:v>0.182118</c:v>
                </c:pt>
                <c:pt idx="2318">
                  <c:v>0.182118</c:v>
                </c:pt>
                <c:pt idx="2319">
                  <c:v>0.182118</c:v>
                </c:pt>
                <c:pt idx="2320">
                  <c:v>0.182118</c:v>
                </c:pt>
                <c:pt idx="2321">
                  <c:v>0.182118</c:v>
                </c:pt>
                <c:pt idx="2322">
                  <c:v>0.182118</c:v>
                </c:pt>
                <c:pt idx="2323">
                  <c:v>0.182118</c:v>
                </c:pt>
                <c:pt idx="2324">
                  <c:v>0.182118</c:v>
                </c:pt>
                <c:pt idx="2325">
                  <c:v>0.182118</c:v>
                </c:pt>
                <c:pt idx="2326">
                  <c:v>0.182118</c:v>
                </c:pt>
                <c:pt idx="2327">
                  <c:v>0.182118</c:v>
                </c:pt>
                <c:pt idx="2328">
                  <c:v>0.182118</c:v>
                </c:pt>
                <c:pt idx="2329">
                  <c:v>0.182118</c:v>
                </c:pt>
                <c:pt idx="2330">
                  <c:v>0.182118</c:v>
                </c:pt>
                <c:pt idx="2331">
                  <c:v>0.182118</c:v>
                </c:pt>
                <c:pt idx="2332">
                  <c:v>0.182118</c:v>
                </c:pt>
                <c:pt idx="2333">
                  <c:v>0.182118</c:v>
                </c:pt>
                <c:pt idx="2334">
                  <c:v>0.061341</c:v>
                </c:pt>
                <c:pt idx="2335">
                  <c:v>0.061341</c:v>
                </c:pt>
                <c:pt idx="2336">
                  <c:v>0.061341</c:v>
                </c:pt>
                <c:pt idx="2337">
                  <c:v>0.061341</c:v>
                </c:pt>
                <c:pt idx="2338">
                  <c:v>0.061341</c:v>
                </c:pt>
                <c:pt idx="2339">
                  <c:v>0.061341</c:v>
                </c:pt>
                <c:pt idx="2340">
                  <c:v>0.061341</c:v>
                </c:pt>
                <c:pt idx="2341">
                  <c:v>0.061341</c:v>
                </c:pt>
                <c:pt idx="2342">
                  <c:v>0.061341</c:v>
                </c:pt>
                <c:pt idx="2343">
                  <c:v>0.061341</c:v>
                </c:pt>
                <c:pt idx="2344">
                  <c:v>0.061341</c:v>
                </c:pt>
                <c:pt idx="2345">
                  <c:v>0.061341</c:v>
                </c:pt>
                <c:pt idx="2346">
                  <c:v>0.061341</c:v>
                </c:pt>
                <c:pt idx="2347">
                  <c:v>0.42037</c:v>
                </c:pt>
                <c:pt idx="2348">
                  <c:v>0.42037</c:v>
                </c:pt>
                <c:pt idx="2349">
                  <c:v>0.42037</c:v>
                </c:pt>
                <c:pt idx="2350">
                  <c:v>0.42037</c:v>
                </c:pt>
                <c:pt idx="2351">
                  <c:v>0.42037</c:v>
                </c:pt>
                <c:pt idx="2352">
                  <c:v>0.42037</c:v>
                </c:pt>
                <c:pt idx="2353">
                  <c:v>0.42037</c:v>
                </c:pt>
                <c:pt idx="2354">
                  <c:v>0.42037</c:v>
                </c:pt>
                <c:pt idx="2355">
                  <c:v>0.12065</c:v>
                </c:pt>
                <c:pt idx="2356">
                  <c:v>0.12065</c:v>
                </c:pt>
                <c:pt idx="2357">
                  <c:v>0.12065</c:v>
                </c:pt>
                <c:pt idx="2358">
                  <c:v>0.12065</c:v>
                </c:pt>
                <c:pt idx="2359">
                  <c:v>0.12065</c:v>
                </c:pt>
                <c:pt idx="2360">
                  <c:v>0.12065</c:v>
                </c:pt>
                <c:pt idx="2361">
                  <c:v>0.12065</c:v>
                </c:pt>
                <c:pt idx="2362">
                  <c:v>0.12065</c:v>
                </c:pt>
                <c:pt idx="2363">
                  <c:v>0.12065</c:v>
                </c:pt>
                <c:pt idx="2364">
                  <c:v>0.12065</c:v>
                </c:pt>
                <c:pt idx="2365">
                  <c:v>0.12065</c:v>
                </c:pt>
                <c:pt idx="2366">
                  <c:v>0.12065</c:v>
                </c:pt>
                <c:pt idx="2367">
                  <c:v>0.12065</c:v>
                </c:pt>
                <c:pt idx="2368">
                  <c:v>0.12065</c:v>
                </c:pt>
                <c:pt idx="2369">
                  <c:v>0.12065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0.11049</c:v>
                </c:pt>
                <c:pt idx="2382">
                  <c:v>0.11049</c:v>
                </c:pt>
                <c:pt idx="2383">
                  <c:v>0.11049</c:v>
                </c:pt>
                <c:pt idx="2384">
                  <c:v>0.11049</c:v>
                </c:pt>
                <c:pt idx="2385">
                  <c:v>0.11049</c:v>
                </c:pt>
                <c:pt idx="2386">
                  <c:v>0.11049</c:v>
                </c:pt>
                <c:pt idx="2387">
                  <c:v>0.33528</c:v>
                </c:pt>
                <c:pt idx="2388">
                  <c:v>0.33528</c:v>
                </c:pt>
                <c:pt idx="2389">
                  <c:v>0.33528</c:v>
                </c:pt>
                <c:pt idx="2390">
                  <c:v>0.33528</c:v>
                </c:pt>
                <c:pt idx="2391">
                  <c:v>0.33528</c:v>
                </c:pt>
                <c:pt idx="2392">
                  <c:v>0.33528</c:v>
                </c:pt>
                <c:pt idx="2393">
                  <c:v>0.33528</c:v>
                </c:pt>
                <c:pt idx="2394">
                  <c:v>0.33528</c:v>
                </c:pt>
                <c:pt idx="2395">
                  <c:v>0.33528</c:v>
                </c:pt>
                <c:pt idx="2396">
                  <c:v>0.33528</c:v>
                </c:pt>
                <c:pt idx="2397">
                  <c:v>0.33528</c:v>
                </c:pt>
                <c:pt idx="2398">
                  <c:v>0.33528</c:v>
                </c:pt>
                <c:pt idx="2399">
                  <c:v>0.33528</c:v>
                </c:pt>
                <c:pt idx="2400">
                  <c:v>0.33528</c:v>
                </c:pt>
                <c:pt idx="2401">
                  <c:v>0.33528</c:v>
                </c:pt>
                <c:pt idx="2402">
                  <c:v>0.33528</c:v>
                </c:pt>
                <c:pt idx="2403">
                  <c:v>0.33528</c:v>
                </c:pt>
                <c:pt idx="2404">
                  <c:v>0.33528</c:v>
                </c:pt>
                <c:pt idx="2405">
                  <c:v>0.33528</c:v>
                </c:pt>
                <c:pt idx="2406">
                  <c:v>0.33528</c:v>
                </c:pt>
                <c:pt idx="2407">
                  <c:v>0.33528</c:v>
                </c:pt>
                <c:pt idx="2408">
                  <c:v>0.33528</c:v>
                </c:pt>
                <c:pt idx="2409">
                  <c:v>0.33528</c:v>
                </c:pt>
                <c:pt idx="2410">
                  <c:v>0.33528</c:v>
                </c:pt>
                <c:pt idx="2411">
                  <c:v>0.33528</c:v>
                </c:pt>
                <c:pt idx="2412">
                  <c:v>0.33528</c:v>
                </c:pt>
                <c:pt idx="2413">
                  <c:v>0.33528</c:v>
                </c:pt>
                <c:pt idx="2414">
                  <c:v>0.33528</c:v>
                </c:pt>
                <c:pt idx="2415">
                  <c:v>0.33528</c:v>
                </c:pt>
                <c:pt idx="2416">
                  <c:v>0.33528</c:v>
                </c:pt>
                <c:pt idx="2417">
                  <c:v>0.33528</c:v>
                </c:pt>
                <c:pt idx="2418">
                  <c:v>0.33528</c:v>
                </c:pt>
                <c:pt idx="2419">
                  <c:v>0.33528</c:v>
                </c:pt>
                <c:pt idx="2420">
                  <c:v>0.33528</c:v>
                </c:pt>
                <c:pt idx="2421">
                  <c:v>0.33528</c:v>
                </c:pt>
                <c:pt idx="2422">
                  <c:v>0.33528</c:v>
                </c:pt>
                <c:pt idx="2423">
                  <c:v>0.33528</c:v>
                </c:pt>
                <c:pt idx="2424">
                  <c:v>0.33528</c:v>
                </c:pt>
                <c:pt idx="2425">
                  <c:v>0.33528</c:v>
                </c:pt>
                <c:pt idx="2426">
                  <c:v>0.33528</c:v>
                </c:pt>
                <c:pt idx="2427">
                  <c:v>0.324485</c:v>
                </c:pt>
                <c:pt idx="2428">
                  <c:v>0.324485</c:v>
                </c:pt>
                <c:pt idx="2429">
                  <c:v>0.324485</c:v>
                </c:pt>
                <c:pt idx="2430">
                  <c:v>0.324485</c:v>
                </c:pt>
                <c:pt idx="2431">
                  <c:v>0.324485</c:v>
                </c:pt>
                <c:pt idx="2432">
                  <c:v>0.324485</c:v>
                </c:pt>
                <c:pt idx="2433">
                  <c:v>0.324485</c:v>
                </c:pt>
                <c:pt idx="2434">
                  <c:v>0.324485</c:v>
                </c:pt>
                <c:pt idx="2435">
                  <c:v>0.324485</c:v>
                </c:pt>
                <c:pt idx="2436">
                  <c:v>0.324485</c:v>
                </c:pt>
                <c:pt idx="2437">
                  <c:v>0.324485</c:v>
                </c:pt>
                <c:pt idx="2438">
                  <c:v>0.324485</c:v>
                </c:pt>
                <c:pt idx="2439">
                  <c:v>0.324485</c:v>
                </c:pt>
                <c:pt idx="2440">
                  <c:v>0.324485</c:v>
                </c:pt>
                <c:pt idx="2441">
                  <c:v>0.324485</c:v>
                </c:pt>
                <c:pt idx="2442">
                  <c:v>0.324485</c:v>
                </c:pt>
                <c:pt idx="2443">
                  <c:v>0.324485</c:v>
                </c:pt>
                <c:pt idx="2444">
                  <c:v>0.324485</c:v>
                </c:pt>
                <c:pt idx="2445">
                  <c:v>0.324485</c:v>
                </c:pt>
                <c:pt idx="2446">
                  <c:v>0.324485</c:v>
                </c:pt>
                <c:pt idx="2447">
                  <c:v>0.21717</c:v>
                </c:pt>
                <c:pt idx="2448">
                  <c:v>0.21717</c:v>
                </c:pt>
                <c:pt idx="2449">
                  <c:v>0.21717</c:v>
                </c:pt>
                <c:pt idx="2450">
                  <c:v>0.21717</c:v>
                </c:pt>
                <c:pt idx="2451">
                  <c:v>0.21717</c:v>
                </c:pt>
                <c:pt idx="2452">
                  <c:v>0.21717</c:v>
                </c:pt>
                <c:pt idx="2453">
                  <c:v>0.21717</c:v>
                </c:pt>
                <c:pt idx="2454">
                  <c:v>0.21717</c:v>
                </c:pt>
                <c:pt idx="2455">
                  <c:v>0.21717</c:v>
                </c:pt>
                <c:pt idx="2456">
                  <c:v>0.21717</c:v>
                </c:pt>
                <c:pt idx="2457">
                  <c:v>0.21717</c:v>
                </c:pt>
                <c:pt idx="2458">
                  <c:v>0.21717</c:v>
                </c:pt>
                <c:pt idx="2459">
                  <c:v>0.21717</c:v>
                </c:pt>
                <c:pt idx="2460">
                  <c:v>0.21717</c:v>
                </c:pt>
                <c:pt idx="2461">
                  <c:v>0.21717</c:v>
                </c:pt>
                <c:pt idx="2462">
                  <c:v>0.21717</c:v>
                </c:pt>
                <c:pt idx="2463">
                  <c:v>0.21717</c:v>
                </c:pt>
                <c:pt idx="2464">
                  <c:v>0.21717</c:v>
                </c:pt>
                <c:pt idx="2465">
                  <c:v>0.21717</c:v>
                </c:pt>
                <c:pt idx="2466">
                  <c:v>0.21717</c:v>
                </c:pt>
                <c:pt idx="2467">
                  <c:v>0.21717</c:v>
                </c:pt>
                <c:pt idx="2468">
                  <c:v>0.21717</c:v>
                </c:pt>
                <c:pt idx="2469">
                  <c:v>0.21717</c:v>
                </c:pt>
                <c:pt idx="2470">
                  <c:v>0.21717</c:v>
                </c:pt>
                <c:pt idx="2471">
                  <c:v>0.21717</c:v>
                </c:pt>
                <c:pt idx="2472">
                  <c:v>0.21717</c:v>
                </c:pt>
                <c:pt idx="2473">
                  <c:v>0.21717</c:v>
                </c:pt>
                <c:pt idx="2474">
                  <c:v>0.21717</c:v>
                </c:pt>
                <c:pt idx="2475">
                  <c:v>0.21717</c:v>
                </c:pt>
                <c:pt idx="2476">
                  <c:v>0.21717</c:v>
                </c:pt>
                <c:pt idx="2477">
                  <c:v>0.21717</c:v>
                </c:pt>
                <c:pt idx="2478">
                  <c:v>0.21717</c:v>
                </c:pt>
                <c:pt idx="2479">
                  <c:v>0.21717</c:v>
                </c:pt>
                <c:pt idx="2480">
                  <c:v>0.21717</c:v>
                </c:pt>
                <c:pt idx="2481">
                  <c:v>0.21717</c:v>
                </c:pt>
                <c:pt idx="2482">
                  <c:v>0.21717</c:v>
                </c:pt>
                <c:pt idx="2483">
                  <c:v>0.21717</c:v>
                </c:pt>
                <c:pt idx="2484">
                  <c:v>0.21717</c:v>
                </c:pt>
                <c:pt idx="2485">
                  <c:v>0.21717</c:v>
                </c:pt>
                <c:pt idx="2486">
                  <c:v>0.21717</c:v>
                </c:pt>
                <c:pt idx="2487">
                  <c:v>0.21717</c:v>
                </c:pt>
                <c:pt idx="2488">
                  <c:v>0.19812</c:v>
                </c:pt>
                <c:pt idx="2489">
                  <c:v>0.19812</c:v>
                </c:pt>
                <c:pt idx="2490">
                  <c:v>0.19812</c:v>
                </c:pt>
                <c:pt idx="2491">
                  <c:v>0.19812</c:v>
                </c:pt>
                <c:pt idx="2492">
                  <c:v>0.19812</c:v>
                </c:pt>
                <c:pt idx="2493">
                  <c:v>0.19812</c:v>
                </c:pt>
                <c:pt idx="2494">
                  <c:v>0.19812</c:v>
                </c:pt>
                <c:pt idx="2495">
                  <c:v>0.19812</c:v>
                </c:pt>
                <c:pt idx="2496">
                  <c:v>0.19812</c:v>
                </c:pt>
                <c:pt idx="2497">
                  <c:v>0.19812</c:v>
                </c:pt>
                <c:pt idx="2498">
                  <c:v>0.19812</c:v>
                </c:pt>
                <c:pt idx="2499">
                  <c:v>0.19812</c:v>
                </c:pt>
                <c:pt idx="2500">
                  <c:v>0.19812</c:v>
                </c:pt>
                <c:pt idx="2501">
                  <c:v>0.19812</c:v>
                </c:pt>
                <c:pt idx="2502">
                  <c:v>0.19812</c:v>
                </c:pt>
                <c:pt idx="2503">
                  <c:v>0.19812</c:v>
                </c:pt>
                <c:pt idx="2504">
                  <c:v>0.19812</c:v>
                </c:pt>
                <c:pt idx="2505">
                  <c:v>0.19812</c:v>
                </c:pt>
                <c:pt idx="2506">
                  <c:v>0.19812</c:v>
                </c:pt>
                <c:pt idx="2507">
                  <c:v>0.19812</c:v>
                </c:pt>
                <c:pt idx="2508">
                  <c:v>0.19812</c:v>
                </c:pt>
                <c:pt idx="2509">
                  <c:v>0.19812</c:v>
                </c:pt>
                <c:pt idx="2510">
                  <c:v>0.19812</c:v>
                </c:pt>
                <c:pt idx="2511">
                  <c:v>0.19812</c:v>
                </c:pt>
                <c:pt idx="2512">
                  <c:v>0.19812</c:v>
                </c:pt>
                <c:pt idx="2513">
                  <c:v>0.19812</c:v>
                </c:pt>
                <c:pt idx="2514">
                  <c:v>0.19812</c:v>
                </c:pt>
                <c:pt idx="2515">
                  <c:v>0.19812</c:v>
                </c:pt>
                <c:pt idx="2516">
                  <c:v>0.19812</c:v>
                </c:pt>
                <c:pt idx="2517">
                  <c:v>0.19812</c:v>
                </c:pt>
                <c:pt idx="2518">
                  <c:v>0.19812</c:v>
                </c:pt>
                <c:pt idx="2519">
                  <c:v>0.19812</c:v>
                </c:pt>
                <c:pt idx="2520">
                  <c:v>0.19812</c:v>
                </c:pt>
                <c:pt idx="2521">
                  <c:v>0.19812</c:v>
                </c:pt>
                <c:pt idx="2522">
                  <c:v>0.19812</c:v>
                </c:pt>
                <c:pt idx="2523">
                  <c:v>0.19812</c:v>
                </c:pt>
                <c:pt idx="2524">
                  <c:v>0.19812</c:v>
                </c:pt>
                <c:pt idx="2525">
                  <c:v>0.19812</c:v>
                </c:pt>
                <c:pt idx="2526">
                  <c:v>0.19812</c:v>
                </c:pt>
                <c:pt idx="2527">
                  <c:v>0.19812</c:v>
                </c:pt>
                <c:pt idx="2528">
                  <c:v>0.19812</c:v>
                </c:pt>
                <c:pt idx="2529">
                  <c:v>0.19812</c:v>
                </c:pt>
                <c:pt idx="2530">
                  <c:v>0.19812</c:v>
                </c:pt>
                <c:pt idx="2531">
                  <c:v>0.19812</c:v>
                </c:pt>
                <c:pt idx="2532">
                  <c:v>0.19812</c:v>
                </c:pt>
                <c:pt idx="2533">
                  <c:v>0.19812</c:v>
                </c:pt>
                <c:pt idx="2534">
                  <c:v>0.19812</c:v>
                </c:pt>
                <c:pt idx="2535">
                  <c:v>0.19812</c:v>
                </c:pt>
                <c:pt idx="2536">
                  <c:v>0.19812</c:v>
                </c:pt>
                <c:pt idx="2537">
                  <c:v>0.19812</c:v>
                </c:pt>
                <c:pt idx="2538">
                  <c:v>0.19812</c:v>
                </c:pt>
                <c:pt idx="2539">
                  <c:v>0.19812</c:v>
                </c:pt>
                <c:pt idx="2540">
                  <c:v>0.19812</c:v>
                </c:pt>
                <c:pt idx="2541">
                  <c:v>0.19812</c:v>
                </c:pt>
                <c:pt idx="2542">
                  <c:v>0.19812</c:v>
                </c:pt>
                <c:pt idx="2543">
                  <c:v>0.19812</c:v>
                </c:pt>
                <c:pt idx="2544">
                  <c:v>0.19812</c:v>
                </c:pt>
                <c:pt idx="2545">
                  <c:v>0.19812</c:v>
                </c:pt>
                <c:pt idx="2546">
                  <c:v>0.19812</c:v>
                </c:pt>
                <c:pt idx="2547">
                  <c:v>0.19812</c:v>
                </c:pt>
                <c:pt idx="2548">
                  <c:v>0.19812</c:v>
                </c:pt>
                <c:pt idx="2549">
                  <c:v>0.19812</c:v>
                </c:pt>
                <c:pt idx="2550">
                  <c:v>0.19812</c:v>
                </c:pt>
                <c:pt idx="2551">
                  <c:v>0.19812</c:v>
                </c:pt>
                <c:pt idx="2552">
                  <c:v>0.19812</c:v>
                </c:pt>
                <c:pt idx="2553">
                  <c:v>0.19812</c:v>
                </c:pt>
                <c:pt idx="2554">
                  <c:v>0.19812</c:v>
                </c:pt>
                <c:pt idx="2555">
                  <c:v>0.19812</c:v>
                </c:pt>
                <c:pt idx="2556">
                  <c:v>0.19812</c:v>
                </c:pt>
                <c:pt idx="2557">
                  <c:v>0.19812</c:v>
                </c:pt>
                <c:pt idx="2558">
                  <c:v>0.19812</c:v>
                </c:pt>
                <c:pt idx="2559">
                  <c:v>0.19812</c:v>
                </c:pt>
                <c:pt idx="2560">
                  <c:v>0.19812</c:v>
                </c:pt>
                <c:pt idx="2561">
                  <c:v>0.19812</c:v>
                </c:pt>
                <c:pt idx="2562">
                  <c:v>0.19812</c:v>
                </c:pt>
                <c:pt idx="2563">
                  <c:v>0.19812</c:v>
                </c:pt>
                <c:pt idx="2564">
                  <c:v>0.19812</c:v>
                </c:pt>
                <c:pt idx="2565">
                  <c:v>0.19812</c:v>
                </c:pt>
                <c:pt idx="2566">
                  <c:v>0.19812</c:v>
                </c:pt>
                <c:pt idx="2567">
                  <c:v>0.19812</c:v>
                </c:pt>
                <c:pt idx="2568">
                  <c:v>0.19812</c:v>
                </c:pt>
                <c:pt idx="2569">
                  <c:v>0.19812</c:v>
                </c:pt>
                <c:pt idx="2570">
                  <c:v>0.19812</c:v>
                </c:pt>
                <c:pt idx="2571">
                  <c:v>0.19812</c:v>
                </c:pt>
                <c:pt idx="2572">
                  <c:v>0.19812</c:v>
                </c:pt>
                <c:pt idx="2573">
                  <c:v>0.19812</c:v>
                </c:pt>
                <c:pt idx="2574">
                  <c:v>0.19812</c:v>
                </c:pt>
                <c:pt idx="2575">
                  <c:v>0.19812</c:v>
                </c:pt>
                <c:pt idx="2576">
                  <c:v>0.19812</c:v>
                </c:pt>
                <c:pt idx="2577">
                  <c:v>0.19812</c:v>
                </c:pt>
                <c:pt idx="2578">
                  <c:v>0.19812</c:v>
                </c:pt>
                <c:pt idx="2579">
                  <c:v>0.19812</c:v>
                </c:pt>
                <c:pt idx="2580">
                  <c:v>0.19812</c:v>
                </c:pt>
                <c:pt idx="2581">
                  <c:v>0.19812</c:v>
                </c:pt>
                <c:pt idx="2582">
                  <c:v>0.19812</c:v>
                </c:pt>
                <c:pt idx="2583">
                  <c:v>0.19812</c:v>
                </c:pt>
                <c:pt idx="2584">
                  <c:v>0.19812</c:v>
                </c:pt>
                <c:pt idx="2585">
                  <c:v>0.19812</c:v>
                </c:pt>
                <c:pt idx="2586">
                  <c:v>0.19812</c:v>
                </c:pt>
                <c:pt idx="2587">
                  <c:v>0.19812</c:v>
                </c:pt>
                <c:pt idx="2588">
                  <c:v>0.19812</c:v>
                </c:pt>
                <c:pt idx="2589">
                  <c:v>0.19812</c:v>
                </c:pt>
                <c:pt idx="2590">
                  <c:v>0.19812</c:v>
                </c:pt>
                <c:pt idx="2591">
                  <c:v>0.19812</c:v>
                </c:pt>
                <c:pt idx="2592">
                  <c:v>0.19812</c:v>
                </c:pt>
                <c:pt idx="2593">
                  <c:v>0.19812</c:v>
                </c:pt>
                <c:pt idx="2594">
                  <c:v>0.19812</c:v>
                </c:pt>
                <c:pt idx="2595">
                  <c:v>0.19812</c:v>
                </c:pt>
                <c:pt idx="2596">
                  <c:v>0.19812</c:v>
                </c:pt>
                <c:pt idx="2597">
                  <c:v>0.19812</c:v>
                </c:pt>
                <c:pt idx="2598">
                  <c:v>0.19812</c:v>
                </c:pt>
                <c:pt idx="2599">
                  <c:v>0.19812</c:v>
                </c:pt>
                <c:pt idx="2600">
                  <c:v>0.19812</c:v>
                </c:pt>
                <c:pt idx="2601">
                  <c:v>0.19812</c:v>
                </c:pt>
                <c:pt idx="2602">
                  <c:v>0.19812</c:v>
                </c:pt>
                <c:pt idx="2603">
                  <c:v>0.19812</c:v>
                </c:pt>
                <c:pt idx="2604">
                  <c:v>0.19812</c:v>
                </c:pt>
                <c:pt idx="2605">
                  <c:v>0.19812</c:v>
                </c:pt>
                <c:pt idx="2606">
                  <c:v>0.19812</c:v>
                </c:pt>
                <c:pt idx="2607">
                  <c:v>0.19812</c:v>
                </c:pt>
                <c:pt idx="2608">
                  <c:v>0.19812</c:v>
                </c:pt>
                <c:pt idx="2609">
                  <c:v>0.19812</c:v>
                </c:pt>
                <c:pt idx="2610">
                  <c:v>0.19812</c:v>
                </c:pt>
                <c:pt idx="2611">
                  <c:v>0.19812</c:v>
                </c:pt>
                <c:pt idx="2612">
                  <c:v>0.19812</c:v>
                </c:pt>
                <c:pt idx="2613">
                  <c:v>0.19812</c:v>
                </c:pt>
                <c:pt idx="2614">
                  <c:v>0.19812</c:v>
                </c:pt>
                <c:pt idx="2615">
                  <c:v>0.19812</c:v>
                </c:pt>
                <c:pt idx="2616">
                  <c:v>0.19812</c:v>
                </c:pt>
                <c:pt idx="2617">
                  <c:v>0.19812</c:v>
                </c:pt>
                <c:pt idx="2618">
                  <c:v>0.19812</c:v>
                </c:pt>
                <c:pt idx="2619">
                  <c:v>0.19812</c:v>
                </c:pt>
                <c:pt idx="2620">
                  <c:v>0.19812</c:v>
                </c:pt>
                <c:pt idx="2621">
                  <c:v>0.19812</c:v>
                </c:pt>
                <c:pt idx="2622">
                  <c:v>0.19812</c:v>
                </c:pt>
                <c:pt idx="2623">
                  <c:v>0.19812</c:v>
                </c:pt>
                <c:pt idx="2624">
                  <c:v>0.19812</c:v>
                </c:pt>
                <c:pt idx="2625">
                  <c:v>0.19812</c:v>
                </c:pt>
                <c:pt idx="2626">
                  <c:v>0.19812</c:v>
                </c:pt>
                <c:pt idx="2627">
                  <c:v>0.19812</c:v>
                </c:pt>
                <c:pt idx="2628">
                  <c:v>0.19812</c:v>
                </c:pt>
                <c:pt idx="2629">
                  <c:v>0.19812</c:v>
                </c:pt>
                <c:pt idx="2630">
                  <c:v>0.19812</c:v>
                </c:pt>
                <c:pt idx="2631">
                  <c:v>0.19812</c:v>
                </c:pt>
                <c:pt idx="2632">
                  <c:v>0.19812</c:v>
                </c:pt>
                <c:pt idx="2633">
                  <c:v>0.19812</c:v>
                </c:pt>
                <c:pt idx="2634">
                  <c:v>0.19812</c:v>
                </c:pt>
                <c:pt idx="2635">
                  <c:v>0.19812</c:v>
                </c:pt>
                <c:pt idx="2636">
                  <c:v>0.19812</c:v>
                </c:pt>
                <c:pt idx="2637">
                  <c:v>0.19812</c:v>
                </c:pt>
                <c:pt idx="2638">
                  <c:v>0.19812</c:v>
                </c:pt>
                <c:pt idx="2639">
                  <c:v>0.19812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0.516255</c:v>
                </c:pt>
                <c:pt idx="2679">
                  <c:v>0.516255</c:v>
                </c:pt>
                <c:pt idx="2680">
                  <c:v>0.516255</c:v>
                </c:pt>
                <c:pt idx="2681">
                  <c:v>0.516255</c:v>
                </c:pt>
                <c:pt idx="2682">
                  <c:v>0.516255</c:v>
                </c:pt>
                <c:pt idx="2683">
                  <c:v>0.516255</c:v>
                </c:pt>
                <c:pt idx="2684">
                  <c:v>0.516255</c:v>
                </c:pt>
                <c:pt idx="2685">
                  <c:v>0.516255</c:v>
                </c:pt>
                <c:pt idx="2686">
                  <c:v>0.516255</c:v>
                </c:pt>
                <c:pt idx="2687">
                  <c:v>0.516255</c:v>
                </c:pt>
                <c:pt idx="2688">
                  <c:v>0.516255</c:v>
                </c:pt>
                <c:pt idx="2689">
                  <c:v>0.516255</c:v>
                </c:pt>
                <c:pt idx="2690">
                  <c:v>0.516255</c:v>
                </c:pt>
                <c:pt idx="2691">
                  <c:v>0.516255</c:v>
                </c:pt>
                <c:pt idx="2692">
                  <c:v>0.516255</c:v>
                </c:pt>
                <c:pt idx="2693">
                  <c:v>0.516255</c:v>
                </c:pt>
                <c:pt idx="2694">
                  <c:v>0.516255</c:v>
                </c:pt>
                <c:pt idx="2695">
                  <c:v>0.516255</c:v>
                </c:pt>
                <c:pt idx="2696">
                  <c:v>0.516255</c:v>
                </c:pt>
                <c:pt idx="2697">
                  <c:v>0.516255</c:v>
                </c:pt>
                <c:pt idx="2698">
                  <c:v>0.516255</c:v>
                </c:pt>
                <c:pt idx="2699">
                  <c:v>0.516255</c:v>
                </c:pt>
                <c:pt idx="2700">
                  <c:v>0.516255</c:v>
                </c:pt>
                <c:pt idx="2701">
                  <c:v>0.516255</c:v>
                </c:pt>
                <c:pt idx="2702">
                  <c:v>0.516255</c:v>
                </c:pt>
                <c:pt idx="2703">
                  <c:v>0.516255</c:v>
                </c:pt>
                <c:pt idx="2704">
                  <c:v>0.516255</c:v>
                </c:pt>
                <c:pt idx="2705">
                  <c:v>0.516255</c:v>
                </c:pt>
                <c:pt idx="2706">
                  <c:v>0.516255</c:v>
                </c:pt>
                <c:pt idx="2707">
                  <c:v>0.516255</c:v>
                </c:pt>
                <c:pt idx="2708">
                  <c:v>0.516255</c:v>
                </c:pt>
                <c:pt idx="2709">
                  <c:v>0.516255</c:v>
                </c:pt>
                <c:pt idx="2710">
                  <c:v>0.516255</c:v>
                </c:pt>
                <c:pt idx="2711">
                  <c:v>0.516255</c:v>
                </c:pt>
                <c:pt idx="2712">
                  <c:v>0.516255</c:v>
                </c:pt>
                <c:pt idx="2713">
                  <c:v>0.516255</c:v>
                </c:pt>
                <c:pt idx="2714">
                  <c:v>0.516255</c:v>
                </c:pt>
                <c:pt idx="2715">
                  <c:v>0.516255</c:v>
                </c:pt>
                <c:pt idx="2716">
                  <c:v>0.516255</c:v>
                </c:pt>
                <c:pt idx="2717">
                  <c:v>0.516255</c:v>
                </c:pt>
                <c:pt idx="2718">
                  <c:v>0.516255</c:v>
                </c:pt>
                <c:pt idx="2719">
                  <c:v>0.516255</c:v>
                </c:pt>
                <c:pt idx="2720">
                  <c:v>0.516255</c:v>
                </c:pt>
                <c:pt idx="2721">
                  <c:v>0.516255</c:v>
                </c:pt>
                <c:pt idx="2722">
                  <c:v>0.516255</c:v>
                </c:pt>
                <c:pt idx="2723">
                  <c:v>0.516255</c:v>
                </c:pt>
                <c:pt idx="2724">
                  <c:v>0.516255</c:v>
                </c:pt>
                <c:pt idx="2725">
                  <c:v>0.516255</c:v>
                </c:pt>
                <c:pt idx="2726">
                  <c:v>0.516255</c:v>
                </c:pt>
                <c:pt idx="2727">
                  <c:v>0.516255</c:v>
                </c:pt>
                <c:pt idx="2728">
                  <c:v>0.516255</c:v>
                </c:pt>
                <c:pt idx="2729">
                  <c:v>0.516255</c:v>
                </c:pt>
                <c:pt idx="2730">
                  <c:v>0.516255</c:v>
                </c:pt>
                <c:pt idx="2731">
                  <c:v>0.516255</c:v>
                </c:pt>
                <c:pt idx="2732">
                  <c:v>0.516255</c:v>
                </c:pt>
                <c:pt idx="2733">
                  <c:v>0.516255</c:v>
                </c:pt>
                <c:pt idx="2734">
                  <c:v>0.516255</c:v>
                </c:pt>
                <c:pt idx="2735">
                  <c:v>0.516255</c:v>
                </c:pt>
                <c:pt idx="2736">
                  <c:v>0.516255</c:v>
                </c:pt>
                <c:pt idx="2737">
                  <c:v>0.516255</c:v>
                </c:pt>
                <c:pt idx="2738">
                  <c:v>0.516255</c:v>
                </c:pt>
                <c:pt idx="2739">
                  <c:v>0.516255</c:v>
                </c:pt>
                <c:pt idx="2740">
                  <c:v>0.516255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0.618109</c:v>
                </c:pt>
                <c:pt idx="2833">
                  <c:v>0.618109</c:v>
                </c:pt>
                <c:pt idx="2834">
                  <c:v>0.618109</c:v>
                </c:pt>
                <c:pt idx="2835">
                  <c:v>0.618109</c:v>
                </c:pt>
                <c:pt idx="2836">
                  <c:v>0.618109</c:v>
                </c:pt>
                <c:pt idx="2837">
                  <c:v>0.618109</c:v>
                </c:pt>
                <c:pt idx="2838">
                  <c:v>0.618109</c:v>
                </c:pt>
                <c:pt idx="2839">
                  <c:v>0.618109</c:v>
                </c:pt>
                <c:pt idx="2840">
                  <c:v>0.618109</c:v>
                </c:pt>
                <c:pt idx="2841">
                  <c:v>0.618109</c:v>
                </c:pt>
                <c:pt idx="2842">
                  <c:v>0.618109</c:v>
                </c:pt>
                <c:pt idx="2843">
                  <c:v>0.459105</c:v>
                </c:pt>
                <c:pt idx="2844">
                  <c:v>0.459105</c:v>
                </c:pt>
                <c:pt idx="2845">
                  <c:v>0.618109</c:v>
                </c:pt>
                <c:pt idx="2846">
                  <c:v>0.618109</c:v>
                </c:pt>
                <c:pt idx="2847">
                  <c:v>0.618109</c:v>
                </c:pt>
                <c:pt idx="2848">
                  <c:v>0.618109</c:v>
                </c:pt>
                <c:pt idx="2849">
                  <c:v>0.618109</c:v>
                </c:pt>
                <c:pt idx="2850">
                  <c:v>0.618109</c:v>
                </c:pt>
                <c:pt idx="2851">
                  <c:v>0.618109</c:v>
                </c:pt>
                <c:pt idx="2852">
                  <c:v>0.618109</c:v>
                </c:pt>
                <c:pt idx="2853">
                  <c:v>0.618109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0.34163</c:v>
                </c:pt>
                <c:pt idx="2862">
                  <c:v>0.34163</c:v>
                </c:pt>
                <c:pt idx="2863">
                  <c:v>0.34163</c:v>
                </c:pt>
                <c:pt idx="2864">
                  <c:v>0.34163</c:v>
                </c:pt>
                <c:pt idx="2865">
                  <c:v>0.34163</c:v>
                </c:pt>
                <c:pt idx="2866">
                  <c:v>0.34163</c:v>
                </c:pt>
                <c:pt idx="2867">
                  <c:v>0.34163</c:v>
                </c:pt>
                <c:pt idx="2868">
                  <c:v>0.34163</c:v>
                </c:pt>
                <c:pt idx="2869">
                  <c:v>0.34163</c:v>
                </c:pt>
                <c:pt idx="2870">
                  <c:v>0.34163</c:v>
                </c:pt>
                <c:pt idx="2871">
                  <c:v>#VALUE!</c:v>
                </c:pt>
                <c:pt idx="2872">
                  <c:v>#VALUE!</c:v>
                </c:pt>
                <c:pt idx="2873">
                  <c:v>#VALUE!</c:v>
                </c:pt>
                <c:pt idx="2874">
                  <c:v>#VALUE!</c:v>
                </c:pt>
                <c:pt idx="2875">
                  <c:v>0.041275</c:v>
                </c:pt>
                <c:pt idx="2876">
                  <c:v>0.041275</c:v>
                </c:pt>
                <c:pt idx="2877">
                  <c:v>0.041275</c:v>
                </c:pt>
                <c:pt idx="2878">
                  <c:v>0.041275</c:v>
                </c:pt>
                <c:pt idx="2879">
                  <c:v>0.041275</c:v>
                </c:pt>
                <c:pt idx="2880">
                  <c:v>0.041275</c:v>
                </c:pt>
                <c:pt idx="2881">
                  <c:v>0.041275</c:v>
                </c:pt>
                <c:pt idx="2882">
                  <c:v>0.041275</c:v>
                </c:pt>
                <c:pt idx="2883">
                  <c:v>0.041275</c:v>
                </c:pt>
                <c:pt idx="2884">
                  <c:v>0.041275</c:v>
                </c:pt>
                <c:pt idx="2885">
                  <c:v>0.041275</c:v>
                </c:pt>
                <c:pt idx="2886">
                  <c:v>0.041275</c:v>
                </c:pt>
                <c:pt idx="2887">
                  <c:v>0.041275</c:v>
                </c:pt>
                <c:pt idx="2888">
                  <c:v>0.041275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0.280289</c:v>
                </c:pt>
                <c:pt idx="2942">
                  <c:v>0.280289</c:v>
                </c:pt>
                <c:pt idx="2943">
                  <c:v>0.280289</c:v>
                </c:pt>
                <c:pt idx="2944">
                  <c:v>0.280289</c:v>
                </c:pt>
                <c:pt idx="2945">
                  <c:v>0.280289</c:v>
                </c:pt>
                <c:pt idx="2946">
                  <c:v>0.280289</c:v>
                </c:pt>
                <c:pt idx="2947">
                  <c:v>0.280289</c:v>
                </c:pt>
                <c:pt idx="2948">
                  <c:v>0.280289</c:v>
                </c:pt>
                <c:pt idx="2949">
                  <c:v>0.280289</c:v>
                </c:pt>
                <c:pt idx="2950">
                  <c:v>0.280289</c:v>
                </c:pt>
                <c:pt idx="2951">
                  <c:v>0.280289</c:v>
                </c:pt>
                <c:pt idx="2952">
                  <c:v>0.280289</c:v>
                </c:pt>
                <c:pt idx="2953">
                  <c:v>0.280289</c:v>
                </c:pt>
                <c:pt idx="2954">
                  <c:v>0.280289</c:v>
                </c:pt>
                <c:pt idx="2955">
                  <c:v>0.280289</c:v>
                </c:pt>
                <c:pt idx="2956">
                  <c:v>0.280289</c:v>
                </c:pt>
                <c:pt idx="2957">
                  <c:v>0.280289</c:v>
                </c:pt>
                <c:pt idx="2958">
                  <c:v>0.280289</c:v>
                </c:pt>
                <c:pt idx="2959">
                  <c:v>0.280289</c:v>
                </c:pt>
                <c:pt idx="2960">
                  <c:v>0.280289</c:v>
                </c:pt>
                <c:pt idx="2961">
                  <c:v>0.280289</c:v>
                </c:pt>
                <c:pt idx="2962">
                  <c:v>0.280289</c:v>
                </c:pt>
                <c:pt idx="2963">
                  <c:v>0.280289</c:v>
                </c:pt>
                <c:pt idx="2964">
                  <c:v>0.280289</c:v>
                </c:pt>
                <c:pt idx="2965">
                  <c:v>0.280289</c:v>
                </c:pt>
                <c:pt idx="2966">
                  <c:v>0.280289</c:v>
                </c:pt>
                <c:pt idx="2967">
                  <c:v>0.280289</c:v>
                </c:pt>
                <c:pt idx="2968">
                  <c:v>0.280289</c:v>
                </c:pt>
                <c:pt idx="2969">
                  <c:v>0.280289</c:v>
                </c:pt>
                <c:pt idx="2970">
                  <c:v>0.280289</c:v>
                </c:pt>
                <c:pt idx="2971">
                  <c:v>0.280289</c:v>
                </c:pt>
                <c:pt idx="2972">
                  <c:v>0.280289</c:v>
                </c:pt>
                <c:pt idx="2973">
                  <c:v>0.280289</c:v>
                </c:pt>
                <c:pt idx="2974">
                  <c:v>0.280289</c:v>
                </c:pt>
                <c:pt idx="2975">
                  <c:v>0.280289</c:v>
                </c:pt>
                <c:pt idx="2976">
                  <c:v>0.280289</c:v>
                </c:pt>
                <c:pt idx="2977">
                  <c:v>0.280289</c:v>
                </c:pt>
                <c:pt idx="2978">
                  <c:v>0.280289</c:v>
                </c:pt>
                <c:pt idx="2979">
                  <c:v>0.280289</c:v>
                </c:pt>
                <c:pt idx="2980">
                  <c:v>0.280289</c:v>
                </c:pt>
                <c:pt idx="2981">
                  <c:v>0.280289</c:v>
                </c:pt>
                <c:pt idx="2982">
                  <c:v>0.280289</c:v>
                </c:pt>
                <c:pt idx="2983">
                  <c:v>0.280289</c:v>
                </c:pt>
                <c:pt idx="2984">
                  <c:v>0.280289</c:v>
                </c:pt>
                <c:pt idx="2985">
                  <c:v>0.280289</c:v>
                </c:pt>
                <c:pt idx="2986">
                  <c:v>0.280289</c:v>
                </c:pt>
                <c:pt idx="2987">
                  <c:v>0.280289</c:v>
                </c:pt>
                <c:pt idx="2988">
                  <c:v>0.280289</c:v>
                </c:pt>
                <c:pt idx="2989">
                  <c:v>0.280289</c:v>
                </c:pt>
                <c:pt idx="2990">
                  <c:v>0.280289</c:v>
                </c:pt>
                <c:pt idx="2991">
                  <c:v>0.280289</c:v>
                </c:pt>
                <c:pt idx="2992">
                  <c:v>0.280289</c:v>
                </c:pt>
                <c:pt idx="2993">
                  <c:v>0.280289</c:v>
                </c:pt>
                <c:pt idx="2994">
                  <c:v>0.280289</c:v>
                </c:pt>
                <c:pt idx="2995">
                  <c:v>0.280289</c:v>
                </c:pt>
                <c:pt idx="2996">
                  <c:v>0.280289</c:v>
                </c:pt>
                <c:pt idx="2997">
                  <c:v>0.280289</c:v>
                </c:pt>
                <c:pt idx="2998">
                  <c:v>0.280289</c:v>
                </c:pt>
                <c:pt idx="2999">
                  <c:v>0.280289</c:v>
                </c:pt>
                <c:pt idx="3000">
                  <c:v>0.280289</c:v>
                </c:pt>
                <c:pt idx="3001">
                  <c:v>0.280289</c:v>
                </c:pt>
                <c:pt idx="3002">
                  <c:v>0.280289</c:v>
                </c:pt>
                <c:pt idx="3003">
                  <c:v>0.280289</c:v>
                </c:pt>
                <c:pt idx="3004">
                  <c:v>0.280289</c:v>
                </c:pt>
                <c:pt idx="3005">
                  <c:v>0.280289</c:v>
                </c:pt>
                <c:pt idx="3006">
                  <c:v>0.490855</c:v>
                </c:pt>
                <c:pt idx="3007">
                  <c:v>0.490855</c:v>
                </c:pt>
                <c:pt idx="3008">
                  <c:v>0.490855</c:v>
                </c:pt>
                <c:pt idx="3009">
                  <c:v>0.490855</c:v>
                </c:pt>
                <c:pt idx="3010">
                  <c:v>0.490855</c:v>
                </c:pt>
                <c:pt idx="3011">
                  <c:v>0.490855</c:v>
                </c:pt>
                <c:pt idx="3012">
                  <c:v>0.490855</c:v>
                </c:pt>
                <c:pt idx="3013">
                  <c:v>0.490855</c:v>
                </c:pt>
                <c:pt idx="3014">
                  <c:v>0.490855</c:v>
                </c:pt>
                <c:pt idx="3015">
                  <c:v>0.490855</c:v>
                </c:pt>
                <c:pt idx="3016">
                  <c:v>0.490855</c:v>
                </c:pt>
                <c:pt idx="3017">
                  <c:v>0.490855</c:v>
                </c:pt>
                <c:pt idx="3018">
                  <c:v>0.490855</c:v>
                </c:pt>
                <c:pt idx="3019">
                  <c:v>0.490855</c:v>
                </c:pt>
                <c:pt idx="3020">
                  <c:v>0.490855</c:v>
                </c:pt>
                <c:pt idx="3021">
                  <c:v>0.490855</c:v>
                </c:pt>
                <c:pt idx="3022">
                  <c:v>0.490855</c:v>
                </c:pt>
                <c:pt idx="3023">
                  <c:v>0.490855</c:v>
                </c:pt>
                <c:pt idx="3024">
                  <c:v>0.490855</c:v>
                </c:pt>
                <c:pt idx="3025">
                  <c:v>0.490855</c:v>
                </c:pt>
                <c:pt idx="3026">
                  <c:v>0.490855</c:v>
                </c:pt>
                <c:pt idx="3027">
                  <c:v>0.490855</c:v>
                </c:pt>
                <c:pt idx="3028">
                  <c:v>0.490855</c:v>
                </c:pt>
                <c:pt idx="3029">
                  <c:v>0.490855</c:v>
                </c:pt>
                <c:pt idx="3030">
                  <c:v>0.490855</c:v>
                </c:pt>
                <c:pt idx="3031">
                  <c:v>0.490855</c:v>
                </c:pt>
                <c:pt idx="3032">
                  <c:v>0.490855</c:v>
                </c:pt>
                <c:pt idx="3033">
                  <c:v>0.490855</c:v>
                </c:pt>
                <c:pt idx="3034">
                  <c:v>0.490855</c:v>
                </c:pt>
                <c:pt idx="3035">
                  <c:v>0.490855</c:v>
                </c:pt>
                <c:pt idx="3036">
                  <c:v>0.490855</c:v>
                </c:pt>
                <c:pt idx="3037">
                  <c:v>0.490855</c:v>
                </c:pt>
                <c:pt idx="3038">
                  <c:v>0.490855</c:v>
                </c:pt>
                <c:pt idx="3039">
                  <c:v>0.490855</c:v>
                </c:pt>
                <c:pt idx="3040">
                  <c:v>0.490855</c:v>
                </c:pt>
                <c:pt idx="3041">
                  <c:v>0.490855</c:v>
                </c:pt>
                <c:pt idx="3042">
                  <c:v>0.490855</c:v>
                </c:pt>
                <c:pt idx="3043">
                  <c:v>0.490855</c:v>
                </c:pt>
                <c:pt idx="3044">
                  <c:v>0.490855</c:v>
                </c:pt>
                <c:pt idx="3045">
                  <c:v>0.490855</c:v>
                </c:pt>
                <c:pt idx="3046">
                  <c:v>0.490855</c:v>
                </c:pt>
                <c:pt idx="3047">
                  <c:v>0.490855</c:v>
                </c:pt>
                <c:pt idx="3048">
                  <c:v>0.490855</c:v>
                </c:pt>
                <c:pt idx="3049">
                  <c:v>0.490855</c:v>
                </c:pt>
                <c:pt idx="3050">
                  <c:v>0.490855</c:v>
                </c:pt>
                <c:pt idx="3051">
                  <c:v>0.490855</c:v>
                </c:pt>
                <c:pt idx="3052">
                  <c:v>0.490855</c:v>
                </c:pt>
                <c:pt idx="3053">
                  <c:v>0.490855</c:v>
                </c:pt>
                <c:pt idx="3054">
                  <c:v>0.490855</c:v>
                </c:pt>
                <c:pt idx="3055">
                  <c:v>0.490855</c:v>
                </c:pt>
                <c:pt idx="3056">
                  <c:v>0.490855</c:v>
                </c:pt>
                <c:pt idx="3057">
                  <c:v>0.490855</c:v>
                </c:pt>
                <c:pt idx="3058">
                  <c:v>0.490855</c:v>
                </c:pt>
                <c:pt idx="3059">
                  <c:v>0.490855</c:v>
                </c:pt>
                <c:pt idx="3060">
                  <c:v>0.490855</c:v>
                </c:pt>
                <c:pt idx="3061">
                  <c:v>0.490855</c:v>
                </c:pt>
                <c:pt idx="3062">
                  <c:v>0.490855</c:v>
                </c:pt>
                <c:pt idx="3063">
                  <c:v>0.490855</c:v>
                </c:pt>
                <c:pt idx="3064">
                  <c:v>0.490855</c:v>
                </c:pt>
                <c:pt idx="3065">
                  <c:v>0.490855</c:v>
                </c:pt>
                <c:pt idx="3066">
                  <c:v>0.490855</c:v>
                </c:pt>
                <c:pt idx="3067">
                  <c:v>0.490855</c:v>
                </c:pt>
                <c:pt idx="3068">
                  <c:v>0.490855</c:v>
                </c:pt>
                <c:pt idx="3069">
                  <c:v>0.490855</c:v>
                </c:pt>
                <c:pt idx="3070">
                  <c:v>0.490855</c:v>
                </c:pt>
                <c:pt idx="3071">
                  <c:v>0.490855</c:v>
                </c:pt>
                <c:pt idx="3072">
                  <c:v>0.490855</c:v>
                </c:pt>
                <c:pt idx="3073">
                  <c:v>0.490855</c:v>
                </c:pt>
                <c:pt idx="3074">
                  <c:v>0.490855</c:v>
                </c:pt>
                <c:pt idx="3075">
                  <c:v>0.490855</c:v>
                </c:pt>
                <c:pt idx="3076">
                  <c:v>0.490855</c:v>
                </c:pt>
                <c:pt idx="3077">
                  <c:v>0.490855</c:v>
                </c:pt>
                <c:pt idx="3078">
                  <c:v>0.490855</c:v>
                </c:pt>
                <c:pt idx="3079">
                  <c:v>0.490855</c:v>
                </c:pt>
                <c:pt idx="3080">
                  <c:v>0.490855</c:v>
                </c:pt>
                <c:pt idx="3081">
                  <c:v>0.490855</c:v>
                </c:pt>
                <c:pt idx="3082">
                  <c:v>0.490855</c:v>
                </c:pt>
                <c:pt idx="3083">
                  <c:v>0.490855</c:v>
                </c:pt>
                <c:pt idx="3084">
                  <c:v>0.490855</c:v>
                </c:pt>
                <c:pt idx="3085">
                  <c:v>0.490855</c:v>
                </c:pt>
                <c:pt idx="3086">
                  <c:v>0.490855</c:v>
                </c:pt>
                <c:pt idx="3087">
                  <c:v>0.490855</c:v>
                </c:pt>
                <c:pt idx="3088">
                  <c:v>0.490855</c:v>
                </c:pt>
                <c:pt idx="3089">
                  <c:v>0.490855</c:v>
                </c:pt>
                <c:pt idx="3090">
                  <c:v>0.490855</c:v>
                </c:pt>
                <c:pt idx="3091">
                  <c:v>0.490855</c:v>
                </c:pt>
                <c:pt idx="3092">
                  <c:v>0.490855</c:v>
                </c:pt>
                <c:pt idx="3093">
                  <c:v>0.490855</c:v>
                </c:pt>
                <c:pt idx="3094">
                  <c:v>0.490855</c:v>
                </c:pt>
                <c:pt idx="3095">
                  <c:v>0.490855</c:v>
                </c:pt>
                <c:pt idx="3096">
                  <c:v>0.490855</c:v>
                </c:pt>
                <c:pt idx="3097">
                  <c:v>0.490855</c:v>
                </c:pt>
                <c:pt idx="3098">
                  <c:v>0.490855</c:v>
                </c:pt>
                <c:pt idx="3099">
                  <c:v>0.490855</c:v>
                </c:pt>
                <c:pt idx="3100">
                  <c:v>0.490855</c:v>
                </c:pt>
                <c:pt idx="3101">
                  <c:v>0.490855</c:v>
                </c:pt>
                <c:pt idx="3102">
                  <c:v>0.490855</c:v>
                </c:pt>
                <c:pt idx="3103">
                  <c:v>0.490855</c:v>
                </c:pt>
                <c:pt idx="3104">
                  <c:v>0.490855</c:v>
                </c:pt>
                <c:pt idx="3105">
                  <c:v>0.490855</c:v>
                </c:pt>
                <c:pt idx="3106">
                  <c:v>0.490855</c:v>
                </c:pt>
                <c:pt idx="3107">
                  <c:v>0.490855</c:v>
                </c:pt>
                <c:pt idx="3108">
                  <c:v>0.490855</c:v>
                </c:pt>
                <c:pt idx="3109">
                  <c:v>0.490855</c:v>
                </c:pt>
                <c:pt idx="3110">
                  <c:v>0.490855</c:v>
                </c:pt>
                <c:pt idx="3111">
                  <c:v>0.490855</c:v>
                </c:pt>
                <c:pt idx="3112">
                  <c:v>0.490855</c:v>
                </c:pt>
                <c:pt idx="3113">
                  <c:v>0.490855</c:v>
                </c:pt>
                <c:pt idx="3114">
                  <c:v>0.490855</c:v>
                </c:pt>
                <c:pt idx="3115">
                  <c:v>0.490855</c:v>
                </c:pt>
                <c:pt idx="3116">
                  <c:v>0.490855</c:v>
                </c:pt>
                <c:pt idx="3117">
                  <c:v>0.490855</c:v>
                </c:pt>
                <c:pt idx="3118">
                  <c:v>0.490855</c:v>
                </c:pt>
                <c:pt idx="3119">
                  <c:v>0.490855</c:v>
                </c:pt>
                <c:pt idx="3120">
                  <c:v>0.490855</c:v>
                </c:pt>
                <c:pt idx="3121">
                  <c:v>0.490855</c:v>
                </c:pt>
                <c:pt idx="3122">
                  <c:v>0.490855</c:v>
                </c:pt>
                <c:pt idx="3123">
                  <c:v>0.490855</c:v>
                </c:pt>
                <c:pt idx="3124">
                  <c:v>0.490855</c:v>
                </c:pt>
                <c:pt idx="3125">
                  <c:v>0.490855</c:v>
                </c:pt>
                <c:pt idx="3126">
                  <c:v>0.490855</c:v>
                </c:pt>
                <c:pt idx="3127">
                  <c:v>0.490855</c:v>
                </c:pt>
                <c:pt idx="3128">
                  <c:v>0.490855</c:v>
                </c:pt>
                <c:pt idx="3129">
                  <c:v>0.490855</c:v>
                </c:pt>
                <c:pt idx="3130">
                  <c:v>0.490855</c:v>
                </c:pt>
                <c:pt idx="3131">
                  <c:v>0.490855</c:v>
                </c:pt>
                <c:pt idx="3132">
                  <c:v>0.490855</c:v>
                </c:pt>
                <c:pt idx="3133">
                  <c:v>0.490855</c:v>
                </c:pt>
                <c:pt idx="3134">
                  <c:v>0.490855</c:v>
                </c:pt>
                <c:pt idx="3135">
                  <c:v>0.490855</c:v>
                </c:pt>
                <c:pt idx="3136">
                  <c:v>0.490855</c:v>
                </c:pt>
                <c:pt idx="3137">
                  <c:v>0.490855</c:v>
                </c:pt>
                <c:pt idx="3138">
                  <c:v>0.490855</c:v>
                </c:pt>
                <c:pt idx="3139">
                  <c:v>0.490855</c:v>
                </c:pt>
                <c:pt idx="3140">
                  <c:v>0.490855</c:v>
                </c:pt>
                <c:pt idx="3141">
                  <c:v>0.490855</c:v>
                </c:pt>
                <c:pt idx="3142">
                  <c:v>0.490855</c:v>
                </c:pt>
                <c:pt idx="3143">
                  <c:v>0.490855</c:v>
                </c:pt>
                <c:pt idx="3144">
                  <c:v>0.490855</c:v>
                </c:pt>
                <c:pt idx="3145">
                  <c:v>0.490855</c:v>
                </c:pt>
                <c:pt idx="3146">
                  <c:v>0.490855</c:v>
                </c:pt>
                <c:pt idx="3147">
                  <c:v>0.490855</c:v>
                </c:pt>
                <c:pt idx="3148">
                  <c:v>0.490855</c:v>
                </c:pt>
                <c:pt idx="3149">
                  <c:v>0.490855</c:v>
                </c:pt>
                <c:pt idx="3150">
                  <c:v>0.490855</c:v>
                </c:pt>
                <c:pt idx="3151">
                  <c:v>0.490855</c:v>
                </c:pt>
                <c:pt idx="3152">
                  <c:v>0.490855</c:v>
                </c:pt>
                <c:pt idx="3153">
                  <c:v>0.490855</c:v>
                </c:pt>
                <c:pt idx="3154">
                  <c:v>0.490855</c:v>
                </c:pt>
                <c:pt idx="3155">
                  <c:v>0.490855</c:v>
                </c:pt>
                <c:pt idx="3156">
                  <c:v>0.490855</c:v>
                </c:pt>
                <c:pt idx="3157">
                  <c:v>0.490855</c:v>
                </c:pt>
                <c:pt idx="3158">
                  <c:v>0.490855</c:v>
                </c:pt>
                <c:pt idx="3159">
                  <c:v>0.490855</c:v>
                </c:pt>
                <c:pt idx="3160">
                  <c:v>0.490855</c:v>
                </c:pt>
                <c:pt idx="3161">
                  <c:v>0.490855</c:v>
                </c:pt>
                <c:pt idx="3162">
                  <c:v>0.490855</c:v>
                </c:pt>
                <c:pt idx="3163">
                  <c:v>0.490855</c:v>
                </c:pt>
                <c:pt idx="3164">
                  <c:v>0.490855</c:v>
                </c:pt>
                <c:pt idx="3165">
                  <c:v>0.490855</c:v>
                </c:pt>
                <c:pt idx="3166">
                  <c:v>0.490855</c:v>
                </c:pt>
                <c:pt idx="3167">
                  <c:v>0.490855</c:v>
                </c:pt>
                <c:pt idx="3168">
                  <c:v>0.490855</c:v>
                </c:pt>
                <c:pt idx="3169">
                  <c:v>0.490855</c:v>
                </c:pt>
                <c:pt idx="3170">
                  <c:v>0.490855</c:v>
                </c:pt>
                <c:pt idx="3171">
                  <c:v>0.490855</c:v>
                </c:pt>
                <c:pt idx="3172">
                  <c:v>0.490855</c:v>
                </c:pt>
                <c:pt idx="3173">
                  <c:v>0.490855</c:v>
                </c:pt>
                <c:pt idx="3174">
                  <c:v>0.490855</c:v>
                </c:pt>
                <c:pt idx="3175">
                  <c:v>0.490855</c:v>
                </c:pt>
                <c:pt idx="3176">
                  <c:v>0.490855</c:v>
                </c:pt>
                <c:pt idx="3177">
                  <c:v>0.490855</c:v>
                </c:pt>
                <c:pt idx="3178">
                  <c:v>0.490855</c:v>
                </c:pt>
                <c:pt idx="3179">
                  <c:v>0.490855</c:v>
                </c:pt>
                <c:pt idx="3180">
                  <c:v>0.490855</c:v>
                </c:pt>
                <c:pt idx="3181">
                  <c:v>0.490855</c:v>
                </c:pt>
                <c:pt idx="3182">
                  <c:v>0.490855</c:v>
                </c:pt>
                <c:pt idx="3183">
                  <c:v>0.490855</c:v>
                </c:pt>
                <c:pt idx="3184">
                  <c:v>0.490855</c:v>
                </c:pt>
                <c:pt idx="3185">
                  <c:v>0.490855</c:v>
                </c:pt>
                <c:pt idx="3186">
                  <c:v>0.490855</c:v>
                </c:pt>
                <c:pt idx="3187">
                  <c:v>0.490855</c:v>
                </c:pt>
                <c:pt idx="3188">
                  <c:v>0.490855</c:v>
                </c:pt>
                <c:pt idx="3189">
                  <c:v>0.490855</c:v>
                </c:pt>
                <c:pt idx="3190">
                  <c:v>0.490855</c:v>
                </c:pt>
                <c:pt idx="3191">
                  <c:v>0.490855</c:v>
                </c:pt>
                <c:pt idx="3192">
                  <c:v>0.490855</c:v>
                </c:pt>
                <c:pt idx="3193">
                  <c:v>0.490855</c:v>
                </c:pt>
                <c:pt idx="3194">
                  <c:v>0.490855</c:v>
                </c:pt>
                <c:pt idx="3195">
                  <c:v>0.490855</c:v>
                </c:pt>
                <c:pt idx="3196">
                  <c:v>0.490855</c:v>
                </c:pt>
                <c:pt idx="3197">
                  <c:v>0.490855</c:v>
                </c:pt>
                <c:pt idx="3198">
                  <c:v>0.490855</c:v>
                </c:pt>
                <c:pt idx="3199">
                  <c:v>0.490855</c:v>
                </c:pt>
                <c:pt idx="3200">
                  <c:v>0.490855</c:v>
                </c:pt>
                <c:pt idx="3201">
                  <c:v>0.490855</c:v>
                </c:pt>
                <c:pt idx="3202">
                  <c:v>0.490855</c:v>
                </c:pt>
                <c:pt idx="3203">
                  <c:v>0.490855</c:v>
                </c:pt>
                <c:pt idx="3204">
                  <c:v>0.490855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0.408305</c:v>
                </c:pt>
                <c:pt idx="3231">
                  <c:v>0.408305</c:v>
                </c:pt>
                <c:pt idx="3232">
                  <c:v>0.408305</c:v>
                </c:pt>
                <c:pt idx="3233">
                  <c:v>0.408305</c:v>
                </c:pt>
                <c:pt idx="3234">
                  <c:v>0.408305</c:v>
                </c:pt>
                <c:pt idx="3235">
                  <c:v>0.408305</c:v>
                </c:pt>
                <c:pt idx="3236">
                  <c:v>0.408305</c:v>
                </c:pt>
                <c:pt idx="3237">
                  <c:v>0.408305</c:v>
                </c:pt>
                <c:pt idx="3238">
                  <c:v>0.408305</c:v>
                </c:pt>
                <c:pt idx="3239">
                  <c:v>0.408305</c:v>
                </c:pt>
                <c:pt idx="3240">
                  <c:v>0.408305</c:v>
                </c:pt>
                <c:pt idx="3241">
                  <c:v>0.408305</c:v>
                </c:pt>
                <c:pt idx="3242">
                  <c:v>0.408305</c:v>
                </c:pt>
                <c:pt idx="3243">
                  <c:v>0.408305</c:v>
                </c:pt>
                <c:pt idx="3244">
                  <c:v>0.408305</c:v>
                </c:pt>
                <c:pt idx="3245">
                  <c:v>0.408305</c:v>
                </c:pt>
                <c:pt idx="3246">
                  <c:v>0.408305</c:v>
                </c:pt>
                <c:pt idx="3247">
                  <c:v>0.408305</c:v>
                </c:pt>
                <c:pt idx="3248">
                  <c:v>0.408305</c:v>
                </c:pt>
                <c:pt idx="3249">
                  <c:v>0.408305</c:v>
                </c:pt>
                <c:pt idx="3250">
                  <c:v>0.408305</c:v>
                </c:pt>
                <c:pt idx="3251">
                  <c:v>0.408305</c:v>
                </c:pt>
                <c:pt idx="3252">
                  <c:v>0.408305</c:v>
                </c:pt>
                <c:pt idx="3253">
                  <c:v>0.408305</c:v>
                </c:pt>
                <c:pt idx="3254">
                  <c:v>0.408305</c:v>
                </c:pt>
                <c:pt idx="3255">
                  <c:v>0.408305</c:v>
                </c:pt>
                <c:pt idx="3256">
                  <c:v>0.408305</c:v>
                </c:pt>
                <c:pt idx="3257">
                  <c:v>0.408305</c:v>
                </c:pt>
                <c:pt idx="3258">
                  <c:v>0.408305</c:v>
                </c:pt>
                <c:pt idx="3259">
                  <c:v>0.408305</c:v>
                </c:pt>
                <c:pt idx="3260">
                  <c:v>0.408305</c:v>
                </c:pt>
                <c:pt idx="3261">
                  <c:v>0.408305</c:v>
                </c:pt>
                <c:pt idx="3262">
                  <c:v>0.408305</c:v>
                </c:pt>
                <c:pt idx="3263">
                  <c:v>0.408305</c:v>
                </c:pt>
                <c:pt idx="3264">
                  <c:v>0.408305</c:v>
                </c:pt>
                <c:pt idx="3265">
                  <c:v>0.408305</c:v>
                </c:pt>
                <c:pt idx="3266">
                  <c:v>0.408305</c:v>
                </c:pt>
                <c:pt idx="3267">
                  <c:v>0.408305</c:v>
                </c:pt>
                <c:pt idx="3268">
                  <c:v>0.408305</c:v>
                </c:pt>
                <c:pt idx="3269">
                  <c:v>0.408305</c:v>
                </c:pt>
                <c:pt idx="3270">
                  <c:v>0.408305</c:v>
                </c:pt>
                <c:pt idx="3271">
                  <c:v>0.408305</c:v>
                </c:pt>
                <c:pt idx="3272">
                  <c:v>0.408305</c:v>
                </c:pt>
                <c:pt idx="3273">
                  <c:v>0.408305</c:v>
                </c:pt>
                <c:pt idx="3274">
                  <c:v>0.408305</c:v>
                </c:pt>
                <c:pt idx="3275">
                  <c:v>0.408305</c:v>
                </c:pt>
                <c:pt idx="3276">
                  <c:v>0.408305</c:v>
                </c:pt>
                <c:pt idx="3277">
                  <c:v>0.408305</c:v>
                </c:pt>
                <c:pt idx="3278">
                  <c:v>0.408305</c:v>
                </c:pt>
                <c:pt idx="3279">
                  <c:v>0.408305</c:v>
                </c:pt>
                <c:pt idx="3280">
                  <c:v>0.408305</c:v>
                </c:pt>
                <c:pt idx="3281">
                  <c:v>0.408305</c:v>
                </c:pt>
                <c:pt idx="3282">
                  <c:v>0.408305</c:v>
                </c:pt>
                <c:pt idx="3283">
                  <c:v>0.408305</c:v>
                </c:pt>
                <c:pt idx="3284">
                  <c:v>0.408305</c:v>
                </c:pt>
                <c:pt idx="3285">
                  <c:v>0.408305</c:v>
                </c:pt>
                <c:pt idx="3286">
                  <c:v>0.408305</c:v>
                </c:pt>
                <c:pt idx="3287">
                  <c:v>0.408305</c:v>
                </c:pt>
                <c:pt idx="3288">
                  <c:v>0.408305</c:v>
                </c:pt>
                <c:pt idx="3289">
                  <c:v>0.408305</c:v>
                </c:pt>
                <c:pt idx="3290">
                  <c:v>0.408305</c:v>
                </c:pt>
                <c:pt idx="3291">
                  <c:v>0.408305</c:v>
                </c:pt>
                <c:pt idx="3292">
                  <c:v>0.408305</c:v>
                </c:pt>
                <c:pt idx="3293">
                  <c:v>0.408305</c:v>
                </c:pt>
                <c:pt idx="3294">
                  <c:v>0.408305</c:v>
                </c:pt>
                <c:pt idx="3295">
                  <c:v>0.408305</c:v>
                </c:pt>
                <c:pt idx="3296">
                  <c:v>0.408305</c:v>
                </c:pt>
                <c:pt idx="3297">
                  <c:v>0.408305</c:v>
                </c:pt>
                <c:pt idx="3298">
                  <c:v>0.408305</c:v>
                </c:pt>
                <c:pt idx="3299">
                  <c:v>0.408305</c:v>
                </c:pt>
                <c:pt idx="3300">
                  <c:v>0.408305</c:v>
                </c:pt>
                <c:pt idx="3301">
                  <c:v>0.408305</c:v>
                </c:pt>
                <c:pt idx="3302">
                  <c:v>0.408305</c:v>
                </c:pt>
                <c:pt idx="3303">
                  <c:v>0.408305</c:v>
                </c:pt>
                <c:pt idx="3304">
                  <c:v>0.408305</c:v>
                </c:pt>
                <c:pt idx="3305">
                  <c:v>0.408305</c:v>
                </c:pt>
                <c:pt idx="3306">
                  <c:v>0.408305</c:v>
                </c:pt>
                <c:pt idx="3307">
                  <c:v>0.408305</c:v>
                </c:pt>
                <c:pt idx="3308">
                  <c:v>0.408305</c:v>
                </c:pt>
                <c:pt idx="3309">
                  <c:v>0.408305</c:v>
                </c:pt>
                <c:pt idx="3310">
                  <c:v>0.408305</c:v>
                </c:pt>
                <c:pt idx="3311">
                  <c:v>0.408305</c:v>
                </c:pt>
                <c:pt idx="3312">
                  <c:v>0.408305</c:v>
                </c:pt>
                <c:pt idx="3313">
                  <c:v>0.408305</c:v>
                </c:pt>
                <c:pt idx="3314">
                  <c:v>0.408305</c:v>
                </c:pt>
                <c:pt idx="3315">
                  <c:v>0.408305</c:v>
                </c:pt>
                <c:pt idx="3316">
                  <c:v>0.408305</c:v>
                </c:pt>
                <c:pt idx="3317">
                  <c:v>0.408305</c:v>
                </c:pt>
                <c:pt idx="3318">
                  <c:v>0.408305</c:v>
                </c:pt>
                <c:pt idx="3319">
                  <c:v>0.408305</c:v>
                </c:pt>
                <c:pt idx="3320">
                  <c:v>0.408305</c:v>
                </c:pt>
                <c:pt idx="3321">
                  <c:v>0.408305</c:v>
                </c:pt>
                <c:pt idx="3322">
                  <c:v>0.408305</c:v>
                </c:pt>
                <c:pt idx="3323">
                  <c:v>0.408305</c:v>
                </c:pt>
                <c:pt idx="3324">
                  <c:v>0.408305</c:v>
                </c:pt>
                <c:pt idx="3325">
                  <c:v>0.408305</c:v>
                </c:pt>
                <c:pt idx="3326">
                  <c:v>0.408305</c:v>
                </c:pt>
                <c:pt idx="3327">
                  <c:v>0.408305</c:v>
                </c:pt>
                <c:pt idx="3328">
                  <c:v>0.408305</c:v>
                </c:pt>
                <c:pt idx="3329">
                  <c:v>0.408305</c:v>
                </c:pt>
                <c:pt idx="3330">
                  <c:v>0.408305</c:v>
                </c:pt>
                <c:pt idx="3331">
                  <c:v>0.408305</c:v>
                </c:pt>
                <c:pt idx="3332">
                  <c:v>0.408305</c:v>
                </c:pt>
                <c:pt idx="3333">
                  <c:v>0.408305</c:v>
                </c:pt>
                <c:pt idx="3334">
                  <c:v>0.408305</c:v>
                </c:pt>
                <c:pt idx="3335">
                  <c:v>0.408305</c:v>
                </c:pt>
                <c:pt idx="3336">
                  <c:v>0.408305</c:v>
                </c:pt>
                <c:pt idx="3337">
                  <c:v>0.408305</c:v>
                </c:pt>
                <c:pt idx="3338">
                  <c:v>0.408305</c:v>
                </c:pt>
                <c:pt idx="3339">
                  <c:v>0.408305</c:v>
                </c:pt>
                <c:pt idx="3340">
                  <c:v>0.408305</c:v>
                </c:pt>
                <c:pt idx="3341">
                  <c:v>0.408305</c:v>
                </c:pt>
                <c:pt idx="3342">
                  <c:v>0.408305</c:v>
                </c:pt>
                <c:pt idx="3343">
                  <c:v>0.408305</c:v>
                </c:pt>
                <c:pt idx="3344">
                  <c:v>0.408305</c:v>
                </c:pt>
                <c:pt idx="3345">
                  <c:v>0.408305</c:v>
                </c:pt>
                <c:pt idx="3346">
                  <c:v>0.408305</c:v>
                </c:pt>
                <c:pt idx="3347">
                  <c:v>0.408305</c:v>
                </c:pt>
                <c:pt idx="3348">
                  <c:v>0.408305</c:v>
                </c:pt>
                <c:pt idx="3349">
                  <c:v>0.408305</c:v>
                </c:pt>
                <c:pt idx="3350">
                  <c:v>0.408305</c:v>
                </c:pt>
                <c:pt idx="3351">
                  <c:v>0.408305</c:v>
                </c:pt>
                <c:pt idx="3352">
                  <c:v>0.437896</c:v>
                </c:pt>
                <c:pt idx="3353">
                  <c:v>0.437896</c:v>
                </c:pt>
                <c:pt idx="3354">
                  <c:v>0.437896</c:v>
                </c:pt>
                <c:pt idx="3355">
                  <c:v>0.437896</c:v>
                </c:pt>
                <c:pt idx="3356">
                  <c:v>0.437896</c:v>
                </c:pt>
                <c:pt idx="3357">
                  <c:v>0.437896</c:v>
                </c:pt>
                <c:pt idx="3358">
                  <c:v>0.437896</c:v>
                </c:pt>
                <c:pt idx="3359">
                  <c:v>0.437896</c:v>
                </c:pt>
                <c:pt idx="3360">
                  <c:v>0.437896</c:v>
                </c:pt>
                <c:pt idx="3361">
                  <c:v>0.437896</c:v>
                </c:pt>
                <c:pt idx="3362">
                  <c:v>0.437896</c:v>
                </c:pt>
                <c:pt idx="3363">
                  <c:v>0.437896</c:v>
                </c:pt>
                <c:pt idx="3364">
                  <c:v>0.437896</c:v>
                </c:pt>
                <c:pt idx="3365">
                  <c:v>0.437896</c:v>
                </c:pt>
                <c:pt idx="3366">
                  <c:v>0.437896</c:v>
                </c:pt>
                <c:pt idx="3367">
                  <c:v>0.437896</c:v>
                </c:pt>
                <c:pt idx="3368">
                  <c:v>0.437896</c:v>
                </c:pt>
                <c:pt idx="3369">
                  <c:v>0.437896</c:v>
                </c:pt>
                <c:pt idx="3370">
                  <c:v>0.437896</c:v>
                </c:pt>
                <c:pt idx="3371">
                  <c:v>0.437896</c:v>
                </c:pt>
                <c:pt idx="3372">
                  <c:v>0.437896</c:v>
                </c:pt>
                <c:pt idx="3373">
                  <c:v>0.437896</c:v>
                </c:pt>
                <c:pt idx="3374">
                  <c:v>0.437896</c:v>
                </c:pt>
                <c:pt idx="3375">
                  <c:v>0.437896</c:v>
                </c:pt>
                <c:pt idx="3376">
                  <c:v>0.437896</c:v>
                </c:pt>
                <c:pt idx="3377">
                  <c:v>0.437896</c:v>
                </c:pt>
                <c:pt idx="3378">
                  <c:v>0.437896</c:v>
                </c:pt>
                <c:pt idx="3379">
                  <c:v>0.437896</c:v>
                </c:pt>
                <c:pt idx="3380">
                  <c:v>0.437896</c:v>
                </c:pt>
                <c:pt idx="3381">
                  <c:v>0.437896</c:v>
                </c:pt>
                <c:pt idx="3382">
                  <c:v>0.437896</c:v>
                </c:pt>
                <c:pt idx="3383">
                  <c:v>0.437896</c:v>
                </c:pt>
                <c:pt idx="3384">
                  <c:v>0.437896</c:v>
                </c:pt>
                <c:pt idx="3385">
                  <c:v>0.437896</c:v>
                </c:pt>
                <c:pt idx="3386">
                  <c:v>0.437896</c:v>
                </c:pt>
                <c:pt idx="3387">
                  <c:v>0.437896</c:v>
                </c:pt>
                <c:pt idx="3388">
                  <c:v>0.437896</c:v>
                </c:pt>
                <c:pt idx="3389">
                  <c:v>0.437896</c:v>
                </c:pt>
                <c:pt idx="3390">
                  <c:v>0.437896</c:v>
                </c:pt>
                <c:pt idx="3391">
                  <c:v>0.437896</c:v>
                </c:pt>
                <c:pt idx="3392">
                  <c:v>0.437896</c:v>
                </c:pt>
                <c:pt idx="3393">
                  <c:v>0.437896</c:v>
                </c:pt>
                <c:pt idx="3394">
                  <c:v>0.437896</c:v>
                </c:pt>
                <c:pt idx="3395">
                  <c:v>0.437896</c:v>
                </c:pt>
                <c:pt idx="3396">
                  <c:v>0.437896</c:v>
                </c:pt>
                <c:pt idx="3397">
                  <c:v>0.437896</c:v>
                </c:pt>
                <c:pt idx="3398">
                  <c:v>0.437896</c:v>
                </c:pt>
                <c:pt idx="3399">
                  <c:v>0.437896</c:v>
                </c:pt>
                <c:pt idx="3400">
                  <c:v>0.437896</c:v>
                </c:pt>
                <c:pt idx="3401">
                  <c:v>0.437896</c:v>
                </c:pt>
                <c:pt idx="3402">
                  <c:v>0.437896</c:v>
                </c:pt>
                <c:pt idx="3403">
                  <c:v>0.437896</c:v>
                </c:pt>
                <c:pt idx="3404">
                  <c:v>0.437896</c:v>
                </c:pt>
                <c:pt idx="3405">
                  <c:v>0.437896</c:v>
                </c:pt>
                <c:pt idx="3406">
                  <c:v>0.437896</c:v>
                </c:pt>
                <c:pt idx="3407">
                  <c:v>0.437896</c:v>
                </c:pt>
                <c:pt idx="3408">
                  <c:v>0.437896</c:v>
                </c:pt>
                <c:pt idx="3409">
                  <c:v>0.437896</c:v>
                </c:pt>
                <c:pt idx="3410">
                  <c:v>0.437896</c:v>
                </c:pt>
                <c:pt idx="3411">
                  <c:v>0.437896</c:v>
                </c:pt>
                <c:pt idx="3412">
                  <c:v>0.437896</c:v>
                </c:pt>
                <c:pt idx="3413">
                  <c:v>0.437896</c:v>
                </c:pt>
                <c:pt idx="3414">
                  <c:v>0.437896</c:v>
                </c:pt>
                <c:pt idx="3415">
                  <c:v>0.437896</c:v>
                </c:pt>
                <c:pt idx="3416">
                  <c:v>0.437896</c:v>
                </c:pt>
                <c:pt idx="3417">
                  <c:v>0.437896</c:v>
                </c:pt>
                <c:pt idx="3418">
                  <c:v>0.437896</c:v>
                </c:pt>
                <c:pt idx="3419">
                  <c:v>0.437896</c:v>
                </c:pt>
                <c:pt idx="3420">
                  <c:v>0.437896</c:v>
                </c:pt>
                <c:pt idx="3421">
                  <c:v>0.437896</c:v>
                </c:pt>
                <c:pt idx="3422">
                  <c:v>0.437896</c:v>
                </c:pt>
                <c:pt idx="3423">
                  <c:v>0.437896</c:v>
                </c:pt>
                <c:pt idx="3424">
                  <c:v>0.437896</c:v>
                </c:pt>
                <c:pt idx="3425">
                  <c:v>0.437896</c:v>
                </c:pt>
                <c:pt idx="3426">
                  <c:v>0.437896</c:v>
                </c:pt>
                <c:pt idx="3427">
                  <c:v>0.437896</c:v>
                </c:pt>
                <c:pt idx="3428">
                  <c:v>0.437896</c:v>
                </c:pt>
                <c:pt idx="3429">
                  <c:v>0.437896</c:v>
                </c:pt>
                <c:pt idx="3430">
                  <c:v>0.437896</c:v>
                </c:pt>
                <c:pt idx="3431">
                  <c:v>0.437896</c:v>
                </c:pt>
                <c:pt idx="3432">
                  <c:v>0.437896</c:v>
                </c:pt>
                <c:pt idx="3433">
                  <c:v>0.437896</c:v>
                </c:pt>
                <c:pt idx="3434">
                  <c:v>0.437896</c:v>
                </c:pt>
                <c:pt idx="3435">
                  <c:v>0.437896</c:v>
                </c:pt>
                <c:pt idx="3436">
                  <c:v>0.437896</c:v>
                </c:pt>
                <c:pt idx="3437">
                  <c:v>0.437896</c:v>
                </c:pt>
                <c:pt idx="3438">
                  <c:v>0.437896</c:v>
                </c:pt>
                <c:pt idx="3439">
                  <c:v>0.437896</c:v>
                </c:pt>
                <c:pt idx="3440">
                  <c:v>0.437896</c:v>
                </c:pt>
                <c:pt idx="3441">
                  <c:v>0.437896</c:v>
                </c:pt>
                <c:pt idx="3442">
                  <c:v>0.437896</c:v>
                </c:pt>
                <c:pt idx="3443">
                  <c:v>0.437896</c:v>
                </c:pt>
                <c:pt idx="3444">
                  <c:v>0.437896</c:v>
                </c:pt>
                <c:pt idx="3445">
                  <c:v>0.437896</c:v>
                </c:pt>
                <c:pt idx="3446">
                  <c:v>0.437896</c:v>
                </c:pt>
                <c:pt idx="3447">
                  <c:v>0.437896</c:v>
                </c:pt>
                <c:pt idx="3448">
                  <c:v>0.437896</c:v>
                </c:pt>
                <c:pt idx="3449">
                  <c:v>0.437896</c:v>
                </c:pt>
                <c:pt idx="3450">
                  <c:v>0.437896</c:v>
                </c:pt>
                <c:pt idx="3451">
                  <c:v>0.437896</c:v>
                </c:pt>
                <c:pt idx="3452">
                  <c:v>0.437896</c:v>
                </c:pt>
                <c:pt idx="3453">
                  <c:v>0.437896</c:v>
                </c:pt>
                <c:pt idx="3454">
                  <c:v>0.437896</c:v>
                </c:pt>
                <c:pt idx="3455">
                  <c:v>0.437896</c:v>
                </c:pt>
                <c:pt idx="3456">
                  <c:v>0.437896</c:v>
                </c:pt>
                <c:pt idx="3457">
                  <c:v>0.437896</c:v>
                </c:pt>
                <c:pt idx="3458">
                  <c:v>0.437896</c:v>
                </c:pt>
                <c:pt idx="3459">
                  <c:v>0.437896</c:v>
                </c:pt>
                <c:pt idx="3460">
                  <c:v>0.437896</c:v>
                </c:pt>
                <c:pt idx="3461">
                  <c:v>0.437896</c:v>
                </c:pt>
                <c:pt idx="3462">
                  <c:v>0.437896</c:v>
                </c:pt>
                <c:pt idx="3463">
                  <c:v>0.437896</c:v>
                </c:pt>
                <c:pt idx="3464">
                  <c:v>0.437896</c:v>
                </c:pt>
                <c:pt idx="3465">
                  <c:v>0.437896</c:v>
                </c:pt>
                <c:pt idx="3466">
                  <c:v>0.437896</c:v>
                </c:pt>
                <c:pt idx="3467">
                  <c:v>0.437896</c:v>
                </c:pt>
                <c:pt idx="3468">
                  <c:v>0.437896</c:v>
                </c:pt>
                <c:pt idx="3469">
                  <c:v>0.437896</c:v>
                </c:pt>
                <c:pt idx="3470">
                  <c:v>0.437896</c:v>
                </c:pt>
                <c:pt idx="3471">
                  <c:v>0.437896</c:v>
                </c:pt>
                <c:pt idx="3472">
                  <c:v>0.437896</c:v>
                </c:pt>
                <c:pt idx="3473">
                  <c:v>0.437896</c:v>
                </c:pt>
                <c:pt idx="3474">
                  <c:v>0.437896</c:v>
                </c:pt>
                <c:pt idx="3475">
                  <c:v>0.437896</c:v>
                </c:pt>
                <c:pt idx="3476">
                  <c:v>0.437896</c:v>
                </c:pt>
                <c:pt idx="3477">
                  <c:v>0.437896</c:v>
                </c:pt>
                <c:pt idx="3478">
                  <c:v>0.437896</c:v>
                </c:pt>
                <c:pt idx="3479">
                  <c:v>0.437896</c:v>
                </c:pt>
                <c:pt idx="3480">
                  <c:v>0.437896</c:v>
                </c:pt>
                <c:pt idx="3481">
                  <c:v>0.437896</c:v>
                </c:pt>
                <c:pt idx="3482">
                  <c:v>0.437896</c:v>
                </c:pt>
                <c:pt idx="3483">
                  <c:v>0.437896</c:v>
                </c:pt>
                <c:pt idx="3484">
                  <c:v>0.437896</c:v>
                </c:pt>
                <c:pt idx="3485">
                  <c:v>0.437896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0.428625</c:v>
                </c:pt>
                <c:pt idx="3632">
                  <c:v>0.428625</c:v>
                </c:pt>
                <c:pt idx="3633">
                  <c:v>0.428625</c:v>
                </c:pt>
                <c:pt idx="3634">
                  <c:v>0.428625</c:v>
                </c:pt>
                <c:pt idx="3635">
                  <c:v>0.428625</c:v>
                </c:pt>
                <c:pt idx="3636">
                  <c:v>0.428625</c:v>
                </c:pt>
                <c:pt idx="3637">
                  <c:v>0.428625</c:v>
                </c:pt>
                <c:pt idx="3638">
                  <c:v>0.428625</c:v>
                </c:pt>
                <c:pt idx="3639">
                  <c:v>0.428625</c:v>
                </c:pt>
                <c:pt idx="3640">
                  <c:v>0.428625</c:v>
                </c:pt>
                <c:pt idx="3641">
                  <c:v>0.428625</c:v>
                </c:pt>
                <c:pt idx="3642">
                  <c:v>0.428625</c:v>
                </c:pt>
                <c:pt idx="3643">
                  <c:v>0.428625</c:v>
                </c:pt>
                <c:pt idx="3644">
                  <c:v>0.428625</c:v>
                </c:pt>
                <c:pt idx="3645">
                  <c:v>0.428625</c:v>
                </c:pt>
                <c:pt idx="3646">
                  <c:v>0.428625</c:v>
                </c:pt>
                <c:pt idx="3647">
                  <c:v>0.428625</c:v>
                </c:pt>
                <c:pt idx="3648">
                  <c:v>0.428625</c:v>
                </c:pt>
                <c:pt idx="3649">
                  <c:v>0.428625</c:v>
                </c:pt>
                <c:pt idx="3650">
                  <c:v>0.428625</c:v>
                </c:pt>
                <c:pt idx="3651">
                  <c:v>0.428625</c:v>
                </c:pt>
                <c:pt idx="3652">
                  <c:v>0.428625</c:v>
                </c:pt>
                <c:pt idx="3653">
                  <c:v>0.428625</c:v>
                </c:pt>
                <c:pt idx="3654">
                  <c:v>0.428625</c:v>
                </c:pt>
                <c:pt idx="3655">
                  <c:v>0.428625</c:v>
                </c:pt>
                <c:pt idx="3656">
                  <c:v>0.428625</c:v>
                </c:pt>
                <c:pt idx="3657">
                  <c:v>0.428625</c:v>
                </c:pt>
                <c:pt idx="3658">
                  <c:v>0.428625</c:v>
                </c:pt>
                <c:pt idx="3659">
                  <c:v>0.428625</c:v>
                </c:pt>
                <c:pt idx="3660">
                  <c:v>0.428625</c:v>
                </c:pt>
                <c:pt idx="3661">
                  <c:v>0.428625</c:v>
                </c:pt>
                <c:pt idx="3662">
                  <c:v>0.428625</c:v>
                </c:pt>
                <c:pt idx="3663">
                  <c:v>0.428625</c:v>
                </c:pt>
                <c:pt idx="3664">
                  <c:v>0.428625</c:v>
                </c:pt>
                <c:pt idx="3665">
                  <c:v>0.428625</c:v>
                </c:pt>
                <c:pt idx="3666">
                  <c:v>0.428625</c:v>
                </c:pt>
                <c:pt idx="3667">
                  <c:v>0.428625</c:v>
                </c:pt>
                <c:pt idx="3668">
                  <c:v>0.428625</c:v>
                </c:pt>
                <c:pt idx="3669">
                  <c:v>0.428625</c:v>
                </c:pt>
                <c:pt idx="3670">
                  <c:v>0.428625</c:v>
                </c:pt>
                <c:pt idx="3671">
                  <c:v>0.428625</c:v>
                </c:pt>
                <c:pt idx="3672">
                  <c:v>0.428625</c:v>
                </c:pt>
                <c:pt idx="3673">
                  <c:v>0.428625</c:v>
                </c:pt>
                <c:pt idx="3674">
                  <c:v>0.428625</c:v>
                </c:pt>
                <c:pt idx="3675">
                  <c:v>0.428625</c:v>
                </c:pt>
                <c:pt idx="3676">
                  <c:v>0.428625</c:v>
                </c:pt>
                <c:pt idx="3677">
                  <c:v>0.428625</c:v>
                </c:pt>
                <c:pt idx="3678">
                  <c:v>0.428625</c:v>
                </c:pt>
                <c:pt idx="3679">
                  <c:v>0.428625</c:v>
                </c:pt>
                <c:pt idx="3680">
                  <c:v>0.428625</c:v>
                </c:pt>
                <c:pt idx="3681">
                  <c:v>0.428625</c:v>
                </c:pt>
                <c:pt idx="3682">
                  <c:v>0.428625</c:v>
                </c:pt>
                <c:pt idx="3683">
                  <c:v>0.428625</c:v>
                </c:pt>
                <c:pt idx="3684">
                  <c:v>0.428625</c:v>
                </c:pt>
                <c:pt idx="3685">
                  <c:v>0.428625</c:v>
                </c:pt>
                <c:pt idx="3686">
                  <c:v>0.428625</c:v>
                </c:pt>
                <c:pt idx="3687">
                  <c:v>0.428625</c:v>
                </c:pt>
                <c:pt idx="3688">
                  <c:v>0.428625</c:v>
                </c:pt>
                <c:pt idx="3689">
                  <c:v>0.428625</c:v>
                </c:pt>
                <c:pt idx="3690">
                  <c:v>0.428625</c:v>
                </c:pt>
                <c:pt idx="3691">
                  <c:v>0.428625</c:v>
                </c:pt>
                <c:pt idx="3692">
                  <c:v>0.428625</c:v>
                </c:pt>
                <c:pt idx="3693">
                  <c:v>0.428625</c:v>
                </c:pt>
                <c:pt idx="3694">
                  <c:v>0.428625</c:v>
                </c:pt>
                <c:pt idx="3695">
                  <c:v>0.428625</c:v>
                </c:pt>
                <c:pt idx="3696">
                  <c:v>0.428625</c:v>
                </c:pt>
                <c:pt idx="3697">
                  <c:v>0.428625</c:v>
                </c:pt>
                <c:pt idx="3698">
                  <c:v>0.428625</c:v>
                </c:pt>
                <c:pt idx="3699">
                  <c:v>0.428625</c:v>
                </c:pt>
                <c:pt idx="3700">
                  <c:v>0.428625</c:v>
                </c:pt>
                <c:pt idx="3701">
                  <c:v>0.428625</c:v>
                </c:pt>
                <c:pt idx="3702">
                  <c:v>0.428625</c:v>
                </c:pt>
                <c:pt idx="3703">
                  <c:v>0.428625</c:v>
                </c:pt>
                <c:pt idx="3704">
                  <c:v>0.428625</c:v>
                </c:pt>
                <c:pt idx="3705">
                  <c:v>0.428625</c:v>
                </c:pt>
                <c:pt idx="3706">
                  <c:v>0.428625</c:v>
                </c:pt>
                <c:pt idx="3707">
                  <c:v>0.428625</c:v>
                </c:pt>
                <c:pt idx="3708">
                  <c:v>0.428625</c:v>
                </c:pt>
                <c:pt idx="3709">
                  <c:v>0.428625</c:v>
                </c:pt>
                <c:pt idx="3710">
                  <c:v>0.428625</c:v>
                </c:pt>
                <c:pt idx="3711">
                  <c:v>0.428625</c:v>
                </c:pt>
                <c:pt idx="3712">
                  <c:v>0.428625</c:v>
                </c:pt>
                <c:pt idx="3713">
                  <c:v>0.428625</c:v>
                </c:pt>
                <c:pt idx="3714">
                  <c:v>0.428625</c:v>
                </c:pt>
                <c:pt idx="3715">
                  <c:v>0.428625</c:v>
                </c:pt>
                <c:pt idx="3716">
                  <c:v>0.428625</c:v>
                </c:pt>
                <c:pt idx="3717">
                  <c:v>0.428625</c:v>
                </c:pt>
                <c:pt idx="3718">
                  <c:v>0.428625</c:v>
                </c:pt>
                <c:pt idx="3719">
                  <c:v>0.428625</c:v>
                </c:pt>
                <c:pt idx="3720">
                  <c:v>0.428625</c:v>
                </c:pt>
                <c:pt idx="3721">
                  <c:v>0.428625</c:v>
                </c:pt>
                <c:pt idx="3722">
                  <c:v>0.428625</c:v>
                </c:pt>
                <c:pt idx="3723">
                  <c:v>0.428625</c:v>
                </c:pt>
                <c:pt idx="3724">
                  <c:v>0.428625</c:v>
                </c:pt>
                <c:pt idx="3725">
                  <c:v>0.428625</c:v>
                </c:pt>
                <c:pt idx="3726">
                  <c:v>0.428625</c:v>
                </c:pt>
                <c:pt idx="3727">
                  <c:v>0.428625</c:v>
                </c:pt>
                <c:pt idx="3728">
                  <c:v>0.428625</c:v>
                </c:pt>
                <c:pt idx="3729">
                  <c:v>0.428625</c:v>
                </c:pt>
                <c:pt idx="3730">
                  <c:v>0.428625</c:v>
                </c:pt>
                <c:pt idx="3731">
                  <c:v>0.428625</c:v>
                </c:pt>
                <c:pt idx="3732">
                  <c:v>0.428625</c:v>
                </c:pt>
                <c:pt idx="3733">
                  <c:v>0.428625</c:v>
                </c:pt>
                <c:pt idx="3734">
                  <c:v>0.428625</c:v>
                </c:pt>
                <c:pt idx="3735">
                  <c:v>0.428625</c:v>
                </c:pt>
                <c:pt idx="3736">
                  <c:v>0.428625</c:v>
                </c:pt>
                <c:pt idx="3737">
                  <c:v>0.428625</c:v>
                </c:pt>
                <c:pt idx="3738">
                  <c:v>0.428625</c:v>
                </c:pt>
                <c:pt idx="3739">
                  <c:v>0.428625</c:v>
                </c:pt>
                <c:pt idx="3740">
                  <c:v>0.428625</c:v>
                </c:pt>
                <c:pt idx="3741">
                  <c:v>0.428625</c:v>
                </c:pt>
                <c:pt idx="3742">
                  <c:v>0.428625</c:v>
                </c:pt>
                <c:pt idx="3743">
                  <c:v>0.428625</c:v>
                </c:pt>
                <c:pt idx="3744">
                  <c:v>0.428625</c:v>
                </c:pt>
                <c:pt idx="3745">
                  <c:v>0.428625</c:v>
                </c:pt>
                <c:pt idx="3746">
                  <c:v>0.428625</c:v>
                </c:pt>
                <c:pt idx="3747">
                  <c:v>0.428625</c:v>
                </c:pt>
                <c:pt idx="3748">
                  <c:v>0.428625</c:v>
                </c:pt>
                <c:pt idx="3749">
                  <c:v>0.428625</c:v>
                </c:pt>
                <c:pt idx="3750">
                  <c:v>0.428625</c:v>
                </c:pt>
                <c:pt idx="3751">
                  <c:v>0.428625</c:v>
                </c:pt>
                <c:pt idx="3752">
                  <c:v>0.428625</c:v>
                </c:pt>
                <c:pt idx="3753">
                  <c:v>0.428625</c:v>
                </c:pt>
                <c:pt idx="3754">
                  <c:v>0.428625</c:v>
                </c:pt>
                <c:pt idx="3755">
                  <c:v>0.428625</c:v>
                </c:pt>
                <c:pt idx="3756">
                  <c:v>0.428625</c:v>
                </c:pt>
                <c:pt idx="3757">
                  <c:v>0.428625</c:v>
                </c:pt>
                <c:pt idx="3758">
                  <c:v>0.428625</c:v>
                </c:pt>
                <c:pt idx="3759">
                  <c:v>0.428625</c:v>
                </c:pt>
                <c:pt idx="3760">
                  <c:v>0.428625</c:v>
                </c:pt>
                <c:pt idx="3761">
                  <c:v>0.428625</c:v>
                </c:pt>
                <c:pt idx="3762">
                  <c:v>0.428625</c:v>
                </c:pt>
                <c:pt idx="3763">
                  <c:v>0.428625</c:v>
                </c:pt>
                <c:pt idx="3764">
                  <c:v>0.428625</c:v>
                </c:pt>
                <c:pt idx="3765">
                  <c:v>0.428625</c:v>
                </c:pt>
                <c:pt idx="3766">
                  <c:v>0.428625</c:v>
                </c:pt>
                <c:pt idx="3767">
                  <c:v>0.428625</c:v>
                </c:pt>
                <c:pt idx="3768">
                  <c:v>0.428625</c:v>
                </c:pt>
                <c:pt idx="3769">
                  <c:v>0.428625</c:v>
                </c:pt>
                <c:pt idx="3770">
                  <c:v>0.428625</c:v>
                </c:pt>
                <c:pt idx="3771">
                  <c:v>0.428625</c:v>
                </c:pt>
                <c:pt idx="3772">
                  <c:v>0.428625</c:v>
                </c:pt>
                <c:pt idx="3773">
                  <c:v>0.428625</c:v>
                </c:pt>
                <c:pt idx="3774">
                  <c:v>0.428625</c:v>
                </c:pt>
                <c:pt idx="3775">
                  <c:v>0.428625</c:v>
                </c:pt>
                <c:pt idx="3776">
                  <c:v>0.428625</c:v>
                </c:pt>
                <c:pt idx="3777">
                  <c:v>0.428625</c:v>
                </c:pt>
                <c:pt idx="3778">
                  <c:v>0.428625</c:v>
                </c:pt>
                <c:pt idx="3779">
                  <c:v>0.428625</c:v>
                </c:pt>
                <c:pt idx="3780">
                  <c:v>0.428625</c:v>
                </c:pt>
                <c:pt idx="3781">
                  <c:v>0.428625</c:v>
                </c:pt>
                <c:pt idx="3782">
                  <c:v>0.428625</c:v>
                </c:pt>
                <c:pt idx="3783">
                  <c:v>0.428625</c:v>
                </c:pt>
                <c:pt idx="3784">
                  <c:v>0.250317</c:v>
                </c:pt>
                <c:pt idx="3785">
                  <c:v>0.250317</c:v>
                </c:pt>
                <c:pt idx="3786">
                  <c:v>0.250317</c:v>
                </c:pt>
                <c:pt idx="3787">
                  <c:v>0.250317</c:v>
                </c:pt>
                <c:pt idx="3788">
                  <c:v>0.250317</c:v>
                </c:pt>
                <c:pt idx="3789">
                  <c:v>0.250317</c:v>
                </c:pt>
                <c:pt idx="3790">
                  <c:v>0.250317</c:v>
                </c:pt>
                <c:pt idx="3791">
                  <c:v>0.250317</c:v>
                </c:pt>
                <c:pt idx="3792">
                  <c:v>0.250317</c:v>
                </c:pt>
                <c:pt idx="3793">
                  <c:v>0.250317</c:v>
                </c:pt>
                <c:pt idx="3794">
                  <c:v>0.250317</c:v>
                </c:pt>
                <c:pt idx="3795">
                  <c:v>0.250317</c:v>
                </c:pt>
                <c:pt idx="3796">
                  <c:v>0.250317</c:v>
                </c:pt>
                <c:pt idx="3797">
                  <c:v>0.250317</c:v>
                </c:pt>
                <c:pt idx="3798">
                  <c:v>0.250317</c:v>
                </c:pt>
                <c:pt idx="3799">
                  <c:v>0.250317</c:v>
                </c:pt>
                <c:pt idx="3800">
                  <c:v>0.250317</c:v>
                </c:pt>
                <c:pt idx="3801">
                  <c:v>0.250317</c:v>
                </c:pt>
                <c:pt idx="3802">
                  <c:v>0.250317</c:v>
                </c:pt>
                <c:pt idx="3803">
                  <c:v>0.250317</c:v>
                </c:pt>
                <c:pt idx="3804">
                  <c:v>0.250317</c:v>
                </c:pt>
                <c:pt idx="3805">
                  <c:v>0.250317</c:v>
                </c:pt>
                <c:pt idx="3806">
                  <c:v>0.250317</c:v>
                </c:pt>
                <c:pt idx="3807">
                  <c:v>0.250317</c:v>
                </c:pt>
                <c:pt idx="3808">
                  <c:v>0.250317</c:v>
                </c:pt>
                <c:pt idx="3809">
                  <c:v>0.250317</c:v>
                </c:pt>
                <c:pt idx="3810">
                  <c:v>0.250317</c:v>
                </c:pt>
                <c:pt idx="3811">
                  <c:v>0.250317</c:v>
                </c:pt>
                <c:pt idx="3812">
                  <c:v>0.250317</c:v>
                </c:pt>
                <c:pt idx="3813">
                  <c:v>0.250317</c:v>
                </c:pt>
                <c:pt idx="3814">
                  <c:v>0.250317</c:v>
                </c:pt>
                <c:pt idx="3815">
                  <c:v>0.250317</c:v>
                </c:pt>
                <c:pt idx="3816">
                  <c:v>0.250317</c:v>
                </c:pt>
                <c:pt idx="3817">
                  <c:v>0.250317</c:v>
                </c:pt>
                <c:pt idx="3818">
                  <c:v>0.250317</c:v>
                </c:pt>
                <c:pt idx="3819">
                  <c:v>0.250317</c:v>
                </c:pt>
                <c:pt idx="3820">
                  <c:v>0.250317</c:v>
                </c:pt>
                <c:pt idx="3821">
                  <c:v>0.250317</c:v>
                </c:pt>
                <c:pt idx="3822">
                  <c:v>0.250317</c:v>
                </c:pt>
                <c:pt idx="3823">
                  <c:v>0.250317</c:v>
                </c:pt>
                <c:pt idx="3824">
                  <c:v>0.250317</c:v>
                </c:pt>
                <c:pt idx="3825">
                  <c:v>0.250317</c:v>
                </c:pt>
                <c:pt idx="3826">
                  <c:v>0.250317</c:v>
                </c:pt>
                <c:pt idx="3827">
                  <c:v>0.250317</c:v>
                </c:pt>
                <c:pt idx="3828">
                  <c:v>0.250317</c:v>
                </c:pt>
                <c:pt idx="3829">
                  <c:v>0.250317</c:v>
                </c:pt>
                <c:pt idx="3830">
                  <c:v>0.250317</c:v>
                </c:pt>
                <c:pt idx="3831">
                  <c:v>0.250317</c:v>
                </c:pt>
                <c:pt idx="3832">
                  <c:v>0.250317</c:v>
                </c:pt>
                <c:pt idx="3833">
                  <c:v>0.250317</c:v>
                </c:pt>
                <c:pt idx="3834">
                  <c:v>0.250317</c:v>
                </c:pt>
                <c:pt idx="3835">
                  <c:v>0.250317</c:v>
                </c:pt>
                <c:pt idx="3836">
                  <c:v>0.250317</c:v>
                </c:pt>
                <c:pt idx="3837">
                  <c:v>0.250317</c:v>
                </c:pt>
                <c:pt idx="3838">
                  <c:v>0.02286</c:v>
                </c:pt>
                <c:pt idx="3839">
                  <c:v>0.02286</c:v>
                </c:pt>
                <c:pt idx="3840">
                  <c:v>0.02286</c:v>
                </c:pt>
                <c:pt idx="3841">
                  <c:v>0.02286</c:v>
                </c:pt>
                <c:pt idx="3842">
                  <c:v>0.02286</c:v>
                </c:pt>
                <c:pt idx="3843">
                  <c:v>0.02286</c:v>
                </c:pt>
                <c:pt idx="3844">
                  <c:v>0.02286</c:v>
                </c:pt>
                <c:pt idx="3845">
                  <c:v>0.02286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</c:strCache>
            </c:strRef>
          </c:xVal>
          <c:yVal>
            <c:numRef>
              <c:f>Sheet4!$M$3:$M$3882</c:f>
              <c:numCache>
                <c:formatCode>General</c:formatCode>
                <c:ptCount val="3880"/>
                <c:pt idx="0">
                  <c:v>2045.2703309674305</c:v>
                </c:pt>
                <c:pt idx="1">
                  <c:v>2682.5645833493509</c:v>
                </c:pt>
                <c:pt idx="2">
                  <c:v>2106.9410772693518</c:v>
                </c:pt>
                <c:pt idx="3">
                  <c:v>2385.986945288485</c:v>
                </c:pt>
                <c:pt idx="4">
                  <c:v>2315.6603556972782</c:v>
                </c:pt>
                <c:pt idx="5">
                  <c:v>2243.836807816117</c:v>
                </c:pt>
                <c:pt idx="6">
                  <c:v>2320.9807201274234</c:v>
                </c:pt>
                <c:pt idx="7">
                  <c:v>2651.8802136643135</c:v>
                </c:pt>
                <c:pt idx="8">
                  <c:v>2145.6540327852258</c:v>
                </c:pt>
                <c:pt idx="9">
                  <c:v>2150.2669543158954</c:v>
                </c:pt>
                <c:pt idx="10">
                  <c:v>2247.6241256912035</c:v>
                </c:pt>
                <c:pt idx="11">
                  <c:v>2155.2202443802216</c:v>
                </c:pt>
                <c:pt idx="12">
                  <c:v>2389.3861138377183</c:v>
                </c:pt>
                <c:pt idx="13">
                  <c:v>2042.4870058453964</c:v>
                </c:pt>
                <c:pt idx="14">
                  <c:v>2243.2402119829931</c:v>
                </c:pt>
                <c:pt idx="15">
                  <c:v>1962.4907743012404</c:v>
                </c:pt>
                <c:pt idx="16">
                  <c:v>1835.1362884548892</c:v>
                </c:pt>
                <c:pt idx="17">
                  <c:v>2208.5960522230725</c:v>
                </c:pt>
                <c:pt idx="18">
                  <c:v>2069.8522344351136</c:v>
                </c:pt>
                <c:pt idx="19">
                  <c:v>2004.2435609841268</c:v>
                </c:pt>
                <c:pt idx="20">
                  <c:v>1962.5920994769656</c:v>
                </c:pt>
                <c:pt idx="21">
                  <c:v>1855.5101865616566</c:v>
                </c:pt>
                <c:pt idx="22">
                  <c:v>2038.3309072686027</c:v>
                </c:pt>
                <c:pt idx="23">
                  <c:v>2241.7287768627307</c:v>
                </c:pt>
                <c:pt idx="24">
                  <c:v>2256.6450183293941</c:v>
                </c:pt>
                <c:pt idx="25">
                  <c:v>1946.9027115668478</c:v>
                </c:pt>
                <c:pt idx="26">
                  <c:v>2348.6267020464716</c:v>
                </c:pt>
                <c:pt idx="27">
                  <c:v>2091.7611991870131</c:v>
                </c:pt>
                <c:pt idx="28">
                  <c:v>2184.2546722341208</c:v>
                </c:pt>
                <c:pt idx="29">
                  <c:v>1779.8036486265407</c:v>
                </c:pt>
                <c:pt idx="30">
                  <c:v>2163.86659143017</c:v>
                </c:pt>
                <c:pt idx="31">
                  <c:v>2219.9423527456756</c:v>
                </c:pt>
                <c:pt idx="32">
                  <c:v>1989.7388091777623</c:v>
                </c:pt>
                <c:pt idx="33">
                  <c:v>2074.3409288233465</c:v>
                </c:pt>
                <c:pt idx="34">
                  <c:v>2018.2336554772523</c:v>
                </c:pt>
                <c:pt idx="35">
                  <c:v>1881.4225447214696</c:v>
                </c:pt>
                <c:pt idx="36">
                  <c:v>1356.3633558192298</c:v>
                </c:pt>
                <c:pt idx="37">
                  <c:v>1351.1128485836355</c:v>
                </c:pt>
                <c:pt idx="38">
                  <c:v>1352.6956555999418</c:v>
                </c:pt>
                <c:pt idx="39">
                  <c:v>1361.3359988963109</c:v>
                </c:pt>
                <c:pt idx="40">
                  <c:v>1345.1504989889065</c:v>
                </c:pt>
                <c:pt idx="41">
                  <c:v>1351.3569090040467</c:v>
                </c:pt>
                <c:pt idx="42">
                  <c:v>1361.4178081506664</c:v>
                </c:pt>
                <c:pt idx="43">
                  <c:v>1345.2479248046875</c:v>
                </c:pt>
                <c:pt idx="44">
                  <c:v>1347.7077553241529</c:v>
                </c:pt>
                <c:pt idx="45">
                  <c:v>1345.4905772500931</c:v>
                </c:pt>
                <c:pt idx="46">
                  <c:v>1354.60623283723</c:v>
                </c:pt>
                <c:pt idx="47">
                  <c:v>1345.9678246354881</c:v>
                </c:pt>
                <c:pt idx="48">
                  <c:v>1351.2300155314992</c:v>
                </c:pt>
                <c:pt idx="49">
                  <c:v>1351.3880260120739</c:v>
                </c:pt>
                <c:pt idx="50">
                  <c:v>1345.3352184059011</c:v>
                </c:pt>
                <c:pt idx="51">
                  <c:v>1348.0460442452472</c:v>
                </c:pt>
                <c:pt idx="52">
                  <c:v>1345.2479248046875</c:v>
                </c:pt>
                <c:pt idx="53">
                  <c:v>1345.2479248046875</c:v>
                </c:pt>
                <c:pt idx="54">
                  <c:v>1345.2479248046875</c:v>
                </c:pt>
                <c:pt idx="55">
                  <c:v>1350.3046620462785</c:v>
                </c:pt>
                <c:pt idx="56">
                  <c:v>1368.7869736415221</c:v>
                </c:pt>
                <c:pt idx="57">
                  <c:v>1349.1538437385075</c:v>
                </c:pt>
                <c:pt idx="58">
                  <c:v>1363.5659384176734</c:v>
                </c:pt>
                <c:pt idx="59">
                  <c:v>1352.7892535710992</c:v>
                </c:pt>
                <c:pt idx="60">
                  <c:v>1345.1756343518273</c:v>
                </c:pt>
                <c:pt idx="61">
                  <c:v>1353.339051194966</c:v>
                </c:pt>
                <c:pt idx="62">
                  <c:v>1350.3797268092846</c:v>
                </c:pt>
                <c:pt idx="63">
                  <c:v>1351.7274890360936</c:v>
                </c:pt>
                <c:pt idx="64">
                  <c:v>1349.7844825286031</c:v>
                </c:pt>
                <c:pt idx="65">
                  <c:v>1353.318674893254</c:v>
                </c:pt>
                <c:pt idx="66">
                  <c:v>1348.3282228167934</c:v>
                </c:pt>
                <c:pt idx="67">
                  <c:v>1353.966480852122</c:v>
                </c:pt>
                <c:pt idx="68">
                  <c:v>1348.7073000790028</c:v>
                </c:pt>
                <c:pt idx="69">
                  <c:v>1350.8111090610321</c:v>
                </c:pt>
                <c:pt idx="70">
                  <c:v>1354.3109304053153</c:v>
                </c:pt>
                <c:pt idx="71">
                  <c:v>1366.7687614372185</c:v>
                </c:pt>
                <c:pt idx="72">
                  <c:v>1355.1583856475954</c:v>
                </c:pt>
                <c:pt idx="73">
                  <c:v>1345.5792085193452</c:v>
                </c:pt>
                <c:pt idx="74">
                  <c:v>1350.4367937075547</c:v>
                </c:pt>
                <c:pt idx="75">
                  <c:v>1355.1006120378947</c:v>
                </c:pt>
                <c:pt idx="76">
                  <c:v>1359.9285814466914</c:v>
                </c:pt>
                <c:pt idx="77">
                  <c:v>1350.2395318478955</c:v>
                </c:pt>
                <c:pt idx="78">
                  <c:v>1357.3320599724266</c:v>
                </c:pt>
                <c:pt idx="79">
                  <c:v>1345.2479248046875</c:v>
                </c:pt>
                <c:pt idx="80">
                  <c:v>1355.4894955244374</c:v>
                </c:pt>
                <c:pt idx="81">
                  <c:v>1352.7602020775139</c:v>
                </c:pt>
                <c:pt idx="82">
                  <c:v>1345.2479248046875</c:v>
                </c:pt>
                <c:pt idx="83">
                  <c:v>1348.0757738395532</c:v>
                </c:pt>
                <c:pt idx="84">
                  <c:v>1372.4634611710258</c:v>
                </c:pt>
                <c:pt idx="85">
                  <c:v>1360.1770473125489</c:v>
                </c:pt>
                <c:pt idx="86">
                  <c:v>1347.8141087224478</c:v>
                </c:pt>
                <c:pt idx="87">
                  <c:v>1349.515846225821</c:v>
                </c:pt>
                <c:pt idx="88">
                  <c:v>1351.4044824130294</c:v>
                </c:pt>
                <c:pt idx="89">
                  <c:v>1354.1191233211728</c:v>
                </c:pt>
                <c:pt idx="90">
                  <c:v>1352.5057856211695</c:v>
                </c:pt>
                <c:pt idx="91">
                  <c:v>1351.8964971253051</c:v>
                </c:pt>
                <c:pt idx="92">
                  <c:v>1350.6133845402644</c:v>
                </c:pt>
                <c:pt idx="93">
                  <c:v>1350.9810001474154</c:v>
                </c:pt>
                <c:pt idx="94">
                  <c:v>1350.4232626155931</c:v>
                </c:pt>
                <c:pt idx="95">
                  <c:v>1352.9719777370033</c:v>
                </c:pt>
                <c:pt idx="96">
                  <c:v>1357.4035932837539</c:v>
                </c:pt>
                <c:pt idx="97">
                  <c:v>1848.5047569806991</c:v>
                </c:pt>
                <c:pt idx="98">
                  <c:v>1732.1816137113867</c:v>
                </c:pt>
                <c:pt idx="99">
                  <c:v>1978.5534564300567</c:v>
                </c:pt>
                <c:pt idx="100">
                  <c:v>2177.9315676429255</c:v>
                </c:pt>
                <c:pt idx="101">
                  <c:v>1567.8599525515062</c:v>
                </c:pt>
                <c:pt idx="102">
                  <c:v>1507.0204936324233</c:v>
                </c:pt>
                <c:pt idx="103">
                  <c:v>1415.9746451937538</c:v>
                </c:pt>
                <c:pt idx="104">
                  <c:v>1479.564167678664</c:v>
                </c:pt>
                <c:pt idx="105">
                  <c:v>1500.2293073866103</c:v>
                </c:pt>
                <c:pt idx="106">
                  <c:v>1555.9368647498623</c:v>
                </c:pt>
                <c:pt idx="107">
                  <c:v>1498.4914416527563</c:v>
                </c:pt>
                <c:pt idx="108">
                  <c:v>1417.6498459509796</c:v>
                </c:pt>
                <c:pt idx="109">
                  <c:v>1540.9938097268466</c:v>
                </c:pt>
                <c:pt idx="110">
                  <c:v>1548.844815777449</c:v>
                </c:pt>
                <c:pt idx="111">
                  <c:v>1555.7938158774091</c:v>
                </c:pt>
                <c:pt idx="112">
                  <c:v>1460.6827853501352</c:v>
                </c:pt>
                <c:pt idx="113">
                  <c:v>1519.0544222843655</c:v>
                </c:pt>
                <c:pt idx="114">
                  <c:v>1491.5321880483373</c:v>
                </c:pt>
                <c:pt idx="115">
                  <c:v>1495.4671183619007</c:v>
                </c:pt>
                <c:pt idx="116">
                  <c:v>1475.0714201804919</c:v>
                </c:pt>
                <c:pt idx="117">
                  <c:v>1500.7237257584281</c:v>
                </c:pt>
                <c:pt idx="118">
                  <c:v>1511.362106468564</c:v>
                </c:pt>
                <c:pt idx="119">
                  <c:v>1483.7934720471351</c:v>
                </c:pt>
                <c:pt idx="120">
                  <c:v>1465.2956941738842</c:v>
                </c:pt>
                <c:pt idx="121">
                  <c:v>1494.9693416930156</c:v>
                </c:pt>
                <c:pt idx="122">
                  <c:v>1471.480429526752</c:v>
                </c:pt>
                <c:pt idx="123">
                  <c:v>1500.452215471511</c:v>
                </c:pt>
                <c:pt idx="124">
                  <c:v>1491.4037312825521</c:v>
                </c:pt>
                <c:pt idx="125">
                  <c:v>1454.7161054198982</c:v>
                </c:pt>
                <c:pt idx="126">
                  <c:v>1363.7273390502455</c:v>
                </c:pt>
                <c:pt idx="127">
                  <c:v>1357.8243032602163</c:v>
                </c:pt>
                <c:pt idx="128">
                  <c:v>1466.2015516447264</c:v>
                </c:pt>
                <c:pt idx="129">
                  <c:v>1477.5847740880272</c:v>
                </c:pt>
                <c:pt idx="130">
                  <c:v>1545.138116633409</c:v>
                </c:pt>
                <c:pt idx="131">
                  <c:v>1510.0027628914886</c:v>
                </c:pt>
                <c:pt idx="132">
                  <c:v>1491.2736143917814</c:v>
                </c:pt>
                <c:pt idx="133">
                  <c:v>1451.5324451393021</c:v>
                </c:pt>
                <c:pt idx="134">
                  <c:v>1479.2492211557653</c:v>
                </c:pt>
                <c:pt idx="135">
                  <c:v>1481.5241568614699</c:v>
                </c:pt>
                <c:pt idx="136">
                  <c:v>1454.4603884213768</c:v>
                </c:pt>
                <c:pt idx="137">
                  <c:v>1477.5392680463399</c:v>
                </c:pt>
                <c:pt idx="138">
                  <c:v>1473.0932128493851</c:v>
                </c:pt>
                <c:pt idx="139">
                  <c:v>1355.3332282467998</c:v>
                </c:pt>
                <c:pt idx="140">
                  <c:v>1567.1599218137094</c:v>
                </c:pt>
                <c:pt idx="141">
                  <c:v>1521.526032546471</c:v>
                </c:pt>
                <c:pt idx="142">
                  <c:v>1552.7270277746502</c:v>
                </c:pt>
                <c:pt idx="143">
                  <c:v>1372.9223841712587</c:v>
                </c:pt>
                <c:pt idx="144">
                  <c:v>1375.9029344616547</c:v>
                </c:pt>
                <c:pt idx="145">
                  <c:v>1575.2433718004472</c:v>
                </c:pt>
                <c:pt idx="146">
                  <c:v>1470.0956212880101</c:v>
                </c:pt>
                <c:pt idx="147">
                  <c:v>1496.266948124055</c:v>
                </c:pt>
                <c:pt idx="148">
                  <c:v>1506.1258418587788</c:v>
                </c:pt>
                <c:pt idx="149">
                  <c:v>1568.2228796756629</c:v>
                </c:pt>
                <c:pt idx="150">
                  <c:v>1493.8154531833345</c:v>
                </c:pt>
                <c:pt idx="151">
                  <c:v>1530.4096057889537</c:v>
                </c:pt>
                <c:pt idx="152">
                  <c:v>1572.5700008215754</c:v>
                </c:pt>
                <c:pt idx="153">
                  <c:v>1552.7136198878775</c:v>
                </c:pt>
                <c:pt idx="154">
                  <c:v>1537.0919018848833</c:v>
                </c:pt>
                <c:pt idx="155">
                  <c:v>1386.9865612597703</c:v>
                </c:pt>
                <c:pt idx="156">
                  <c:v>1351.6452526536521</c:v>
                </c:pt>
                <c:pt idx="157">
                  <c:v>1466.6626804395653</c:v>
                </c:pt>
                <c:pt idx="158">
                  <c:v>1574.2067562054983</c:v>
                </c:pt>
                <c:pt idx="159">
                  <c:v>1545.6994398844774</c:v>
                </c:pt>
                <c:pt idx="160">
                  <c:v>1563.300335122527</c:v>
                </c:pt>
                <c:pt idx="161">
                  <c:v>1369.702981375314</c:v>
                </c:pt>
                <c:pt idx="162">
                  <c:v>1423.2377140057756</c:v>
                </c:pt>
                <c:pt idx="163">
                  <c:v>1437.0115916361663</c:v>
                </c:pt>
                <c:pt idx="164">
                  <c:v>1464.5253865559896</c:v>
                </c:pt>
                <c:pt idx="165">
                  <c:v>1384.8961095809937</c:v>
                </c:pt>
                <c:pt idx="166">
                  <c:v>1505.8590334570174</c:v>
                </c:pt>
                <c:pt idx="167">
                  <c:v>1516.2662941621602</c:v>
                </c:pt>
                <c:pt idx="168">
                  <c:v>1487.7591224256491</c:v>
                </c:pt>
                <c:pt idx="169">
                  <c:v>1533.3276521125727</c:v>
                </c:pt>
                <c:pt idx="170">
                  <c:v>1553.8937928734756</c:v>
                </c:pt>
                <c:pt idx="171">
                  <c:v>1402.9282058508543</c:v>
                </c:pt>
                <c:pt idx="172">
                  <c:v>1605.2005189651197</c:v>
                </c:pt>
                <c:pt idx="173">
                  <c:v>1422.0378567346736</c:v>
                </c:pt>
                <c:pt idx="174">
                  <c:v>1490.0471704641811</c:v>
                </c:pt>
                <c:pt idx="175">
                  <c:v>1411.9737715323952</c:v>
                </c:pt>
                <c:pt idx="176">
                  <c:v>1567.6797752406073</c:v>
                </c:pt>
                <c:pt idx="177">
                  <c:v>1507.9751820283777</c:v>
                </c:pt>
                <c:pt idx="178">
                  <c:v>1548.9878774789663</c:v>
                </c:pt>
                <c:pt idx="179">
                  <c:v>1444.2612810058595</c:v>
                </c:pt>
                <c:pt idx="180">
                  <c:v>1454.7844250337578</c:v>
                </c:pt>
                <c:pt idx="181">
                  <c:v>1551.1646761911391</c:v>
                </c:pt>
                <c:pt idx="182">
                  <c:v>1572.0083396151429</c:v>
                </c:pt>
                <c:pt idx="183">
                  <c:v>1558.7557071195449</c:v>
                </c:pt>
                <c:pt idx="184">
                  <c:v>1419.3693313408373</c:v>
                </c:pt>
                <c:pt idx="185">
                  <c:v>1533.0598931453765</c:v>
                </c:pt>
                <c:pt idx="186">
                  <c:v>1569.1157223548419</c:v>
                </c:pt>
                <c:pt idx="187">
                  <c:v>1408.57389089401</c:v>
                </c:pt>
                <c:pt idx="188">
                  <c:v>1483.7680817780672</c:v>
                </c:pt>
                <c:pt idx="189">
                  <c:v>1533.6314105926087</c:v>
                </c:pt>
                <c:pt idx="190">
                  <c:v>1550.3831768855871</c:v>
                </c:pt>
                <c:pt idx="191">
                  <c:v>1500.570810029001</c:v>
                </c:pt>
                <c:pt idx="192">
                  <c:v>1534.5250175343119</c:v>
                </c:pt>
                <c:pt idx="193">
                  <c:v>1511.6786011164577</c:v>
                </c:pt>
                <c:pt idx="194">
                  <c:v>1528.8693287197891</c:v>
                </c:pt>
                <c:pt idx="195">
                  <c:v>1548.738871342536</c:v>
                </c:pt>
                <c:pt idx="196">
                  <c:v>1554.1435246165206</c:v>
                </c:pt>
                <c:pt idx="197">
                  <c:v>1480.5085466017417</c:v>
                </c:pt>
                <c:pt idx="198">
                  <c:v>1575.4719025748116</c:v>
                </c:pt>
                <c:pt idx="199">
                  <c:v>1619.1409861279328</c:v>
                </c:pt>
                <c:pt idx="200">
                  <c:v>1459.7019888374798</c:v>
                </c:pt>
                <c:pt idx="201">
                  <c:v>1580.4474684722982</c:v>
                </c:pt>
                <c:pt idx="202">
                  <c:v>1576.9805928278645</c:v>
                </c:pt>
                <c:pt idx="203">
                  <c:v>1559.607096220647</c:v>
                </c:pt>
                <c:pt idx="204">
                  <c:v>1502.8737077780331</c:v>
                </c:pt>
                <c:pt idx="205">
                  <c:v>1522.6380175168986</c:v>
                </c:pt>
                <c:pt idx="206">
                  <c:v>1500.8018788896982</c:v>
                </c:pt>
                <c:pt idx="207">
                  <c:v>1578.6861346209491</c:v>
                </c:pt>
                <c:pt idx="208">
                  <c:v>1375.8904876887034</c:v>
                </c:pt>
                <c:pt idx="209">
                  <c:v>1577.5055877567108</c:v>
                </c:pt>
                <c:pt idx="210">
                  <c:v>1504.9504419962566</c:v>
                </c:pt>
                <c:pt idx="211">
                  <c:v>1549.87659740448</c:v>
                </c:pt>
                <c:pt idx="212">
                  <c:v>1477.5330011127542</c:v>
                </c:pt>
                <c:pt idx="213">
                  <c:v>1363.5075394995995</c:v>
                </c:pt>
                <c:pt idx="214">
                  <c:v>1360.0521494479619</c:v>
                </c:pt>
                <c:pt idx="215">
                  <c:v>1570.3940014437517</c:v>
                </c:pt>
                <c:pt idx="216">
                  <c:v>1547.7006762695312</c:v>
                </c:pt>
                <c:pt idx="217">
                  <c:v>1460.465966613998</c:v>
                </c:pt>
                <c:pt idx="218">
                  <c:v>1522.8769452776228</c:v>
                </c:pt>
                <c:pt idx="219">
                  <c:v>1563.066034164649</c:v>
                </c:pt>
                <c:pt idx="220">
                  <c:v>1584.0066413643628</c:v>
                </c:pt>
                <c:pt idx="221">
                  <c:v>1560.5413322633781</c:v>
                </c:pt>
                <c:pt idx="222">
                  <c:v>1552.6117898680507</c:v>
                </c:pt>
                <c:pt idx="223">
                  <c:v>1594.5298611111111</c:v>
                </c:pt>
                <c:pt idx="224">
                  <c:v>1417.5091418562265</c:v>
                </c:pt>
                <c:pt idx="225">
                  <c:v>1547.0074005914068</c:v>
                </c:pt>
                <c:pt idx="226">
                  <c:v>1500.0517326638551</c:v>
                </c:pt>
                <c:pt idx="227">
                  <c:v>1599.3534894214251</c:v>
                </c:pt>
                <c:pt idx="228">
                  <c:v>1544.2016141782249</c:v>
                </c:pt>
                <c:pt idx="229">
                  <c:v>1556.5621898688892</c:v>
                </c:pt>
                <c:pt idx="230">
                  <c:v>1568.6585867199726</c:v>
                </c:pt>
                <c:pt idx="231">
                  <c:v>1561.6205790593074</c:v>
                </c:pt>
                <c:pt idx="232">
                  <c:v>1667.6992163797026</c:v>
                </c:pt>
                <c:pt idx="233">
                  <c:v>1536.9775674666723</c:v>
                </c:pt>
                <c:pt idx="234">
                  <c:v>1512.1185084996598</c:v>
                </c:pt>
                <c:pt idx="235">
                  <c:v>1554.2783209050742</c:v>
                </c:pt>
                <c:pt idx="236">
                  <c:v>1554.6881586597785</c:v>
                </c:pt>
                <c:pt idx="237">
                  <c:v>1585.1488732666712</c:v>
                </c:pt>
                <c:pt idx="238">
                  <c:v>1726.6114871252751</c:v>
                </c:pt>
                <c:pt idx="239">
                  <c:v>1564.8453489604749</c:v>
                </c:pt>
                <c:pt idx="240">
                  <c:v>1580.6428830105983</c:v>
                </c:pt>
                <c:pt idx="241">
                  <c:v>1568.4662772237255</c:v>
                </c:pt>
                <c:pt idx="242">
                  <c:v>1354.4686501242898</c:v>
                </c:pt>
                <c:pt idx="243">
                  <c:v>1354.7214533025567</c:v>
                </c:pt>
                <c:pt idx="244">
                  <c:v>1353.1892269863172</c:v>
                </c:pt>
                <c:pt idx="245">
                  <c:v>1568.8882624308269</c:v>
                </c:pt>
                <c:pt idx="246">
                  <c:v>1562.0329895019531</c:v>
                </c:pt>
                <c:pt idx="247">
                  <c:v>1577.2734192333633</c:v>
                </c:pt>
                <c:pt idx="248">
                  <c:v>1565.5053205998468</c:v>
                </c:pt>
                <c:pt idx="249">
                  <c:v>1571.3707266794124</c:v>
                </c:pt>
                <c:pt idx="250">
                  <c:v>1541.8624829399123</c:v>
                </c:pt>
                <c:pt idx="251">
                  <c:v>1572.6529403158443</c:v>
                </c:pt>
                <c:pt idx="252">
                  <c:v>1602.3332721634417</c:v>
                </c:pt>
                <c:pt idx="253">
                  <c:v>1589.3152601351551</c:v>
                </c:pt>
                <c:pt idx="254">
                  <c:v>1548.2292483813142</c:v>
                </c:pt>
                <c:pt idx="255">
                  <c:v>1542.6730436709852</c:v>
                </c:pt>
                <c:pt idx="256">
                  <c:v>1517.2135545344775</c:v>
                </c:pt>
                <c:pt idx="257">
                  <c:v>1496.9944293478261</c:v>
                </c:pt>
                <c:pt idx="258">
                  <c:v>1535.1487301952031</c:v>
                </c:pt>
                <c:pt idx="259">
                  <c:v>1575.7181980040016</c:v>
                </c:pt>
                <c:pt idx="260">
                  <c:v>1522.8466204809274</c:v>
                </c:pt>
                <c:pt idx="261">
                  <c:v>1511.2778079332272</c:v>
                </c:pt>
                <c:pt idx="262">
                  <c:v>1541.4191524505616</c:v>
                </c:pt>
                <c:pt idx="263">
                  <c:v>1556.2660017883959</c:v>
                </c:pt>
                <c:pt idx="264">
                  <c:v>1491.1213853458321</c:v>
                </c:pt>
                <c:pt idx="265">
                  <c:v>1534.2464073007927</c:v>
                </c:pt>
                <c:pt idx="266">
                  <c:v>1483.7959826815566</c:v>
                </c:pt>
                <c:pt idx="267">
                  <c:v>1502.8417359357463</c:v>
                </c:pt>
                <c:pt idx="268">
                  <c:v>1499.1461682750282</c:v>
                </c:pt>
                <c:pt idx="269">
                  <c:v>1462.4540879603794</c:v>
                </c:pt>
                <c:pt idx="270">
                  <c:v>1469.1319652778366</c:v>
                </c:pt>
                <c:pt idx="271">
                  <c:v>1481.7655686117264</c:v>
                </c:pt>
                <c:pt idx="272">
                  <c:v>1537.1834945270723</c:v>
                </c:pt>
                <c:pt idx="273">
                  <c:v>1521.7004314985431</c:v>
                </c:pt>
                <c:pt idx="274">
                  <c:v>1502.8762719659553</c:v>
                </c:pt>
                <c:pt idx="275">
                  <c:v>1575.1325622190172</c:v>
                </c:pt>
                <c:pt idx="276">
                  <c:v>1560.6242250228531</c:v>
                </c:pt>
                <c:pt idx="277">
                  <c:v>1650.884445830922</c:v>
                </c:pt>
                <c:pt idx="278">
                  <c:v>1573.2753119178003</c:v>
                </c:pt>
                <c:pt idx="279">
                  <c:v>1497.3460030261381</c:v>
                </c:pt>
                <c:pt idx="280">
                  <c:v>1571.453051945537</c:v>
                </c:pt>
                <c:pt idx="281">
                  <c:v>1559.8914915983341</c:v>
                </c:pt>
                <c:pt idx="282">
                  <c:v>1657.2125994652529</c:v>
                </c:pt>
                <c:pt idx="283">
                  <c:v>1663.7719491054056</c:v>
                </c:pt>
                <c:pt idx="284">
                  <c:v>1536.4782449473505</c:v>
                </c:pt>
                <c:pt idx="285">
                  <c:v>1540.5276340962675</c:v>
                </c:pt>
                <c:pt idx="286">
                  <c:v>1489.6701325933766</c:v>
                </c:pt>
                <c:pt idx="287">
                  <c:v>1481.892983985374</c:v>
                </c:pt>
                <c:pt idx="288">
                  <c:v>1471.102204674964</c:v>
                </c:pt>
                <c:pt idx="289">
                  <c:v>1480.847201222387</c:v>
                </c:pt>
                <c:pt idx="290">
                  <c:v>1538.4847873594704</c:v>
                </c:pt>
                <c:pt idx="291">
                  <c:v>1468.8613581422899</c:v>
                </c:pt>
                <c:pt idx="292">
                  <c:v>1491.2641656594199</c:v>
                </c:pt>
                <c:pt idx="293">
                  <c:v>1476.5703018851902</c:v>
                </c:pt>
                <c:pt idx="294">
                  <c:v>1378.0195729048808</c:v>
                </c:pt>
                <c:pt idx="295">
                  <c:v>1517.9393391541396</c:v>
                </c:pt>
                <c:pt idx="296">
                  <c:v>1564.6154146130452</c:v>
                </c:pt>
                <c:pt idx="297">
                  <c:v>1534.8410562402873</c:v>
                </c:pt>
                <c:pt idx="298">
                  <c:v>1568.1797660550333</c:v>
                </c:pt>
                <c:pt idx="299">
                  <c:v>1588.4470353599932</c:v>
                </c:pt>
                <c:pt idx="300">
                  <c:v>1522.0347988932922</c:v>
                </c:pt>
                <c:pt idx="301">
                  <c:v>1660.6588527699741</c:v>
                </c:pt>
                <c:pt idx="302">
                  <c:v>1596.8816119995367</c:v>
                </c:pt>
                <c:pt idx="303">
                  <c:v>1451.4772351233607</c:v>
                </c:pt>
                <c:pt idx="304">
                  <c:v>1641.9198473532231</c:v>
                </c:pt>
                <c:pt idx="305">
                  <c:v>1657.8572493527699</c:v>
                </c:pt>
                <c:pt idx="306">
                  <c:v>1456.9261034458868</c:v>
                </c:pt>
                <c:pt idx="307">
                  <c:v>1372.264591796875</c:v>
                </c:pt>
                <c:pt idx="308">
                  <c:v>1370.479843915519</c:v>
                </c:pt>
                <c:pt idx="309">
                  <c:v>1371.4401471038364</c:v>
                </c:pt>
                <c:pt idx="310">
                  <c:v>1369.2630765264926</c:v>
                </c:pt>
                <c:pt idx="311">
                  <c:v>1377.5256930662313</c:v>
                </c:pt>
                <c:pt idx="312">
                  <c:v>1367.4514749864582</c:v>
                </c:pt>
                <c:pt idx="313">
                  <c:v>1368.2861921061547</c:v>
                </c:pt>
                <c:pt idx="314">
                  <c:v>1369.7016220288099</c:v>
                </c:pt>
                <c:pt idx="315">
                  <c:v>1369.8994815288993</c:v>
                </c:pt>
                <c:pt idx="316">
                  <c:v>1369.7266663411458</c:v>
                </c:pt>
                <c:pt idx="317">
                  <c:v>1375.2072865579407</c:v>
                </c:pt>
                <c:pt idx="318">
                  <c:v>1369.3113804007987</c:v>
                </c:pt>
                <c:pt idx="319">
                  <c:v>1370.0646250786622</c:v>
                </c:pt>
                <c:pt idx="320">
                  <c:v>1369.7643004264344</c:v>
                </c:pt>
                <c:pt idx="321">
                  <c:v>1370.6232063005555</c:v>
                </c:pt>
                <c:pt idx="322">
                  <c:v>1375.6739619074588</c:v>
                </c:pt>
                <c:pt idx="323">
                  <c:v>1377.9357792001001</c:v>
                </c:pt>
                <c:pt idx="324">
                  <c:v>1367.4875745564984</c:v>
                </c:pt>
                <c:pt idx="325">
                  <c:v>1367.3053233587921</c:v>
                </c:pt>
                <c:pt idx="326">
                  <c:v>1366.2559337455684</c:v>
                </c:pt>
                <c:pt idx="327">
                  <c:v>1366.2414641097753</c:v>
                </c:pt>
                <c:pt idx="328">
                  <c:v>1374.2455803571429</c:v>
                </c:pt>
                <c:pt idx="329">
                  <c:v>1373.6116090568516</c:v>
                </c:pt>
                <c:pt idx="330">
                  <c:v>1370.0200758104199</c:v>
                </c:pt>
                <c:pt idx="331">
                  <c:v>1366.6133472026806</c:v>
                </c:pt>
                <c:pt idx="332">
                  <c:v>2292.9386050359399</c:v>
                </c:pt>
                <c:pt idx="333">
                  <c:v>2195.6937447636506</c:v>
                </c:pt>
                <c:pt idx="334">
                  <c:v>2215.8458023890407</c:v>
                </c:pt>
                <c:pt idx="335">
                  <c:v>2133.2608144322612</c:v>
                </c:pt>
                <c:pt idx="336">
                  <c:v>2081.085817120113</c:v>
                </c:pt>
                <c:pt idx="337">
                  <c:v>1953.3493483909767</c:v>
                </c:pt>
                <c:pt idx="338">
                  <c:v>2033.6468689205767</c:v>
                </c:pt>
                <c:pt idx="339">
                  <c:v>1957.9907979497423</c:v>
                </c:pt>
                <c:pt idx="340">
                  <c:v>2000.1547866204123</c:v>
                </c:pt>
                <c:pt idx="341">
                  <c:v>2008.8849023746145</c:v>
                </c:pt>
                <c:pt idx="342">
                  <c:v>2100.0074183373631</c:v>
                </c:pt>
                <c:pt idx="343">
                  <c:v>2026.8018476847994</c:v>
                </c:pt>
                <c:pt idx="344">
                  <c:v>1367.4196617923565</c:v>
                </c:pt>
                <c:pt idx="345">
                  <c:v>1373.703454547702</c:v>
                </c:pt>
                <c:pt idx="346">
                  <c:v>1460.9965320365827</c:v>
                </c:pt>
                <c:pt idx="347">
                  <c:v>1504.8141840177448</c:v>
                </c:pt>
                <c:pt idx="348">
                  <c:v>1443.8346101522156</c:v>
                </c:pt>
                <c:pt idx="349">
                  <c:v>1455.6028486959051</c:v>
                </c:pt>
                <c:pt idx="350">
                  <c:v>1516.0437940253587</c:v>
                </c:pt>
                <c:pt idx="351">
                  <c:v>1512.5314521011042</c:v>
                </c:pt>
                <c:pt idx="352">
                  <c:v>1397.4361669572136</c:v>
                </c:pt>
                <c:pt idx="353">
                  <c:v>1486.7429623926748</c:v>
                </c:pt>
                <c:pt idx="354">
                  <c:v>1389.295516598555</c:v>
                </c:pt>
                <c:pt idx="355">
                  <c:v>1569.8533964374556</c:v>
                </c:pt>
                <c:pt idx="356">
                  <c:v>1375.2786413016102</c:v>
                </c:pt>
                <c:pt idx="357">
                  <c:v>1408.3701134314904</c:v>
                </c:pt>
                <c:pt idx="358">
                  <c:v>1453.9134376279769</c:v>
                </c:pt>
                <c:pt idx="359">
                  <c:v>1383.1801468922201</c:v>
                </c:pt>
                <c:pt idx="360">
                  <c:v>1502.8191607877338</c:v>
                </c:pt>
                <c:pt idx="361">
                  <c:v>1510.7411758648275</c:v>
                </c:pt>
                <c:pt idx="362">
                  <c:v>1391.3954322879572</c:v>
                </c:pt>
                <c:pt idx="363">
                  <c:v>1436.7405181677163</c:v>
                </c:pt>
                <c:pt idx="364">
                  <c:v>1454.4728300675101</c:v>
                </c:pt>
                <c:pt idx="365">
                  <c:v>1387.7058544976069</c:v>
                </c:pt>
                <c:pt idx="366">
                  <c:v>1570.4029989308324</c:v>
                </c:pt>
                <c:pt idx="367">
                  <c:v>1562.3543741414835</c:v>
                </c:pt>
                <c:pt idx="368">
                  <c:v>1376.9558861649277</c:v>
                </c:pt>
                <c:pt idx="369">
                  <c:v>1384.7508487137111</c:v>
                </c:pt>
                <c:pt idx="370">
                  <c:v>1382.7953904127039</c:v>
                </c:pt>
                <c:pt idx="371">
                  <c:v>1526.7867734495678</c:v>
                </c:pt>
                <c:pt idx="372">
                  <c:v>1536.157196864609</c:v>
                </c:pt>
                <c:pt idx="373">
                  <c:v>1434.3760097693666</c:v>
                </c:pt>
                <c:pt idx="374">
                  <c:v>1539.4670929893159</c:v>
                </c:pt>
                <c:pt idx="375">
                  <c:v>1424.5715311926406</c:v>
                </c:pt>
                <c:pt idx="376">
                  <c:v>2180.5727826112211</c:v>
                </c:pt>
                <c:pt idx="377">
                  <c:v>2217.5105609025909</c:v>
                </c:pt>
                <c:pt idx="378">
                  <c:v>2162.5031699733995</c:v>
                </c:pt>
                <c:pt idx="379">
                  <c:v>2127.1742303299757</c:v>
                </c:pt>
                <c:pt idx="380">
                  <c:v>2165.9553548488288</c:v>
                </c:pt>
                <c:pt idx="381">
                  <c:v>1926.1031994208779</c:v>
                </c:pt>
                <c:pt idx="382">
                  <c:v>1677.3475081512172</c:v>
                </c:pt>
                <c:pt idx="383">
                  <c:v>2003.8033104196049</c:v>
                </c:pt>
                <c:pt idx="384">
                  <c:v>2115.4488757858994</c:v>
                </c:pt>
                <c:pt idx="385">
                  <c:v>1888.0118785220959</c:v>
                </c:pt>
                <c:pt idx="386">
                  <c:v>1917.0696586697259</c:v>
                </c:pt>
                <c:pt idx="387">
                  <c:v>2093.7278177653775</c:v>
                </c:pt>
                <c:pt idx="388">
                  <c:v>1345.8810255201176</c:v>
                </c:pt>
                <c:pt idx="389">
                  <c:v>1345.2186662908764</c:v>
                </c:pt>
                <c:pt idx="390">
                  <c:v>1370.2163182027834</c:v>
                </c:pt>
                <c:pt idx="391">
                  <c:v>1357.6094144678239</c:v>
                </c:pt>
                <c:pt idx="392">
                  <c:v>1345.2359619140625</c:v>
                </c:pt>
                <c:pt idx="393">
                  <c:v>1345.2405205594116</c:v>
                </c:pt>
                <c:pt idx="394">
                  <c:v>1348.5744854084496</c:v>
                </c:pt>
                <c:pt idx="395">
                  <c:v>1345.2360068459327</c:v>
                </c:pt>
                <c:pt idx="396">
                  <c:v>1345.7160580726265</c:v>
                </c:pt>
                <c:pt idx="397">
                  <c:v>1349.2549671966758</c:v>
                </c:pt>
                <c:pt idx="398">
                  <c:v>1357.2996270124368</c:v>
                </c:pt>
                <c:pt idx="399">
                  <c:v>1348.3533713269589</c:v>
                </c:pt>
                <c:pt idx="400">
                  <c:v>1369.579649750219</c:v>
                </c:pt>
                <c:pt idx="401">
                  <c:v>1348.2043576565977</c:v>
                </c:pt>
                <c:pt idx="402">
                  <c:v>1352.9738028841207</c:v>
                </c:pt>
                <c:pt idx="403">
                  <c:v>1352.420438549688</c:v>
                </c:pt>
                <c:pt idx="404">
                  <c:v>1354.5277907047566</c:v>
                </c:pt>
                <c:pt idx="405">
                  <c:v>1349.3513700543951</c:v>
                </c:pt>
                <c:pt idx="406">
                  <c:v>1374.8694389792049</c:v>
                </c:pt>
                <c:pt idx="407">
                  <c:v>1355.6774847497343</c:v>
                </c:pt>
                <c:pt idx="408">
                  <c:v>1352.3416657192047</c:v>
                </c:pt>
                <c:pt idx="409">
                  <c:v>1352.9196270002471</c:v>
                </c:pt>
                <c:pt idx="410">
                  <c:v>1731.6533568468274</c:v>
                </c:pt>
                <c:pt idx="411">
                  <c:v>1828.901157286017</c:v>
                </c:pt>
                <c:pt idx="412">
                  <c:v>1796.2129443039519</c:v>
                </c:pt>
                <c:pt idx="413">
                  <c:v>2675.2040964651501</c:v>
                </c:pt>
                <c:pt idx="414">
                  <c:v>2326.6431781376828</c:v>
                </c:pt>
                <c:pt idx="415">
                  <c:v>2514.2648886648944</c:v>
                </c:pt>
                <c:pt idx="416">
                  <c:v>2311.2252498398339</c:v>
                </c:pt>
                <c:pt idx="417">
                  <c:v>2380.9207579114095</c:v>
                </c:pt>
                <c:pt idx="418">
                  <c:v>1369.7742444157207</c:v>
                </c:pt>
                <c:pt idx="419">
                  <c:v>1365.419038503753</c:v>
                </c:pt>
                <c:pt idx="420">
                  <c:v>1367.2907894377186</c:v>
                </c:pt>
                <c:pt idx="421">
                  <c:v>1390.1571186024655</c:v>
                </c:pt>
                <c:pt idx="422">
                  <c:v>1351.9295735035128</c:v>
                </c:pt>
                <c:pt idx="423">
                  <c:v>1362.1445319303918</c:v>
                </c:pt>
                <c:pt idx="424">
                  <c:v>1392.25170040032</c:v>
                </c:pt>
                <c:pt idx="425">
                  <c:v>1484.4793791743418</c:v>
                </c:pt>
                <c:pt idx="426">
                  <c:v>1350.4512639280226</c:v>
                </c:pt>
                <c:pt idx="427">
                  <c:v>1378.0797065354855</c:v>
                </c:pt>
                <c:pt idx="428">
                  <c:v>1462.2025085918392</c:v>
                </c:pt>
                <c:pt idx="429">
                  <c:v>1378.2542986905664</c:v>
                </c:pt>
                <c:pt idx="430">
                  <c:v>1348.428904413415</c:v>
                </c:pt>
                <c:pt idx="431">
                  <c:v>1367.0464457194009</c:v>
                </c:pt>
                <c:pt idx="432">
                  <c:v>1383.7657393334616</c:v>
                </c:pt>
                <c:pt idx="433">
                  <c:v>1355.9810373011344</c:v>
                </c:pt>
                <c:pt idx="434">
                  <c:v>1348.449861103571</c:v>
                </c:pt>
                <c:pt idx="435">
                  <c:v>1371.1800170044799</c:v>
                </c:pt>
                <c:pt idx="436">
                  <c:v>1381.7224051082835</c:v>
                </c:pt>
                <c:pt idx="437">
                  <c:v>1523.6452344489819</c:v>
                </c:pt>
                <c:pt idx="438">
                  <c:v>1352.4322662353516</c:v>
                </c:pt>
                <c:pt idx="439">
                  <c:v>1367.7679009520634</c:v>
                </c:pt>
                <c:pt idx="440">
                  <c:v>1358.8993954156942</c:v>
                </c:pt>
                <c:pt idx="441">
                  <c:v>1352.8995958637988</c:v>
                </c:pt>
                <c:pt idx="442">
                  <c:v>1383.8001843077905</c:v>
                </c:pt>
                <c:pt idx="443">
                  <c:v>1348.7216502054484</c:v>
                </c:pt>
                <c:pt idx="444">
                  <c:v>1348.9045686848958</c:v>
                </c:pt>
                <c:pt idx="445">
                  <c:v>1360.7746632910187</c:v>
                </c:pt>
                <c:pt idx="446">
                  <c:v>1369.928391494429</c:v>
                </c:pt>
                <c:pt idx="447">
                  <c:v>1355.6843780715271</c:v>
                </c:pt>
                <c:pt idx="448">
                  <c:v>1350.3783347497761</c:v>
                </c:pt>
                <c:pt idx="449">
                  <c:v>1348.2479248046875</c:v>
                </c:pt>
                <c:pt idx="450">
                  <c:v>1351.9501706518308</c:v>
                </c:pt>
                <c:pt idx="451">
                  <c:v>1350.4129191594611</c:v>
                </c:pt>
                <c:pt idx="452">
                  <c:v>1367.1533974095394</c:v>
                </c:pt>
                <c:pt idx="453">
                  <c:v>1367.1490980695321</c:v>
                </c:pt>
                <c:pt idx="454">
                  <c:v>1352.6419028612036</c:v>
                </c:pt>
                <c:pt idx="455">
                  <c:v>1378.6789447867934</c:v>
                </c:pt>
                <c:pt idx="456">
                  <c:v>1359.5235750718068</c:v>
                </c:pt>
                <c:pt idx="457">
                  <c:v>1368.7701530819847</c:v>
                </c:pt>
                <c:pt idx="458">
                  <c:v>1386.9008061717691</c:v>
                </c:pt>
                <c:pt idx="459">
                  <c:v>1375.7180919216987</c:v>
                </c:pt>
                <c:pt idx="460">
                  <c:v>1345.2160427078061</c:v>
                </c:pt>
                <c:pt idx="461">
                  <c:v>1358.7064304770226</c:v>
                </c:pt>
                <c:pt idx="462">
                  <c:v>1355.130269713321</c:v>
                </c:pt>
                <c:pt idx="463">
                  <c:v>1348.2479248046875</c:v>
                </c:pt>
                <c:pt idx="464">
                  <c:v>1351.8878284439857</c:v>
                </c:pt>
                <c:pt idx="465">
                  <c:v>1357.877872511295</c:v>
                </c:pt>
                <c:pt idx="466">
                  <c:v>1369.9273313365609</c:v>
                </c:pt>
                <c:pt idx="467">
                  <c:v>1351.2671283922698</c:v>
                </c:pt>
                <c:pt idx="468">
                  <c:v>1392.8216292722921</c:v>
                </c:pt>
                <c:pt idx="469">
                  <c:v>1348.2351648163378</c:v>
                </c:pt>
                <c:pt idx="470">
                  <c:v>1409.3023431040431</c:v>
                </c:pt>
                <c:pt idx="471">
                  <c:v>1393.191686681799</c:v>
                </c:pt>
                <c:pt idx="472">
                  <c:v>1371.5642791276935</c:v>
                </c:pt>
                <c:pt idx="473">
                  <c:v>1358.595719350425</c:v>
                </c:pt>
                <c:pt idx="474">
                  <c:v>1370.0111249192316</c:v>
                </c:pt>
                <c:pt idx="475">
                  <c:v>1351.3974128309728</c:v>
                </c:pt>
                <c:pt idx="476">
                  <c:v>1357.6672896616842</c:v>
                </c:pt>
                <c:pt idx="477">
                  <c:v>1357.7707580845106</c:v>
                </c:pt>
                <c:pt idx="478">
                  <c:v>1354.3934506147336</c:v>
                </c:pt>
                <c:pt idx="479">
                  <c:v>1350.5964605869392</c:v>
                </c:pt>
                <c:pt idx="480">
                  <c:v>1367.419570380923</c:v>
                </c:pt>
                <c:pt idx="481">
                  <c:v>1347.8046887456155</c:v>
                </c:pt>
                <c:pt idx="482">
                  <c:v>1346.8869196396051</c:v>
                </c:pt>
                <c:pt idx="483">
                  <c:v>1354.1104486551515</c:v>
                </c:pt>
                <c:pt idx="484">
                  <c:v>1369.9385249660327</c:v>
                </c:pt>
                <c:pt idx="485">
                  <c:v>1348.7352568062629</c:v>
                </c:pt>
                <c:pt idx="486">
                  <c:v>1347.8853893280029</c:v>
                </c:pt>
                <c:pt idx="487">
                  <c:v>1348.3839120415246</c:v>
                </c:pt>
                <c:pt idx="488">
                  <c:v>1350.9283961902966</c:v>
                </c:pt>
                <c:pt idx="489">
                  <c:v>1375.4284328359693</c:v>
                </c:pt>
                <c:pt idx="490">
                  <c:v>1346.1857493082682</c:v>
                </c:pt>
                <c:pt idx="491">
                  <c:v>1458.0031815825917</c:v>
                </c:pt>
                <c:pt idx="492">
                  <c:v>1368.0444276248277</c:v>
                </c:pt>
                <c:pt idx="493">
                  <c:v>1369.2570470639212</c:v>
                </c:pt>
                <c:pt idx="494">
                  <c:v>1348.8120345577117</c:v>
                </c:pt>
                <c:pt idx="495">
                  <c:v>1350.292952750493</c:v>
                </c:pt>
                <c:pt idx="496">
                  <c:v>1399.5084725817758</c:v>
                </c:pt>
                <c:pt idx="497">
                  <c:v>1428.9781590573821</c:v>
                </c:pt>
                <c:pt idx="498">
                  <c:v>1351.0324009486608</c:v>
                </c:pt>
                <c:pt idx="499">
                  <c:v>1353.2381761614654</c:v>
                </c:pt>
                <c:pt idx="500">
                  <c:v>1377.3006627179575</c:v>
                </c:pt>
                <c:pt idx="501">
                  <c:v>1355.3927615902044</c:v>
                </c:pt>
                <c:pt idx="502">
                  <c:v>1356.7784761535336</c:v>
                </c:pt>
                <c:pt idx="503">
                  <c:v>1362.6282279730904</c:v>
                </c:pt>
                <c:pt idx="504">
                  <c:v>1408.2771843804253</c:v>
                </c:pt>
                <c:pt idx="505">
                  <c:v>1376.8589209575789</c:v>
                </c:pt>
                <c:pt idx="506">
                  <c:v>1352.8034696861132</c:v>
                </c:pt>
                <c:pt idx="507">
                  <c:v>1372.644072987131</c:v>
                </c:pt>
                <c:pt idx="508">
                  <c:v>1361.8634232835539</c:v>
                </c:pt>
                <c:pt idx="509">
                  <c:v>1359.7062728856697</c:v>
                </c:pt>
                <c:pt idx="510">
                  <c:v>1348.260894152583</c:v>
                </c:pt>
                <c:pt idx="511">
                  <c:v>1356.0162026906094</c:v>
                </c:pt>
                <c:pt idx="512">
                  <c:v>1351.1684952278447</c:v>
                </c:pt>
                <c:pt idx="513">
                  <c:v>1371.9758160194654</c:v>
                </c:pt>
                <c:pt idx="514">
                  <c:v>1453.1298195318157</c:v>
                </c:pt>
                <c:pt idx="515">
                  <c:v>1381.5189607963719</c:v>
                </c:pt>
                <c:pt idx="516">
                  <c:v>1452.6152036719852</c:v>
                </c:pt>
                <c:pt idx="517">
                  <c:v>1449.6383284104643</c:v>
                </c:pt>
                <c:pt idx="518">
                  <c:v>1577.884971113177</c:v>
                </c:pt>
                <c:pt idx="519">
                  <c:v>1461.2797393798828</c:v>
                </c:pt>
                <c:pt idx="520">
                  <c:v>1462.2818566894532</c:v>
                </c:pt>
                <c:pt idx="521">
                  <c:v>1459.1680293289892</c:v>
                </c:pt>
                <c:pt idx="522">
                  <c:v>1459.5575979986963</c:v>
                </c:pt>
                <c:pt idx="523">
                  <c:v>1460.2525153053182</c:v>
                </c:pt>
                <c:pt idx="524">
                  <c:v>1408.5845723283401</c:v>
                </c:pt>
                <c:pt idx="525">
                  <c:v>1575.0244776271882</c:v>
                </c:pt>
                <c:pt idx="526">
                  <c:v>1433.5890217252506</c:v>
                </c:pt>
                <c:pt idx="527">
                  <c:v>1415.5436887799924</c:v>
                </c:pt>
                <c:pt idx="528">
                  <c:v>1445.5796214283764</c:v>
                </c:pt>
                <c:pt idx="529">
                  <c:v>1452.0867316116339</c:v>
                </c:pt>
                <c:pt idx="530">
                  <c:v>1468.4293250061853</c:v>
                </c:pt>
                <c:pt idx="531">
                  <c:v>1501.5098329889333</c:v>
                </c:pt>
                <c:pt idx="532">
                  <c:v>1371.2224105184112</c:v>
                </c:pt>
                <c:pt idx="533">
                  <c:v>1401.3057667384637</c:v>
                </c:pt>
                <c:pt idx="534">
                  <c:v>1574.0123145223147</c:v>
                </c:pt>
                <c:pt idx="535">
                  <c:v>1387.6965883944897</c:v>
                </c:pt>
                <c:pt idx="536">
                  <c:v>1573.1233527070733</c:v>
                </c:pt>
                <c:pt idx="537">
                  <c:v>1372.3388262809592</c:v>
                </c:pt>
                <c:pt idx="538">
                  <c:v>1444.8378913879394</c:v>
                </c:pt>
                <c:pt idx="539">
                  <c:v>1456.2831455643309</c:v>
                </c:pt>
                <c:pt idx="540">
                  <c:v>1459.0805655869863</c:v>
                </c:pt>
                <c:pt idx="541">
                  <c:v>1441.0671727713284</c:v>
                </c:pt>
                <c:pt idx="542">
                  <c:v>1517.7129583658714</c:v>
                </c:pt>
                <c:pt idx="543">
                  <c:v>1362.1108885757405</c:v>
                </c:pt>
                <c:pt idx="544">
                  <c:v>1444.6876180702684</c:v>
                </c:pt>
                <c:pt idx="545">
                  <c:v>1481.9396694250274</c:v>
                </c:pt>
                <c:pt idx="546">
                  <c:v>1487.8100792379939</c:v>
                </c:pt>
                <c:pt idx="547">
                  <c:v>1470.7654582571477</c:v>
                </c:pt>
                <c:pt idx="548">
                  <c:v>1578.9997455742757</c:v>
                </c:pt>
                <c:pt idx="549">
                  <c:v>1418.378332594421</c:v>
                </c:pt>
                <c:pt idx="550">
                  <c:v>1573.6594725171385</c:v>
                </c:pt>
                <c:pt idx="551">
                  <c:v>1456.4850811952949</c:v>
                </c:pt>
                <c:pt idx="552">
                  <c:v>1564.4987704512002</c:v>
                </c:pt>
                <c:pt idx="553">
                  <c:v>1393.6844062770017</c:v>
                </c:pt>
                <c:pt idx="554">
                  <c:v>1569.7299143414371</c:v>
                </c:pt>
                <c:pt idx="555">
                  <c:v>1450.3707693061424</c:v>
                </c:pt>
                <c:pt idx="556">
                  <c:v>1364.8680969962018</c:v>
                </c:pt>
                <c:pt idx="557">
                  <c:v>1460.5579345334334</c:v>
                </c:pt>
                <c:pt idx="558">
                  <c:v>1371.9558617763832</c:v>
                </c:pt>
                <c:pt idx="559">
                  <c:v>1568.1889437757773</c:v>
                </c:pt>
                <c:pt idx="560">
                  <c:v>1438.3697735084147</c:v>
                </c:pt>
                <c:pt idx="561">
                  <c:v>1498.5209858687883</c:v>
                </c:pt>
                <c:pt idx="562">
                  <c:v>1379.1763906171245</c:v>
                </c:pt>
                <c:pt idx="563">
                  <c:v>1387.5036225520689</c:v>
                </c:pt>
                <c:pt idx="564">
                  <c:v>1564.5564142717633</c:v>
                </c:pt>
                <c:pt idx="565">
                  <c:v>1531.2644599932587</c:v>
                </c:pt>
                <c:pt idx="566">
                  <c:v>1395.7682007918602</c:v>
                </c:pt>
                <c:pt idx="567">
                  <c:v>1555.3322919322993</c:v>
                </c:pt>
                <c:pt idx="568">
                  <c:v>1576.2267004680289</c:v>
                </c:pt>
                <c:pt idx="569">
                  <c:v>1573.3544230400762</c:v>
                </c:pt>
                <c:pt idx="570">
                  <c:v>1398.3777817569958</c:v>
                </c:pt>
                <c:pt idx="571">
                  <c:v>1428.3877976411131</c:v>
                </c:pt>
                <c:pt idx="572">
                  <c:v>1574.6325924016908</c:v>
                </c:pt>
                <c:pt idx="573">
                  <c:v>1468.3951857994343</c:v>
                </c:pt>
                <c:pt idx="574">
                  <c:v>1397.3324549057904</c:v>
                </c:pt>
                <c:pt idx="575">
                  <c:v>1424.5668404984997</c:v>
                </c:pt>
                <c:pt idx="576">
                  <c:v>1471.4534715648192</c:v>
                </c:pt>
                <c:pt idx="577">
                  <c:v>1579.8406532469869</c:v>
                </c:pt>
                <c:pt idx="578">
                  <c:v>1586.1490532212244</c:v>
                </c:pt>
                <c:pt idx="579">
                  <c:v>1634.2128207943845</c:v>
                </c:pt>
                <c:pt idx="580">
                  <c:v>1546.6977437985172</c:v>
                </c:pt>
                <c:pt idx="581">
                  <c:v>1557.7587583851439</c:v>
                </c:pt>
                <c:pt idx="582">
                  <c:v>1431.0232474343818</c:v>
                </c:pt>
                <c:pt idx="583">
                  <c:v>1565.8543012619018</c:v>
                </c:pt>
                <c:pt idx="584">
                  <c:v>1579.913841933183</c:v>
                </c:pt>
                <c:pt idx="585">
                  <c:v>1489.984362993084</c:v>
                </c:pt>
                <c:pt idx="586">
                  <c:v>1524.1577396535974</c:v>
                </c:pt>
                <c:pt idx="587">
                  <c:v>1525.2263398639896</c:v>
                </c:pt>
                <c:pt idx="588">
                  <c:v>1412.6971886448209</c:v>
                </c:pt>
                <c:pt idx="589">
                  <c:v>1578.6170072798295</c:v>
                </c:pt>
                <c:pt idx="590">
                  <c:v>1432.8681474165483</c:v>
                </c:pt>
                <c:pt idx="591">
                  <c:v>1584.9731810985684</c:v>
                </c:pt>
                <c:pt idx="592">
                  <c:v>1536.644133037543</c:v>
                </c:pt>
                <c:pt idx="593">
                  <c:v>1436.6242969047487</c:v>
                </c:pt>
                <c:pt idx="594">
                  <c:v>1410.5328733567653</c:v>
                </c:pt>
                <c:pt idx="595">
                  <c:v>1361.7026461432961</c:v>
                </c:pt>
                <c:pt idx="596">
                  <c:v>1370.6303541655325</c:v>
                </c:pt>
                <c:pt idx="597">
                  <c:v>1592.4467754603795</c:v>
                </c:pt>
                <c:pt idx="598">
                  <c:v>1551.9170034657354</c:v>
                </c:pt>
                <c:pt idx="599">
                  <c:v>1481.9714533518932</c:v>
                </c:pt>
                <c:pt idx="600">
                  <c:v>1555.5398659777286</c:v>
                </c:pt>
                <c:pt idx="601">
                  <c:v>1567.8345423456449</c:v>
                </c:pt>
                <c:pt idx="602">
                  <c:v>1519.832261388442</c:v>
                </c:pt>
                <c:pt idx="603">
                  <c:v>1488.8011581688597</c:v>
                </c:pt>
                <c:pt idx="604">
                  <c:v>1361.1337948040484</c:v>
                </c:pt>
                <c:pt idx="605">
                  <c:v>1347.4605229144495</c:v>
                </c:pt>
                <c:pt idx="606">
                  <c:v>1357.052692200006</c:v>
                </c:pt>
                <c:pt idx="607">
                  <c:v>1403.2648874026293</c:v>
                </c:pt>
                <c:pt idx="608">
                  <c:v>1577.1772267438364</c:v>
                </c:pt>
                <c:pt idx="609">
                  <c:v>1535.1815716837355</c:v>
                </c:pt>
                <c:pt idx="610">
                  <c:v>1579.6879001892719</c:v>
                </c:pt>
                <c:pt idx="611">
                  <c:v>1438.1051239597248</c:v>
                </c:pt>
                <c:pt idx="612">
                  <c:v>1501.0350996403536</c:v>
                </c:pt>
                <c:pt idx="613">
                  <c:v>1599.9415160107012</c:v>
                </c:pt>
                <c:pt idx="614">
                  <c:v>1551.3782926562983</c:v>
                </c:pt>
                <c:pt idx="615">
                  <c:v>1442.2595407296944</c:v>
                </c:pt>
                <c:pt idx="616">
                  <c:v>1446.9449929976386</c:v>
                </c:pt>
                <c:pt idx="617">
                  <c:v>1479.1722636272746</c:v>
                </c:pt>
                <c:pt idx="618">
                  <c:v>1415.8225286460654</c:v>
                </c:pt>
                <c:pt idx="619">
                  <c:v>1545.1174498860098</c:v>
                </c:pt>
                <c:pt idx="620">
                  <c:v>1505.4815164997965</c:v>
                </c:pt>
                <c:pt idx="621">
                  <c:v>1573.1028674925587</c:v>
                </c:pt>
                <c:pt idx="622">
                  <c:v>1566.4369441390315</c:v>
                </c:pt>
                <c:pt idx="623">
                  <c:v>1492.7620765101813</c:v>
                </c:pt>
                <c:pt idx="624">
                  <c:v>1469.0292405133928</c:v>
                </c:pt>
                <c:pt idx="625">
                  <c:v>1350.7268760944235</c:v>
                </c:pt>
                <c:pt idx="626">
                  <c:v>1401.1526314482396</c:v>
                </c:pt>
                <c:pt idx="627">
                  <c:v>1431.0405961500721</c:v>
                </c:pt>
                <c:pt idx="628">
                  <c:v>1460.7620956704982</c:v>
                </c:pt>
                <c:pt idx="629">
                  <c:v>1462.4705091743729</c:v>
                </c:pt>
                <c:pt idx="630">
                  <c:v>1364.3407258766979</c:v>
                </c:pt>
                <c:pt idx="631">
                  <c:v>1503.3962440339035</c:v>
                </c:pt>
                <c:pt idx="632">
                  <c:v>1371.6496345289363</c:v>
                </c:pt>
                <c:pt idx="633">
                  <c:v>1400.4929155653963</c:v>
                </c:pt>
                <c:pt idx="634">
                  <c:v>1461.1350340241838</c:v>
                </c:pt>
                <c:pt idx="635">
                  <c:v>1351.9745967664217</c:v>
                </c:pt>
                <c:pt idx="636">
                  <c:v>1352.9942635677626</c:v>
                </c:pt>
                <c:pt idx="637">
                  <c:v>1352.6660639902991</c:v>
                </c:pt>
                <c:pt idx="638">
                  <c:v>1457.7839660983993</c:v>
                </c:pt>
                <c:pt idx="639">
                  <c:v>1459.9773251617175</c:v>
                </c:pt>
                <c:pt idx="640">
                  <c:v>1385.9136316165966</c:v>
                </c:pt>
                <c:pt idx="641">
                  <c:v>1467.2243260407706</c:v>
                </c:pt>
                <c:pt idx="642">
                  <c:v>1455.503746646388</c:v>
                </c:pt>
                <c:pt idx="643">
                  <c:v>1369.8069152832031</c:v>
                </c:pt>
                <c:pt idx="644">
                  <c:v>1379.1255357343412</c:v>
                </c:pt>
                <c:pt idx="645">
                  <c:v>1462.8433242597605</c:v>
                </c:pt>
                <c:pt idx="646">
                  <c:v>1452.2525684434297</c:v>
                </c:pt>
                <c:pt idx="647">
                  <c:v>1368.3554176671853</c:v>
                </c:pt>
                <c:pt idx="648">
                  <c:v>1465.9288067726125</c:v>
                </c:pt>
                <c:pt idx="649">
                  <c:v>1355.0612580101679</c:v>
                </c:pt>
                <c:pt idx="650">
                  <c:v>1472.5212414103896</c:v>
                </c:pt>
                <c:pt idx="651">
                  <c:v>1364.04091153786</c:v>
                </c:pt>
                <c:pt idx="652">
                  <c:v>1461.572800924491</c:v>
                </c:pt>
                <c:pt idx="653">
                  <c:v>1385.2379865680523</c:v>
                </c:pt>
                <c:pt idx="654">
                  <c:v>1459.1018015876055</c:v>
                </c:pt>
                <c:pt idx="655">
                  <c:v>1391.5041575595178</c:v>
                </c:pt>
                <c:pt idx="656">
                  <c:v>1364.5071389304894</c:v>
                </c:pt>
                <c:pt idx="657">
                  <c:v>1364.6820787469478</c:v>
                </c:pt>
                <c:pt idx="658">
                  <c:v>1446.6683182869151</c:v>
                </c:pt>
                <c:pt idx="659">
                  <c:v>1412.8077555566954</c:v>
                </c:pt>
                <c:pt idx="660">
                  <c:v>1414.6028247608858</c:v>
                </c:pt>
                <c:pt idx="661">
                  <c:v>1441.9431532993112</c:v>
                </c:pt>
                <c:pt idx="662">
                  <c:v>1440.0142218879557</c:v>
                </c:pt>
                <c:pt idx="663">
                  <c:v>1375.1104428268527</c:v>
                </c:pt>
                <c:pt idx="664">
                  <c:v>1454.0483330841562</c:v>
                </c:pt>
                <c:pt idx="665">
                  <c:v>1435.5617350487103</c:v>
                </c:pt>
                <c:pt idx="666">
                  <c:v>1381.0555512044357</c:v>
                </c:pt>
                <c:pt idx="667">
                  <c:v>1398.8344048394097</c:v>
                </c:pt>
                <c:pt idx="668">
                  <c:v>1417.1420737916906</c:v>
                </c:pt>
                <c:pt idx="669">
                  <c:v>1376.9675345359442</c:v>
                </c:pt>
                <c:pt idx="670">
                  <c:v>1459.5788107036074</c:v>
                </c:pt>
                <c:pt idx="671">
                  <c:v>1459.38926470864</c:v>
                </c:pt>
                <c:pt idx="672">
                  <c:v>1426.2581996875433</c:v>
                </c:pt>
                <c:pt idx="673">
                  <c:v>1461.1224022889749</c:v>
                </c:pt>
                <c:pt idx="674">
                  <c:v>1401.71935827377</c:v>
                </c:pt>
                <c:pt idx="675">
                  <c:v>1363.3131488033941</c:v>
                </c:pt>
                <c:pt idx="676">
                  <c:v>1366.8511539543779</c:v>
                </c:pt>
                <c:pt idx="677">
                  <c:v>1458.7998031552368</c:v>
                </c:pt>
                <c:pt idx="678">
                  <c:v>1404.9105585323287</c:v>
                </c:pt>
                <c:pt idx="679">
                  <c:v>1380.7724012383862</c:v>
                </c:pt>
                <c:pt idx="680">
                  <c:v>1383.3940875853971</c:v>
                </c:pt>
                <c:pt idx="681">
                  <c:v>1543.7775055416046</c:v>
                </c:pt>
                <c:pt idx="682">
                  <c:v>1416.484924511823</c:v>
                </c:pt>
                <c:pt idx="683">
                  <c:v>1526.6627611400463</c:v>
                </c:pt>
                <c:pt idx="684">
                  <c:v>1372.7973674096413</c:v>
                </c:pt>
                <c:pt idx="685">
                  <c:v>1410.0362205249733</c:v>
                </c:pt>
                <c:pt idx="686">
                  <c:v>1557.9868659940623</c:v>
                </c:pt>
                <c:pt idx="687">
                  <c:v>1465.9668400444295</c:v>
                </c:pt>
                <c:pt idx="688">
                  <c:v>1468.1966465339924</c:v>
                </c:pt>
                <c:pt idx="689">
                  <c:v>1570.5753906679824</c:v>
                </c:pt>
                <c:pt idx="690">
                  <c:v>1462.2166355835402</c:v>
                </c:pt>
                <c:pt idx="691">
                  <c:v>1531.3813023572343</c:v>
                </c:pt>
                <c:pt idx="692">
                  <c:v>1532.7132807676553</c:v>
                </c:pt>
                <c:pt idx="693">
                  <c:v>1535.4392834174923</c:v>
                </c:pt>
                <c:pt idx="694">
                  <c:v>1491.6193929643773</c:v>
                </c:pt>
                <c:pt idx="695">
                  <c:v>1482.8785497840358</c:v>
                </c:pt>
                <c:pt idx="696">
                  <c:v>1444.9033504120291</c:v>
                </c:pt>
                <c:pt idx="697">
                  <c:v>1567.6887083662318</c:v>
                </c:pt>
                <c:pt idx="698">
                  <c:v>1559.5716305428232</c:v>
                </c:pt>
                <c:pt idx="699">
                  <c:v>1540.1820410156249</c:v>
                </c:pt>
                <c:pt idx="700">
                  <c:v>1428.2254680152078</c:v>
                </c:pt>
                <c:pt idx="701">
                  <c:v>1493.1261045781066</c:v>
                </c:pt>
                <c:pt idx="702">
                  <c:v>1510.4525600267493</c:v>
                </c:pt>
                <c:pt idx="703">
                  <c:v>1553.6341752053081</c:v>
                </c:pt>
                <c:pt idx="704">
                  <c:v>1454.2750006194613</c:v>
                </c:pt>
                <c:pt idx="705">
                  <c:v>1436.5462247621067</c:v>
                </c:pt>
                <c:pt idx="706">
                  <c:v>1518.4480145772297</c:v>
                </c:pt>
                <c:pt idx="707">
                  <c:v>1426.3020542780491</c:v>
                </c:pt>
                <c:pt idx="708">
                  <c:v>1558.5870510027821</c:v>
                </c:pt>
                <c:pt idx="709">
                  <c:v>1496.2902612651264</c:v>
                </c:pt>
                <c:pt idx="710">
                  <c:v>1499.3031902566354</c:v>
                </c:pt>
                <c:pt idx="711">
                  <c:v>1537.6743953513362</c:v>
                </c:pt>
                <c:pt idx="712">
                  <c:v>1539.1416463267071</c:v>
                </c:pt>
                <c:pt idx="713">
                  <c:v>1517.3998862560127</c:v>
                </c:pt>
                <c:pt idx="714">
                  <c:v>1450.4467263917302</c:v>
                </c:pt>
                <c:pt idx="715">
                  <c:v>1567.2966311514092</c:v>
                </c:pt>
                <c:pt idx="716">
                  <c:v>1551.2057203454724</c:v>
                </c:pt>
                <c:pt idx="717">
                  <c:v>1554.7674742096206</c:v>
                </c:pt>
                <c:pt idx="718">
                  <c:v>1517.471422301709</c:v>
                </c:pt>
                <c:pt idx="719">
                  <c:v>1526.3739826972849</c:v>
                </c:pt>
                <c:pt idx="720">
                  <c:v>1517.06380556112</c:v>
                </c:pt>
                <c:pt idx="721">
                  <c:v>1477.4678136522525</c:v>
                </c:pt>
                <c:pt idx="722">
                  <c:v>1480.3258225038392</c:v>
                </c:pt>
                <c:pt idx="723">
                  <c:v>1468.6356635746288</c:v>
                </c:pt>
                <c:pt idx="724">
                  <c:v>1486.2874399047671</c:v>
                </c:pt>
                <c:pt idx="725">
                  <c:v>1468.3234505393289</c:v>
                </c:pt>
                <c:pt idx="726">
                  <c:v>1557.4643476505642</c:v>
                </c:pt>
                <c:pt idx="727">
                  <c:v>2015.6125358840925</c:v>
                </c:pt>
                <c:pt idx="728">
                  <c:v>2034.4643222386419</c:v>
                </c:pt>
                <c:pt idx="729">
                  <c:v>1848.0820657073332</c:v>
                </c:pt>
                <c:pt idx="730">
                  <c:v>1963.3896079950825</c:v>
                </c:pt>
                <c:pt idx="731">
                  <c:v>2180.5246313802536</c:v>
                </c:pt>
                <c:pt idx="732">
                  <c:v>2047.4294657574173</c:v>
                </c:pt>
                <c:pt idx="733">
                  <c:v>1512.9542014837657</c:v>
                </c:pt>
                <c:pt idx="734">
                  <c:v>1539.9063974566163</c:v>
                </c:pt>
                <c:pt idx="735">
                  <c:v>1567.9410169196851</c:v>
                </c:pt>
                <c:pt idx="736">
                  <c:v>1576.8433758859976</c:v>
                </c:pt>
                <c:pt idx="737">
                  <c:v>1524.5126836654242</c:v>
                </c:pt>
                <c:pt idx="738">
                  <c:v>1652.6427769336885</c:v>
                </c:pt>
                <c:pt idx="739">
                  <c:v>1504.7820047378541</c:v>
                </c:pt>
                <c:pt idx="740">
                  <c:v>1547.1859285497392</c:v>
                </c:pt>
                <c:pt idx="741">
                  <c:v>1533.0634229117463</c:v>
                </c:pt>
                <c:pt idx="742">
                  <c:v>1508.6492289298312</c:v>
                </c:pt>
                <c:pt idx="743">
                  <c:v>1462.8631451000667</c:v>
                </c:pt>
                <c:pt idx="744">
                  <c:v>1436.7754721805968</c:v>
                </c:pt>
                <c:pt idx="745">
                  <c:v>1505.8976186666828</c:v>
                </c:pt>
                <c:pt idx="746">
                  <c:v>1723.3354112845493</c:v>
                </c:pt>
                <c:pt idx="747">
                  <c:v>1512.668434760684</c:v>
                </c:pt>
                <c:pt idx="748">
                  <c:v>1643.6670581366982</c:v>
                </c:pt>
                <c:pt idx="749">
                  <c:v>1547.3837659610215</c:v>
                </c:pt>
                <c:pt idx="750">
                  <c:v>1527.8125165828092</c:v>
                </c:pt>
                <c:pt idx="751">
                  <c:v>1537.6918025097541</c:v>
                </c:pt>
                <c:pt idx="752">
                  <c:v>1559.7968551732931</c:v>
                </c:pt>
                <c:pt idx="753">
                  <c:v>1574.2305475290145</c:v>
                </c:pt>
                <c:pt idx="754">
                  <c:v>1487.1195245678637</c:v>
                </c:pt>
                <c:pt idx="755">
                  <c:v>1547.0488090992517</c:v>
                </c:pt>
                <c:pt idx="756">
                  <c:v>1597.6434073443388</c:v>
                </c:pt>
                <c:pt idx="757">
                  <c:v>1497.3928466796874</c:v>
                </c:pt>
                <c:pt idx="758">
                  <c:v>1558.0239151149119</c:v>
                </c:pt>
                <c:pt idx="759">
                  <c:v>1733.1714825848085</c:v>
                </c:pt>
                <c:pt idx="760">
                  <c:v>1666.3569274805</c:v>
                </c:pt>
                <c:pt idx="761">
                  <c:v>1717.2876294961256</c:v>
                </c:pt>
                <c:pt idx="762">
                  <c:v>1582.1713321083471</c:v>
                </c:pt>
                <c:pt idx="763">
                  <c:v>1570.0545796514714</c:v>
                </c:pt>
                <c:pt idx="764">
                  <c:v>1851.4982837578493</c:v>
                </c:pt>
                <c:pt idx="765">
                  <c:v>2204.8537022193464</c:v>
                </c:pt>
                <c:pt idx="766">
                  <c:v>2053.2364570070704</c:v>
                </c:pt>
                <c:pt idx="767">
                  <c:v>1961.1800598266846</c:v>
                </c:pt>
                <c:pt idx="768">
                  <c:v>1934.314499720999</c:v>
                </c:pt>
                <c:pt idx="769">
                  <c:v>1885.458251773762</c:v>
                </c:pt>
                <c:pt idx="770">
                  <c:v>2019.2591198320843</c:v>
                </c:pt>
                <c:pt idx="771">
                  <c:v>1990.8204904389108</c:v>
                </c:pt>
                <c:pt idx="772">
                  <c:v>1757.1559526758288</c:v>
                </c:pt>
                <c:pt idx="773">
                  <c:v>2063.2855015476084</c:v>
                </c:pt>
                <c:pt idx="774">
                  <c:v>1850.9724313814768</c:v>
                </c:pt>
                <c:pt idx="775">
                  <c:v>2188.2702921993191</c:v>
                </c:pt>
                <c:pt idx="776">
                  <c:v>2134.7124330762408</c:v>
                </c:pt>
                <c:pt idx="777">
                  <c:v>1846.7192890376064</c:v>
                </c:pt>
                <c:pt idx="778">
                  <c:v>1914.7701630717888</c:v>
                </c:pt>
                <c:pt idx="779">
                  <c:v>2316.2072470159928</c:v>
                </c:pt>
                <c:pt idx="780">
                  <c:v>2554.7091456752678</c:v>
                </c:pt>
                <c:pt idx="781">
                  <c:v>2614.9212351585379</c:v>
                </c:pt>
                <c:pt idx="782">
                  <c:v>2181.1125178089937</c:v>
                </c:pt>
                <c:pt idx="783">
                  <c:v>2165.2266938753664</c:v>
                </c:pt>
                <c:pt idx="784">
                  <c:v>1958.2016129399012</c:v>
                </c:pt>
                <c:pt idx="785">
                  <c:v>2400.4080600216876</c:v>
                </c:pt>
                <c:pt idx="786">
                  <c:v>1864.3966550835976</c:v>
                </c:pt>
                <c:pt idx="787">
                  <c:v>2148.9832755758707</c:v>
                </c:pt>
                <c:pt idx="788">
                  <c:v>2431.8578917049731</c:v>
                </c:pt>
                <c:pt idx="789">
                  <c:v>2223.7762002075779</c:v>
                </c:pt>
                <c:pt idx="790">
                  <c:v>2294.3322221133294</c:v>
                </c:pt>
                <c:pt idx="791">
                  <c:v>2364.0537276695914</c:v>
                </c:pt>
                <c:pt idx="792">
                  <c:v>1910.1181303954208</c:v>
                </c:pt>
                <c:pt idx="793">
                  <c:v>1764.2373005300233</c:v>
                </c:pt>
                <c:pt idx="794">
                  <c:v>1722.2839276119039</c:v>
                </c:pt>
                <c:pt idx="795">
                  <c:v>1629.9996231211787</c:v>
                </c:pt>
                <c:pt idx="796">
                  <c:v>1906.9966507314759</c:v>
                </c:pt>
                <c:pt idx="797">
                  <c:v>1928.8626747183573</c:v>
                </c:pt>
                <c:pt idx="798">
                  <c:v>1618.5417067159817</c:v>
                </c:pt>
                <c:pt idx="799">
                  <c:v>1680.4692004561289</c:v>
                </c:pt>
                <c:pt idx="800">
                  <c:v>1927.0111978700702</c:v>
                </c:pt>
                <c:pt idx="801">
                  <c:v>1710.8554188701146</c:v>
                </c:pt>
                <c:pt idx="802">
                  <c:v>1730.7350669814034</c:v>
                </c:pt>
                <c:pt idx="803">
                  <c:v>1811.5221714751845</c:v>
                </c:pt>
                <c:pt idx="804">
                  <c:v>1624.8202842940523</c:v>
                </c:pt>
                <c:pt idx="805">
                  <c:v>2042.3098484277725</c:v>
                </c:pt>
                <c:pt idx="806">
                  <c:v>1905.6380720590098</c:v>
                </c:pt>
                <c:pt idx="807">
                  <c:v>2013.5170562831709</c:v>
                </c:pt>
                <c:pt idx="808">
                  <c:v>2065.7051109721642</c:v>
                </c:pt>
                <c:pt idx="809">
                  <c:v>2034.4071322179118</c:v>
                </c:pt>
                <c:pt idx="810">
                  <c:v>2004.6151759741761</c:v>
                </c:pt>
                <c:pt idx="811">
                  <c:v>1947.4481472550565</c:v>
                </c:pt>
                <c:pt idx="812">
                  <c:v>1994.6285927570591</c:v>
                </c:pt>
                <c:pt idx="813">
                  <c:v>1986.9772167832264</c:v>
                </c:pt>
                <c:pt idx="814">
                  <c:v>2204.7679401796008</c:v>
                </c:pt>
                <c:pt idx="815">
                  <c:v>2234.4915352092257</c:v>
                </c:pt>
                <c:pt idx="816">
                  <c:v>2322.229482408261</c:v>
                </c:pt>
                <c:pt idx="817">
                  <c:v>2004.1237673795567</c:v>
                </c:pt>
                <c:pt idx="818">
                  <c:v>2193.2382896068916</c:v>
                </c:pt>
                <c:pt idx="819">
                  <c:v>2090.4535020511889</c:v>
                </c:pt>
                <c:pt idx="820">
                  <c:v>2361.0307478214854</c:v>
                </c:pt>
                <c:pt idx="821">
                  <c:v>1740.9998886064438</c:v>
                </c:pt>
                <c:pt idx="822">
                  <c:v>2125.3566302960003</c:v>
                </c:pt>
                <c:pt idx="823">
                  <c:v>1971.8883434699339</c:v>
                </c:pt>
                <c:pt idx="824">
                  <c:v>1949.4985409775982</c:v>
                </c:pt>
                <c:pt idx="825">
                  <c:v>2270.5986615501251</c:v>
                </c:pt>
                <c:pt idx="826">
                  <c:v>1723.8401029467823</c:v>
                </c:pt>
                <c:pt idx="827">
                  <c:v>2120.0870932370563</c:v>
                </c:pt>
                <c:pt idx="828">
                  <c:v>2175.3002005456187</c:v>
                </c:pt>
                <c:pt idx="829">
                  <c:v>1858.6295800083435</c:v>
                </c:pt>
                <c:pt idx="830">
                  <c:v>1815.1409727381422</c:v>
                </c:pt>
                <c:pt idx="831">
                  <c:v>1617.4259134576396</c:v>
                </c:pt>
                <c:pt idx="832">
                  <c:v>1724.8530232993858</c:v>
                </c:pt>
                <c:pt idx="833">
                  <c:v>2549.8020085087528</c:v>
                </c:pt>
                <c:pt idx="834">
                  <c:v>1741.326814871032</c:v>
                </c:pt>
                <c:pt idx="835">
                  <c:v>1667.9071638754765</c:v>
                </c:pt>
                <c:pt idx="836">
                  <c:v>2024.5440877774142</c:v>
                </c:pt>
                <c:pt idx="837">
                  <c:v>1866.5469677080189</c:v>
                </c:pt>
                <c:pt idx="838">
                  <c:v>2149.543585121266</c:v>
                </c:pt>
                <c:pt idx="839">
                  <c:v>1933.3647582369604</c:v>
                </c:pt>
                <c:pt idx="840">
                  <c:v>2350.3438728363499</c:v>
                </c:pt>
                <c:pt idx="841">
                  <c:v>2072.446198626671</c:v>
                </c:pt>
                <c:pt idx="842">
                  <c:v>1803.1766975702969</c:v>
                </c:pt>
                <c:pt idx="843">
                  <c:v>2041.811448230867</c:v>
                </c:pt>
                <c:pt idx="844">
                  <c:v>1459.5870097392315</c:v>
                </c:pt>
                <c:pt idx="845">
                  <c:v>1477.73703125</c:v>
                </c:pt>
                <c:pt idx="846">
                  <c:v>1388.0856769618704</c:v>
                </c:pt>
                <c:pt idx="847">
                  <c:v>1365.6743722098215</c:v>
                </c:pt>
                <c:pt idx="848">
                  <c:v>1562.6528940054086</c:v>
                </c:pt>
                <c:pt idx="849">
                  <c:v>1458.2953274291567</c:v>
                </c:pt>
                <c:pt idx="850">
                  <c:v>1537.0754850456512</c:v>
                </c:pt>
                <c:pt idx="851">
                  <c:v>1421.45972210428</c:v>
                </c:pt>
                <c:pt idx="852">
                  <c:v>1543.8911962890625</c:v>
                </c:pt>
                <c:pt idx="853">
                  <c:v>1448.909618432971</c:v>
                </c:pt>
                <c:pt idx="854">
                  <c:v>1386.2072928436532</c:v>
                </c:pt>
                <c:pt idx="855">
                  <c:v>1432.231921212609</c:v>
                </c:pt>
                <c:pt idx="856">
                  <c:v>1398.6567432133838</c:v>
                </c:pt>
                <c:pt idx="857">
                  <c:v>1426.2218296595981</c:v>
                </c:pt>
                <c:pt idx="858">
                  <c:v>1400.7810464101294</c:v>
                </c:pt>
                <c:pt idx="859">
                  <c:v>1437.9009799631447</c:v>
                </c:pt>
                <c:pt idx="860">
                  <c:v>1447.8845325816762</c:v>
                </c:pt>
                <c:pt idx="861">
                  <c:v>1560.3056648334705</c:v>
                </c:pt>
                <c:pt idx="862">
                  <c:v>1563.6068276459316</c:v>
                </c:pt>
                <c:pt idx="863">
                  <c:v>1434.160400390625</c:v>
                </c:pt>
                <c:pt idx="864">
                  <c:v>1475.0640950861336</c:v>
                </c:pt>
                <c:pt idx="865">
                  <c:v>1526.6556803385417</c:v>
                </c:pt>
                <c:pt idx="866">
                  <c:v>1431.9353021162974</c:v>
                </c:pt>
                <c:pt idx="867">
                  <c:v>1464.8192661830358</c:v>
                </c:pt>
                <c:pt idx="868">
                  <c:v>1425.0394581206167</c:v>
                </c:pt>
                <c:pt idx="869">
                  <c:v>1464.1023061875296</c:v>
                </c:pt>
                <c:pt idx="870">
                  <c:v>1441.2757159824193</c:v>
                </c:pt>
                <c:pt idx="871">
                  <c:v>1455.4284842354912</c:v>
                </c:pt>
                <c:pt idx="872">
                  <c:v>1454.3767193733377</c:v>
                </c:pt>
                <c:pt idx="873">
                  <c:v>1452.464302394701</c:v>
                </c:pt>
                <c:pt idx="874">
                  <c:v>1422.3642821055296</c:v>
                </c:pt>
                <c:pt idx="875">
                  <c:v>1423.2878304036458</c:v>
                </c:pt>
                <c:pt idx="876">
                  <c:v>1446.3030399583615</c:v>
                </c:pt>
                <c:pt idx="877">
                  <c:v>1416.4595879683445</c:v>
                </c:pt>
                <c:pt idx="878">
                  <c:v>1393.261597213912</c:v>
                </c:pt>
                <c:pt idx="879">
                  <c:v>1399.7487060546875</c:v>
                </c:pt>
                <c:pt idx="880">
                  <c:v>1400.4332348926957</c:v>
                </c:pt>
                <c:pt idx="881">
                  <c:v>1454.883498186384</c:v>
                </c:pt>
                <c:pt idx="882">
                  <c:v>1410.2996692734691</c:v>
                </c:pt>
                <c:pt idx="883">
                  <c:v>1510.831969901843</c:v>
                </c:pt>
                <c:pt idx="884">
                  <c:v>1394.3417078224054</c:v>
                </c:pt>
                <c:pt idx="885">
                  <c:v>1374.7106993348448</c:v>
                </c:pt>
                <c:pt idx="886">
                  <c:v>1449.8138751294239</c:v>
                </c:pt>
                <c:pt idx="887">
                  <c:v>1457.2627783365256</c:v>
                </c:pt>
                <c:pt idx="888">
                  <c:v>1402.5662923976047</c:v>
                </c:pt>
                <c:pt idx="889">
                  <c:v>1390.4847924290423</c:v>
                </c:pt>
                <c:pt idx="890">
                  <c:v>1455.5852809053308</c:v>
                </c:pt>
                <c:pt idx="891">
                  <c:v>1492.9629760145058</c:v>
                </c:pt>
                <c:pt idx="892">
                  <c:v>1369.9515664015914</c:v>
                </c:pt>
                <c:pt idx="893">
                  <c:v>1465.1304941531039</c:v>
                </c:pt>
                <c:pt idx="894">
                  <c:v>1350.7908470067575</c:v>
                </c:pt>
                <c:pt idx="895">
                  <c:v>1360.6283791965166</c:v>
                </c:pt>
                <c:pt idx="896">
                  <c:v>1383.0084950258649</c:v>
                </c:pt>
                <c:pt idx="897">
                  <c:v>1423.8052463451015</c:v>
                </c:pt>
                <c:pt idx="898">
                  <c:v>1425.6676060267857</c:v>
                </c:pt>
                <c:pt idx="899">
                  <c:v>1382.1272783812076</c:v>
                </c:pt>
                <c:pt idx="900">
                  <c:v>1368.6968466255455</c:v>
                </c:pt>
                <c:pt idx="901">
                  <c:v>1383.3150281129449</c:v>
                </c:pt>
                <c:pt idx="902">
                  <c:v>1458.4997234298521</c:v>
                </c:pt>
                <c:pt idx="903">
                  <c:v>1354.4542137297574</c:v>
                </c:pt>
                <c:pt idx="904">
                  <c:v>1346.1704896545409</c:v>
                </c:pt>
                <c:pt idx="905">
                  <c:v>1462.1835969592869</c:v>
                </c:pt>
                <c:pt idx="906">
                  <c:v>1427.7326190812989</c:v>
                </c:pt>
                <c:pt idx="907">
                  <c:v>1425.2182908859927</c:v>
                </c:pt>
                <c:pt idx="908">
                  <c:v>1368.3038757754043</c:v>
                </c:pt>
                <c:pt idx="909">
                  <c:v>1377.4756719672878</c:v>
                </c:pt>
                <c:pt idx="910">
                  <c:v>1376.1084085668961</c:v>
                </c:pt>
                <c:pt idx="911">
                  <c:v>1384.6825255119231</c:v>
                </c:pt>
                <c:pt idx="912">
                  <c:v>1370.6545851019432</c:v>
                </c:pt>
                <c:pt idx="913">
                  <c:v>1354.5579639149023</c:v>
                </c:pt>
                <c:pt idx="914">
                  <c:v>1357.6337178911481</c:v>
                </c:pt>
                <c:pt idx="915">
                  <c:v>1352.8309956154628</c:v>
                </c:pt>
                <c:pt idx="916">
                  <c:v>1352.3690285047528</c:v>
                </c:pt>
                <c:pt idx="917">
                  <c:v>1350.6191824035884</c:v>
                </c:pt>
                <c:pt idx="918">
                  <c:v>1357.5196583231941</c:v>
                </c:pt>
                <c:pt idx="919">
                  <c:v>1384.3085181046472</c:v>
                </c:pt>
                <c:pt idx="920">
                  <c:v>1347.4907843338815</c:v>
                </c:pt>
                <c:pt idx="921">
                  <c:v>1374.0365031381671</c:v>
                </c:pt>
                <c:pt idx="922">
                  <c:v>1367.6565868686712</c:v>
                </c:pt>
                <c:pt idx="923">
                  <c:v>1368.9342097739748</c:v>
                </c:pt>
                <c:pt idx="924">
                  <c:v>1397.5544314516633</c:v>
                </c:pt>
                <c:pt idx="925">
                  <c:v>1384.9019315153546</c:v>
                </c:pt>
                <c:pt idx="926">
                  <c:v>1363.7361129760743</c:v>
                </c:pt>
                <c:pt idx="927">
                  <c:v>1351.4429918052092</c:v>
                </c:pt>
                <c:pt idx="928">
                  <c:v>1378.1708945159046</c:v>
                </c:pt>
                <c:pt idx="929">
                  <c:v>1348.9293056422066</c:v>
                </c:pt>
                <c:pt idx="930">
                  <c:v>1349.3174187554253</c:v>
                </c:pt>
                <c:pt idx="931">
                  <c:v>1345.2362659041469</c:v>
                </c:pt>
                <c:pt idx="932">
                  <c:v>1350.4721968556178</c:v>
                </c:pt>
                <c:pt idx="933">
                  <c:v>1471.4154282994957</c:v>
                </c:pt>
                <c:pt idx="934">
                  <c:v>1351.7541686100747</c:v>
                </c:pt>
                <c:pt idx="935">
                  <c:v>1350.9772261238247</c:v>
                </c:pt>
                <c:pt idx="936">
                  <c:v>1358.535107846878</c:v>
                </c:pt>
                <c:pt idx="937">
                  <c:v>1348.2479248046875</c:v>
                </c:pt>
                <c:pt idx="938">
                  <c:v>1356.5862257160932</c:v>
                </c:pt>
                <c:pt idx="939">
                  <c:v>1379.3865566061002</c:v>
                </c:pt>
                <c:pt idx="940">
                  <c:v>1384.9561069335937</c:v>
                </c:pt>
                <c:pt idx="941">
                  <c:v>1364.6216508012762</c:v>
                </c:pt>
                <c:pt idx="942">
                  <c:v>1376.8911707261029</c:v>
                </c:pt>
                <c:pt idx="943">
                  <c:v>1367.359928230775</c:v>
                </c:pt>
                <c:pt idx="944">
                  <c:v>1348.2479248046875</c:v>
                </c:pt>
                <c:pt idx="945">
                  <c:v>1376.4405296337814</c:v>
                </c:pt>
                <c:pt idx="946">
                  <c:v>1356.5918718204941</c:v>
                </c:pt>
                <c:pt idx="947">
                  <c:v>1360.7818579101563</c:v>
                </c:pt>
                <c:pt idx="948">
                  <c:v>1401.3854248720677</c:v>
                </c:pt>
                <c:pt idx="949">
                  <c:v>1461.2952071024854</c:v>
                </c:pt>
                <c:pt idx="950">
                  <c:v>1453.3404428767062</c:v>
                </c:pt>
                <c:pt idx="951">
                  <c:v>1361.8638454750503</c:v>
                </c:pt>
                <c:pt idx="952">
                  <c:v>1349.3196526126585</c:v>
                </c:pt>
                <c:pt idx="953">
                  <c:v>1357.9241448764144</c:v>
                </c:pt>
                <c:pt idx="954">
                  <c:v>1357.7217314785257</c:v>
                </c:pt>
                <c:pt idx="955">
                  <c:v>1347.6180291426808</c:v>
                </c:pt>
                <c:pt idx="956">
                  <c:v>1357.7365276377689</c:v>
                </c:pt>
                <c:pt idx="957">
                  <c:v>1349.2863480830254</c:v>
                </c:pt>
                <c:pt idx="958">
                  <c:v>1348.2673240082297</c:v>
                </c:pt>
                <c:pt idx="959">
                  <c:v>1394.0038863855398</c:v>
                </c:pt>
                <c:pt idx="960">
                  <c:v>1354.2808177200789</c:v>
                </c:pt>
                <c:pt idx="961">
                  <c:v>1351.3259634718499</c:v>
                </c:pt>
                <c:pt idx="962">
                  <c:v>1351.0455812759631</c:v>
                </c:pt>
                <c:pt idx="963">
                  <c:v>1371.5068063598883</c:v>
                </c:pt>
                <c:pt idx="964">
                  <c:v>1358.0239054044584</c:v>
                </c:pt>
                <c:pt idx="965">
                  <c:v>1359.5875181217784</c:v>
                </c:pt>
                <c:pt idx="966">
                  <c:v>1347.4303118024554</c:v>
                </c:pt>
                <c:pt idx="967">
                  <c:v>1380.0699734000684</c:v>
                </c:pt>
                <c:pt idx="968">
                  <c:v>1345.9290062088246</c:v>
                </c:pt>
                <c:pt idx="969">
                  <c:v>1351.7744890967424</c:v>
                </c:pt>
                <c:pt idx="970">
                  <c:v>1457.5872736162919</c:v>
                </c:pt>
                <c:pt idx="971">
                  <c:v>1389.9413353799694</c:v>
                </c:pt>
                <c:pt idx="972">
                  <c:v>1366.206484619511</c:v>
                </c:pt>
                <c:pt idx="973">
                  <c:v>1385.7254081121446</c:v>
                </c:pt>
                <c:pt idx="974">
                  <c:v>1350.5987868198129</c:v>
                </c:pt>
                <c:pt idx="975">
                  <c:v>1344.9055257433633</c:v>
                </c:pt>
                <c:pt idx="976">
                  <c:v>1352.6448078092981</c:v>
                </c:pt>
                <c:pt idx="977">
                  <c:v>1348.2433776302614</c:v>
                </c:pt>
                <c:pt idx="978">
                  <c:v>1388.0210356785203</c:v>
                </c:pt>
                <c:pt idx="979">
                  <c:v>1347.7287185256546</c:v>
                </c:pt>
                <c:pt idx="980">
                  <c:v>1380.7731493860383</c:v>
                </c:pt>
                <c:pt idx="981">
                  <c:v>1364.3884691629567</c:v>
                </c:pt>
                <c:pt idx="982">
                  <c:v>1348.2763682606455</c:v>
                </c:pt>
                <c:pt idx="983">
                  <c:v>1386.2762616813006</c:v>
                </c:pt>
                <c:pt idx="984">
                  <c:v>1380.4290270370918</c:v>
                </c:pt>
                <c:pt idx="985">
                  <c:v>1357.9552750201085</c:v>
                </c:pt>
                <c:pt idx="986">
                  <c:v>1462.6670539359829</c:v>
                </c:pt>
                <c:pt idx="987">
                  <c:v>1414.4627260777922</c:v>
                </c:pt>
                <c:pt idx="988">
                  <c:v>1364.8165421302099</c:v>
                </c:pt>
                <c:pt idx="989">
                  <c:v>1351.4913658655491</c:v>
                </c:pt>
                <c:pt idx="990">
                  <c:v>1463.3851801008891</c:v>
                </c:pt>
                <c:pt idx="991">
                  <c:v>1392.4402508165276</c:v>
                </c:pt>
                <c:pt idx="992">
                  <c:v>1365.7573161414493</c:v>
                </c:pt>
                <c:pt idx="993">
                  <c:v>1362.9089812964253</c:v>
                </c:pt>
                <c:pt idx="994">
                  <c:v>1362.7520237156898</c:v>
                </c:pt>
                <c:pt idx="995">
                  <c:v>1354.2956580583959</c:v>
                </c:pt>
                <c:pt idx="996">
                  <c:v>1379.6156638260675</c:v>
                </c:pt>
                <c:pt idx="997">
                  <c:v>1363.7763702888799</c:v>
                </c:pt>
                <c:pt idx="998">
                  <c:v>1351.2522826230615</c:v>
                </c:pt>
                <c:pt idx="999">
                  <c:v>1448.4398695812376</c:v>
                </c:pt>
                <c:pt idx="1000">
                  <c:v>1354.1292052504596</c:v>
                </c:pt>
                <c:pt idx="1001">
                  <c:v>1348.045368776483</c:v>
                </c:pt>
                <c:pt idx="1002">
                  <c:v>1385.0713189324313</c:v>
                </c:pt>
                <c:pt idx="1003">
                  <c:v>1375.1838359111064</c:v>
                </c:pt>
                <c:pt idx="1004">
                  <c:v>1351.3499168422036</c:v>
                </c:pt>
                <c:pt idx="1005">
                  <c:v>1390.414344313042</c:v>
                </c:pt>
                <c:pt idx="1006">
                  <c:v>1366.4816136513987</c:v>
                </c:pt>
                <c:pt idx="1007">
                  <c:v>1381.4449458010108</c:v>
                </c:pt>
                <c:pt idx="1008">
                  <c:v>1376.4469469855812</c:v>
                </c:pt>
                <c:pt idx="1009">
                  <c:v>1377.2763246085979</c:v>
                </c:pt>
                <c:pt idx="1010">
                  <c:v>1350.5473031570662</c:v>
                </c:pt>
                <c:pt idx="1011">
                  <c:v>1396.4375664206111</c:v>
                </c:pt>
                <c:pt idx="1012">
                  <c:v>1406.34788144868</c:v>
                </c:pt>
                <c:pt idx="1013">
                  <c:v>1365.6018241882325</c:v>
                </c:pt>
                <c:pt idx="1014">
                  <c:v>1365.1617584610942</c:v>
                </c:pt>
                <c:pt idx="1015">
                  <c:v>1375.7872949887628</c:v>
                </c:pt>
                <c:pt idx="1016">
                  <c:v>1414.2837764855587</c:v>
                </c:pt>
                <c:pt idx="1017">
                  <c:v>1414.357876678773</c:v>
                </c:pt>
                <c:pt idx="1018">
                  <c:v>1348.4188354863222</c:v>
                </c:pt>
                <c:pt idx="1019">
                  <c:v>1450.9036451565748</c:v>
                </c:pt>
                <c:pt idx="1020">
                  <c:v>1352.1938662497414</c:v>
                </c:pt>
                <c:pt idx="1021">
                  <c:v>1351.2474137123186</c:v>
                </c:pt>
                <c:pt idx="1022">
                  <c:v>1367.838451934279</c:v>
                </c:pt>
                <c:pt idx="1023">
                  <c:v>1368.7480912022083</c:v>
                </c:pt>
                <c:pt idx="1024">
                  <c:v>1353.6729234348643</c:v>
                </c:pt>
                <c:pt idx="1025">
                  <c:v>1391.9989092472038</c:v>
                </c:pt>
                <c:pt idx="1026">
                  <c:v>1423.6085962689112</c:v>
                </c:pt>
                <c:pt idx="1027">
                  <c:v>1400.9740203075714</c:v>
                </c:pt>
                <c:pt idx="1028">
                  <c:v>1422.5280797986561</c:v>
                </c:pt>
                <c:pt idx="1029">
                  <c:v>1385.7059437397672</c:v>
                </c:pt>
                <c:pt idx="1030">
                  <c:v>1354.7175774530533</c:v>
                </c:pt>
                <c:pt idx="1031">
                  <c:v>1370.4556057423927</c:v>
                </c:pt>
                <c:pt idx="1032">
                  <c:v>1367.0947646553634</c:v>
                </c:pt>
                <c:pt idx="1033">
                  <c:v>1387.6504035267403</c:v>
                </c:pt>
                <c:pt idx="1034">
                  <c:v>1404.5885553869064</c:v>
                </c:pt>
                <c:pt idx="1035">
                  <c:v>1400.7835753233703</c:v>
                </c:pt>
                <c:pt idx="1036">
                  <c:v>1486.5570184999872</c:v>
                </c:pt>
                <c:pt idx="1037">
                  <c:v>1353.6025114096442</c:v>
                </c:pt>
                <c:pt idx="1038">
                  <c:v>1369.4207958029635</c:v>
                </c:pt>
                <c:pt idx="1039">
                  <c:v>1348.2796962105449</c:v>
                </c:pt>
                <c:pt idx="1040">
                  <c:v>1349.1431124663739</c:v>
                </c:pt>
                <c:pt idx="1041">
                  <c:v>1426.8340312601374</c:v>
                </c:pt>
                <c:pt idx="1042">
                  <c:v>1383.989897815211</c:v>
                </c:pt>
                <c:pt idx="1043">
                  <c:v>1358.479256652354</c:v>
                </c:pt>
                <c:pt idx="1044">
                  <c:v>1354.2760974271798</c:v>
                </c:pt>
                <c:pt idx="1045">
                  <c:v>1357.3781396717259</c:v>
                </c:pt>
                <c:pt idx="1046">
                  <c:v>1360.4490725574949</c:v>
                </c:pt>
                <c:pt idx="1047">
                  <c:v>1373.3725312998597</c:v>
                </c:pt>
                <c:pt idx="1048">
                  <c:v>1369.8651394598346</c:v>
                </c:pt>
                <c:pt idx="1049">
                  <c:v>1368.6837191425993</c:v>
                </c:pt>
                <c:pt idx="1050">
                  <c:v>1348.0786087935553</c:v>
                </c:pt>
                <c:pt idx="1051">
                  <c:v>1365.0921413214633</c:v>
                </c:pt>
                <c:pt idx="1052">
                  <c:v>1348.2666028611204</c:v>
                </c:pt>
                <c:pt idx="1053">
                  <c:v>1350.8894123885107</c:v>
                </c:pt>
                <c:pt idx="1054">
                  <c:v>1376.943243999445</c:v>
                </c:pt>
                <c:pt idx="1055">
                  <c:v>1371.079947631122</c:v>
                </c:pt>
                <c:pt idx="1056">
                  <c:v>1351.8220419394004</c:v>
                </c:pt>
                <c:pt idx="1057">
                  <c:v>1423.9253975620354</c:v>
                </c:pt>
                <c:pt idx="1058">
                  <c:v>1415.5640701165721</c:v>
                </c:pt>
                <c:pt idx="1059">
                  <c:v>1369.8652378685947</c:v>
                </c:pt>
                <c:pt idx="1060">
                  <c:v>1371.3962851341917</c:v>
                </c:pt>
                <c:pt idx="1061">
                  <c:v>1435.863340588307</c:v>
                </c:pt>
                <c:pt idx="1062">
                  <c:v>1482.6309502636213</c:v>
                </c:pt>
                <c:pt idx="1063">
                  <c:v>1582.5243326822917</c:v>
                </c:pt>
                <c:pt idx="1064">
                  <c:v>1488.5533397596039</c:v>
                </c:pt>
                <c:pt idx="1065">
                  <c:v>1515.3603028149494</c:v>
                </c:pt>
                <c:pt idx="1066">
                  <c:v>1517.6647007393694</c:v>
                </c:pt>
                <c:pt idx="1067">
                  <c:v>1477.7717260300303</c:v>
                </c:pt>
                <c:pt idx="1068">
                  <c:v>1390.4900574350281</c:v>
                </c:pt>
                <c:pt idx="1069">
                  <c:v>1513.8488343632282</c:v>
                </c:pt>
                <c:pt idx="1070">
                  <c:v>1396.2890250503376</c:v>
                </c:pt>
                <c:pt idx="1071">
                  <c:v>1483.9866483295384</c:v>
                </c:pt>
                <c:pt idx="1072">
                  <c:v>1511.8435937043662</c:v>
                </c:pt>
                <c:pt idx="1073">
                  <c:v>1462.6815953376845</c:v>
                </c:pt>
                <c:pt idx="1074">
                  <c:v>1392.459301277657</c:v>
                </c:pt>
                <c:pt idx="1075">
                  <c:v>1475.0741147961296</c:v>
                </c:pt>
                <c:pt idx="1076">
                  <c:v>1591.8117388441058</c:v>
                </c:pt>
                <c:pt idx="1077">
                  <c:v>1552.2574575479748</c:v>
                </c:pt>
                <c:pt idx="1078">
                  <c:v>1559.9672347164387</c:v>
                </c:pt>
                <c:pt idx="1079">
                  <c:v>1493.2203563690186</c:v>
                </c:pt>
                <c:pt idx="1080">
                  <c:v>1459.0457106370193</c:v>
                </c:pt>
                <c:pt idx="1081">
                  <c:v>1592.5671113035703</c:v>
                </c:pt>
                <c:pt idx="1082">
                  <c:v>1555.5626989587561</c:v>
                </c:pt>
                <c:pt idx="1083">
                  <c:v>1553.2704155557005</c:v>
                </c:pt>
                <c:pt idx="1084">
                  <c:v>1429.8653380735263</c:v>
                </c:pt>
                <c:pt idx="1085">
                  <c:v>1495.566291809082</c:v>
                </c:pt>
                <c:pt idx="1086">
                  <c:v>1427.2987346528103</c:v>
                </c:pt>
                <c:pt idx="1087">
                  <c:v>1452.9631643354523</c:v>
                </c:pt>
                <c:pt idx="1088">
                  <c:v>1578.747179037505</c:v>
                </c:pt>
                <c:pt idx="1089">
                  <c:v>1580.2429068230058</c:v>
                </c:pt>
                <c:pt idx="1090">
                  <c:v>1486.3924378176189</c:v>
                </c:pt>
                <c:pt idx="1091">
                  <c:v>1641.1126221126981</c:v>
                </c:pt>
                <c:pt idx="1092">
                  <c:v>1612.6654271986879</c:v>
                </c:pt>
                <c:pt idx="1093">
                  <c:v>1581.2939203151664</c:v>
                </c:pt>
                <c:pt idx="1094">
                  <c:v>1654.0606245022375</c:v>
                </c:pt>
                <c:pt idx="1095">
                  <c:v>1573.8995735168457</c:v>
                </c:pt>
                <c:pt idx="1096">
                  <c:v>1528.5557933876373</c:v>
                </c:pt>
                <c:pt idx="1097">
                  <c:v>1380.8528461432486</c:v>
                </c:pt>
                <c:pt idx="1098">
                  <c:v>1463.2972875097742</c:v>
                </c:pt>
                <c:pt idx="1099">
                  <c:v>1627.6608650877854</c:v>
                </c:pt>
                <c:pt idx="1100">
                  <c:v>1614.9991490360665</c:v>
                </c:pt>
                <c:pt idx="1101">
                  <c:v>1616.0702950134757</c:v>
                </c:pt>
                <c:pt idx="1102">
                  <c:v>1516.3144943561961</c:v>
                </c:pt>
                <c:pt idx="1103">
                  <c:v>1622.732643676927</c:v>
                </c:pt>
                <c:pt idx="1104">
                  <c:v>1619.5128103335162</c:v>
                </c:pt>
                <c:pt idx="1105">
                  <c:v>1604.5165355935301</c:v>
                </c:pt>
                <c:pt idx="1106">
                  <c:v>1502.10527620789</c:v>
                </c:pt>
                <c:pt idx="1107">
                  <c:v>1439.5671806975406</c:v>
                </c:pt>
                <c:pt idx="1108">
                  <c:v>1474.5530303515113</c:v>
                </c:pt>
                <c:pt idx="1109">
                  <c:v>1611.4010760967549</c:v>
                </c:pt>
                <c:pt idx="1110">
                  <c:v>1506.877095227801</c:v>
                </c:pt>
                <c:pt idx="1111">
                  <c:v>1590.6402445310523</c:v>
                </c:pt>
                <c:pt idx="1112">
                  <c:v>1463.4730352012857</c:v>
                </c:pt>
                <c:pt idx="1113">
                  <c:v>1413.806654627183</c:v>
                </c:pt>
                <c:pt idx="1114">
                  <c:v>1530.1887779563483</c:v>
                </c:pt>
                <c:pt idx="1115">
                  <c:v>1599.4901554898879</c:v>
                </c:pt>
                <c:pt idx="1116">
                  <c:v>1569.7417608138619</c:v>
                </c:pt>
                <c:pt idx="1117">
                  <c:v>1536.1211121387971</c:v>
                </c:pt>
                <c:pt idx="1118">
                  <c:v>1594.9375077642826</c:v>
                </c:pt>
                <c:pt idx="1119">
                  <c:v>1571.544154328712</c:v>
                </c:pt>
                <c:pt idx="1120">
                  <c:v>1511.2961795513447</c:v>
                </c:pt>
                <c:pt idx="1121">
                  <c:v>1527.9552848883434</c:v>
                </c:pt>
                <c:pt idx="1122">
                  <c:v>1411.5448955660138</c:v>
                </c:pt>
                <c:pt idx="1123">
                  <c:v>1466.6769569732114</c:v>
                </c:pt>
                <c:pt idx="1124">
                  <c:v>1553.4884664601293</c:v>
                </c:pt>
                <c:pt idx="1125">
                  <c:v>1707.1731906467014</c:v>
                </c:pt>
                <c:pt idx="1126">
                  <c:v>1706.8668950130705</c:v>
                </c:pt>
                <c:pt idx="1127">
                  <c:v>1559.2402387403233</c:v>
                </c:pt>
                <c:pt idx="1128">
                  <c:v>1542.3078591706033</c:v>
                </c:pt>
                <c:pt idx="1129">
                  <c:v>1730.5075127641787</c:v>
                </c:pt>
                <c:pt idx="1130">
                  <c:v>1606.0619834909287</c:v>
                </c:pt>
                <c:pt idx="1131">
                  <c:v>1570.6921780056423</c:v>
                </c:pt>
                <c:pt idx="1132">
                  <c:v>1604.2841790312079</c:v>
                </c:pt>
                <c:pt idx="1133">
                  <c:v>1607.0902865101025</c:v>
                </c:pt>
                <c:pt idx="1134">
                  <c:v>1496.4479469678081</c:v>
                </c:pt>
                <c:pt idx="1135">
                  <c:v>1600.1288292628826</c:v>
                </c:pt>
                <c:pt idx="1136">
                  <c:v>1594.6360320348174</c:v>
                </c:pt>
                <c:pt idx="1137">
                  <c:v>1623.4660005915314</c:v>
                </c:pt>
                <c:pt idx="1138">
                  <c:v>1459.0078497381837</c:v>
                </c:pt>
                <c:pt idx="1139">
                  <c:v>1612.1550837455036</c:v>
                </c:pt>
                <c:pt idx="1140">
                  <c:v>1639.8001762367894</c:v>
                </c:pt>
                <c:pt idx="1141">
                  <c:v>1608.0167051373105</c:v>
                </c:pt>
                <c:pt idx="1142">
                  <c:v>1691.0017685690043</c:v>
                </c:pt>
                <c:pt idx="1143">
                  <c:v>1520.8801819251862</c:v>
                </c:pt>
                <c:pt idx="1144">
                  <c:v>1449.6793076735275</c:v>
                </c:pt>
                <c:pt idx="1145">
                  <c:v>1662.0460120474938</c:v>
                </c:pt>
                <c:pt idx="1146">
                  <c:v>1637.5450824555896</c:v>
                </c:pt>
                <c:pt idx="1147">
                  <c:v>1597.8630877555686</c:v>
                </c:pt>
                <c:pt idx="1148">
                  <c:v>1584.8203056442571</c:v>
                </c:pt>
                <c:pt idx="1149">
                  <c:v>1550.2894882202149</c:v>
                </c:pt>
                <c:pt idx="1150">
                  <c:v>1725.8409369276003</c:v>
                </c:pt>
                <c:pt idx="1151">
                  <c:v>1522.0941625474959</c:v>
                </c:pt>
                <c:pt idx="1152">
                  <c:v>1460.3017710810122</c:v>
                </c:pt>
                <c:pt idx="1153">
                  <c:v>1623.9285122565152</c:v>
                </c:pt>
                <c:pt idx="1154">
                  <c:v>1620.4196715509374</c:v>
                </c:pt>
                <c:pt idx="1155">
                  <c:v>1600.7423692055797</c:v>
                </c:pt>
                <c:pt idx="1156">
                  <c:v>1564.9624449654793</c:v>
                </c:pt>
                <c:pt idx="1157">
                  <c:v>1543.5760874132691</c:v>
                </c:pt>
                <c:pt idx="1158">
                  <c:v>1744.0251763126148</c:v>
                </c:pt>
                <c:pt idx="1159">
                  <c:v>1783.1752541024682</c:v>
                </c:pt>
                <c:pt idx="1160">
                  <c:v>1602.4837026982623</c:v>
                </c:pt>
                <c:pt idx="1161">
                  <c:v>1686.8940112435243</c:v>
                </c:pt>
                <c:pt idx="1162">
                  <c:v>1696.2044553222656</c:v>
                </c:pt>
                <c:pt idx="1163">
                  <c:v>1396.1553265957934</c:v>
                </c:pt>
                <c:pt idx="1164">
                  <c:v>1628.5197634970066</c:v>
                </c:pt>
                <c:pt idx="1165">
                  <c:v>1497.357300159543</c:v>
                </c:pt>
                <c:pt idx="1166">
                  <c:v>1599.9307688285464</c:v>
                </c:pt>
                <c:pt idx="1167">
                  <c:v>1612.5715880276864</c:v>
                </c:pt>
                <c:pt idx="1168">
                  <c:v>1644.9728911697905</c:v>
                </c:pt>
                <c:pt idx="1169">
                  <c:v>1488.7972174683816</c:v>
                </c:pt>
                <c:pt idx="1170">
                  <c:v>1479.8220759487181</c:v>
                </c:pt>
                <c:pt idx="1171">
                  <c:v>1479.0561611146047</c:v>
                </c:pt>
                <c:pt idx="1172">
                  <c:v>1528.6075810353609</c:v>
                </c:pt>
                <c:pt idx="1173">
                  <c:v>1518.8534824121373</c:v>
                </c:pt>
                <c:pt idx="1174">
                  <c:v>1484.2517154843918</c:v>
                </c:pt>
                <c:pt idx="1175">
                  <c:v>1416.06772704277</c:v>
                </c:pt>
                <c:pt idx="1176">
                  <c:v>1487.2714381914125</c:v>
                </c:pt>
                <c:pt idx="1177">
                  <c:v>1521.2456202651515</c:v>
                </c:pt>
                <c:pt idx="1178">
                  <c:v>1712.3591451909888</c:v>
                </c:pt>
                <c:pt idx="1179">
                  <c:v>1607.7264323375794</c:v>
                </c:pt>
                <c:pt idx="1180">
                  <c:v>1579.4136483472566</c:v>
                </c:pt>
                <c:pt idx="1181">
                  <c:v>1618.8292938630634</c:v>
                </c:pt>
                <c:pt idx="1182">
                  <c:v>1521.9959868825836</c:v>
                </c:pt>
                <c:pt idx="1183">
                  <c:v>1543.4752591249173</c:v>
                </c:pt>
                <c:pt idx="1184">
                  <c:v>1520.6935613592107</c:v>
                </c:pt>
                <c:pt idx="1185">
                  <c:v>1625.8941818609471</c:v>
                </c:pt>
                <c:pt idx="1186">
                  <c:v>1523.1813939438898</c:v>
                </c:pt>
                <c:pt idx="1187">
                  <c:v>1461.3931775079257</c:v>
                </c:pt>
                <c:pt idx="1188">
                  <c:v>1526.3398296187077</c:v>
                </c:pt>
                <c:pt idx="1189">
                  <c:v>1693.4828715344788</c:v>
                </c:pt>
                <c:pt idx="1190">
                  <c:v>1774.3382757137256</c:v>
                </c:pt>
                <c:pt idx="1191">
                  <c:v>1751.8102523050934</c:v>
                </c:pt>
                <c:pt idx="1192">
                  <c:v>1527.5386242101506</c:v>
                </c:pt>
                <c:pt idx="1193">
                  <c:v>1557.2908102157191</c:v>
                </c:pt>
                <c:pt idx="1194">
                  <c:v>1616.1930767264064</c:v>
                </c:pt>
                <c:pt idx="1195">
                  <c:v>1566.1135510338677</c:v>
                </c:pt>
                <c:pt idx="1196">
                  <c:v>1535.1400165331336</c:v>
                </c:pt>
                <c:pt idx="1197">
                  <c:v>1724.702147766784</c:v>
                </c:pt>
                <c:pt idx="1198">
                  <c:v>1625.157341003418</c:v>
                </c:pt>
                <c:pt idx="1199">
                  <c:v>1610.3870692068419</c:v>
                </c:pt>
                <c:pt idx="1200">
                  <c:v>1528.4415508563702</c:v>
                </c:pt>
                <c:pt idx="1201">
                  <c:v>1564.8664181210579</c:v>
                </c:pt>
                <c:pt idx="1202">
                  <c:v>1628.1754553551098</c:v>
                </c:pt>
                <c:pt idx="1203">
                  <c:v>1601.6069130932303</c:v>
                </c:pt>
                <c:pt idx="1204">
                  <c:v>1662.7109571434985</c:v>
                </c:pt>
                <c:pt idx="1205">
                  <c:v>1618.0674100729514</c:v>
                </c:pt>
                <c:pt idx="1206">
                  <c:v>1660.3206197759157</c:v>
                </c:pt>
                <c:pt idx="1207">
                  <c:v>1539.6441356399296</c:v>
                </c:pt>
                <c:pt idx="1208">
                  <c:v>1520.5642411286897</c:v>
                </c:pt>
                <c:pt idx="1209">
                  <c:v>1736.2106379294883</c:v>
                </c:pt>
                <c:pt idx="1210">
                  <c:v>1499.0781881842815</c:v>
                </c:pt>
                <c:pt idx="1211">
                  <c:v>1567.5884895799566</c:v>
                </c:pt>
                <c:pt idx="1212">
                  <c:v>1522.8492978622353</c:v>
                </c:pt>
                <c:pt idx="1213">
                  <c:v>1584.504736365484</c:v>
                </c:pt>
                <c:pt idx="1214">
                  <c:v>1568.3705739667339</c:v>
                </c:pt>
                <c:pt idx="1215">
                  <c:v>1541.7351317632765</c:v>
                </c:pt>
                <c:pt idx="1216">
                  <c:v>1567.0476490520145</c:v>
                </c:pt>
                <c:pt idx="1217">
                  <c:v>1576.68872180534</c:v>
                </c:pt>
                <c:pt idx="1218">
                  <c:v>1474.4666656754976</c:v>
                </c:pt>
                <c:pt idx="1219">
                  <c:v>1512.3975838644462</c:v>
                </c:pt>
                <c:pt idx="1220">
                  <c:v>1693.2422788801687</c:v>
                </c:pt>
                <c:pt idx="1221">
                  <c:v>1536.406592177264</c:v>
                </c:pt>
                <c:pt idx="1222">
                  <c:v>1503.8580680338541</c:v>
                </c:pt>
                <c:pt idx="1223">
                  <c:v>1643.0436404053003</c:v>
                </c:pt>
                <c:pt idx="1224">
                  <c:v>1532.7774935718101</c:v>
                </c:pt>
                <c:pt idx="1225">
                  <c:v>1464.6179511491644</c:v>
                </c:pt>
                <c:pt idx="1226">
                  <c:v>1503.681845925071</c:v>
                </c:pt>
                <c:pt idx="1227">
                  <c:v>1515.2266553306899</c:v>
                </c:pt>
                <c:pt idx="1228">
                  <c:v>1523.4506286866215</c:v>
                </c:pt>
                <c:pt idx="1229">
                  <c:v>1522.8347794173601</c:v>
                </c:pt>
                <c:pt idx="1230">
                  <c:v>1369.2556010042683</c:v>
                </c:pt>
                <c:pt idx="1231">
                  <c:v>1478.9663664251766</c:v>
                </c:pt>
                <c:pt idx="1232">
                  <c:v>1522.70728984632</c:v>
                </c:pt>
                <c:pt idx="1233">
                  <c:v>1490.6082804654714</c:v>
                </c:pt>
                <c:pt idx="1234">
                  <c:v>1520.2374260325319</c:v>
                </c:pt>
                <c:pt idx="1235">
                  <c:v>1493.1612656011814</c:v>
                </c:pt>
                <c:pt idx="1236">
                  <c:v>1512.0453021463923</c:v>
                </c:pt>
                <c:pt idx="1237">
                  <c:v>1482.6632278327654</c:v>
                </c:pt>
                <c:pt idx="1238">
                  <c:v>1353.3262451171875</c:v>
                </c:pt>
                <c:pt idx="1239">
                  <c:v>1352.0204948538681</c:v>
                </c:pt>
                <c:pt idx="1240">
                  <c:v>1351.449380109168</c:v>
                </c:pt>
                <c:pt idx="1241">
                  <c:v>1543.2489600218773</c:v>
                </c:pt>
                <c:pt idx="1242">
                  <c:v>1488.9011992907915</c:v>
                </c:pt>
                <c:pt idx="1243">
                  <c:v>1528.853425175929</c:v>
                </c:pt>
                <c:pt idx="1244">
                  <c:v>1483.9747675347767</c:v>
                </c:pt>
                <c:pt idx="1245">
                  <c:v>1485.977321501701</c:v>
                </c:pt>
                <c:pt idx="1246">
                  <c:v>1549.6323596178124</c:v>
                </c:pt>
                <c:pt idx="1247">
                  <c:v>1544.9809822976738</c:v>
                </c:pt>
                <c:pt idx="1248">
                  <c:v>1534.8011254424828</c:v>
                </c:pt>
                <c:pt idx="1249">
                  <c:v>1532.7492186250133</c:v>
                </c:pt>
                <c:pt idx="1250">
                  <c:v>1497.9388535257449</c:v>
                </c:pt>
                <c:pt idx="1251">
                  <c:v>1481.1497086528482</c:v>
                </c:pt>
                <c:pt idx="1252">
                  <c:v>1514.3217984677415</c:v>
                </c:pt>
                <c:pt idx="1253">
                  <c:v>1559.0294738540506</c:v>
                </c:pt>
                <c:pt idx="1254">
                  <c:v>1530.8823274566894</c:v>
                </c:pt>
                <c:pt idx="1255">
                  <c:v>1503.0760508560109</c:v>
                </c:pt>
                <c:pt idx="1256">
                  <c:v>1512.8663489192179</c:v>
                </c:pt>
                <c:pt idx="1257">
                  <c:v>1493.7410625614784</c:v>
                </c:pt>
                <c:pt idx="1258">
                  <c:v>1483.7622954539763</c:v>
                </c:pt>
                <c:pt idx="1259">
                  <c:v>1456.4501981847427</c:v>
                </c:pt>
                <c:pt idx="1260">
                  <c:v>1525.8073160824856</c:v>
                </c:pt>
                <c:pt idx="1261">
                  <c:v>1491.7450656036187</c:v>
                </c:pt>
                <c:pt idx="1262">
                  <c:v>1475.9892691153068</c:v>
                </c:pt>
                <c:pt idx="1263">
                  <c:v>1493.6671947775242</c:v>
                </c:pt>
                <c:pt idx="1264">
                  <c:v>2071.8237823085833</c:v>
                </c:pt>
                <c:pt idx="1265">
                  <c:v>1952.5887622318987</c:v>
                </c:pt>
                <c:pt idx="1266">
                  <c:v>2139.2721633899941</c:v>
                </c:pt>
                <c:pt idx="1267">
                  <c:v>2088.1542192517336</c:v>
                </c:pt>
                <c:pt idx="1268">
                  <c:v>2025.2022041458813</c:v>
                </c:pt>
                <c:pt idx="1269">
                  <c:v>1921.7013685773497</c:v>
                </c:pt>
                <c:pt idx="1270">
                  <c:v>1957.6408043083647</c:v>
                </c:pt>
                <c:pt idx="1271">
                  <c:v>1914.3798551623195</c:v>
                </c:pt>
                <c:pt idx="1272">
                  <c:v>2148.0863751576067</c:v>
                </c:pt>
                <c:pt idx="1273">
                  <c:v>2166.3700385572038</c:v>
                </c:pt>
                <c:pt idx="1274">
                  <c:v>1633.2183021675489</c:v>
                </c:pt>
                <c:pt idx="1275">
                  <c:v>1703.1554849293545</c:v>
                </c:pt>
                <c:pt idx="1276">
                  <c:v>1705.5803637774113</c:v>
                </c:pt>
                <c:pt idx="1277">
                  <c:v>1606.392009910775</c:v>
                </c:pt>
                <c:pt idx="1278">
                  <c:v>2021.514224587894</c:v>
                </c:pt>
                <c:pt idx="1279">
                  <c:v>2021.7413753735575</c:v>
                </c:pt>
                <c:pt idx="1280">
                  <c:v>2341.3531023394407</c:v>
                </c:pt>
                <c:pt idx="1281">
                  <c:v>1924.6350716811944</c:v>
                </c:pt>
                <c:pt idx="1282">
                  <c:v>2071.0490995535556</c:v>
                </c:pt>
                <c:pt idx="1283">
                  <c:v>2252.8878056657668</c:v>
                </c:pt>
                <c:pt idx="1284">
                  <c:v>2187.2923883992994</c:v>
                </c:pt>
                <c:pt idx="1285">
                  <c:v>2284.5101698547828</c:v>
                </c:pt>
                <c:pt idx="1286">
                  <c:v>2068.1233241337895</c:v>
                </c:pt>
                <c:pt idx="1287">
                  <c:v>1964.2940800423326</c:v>
                </c:pt>
                <c:pt idx="1288">
                  <c:v>1979.0886358518965</c:v>
                </c:pt>
                <c:pt idx="1289">
                  <c:v>1431.3310425574848</c:v>
                </c:pt>
                <c:pt idx="1290">
                  <c:v>1448.6856355083464</c:v>
                </c:pt>
                <c:pt idx="1291">
                  <c:v>1486.5992053061329</c:v>
                </c:pt>
                <c:pt idx="1292">
                  <c:v>1413.0013430521369</c:v>
                </c:pt>
                <c:pt idx="1293">
                  <c:v>1453.2287527219735</c:v>
                </c:pt>
                <c:pt idx="1294">
                  <c:v>1559.610107421875</c:v>
                </c:pt>
                <c:pt idx="1295">
                  <c:v>1559.9563821483885</c:v>
                </c:pt>
                <c:pt idx="1296">
                  <c:v>1618.6813185471756</c:v>
                </c:pt>
                <c:pt idx="1297">
                  <c:v>1592.1019850510818</c:v>
                </c:pt>
                <c:pt idx="1298">
                  <c:v>1563.0730853241998</c:v>
                </c:pt>
                <c:pt idx="1299">
                  <c:v>1404.0151075344365</c:v>
                </c:pt>
                <c:pt idx="1300">
                  <c:v>1482.5815972736473</c:v>
                </c:pt>
                <c:pt idx="1301">
                  <c:v>1521.0016799926757</c:v>
                </c:pt>
                <c:pt idx="1302">
                  <c:v>1434.9941369973189</c:v>
                </c:pt>
                <c:pt idx="1303">
                  <c:v>1435.0987483741385</c:v>
                </c:pt>
                <c:pt idx="1304">
                  <c:v>1498.9807630345845</c:v>
                </c:pt>
                <c:pt idx="1305">
                  <c:v>1558.4166407139805</c:v>
                </c:pt>
                <c:pt idx="1306">
                  <c:v>1502.8926819013964</c:v>
                </c:pt>
                <c:pt idx="1307">
                  <c:v>1441.8722093853116</c:v>
                </c:pt>
                <c:pt idx="1308">
                  <c:v>1470.2588551118758</c:v>
                </c:pt>
                <c:pt idx="1309">
                  <c:v>1415.230756245812</c:v>
                </c:pt>
                <c:pt idx="1310">
                  <c:v>1542.6258835145268</c:v>
                </c:pt>
                <c:pt idx="1311">
                  <c:v>1556.0106778144836</c:v>
                </c:pt>
                <c:pt idx="1312">
                  <c:v>1411.6524976717008</c:v>
                </c:pt>
                <c:pt idx="1313">
                  <c:v>1460.1147600181203</c:v>
                </c:pt>
                <c:pt idx="1314">
                  <c:v>1638.0415029952776</c:v>
                </c:pt>
                <c:pt idx="1315">
                  <c:v>1488.037794282352</c:v>
                </c:pt>
                <c:pt idx="1316">
                  <c:v>1457.4295011379222</c:v>
                </c:pt>
                <c:pt idx="1317">
                  <c:v>1425.7069391355924</c:v>
                </c:pt>
                <c:pt idx="1318">
                  <c:v>1436.7409389831437</c:v>
                </c:pt>
                <c:pt idx="1319">
                  <c:v>1485.6798191444548</c:v>
                </c:pt>
                <c:pt idx="1320">
                  <c:v>1450.2454531988278</c:v>
                </c:pt>
                <c:pt idx="1321">
                  <c:v>1345.9179772278201</c:v>
                </c:pt>
                <c:pt idx="1322">
                  <c:v>1357.3324299522894</c:v>
                </c:pt>
                <c:pt idx="1323">
                  <c:v>1350.1577692200162</c:v>
                </c:pt>
                <c:pt idx="1324">
                  <c:v>1349.3564509103626</c:v>
                </c:pt>
                <c:pt idx="1325">
                  <c:v>1359.042047172798</c:v>
                </c:pt>
                <c:pt idx="1326">
                  <c:v>1347.1755239044114</c:v>
                </c:pt>
                <c:pt idx="1327">
                  <c:v>1357.4227086311912</c:v>
                </c:pt>
                <c:pt idx="1328">
                  <c:v>1348.1023534876767</c:v>
                </c:pt>
                <c:pt idx="1329">
                  <c:v>1354.8639583207023</c:v>
                </c:pt>
                <c:pt idx="1330">
                  <c:v>1360.7748746960369</c:v>
                </c:pt>
                <c:pt idx="1331">
                  <c:v>1353.9361800760182</c:v>
                </c:pt>
                <c:pt idx="1332">
                  <c:v>1350.9184333628416</c:v>
                </c:pt>
                <c:pt idx="1333">
                  <c:v>1358.3219680468751</c:v>
                </c:pt>
                <c:pt idx="1334">
                  <c:v>1364.0621373151123</c:v>
                </c:pt>
                <c:pt idx="1335">
                  <c:v>1356.1346420185678</c:v>
                </c:pt>
                <c:pt idx="1336">
                  <c:v>1355.6107711791992</c:v>
                </c:pt>
                <c:pt idx="1337">
                  <c:v>1354.4364832834974</c:v>
                </c:pt>
                <c:pt idx="1338">
                  <c:v>1361.7507427524922</c:v>
                </c:pt>
                <c:pt idx="1339">
                  <c:v>1355.6059004923502</c:v>
                </c:pt>
                <c:pt idx="1340">
                  <c:v>1356.0757237398689</c:v>
                </c:pt>
                <c:pt idx="1341">
                  <c:v>1474.8289600106775</c:v>
                </c:pt>
                <c:pt idx="1342">
                  <c:v>1459.6133761935764</c:v>
                </c:pt>
                <c:pt idx="1343">
                  <c:v>1364.7140088260153</c:v>
                </c:pt>
                <c:pt idx="1344">
                  <c:v>1356.581870514354</c:v>
                </c:pt>
                <c:pt idx="1345">
                  <c:v>1366.1578594820712</c:v>
                </c:pt>
                <c:pt idx="1346">
                  <c:v>1385.3102846870188</c:v>
                </c:pt>
                <c:pt idx="1347">
                  <c:v>1372.3621792019096</c:v>
                </c:pt>
                <c:pt idx="1348">
                  <c:v>1360.6120852924573</c:v>
                </c:pt>
                <c:pt idx="1349">
                  <c:v>1353.8589108726119</c:v>
                </c:pt>
                <c:pt idx="1350">
                  <c:v>1358.7793787339153</c:v>
                </c:pt>
                <c:pt idx="1351">
                  <c:v>1363.2806113963563</c:v>
                </c:pt>
                <c:pt idx="1352">
                  <c:v>1452.9391154439056</c:v>
                </c:pt>
                <c:pt idx="1353">
                  <c:v>1354.8560783913351</c:v>
                </c:pt>
                <c:pt idx="1354">
                  <c:v>1359.4524284072731</c:v>
                </c:pt>
                <c:pt idx="1355">
                  <c:v>1348.4484998217586</c:v>
                </c:pt>
                <c:pt idx="1356">
                  <c:v>1354.4611244545326</c:v>
                </c:pt>
                <c:pt idx="1357">
                  <c:v>1384.8351974390525</c:v>
                </c:pt>
                <c:pt idx="1358">
                  <c:v>1355.8677859383547</c:v>
                </c:pt>
                <c:pt idx="1359">
                  <c:v>1356.7513998886841</c:v>
                </c:pt>
                <c:pt idx="1360">
                  <c:v>1355.2851512794723</c:v>
                </c:pt>
                <c:pt idx="1361">
                  <c:v>1353.0083696258046</c:v>
                </c:pt>
                <c:pt idx="1362">
                  <c:v>1366.5961286887575</c:v>
                </c:pt>
                <c:pt idx="1363">
                  <c:v>1364.1659297860292</c:v>
                </c:pt>
                <c:pt idx="1364">
                  <c:v>1366.0773210927807</c:v>
                </c:pt>
                <c:pt idx="1365">
                  <c:v>1356.6327771727838</c:v>
                </c:pt>
                <c:pt idx="1366">
                  <c:v>1469.9141630575168</c:v>
                </c:pt>
                <c:pt idx="1367">
                  <c:v>1467.3901438300234</c:v>
                </c:pt>
                <c:pt idx="1368">
                  <c:v>1351.3081268279075</c:v>
                </c:pt>
                <c:pt idx="1369">
                  <c:v>1358.3490027262781</c:v>
                </c:pt>
                <c:pt idx="1370">
                  <c:v>1352.861399683459</c:v>
                </c:pt>
                <c:pt idx="1371">
                  <c:v>1354.3720301700098</c:v>
                </c:pt>
                <c:pt idx="1372">
                  <c:v>1356.1984764909569</c:v>
                </c:pt>
                <c:pt idx="1373">
                  <c:v>1458.3876344226655</c:v>
                </c:pt>
                <c:pt idx="1374">
                  <c:v>1360.4214903220152</c:v>
                </c:pt>
                <c:pt idx="1375">
                  <c:v>1359.0392745805023</c:v>
                </c:pt>
                <c:pt idx="1376">
                  <c:v>1352.7870290696246</c:v>
                </c:pt>
                <c:pt idx="1377">
                  <c:v>1355.6842127182904</c:v>
                </c:pt>
                <c:pt idx="1378">
                  <c:v>1355.8884311891952</c:v>
                </c:pt>
                <c:pt idx="1379">
                  <c:v>1356.6461201644154</c:v>
                </c:pt>
                <c:pt idx="1380">
                  <c:v>1375.723893426544</c:v>
                </c:pt>
                <c:pt idx="1381">
                  <c:v>1354.4039949547487</c:v>
                </c:pt>
                <c:pt idx="1382">
                  <c:v>1348.0194999582777</c:v>
                </c:pt>
                <c:pt idx="1383">
                  <c:v>1352.8879499312634</c:v>
                </c:pt>
                <c:pt idx="1384">
                  <c:v>1485.6214307356347</c:v>
                </c:pt>
                <c:pt idx="1385">
                  <c:v>1349.3256103025383</c:v>
                </c:pt>
                <c:pt idx="1386">
                  <c:v>1454.5589256796759</c:v>
                </c:pt>
                <c:pt idx="1387">
                  <c:v>1453.8201820856409</c:v>
                </c:pt>
                <c:pt idx="1388">
                  <c:v>1495.0269154095802</c:v>
                </c:pt>
                <c:pt idx="1389">
                  <c:v>1349.9692455811357</c:v>
                </c:pt>
                <c:pt idx="1390">
                  <c:v>1413.5400389025126</c:v>
                </c:pt>
                <c:pt idx="1391">
                  <c:v>1352.4147426858374</c:v>
                </c:pt>
                <c:pt idx="1392">
                  <c:v>1355.0585853704054</c:v>
                </c:pt>
                <c:pt idx="1393">
                  <c:v>1349.0707143188838</c:v>
                </c:pt>
                <c:pt idx="1394">
                  <c:v>1347.9201526601971</c:v>
                </c:pt>
                <c:pt idx="1395">
                  <c:v>1354.3028034289418</c:v>
                </c:pt>
                <c:pt idx="1396">
                  <c:v>1365.8193380594037</c:v>
                </c:pt>
                <c:pt idx="1397">
                  <c:v>1370.3438674422769</c:v>
                </c:pt>
                <c:pt idx="1398">
                  <c:v>1348.1564379495287</c:v>
                </c:pt>
                <c:pt idx="1399">
                  <c:v>1370.9873972689168</c:v>
                </c:pt>
                <c:pt idx="1400">
                  <c:v>1358.7700212502536</c:v>
                </c:pt>
                <c:pt idx="1401">
                  <c:v>1370.9492256516173</c:v>
                </c:pt>
                <c:pt idx="1402">
                  <c:v>1372.3878723357454</c:v>
                </c:pt>
                <c:pt idx="1403">
                  <c:v>1355.2368815315956</c:v>
                </c:pt>
                <c:pt idx="1404">
                  <c:v>1360.8181960317008</c:v>
                </c:pt>
                <c:pt idx="1405">
                  <c:v>1362.3059376864871</c:v>
                </c:pt>
                <c:pt idx="1406">
                  <c:v>1346.9183096231347</c:v>
                </c:pt>
                <c:pt idx="1407">
                  <c:v>1376.1853925916885</c:v>
                </c:pt>
                <c:pt idx="1408">
                  <c:v>1374.4315425121879</c:v>
                </c:pt>
                <c:pt idx="1409">
                  <c:v>1379.136014124495</c:v>
                </c:pt>
                <c:pt idx="1410">
                  <c:v>1366.0776073090708</c:v>
                </c:pt>
                <c:pt idx="1411">
                  <c:v>1371.9865905887564</c:v>
                </c:pt>
                <c:pt idx="1412">
                  <c:v>1361.3002925087083</c:v>
                </c:pt>
                <c:pt idx="1413">
                  <c:v>1389.478498155763</c:v>
                </c:pt>
                <c:pt idx="1414">
                  <c:v>1366.8149498360394</c:v>
                </c:pt>
                <c:pt idx="1415">
                  <c:v>1359.6948156636877</c:v>
                </c:pt>
                <c:pt idx="1416">
                  <c:v>1355.5211501847973</c:v>
                </c:pt>
                <c:pt idx="1417">
                  <c:v>1356.6556407606058</c:v>
                </c:pt>
                <c:pt idx="1418">
                  <c:v>1352.4694083093755</c:v>
                </c:pt>
                <c:pt idx="1419">
                  <c:v>1349.4425237496903</c:v>
                </c:pt>
                <c:pt idx="1420">
                  <c:v>1365.3253043109144</c:v>
                </c:pt>
                <c:pt idx="1421">
                  <c:v>1360.2193458303425</c:v>
                </c:pt>
                <c:pt idx="1422">
                  <c:v>1356.3534771343609</c:v>
                </c:pt>
                <c:pt idx="1423">
                  <c:v>1352.8583626551747</c:v>
                </c:pt>
                <c:pt idx="1424">
                  <c:v>1346.6689273807065</c:v>
                </c:pt>
                <c:pt idx="1425">
                  <c:v>1347.0659684291595</c:v>
                </c:pt>
                <c:pt idx="1426">
                  <c:v>1372.5190436410107</c:v>
                </c:pt>
                <c:pt idx="1427">
                  <c:v>1363.1879943661856</c:v>
                </c:pt>
                <c:pt idx="1428">
                  <c:v>1362.9709963219188</c:v>
                </c:pt>
                <c:pt idx="1429">
                  <c:v>1375.4404357805104</c:v>
                </c:pt>
                <c:pt idx="1430">
                  <c:v>1363.1634124564364</c:v>
                </c:pt>
                <c:pt idx="1431">
                  <c:v>1357.9996247964218</c:v>
                </c:pt>
                <c:pt idx="1432">
                  <c:v>1375.6398962039759</c:v>
                </c:pt>
                <c:pt idx="1433">
                  <c:v>1453.1606844215487</c:v>
                </c:pt>
                <c:pt idx="1434">
                  <c:v>1347.8864665828339</c:v>
                </c:pt>
                <c:pt idx="1435">
                  <c:v>1357.8251884264823</c:v>
                </c:pt>
                <c:pt idx="1436">
                  <c:v>1360.1111963150349</c:v>
                </c:pt>
                <c:pt idx="1437">
                  <c:v>1350.7014391561804</c:v>
                </c:pt>
                <c:pt idx="1438">
                  <c:v>1375.7243280061252</c:v>
                </c:pt>
                <c:pt idx="1439">
                  <c:v>1354.3213168967143</c:v>
                </c:pt>
                <c:pt idx="1440">
                  <c:v>1346.5473394220526</c:v>
                </c:pt>
                <c:pt idx="1441">
                  <c:v>1355.4224568028603</c:v>
                </c:pt>
                <c:pt idx="1442">
                  <c:v>1365.2482396834937</c:v>
                </c:pt>
                <c:pt idx="1443">
                  <c:v>1365.4009527291928</c:v>
                </c:pt>
                <c:pt idx="1444">
                  <c:v>1368.4296544053821</c:v>
                </c:pt>
                <c:pt idx="1445">
                  <c:v>1366.8046287046659</c:v>
                </c:pt>
                <c:pt idx="1446">
                  <c:v>1376.6258625001178</c:v>
                </c:pt>
                <c:pt idx="1447">
                  <c:v>1346.9215551246523</c:v>
                </c:pt>
                <c:pt idx="1448">
                  <c:v>1347.1880813598632</c:v>
                </c:pt>
                <c:pt idx="1449">
                  <c:v>1362.502025353893</c:v>
                </c:pt>
                <c:pt idx="1450">
                  <c:v>1471.1074588320671</c:v>
                </c:pt>
                <c:pt idx="1451">
                  <c:v>1417.8287221785072</c:v>
                </c:pt>
                <c:pt idx="1452">
                  <c:v>1362.2244818510094</c:v>
                </c:pt>
                <c:pt idx="1453">
                  <c:v>1362.6809148498855</c:v>
                </c:pt>
                <c:pt idx="1454">
                  <c:v>1346.2602069180255</c:v>
                </c:pt>
                <c:pt idx="1455">
                  <c:v>1362.7818704380491</c:v>
                </c:pt>
                <c:pt idx="1456">
                  <c:v>1353.3324953396391</c:v>
                </c:pt>
                <c:pt idx="1457">
                  <c:v>1360.7160089153615</c:v>
                </c:pt>
                <c:pt idx="1458">
                  <c:v>1350.2303846118598</c:v>
                </c:pt>
                <c:pt idx="1459">
                  <c:v>1355.9870779332014</c:v>
                </c:pt>
                <c:pt idx="1460">
                  <c:v>1359.5947882384453</c:v>
                </c:pt>
                <c:pt idx="1461">
                  <c:v>1358.221947310353</c:v>
                </c:pt>
                <c:pt idx="1462">
                  <c:v>1356.0118698981596</c:v>
                </c:pt>
                <c:pt idx="1463">
                  <c:v>1360.4524171388184</c:v>
                </c:pt>
                <c:pt idx="1464">
                  <c:v>1353.3412482594758</c:v>
                </c:pt>
                <c:pt idx="1465">
                  <c:v>1351.49867454026</c:v>
                </c:pt>
                <c:pt idx="1466">
                  <c:v>1353.675487981691</c:v>
                </c:pt>
                <c:pt idx="1467">
                  <c:v>1359.1736926771191</c:v>
                </c:pt>
                <c:pt idx="1468">
                  <c:v>1361.2602326662543</c:v>
                </c:pt>
                <c:pt idx="1469">
                  <c:v>1346.2670447939918</c:v>
                </c:pt>
                <c:pt idx="1470">
                  <c:v>1358.0107223338744</c:v>
                </c:pt>
                <c:pt idx="1471">
                  <c:v>1356.0133145960365</c:v>
                </c:pt>
                <c:pt idx="1472">
                  <c:v>1446.5738533934978</c:v>
                </c:pt>
                <c:pt idx="1473">
                  <c:v>1350.4333734187549</c:v>
                </c:pt>
                <c:pt idx="1474">
                  <c:v>1352.4860619382316</c:v>
                </c:pt>
                <c:pt idx="1475">
                  <c:v>1361.1424395764789</c:v>
                </c:pt>
                <c:pt idx="1476">
                  <c:v>1359.9392099657819</c:v>
                </c:pt>
                <c:pt idx="1477">
                  <c:v>1355.7093766358826</c:v>
                </c:pt>
                <c:pt idx="1478">
                  <c:v>1359.7695881046661</c:v>
                </c:pt>
                <c:pt idx="1479">
                  <c:v>1349.3542451404389</c:v>
                </c:pt>
                <c:pt idx="1480">
                  <c:v>1352.6190041464383</c:v>
                </c:pt>
                <c:pt idx="1481">
                  <c:v>1352.3127736277395</c:v>
                </c:pt>
                <c:pt idx="1482">
                  <c:v>1361.591908049935</c:v>
                </c:pt>
                <c:pt idx="1483">
                  <c:v>1353.9253285468249</c:v>
                </c:pt>
                <c:pt idx="1484">
                  <c:v>1362.1977300043707</c:v>
                </c:pt>
                <c:pt idx="1485">
                  <c:v>1382.8848542387191</c:v>
                </c:pt>
                <c:pt idx="1486">
                  <c:v>1353.0397298930106</c:v>
                </c:pt>
                <c:pt idx="1487">
                  <c:v>1348.7110217097991</c:v>
                </c:pt>
                <c:pt idx="1488">
                  <c:v>1348.7867672648313</c:v>
                </c:pt>
                <c:pt idx="1489">
                  <c:v>1352.6522859292465</c:v>
                </c:pt>
                <c:pt idx="1490">
                  <c:v>1348.5910413232705</c:v>
                </c:pt>
                <c:pt idx="1491">
                  <c:v>1463.886110257233</c:v>
                </c:pt>
                <c:pt idx="1492">
                  <c:v>2085.9558006910761</c:v>
                </c:pt>
                <c:pt idx="1493">
                  <c:v>1749.9667598615101</c:v>
                </c:pt>
                <c:pt idx="1494">
                  <c:v>1672.0515058586395</c:v>
                </c:pt>
                <c:pt idx="1495">
                  <c:v>1891.5841571885828</c:v>
                </c:pt>
                <c:pt idx="1496">
                  <c:v>1639.1016439172331</c:v>
                </c:pt>
                <c:pt idx="1497">
                  <c:v>1716.7859377776865</c:v>
                </c:pt>
                <c:pt idx="1498">
                  <c:v>1861.7456601922215</c:v>
                </c:pt>
                <c:pt idx="1499">
                  <c:v>1899.7457518398814</c:v>
                </c:pt>
                <c:pt idx="1500">
                  <c:v>1372.6622402543589</c:v>
                </c:pt>
                <c:pt idx="1501">
                  <c:v>1372.9475873875999</c:v>
                </c:pt>
                <c:pt idx="1502">
                  <c:v>1377.0330409183409</c:v>
                </c:pt>
                <c:pt idx="1503">
                  <c:v>1364.3900512430882</c:v>
                </c:pt>
                <c:pt idx="1504">
                  <c:v>1377.5712888120993</c:v>
                </c:pt>
                <c:pt idx="1505">
                  <c:v>1375.7394443772666</c:v>
                </c:pt>
                <c:pt idx="1506">
                  <c:v>1375.5386142160087</c:v>
                </c:pt>
                <c:pt idx="1507">
                  <c:v>1360.9650834647723</c:v>
                </c:pt>
                <c:pt idx="1508">
                  <c:v>1362.6780582662834</c:v>
                </c:pt>
                <c:pt idx="1509">
                  <c:v>1365.5264058699618</c:v>
                </c:pt>
                <c:pt idx="1510">
                  <c:v>1594.7383979408837</c:v>
                </c:pt>
                <c:pt idx="1511">
                  <c:v>1737.7379964057084</c:v>
                </c:pt>
                <c:pt idx="1512">
                  <c:v>1569.8338088037283</c:v>
                </c:pt>
                <c:pt idx="1513">
                  <c:v>1566.2476147347836</c:v>
                </c:pt>
                <c:pt idx="1514">
                  <c:v>1597.4877311036828</c:v>
                </c:pt>
                <c:pt idx="1515">
                  <c:v>1541.2888784324387</c:v>
                </c:pt>
                <c:pt idx="1516">
                  <c:v>1678.2944026150044</c:v>
                </c:pt>
                <c:pt idx="1517">
                  <c:v>1547.97376167782</c:v>
                </c:pt>
                <c:pt idx="1518">
                  <c:v>1689.4886506183605</c:v>
                </c:pt>
                <c:pt idx="1519">
                  <c:v>1346.8117735597918</c:v>
                </c:pt>
                <c:pt idx="1520">
                  <c:v>1351.7146801198712</c:v>
                </c:pt>
                <c:pt idx="1521">
                  <c:v>1358.0788587614197</c:v>
                </c:pt>
                <c:pt idx="1522">
                  <c:v>1363.9516478927628</c:v>
                </c:pt>
                <c:pt idx="1523">
                  <c:v>1360.4678840347708</c:v>
                </c:pt>
                <c:pt idx="1524">
                  <c:v>1376.4080511158911</c:v>
                </c:pt>
                <c:pt idx="1525">
                  <c:v>1364.0506752283693</c:v>
                </c:pt>
                <c:pt idx="1526">
                  <c:v>1372.8816324969489</c:v>
                </c:pt>
                <c:pt idx="1527">
                  <c:v>1349.9243919605412</c:v>
                </c:pt>
                <c:pt idx="1528">
                  <c:v>1365.343535641817</c:v>
                </c:pt>
                <c:pt idx="1529">
                  <c:v>1359.42127317514</c:v>
                </c:pt>
                <c:pt idx="1530">
                  <c:v>1350.9083351258371</c:v>
                </c:pt>
                <c:pt idx="1531">
                  <c:v>1366.9174121581243</c:v>
                </c:pt>
                <c:pt idx="1532">
                  <c:v>1356.0006779667169</c:v>
                </c:pt>
                <c:pt idx="1533">
                  <c:v>1360.2206625034307</c:v>
                </c:pt>
                <c:pt idx="1534">
                  <c:v>1345.4249328613282</c:v>
                </c:pt>
                <c:pt idx="1535">
                  <c:v>1354.0616814957116</c:v>
                </c:pt>
                <c:pt idx="1536">
                  <c:v>1362.7467518580779</c:v>
                </c:pt>
                <c:pt idx="1537">
                  <c:v>1371.8099256971502</c:v>
                </c:pt>
                <c:pt idx="1538">
                  <c:v>1352.6043614784348</c:v>
                </c:pt>
                <c:pt idx="1539">
                  <c:v>1355.1149844215029</c:v>
                </c:pt>
                <c:pt idx="1540">
                  <c:v>1359.0167766313111</c:v>
                </c:pt>
                <c:pt idx="1541">
                  <c:v>1361.1663873387315</c:v>
                </c:pt>
                <c:pt idx="1542">
                  <c:v>1352.5120947126316</c:v>
                </c:pt>
                <c:pt idx="1543">
                  <c:v>1345.4900251707879</c:v>
                </c:pt>
                <c:pt idx="1544">
                  <c:v>1371.9893736097547</c:v>
                </c:pt>
                <c:pt idx="1545">
                  <c:v>1346.9810497955802</c:v>
                </c:pt>
                <c:pt idx="1546">
                  <c:v>1348.4395000805218</c:v>
                </c:pt>
                <c:pt idx="1547">
                  <c:v>1365.6342035484117</c:v>
                </c:pt>
                <c:pt idx="1548">
                  <c:v>1347.7053945885996</c:v>
                </c:pt>
                <c:pt idx="1549">
                  <c:v>1347.9698064972256</c:v>
                </c:pt>
                <c:pt idx="1550">
                  <c:v>1360.4855731480013</c:v>
                </c:pt>
                <c:pt idx="1551">
                  <c:v>1351.2054445835697</c:v>
                </c:pt>
                <c:pt idx="1552">
                  <c:v>1360.4644140741627</c:v>
                </c:pt>
                <c:pt idx="1553">
                  <c:v>1358.6559157941572</c:v>
                </c:pt>
                <c:pt idx="1554">
                  <c:v>1348.8115524084517</c:v>
                </c:pt>
                <c:pt idx="1555">
                  <c:v>1355.8126207506334</c:v>
                </c:pt>
                <c:pt idx="1556">
                  <c:v>1351.7251593270134</c:v>
                </c:pt>
                <c:pt idx="1557">
                  <c:v>1355.6314715262774</c:v>
                </c:pt>
                <c:pt idx="1558">
                  <c:v>1369.2588621003856</c:v>
                </c:pt>
                <c:pt idx="1559">
                  <c:v>1365.7072634102494</c:v>
                </c:pt>
                <c:pt idx="1560">
                  <c:v>1391.0303530149822</c:v>
                </c:pt>
                <c:pt idx="1561">
                  <c:v>1361.6118963499921</c:v>
                </c:pt>
                <c:pt idx="1562">
                  <c:v>1389.8183119032119</c:v>
                </c:pt>
                <c:pt idx="1563">
                  <c:v>1444.1736862230753</c:v>
                </c:pt>
                <c:pt idx="1564">
                  <c:v>1358.792218458038</c:v>
                </c:pt>
                <c:pt idx="1565">
                  <c:v>1369.7047683136373</c:v>
                </c:pt>
                <c:pt idx="1566">
                  <c:v>1351.8091871153633</c:v>
                </c:pt>
                <c:pt idx="1567">
                  <c:v>1350.8754225510818</c:v>
                </c:pt>
                <c:pt idx="1568">
                  <c:v>1358.9302426551824</c:v>
                </c:pt>
                <c:pt idx="1569">
                  <c:v>1354.4494217928043</c:v>
                </c:pt>
                <c:pt idx="1570">
                  <c:v>1359.1091771619074</c:v>
                </c:pt>
                <c:pt idx="1571">
                  <c:v>1347.2640864608554</c:v>
                </c:pt>
                <c:pt idx="1572">
                  <c:v>1348.8103528428035</c:v>
                </c:pt>
                <c:pt idx="1573">
                  <c:v>1369.3129445856268</c:v>
                </c:pt>
                <c:pt idx="1574">
                  <c:v>1379.97118156187</c:v>
                </c:pt>
                <c:pt idx="1575">
                  <c:v>1376.304461935292</c:v>
                </c:pt>
                <c:pt idx="1576">
                  <c:v>1357.2449758869327</c:v>
                </c:pt>
                <c:pt idx="1577">
                  <c:v>1352.9563775361473</c:v>
                </c:pt>
                <c:pt idx="1578">
                  <c:v>1470.7745899602996</c:v>
                </c:pt>
                <c:pt idx="1579">
                  <c:v>1351.6407430858217</c:v>
                </c:pt>
                <c:pt idx="1580">
                  <c:v>1346.6761717574364</c:v>
                </c:pt>
                <c:pt idx="1581">
                  <c:v>1363.5594731812837</c:v>
                </c:pt>
                <c:pt idx="1582">
                  <c:v>1463.1236561394223</c:v>
                </c:pt>
                <c:pt idx="1583">
                  <c:v>1466.2772533862621</c:v>
                </c:pt>
                <c:pt idx="1584">
                  <c:v>1357.1503928890552</c:v>
                </c:pt>
                <c:pt idx="1585">
                  <c:v>1348.2557343720673</c:v>
                </c:pt>
                <c:pt idx="1586">
                  <c:v>1352.6181136712867</c:v>
                </c:pt>
                <c:pt idx="1587">
                  <c:v>1357.1927611204956</c:v>
                </c:pt>
                <c:pt idx="1588">
                  <c:v>1351.3251105155653</c:v>
                </c:pt>
                <c:pt idx="1589">
                  <c:v>1350.7012079324325</c:v>
                </c:pt>
                <c:pt idx="1590">
                  <c:v>1459.265714363085</c:v>
                </c:pt>
                <c:pt idx="1591">
                  <c:v>1353.5568041514866</c:v>
                </c:pt>
                <c:pt idx="1592">
                  <c:v>1369.6017781322787</c:v>
                </c:pt>
                <c:pt idx="1593">
                  <c:v>1359.0905053050565</c:v>
                </c:pt>
                <c:pt idx="1594">
                  <c:v>1358.1624140927765</c:v>
                </c:pt>
                <c:pt idx="1595">
                  <c:v>1355.4692661830356</c:v>
                </c:pt>
                <c:pt idx="1596">
                  <c:v>1424.9630182224289</c:v>
                </c:pt>
                <c:pt idx="1597">
                  <c:v>1375.5856903378326</c:v>
                </c:pt>
                <c:pt idx="1598">
                  <c:v>1371.6834844103932</c:v>
                </c:pt>
                <c:pt idx="1599">
                  <c:v>1352.9901442559774</c:v>
                </c:pt>
                <c:pt idx="1600">
                  <c:v>1365.2131462263749</c:v>
                </c:pt>
                <c:pt idx="1601">
                  <c:v>1458.8282862421293</c:v>
                </c:pt>
                <c:pt idx="1602">
                  <c:v>1351.1846245659722</c:v>
                </c:pt>
                <c:pt idx="1603">
                  <c:v>1353.8767787991521</c:v>
                </c:pt>
                <c:pt idx="1604">
                  <c:v>1363.6507837915269</c:v>
                </c:pt>
                <c:pt idx="1605">
                  <c:v>1356.0216973319398</c:v>
                </c:pt>
                <c:pt idx="1606">
                  <c:v>1349.6087325924586</c:v>
                </c:pt>
                <c:pt idx="1607">
                  <c:v>1353.8610400435462</c:v>
                </c:pt>
                <c:pt idx="1608">
                  <c:v>1351.4055956388775</c:v>
                </c:pt>
                <c:pt idx="1609">
                  <c:v>1348.5354851725783</c:v>
                </c:pt>
                <c:pt idx="1610">
                  <c:v>1352.4358190370424</c:v>
                </c:pt>
                <c:pt idx="1611">
                  <c:v>1390.3109802376232</c:v>
                </c:pt>
                <c:pt idx="1612">
                  <c:v>1348.2496957632211</c:v>
                </c:pt>
                <c:pt idx="1613">
                  <c:v>1355.7497851792459</c:v>
                </c:pt>
                <c:pt idx="1614">
                  <c:v>1346.9867036524583</c:v>
                </c:pt>
                <c:pt idx="1615">
                  <c:v>1492.0526008026216</c:v>
                </c:pt>
                <c:pt idx="1616">
                  <c:v>1358.8941419956141</c:v>
                </c:pt>
                <c:pt idx="1617">
                  <c:v>1348.2403705983922</c:v>
                </c:pt>
                <c:pt idx="1618">
                  <c:v>1345.2479248046875</c:v>
                </c:pt>
                <c:pt idx="1619">
                  <c:v>1346.3161175208177</c:v>
                </c:pt>
                <c:pt idx="1620">
                  <c:v>1349.6713453984894</c:v>
                </c:pt>
                <c:pt idx="1621">
                  <c:v>1356.6574762880412</c:v>
                </c:pt>
                <c:pt idx="1622">
                  <c:v>1378.4547779365273</c:v>
                </c:pt>
                <c:pt idx="1623">
                  <c:v>1360.7519367378591</c:v>
                </c:pt>
                <c:pt idx="1624">
                  <c:v>1354.1518711033714</c:v>
                </c:pt>
                <c:pt idx="1625">
                  <c:v>1357.2701379455466</c:v>
                </c:pt>
                <c:pt idx="1626">
                  <c:v>1369.1065545205331</c:v>
                </c:pt>
                <c:pt idx="1627">
                  <c:v>1354.3396813258653</c:v>
                </c:pt>
                <c:pt idx="1628">
                  <c:v>1376.1762392390601</c:v>
                </c:pt>
                <c:pt idx="1629">
                  <c:v>1363.5822527204241</c:v>
                </c:pt>
                <c:pt idx="1630">
                  <c:v>1361.8010335861584</c:v>
                </c:pt>
                <c:pt idx="1631">
                  <c:v>1350.7958877317367</c:v>
                </c:pt>
                <c:pt idx="1632">
                  <c:v>1348.0724127726471</c:v>
                </c:pt>
                <c:pt idx="1633">
                  <c:v>1345.2479248046875</c:v>
                </c:pt>
                <c:pt idx="1634">
                  <c:v>2500.0951835923688</c:v>
                </c:pt>
                <c:pt idx="1635">
                  <c:v>2471.4541840731486</c:v>
                </c:pt>
                <c:pt idx="1636">
                  <c:v>2133.0558706756956</c:v>
                </c:pt>
                <c:pt idx="1637">
                  <c:v>2065.5598996655449</c:v>
                </c:pt>
                <c:pt idx="1638">
                  <c:v>1934.9222414647879</c:v>
                </c:pt>
                <c:pt idx="1639">
                  <c:v>2056.6603571380606</c:v>
                </c:pt>
                <c:pt idx="1640">
                  <c:v>2196.2309040094469</c:v>
                </c:pt>
                <c:pt idx="1641">
                  <c:v>2171.2976578010562</c:v>
                </c:pt>
                <c:pt idx="1642">
                  <c:v>2155.6728488768881</c:v>
                </c:pt>
                <c:pt idx="1643">
                  <c:v>2158.1434482827513</c:v>
                </c:pt>
                <c:pt idx="1644">
                  <c:v>2324.8182878770258</c:v>
                </c:pt>
                <c:pt idx="1645">
                  <c:v>2166.7482546626384</c:v>
                </c:pt>
                <c:pt idx="1646">
                  <c:v>2207.8110028522769</c:v>
                </c:pt>
                <c:pt idx="1647">
                  <c:v>2267.5268315156004</c:v>
                </c:pt>
                <c:pt idx="1648">
                  <c:v>2265.5530677295801</c:v>
                </c:pt>
                <c:pt idx="1649">
                  <c:v>2384.6358462463941</c:v>
                </c:pt>
                <c:pt idx="1650">
                  <c:v>2420.1993417719591</c:v>
                </c:pt>
                <c:pt idx="1651">
                  <c:v>2419.0270639535493</c:v>
                </c:pt>
                <c:pt idx="1652">
                  <c:v>2255.4507076086607</c:v>
                </c:pt>
                <c:pt idx="1653">
                  <c:v>2538.7321242921344</c:v>
                </c:pt>
                <c:pt idx="1654">
                  <c:v>2204.5136677775349</c:v>
                </c:pt>
                <c:pt idx="1655">
                  <c:v>2182.0026737243843</c:v>
                </c:pt>
                <c:pt idx="1656">
                  <c:v>2480.9614462791524</c:v>
                </c:pt>
                <c:pt idx="1657">
                  <c:v>2266.8980390654233</c:v>
                </c:pt>
                <c:pt idx="1658">
                  <c:v>2444.5486827643044</c:v>
                </c:pt>
                <c:pt idx="1659">
                  <c:v>2523.3888751148093</c:v>
                </c:pt>
                <c:pt idx="1660">
                  <c:v>2357.3747395306045</c:v>
                </c:pt>
                <c:pt idx="1661">
                  <c:v>2262.169353250833</c:v>
                </c:pt>
                <c:pt idx="1662">
                  <c:v>2226.6976910571566</c:v>
                </c:pt>
                <c:pt idx="1663">
                  <c:v>2323.53788589025</c:v>
                </c:pt>
                <c:pt idx="1664">
                  <c:v>2163.6892922434422</c:v>
                </c:pt>
                <c:pt idx="1665">
                  <c:v>2314.4489182988991</c:v>
                </c:pt>
                <c:pt idx="1666">
                  <c:v>2253.568736158612</c:v>
                </c:pt>
                <c:pt idx="1667">
                  <c:v>1897.2203805871827</c:v>
                </c:pt>
                <c:pt idx="1668">
                  <c:v>1567.269696610912</c:v>
                </c:pt>
                <c:pt idx="1669">
                  <c:v>1518.6823947875612</c:v>
                </c:pt>
                <c:pt idx="1670">
                  <c:v>1499.2574952207467</c:v>
                </c:pt>
                <c:pt idx="1671">
                  <c:v>1388.1936400178743</c:v>
                </c:pt>
                <c:pt idx="1672">
                  <c:v>1367.1075850443624</c:v>
                </c:pt>
                <c:pt idx="1673">
                  <c:v>1569.8287098242802</c:v>
                </c:pt>
                <c:pt idx="1674">
                  <c:v>1571.6726536606297</c:v>
                </c:pt>
                <c:pt idx="1675">
                  <c:v>1382.6414004179273</c:v>
                </c:pt>
                <c:pt idx="1676">
                  <c:v>1492.0035706340707</c:v>
                </c:pt>
                <c:pt idx="1677">
                  <c:v>1369.7577750865298</c:v>
                </c:pt>
                <c:pt idx="1678">
                  <c:v>1381.3914541058837</c:v>
                </c:pt>
                <c:pt idx="1679">
                  <c:v>1570.5727642251434</c:v>
                </c:pt>
                <c:pt idx="1680">
                  <c:v>1364.7713551961754</c:v>
                </c:pt>
                <c:pt idx="1681">
                  <c:v>1564.9221774243842</c:v>
                </c:pt>
                <c:pt idx="1682">
                  <c:v>1402.134915946285</c:v>
                </c:pt>
                <c:pt idx="1683">
                  <c:v>1496.767290472362</c:v>
                </c:pt>
                <c:pt idx="1684">
                  <c:v>1481.9398977460653</c:v>
                </c:pt>
                <c:pt idx="1685">
                  <c:v>1548.4373993114302</c:v>
                </c:pt>
                <c:pt idx="1686">
                  <c:v>1546.0205656059613</c:v>
                </c:pt>
                <c:pt idx="1687">
                  <c:v>1540.0847622106776</c:v>
                </c:pt>
                <c:pt idx="1688">
                  <c:v>1517.695886312121</c:v>
                </c:pt>
                <c:pt idx="1689">
                  <c:v>1543.7028027898091</c:v>
                </c:pt>
                <c:pt idx="1690">
                  <c:v>1368.445742245003</c:v>
                </c:pt>
                <c:pt idx="1691">
                  <c:v>1479.7379583973702</c:v>
                </c:pt>
                <c:pt idx="1692">
                  <c:v>1531.4954133385054</c:v>
                </c:pt>
                <c:pt idx="1693">
                  <c:v>1533.3996164187422</c:v>
                </c:pt>
                <c:pt idx="1694">
                  <c:v>1478.8268425458316</c:v>
                </c:pt>
                <c:pt idx="1695">
                  <c:v>1506.0221733955279</c:v>
                </c:pt>
                <c:pt idx="1696">
                  <c:v>1507.0668016481588</c:v>
                </c:pt>
                <c:pt idx="1697">
                  <c:v>1506.0106905619302</c:v>
                </c:pt>
                <c:pt idx="1698">
                  <c:v>1528.331441200658</c:v>
                </c:pt>
                <c:pt idx="1699">
                  <c:v>1495.803800507611</c:v>
                </c:pt>
                <c:pt idx="1700">
                  <c:v>1367.948238764968</c:v>
                </c:pt>
                <c:pt idx="1701">
                  <c:v>1567.7543149537678</c:v>
                </c:pt>
                <c:pt idx="1702">
                  <c:v>1553.4290681355228</c:v>
                </c:pt>
                <c:pt idx="1703">
                  <c:v>1534.8283134787669</c:v>
                </c:pt>
                <c:pt idx="1704">
                  <c:v>1553.1170842772783</c:v>
                </c:pt>
                <c:pt idx="1705">
                  <c:v>1554.0968152773216</c:v>
                </c:pt>
                <c:pt idx="1706">
                  <c:v>1525.4233242011458</c:v>
                </c:pt>
                <c:pt idx="1707">
                  <c:v>1511.6669734920467</c:v>
                </c:pt>
                <c:pt idx="1708">
                  <c:v>1591.7508924994277</c:v>
                </c:pt>
                <c:pt idx="1709">
                  <c:v>1573.4349090374069</c:v>
                </c:pt>
                <c:pt idx="1710">
                  <c:v>1496.9350765634915</c:v>
                </c:pt>
                <c:pt idx="1711">
                  <c:v>1405.802759398779</c:v>
                </c:pt>
                <c:pt idx="1712">
                  <c:v>1505.9352413012964</c:v>
                </c:pt>
                <c:pt idx="1713">
                  <c:v>1365.6806058016691</c:v>
                </c:pt>
                <c:pt idx="1714">
                  <c:v>1381.4202758854656</c:v>
                </c:pt>
                <c:pt idx="1715">
                  <c:v>1398.5365084080743</c:v>
                </c:pt>
                <c:pt idx="1716">
                  <c:v>1506.707542889279</c:v>
                </c:pt>
                <c:pt idx="1717">
                  <c:v>1597.6603461597208</c:v>
                </c:pt>
                <c:pt idx="1718">
                  <c:v>1533.5150968667531</c:v>
                </c:pt>
                <c:pt idx="1719">
                  <c:v>1565.6589373171378</c:v>
                </c:pt>
                <c:pt idx="1720">
                  <c:v>1490.0051962848349</c:v>
                </c:pt>
                <c:pt idx="1721">
                  <c:v>1494.1716580386969</c:v>
                </c:pt>
                <c:pt idx="1722">
                  <c:v>1363.0458219516202</c:v>
                </c:pt>
                <c:pt idx="1723">
                  <c:v>1371.8254531574844</c:v>
                </c:pt>
                <c:pt idx="1724">
                  <c:v>1473.5531468960203</c:v>
                </c:pt>
                <c:pt idx="1725">
                  <c:v>1588.1815670430021</c:v>
                </c:pt>
                <c:pt idx="1726">
                  <c:v>1488.5394062612249</c:v>
                </c:pt>
                <c:pt idx="1727">
                  <c:v>1368.7725332049527</c:v>
                </c:pt>
                <c:pt idx="1728">
                  <c:v>1362.7565907415121</c:v>
                </c:pt>
                <c:pt idx="1729">
                  <c:v>1372.0799258034058</c:v>
                </c:pt>
                <c:pt idx="1730">
                  <c:v>1371.6899000537487</c:v>
                </c:pt>
                <c:pt idx="1731">
                  <c:v>1515.895265413033</c:v>
                </c:pt>
                <c:pt idx="1732">
                  <c:v>1500.2533154296875</c:v>
                </c:pt>
                <c:pt idx="1733">
                  <c:v>1531.9747631217861</c:v>
                </c:pt>
                <c:pt idx="1734">
                  <c:v>1464.3319362879449</c:v>
                </c:pt>
                <c:pt idx="1735">
                  <c:v>1536.7274875491889</c:v>
                </c:pt>
                <c:pt idx="1736">
                  <c:v>1380.4683548440282</c:v>
                </c:pt>
                <c:pt idx="1737">
                  <c:v>1439.6129431963936</c:v>
                </c:pt>
                <c:pt idx="1738">
                  <c:v>1557.0088809107019</c:v>
                </c:pt>
                <c:pt idx="1739">
                  <c:v>1504.8172547157542</c:v>
                </c:pt>
                <c:pt idx="1740">
                  <c:v>1471.0587769408326</c:v>
                </c:pt>
                <c:pt idx="1741">
                  <c:v>1526.888806343148</c:v>
                </c:pt>
                <c:pt idx="1742">
                  <c:v>1471.5525623021251</c:v>
                </c:pt>
                <c:pt idx="1743">
                  <c:v>1566.0499577336125</c:v>
                </c:pt>
                <c:pt idx="1744">
                  <c:v>1365.5924506230724</c:v>
                </c:pt>
                <c:pt idx="1745">
                  <c:v>1381.7677323340201</c:v>
                </c:pt>
                <c:pt idx="1746">
                  <c:v>1432.3118134598517</c:v>
                </c:pt>
                <c:pt idx="1747">
                  <c:v>1511.8807973973474</c:v>
                </c:pt>
                <c:pt idx="1748">
                  <c:v>1525.5135058011256</c:v>
                </c:pt>
                <c:pt idx="1749">
                  <c:v>1380.1779861079476</c:v>
                </c:pt>
                <c:pt idx="1750">
                  <c:v>1499.9427133221584</c:v>
                </c:pt>
                <c:pt idx="1751">
                  <c:v>1467.5089031985183</c:v>
                </c:pt>
                <c:pt idx="1752">
                  <c:v>1465.8950729735161</c:v>
                </c:pt>
                <c:pt idx="1753">
                  <c:v>1363.5137778458891</c:v>
                </c:pt>
                <c:pt idx="1754">
                  <c:v>1366.8053687069303</c:v>
                </c:pt>
                <c:pt idx="1755">
                  <c:v>1524.6490225956359</c:v>
                </c:pt>
                <c:pt idx="1756">
                  <c:v>1528.8387655346419</c:v>
                </c:pt>
                <c:pt idx="1757">
                  <c:v>1451.550831253013</c:v>
                </c:pt>
                <c:pt idx="1758">
                  <c:v>1407.3995436448317</c:v>
                </c:pt>
                <c:pt idx="1759">
                  <c:v>1409.0496368408203</c:v>
                </c:pt>
                <c:pt idx="1760">
                  <c:v>1482.5363261188736</c:v>
                </c:pt>
                <c:pt idx="1761">
                  <c:v>1490.8477021337155</c:v>
                </c:pt>
                <c:pt idx="1762">
                  <c:v>1368.6847733827394</c:v>
                </c:pt>
                <c:pt idx="1763">
                  <c:v>1458.1622634123776</c:v>
                </c:pt>
                <c:pt idx="1764">
                  <c:v>1465.0248747676251</c:v>
                </c:pt>
                <c:pt idx="1765">
                  <c:v>1468.7117507543319</c:v>
                </c:pt>
                <c:pt idx="1766">
                  <c:v>1460.6493189373507</c:v>
                </c:pt>
                <c:pt idx="1767">
                  <c:v>1461.4658733833071</c:v>
                </c:pt>
                <c:pt idx="1768">
                  <c:v>1414.7952387178491</c:v>
                </c:pt>
                <c:pt idx="1769">
                  <c:v>1470.2425524007515</c:v>
                </c:pt>
                <c:pt idx="1770">
                  <c:v>1557.3108178137115</c:v>
                </c:pt>
                <c:pt idx="1771">
                  <c:v>1352.0716034473926</c:v>
                </c:pt>
                <c:pt idx="1772">
                  <c:v>1398.7603284763991</c:v>
                </c:pt>
                <c:pt idx="1773">
                  <c:v>1461.6923991358558</c:v>
                </c:pt>
                <c:pt idx="1774">
                  <c:v>1470.4487468733223</c:v>
                </c:pt>
                <c:pt idx="1775">
                  <c:v>1470.5526624912457</c:v>
                </c:pt>
                <c:pt idx="1776">
                  <c:v>1372.7726011130162</c:v>
                </c:pt>
                <c:pt idx="1777">
                  <c:v>1457.5505668731162</c:v>
                </c:pt>
                <c:pt idx="1778">
                  <c:v>1460.6438226880221</c:v>
                </c:pt>
                <c:pt idx="1779">
                  <c:v>1459.0283992377642</c:v>
                </c:pt>
                <c:pt idx="1780">
                  <c:v>1364.0216264261846</c:v>
                </c:pt>
                <c:pt idx="1781">
                  <c:v>1360.7575299857867</c:v>
                </c:pt>
                <c:pt idx="1782">
                  <c:v>1460.2477791554011</c:v>
                </c:pt>
                <c:pt idx="1783">
                  <c:v>1413.8555599944759</c:v>
                </c:pt>
                <c:pt idx="1784">
                  <c:v>1414.8189014234947</c:v>
                </c:pt>
                <c:pt idx="1785">
                  <c:v>1410.1649097138325</c:v>
                </c:pt>
                <c:pt idx="1786">
                  <c:v>1385.7968166666012</c:v>
                </c:pt>
                <c:pt idx="1787">
                  <c:v>1438.1797441606229</c:v>
                </c:pt>
                <c:pt idx="1788">
                  <c:v>1449.7244826797848</c:v>
                </c:pt>
                <c:pt idx="1789">
                  <c:v>1462.8673318967117</c:v>
                </c:pt>
                <c:pt idx="1790">
                  <c:v>1366.7903799067392</c:v>
                </c:pt>
                <c:pt idx="1791">
                  <c:v>1488.2129132799187</c:v>
                </c:pt>
                <c:pt idx="1792">
                  <c:v>1514.5165170780215</c:v>
                </c:pt>
                <c:pt idx="1793">
                  <c:v>1509.612306200064</c:v>
                </c:pt>
                <c:pt idx="1794">
                  <c:v>1459.4362215669335</c:v>
                </c:pt>
                <c:pt idx="1795">
                  <c:v>1467.7311406118918</c:v>
                </c:pt>
                <c:pt idx="1796">
                  <c:v>1428.7390615504748</c:v>
                </c:pt>
                <c:pt idx="1797">
                  <c:v>1430.4314373040654</c:v>
                </c:pt>
                <c:pt idx="1798">
                  <c:v>1366.4257843969854</c:v>
                </c:pt>
                <c:pt idx="1799">
                  <c:v>1362.589091398278</c:v>
                </c:pt>
                <c:pt idx="1800">
                  <c:v>1563.8855590647847</c:v>
                </c:pt>
                <c:pt idx="1801">
                  <c:v>1459.0780794921875</c:v>
                </c:pt>
                <c:pt idx="1802">
                  <c:v>1459.2527499866098</c:v>
                </c:pt>
                <c:pt idx="1803">
                  <c:v>1355.8945435642215</c:v>
                </c:pt>
                <c:pt idx="1804">
                  <c:v>1359.6735911760934</c:v>
                </c:pt>
                <c:pt idx="1805">
                  <c:v>1413.0018548150661</c:v>
                </c:pt>
                <c:pt idx="1806">
                  <c:v>1495.6976755608855</c:v>
                </c:pt>
                <c:pt idx="1807">
                  <c:v>1350.1373341541416</c:v>
                </c:pt>
                <c:pt idx="1808">
                  <c:v>1348.1678936298076</c:v>
                </c:pt>
                <c:pt idx="1809">
                  <c:v>1470.1347347661069</c:v>
                </c:pt>
                <c:pt idx="1810">
                  <c:v>1565.5400945666483</c:v>
                </c:pt>
                <c:pt idx="1811">
                  <c:v>1468.075298831367</c:v>
                </c:pt>
                <c:pt idx="1812">
                  <c:v>1402.0330028358248</c:v>
                </c:pt>
                <c:pt idx="1813">
                  <c:v>1442.9386992021041</c:v>
                </c:pt>
                <c:pt idx="1814">
                  <c:v>1453.6332593874824</c:v>
                </c:pt>
                <c:pt idx="1815">
                  <c:v>1392.8523472268782</c:v>
                </c:pt>
                <c:pt idx="1816">
                  <c:v>1522.2420908171555</c:v>
                </c:pt>
                <c:pt idx="1817">
                  <c:v>1387.3811257028026</c:v>
                </c:pt>
                <c:pt idx="1818">
                  <c:v>1390.7359611869897</c:v>
                </c:pt>
                <c:pt idx="1819">
                  <c:v>1409.3222314664961</c:v>
                </c:pt>
                <c:pt idx="1820">
                  <c:v>1546.5297799365283</c:v>
                </c:pt>
                <c:pt idx="1821">
                  <c:v>1567.6340938495223</c:v>
                </c:pt>
                <c:pt idx="1822">
                  <c:v>1463.4090949677852</c:v>
                </c:pt>
                <c:pt idx="1823">
                  <c:v>1441.2971102417789</c:v>
                </c:pt>
                <c:pt idx="1824">
                  <c:v>1435.3549787563409</c:v>
                </c:pt>
                <c:pt idx="1825">
                  <c:v>1533.4273976840291</c:v>
                </c:pt>
                <c:pt idx="1826">
                  <c:v>1383.2376042002254</c:v>
                </c:pt>
                <c:pt idx="1827">
                  <c:v>1514.2926006317139</c:v>
                </c:pt>
                <c:pt idx="1828">
                  <c:v>1455.9639555729643</c:v>
                </c:pt>
                <c:pt idx="1829">
                  <c:v>1450.7062104096283</c:v>
                </c:pt>
                <c:pt idx="1830">
                  <c:v>1559.0010725579293</c:v>
                </c:pt>
                <c:pt idx="1831">
                  <c:v>1559.4232641926849</c:v>
                </c:pt>
                <c:pt idx="1832">
                  <c:v>1507.6321737154867</c:v>
                </c:pt>
                <c:pt idx="1833">
                  <c:v>1448.6847165357619</c:v>
                </c:pt>
                <c:pt idx="1834">
                  <c:v>1545.9386246667655</c:v>
                </c:pt>
                <c:pt idx="1835">
                  <c:v>1520.476445196404</c:v>
                </c:pt>
                <c:pt idx="1836">
                  <c:v>1375.7497587949335</c:v>
                </c:pt>
                <c:pt idx="1837">
                  <c:v>1496.5674281865056</c:v>
                </c:pt>
                <c:pt idx="1838">
                  <c:v>1348.0995407484063</c:v>
                </c:pt>
                <c:pt idx="1839">
                  <c:v>1522.8091401662477</c:v>
                </c:pt>
                <c:pt idx="1840">
                  <c:v>1494.1024501544243</c:v>
                </c:pt>
                <c:pt idx="1841">
                  <c:v>1441.5037509944889</c:v>
                </c:pt>
                <c:pt idx="1842">
                  <c:v>1378.0250580563072</c:v>
                </c:pt>
                <c:pt idx="1843">
                  <c:v>1475.1239109205162</c:v>
                </c:pt>
                <c:pt idx="1844">
                  <c:v>1467.3285008542571</c:v>
                </c:pt>
                <c:pt idx="1845">
                  <c:v>1465.1114615577058</c:v>
                </c:pt>
                <c:pt idx="1846">
                  <c:v>1461.7612747918993</c:v>
                </c:pt>
                <c:pt idx="1847">
                  <c:v>1560.1235335817466</c:v>
                </c:pt>
                <c:pt idx="1848">
                  <c:v>1394.209886826178</c:v>
                </c:pt>
                <c:pt idx="1849">
                  <c:v>1533.4523522964535</c:v>
                </c:pt>
                <c:pt idx="1850">
                  <c:v>1361.6845090115883</c:v>
                </c:pt>
                <c:pt idx="1851">
                  <c:v>1513.8174106757085</c:v>
                </c:pt>
                <c:pt idx="1852">
                  <c:v>1442.9049306351553</c:v>
                </c:pt>
                <c:pt idx="1853">
                  <c:v>1365.0478071950977</c:v>
                </c:pt>
                <c:pt idx="1854">
                  <c:v>1371.2949134818787</c:v>
                </c:pt>
                <c:pt idx="1855">
                  <c:v>1542.9702960092347</c:v>
                </c:pt>
                <c:pt idx="1856">
                  <c:v>1544.9803761775852</c:v>
                </c:pt>
                <c:pt idx="1857">
                  <c:v>1477.4229960181992</c:v>
                </c:pt>
                <c:pt idx="1858">
                  <c:v>1485.0614195016087</c:v>
                </c:pt>
                <c:pt idx="1859">
                  <c:v>1533.9607129178273</c:v>
                </c:pt>
                <c:pt idx="1860">
                  <c:v>1553.147748747052</c:v>
                </c:pt>
                <c:pt idx="1861">
                  <c:v>1455.7191942756558</c:v>
                </c:pt>
                <c:pt idx="1862">
                  <c:v>1352.7542167331862</c:v>
                </c:pt>
                <c:pt idx="1863">
                  <c:v>1393.2996274054581</c:v>
                </c:pt>
                <c:pt idx="1864">
                  <c:v>1415.0331818938955</c:v>
                </c:pt>
                <c:pt idx="1865">
                  <c:v>1404.8726023492084</c:v>
                </c:pt>
                <c:pt idx="1866">
                  <c:v>1565.8337720612881</c:v>
                </c:pt>
                <c:pt idx="1867">
                  <c:v>1477.4675010770563</c:v>
                </c:pt>
                <c:pt idx="1868">
                  <c:v>1472.7666326200474</c:v>
                </c:pt>
                <c:pt idx="1869">
                  <c:v>1484.3888834942948</c:v>
                </c:pt>
                <c:pt idx="1870">
                  <c:v>1367.7221748429251</c:v>
                </c:pt>
                <c:pt idx="1871">
                  <c:v>1426.9749508087382</c:v>
                </c:pt>
                <c:pt idx="1872">
                  <c:v>1495.894368998906</c:v>
                </c:pt>
                <c:pt idx="1873">
                  <c:v>1411.9779007834461</c:v>
                </c:pt>
                <c:pt idx="1874">
                  <c:v>1424.7506475478358</c:v>
                </c:pt>
                <c:pt idx="1875">
                  <c:v>1509.9914933563875</c:v>
                </c:pt>
                <c:pt idx="1876">
                  <c:v>1362.0912753919847</c:v>
                </c:pt>
                <c:pt idx="1877">
                  <c:v>1404.1003824094862</c:v>
                </c:pt>
                <c:pt idx="1878">
                  <c:v>1467.6779109643401</c:v>
                </c:pt>
                <c:pt idx="1879">
                  <c:v>1427.2167965202734</c:v>
                </c:pt>
                <c:pt idx="1880">
                  <c:v>1451.911141047402</c:v>
                </c:pt>
                <c:pt idx="1881">
                  <c:v>1524.4132281630195</c:v>
                </c:pt>
                <c:pt idx="1882">
                  <c:v>1369.170591214255</c:v>
                </c:pt>
                <c:pt idx="1883">
                  <c:v>1462.6360368291353</c:v>
                </c:pt>
                <c:pt idx="1884">
                  <c:v>1480.9999067124793</c:v>
                </c:pt>
                <c:pt idx="1885">
                  <c:v>1560.1043625504692</c:v>
                </c:pt>
                <c:pt idx="1886">
                  <c:v>1429.2089877433862</c:v>
                </c:pt>
                <c:pt idx="1887">
                  <c:v>1380.4362584318217</c:v>
                </c:pt>
                <c:pt idx="1888">
                  <c:v>1456.8575565810565</c:v>
                </c:pt>
                <c:pt idx="1889">
                  <c:v>1514.7870910798272</c:v>
                </c:pt>
                <c:pt idx="1890">
                  <c:v>1597.1470661955595</c:v>
                </c:pt>
                <c:pt idx="1891">
                  <c:v>1371.3839882379846</c:v>
                </c:pt>
                <c:pt idx="1892">
                  <c:v>1417.7854782374964</c:v>
                </c:pt>
                <c:pt idx="1893">
                  <c:v>1350.3682201754661</c:v>
                </c:pt>
                <c:pt idx="1894">
                  <c:v>1560.0141294051191</c:v>
                </c:pt>
                <c:pt idx="1895">
                  <c:v>1394.7053570050025</c:v>
                </c:pt>
                <c:pt idx="1896">
                  <c:v>1373.0430796493024</c:v>
                </c:pt>
                <c:pt idx="1897">
                  <c:v>1604.2671973602251</c:v>
                </c:pt>
                <c:pt idx="1898">
                  <c:v>1589.5961522474938</c:v>
                </c:pt>
                <c:pt idx="1899">
                  <c:v>1388.7244839361244</c:v>
                </c:pt>
                <c:pt idx="1900">
                  <c:v>1396.0786450820169</c:v>
                </c:pt>
                <c:pt idx="1901">
                  <c:v>1548.8421531547933</c:v>
                </c:pt>
                <c:pt idx="1902">
                  <c:v>1373.0533441456212</c:v>
                </c:pt>
                <c:pt idx="1903">
                  <c:v>1549.2982850024362</c:v>
                </c:pt>
                <c:pt idx="1904">
                  <c:v>1515.5333514977556</c:v>
                </c:pt>
                <c:pt idx="1905">
                  <c:v>1565.5225059396034</c:v>
                </c:pt>
                <c:pt idx="1906">
                  <c:v>1368.3930633921682</c:v>
                </c:pt>
                <c:pt idx="1907">
                  <c:v>1476.9908140535467</c:v>
                </c:pt>
                <c:pt idx="1908">
                  <c:v>1555.2714523489485</c:v>
                </c:pt>
                <c:pt idx="1909">
                  <c:v>1562.1934087814823</c:v>
                </c:pt>
                <c:pt idx="1910">
                  <c:v>1485.4062045448704</c:v>
                </c:pt>
                <c:pt idx="1911">
                  <c:v>1401.685987160701</c:v>
                </c:pt>
                <c:pt idx="1912">
                  <c:v>1493.2751197363796</c:v>
                </c:pt>
                <c:pt idx="1913">
                  <c:v>1444.9991811116536</c:v>
                </c:pt>
                <c:pt idx="1914">
                  <c:v>1516.1864944074848</c:v>
                </c:pt>
                <c:pt idx="1915">
                  <c:v>1405.2035568804272</c:v>
                </c:pt>
                <c:pt idx="1916">
                  <c:v>1368.9120671778549</c:v>
                </c:pt>
                <c:pt idx="1917">
                  <c:v>1361.0118725116436</c:v>
                </c:pt>
                <c:pt idx="1918">
                  <c:v>1374.6287793086835</c:v>
                </c:pt>
                <c:pt idx="1919">
                  <c:v>1367.1378233289308</c:v>
                </c:pt>
                <c:pt idx="1920">
                  <c:v>1390.575856704806</c:v>
                </c:pt>
                <c:pt idx="1921">
                  <c:v>1411.7507175105945</c:v>
                </c:pt>
                <c:pt idx="1922">
                  <c:v>1492.6027701574428</c:v>
                </c:pt>
                <c:pt idx="1923">
                  <c:v>1385.9886794367292</c:v>
                </c:pt>
                <c:pt idx="1924">
                  <c:v>1540.8286200128478</c:v>
                </c:pt>
                <c:pt idx="1925">
                  <c:v>1395.3087697011647</c:v>
                </c:pt>
                <c:pt idx="1926">
                  <c:v>1423.3163776614099</c:v>
                </c:pt>
                <c:pt idx="1927">
                  <c:v>1347.8402358064434</c:v>
                </c:pt>
                <c:pt idx="1928">
                  <c:v>1365.6762973718476</c:v>
                </c:pt>
                <c:pt idx="1929">
                  <c:v>1471.5604094107241</c:v>
                </c:pt>
                <c:pt idx="1930">
                  <c:v>1466.7536261925331</c:v>
                </c:pt>
                <c:pt idx="1931">
                  <c:v>1521.7586957442859</c:v>
                </c:pt>
                <c:pt idx="1932">
                  <c:v>1581.1731314186527</c:v>
                </c:pt>
                <c:pt idx="1933">
                  <c:v>1419.0629131134463</c:v>
                </c:pt>
                <c:pt idx="1934">
                  <c:v>1417.9766677440587</c:v>
                </c:pt>
                <c:pt idx="1935">
                  <c:v>1541.4018140968117</c:v>
                </c:pt>
                <c:pt idx="1936">
                  <c:v>1478.2362086960852</c:v>
                </c:pt>
                <c:pt idx="1937">
                  <c:v>1410.9357428783794</c:v>
                </c:pt>
                <c:pt idx="1938">
                  <c:v>1524.8903820600665</c:v>
                </c:pt>
                <c:pt idx="1939">
                  <c:v>1377.8593241711656</c:v>
                </c:pt>
                <c:pt idx="1940">
                  <c:v>1518.5173353461155</c:v>
                </c:pt>
                <c:pt idx="1941">
                  <c:v>1453.5995009862916</c:v>
                </c:pt>
                <c:pt idx="1942">
                  <c:v>1555.2770868995726</c:v>
                </c:pt>
                <c:pt idx="1943">
                  <c:v>1491.3658809661865</c:v>
                </c:pt>
                <c:pt idx="1944">
                  <c:v>1439.5364297542778</c:v>
                </c:pt>
                <c:pt idx="1945">
                  <c:v>1560.9499178799715</c:v>
                </c:pt>
                <c:pt idx="1946">
                  <c:v>1445.6328140202186</c:v>
                </c:pt>
                <c:pt idx="1947">
                  <c:v>1556.5441020919616</c:v>
                </c:pt>
                <c:pt idx="1948">
                  <c:v>1482.1808176804675</c:v>
                </c:pt>
                <c:pt idx="1949">
                  <c:v>1411.004377630494</c:v>
                </c:pt>
                <c:pt idx="1950">
                  <c:v>1492.6153249419062</c:v>
                </c:pt>
                <c:pt idx="1951">
                  <c:v>1456.6979649924447</c:v>
                </c:pt>
                <c:pt idx="1952">
                  <c:v>1521.2665528952944</c:v>
                </c:pt>
                <c:pt idx="1953">
                  <c:v>1458.6364944639604</c:v>
                </c:pt>
                <c:pt idx="1954">
                  <c:v>1554.7394135286161</c:v>
                </c:pt>
                <c:pt idx="1955">
                  <c:v>1481.5661646219714</c:v>
                </c:pt>
                <c:pt idx="1956">
                  <c:v>1473.001414938534</c:v>
                </c:pt>
                <c:pt idx="1957">
                  <c:v>1430.9164891779301</c:v>
                </c:pt>
                <c:pt idx="1958">
                  <c:v>1447.3026714957969</c:v>
                </c:pt>
                <c:pt idx="1959">
                  <c:v>1438.5205328180928</c:v>
                </c:pt>
                <c:pt idx="1960">
                  <c:v>1447.8159525825283</c:v>
                </c:pt>
                <c:pt idx="1961">
                  <c:v>1537.5814460190163</c:v>
                </c:pt>
                <c:pt idx="1962">
                  <c:v>1447.4640922600804</c:v>
                </c:pt>
                <c:pt idx="1963">
                  <c:v>1459.8217789563037</c:v>
                </c:pt>
                <c:pt idx="1964">
                  <c:v>1580.5034375318205</c:v>
                </c:pt>
                <c:pt idx="1965">
                  <c:v>1540.8889100121671</c:v>
                </c:pt>
                <c:pt idx="1966">
                  <c:v>1574.0222386602145</c:v>
                </c:pt>
                <c:pt idx="1967">
                  <c:v>1464.5909796070559</c:v>
                </c:pt>
                <c:pt idx="1968">
                  <c:v>1540.4051054813599</c:v>
                </c:pt>
                <c:pt idx="1969">
                  <c:v>1507.9489504374421</c:v>
                </c:pt>
                <c:pt idx="1970">
                  <c:v>1511.009215579327</c:v>
                </c:pt>
                <c:pt idx="1971">
                  <c:v>1403.4335117644844</c:v>
                </c:pt>
                <c:pt idx="1972">
                  <c:v>1499.6519661903064</c:v>
                </c:pt>
                <c:pt idx="1973">
                  <c:v>1445.7644250404273</c:v>
                </c:pt>
                <c:pt idx="1974">
                  <c:v>1540.7481198633152</c:v>
                </c:pt>
                <c:pt idx="1975">
                  <c:v>1426.2285029757595</c:v>
                </c:pt>
                <c:pt idx="1976">
                  <c:v>1488.3247374521729</c:v>
                </c:pt>
                <c:pt idx="1977">
                  <c:v>1547.536816343083</c:v>
                </c:pt>
                <c:pt idx="1978">
                  <c:v>1743.3740211474371</c:v>
                </c:pt>
                <c:pt idx="1979">
                  <c:v>1498.0954898007089</c:v>
                </c:pt>
                <c:pt idx="1980">
                  <c:v>1532.888263800799</c:v>
                </c:pt>
                <c:pt idx="1981">
                  <c:v>1518.5083156656599</c:v>
                </c:pt>
                <c:pt idx="1982">
                  <c:v>1565.4500568221822</c:v>
                </c:pt>
                <c:pt idx="1983">
                  <c:v>1550.1255606664838</c:v>
                </c:pt>
                <c:pt idx="1984">
                  <c:v>1542.3839253076439</c:v>
                </c:pt>
                <c:pt idx="1985">
                  <c:v>1532.0312127384236</c:v>
                </c:pt>
                <c:pt idx="1986">
                  <c:v>1561.3782490033907</c:v>
                </c:pt>
                <c:pt idx="1987">
                  <c:v>1493.1872121282208</c:v>
                </c:pt>
                <c:pt idx="1988">
                  <c:v>1500.7920920035117</c:v>
                </c:pt>
                <c:pt idx="1989">
                  <c:v>1420.8355505601414</c:v>
                </c:pt>
                <c:pt idx="1990">
                  <c:v>1577.5590116896708</c:v>
                </c:pt>
                <c:pt idx="1991">
                  <c:v>1496.1028531140621</c:v>
                </c:pt>
                <c:pt idx="1992">
                  <c:v>1561.998015988863</c:v>
                </c:pt>
                <c:pt idx="1993">
                  <c:v>1499.375495636438</c:v>
                </c:pt>
                <c:pt idx="1994">
                  <c:v>1554.9964574751421</c:v>
                </c:pt>
                <c:pt idx="1995">
                  <c:v>1477.1250838356457</c:v>
                </c:pt>
                <c:pt idx="1996">
                  <c:v>1413.292604443048</c:v>
                </c:pt>
                <c:pt idx="1997">
                  <c:v>1501.4935031441789</c:v>
                </c:pt>
                <c:pt idx="1998">
                  <c:v>1528.2716548525054</c:v>
                </c:pt>
                <c:pt idx="1999">
                  <c:v>1520.8344614273462</c:v>
                </c:pt>
                <c:pt idx="2000">
                  <c:v>1458.0587646484375</c:v>
                </c:pt>
                <c:pt idx="2001">
                  <c:v>1458.3942132299526</c:v>
                </c:pt>
                <c:pt idx="2002">
                  <c:v>1660.85027675436</c:v>
                </c:pt>
                <c:pt idx="2003">
                  <c:v>1549.4532416980248</c:v>
                </c:pt>
                <c:pt idx="2004">
                  <c:v>1539.5820435448516</c:v>
                </c:pt>
                <c:pt idx="2005">
                  <c:v>1458.5697021484375</c:v>
                </c:pt>
                <c:pt idx="2006">
                  <c:v>1458.1036725725446</c:v>
                </c:pt>
                <c:pt idx="2007">
                  <c:v>1560.4660921918869</c:v>
                </c:pt>
                <c:pt idx="2008">
                  <c:v>1447.2637603702076</c:v>
                </c:pt>
                <c:pt idx="2009">
                  <c:v>1471.1536014895466</c:v>
                </c:pt>
                <c:pt idx="2010">
                  <c:v>1531.8128871515221</c:v>
                </c:pt>
                <c:pt idx="2011">
                  <c:v>1401.6575352118268</c:v>
                </c:pt>
                <c:pt idx="2012">
                  <c:v>1500.8394188136103</c:v>
                </c:pt>
                <c:pt idx="2013">
                  <c:v>1406.6652635269961</c:v>
                </c:pt>
                <c:pt idx="2014">
                  <c:v>1588.0886588582082</c:v>
                </c:pt>
                <c:pt idx="2015">
                  <c:v>1455.2914542284477</c:v>
                </c:pt>
                <c:pt idx="2016">
                  <c:v>1381.7372746245599</c:v>
                </c:pt>
                <c:pt idx="2017">
                  <c:v>1474.8541611042749</c:v>
                </c:pt>
                <c:pt idx="2018">
                  <c:v>1495.3640148602285</c:v>
                </c:pt>
                <c:pt idx="2019">
                  <c:v>1485.0823454568024</c:v>
                </c:pt>
                <c:pt idx="2020">
                  <c:v>1352.3023362013623</c:v>
                </c:pt>
                <c:pt idx="2021">
                  <c:v>1350.6621898304331</c:v>
                </c:pt>
                <c:pt idx="2022">
                  <c:v>1481.0512441213959</c:v>
                </c:pt>
                <c:pt idx="2023">
                  <c:v>1440.9615663725754</c:v>
                </c:pt>
                <c:pt idx="2024">
                  <c:v>1348.3681260052849</c:v>
                </c:pt>
                <c:pt idx="2025">
                  <c:v>1348.1024263822114</c:v>
                </c:pt>
                <c:pt idx="2026">
                  <c:v>1545.5108984170402</c:v>
                </c:pt>
                <c:pt idx="2027">
                  <c:v>1390.8221615132466</c:v>
                </c:pt>
                <c:pt idx="2028">
                  <c:v>1463.8813117720636</c:v>
                </c:pt>
                <c:pt idx="2029">
                  <c:v>1483.7548013734058</c:v>
                </c:pt>
                <c:pt idx="2030">
                  <c:v>1457.9082276558761</c:v>
                </c:pt>
                <c:pt idx="2031">
                  <c:v>1439.2286780417767</c:v>
                </c:pt>
                <c:pt idx="2032">
                  <c:v>1756.3595079437016</c:v>
                </c:pt>
                <c:pt idx="2033">
                  <c:v>1384.7464398492968</c:v>
                </c:pt>
                <c:pt idx="2034">
                  <c:v>1414.373645761395</c:v>
                </c:pt>
                <c:pt idx="2035">
                  <c:v>1452.0301622256659</c:v>
                </c:pt>
                <c:pt idx="2036">
                  <c:v>1561.3531596679688</c:v>
                </c:pt>
                <c:pt idx="2037">
                  <c:v>1385.5975009021217</c:v>
                </c:pt>
                <c:pt idx="2038">
                  <c:v>1571.6092807884149</c:v>
                </c:pt>
                <c:pt idx="2039">
                  <c:v>1516.2313834095453</c:v>
                </c:pt>
                <c:pt idx="2040">
                  <c:v>1499.79813028371</c:v>
                </c:pt>
                <c:pt idx="2041">
                  <c:v>1509.9542973043931</c:v>
                </c:pt>
                <c:pt idx="2042">
                  <c:v>1524.9505508073414</c:v>
                </c:pt>
                <c:pt idx="2043">
                  <c:v>1507.617661724119</c:v>
                </c:pt>
                <c:pt idx="2044">
                  <c:v>1413.7638365496555</c:v>
                </c:pt>
                <c:pt idx="2045">
                  <c:v>1397.8166142216435</c:v>
                </c:pt>
                <c:pt idx="2046">
                  <c:v>1455.2923706437352</c:v>
                </c:pt>
                <c:pt idx="2047">
                  <c:v>1515.2541175524689</c:v>
                </c:pt>
                <c:pt idx="2048">
                  <c:v>1375.3101573013914</c:v>
                </c:pt>
                <c:pt idx="2049">
                  <c:v>1375.2916106363475</c:v>
                </c:pt>
                <c:pt idx="2050">
                  <c:v>1365.2758587152373</c:v>
                </c:pt>
                <c:pt idx="2051">
                  <c:v>1398.7882458732081</c:v>
                </c:pt>
                <c:pt idx="2052">
                  <c:v>1381.5655780025058</c:v>
                </c:pt>
                <c:pt idx="2053">
                  <c:v>1377.212800511774</c:v>
                </c:pt>
                <c:pt idx="2054">
                  <c:v>1407.0130028333022</c:v>
                </c:pt>
                <c:pt idx="2055">
                  <c:v>1377.1146560450616</c:v>
                </c:pt>
                <c:pt idx="2056">
                  <c:v>1449.0432614597148</c:v>
                </c:pt>
                <c:pt idx="2057">
                  <c:v>1476.5329038791417</c:v>
                </c:pt>
                <c:pt idx="2058">
                  <c:v>1374.0173931491995</c:v>
                </c:pt>
                <c:pt idx="2059">
                  <c:v>1345.202326634887</c:v>
                </c:pt>
                <c:pt idx="2060">
                  <c:v>1350.6615411086309</c:v>
                </c:pt>
                <c:pt idx="2061">
                  <c:v>1352.0416800231451</c:v>
                </c:pt>
                <c:pt idx="2062">
                  <c:v>1347.3149334451427</c:v>
                </c:pt>
                <c:pt idx="2063">
                  <c:v>1614.9021457248264</c:v>
                </c:pt>
                <c:pt idx="2064">
                  <c:v>1350.0381632889851</c:v>
                </c:pt>
                <c:pt idx="2065">
                  <c:v>1347.9127120270878</c:v>
                </c:pt>
                <c:pt idx="2066">
                  <c:v>1347.5258771059505</c:v>
                </c:pt>
                <c:pt idx="2067">
                  <c:v>1345.1810643530043</c:v>
                </c:pt>
                <c:pt idx="2068">
                  <c:v>1348.8768037046461</c:v>
                </c:pt>
                <c:pt idx="2069">
                  <c:v>1348.8644182026194</c:v>
                </c:pt>
                <c:pt idx="2070">
                  <c:v>1352.0028276648304</c:v>
                </c:pt>
                <c:pt idx="2071">
                  <c:v>1345.7399212350472</c:v>
                </c:pt>
                <c:pt idx="2072">
                  <c:v>1345.4231197767524</c:v>
                </c:pt>
                <c:pt idx="2073">
                  <c:v>1345.2316549227382</c:v>
                </c:pt>
                <c:pt idx="2074">
                  <c:v>1350.9133739587974</c:v>
                </c:pt>
                <c:pt idx="2075">
                  <c:v>1345.228436434091</c:v>
                </c:pt>
                <c:pt idx="2076">
                  <c:v>1535.4998418075638</c:v>
                </c:pt>
                <c:pt idx="2077">
                  <c:v>1348.6137540575485</c:v>
                </c:pt>
                <c:pt idx="2078">
                  <c:v>1347.5363630150782</c:v>
                </c:pt>
                <c:pt idx="2079">
                  <c:v>1354.6330864622441</c:v>
                </c:pt>
                <c:pt idx="2080">
                  <c:v>1353.0142214070781</c:v>
                </c:pt>
                <c:pt idx="2081">
                  <c:v>1345.9790374792672</c:v>
                </c:pt>
                <c:pt idx="2082">
                  <c:v>1346.5630159378052</c:v>
                </c:pt>
                <c:pt idx="2083">
                  <c:v>1350.0351469375978</c:v>
                </c:pt>
                <c:pt idx="2084">
                  <c:v>1345.5249205022737</c:v>
                </c:pt>
                <c:pt idx="2085">
                  <c:v>1352.7846263468114</c:v>
                </c:pt>
                <c:pt idx="2086">
                  <c:v>1346.9078476430197</c:v>
                </c:pt>
                <c:pt idx="2087">
                  <c:v>1801.0976167566637</c:v>
                </c:pt>
                <c:pt idx="2088">
                  <c:v>1348.9988480611833</c:v>
                </c:pt>
                <c:pt idx="2089">
                  <c:v>1349.4485857856248</c:v>
                </c:pt>
                <c:pt idx="2090">
                  <c:v>1350.2945825609111</c:v>
                </c:pt>
                <c:pt idx="2091">
                  <c:v>1350.3877938742644</c:v>
                </c:pt>
                <c:pt idx="2092">
                  <c:v>1348.1563257705047</c:v>
                </c:pt>
                <c:pt idx="2093">
                  <c:v>1345.521365235888</c:v>
                </c:pt>
                <c:pt idx="2094">
                  <c:v>1345.3315992069815</c:v>
                </c:pt>
                <c:pt idx="2095">
                  <c:v>1345.1925851922285</c:v>
                </c:pt>
                <c:pt idx="2096">
                  <c:v>1345.9882721532158</c:v>
                </c:pt>
                <c:pt idx="2097">
                  <c:v>1350.321452316402</c:v>
                </c:pt>
                <c:pt idx="2098">
                  <c:v>1349.6968968526323</c:v>
                </c:pt>
                <c:pt idx="2099">
                  <c:v>1346.910258988933</c:v>
                </c:pt>
                <c:pt idx="2100">
                  <c:v>1350.4218397417437</c:v>
                </c:pt>
                <c:pt idx="2101">
                  <c:v>1346.3646411155009</c:v>
                </c:pt>
                <c:pt idx="2102">
                  <c:v>1345.6540136503349</c:v>
                </c:pt>
                <c:pt idx="2103">
                  <c:v>1345.2112183168117</c:v>
                </c:pt>
                <c:pt idx="2104">
                  <c:v>1348.1200537580387</c:v>
                </c:pt>
                <c:pt idx="2105">
                  <c:v>1346.5907916655265</c:v>
                </c:pt>
                <c:pt idx="2106">
                  <c:v>1353.6034793237736</c:v>
                </c:pt>
                <c:pt idx="2107">
                  <c:v>1346.1587914127731</c:v>
                </c:pt>
                <c:pt idx="2108">
                  <c:v>1351.4284377179006</c:v>
                </c:pt>
                <c:pt idx="2109">
                  <c:v>1344.7460597603622</c:v>
                </c:pt>
                <c:pt idx="2110">
                  <c:v>2063.4221526476317</c:v>
                </c:pt>
                <c:pt idx="2111">
                  <c:v>1352.2987954447588</c:v>
                </c:pt>
                <c:pt idx="2112">
                  <c:v>1347.8051696160826</c:v>
                </c:pt>
                <c:pt idx="2113">
                  <c:v>1345.1661074506189</c:v>
                </c:pt>
                <c:pt idx="2114">
                  <c:v>1347.6480853649996</c:v>
                </c:pt>
                <c:pt idx="2115">
                  <c:v>1722.7520500691228</c:v>
                </c:pt>
                <c:pt idx="2116">
                  <c:v>2346.5636825940651</c:v>
                </c:pt>
                <c:pt idx="2117">
                  <c:v>2358.1627675599702</c:v>
                </c:pt>
                <c:pt idx="2118">
                  <c:v>2558.8650612206698</c:v>
                </c:pt>
                <c:pt idx="2119">
                  <c:v>2408.2195437084347</c:v>
                </c:pt>
                <c:pt idx="2120">
                  <c:v>2470.3909912422537</c:v>
                </c:pt>
                <c:pt idx="2121">
                  <c:v>2125.3176135286421</c:v>
                </c:pt>
                <c:pt idx="2122">
                  <c:v>1574.6092226394908</c:v>
                </c:pt>
                <c:pt idx="2123">
                  <c:v>1713.5434967638041</c:v>
                </c:pt>
                <c:pt idx="2124">
                  <c:v>1537.7190529398608</c:v>
                </c:pt>
                <c:pt idx="2125">
                  <c:v>1574.1259029099922</c:v>
                </c:pt>
                <c:pt idx="2126">
                  <c:v>1609.0952229273028</c:v>
                </c:pt>
                <c:pt idx="2127">
                  <c:v>1523.3780296051659</c:v>
                </c:pt>
                <c:pt idx="2128">
                  <c:v>1556.1025028039912</c:v>
                </c:pt>
                <c:pt idx="2129">
                  <c:v>1403.7868478066309</c:v>
                </c:pt>
                <c:pt idx="2130">
                  <c:v>1423.4509549864622</c:v>
                </c:pt>
                <c:pt idx="2131">
                  <c:v>1480.5947114336343</c:v>
                </c:pt>
                <c:pt idx="2132">
                  <c:v>1994.6682779351481</c:v>
                </c:pt>
                <c:pt idx="2133">
                  <c:v>2335.102821154614</c:v>
                </c:pt>
                <c:pt idx="2134">
                  <c:v>1347.6145709805792</c:v>
                </c:pt>
                <c:pt idx="2135">
                  <c:v>1586.0039352549677</c:v>
                </c:pt>
                <c:pt idx="2136">
                  <c:v>1578.6352157724089</c:v>
                </c:pt>
                <c:pt idx="2137">
                  <c:v>1581.7399298236194</c:v>
                </c:pt>
                <c:pt idx="2138">
                  <c:v>1721.5805068488114</c:v>
                </c:pt>
                <c:pt idx="2139">
                  <c:v>1643.2052905160583</c:v>
                </c:pt>
                <c:pt idx="2140">
                  <c:v>1622.0653712266158</c:v>
                </c:pt>
                <c:pt idx="2141">
                  <c:v>1573.4361014250535</c:v>
                </c:pt>
                <c:pt idx="2142">
                  <c:v>1621.2382632223341</c:v>
                </c:pt>
                <c:pt idx="2143">
                  <c:v>1636.4002900657947</c:v>
                </c:pt>
                <c:pt idx="2144">
                  <c:v>1662.5499602017337</c:v>
                </c:pt>
                <c:pt idx="2145">
                  <c:v>1605.0584978091172</c:v>
                </c:pt>
                <c:pt idx="2146">
                  <c:v>1697.6806702244478</c:v>
                </c:pt>
                <c:pt idx="2147">
                  <c:v>1594.2515513250155</c:v>
                </c:pt>
                <c:pt idx="2148">
                  <c:v>1617.0611302883701</c:v>
                </c:pt>
                <c:pt idx="2149">
                  <c:v>1606.1652260290734</c:v>
                </c:pt>
                <c:pt idx="2150">
                  <c:v>1642.6148337208042</c:v>
                </c:pt>
                <c:pt idx="2151">
                  <c:v>1609.7082907447796</c:v>
                </c:pt>
                <c:pt idx="2152">
                  <c:v>1653.9279915456023</c:v>
                </c:pt>
                <c:pt idx="2153">
                  <c:v>1645.7856833660951</c:v>
                </c:pt>
                <c:pt idx="2154">
                  <c:v>1695.7839406989704</c:v>
                </c:pt>
                <c:pt idx="2155">
                  <c:v>1745.8568672791814</c:v>
                </c:pt>
                <c:pt idx="2156">
                  <c:v>1388.1162130688865</c:v>
                </c:pt>
                <c:pt idx="2157">
                  <c:v>1593.4275518978343</c:v>
                </c:pt>
                <c:pt idx="2158">
                  <c:v>1601.7887730029745</c:v>
                </c:pt>
                <c:pt idx="2159">
                  <c:v>1631.4457477098852</c:v>
                </c:pt>
                <c:pt idx="2160">
                  <c:v>1623.2963745732152</c:v>
                </c:pt>
                <c:pt idx="2161">
                  <c:v>1647.7313114372098</c:v>
                </c:pt>
                <c:pt idx="2162">
                  <c:v>1591.2856838959435</c:v>
                </c:pt>
                <c:pt idx="2163">
                  <c:v>1600.0785710711132</c:v>
                </c:pt>
                <c:pt idx="2164">
                  <c:v>1613.707000290789</c:v>
                </c:pt>
                <c:pt idx="2165">
                  <c:v>1677.5120553965112</c:v>
                </c:pt>
                <c:pt idx="2166">
                  <c:v>1624.1238281880853</c:v>
                </c:pt>
                <c:pt idx="2167">
                  <c:v>1601.1901981297585</c:v>
                </c:pt>
                <c:pt idx="2168">
                  <c:v>1637.0611804936998</c:v>
                </c:pt>
                <c:pt idx="2169">
                  <c:v>1608.9528216843378</c:v>
                </c:pt>
                <c:pt idx="2170">
                  <c:v>1690.00118740833</c:v>
                </c:pt>
                <c:pt idx="2171">
                  <c:v>1804.6167020089285</c:v>
                </c:pt>
                <c:pt idx="2172">
                  <c:v>1647.8900122070313</c:v>
                </c:pt>
                <c:pt idx="2173">
                  <c:v>1648.3582932562392</c:v>
                </c:pt>
                <c:pt idx="2174">
                  <c:v>1584.6228255208334</c:v>
                </c:pt>
                <c:pt idx="2175">
                  <c:v>1690.4708084288688</c:v>
                </c:pt>
                <c:pt idx="2176">
                  <c:v>1737.3528674221777</c:v>
                </c:pt>
                <c:pt idx="2177">
                  <c:v>1615.106744756162</c:v>
                </c:pt>
                <c:pt idx="2178">
                  <c:v>1587.3823296240776</c:v>
                </c:pt>
                <c:pt idx="2179">
                  <c:v>1668.3754095556399</c:v>
                </c:pt>
                <c:pt idx="2180">
                  <c:v>1681.0130972611278</c:v>
                </c:pt>
                <c:pt idx="2181">
                  <c:v>1704.2692115973341</c:v>
                </c:pt>
                <c:pt idx="2182">
                  <c:v>1729.6159105955746</c:v>
                </c:pt>
                <c:pt idx="2183">
                  <c:v>1700.6235316587777</c:v>
                </c:pt>
                <c:pt idx="2184">
                  <c:v>1689.55312648686</c:v>
                </c:pt>
                <c:pt idx="2185">
                  <c:v>1589.9386001752171</c:v>
                </c:pt>
                <c:pt idx="2186">
                  <c:v>1662.0545825280026</c:v>
                </c:pt>
                <c:pt idx="2187">
                  <c:v>1668.7850382535769</c:v>
                </c:pt>
                <c:pt idx="2188">
                  <c:v>1544.1933789453908</c:v>
                </c:pt>
                <c:pt idx="2189">
                  <c:v>1552.0271445753883</c:v>
                </c:pt>
                <c:pt idx="2190">
                  <c:v>1597.2913232000033</c:v>
                </c:pt>
                <c:pt idx="2191">
                  <c:v>1584.7087052710262</c:v>
                </c:pt>
                <c:pt idx="2192">
                  <c:v>1818.9678363985229</c:v>
                </c:pt>
                <c:pt idx="2193">
                  <c:v>1591.7794297586277</c:v>
                </c:pt>
                <c:pt idx="2194">
                  <c:v>1638.662164618499</c:v>
                </c:pt>
                <c:pt idx="2195">
                  <c:v>1615.0711974066658</c:v>
                </c:pt>
                <c:pt idx="2196">
                  <c:v>1605.4786116701698</c:v>
                </c:pt>
                <c:pt idx="2197">
                  <c:v>1626.8836851482149</c:v>
                </c:pt>
                <c:pt idx="2198">
                  <c:v>1775.9660870451696</c:v>
                </c:pt>
                <c:pt idx="2199">
                  <c:v>1670.1407476284953</c:v>
                </c:pt>
                <c:pt idx="2200">
                  <c:v>1704.2284897670443</c:v>
                </c:pt>
                <c:pt idx="2201">
                  <c:v>1609.3196170299157</c:v>
                </c:pt>
                <c:pt idx="2202">
                  <c:v>1631.5738535735566</c:v>
                </c:pt>
                <c:pt idx="2203">
                  <c:v>1765.7105226922167</c:v>
                </c:pt>
                <c:pt idx="2204">
                  <c:v>1745.6262048387111</c:v>
                </c:pt>
                <c:pt idx="2205">
                  <c:v>1732.7391648858502</c:v>
                </c:pt>
                <c:pt idx="2206">
                  <c:v>1625.4681076584218</c:v>
                </c:pt>
                <c:pt idx="2207">
                  <c:v>1668.2217564174107</c:v>
                </c:pt>
                <c:pt idx="2208">
                  <c:v>1347.9490413124161</c:v>
                </c:pt>
                <c:pt idx="2209">
                  <c:v>1364.7560697307447</c:v>
                </c:pt>
                <c:pt idx="2210">
                  <c:v>1369.61100111006</c:v>
                </c:pt>
                <c:pt idx="2211">
                  <c:v>1465.0218710910069</c:v>
                </c:pt>
                <c:pt idx="2212">
                  <c:v>1355.0783558571763</c:v>
                </c:pt>
                <c:pt idx="2213">
                  <c:v>1368.5212022049141</c:v>
                </c:pt>
                <c:pt idx="2214">
                  <c:v>1355.0635990215715</c:v>
                </c:pt>
                <c:pt idx="2215">
                  <c:v>1376.6970026145418</c:v>
                </c:pt>
                <c:pt idx="2216">
                  <c:v>1370.7153685933727</c:v>
                </c:pt>
                <c:pt idx="2217">
                  <c:v>1372.8558325025801</c:v>
                </c:pt>
                <c:pt idx="2218">
                  <c:v>1384.4236941885745</c:v>
                </c:pt>
                <c:pt idx="2219">
                  <c:v>1372.4887006792308</c:v>
                </c:pt>
                <c:pt idx="2220">
                  <c:v>1375.9134083491226</c:v>
                </c:pt>
                <c:pt idx="2221">
                  <c:v>1364.3191482917828</c:v>
                </c:pt>
                <c:pt idx="2222">
                  <c:v>1357.4580362048987</c:v>
                </c:pt>
                <c:pt idx="2223">
                  <c:v>1354.7488471203026</c:v>
                </c:pt>
                <c:pt idx="2224">
                  <c:v>1378.4659173225655</c:v>
                </c:pt>
                <c:pt idx="2225">
                  <c:v>1377.4889291416787</c:v>
                </c:pt>
                <c:pt idx="2226">
                  <c:v>1396.5876631750482</c:v>
                </c:pt>
                <c:pt idx="2227">
                  <c:v>1372.4458543516748</c:v>
                </c:pt>
                <c:pt idx="2228">
                  <c:v>1403.1780701547225</c:v>
                </c:pt>
                <c:pt idx="2229">
                  <c:v>1349.0860607082993</c:v>
                </c:pt>
                <c:pt idx="2230">
                  <c:v>1371.0955874305037</c:v>
                </c:pt>
                <c:pt idx="2231">
                  <c:v>1422.3531787532897</c:v>
                </c:pt>
                <c:pt idx="2232">
                  <c:v>1375.5476226840917</c:v>
                </c:pt>
                <c:pt idx="2233">
                  <c:v>1370.1423269171464</c:v>
                </c:pt>
                <c:pt idx="2234">
                  <c:v>1376.8665699285066</c:v>
                </c:pt>
                <c:pt idx="2235">
                  <c:v>1405.2168414856367</c:v>
                </c:pt>
                <c:pt idx="2236">
                  <c:v>1374.4185865752552</c:v>
                </c:pt>
                <c:pt idx="2237">
                  <c:v>1424.8753182931673</c:v>
                </c:pt>
                <c:pt idx="2238">
                  <c:v>1402.3808882068286</c:v>
                </c:pt>
                <c:pt idx="2239">
                  <c:v>1378.0341681808723</c:v>
                </c:pt>
                <c:pt idx="2240">
                  <c:v>1410.2763997815582</c:v>
                </c:pt>
                <c:pt idx="2241">
                  <c:v>1377.1239370281776</c:v>
                </c:pt>
                <c:pt idx="2242">
                  <c:v>1391.0615003889766</c:v>
                </c:pt>
                <c:pt idx="2243">
                  <c:v>1741.5511743898833</c:v>
                </c:pt>
                <c:pt idx="2244">
                  <c:v>1685.4745391770743</c:v>
                </c:pt>
                <c:pt idx="2245">
                  <c:v>1386.1722445129733</c:v>
                </c:pt>
                <c:pt idx="2246">
                  <c:v>1479.3713050436102</c:v>
                </c:pt>
                <c:pt idx="2247">
                  <c:v>1356.7553938802084</c:v>
                </c:pt>
                <c:pt idx="2248">
                  <c:v>1357.7458129823135</c:v>
                </c:pt>
                <c:pt idx="2249">
                  <c:v>1462.0526671478715</c:v>
                </c:pt>
                <c:pt idx="2250">
                  <c:v>1454.6098240232004</c:v>
                </c:pt>
                <c:pt idx="2251">
                  <c:v>1377.7957549224029</c:v>
                </c:pt>
                <c:pt idx="2252">
                  <c:v>1470.9489946134486</c:v>
                </c:pt>
                <c:pt idx="2253">
                  <c:v>1398.0613585248796</c:v>
                </c:pt>
                <c:pt idx="2254">
                  <c:v>1455.9589745526393</c:v>
                </c:pt>
                <c:pt idx="2255">
                  <c:v>1499.8124171665736</c:v>
                </c:pt>
                <c:pt idx="2256">
                  <c:v>1428.6477085149324</c:v>
                </c:pt>
                <c:pt idx="2257">
                  <c:v>1489.3702783862495</c:v>
                </c:pt>
                <c:pt idx="2258">
                  <c:v>1532.506423290283</c:v>
                </c:pt>
                <c:pt idx="2259">
                  <c:v>1562.1694974170341</c:v>
                </c:pt>
                <c:pt idx="2260">
                  <c:v>1403.5917805989584</c:v>
                </c:pt>
                <c:pt idx="2261">
                  <c:v>1412.9257840284256</c:v>
                </c:pt>
                <c:pt idx="2262">
                  <c:v>1460.846573928307</c:v>
                </c:pt>
                <c:pt idx="2263">
                  <c:v>1471.6802231031395</c:v>
                </c:pt>
                <c:pt idx="2264">
                  <c:v>1470.5164577370822</c:v>
                </c:pt>
                <c:pt idx="2265">
                  <c:v>1462.9590668321616</c:v>
                </c:pt>
                <c:pt idx="2266">
                  <c:v>1356.2377240016301</c:v>
                </c:pt>
                <c:pt idx="2267">
                  <c:v>1425.6952714859301</c:v>
                </c:pt>
                <c:pt idx="2268">
                  <c:v>1395.8108338214179</c:v>
                </c:pt>
                <c:pt idx="2269">
                  <c:v>1356.2555636137918</c:v>
                </c:pt>
                <c:pt idx="2270">
                  <c:v>1355.459069683908</c:v>
                </c:pt>
                <c:pt idx="2271">
                  <c:v>1389.0376470656622</c:v>
                </c:pt>
                <c:pt idx="2272">
                  <c:v>1460.3140937805176</c:v>
                </c:pt>
                <c:pt idx="2273">
                  <c:v>1388.5292192796253</c:v>
                </c:pt>
                <c:pt idx="2274">
                  <c:v>1469.7743422564338</c:v>
                </c:pt>
                <c:pt idx="2275">
                  <c:v>1373.5384704189942</c:v>
                </c:pt>
                <c:pt idx="2276">
                  <c:v>1379.4042364956322</c:v>
                </c:pt>
                <c:pt idx="2277">
                  <c:v>1496.8809184412803</c:v>
                </c:pt>
                <c:pt idx="2278">
                  <c:v>1392.6595891587945</c:v>
                </c:pt>
                <c:pt idx="2279">
                  <c:v>1390.3938734345443</c:v>
                </c:pt>
                <c:pt idx="2280">
                  <c:v>1423.6151723955854</c:v>
                </c:pt>
                <c:pt idx="2281">
                  <c:v>1575.7371858216584</c:v>
                </c:pt>
                <c:pt idx="2282">
                  <c:v>1572.3256289924991</c:v>
                </c:pt>
                <c:pt idx="2283">
                  <c:v>1538.3765119100353</c:v>
                </c:pt>
                <c:pt idx="2284">
                  <c:v>1462.9548928600007</c:v>
                </c:pt>
                <c:pt idx="2285">
                  <c:v>1386.1544379114662</c:v>
                </c:pt>
                <c:pt idx="2286">
                  <c:v>1470.0189573406738</c:v>
                </c:pt>
                <c:pt idx="2287">
                  <c:v>1575.0679084671658</c:v>
                </c:pt>
                <c:pt idx="2288">
                  <c:v>1566.9917130322899</c:v>
                </c:pt>
                <c:pt idx="2289">
                  <c:v>1392.5891747839389</c:v>
                </c:pt>
                <c:pt idx="2290">
                  <c:v>1405.5235782995121</c:v>
                </c:pt>
                <c:pt idx="2291">
                  <c:v>1579.2306123533967</c:v>
                </c:pt>
                <c:pt idx="2292">
                  <c:v>1463.3125963898144</c:v>
                </c:pt>
                <c:pt idx="2293">
                  <c:v>1545.4448152711877</c:v>
                </c:pt>
                <c:pt idx="2294">
                  <c:v>1424.1645530169701</c:v>
                </c:pt>
                <c:pt idx="2295">
                  <c:v>1400.1481220730284</c:v>
                </c:pt>
                <c:pt idx="2296">
                  <c:v>1534.6945968212322</c:v>
                </c:pt>
                <c:pt idx="2297">
                  <c:v>1539.3148286083904</c:v>
                </c:pt>
                <c:pt idx="2298">
                  <c:v>1488.9169796810177</c:v>
                </c:pt>
                <c:pt idx="2299">
                  <c:v>1425.2899232255652</c:v>
                </c:pt>
                <c:pt idx="2300">
                  <c:v>1563.6995333426339</c:v>
                </c:pt>
                <c:pt idx="2301">
                  <c:v>1519.1070280939473</c:v>
                </c:pt>
                <c:pt idx="2302">
                  <c:v>1561.4061243393842</c:v>
                </c:pt>
                <c:pt idx="2303">
                  <c:v>1402.5593847386976</c:v>
                </c:pt>
                <c:pt idx="2304">
                  <c:v>1566.4505260260034</c:v>
                </c:pt>
                <c:pt idx="2305">
                  <c:v>1561.7092029867651</c:v>
                </c:pt>
                <c:pt idx="2306">
                  <c:v>1553.2089673280229</c:v>
                </c:pt>
                <c:pt idx="2307">
                  <c:v>1550.6646426139621</c:v>
                </c:pt>
                <c:pt idx="2308">
                  <c:v>1494.8526422952868</c:v>
                </c:pt>
                <c:pt idx="2309">
                  <c:v>1496.6653567085368</c:v>
                </c:pt>
                <c:pt idx="2310">
                  <c:v>1579.5452823450069</c:v>
                </c:pt>
                <c:pt idx="2311">
                  <c:v>1507.9646729168408</c:v>
                </c:pt>
                <c:pt idx="2312">
                  <c:v>1553.4612347638165</c:v>
                </c:pt>
                <c:pt idx="2313">
                  <c:v>1436.5800972702812</c:v>
                </c:pt>
                <c:pt idx="2314">
                  <c:v>1466.2360986225144</c:v>
                </c:pt>
                <c:pt idx="2315">
                  <c:v>1482.9347005036464</c:v>
                </c:pt>
                <c:pt idx="2316">
                  <c:v>1485.2058316591658</c:v>
                </c:pt>
                <c:pt idx="2317">
                  <c:v>1463.5820057291323</c:v>
                </c:pt>
                <c:pt idx="2318">
                  <c:v>1565.1468401111647</c:v>
                </c:pt>
                <c:pt idx="2319">
                  <c:v>1456.2978011237251</c:v>
                </c:pt>
                <c:pt idx="2320">
                  <c:v>1455.324022859779</c:v>
                </c:pt>
                <c:pt idx="2321">
                  <c:v>1459.1949424405404</c:v>
                </c:pt>
                <c:pt idx="2322">
                  <c:v>1461.3062323562237</c:v>
                </c:pt>
                <c:pt idx="2323">
                  <c:v>1471.6282199979853</c:v>
                </c:pt>
                <c:pt idx="2324">
                  <c:v>1523.6077837572029</c:v>
                </c:pt>
                <c:pt idx="2325">
                  <c:v>1550.8602984927004</c:v>
                </c:pt>
                <c:pt idx="2326">
                  <c:v>1468.3832651277692</c:v>
                </c:pt>
                <c:pt idx="2327">
                  <c:v>1514.5019927755759</c:v>
                </c:pt>
                <c:pt idx="2328">
                  <c:v>1461.782044491076</c:v>
                </c:pt>
                <c:pt idx="2329">
                  <c:v>1441.8332378680889</c:v>
                </c:pt>
                <c:pt idx="2330">
                  <c:v>1393.1776868140694</c:v>
                </c:pt>
                <c:pt idx="2331">
                  <c:v>1487.6014126583827</c:v>
                </c:pt>
                <c:pt idx="2332">
                  <c:v>1499.6183064115939</c:v>
                </c:pt>
                <c:pt idx="2333">
                  <c:v>1458.9305959643234</c:v>
                </c:pt>
                <c:pt idx="2334">
                  <c:v>1502.4873040992093</c:v>
                </c:pt>
                <c:pt idx="2335">
                  <c:v>1539.3906979031033</c:v>
                </c:pt>
                <c:pt idx="2336">
                  <c:v>1527.5549784592592</c:v>
                </c:pt>
                <c:pt idx="2337">
                  <c:v>1441.6479904147702</c:v>
                </c:pt>
                <c:pt idx="2338">
                  <c:v>1418.6310485206002</c:v>
                </c:pt>
                <c:pt idx="2339">
                  <c:v>1462.5349669047444</c:v>
                </c:pt>
                <c:pt idx="2340">
                  <c:v>1565.190046138295</c:v>
                </c:pt>
                <c:pt idx="2341">
                  <c:v>1474.2825162193349</c:v>
                </c:pt>
                <c:pt idx="2342">
                  <c:v>1527.2915943064322</c:v>
                </c:pt>
                <c:pt idx="2343">
                  <c:v>1519.9239640935784</c:v>
                </c:pt>
                <c:pt idx="2344">
                  <c:v>1590.0338921554414</c:v>
                </c:pt>
                <c:pt idx="2345">
                  <c:v>1438.1710003414496</c:v>
                </c:pt>
                <c:pt idx="2346">
                  <c:v>1511.9451757755592</c:v>
                </c:pt>
                <c:pt idx="2347">
                  <c:v>1354.5108858142494</c:v>
                </c:pt>
                <c:pt idx="2348">
                  <c:v>1351.419784966909</c:v>
                </c:pt>
                <c:pt idx="2349">
                  <c:v>1347.8584411147137</c:v>
                </c:pt>
                <c:pt idx="2350">
                  <c:v>1354.2438096849428</c:v>
                </c:pt>
                <c:pt idx="2351">
                  <c:v>1354.691069771771</c:v>
                </c:pt>
                <c:pt idx="2352">
                  <c:v>1352.4433241778988</c:v>
                </c:pt>
                <c:pt idx="2353">
                  <c:v>1353.7500399898424</c:v>
                </c:pt>
                <c:pt idx="2354">
                  <c:v>1354.6459926791958</c:v>
                </c:pt>
                <c:pt idx="2355">
                  <c:v>1869.6063599496281</c:v>
                </c:pt>
                <c:pt idx="2356">
                  <c:v>1833.0906943953689</c:v>
                </c:pt>
                <c:pt idx="2357">
                  <c:v>1916.9151770261474</c:v>
                </c:pt>
                <c:pt idx="2358">
                  <c:v>2069.0310079846472</c:v>
                </c:pt>
                <c:pt idx="2359">
                  <c:v>1936.5257693582919</c:v>
                </c:pt>
                <c:pt idx="2360">
                  <c:v>2325.0551560593235</c:v>
                </c:pt>
                <c:pt idx="2361">
                  <c:v>2270.6740106705133</c:v>
                </c:pt>
                <c:pt idx="2362">
                  <c:v>2022.5634519478738</c:v>
                </c:pt>
                <c:pt idx="2363">
                  <c:v>1923.6361226661381</c:v>
                </c:pt>
                <c:pt idx="2364">
                  <c:v>1969.7544246938883</c:v>
                </c:pt>
                <c:pt idx="2365">
                  <c:v>1792.4777018229167</c:v>
                </c:pt>
                <c:pt idx="2366">
                  <c:v>2241.7160987030688</c:v>
                </c:pt>
                <c:pt idx="2367">
                  <c:v>1849.6896575760973</c:v>
                </c:pt>
                <c:pt idx="2368">
                  <c:v>2340.0986630174475</c:v>
                </c:pt>
                <c:pt idx="2369">
                  <c:v>2342.85064978429</c:v>
                </c:pt>
                <c:pt idx="2370">
                  <c:v>2227.2291166548293</c:v>
                </c:pt>
                <c:pt idx="2371">
                  <c:v>2481.3262769063622</c:v>
                </c:pt>
                <c:pt idx="2372">
                  <c:v>2661.1680815116579</c:v>
                </c:pt>
                <c:pt idx="2373">
                  <c:v>2113.3743494066694</c:v>
                </c:pt>
                <c:pt idx="2374">
                  <c:v>2303.5223308448044</c:v>
                </c:pt>
                <c:pt idx="2375">
                  <c:v>2389.6574038636609</c:v>
                </c:pt>
                <c:pt idx="2376">
                  <c:v>2568.9635097550245</c:v>
                </c:pt>
                <c:pt idx="2377">
                  <c:v>2212.5579108201064</c:v>
                </c:pt>
                <c:pt idx="2378">
                  <c:v>2416.5965855217933</c:v>
                </c:pt>
                <c:pt idx="2379">
                  <c:v>2326.3941398173274</c:v>
                </c:pt>
                <c:pt idx="2380">
                  <c:v>2572.5262979018462</c:v>
                </c:pt>
                <c:pt idx="2381">
                  <c:v>1367.683712890625</c:v>
                </c:pt>
                <c:pt idx="2382">
                  <c:v>1369.7603226322483</c:v>
                </c:pt>
                <c:pt idx="2383">
                  <c:v>1364.6843685628517</c:v>
                </c:pt>
                <c:pt idx="2384">
                  <c:v>1375.9545100106939</c:v>
                </c:pt>
                <c:pt idx="2385">
                  <c:v>1358.0946653077929</c:v>
                </c:pt>
                <c:pt idx="2386">
                  <c:v>1376.6346374086522</c:v>
                </c:pt>
                <c:pt idx="2387">
                  <c:v>1350.4763746273807</c:v>
                </c:pt>
                <c:pt idx="2388">
                  <c:v>1477.9972062442766</c:v>
                </c:pt>
                <c:pt idx="2389">
                  <c:v>1350.9911921269895</c:v>
                </c:pt>
                <c:pt idx="2390">
                  <c:v>1521.5203501542908</c:v>
                </c:pt>
                <c:pt idx="2391">
                  <c:v>1387.7068060440249</c:v>
                </c:pt>
                <c:pt idx="2392">
                  <c:v>1369.7480569415143</c:v>
                </c:pt>
                <c:pt idx="2393">
                  <c:v>1357.6290934852641</c:v>
                </c:pt>
                <c:pt idx="2394">
                  <c:v>1347.399434544096</c:v>
                </c:pt>
                <c:pt idx="2395">
                  <c:v>1375.2502361360143</c:v>
                </c:pt>
                <c:pt idx="2396">
                  <c:v>1355.8197204179637</c:v>
                </c:pt>
                <c:pt idx="2397">
                  <c:v>1361.4376980590821</c:v>
                </c:pt>
                <c:pt idx="2398">
                  <c:v>1365.5565845801395</c:v>
                </c:pt>
                <c:pt idx="2399">
                  <c:v>1421.1800801170912</c:v>
                </c:pt>
                <c:pt idx="2400">
                  <c:v>1372.7902170670479</c:v>
                </c:pt>
                <c:pt idx="2401">
                  <c:v>1379.5857834215335</c:v>
                </c:pt>
                <c:pt idx="2402">
                  <c:v>1457.0015210644283</c:v>
                </c:pt>
                <c:pt idx="2403">
                  <c:v>1481.9247621824613</c:v>
                </c:pt>
                <c:pt idx="2404">
                  <c:v>1585.2775988807427</c:v>
                </c:pt>
                <c:pt idx="2405">
                  <c:v>1535.3732526684944</c:v>
                </c:pt>
                <c:pt idx="2406">
                  <c:v>1351.8119767110543</c:v>
                </c:pt>
                <c:pt idx="2407">
                  <c:v>1370.9900106740552</c:v>
                </c:pt>
                <c:pt idx="2408">
                  <c:v>1363.1041647227312</c:v>
                </c:pt>
                <c:pt idx="2409">
                  <c:v>1397.0316060109922</c:v>
                </c:pt>
                <c:pt idx="2410">
                  <c:v>1360.638533782959</c:v>
                </c:pt>
                <c:pt idx="2411">
                  <c:v>1364.0390190456224</c:v>
                </c:pt>
                <c:pt idx="2412">
                  <c:v>1363.7031835157291</c:v>
                </c:pt>
                <c:pt idx="2413">
                  <c:v>1356.2298413473463</c:v>
                </c:pt>
                <c:pt idx="2414">
                  <c:v>1358.0426584318654</c:v>
                </c:pt>
                <c:pt idx="2415">
                  <c:v>1413.3893828056227</c:v>
                </c:pt>
                <c:pt idx="2416">
                  <c:v>1449.7597935897136</c:v>
                </c:pt>
                <c:pt idx="2417">
                  <c:v>1374.6729001060889</c:v>
                </c:pt>
                <c:pt idx="2418">
                  <c:v>1438.3387324054245</c:v>
                </c:pt>
                <c:pt idx="2419">
                  <c:v>1357.4387934158508</c:v>
                </c:pt>
                <c:pt idx="2420">
                  <c:v>1457.6633950178873</c:v>
                </c:pt>
                <c:pt idx="2421">
                  <c:v>1430.7440329840515</c:v>
                </c:pt>
                <c:pt idx="2422">
                  <c:v>1359.901205451205</c:v>
                </c:pt>
                <c:pt idx="2423">
                  <c:v>1353.1393564872888</c:v>
                </c:pt>
                <c:pt idx="2424">
                  <c:v>1355.5005180054768</c:v>
                </c:pt>
                <c:pt idx="2425">
                  <c:v>1547.5912995664753</c:v>
                </c:pt>
                <c:pt idx="2426">
                  <c:v>1373.8182037065405</c:v>
                </c:pt>
                <c:pt idx="2427">
                  <c:v>1350.2121371230637</c:v>
                </c:pt>
                <c:pt idx="2428">
                  <c:v>1349.3184657073218</c:v>
                </c:pt>
                <c:pt idx="2429">
                  <c:v>1349.9773012029389</c:v>
                </c:pt>
                <c:pt idx="2430">
                  <c:v>1372.4158701677813</c:v>
                </c:pt>
                <c:pt idx="2431">
                  <c:v>1356.3053849907535</c:v>
                </c:pt>
                <c:pt idx="2432">
                  <c:v>1365.7877581561054</c:v>
                </c:pt>
                <c:pt idx="2433">
                  <c:v>1347.3024640501085</c:v>
                </c:pt>
                <c:pt idx="2434">
                  <c:v>1348.8260954838649</c:v>
                </c:pt>
                <c:pt idx="2435">
                  <c:v>1358.4785341416759</c:v>
                </c:pt>
                <c:pt idx="2436">
                  <c:v>1354.0477090855459</c:v>
                </c:pt>
                <c:pt idx="2437">
                  <c:v>1347.510625165208</c:v>
                </c:pt>
                <c:pt idx="2438">
                  <c:v>1348.5384690661635</c:v>
                </c:pt>
                <c:pt idx="2439">
                  <c:v>1358.3083373794125</c:v>
                </c:pt>
                <c:pt idx="2440">
                  <c:v>1349.9613437521236</c:v>
                </c:pt>
                <c:pt idx="2441">
                  <c:v>1354.2848592139958</c:v>
                </c:pt>
                <c:pt idx="2442">
                  <c:v>1346.8184131255432</c:v>
                </c:pt>
                <c:pt idx="2443">
                  <c:v>1364.2825760270723</c:v>
                </c:pt>
                <c:pt idx="2444">
                  <c:v>1351.6945769912677</c:v>
                </c:pt>
                <c:pt idx="2445">
                  <c:v>1350.0880199888218</c:v>
                </c:pt>
                <c:pt idx="2446">
                  <c:v>1355.4433191903629</c:v>
                </c:pt>
                <c:pt idx="2447">
                  <c:v>1538.4528994287427</c:v>
                </c:pt>
                <c:pt idx="2448">
                  <c:v>1594.5727461166259</c:v>
                </c:pt>
                <c:pt idx="2449">
                  <c:v>1598.8400988541182</c:v>
                </c:pt>
                <c:pt idx="2450">
                  <c:v>1772.3774801932841</c:v>
                </c:pt>
                <c:pt idx="2451">
                  <c:v>1540.0417344733166</c:v>
                </c:pt>
                <c:pt idx="2452">
                  <c:v>1818.8381882612073</c:v>
                </c:pt>
                <c:pt idx="2453">
                  <c:v>1683.2717593959894</c:v>
                </c:pt>
                <c:pt idx="2454">
                  <c:v>1789.2385276456748</c:v>
                </c:pt>
                <c:pt idx="2455">
                  <c:v>1637.1169849064738</c:v>
                </c:pt>
                <c:pt idx="2456">
                  <c:v>1821.8260138106818</c:v>
                </c:pt>
                <c:pt idx="2457">
                  <c:v>1872.4963184510734</c:v>
                </c:pt>
                <c:pt idx="2458">
                  <c:v>1604.4413531387061</c:v>
                </c:pt>
                <c:pt idx="2459">
                  <c:v>1759.3825906326174</c:v>
                </c:pt>
                <c:pt idx="2460">
                  <c:v>1583.4301205817435</c:v>
                </c:pt>
                <c:pt idx="2461">
                  <c:v>1597.2316108980326</c:v>
                </c:pt>
                <c:pt idx="2462">
                  <c:v>1835.1110692062234</c:v>
                </c:pt>
                <c:pt idx="2463">
                  <c:v>1641.7196627719852</c:v>
                </c:pt>
                <c:pt idx="2464">
                  <c:v>1603.7492102395038</c:v>
                </c:pt>
                <c:pt idx="2465">
                  <c:v>1818.8817652046246</c:v>
                </c:pt>
                <c:pt idx="2466">
                  <c:v>1869.1504651605962</c:v>
                </c:pt>
                <c:pt idx="2467">
                  <c:v>1707.4410688413834</c:v>
                </c:pt>
                <c:pt idx="2468">
                  <c:v>1746.8740506485553</c:v>
                </c:pt>
                <c:pt idx="2469">
                  <c:v>2186.2630482138675</c:v>
                </c:pt>
                <c:pt idx="2470">
                  <c:v>2116.7234064652284</c:v>
                </c:pt>
                <c:pt idx="2471">
                  <c:v>2057.8323047631716</c:v>
                </c:pt>
                <c:pt idx="2472">
                  <c:v>1807.9755114232244</c:v>
                </c:pt>
                <c:pt idx="2473">
                  <c:v>1923.805322764706</c:v>
                </c:pt>
                <c:pt idx="2474">
                  <c:v>1880.0462749314979</c:v>
                </c:pt>
                <c:pt idx="2475">
                  <c:v>1726.4344925902255</c:v>
                </c:pt>
                <c:pt idx="2476">
                  <c:v>1714.2446289904569</c:v>
                </c:pt>
                <c:pt idx="2477">
                  <c:v>1677.7052848868673</c:v>
                </c:pt>
                <c:pt idx="2478">
                  <c:v>1610.4863991344769</c:v>
                </c:pt>
                <c:pt idx="2479">
                  <c:v>1730.3728540295708</c:v>
                </c:pt>
                <c:pt idx="2480">
                  <c:v>1920.5228439031862</c:v>
                </c:pt>
                <c:pt idx="2481">
                  <c:v>1756.1304730611275</c:v>
                </c:pt>
                <c:pt idx="2482">
                  <c:v>1641.9050160957859</c:v>
                </c:pt>
                <c:pt idx="2483">
                  <c:v>1704.6399174311152</c:v>
                </c:pt>
                <c:pt idx="2484">
                  <c:v>1680.6313005035697</c:v>
                </c:pt>
                <c:pt idx="2485">
                  <c:v>1810.4040632312967</c:v>
                </c:pt>
                <c:pt idx="2486">
                  <c:v>1718.2759311371146</c:v>
                </c:pt>
                <c:pt idx="2487">
                  <c:v>1907.1734364317958</c:v>
                </c:pt>
                <c:pt idx="2488">
                  <c:v>1383.7273329654683</c:v>
                </c:pt>
                <c:pt idx="2489">
                  <c:v>1468.0381085051208</c:v>
                </c:pt>
                <c:pt idx="2490">
                  <c:v>1460.8592226690751</c:v>
                </c:pt>
                <c:pt idx="2491">
                  <c:v>1353.4439645707978</c:v>
                </c:pt>
                <c:pt idx="2492">
                  <c:v>1374.1263315231804</c:v>
                </c:pt>
                <c:pt idx="2493">
                  <c:v>1463.5571647049414</c:v>
                </c:pt>
                <c:pt idx="2494">
                  <c:v>1579.2165173286999</c:v>
                </c:pt>
                <c:pt idx="2495">
                  <c:v>1448.3852967998491</c:v>
                </c:pt>
                <c:pt idx="2496">
                  <c:v>1465.2645083011128</c:v>
                </c:pt>
                <c:pt idx="2497">
                  <c:v>1397.1259259585124</c:v>
                </c:pt>
                <c:pt idx="2498">
                  <c:v>1465.6809021595345</c:v>
                </c:pt>
                <c:pt idx="2499">
                  <c:v>1423.5255994177664</c:v>
                </c:pt>
                <c:pt idx="2500">
                  <c:v>1452.7151258272634</c:v>
                </c:pt>
                <c:pt idx="2501">
                  <c:v>1517.6809596470423</c:v>
                </c:pt>
                <c:pt idx="2502">
                  <c:v>1458.1639840467076</c:v>
                </c:pt>
                <c:pt idx="2503">
                  <c:v>1406.0184970477867</c:v>
                </c:pt>
                <c:pt idx="2504">
                  <c:v>1480.2673917524426</c:v>
                </c:pt>
                <c:pt idx="2505">
                  <c:v>1501.3496184079004</c:v>
                </c:pt>
                <c:pt idx="2506">
                  <c:v>1424.7406508501838</c:v>
                </c:pt>
                <c:pt idx="2507">
                  <c:v>1466.3837376409399</c:v>
                </c:pt>
                <c:pt idx="2508">
                  <c:v>1455.8353168564902</c:v>
                </c:pt>
                <c:pt idx="2509">
                  <c:v>1452.7463948567708</c:v>
                </c:pt>
                <c:pt idx="2510">
                  <c:v>1456.5194584901978</c:v>
                </c:pt>
                <c:pt idx="2511">
                  <c:v>1389.6129854394014</c:v>
                </c:pt>
                <c:pt idx="2512">
                  <c:v>1410.2089701334635</c:v>
                </c:pt>
                <c:pt idx="2513">
                  <c:v>1441.4461989545591</c:v>
                </c:pt>
                <c:pt idx="2514">
                  <c:v>1456.8014407913772</c:v>
                </c:pt>
                <c:pt idx="2515">
                  <c:v>1389.4787309229187</c:v>
                </c:pt>
                <c:pt idx="2516">
                  <c:v>1391.0385622399974</c:v>
                </c:pt>
                <c:pt idx="2517">
                  <c:v>1470.9263953329694</c:v>
                </c:pt>
                <c:pt idx="2518">
                  <c:v>1453.9527896029279</c:v>
                </c:pt>
                <c:pt idx="2519">
                  <c:v>1372.0375061035156</c:v>
                </c:pt>
                <c:pt idx="2520">
                  <c:v>1451.0053392198352</c:v>
                </c:pt>
                <c:pt idx="2521">
                  <c:v>1420.0874486172613</c:v>
                </c:pt>
                <c:pt idx="2522">
                  <c:v>1465.2297993782863</c:v>
                </c:pt>
                <c:pt idx="2523">
                  <c:v>1489.7969069577334</c:v>
                </c:pt>
                <c:pt idx="2524">
                  <c:v>1499.8176363216369</c:v>
                </c:pt>
                <c:pt idx="2525">
                  <c:v>1404.3860142461895</c:v>
                </c:pt>
                <c:pt idx="2526">
                  <c:v>1419.2979720902574</c:v>
                </c:pt>
                <c:pt idx="2527">
                  <c:v>1379.8562777815193</c:v>
                </c:pt>
                <c:pt idx="2528">
                  <c:v>1513.4845236740045</c:v>
                </c:pt>
                <c:pt idx="2529">
                  <c:v>1406.3815466713565</c:v>
                </c:pt>
                <c:pt idx="2530">
                  <c:v>1432.1067128638699</c:v>
                </c:pt>
                <c:pt idx="2531">
                  <c:v>1467.4771400188577</c:v>
                </c:pt>
                <c:pt idx="2532">
                  <c:v>1444.8246292096333</c:v>
                </c:pt>
                <c:pt idx="2533">
                  <c:v>1458.1199762914089</c:v>
                </c:pt>
                <c:pt idx="2534">
                  <c:v>1458.0696541908171</c:v>
                </c:pt>
                <c:pt idx="2535">
                  <c:v>1473.9711533542077</c:v>
                </c:pt>
                <c:pt idx="2536">
                  <c:v>1452.983128324468</c:v>
                </c:pt>
                <c:pt idx="2537">
                  <c:v>1407.6606079749017</c:v>
                </c:pt>
                <c:pt idx="2538">
                  <c:v>1453.2032282902644</c:v>
                </c:pt>
                <c:pt idx="2539">
                  <c:v>1474.261802109299</c:v>
                </c:pt>
                <c:pt idx="2540">
                  <c:v>1457.0173739772533</c:v>
                </c:pt>
                <c:pt idx="2541">
                  <c:v>1404.5119813342703</c:v>
                </c:pt>
                <c:pt idx="2542">
                  <c:v>1470.3198142129868</c:v>
                </c:pt>
                <c:pt idx="2543">
                  <c:v>1429.1386479172752</c:v>
                </c:pt>
                <c:pt idx="2544">
                  <c:v>1394.1098224208943</c:v>
                </c:pt>
                <c:pt idx="2545">
                  <c:v>1380.8244534869527</c:v>
                </c:pt>
                <c:pt idx="2546">
                  <c:v>1454.6029621983334</c:v>
                </c:pt>
                <c:pt idx="2547">
                  <c:v>1455.1181846331069</c:v>
                </c:pt>
                <c:pt idx="2548">
                  <c:v>1458.5357536178255</c:v>
                </c:pt>
                <c:pt idx="2549">
                  <c:v>1416.1109608093539</c:v>
                </c:pt>
                <c:pt idx="2550">
                  <c:v>1454.8404541015625</c:v>
                </c:pt>
                <c:pt idx="2551">
                  <c:v>1428.0797451502006</c:v>
                </c:pt>
                <c:pt idx="2552">
                  <c:v>1402.9747387219466</c:v>
                </c:pt>
                <c:pt idx="2553">
                  <c:v>1441.290567259372</c:v>
                </c:pt>
                <c:pt idx="2554">
                  <c:v>1480.8020766076963</c:v>
                </c:pt>
                <c:pt idx="2555">
                  <c:v>1458.2939492727965</c:v>
                </c:pt>
                <c:pt idx="2556">
                  <c:v>1460.0471608068453</c:v>
                </c:pt>
                <c:pt idx="2557">
                  <c:v>1482.0338361536562</c:v>
                </c:pt>
                <c:pt idx="2558">
                  <c:v>1502.5194952713816</c:v>
                </c:pt>
                <c:pt idx="2559">
                  <c:v>1404.9435902010059</c:v>
                </c:pt>
                <c:pt idx="2560">
                  <c:v>1568.3501627359046</c:v>
                </c:pt>
                <c:pt idx="2561">
                  <c:v>1474.8383276241341</c:v>
                </c:pt>
                <c:pt idx="2562">
                  <c:v>1456.0825362365908</c:v>
                </c:pt>
                <c:pt idx="2563">
                  <c:v>1375.850085507072</c:v>
                </c:pt>
                <c:pt idx="2564">
                  <c:v>1390.1293061835581</c:v>
                </c:pt>
                <c:pt idx="2565">
                  <c:v>1406.4085959527727</c:v>
                </c:pt>
                <c:pt idx="2566">
                  <c:v>1438.6488452667886</c:v>
                </c:pt>
                <c:pt idx="2567">
                  <c:v>1436.1153696898311</c:v>
                </c:pt>
                <c:pt idx="2568">
                  <c:v>1390.5468050671354</c:v>
                </c:pt>
                <c:pt idx="2569">
                  <c:v>1543.6977721221688</c:v>
                </c:pt>
                <c:pt idx="2570">
                  <c:v>1520.55888671875</c:v>
                </c:pt>
                <c:pt idx="2571">
                  <c:v>1568.1026220929443</c:v>
                </c:pt>
                <c:pt idx="2572">
                  <c:v>1444.2415995829815</c:v>
                </c:pt>
                <c:pt idx="2573">
                  <c:v>1454.7827949344833</c:v>
                </c:pt>
                <c:pt idx="2574">
                  <c:v>1401.4167398679597</c:v>
                </c:pt>
                <c:pt idx="2575">
                  <c:v>1354.3453755351784</c:v>
                </c:pt>
                <c:pt idx="2576">
                  <c:v>1460.6565589009317</c:v>
                </c:pt>
                <c:pt idx="2577">
                  <c:v>1425.6241084756941</c:v>
                </c:pt>
                <c:pt idx="2578">
                  <c:v>1407.5326736650093</c:v>
                </c:pt>
                <c:pt idx="2579">
                  <c:v>1458.2289036788457</c:v>
                </c:pt>
                <c:pt idx="2580">
                  <c:v>1453.6848479794785</c:v>
                </c:pt>
                <c:pt idx="2581">
                  <c:v>1550.5836568009963</c:v>
                </c:pt>
                <c:pt idx="2582">
                  <c:v>1391.301297600894</c:v>
                </c:pt>
                <c:pt idx="2583">
                  <c:v>1418.7433152047406</c:v>
                </c:pt>
                <c:pt idx="2584">
                  <c:v>1358.0348112294009</c:v>
                </c:pt>
                <c:pt idx="2585">
                  <c:v>1413.4861997149869</c:v>
                </c:pt>
                <c:pt idx="2586">
                  <c:v>1423.9135098942741</c:v>
                </c:pt>
                <c:pt idx="2587">
                  <c:v>1501.5733769008091</c:v>
                </c:pt>
                <c:pt idx="2588">
                  <c:v>1435.9710263058273</c:v>
                </c:pt>
                <c:pt idx="2589">
                  <c:v>1427.8412210425306</c:v>
                </c:pt>
                <c:pt idx="2590">
                  <c:v>1513.7392358672753</c:v>
                </c:pt>
                <c:pt idx="2591">
                  <c:v>1471.0064491239782</c:v>
                </c:pt>
                <c:pt idx="2592">
                  <c:v>1458.7607939074958</c:v>
                </c:pt>
                <c:pt idx="2593">
                  <c:v>1413.250613190407</c:v>
                </c:pt>
                <c:pt idx="2594">
                  <c:v>1425.4613422747179</c:v>
                </c:pt>
                <c:pt idx="2595">
                  <c:v>1474.8808904612285</c:v>
                </c:pt>
                <c:pt idx="2596">
                  <c:v>1480.7627077409236</c:v>
                </c:pt>
                <c:pt idx="2597">
                  <c:v>1411.7942892516469</c:v>
                </c:pt>
                <c:pt idx="2598">
                  <c:v>1364.6212915039061</c:v>
                </c:pt>
                <c:pt idx="2599">
                  <c:v>1461.1473327123817</c:v>
                </c:pt>
                <c:pt idx="2600">
                  <c:v>1546.2542293648098</c:v>
                </c:pt>
                <c:pt idx="2601">
                  <c:v>1489.279080727943</c:v>
                </c:pt>
                <c:pt idx="2602">
                  <c:v>1492.0315135349738</c:v>
                </c:pt>
                <c:pt idx="2603">
                  <c:v>1499.0337447581273</c:v>
                </c:pt>
                <c:pt idx="2604">
                  <c:v>1556.6128327310669</c:v>
                </c:pt>
                <c:pt idx="2605">
                  <c:v>1540.5869993038132</c:v>
                </c:pt>
                <c:pt idx="2606">
                  <c:v>1580.7669968377977</c:v>
                </c:pt>
                <c:pt idx="2607">
                  <c:v>1570.7988715277777</c:v>
                </c:pt>
                <c:pt idx="2608">
                  <c:v>1569.4016445257171</c:v>
                </c:pt>
                <c:pt idx="2609">
                  <c:v>1536.0745169758932</c:v>
                </c:pt>
                <c:pt idx="2610">
                  <c:v>1428.6885154425461</c:v>
                </c:pt>
                <c:pt idx="2611">
                  <c:v>1426.2314583075276</c:v>
                </c:pt>
                <c:pt idx="2612">
                  <c:v>1493.434788059544</c:v>
                </c:pt>
                <c:pt idx="2613">
                  <c:v>1535.6266620068786</c:v>
                </c:pt>
                <c:pt idx="2614">
                  <c:v>1531.6552449623205</c:v>
                </c:pt>
                <c:pt idx="2615">
                  <c:v>1433.9147331959632</c:v>
                </c:pt>
                <c:pt idx="2616">
                  <c:v>1494.9464886866579</c:v>
                </c:pt>
                <c:pt idx="2617">
                  <c:v>1422.8049150998277</c:v>
                </c:pt>
                <c:pt idx="2618">
                  <c:v>1402.173503650966</c:v>
                </c:pt>
                <c:pt idx="2619">
                  <c:v>1514.9836328534461</c:v>
                </c:pt>
                <c:pt idx="2620">
                  <c:v>1472.8335253858427</c:v>
                </c:pt>
                <c:pt idx="2621">
                  <c:v>1463.6122728004509</c:v>
                </c:pt>
                <c:pt idx="2622">
                  <c:v>1514.7976487864007</c:v>
                </c:pt>
                <c:pt idx="2623">
                  <c:v>1564.665808508704</c:v>
                </c:pt>
                <c:pt idx="2624">
                  <c:v>1402.9736918738824</c:v>
                </c:pt>
                <c:pt idx="2625">
                  <c:v>1462.493624912219</c:v>
                </c:pt>
                <c:pt idx="2626">
                  <c:v>1567.7663832273288</c:v>
                </c:pt>
                <c:pt idx="2627">
                  <c:v>1416.6596335386619</c:v>
                </c:pt>
                <c:pt idx="2628">
                  <c:v>1416.3628976486193</c:v>
                </c:pt>
                <c:pt idx="2629">
                  <c:v>1426.8080758843255</c:v>
                </c:pt>
                <c:pt idx="2630">
                  <c:v>1470.8334489515066</c:v>
                </c:pt>
                <c:pt idx="2631">
                  <c:v>1545.0407037960974</c:v>
                </c:pt>
                <c:pt idx="2632">
                  <c:v>1433.4978336444622</c:v>
                </c:pt>
                <c:pt idx="2633">
                  <c:v>1420.5122367044189</c:v>
                </c:pt>
                <c:pt idx="2634">
                  <c:v>1395.8004546392531</c:v>
                </c:pt>
                <c:pt idx="2635">
                  <c:v>1379.0544152000527</c:v>
                </c:pt>
                <c:pt idx="2636">
                  <c:v>1426.8196118418173</c:v>
                </c:pt>
                <c:pt idx="2637">
                  <c:v>1394.3908967869256</c:v>
                </c:pt>
                <c:pt idx="2638">
                  <c:v>1473.9865236535536</c:v>
                </c:pt>
                <c:pt idx="2639">
                  <c:v>1351.0524113016918</c:v>
                </c:pt>
                <c:pt idx="2640">
                  <c:v>1443.6352802391434</c:v>
                </c:pt>
                <c:pt idx="2641">
                  <c:v>1407.3254660948578</c:v>
                </c:pt>
                <c:pt idx="2642">
                  <c:v>1388.1444730473718</c:v>
                </c:pt>
                <c:pt idx="2643">
                  <c:v>1365.55851784073</c:v>
                </c:pt>
                <c:pt idx="2644">
                  <c:v>1404.6825903166764</c:v>
                </c:pt>
                <c:pt idx="2645">
                  <c:v>1402.2727568134303</c:v>
                </c:pt>
                <c:pt idx="2646">
                  <c:v>1513.0120675223213</c:v>
                </c:pt>
                <c:pt idx="2647">
                  <c:v>1877.8261245629517</c:v>
                </c:pt>
                <c:pt idx="2648">
                  <c:v>2036.3847803049748</c:v>
                </c:pt>
                <c:pt idx="2649">
                  <c:v>1858.5146497005685</c:v>
                </c:pt>
                <c:pt idx="2650">
                  <c:v>1877.0967293928798</c:v>
                </c:pt>
                <c:pt idx="2651">
                  <c:v>1717.3982863437982</c:v>
                </c:pt>
                <c:pt idx="2652">
                  <c:v>1976.4195314574295</c:v>
                </c:pt>
                <c:pt idx="2653">
                  <c:v>2402.8893631061896</c:v>
                </c:pt>
                <c:pt idx="2654">
                  <c:v>2407.6973302776955</c:v>
                </c:pt>
                <c:pt idx="2655">
                  <c:v>1881.0799150625651</c:v>
                </c:pt>
                <c:pt idx="2656">
                  <c:v>2354.1715880843349</c:v>
                </c:pt>
                <c:pt idx="2657">
                  <c:v>2178.7342464854378</c:v>
                </c:pt>
                <c:pt idx="2658">
                  <c:v>2124.7023106205006</c:v>
                </c:pt>
                <c:pt idx="2659">
                  <c:v>2218.2889154841773</c:v>
                </c:pt>
                <c:pt idx="2660">
                  <c:v>2146.9238165237743</c:v>
                </c:pt>
                <c:pt idx="2661">
                  <c:v>2387.4849594752591</c:v>
                </c:pt>
                <c:pt idx="2662">
                  <c:v>1601.4481422935175</c:v>
                </c:pt>
                <c:pt idx="2663">
                  <c:v>2759.5818963847823</c:v>
                </c:pt>
                <c:pt idx="2664">
                  <c:v>2204.4638615830763</c:v>
                </c:pt>
                <c:pt idx="2665">
                  <c:v>1882.3242090765036</c:v>
                </c:pt>
                <c:pt idx="2666">
                  <c:v>1927.1007991871143</c:v>
                </c:pt>
                <c:pt idx="2667">
                  <c:v>1997.1754417148538</c:v>
                </c:pt>
                <c:pt idx="2668">
                  <c:v>1904.1417717039797</c:v>
                </c:pt>
                <c:pt idx="2669">
                  <c:v>1872.2446453650514</c:v>
                </c:pt>
                <c:pt idx="2670">
                  <c:v>2265.9843867946315</c:v>
                </c:pt>
                <c:pt idx="2671">
                  <c:v>2420.2046353652499</c:v>
                </c:pt>
                <c:pt idx="2672">
                  <c:v>2158.3228957996453</c:v>
                </c:pt>
                <c:pt idx="2673">
                  <c:v>2170.4245045302218</c:v>
                </c:pt>
                <c:pt idx="2674">
                  <c:v>1998.5988428669591</c:v>
                </c:pt>
                <c:pt idx="2675">
                  <c:v>1850.3559410559806</c:v>
                </c:pt>
                <c:pt idx="2676">
                  <c:v>2313.793984211216</c:v>
                </c:pt>
                <c:pt idx="2677">
                  <c:v>2426.7523294811913</c:v>
                </c:pt>
                <c:pt idx="2678">
                  <c:v>1348.2532047133848</c:v>
                </c:pt>
                <c:pt idx="2679">
                  <c:v>1461.0435525473063</c:v>
                </c:pt>
                <c:pt idx="2680">
                  <c:v>1355.3052508298592</c:v>
                </c:pt>
                <c:pt idx="2681">
                  <c:v>1380.1228009985361</c:v>
                </c:pt>
                <c:pt idx="2682">
                  <c:v>1351.3047632966941</c:v>
                </c:pt>
                <c:pt idx="2683">
                  <c:v>1358.8168560821775</c:v>
                </c:pt>
                <c:pt idx="2684">
                  <c:v>1376.6097705078125</c:v>
                </c:pt>
                <c:pt idx="2685">
                  <c:v>1356.2969913099664</c:v>
                </c:pt>
                <c:pt idx="2686">
                  <c:v>1351.4956992533998</c:v>
                </c:pt>
                <c:pt idx="2687">
                  <c:v>1377.230224609375</c:v>
                </c:pt>
                <c:pt idx="2688">
                  <c:v>1361.1958687379188</c:v>
                </c:pt>
                <c:pt idx="2689">
                  <c:v>1356.2087237922512</c:v>
                </c:pt>
                <c:pt idx="2690">
                  <c:v>1348.069271377517</c:v>
                </c:pt>
                <c:pt idx="2691">
                  <c:v>1348.273709736173</c:v>
                </c:pt>
                <c:pt idx="2692">
                  <c:v>1367.761153824956</c:v>
                </c:pt>
                <c:pt idx="2693">
                  <c:v>1367.6800012588501</c:v>
                </c:pt>
                <c:pt idx="2694">
                  <c:v>1361.489500080881</c:v>
                </c:pt>
                <c:pt idx="2695">
                  <c:v>1376.4088685278798</c:v>
                </c:pt>
                <c:pt idx="2696">
                  <c:v>1361.3739359259062</c:v>
                </c:pt>
                <c:pt idx="2697">
                  <c:v>1367.2611266297179</c:v>
                </c:pt>
                <c:pt idx="2698">
                  <c:v>1359.3111919117393</c:v>
                </c:pt>
                <c:pt idx="2699">
                  <c:v>1359.4896742078993</c:v>
                </c:pt>
                <c:pt idx="2700">
                  <c:v>1360.1538548519736</c:v>
                </c:pt>
                <c:pt idx="2701">
                  <c:v>1395.4388764288558</c:v>
                </c:pt>
                <c:pt idx="2702">
                  <c:v>1372.6920801813026</c:v>
                </c:pt>
                <c:pt idx="2703">
                  <c:v>1356.7259638437968</c:v>
                </c:pt>
                <c:pt idx="2704">
                  <c:v>1352.3742320518322</c:v>
                </c:pt>
                <c:pt idx="2705">
                  <c:v>1357.380008581913</c:v>
                </c:pt>
                <c:pt idx="2706">
                  <c:v>1392.1567123237699</c:v>
                </c:pt>
                <c:pt idx="2707">
                  <c:v>1358.4451645752938</c:v>
                </c:pt>
                <c:pt idx="2708">
                  <c:v>1353.6030347104138</c:v>
                </c:pt>
                <c:pt idx="2709">
                  <c:v>1346.5726096413352</c:v>
                </c:pt>
                <c:pt idx="2710">
                  <c:v>1394.6112178282381</c:v>
                </c:pt>
                <c:pt idx="2711">
                  <c:v>1357.6319821522418</c:v>
                </c:pt>
                <c:pt idx="2712">
                  <c:v>1426.8899550217848</c:v>
                </c:pt>
                <c:pt idx="2713">
                  <c:v>1348.774699430038</c:v>
                </c:pt>
                <c:pt idx="2714">
                  <c:v>1346.5811978234883</c:v>
                </c:pt>
                <c:pt idx="2715">
                  <c:v>1361.2319433550842</c:v>
                </c:pt>
                <c:pt idx="2716">
                  <c:v>1395.061638931634</c:v>
                </c:pt>
                <c:pt idx="2717">
                  <c:v>1370.4710269971258</c:v>
                </c:pt>
                <c:pt idx="2718">
                  <c:v>1354.1363382518068</c:v>
                </c:pt>
                <c:pt idx="2719">
                  <c:v>1380.4423523093374</c:v>
                </c:pt>
                <c:pt idx="2720">
                  <c:v>1348.9706466345199</c:v>
                </c:pt>
                <c:pt idx="2721">
                  <c:v>1407.8800578326677</c:v>
                </c:pt>
                <c:pt idx="2722">
                  <c:v>1371.403222802506</c:v>
                </c:pt>
                <c:pt idx="2723">
                  <c:v>1355.7758225111934</c:v>
                </c:pt>
                <c:pt idx="2724">
                  <c:v>1351.5245593915395</c:v>
                </c:pt>
                <c:pt idx="2725">
                  <c:v>1363.787829820958</c:v>
                </c:pt>
                <c:pt idx="2726">
                  <c:v>1370.0497997811369</c:v>
                </c:pt>
                <c:pt idx="2727">
                  <c:v>1365.2627899418344</c:v>
                </c:pt>
                <c:pt idx="2728">
                  <c:v>1363.9270351942398</c:v>
                </c:pt>
                <c:pt idx="2729">
                  <c:v>1348.2265047262642</c:v>
                </c:pt>
                <c:pt idx="2730">
                  <c:v>1345.2359969966965</c:v>
                </c:pt>
                <c:pt idx="2731">
                  <c:v>1354.9742891269675</c:v>
                </c:pt>
                <c:pt idx="2732">
                  <c:v>1361.1376359092999</c:v>
                </c:pt>
                <c:pt idx="2733">
                  <c:v>1364.9654588192557</c:v>
                </c:pt>
                <c:pt idx="2734">
                  <c:v>1459.8190085908875</c:v>
                </c:pt>
                <c:pt idx="2735">
                  <c:v>1371.7543351125501</c:v>
                </c:pt>
                <c:pt idx="2736">
                  <c:v>1377.0227701678111</c:v>
                </c:pt>
                <c:pt idx="2737">
                  <c:v>1349.6372467057051</c:v>
                </c:pt>
                <c:pt idx="2738">
                  <c:v>1358.3768071713655</c:v>
                </c:pt>
                <c:pt idx="2739">
                  <c:v>1389.1529187654194</c:v>
                </c:pt>
                <c:pt idx="2740">
                  <c:v>1413.6497131380279</c:v>
                </c:pt>
                <c:pt idx="2741">
                  <c:v>1550.4386436569205</c:v>
                </c:pt>
                <c:pt idx="2742">
                  <c:v>1506.1249779898797</c:v>
                </c:pt>
                <c:pt idx="2743">
                  <c:v>1351.7768668199567</c:v>
                </c:pt>
                <c:pt idx="2744">
                  <c:v>1349.900492801883</c:v>
                </c:pt>
                <c:pt idx="2745">
                  <c:v>1548.6086703567541</c:v>
                </c:pt>
                <c:pt idx="2746">
                  <c:v>1353.30627095458</c:v>
                </c:pt>
                <c:pt idx="2747">
                  <c:v>1355.2748664222893</c:v>
                </c:pt>
                <c:pt idx="2748">
                  <c:v>1361.4048757549479</c:v>
                </c:pt>
                <c:pt idx="2749">
                  <c:v>1444.2261475812038</c:v>
                </c:pt>
                <c:pt idx="2750">
                  <c:v>1449.9373270502986</c:v>
                </c:pt>
                <c:pt idx="2751">
                  <c:v>1367.5310577249304</c:v>
                </c:pt>
                <c:pt idx="2752">
                  <c:v>1369.7953585066775</c:v>
                </c:pt>
                <c:pt idx="2753">
                  <c:v>1355.0421743395984</c:v>
                </c:pt>
                <c:pt idx="2754">
                  <c:v>1454.5607958011153</c:v>
                </c:pt>
                <c:pt idx="2755">
                  <c:v>1497.8575701806728</c:v>
                </c:pt>
                <c:pt idx="2756">
                  <c:v>1547.9805155052329</c:v>
                </c:pt>
                <c:pt idx="2757">
                  <c:v>1588.2659215295605</c:v>
                </c:pt>
                <c:pt idx="2758">
                  <c:v>1484.3882363167254</c:v>
                </c:pt>
                <c:pt idx="2759">
                  <c:v>1350.1615078387968</c:v>
                </c:pt>
                <c:pt idx="2760">
                  <c:v>1382.8050363939863</c:v>
                </c:pt>
                <c:pt idx="2761">
                  <c:v>1494.3225512598815</c:v>
                </c:pt>
                <c:pt idx="2762">
                  <c:v>1561.0564037695028</c:v>
                </c:pt>
                <c:pt idx="2763">
                  <c:v>1508.4884298305319</c:v>
                </c:pt>
                <c:pt idx="2764">
                  <c:v>1563.585909201882</c:v>
                </c:pt>
                <c:pt idx="2765">
                  <c:v>1356.367342304251</c:v>
                </c:pt>
                <c:pt idx="2766">
                  <c:v>1352.6069963004834</c:v>
                </c:pt>
                <c:pt idx="2767">
                  <c:v>1391.5820506026105</c:v>
                </c:pt>
                <c:pt idx="2768">
                  <c:v>1439.3592032159913</c:v>
                </c:pt>
                <c:pt idx="2769">
                  <c:v>1358.2532309229352</c:v>
                </c:pt>
                <c:pt idx="2770">
                  <c:v>1354.8484441470221</c:v>
                </c:pt>
                <c:pt idx="2771">
                  <c:v>1548.5931394809886</c:v>
                </c:pt>
                <c:pt idx="2772">
                  <c:v>1352.6275220136733</c:v>
                </c:pt>
                <c:pt idx="2773">
                  <c:v>1351.590692822077</c:v>
                </c:pt>
                <c:pt idx="2774">
                  <c:v>1398.9151542889783</c:v>
                </c:pt>
                <c:pt idx="2775">
                  <c:v>1485.6763170118973</c:v>
                </c:pt>
                <c:pt idx="2776">
                  <c:v>1458.0413657563308</c:v>
                </c:pt>
                <c:pt idx="2777">
                  <c:v>1361.4069414214437</c:v>
                </c:pt>
                <c:pt idx="2778">
                  <c:v>1515.3125547235663</c:v>
                </c:pt>
                <c:pt idx="2779">
                  <c:v>1353.5436819744925</c:v>
                </c:pt>
                <c:pt idx="2780">
                  <c:v>1355.835393521269</c:v>
                </c:pt>
                <c:pt idx="2781">
                  <c:v>1511.1724300608917</c:v>
                </c:pt>
                <c:pt idx="2782">
                  <c:v>1468.52188580436</c:v>
                </c:pt>
                <c:pt idx="2783">
                  <c:v>1496.4231649568765</c:v>
                </c:pt>
                <c:pt idx="2784">
                  <c:v>1368.7528429998868</c:v>
                </c:pt>
                <c:pt idx="2785">
                  <c:v>1364.8409352580861</c:v>
                </c:pt>
                <c:pt idx="2786">
                  <c:v>1417.5938220589235</c:v>
                </c:pt>
                <c:pt idx="2787">
                  <c:v>1517.3901465322458</c:v>
                </c:pt>
                <c:pt idx="2788">
                  <c:v>1486.0896765466639</c:v>
                </c:pt>
                <c:pt idx="2789">
                  <c:v>1361.3592524304224</c:v>
                </c:pt>
                <c:pt idx="2790">
                  <c:v>1529.169548724205</c:v>
                </c:pt>
                <c:pt idx="2791">
                  <c:v>1524.4456489304989</c:v>
                </c:pt>
                <c:pt idx="2792">
                  <c:v>1478.3180483610734</c:v>
                </c:pt>
                <c:pt idx="2793">
                  <c:v>1349.906760123557</c:v>
                </c:pt>
                <c:pt idx="2794">
                  <c:v>1350.2519852257799</c:v>
                </c:pt>
                <c:pt idx="2795">
                  <c:v>1502.6739687376385</c:v>
                </c:pt>
                <c:pt idx="2796">
                  <c:v>1349.5142173149518</c:v>
                </c:pt>
                <c:pt idx="2797">
                  <c:v>1348.6164589235634</c:v>
                </c:pt>
                <c:pt idx="2798">
                  <c:v>1575.4625766826516</c:v>
                </c:pt>
                <c:pt idx="2799">
                  <c:v>1538.2233160500748</c:v>
                </c:pt>
                <c:pt idx="2800">
                  <c:v>1494.5568769363638</c:v>
                </c:pt>
                <c:pt idx="2801">
                  <c:v>1361.0858217199734</c:v>
                </c:pt>
                <c:pt idx="2802">
                  <c:v>1477.9528410891546</c:v>
                </c:pt>
                <c:pt idx="2803">
                  <c:v>1355.8644205038333</c:v>
                </c:pt>
                <c:pt idx="2804">
                  <c:v>1546.1779751804859</c:v>
                </c:pt>
                <c:pt idx="2805">
                  <c:v>1351.5737165839751</c:v>
                </c:pt>
                <c:pt idx="2806">
                  <c:v>1569.2700650355805</c:v>
                </c:pt>
                <c:pt idx="2807">
                  <c:v>1530.0819133980999</c:v>
                </c:pt>
                <c:pt idx="2808">
                  <c:v>1349.1809447123521</c:v>
                </c:pt>
                <c:pt idx="2809">
                  <c:v>1349.3279309146619</c:v>
                </c:pt>
                <c:pt idx="2810">
                  <c:v>1349.0085645134066</c:v>
                </c:pt>
                <c:pt idx="2811">
                  <c:v>1351.1763197225969</c:v>
                </c:pt>
                <c:pt idx="2812">
                  <c:v>1363.9137518069165</c:v>
                </c:pt>
                <c:pt idx="2813">
                  <c:v>1356.637614335164</c:v>
                </c:pt>
                <c:pt idx="2814">
                  <c:v>1352.6165566815587</c:v>
                </c:pt>
                <c:pt idx="2815">
                  <c:v>1353.4420377638578</c:v>
                </c:pt>
                <c:pt idx="2816">
                  <c:v>1362.9627500261579</c:v>
                </c:pt>
                <c:pt idx="2817">
                  <c:v>2217.0244197853895</c:v>
                </c:pt>
                <c:pt idx="2818">
                  <c:v>2320.5465528194236</c:v>
                </c:pt>
                <c:pt idx="2819">
                  <c:v>2297.6752699676144</c:v>
                </c:pt>
                <c:pt idx="2820">
                  <c:v>2289.2699246964289</c:v>
                </c:pt>
                <c:pt idx="2821">
                  <c:v>2354.671721950499</c:v>
                </c:pt>
                <c:pt idx="2822">
                  <c:v>2393.5248761048665</c:v>
                </c:pt>
                <c:pt idx="2823">
                  <c:v>2102.2938010845246</c:v>
                </c:pt>
                <c:pt idx="2824">
                  <c:v>2432.4935010167733</c:v>
                </c:pt>
                <c:pt idx="2825">
                  <c:v>2248.5629456175252</c:v>
                </c:pt>
                <c:pt idx="2826">
                  <c:v>2134.3429119266266</c:v>
                </c:pt>
                <c:pt idx="2827">
                  <c:v>2044.1616715791463</c:v>
                </c:pt>
                <c:pt idx="2828">
                  <c:v>2366.2806879451423</c:v>
                </c:pt>
                <c:pt idx="2829">
                  <c:v>2384.7886528541908</c:v>
                </c:pt>
                <c:pt idx="2830">
                  <c:v>2347.4937714367379</c:v>
                </c:pt>
                <c:pt idx="2831">
                  <c:v>2202.4027413547847</c:v>
                </c:pt>
                <c:pt idx="2832">
                  <c:v>1350.4505241068175</c:v>
                </c:pt>
                <c:pt idx="2833">
                  <c:v>1350.5591474501468</c:v>
                </c:pt>
                <c:pt idx="2834">
                  <c:v>1351.4324882537965</c:v>
                </c:pt>
                <c:pt idx="2835">
                  <c:v>1353.3147337312282</c:v>
                </c:pt>
                <c:pt idx="2836">
                  <c:v>1346.9929258513</c:v>
                </c:pt>
                <c:pt idx="2837">
                  <c:v>1345.1606864055243</c:v>
                </c:pt>
                <c:pt idx="2838">
                  <c:v>1345.2281436681976</c:v>
                </c:pt>
                <c:pt idx="2839">
                  <c:v>1355.9868304718814</c:v>
                </c:pt>
                <c:pt idx="2840">
                  <c:v>1345.5643740448611</c:v>
                </c:pt>
                <c:pt idx="2841">
                  <c:v>1354.905131065515</c:v>
                </c:pt>
                <c:pt idx="2842">
                  <c:v>1350.3835126931729</c:v>
                </c:pt>
                <c:pt idx="2843">
                  <c:v>1351.5594412988598</c:v>
                </c:pt>
                <c:pt idx="2844">
                  <c:v>1349.8674015792897</c:v>
                </c:pt>
                <c:pt idx="2845">
                  <c:v>1376.2734925643258</c:v>
                </c:pt>
                <c:pt idx="2846">
                  <c:v>1352.6959037079585</c:v>
                </c:pt>
                <c:pt idx="2847">
                  <c:v>1346.3885343589275</c:v>
                </c:pt>
                <c:pt idx="2848">
                  <c:v>1357.5423664708292</c:v>
                </c:pt>
                <c:pt idx="2849">
                  <c:v>1345.8152348604681</c:v>
                </c:pt>
                <c:pt idx="2850">
                  <c:v>1349.0038520977866</c:v>
                </c:pt>
                <c:pt idx="2851">
                  <c:v>1345.163771595348</c:v>
                </c:pt>
                <c:pt idx="2852">
                  <c:v>1345.5734138594257</c:v>
                </c:pt>
                <c:pt idx="2853">
                  <c:v>1345.1521880823539</c:v>
                </c:pt>
                <c:pt idx="2854">
                  <c:v>2048.2838145553619</c:v>
                </c:pt>
                <c:pt idx="2855">
                  <c:v>2117.3236422411946</c:v>
                </c:pt>
                <c:pt idx="2856">
                  <c:v>1976.3837268655182</c:v>
                </c:pt>
                <c:pt idx="2857">
                  <c:v>2010.2398819445027</c:v>
                </c:pt>
                <c:pt idx="2858">
                  <c:v>2054.655843940352</c:v>
                </c:pt>
                <c:pt idx="2859">
                  <c:v>2445.2304131916339</c:v>
                </c:pt>
                <c:pt idx="2860">
                  <c:v>2156.6388018444259</c:v>
                </c:pt>
                <c:pt idx="2861">
                  <c:v>1350.1287229241877</c:v>
                </c:pt>
                <c:pt idx="2862">
                  <c:v>1348.3087218633973</c:v>
                </c:pt>
                <c:pt idx="2863">
                  <c:v>1345.3721463095817</c:v>
                </c:pt>
                <c:pt idx="2864">
                  <c:v>1347.5990569551113</c:v>
                </c:pt>
                <c:pt idx="2865">
                  <c:v>1349.2426101863116</c:v>
                </c:pt>
                <c:pt idx="2866">
                  <c:v>1351.2571356134101</c:v>
                </c:pt>
                <c:pt idx="2867">
                  <c:v>1434.8915838510179</c:v>
                </c:pt>
                <c:pt idx="2868">
                  <c:v>1353.8439557999743</c:v>
                </c:pt>
                <c:pt idx="2869">
                  <c:v>1351.1461408604839</c:v>
                </c:pt>
                <c:pt idx="2870">
                  <c:v>1348.1084292692606</c:v>
                </c:pt>
                <c:pt idx="2871">
                  <c:v>1699.3743971715649</c:v>
                </c:pt>
                <c:pt idx="2872">
                  <c:v>2321.4693749690637</c:v>
                </c:pt>
                <c:pt idx="2873">
                  <c:v>2009.8711826086867</c:v>
                </c:pt>
                <c:pt idx="2874">
                  <c:v>1909.8838854104793</c:v>
                </c:pt>
                <c:pt idx="2875">
                  <c:v>2020.9038033085078</c:v>
                </c:pt>
                <c:pt idx="2876">
                  <c:v>2021.042936092228</c:v>
                </c:pt>
                <c:pt idx="2877">
                  <c:v>1857.8325373919229</c:v>
                </c:pt>
                <c:pt idx="2878">
                  <c:v>2020.9591739228713</c:v>
                </c:pt>
                <c:pt idx="2879">
                  <c:v>1750.4775870466485</c:v>
                </c:pt>
                <c:pt idx="2880">
                  <c:v>2082.6653278272679</c:v>
                </c:pt>
                <c:pt idx="2881">
                  <c:v>1801.7878765455537</c:v>
                </c:pt>
                <c:pt idx="2882">
                  <c:v>1865.5145782230948</c:v>
                </c:pt>
                <c:pt idx="2883">
                  <c:v>2146.9072576257845</c:v>
                </c:pt>
                <c:pt idx="2884">
                  <c:v>1935.0466560982327</c:v>
                </c:pt>
                <c:pt idx="2885">
                  <c:v>1961.7245309041089</c:v>
                </c:pt>
                <c:pt idx="2886">
                  <c:v>1814.213039036483</c:v>
                </c:pt>
                <c:pt idx="2887">
                  <c:v>1761.5203073374287</c:v>
                </c:pt>
                <c:pt idx="2888">
                  <c:v>1826.7628074143067</c:v>
                </c:pt>
                <c:pt idx="2889">
                  <c:v>1795.0216955834053</c:v>
                </c:pt>
                <c:pt idx="2890">
                  <c:v>2118.347622305314</c:v>
                </c:pt>
                <c:pt idx="2891">
                  <c:v>1812.5229835605542</c:v>
                </c:pt>
                <c:pt idx="2892">
                  <c:v>1657.2219071197806</c:v>
                </c:pt>
                <c:pt idx="2893">
                  <c:v>1776.7120002878162</c:v>
                </c:pt>
                <c:pt idx="2894">
                  <c:v>1739.516209903145</c:v>
                </c:pt>
                <c:pt idx="2895">
                  <c:v>1669.8963427492379</c:v>
                </c:pt>
                <c:pt idx="2896">
                  <c:v>1924.3084467791361</c:v>
                </c:pt>
                <c:pt idx="2897">
                  <c:v>1932.279654659442</c:v>
                </c:pt>
                <c:pt idx="2898">
                  <c:v>2215.0543653747404</c:v>
                </c:pt>
                <c:pt idx="2899">
                  <c:v>1590.4093349152599</c:v>
                </c:pt>
                <c:pt idx="2900">
                  <c:v>1894.8119174844076</c:v>
                </c:pt>
                <c:pt idx="2901">
                  <c:v>2152.5515105107779</c:v>
                </c:pt>
                <c:pt idx="2902">
                  <c:v>2106.0154394247593</c:v>
                </c:pt>
                <c:pt idx="2903">
                  <c:v>2011.6120371352772</c:v>
                </c:pt>
                <c:pt idx="2904">
                  <c:v>2005.3938584050932</c:v>
                </c:pt>
                <c:pt idx="2905">
                  <c:v>1643.1969614375257</c:v>
                </c:pt>
                <c:pt idx="2906">
                  <c:v>1545.7813335217927</c:v>
                </c:pt>
                <c:pt idx="2907">
                  <c:v>1829.478529268589</c:v>
                </c:pt>
                <c:pt idx="2908">
                  <c:v>2272.0350492173347</c:v>
                </c:pt>
                <c:pt idx="2909">
                  <c:v>2192.3047396097336</c:v>
                </c:pt>
                <c:pt idx="2910">
                  <c:v>2334.768214329391</c:v>
                </c:pt>
                <c:pt idx="2911">
                  <c:v>2279.5963317193864</c:v>
                </c:pt>
                <c:pt idx="2912">
                  <c:v>2365.6529675462848</c:v>
                </c:pt>
                <c:pt idx="2913">
                  <c:v>1718.911510641117</c:v>
                </c:pt>
                <c:pt idx="2914">
                  <c:v>2294.3011435275862</c:v>
                </c:pt>
                <c:pt idx="2915">
                  <c:v>2008.7585609467303</c:v>
                </c:pt>
                <c:pt idx="2916">
                  <c:v>1917.0755278358163</c:v>
                </c:pt>
                <c:pt idx="2917">
                  <c:v>2230.3175126742044</c:v>
                </c:pt>
                <c:pt idx="2918">
                  <c:v>2408.7416950791417</c:v>
                </c:pt>
                <c:pt idx="2919">
                  <c:v>2183.5515540292399</c:v>
                </c:pt>
                <c:pt idx="2920">
                  <c:v>2578.4995552221576</c:v>
                </c:pt>
                <c:pt idx="2921">
                  <c:v>2147.5902002578491</c:v>
                </c:pt>
                <c:pt idx="2922">
                  <c:v>1993.1931146871632</c:v>
                </c:pt>
                <c:pt idx="2923">
                  <c:v>2269.594021681316</c:v>
                </c:pt>
                <c:pt idx="2924">
                  <c:v>1950.5433188719328</c:v>
                </c:pt>
                <c:pt idx="2925">
                  <c:v>1749.2868988336036</c:v>
                </c:pt>
                <c:pt idx="2926">
                  <c:v>2125.0957829049507</c:v>
                </c:pt>
                <c:pt idx="2927">
                  <c:v>2019.3073398676568</c:v>
                </c:pt>
                <c:pt idx="2928">
                  <c:v>2383.0416917797534</c:v>
                </c:pt>
                <c:pt idx="2929">
                  <c:v>2107.9727315303926</c:v>
                </c:pt>
                <c:pt idx="2930">
                  <c:v>2575.2524587896805</c:v>
                </c:pt>
                <c:pt idx="2931">
                  <c:v>1754.1114117579477</c:v>
                </c:pt>
                <c:pt idx="2932">
                  <c:v>2117.3336052567738</c:v>
                </c:pt>
                <c:pt idx="2933">
                  <c:v>2274.1848654072496</c:v>
                </c:pt>
                <c:pt idx="2934">
                  <c:v>2062.8134027737292</c:v>
                </c:pt>
                <c:pt idx="2935">
                  <c:v>2305.6748495922684</c:v>
                </c:pt>
                <c:pt idx="2936">
                  <c:v>2035.3691319831335</c:v>
                </c:pt>
                <c:pt idx="2937">
                  <c:v>2493.1944244459019</c:v>
                </c:pt>
                <c:pt idx="2938">
                  <c:v>1825.732475075853</c:v>
                </c:pt>
                <c:pt idx="2939">
                  <c:v>2145.785632277426</c:v>
                </c:pt>
                <c:pt idx="2940">
                  <c:v>2384.9645803830899</c:v>
                </c:pt>
                <c:pt idx="2941">
                  <c:v>1428.8222444698756</c:v>
                </c:pt>
                <c:pt idx="2942">
                  <c:v>1469.8302960669089</c:v>
                </c:pt>
                <c:pt idx="2943">
                  <c:v>1430.0700648716518</c:v>
                </c:pt>
                <c:pt idx="2944">
                  <c:v>1427.1433857019356</c:v>
                </c:pt>
                <c:pt idx="2945">
                  <c:v>1396.5479919052916</c:v>
                </c:pt>
                <c:pt idx="2946">
                  <c:v>1567.5736917670777</c:v>
                </c:pt>
                <c:pt idx="2947">
                  <c:v>1385.2153893707373</c:v>
                </c:pt>
                <c:pt idx="2948">
                  <c:v>1368.3813893863569</c:v>
                </c:pt>
                <c:pt idx="2949">
                  <c:v>1394.6318356921324</c:v>
                </c:pt>
                <c:pt idx="2950">
                  <c:v>1381.7688540997037</c:v>
                </c:pt>
                <c:pt idx="2951">
                  <c:v>1521.0582743852342</c:v>
                </c:pt>
                <c:pt idx="2952">
                  <c:v>1399.5329741136327</c:v>
                </c:pt>
                <c:pt idx="2953">
                  <c:v>1415.4102061498963</c:v>
                </c:pt>
                <c:pt idx="2954">
                  <c:v>1382.8090519862149</c:v>
                </c:pt>
                <c:pt idx="2955">
                  <c:v>1357.1514168071033</c:v>
                </c:pt>
                <c:pt idx="2956">
                  <c:v>1608.5062054772941</c:v>
                </c:pt>
                <c:pt idx="2957">
                  <c:v>1470.8682211851462</c:v>
                </c:pt>
                <c:pt idx="2958">
                  <c:v>1416.7536890633294</c:v>
                </c:pt>
                <c:pt idx="2959">
                  <c:v>1553.8553418039928</c:v>
                </c:pt>
                <c:pt idx="2960">
                  <c:v>1570.6749728220814</c:v>
                </c:pt>
                <c:pt idx="2961">
                  <c:v>1449.2797457601773</c:v>
                </c:pt>
                <c:pt idx="2962">
                  <c:v>1486.0058198348336</c:v>
                </c:pt>
                <c:pt idx="2963">
                  <c:v>1448.4555000379248</c:v>
                </c:pt>
                <c:pt idx="2964">
                  <c:v>1415.5252905752145</c:v>
                </c:pt>
                <c:pt idx="2965">
                  <c:v>1402.2389489746095</c:v>
                </c:pt>
                <c:pt idx="2966">
                  <c:v>1428.4344127804206</c:v>
                </c:pt>
                <c:pt idx="2967">
                  <c:v>1387.3988439464035</c:v>
                </c:pt>
                <c:pt idx="2968">
                  <c:v>1537.6682911408254</c:v>
                </c:pt>
                <c:pt idx="2969">
                  <c:v>1432.4587782071842</c:v>
                </c:pt>
                <c:pt idx="2970">
                  <c:v>1606.8441088502095</c:v>
                </c:pt>
                <c:pt idx="2971">
                  <c:v>1396.7511866714015</c:v>
                </c:pt>
                <c:pt idx="2972">
                  <c:v>1594.1545776826963</c:v>
                </c:pt>
                <c:pt idx="2973">
                  <c:v>1513.7322231056417</c:v>
                </c:pt>
                <c:pt idx="2974">
                  <c:v>1533.4771814480634</c:v>
                </c:pt>
                <c:pt idx="2975">
                  <c:v>1413.3252481762022</c:v>
                </c:pt>
                <c:pt idx="2976">
                  <c:v>1498.4799595831812</c:v>
                </c:pt>
                <c:pt idx="2977">
                  <c:v>1460.2811221690661</c:v>
                </c:pt>
                <c:pt idx="2978">
                  <c:v>1460.049797321188</c:v>
                </c:pt>
                <c:pt idx="2979">
                  <c:v>1526.2746250755868</c:v>
                </c:pt>
                <c:pt idx="2980">
                  <c:v>1525.3550966697549</c:v>
                </c:pt>
                <c:pt idx="2981">
                  <c:v>1482.0722876174248</c:v>
                </c:pt>
                <c:pt idx="2982">
                  <c:v>1510.6063598382889</c:v>
                </c:pt>
                <c:pt idx="2983">
                  <c:v>1488.1590775734137</c:v>
                </c:pt>
                <c:pt idx="2984">
                  <c:v>1614.38149563806</c:v>
                </c:pt>
                <c:pt idx="2985">
                  <c:v>1460.526063857978</c:v>
                </c:pt>
                <c:pt idx="2986">
                  <c:v>1624.0623312604132</c:v>
                </c:pt>
                <c:pt idx="2987">
                  <c:v>1494.902468474015</c:v>
                </c:pt>
                <c:pt idx="2988">
                  <c:v>1540.220204916345</c:v>
                </c:pt>
                <c:pt idx="2989">
                  <c:v>1448.8474784508217</c:v>
                </c:pt>
                <c:pt idx="2990">
                  <c:v>1452.5106783839478</c:v>
                </c:pt>
                <c:pt idx="2991">
                  <c:v>1375.920491420201</c:v>
                </c:pt>
                <c:pt idx="2992">
                  <c:v>1448.7049640928876</c:v>
                </c:pt>
                <c:pt idx="2993">
                  <c:v>1491.1887392132912</c:v>
                </c:pt>
                <c:pt idx="2994">
                  <c:v>1510.150273503484</c:v>
                </c:pt>
                <c:pt idx="2995">
                  <c:v>1431.254771154255</c:v>
                </c:pt>
                <c:pt idx="2996">
                  <c:v>1425.7752306707973</c:v>
                </c:pt>
                <c:pt idx="2997">
                  <c:v>1499.9066676254915</c:v>
                </c:pt>
                <c:pt idx="2998">
                  <c:v>1508.8054237991746</c:v>
                </c:pt>
                <c:pt idx="2999">
                  <c:v>1411.1830638522085</c:v>
                </c:pt>
                <c:pt idx="3000">
                  <c:v>1533.6112479950464</c:v>
                </c:pt>
                <c:pt idx="3001">
                  <c:v>1494.9587389002731</c:v>
                </c:pt>
                <c:pt idx="3002">
                  <c:v>1474.7773274803762</c:v>
                </c:pt>
                <c:pt idx="3003">
                  <c:v>1432.673681984485</c:v>
                </c:pt>
                <c:pt idx="3004">
                  <c:v>1381.9665951486361</c:v>
                </c:pt>
                <c:pt idx="3005">
                  <c:v>1457.6274054573107</c:v>
                </c:pt>
                <c:pt idx="3006">
                  <c:v>1559.5312817717252</c:v>
                </c:pt>
                <c:pt idx="3007">
                  <c:v>1450.9490647813986</c:v>
                </c:pt>
                <c:pt idx="3008">
                  <c:v>1455.2949938711897</c:v>
                </c:pt>
                <c:pt idx="3009">
                  <c:v>1470.2573554594935</c:v>
                </c:pt>
                <c:pt idx="3010">
                  <c:v>1444.6209360758464</c:v>
                </c:pt>
                <c:pt idx="3011">
                  <c:v>1515.2975508472855</c:v>
                </c:pt>
                <c:pt idx="3012">
                  <c:v>1431.573863355806</c:v>
                </c:pt>
                <c:pt idx="3013">
                  <c:v>1416.3212040066032</c:v>
                </c:pt>
                <c:pt idx="3014">
                  <c:v>1559.977229668842</c:v>
                </c:pt>
                <c:pt idx="3015">
                  <c:v>1537.1516358422452</c:v>
                </c:pt>
                <c:pt idx="3016">
                  <c:v>1436.8984809167607</c:v>
                </c:pt>
                <c:pt idx="3017">
                  <c:v>1448.5842250590886</c:v>
                </c:pt>
                <c:pt idx="3018">
                  <c:v>1446.6587415213783</c:v>
                </c:pt>
                <c:pt idx="3019">
                  <c:v>1433.0142318555413</c:v>
                </c:pt>
                <c:pt idx="3020">
                  <c:v>1485.3068849843889</c:v>
                </c:pt>
                <c:pt idx="3021">
                  <c:v>1481.2437392322256</c:v>
                </c:pt>
                <c:pt idx="3022">
                  <c:v>1599.5128936767578</c:v>
                </c:pt>
                <c:pt idx="3023">
                  <c:v>1453.5738351004463</c:v>
                </c:pt>
                <c:pt idx="3024">
                  <c:v>1482.5006915734436</c:v>
                </c:pt>
                <c:pt idx="3025">
                  <c:v>1387.6643583336654</c:v>
                </c:pt>
                <c:pt idx="3026">
                  <c:v>1441.7995837983631</c:v>
                </c:pt>
                <c:pt idx="3027">
                  <c:v>1453.870054867393</c:v>
                </c:pt>
                <c:pt idx="3028">
                  <c:v>1461.9615100678943</c:v>
                </c:pt>
                <c:pt idx="3029">
                  <c:v>1514.6257360164072</c:v>
                </c:pt>
                <c:pt idx="3030">
                  <c:v>1408.9376817913458</c:v>
                </c:pt>
                <c:pt idx="3031">
                  <c:v>1544.3371626265248</c:v>
                </c:pt>
                <c:pt idx="3032">
                  <c:v>1454.5258637798172</c:v>
                </c:pt>
                <c:pt idx="3033">
                  <c:v>1534.8125518798829</c:v>
                </c:pt>
                <c:pt idx="3034">
                  <c:v>1621.3627449197973</c:v>
                </c:pt>
                <c:pt idx="3035">
                  <c:v>1460.1528126300295</c:v>
                </c:pt>
                <c:pt idx="3036">
                  <c:v>1565.2169830424332</c:v>
                </c:pt>
                <c:pt idx="3037">
                  <c:v>1564.1965740461994</c:v>
                </c:pt>
                <c:pt idx="3038">
                  <c:v>1478.1296811132681</c:v>
                </c:pt>
                <c:pt idx="3039">
                  <c:v>1526.4943863860274</c:v>
                </c:pt>
                <c:pt idx="3040">
                  <c:v>1431.8602884928384</c:v>
                </c:pt>
                <c:pt idx="3041">
                  <c:v>1471.2548564072197</c:v>
                </c:pt>
                <c:pt idx="3042">
                  <c:v>1557.5658460643194</c:v>
                </c:pt>
                <c:pt idx="3043">
                  <c:v>1630.3573898565573</c:v>
                </c:pt>
                <c:pt idx="3044">
                  <c:v>1546.0286674837096</c:v>
                </c:pt>
                <c:pt idx="3045">
                  <c:v>1558.8698050583466</c:v>
                </c:pt>
                <c:pt idx="3046">
                  <c:v>1457.1328173209588</c:v>
                </c:pt>
                <c:pt idx="3047">
                  <c:v>1545.2007629610202</c:v>
                </c:pt>
                <c:pt idx="3048">
                  <c:v>1461.029900744953</c:v>
                </c:pt>
                <c:pt idx="3049">
                  <c:v>1639.0749542067722</c:v>
                </c:pt>
                <c:pt idx="3050">
                  <c:v>1451.6467463265958</c:v>
                </c:pt>
                <c:pt idx="3051">
                  <c:v>1491.8910952113949</c:v>
                </c:pt>
                <c:pt idx="3052">
                  <c:v>1668.9941236254365</c:v>
                </c:pt>
                <c:pt idx="3053">
                  <c:v>1449.8184695297414</c:v>
                </c:pt>
                <c:pt idx="3054">
                  <c:v>1753.1941358955744</c:v>
                </c:pt>
                <c:pt idx="3055">
                  <c:v>1471.3482256674397</c:v>
                </c:pt>
                <c:pt idx="3056">
                  <c:v>1587.5153032294068</c:v>
                </c:pt>
                <c:pt idx="3057">
                  <c:v>1469.2661572265624</c:v>
                </c:pt>
                <c:pt idx="3058">
                  <c:v>1434.8673829740806</c:v>
                </c:pt>
                <c:pt idx="3059">
                  <c:v>1381.3424791837992</c:v>
                </c:pt>
                <c:pt idx="3060">
                  <c:v>1562.3242406600561</c:v>
                </c:pt>
                <c:pt idx="3061">
                  <c:v>1538.6605644949875</c:v>
                </c:pt>
                <c:pt idx="3062">
                  <c:v>1400.6977556060976</c:v>
                </c:pt>
                <c:pt idx="3063">
                  <c:v>1488.4337978122378</c:v>
                </c:pt>
                <c:pt idx="3064">
                  <c:v>1512.159275201218</c:v>
                </c:pt>
                <c:pt idx="3065">
                  <c:v>1550.5652803265436</c:v>
                </c:pt>
                <c:pt idx="3066">
                  <c:v>1375.7955311168323</c:v>
                </c:pt>
                <c:pt idx="3067">
                  <c:v>1447.0834149349666</c:v>
                </c:pt>
                <c:pt idx="3068">
                  <c:v>1564.2234641920481</c:v>
                </c:pt>
                <c:pt idx="3069">
                  <c:v>1462.6954198808812</c:v>
                </c:pt>
                <c:pt idx="3070">
                  <c:v>1471.8082528714231</c:v>
                </c:pt>
                <c:pt idx="3071">
                  <c:v>1464.1179037425375</c:v>
                </c:pt>
                <c:pt idx="3072">
                  <c:v>1673.6614096017954</c:v>
                </c:pt>
                <c:pt idx="3073">
                  <c:v>1453.8017863173322</c:v>
                </c:pt>
                <c:pt idx="3074">
                  <c:v>1539.9415370918321</c:v>
                </c:pt>
                <c:pt idx="3075">
                  <c:v>1486.8571488229852</c:v>
                </c:pt>
                <c:pt idx="3076">
                  <c:v>1446.2951485770088</c:v>
                </c:pt>
                <c:pt idx="3077">
                  <c:v>1520.7739134780659</c:v>
                </c:pt>
                <c:pt idx="3078">
                  <c:v>1509.5912161003305</c:v>
                </c:pt>
                <c:pt idx="3079">
                  <c:v>1587.9460851310087</c:v>
                </c:pt>
                <c:pt idx="3080">
                  <c:v>1669.4961032053357</c:v>
                </c:pt>
                <c:pt idx="3081">
                  <c:v>1459.0679763846381</c:v>
                </c:pt>
                <c:pt idx="3082">
                  <c:v>1457.1063984910102</c:v>
                </c:pt>
                <c:pt idx="3083">
                  <c:v>1461.9172791701096</c:v>
                </c:pt>
                <c:pt idx="3084">
                  <c:v>1500.0913335230782</c:v>
                </c:pt>
                <c:pt idx="3085">
                  <c:v>1419.1639099121094</c:v>
                </c:pt>
                <c:pt idx="3086">
                  <c:v>1431.9658413225588</c:v>
                </c:pt>
                <c:pt idx="3087">
                  <c:v>1433.3260430542555</c:v>
                </c:pt>
                <c:pt idx="3088">
                  <c:v>1455.4972086302996</c:v>
                </c:pt>
                <c:pt idx="3089">
                  <c:v>1453.1721983650662</c:v>
                </c:pt>
                <c:pt idx="3090">
                  <c:v>1429.5190508969656</c:v>
                </c:pt>
                <c:pt idx="3091">
                  <c:v>1470.9032359389209</c:v>
                </c:pt>
                <c:pt idx="3092">
                  <c:v>1480.8055008537801</c:v>
                </c:pt>
                <c:pt idx="3093">
                  <c:v>1400.9622406830658</c:v>
                </c:pt>
                <c:pt idx="3094">
                  <c:v>1494.7276276233149</c:v>
                </c:pt>
                <c:pt idx="3095">
                  <c:v>1503.2987592874115</c:v>
                </c:pt>
                <c:pt idx="3096">
                  <c:v>1562.9025685305587</c:v>
                </c:pt>
                <c:pt idx="3097">
                  <c:v>1429.5192241104107</c:v>
                </c:pt>
                <c:pt idx="3098">
                  <c:v>1407.965121361517</c:v>
                </c:pt>
                <c:pt idx="3099">
                  <c:v>1421.9577130256814</c:v>
                </c:pt>
                <c:pt idx="3100">
                  <c:v>1621.6451365453956</c:v>
                </c:pt>
                <c:pt idx="3101">
                  <c:v>1459.8549300602504</c:v>
                </c:pt>
                <c:pt idx="3102">
                  <c:v>1385.8757671391199</c:v>
                </c:pt>
                <c:pt idx="3103">
                  <c:v>1524.8715389891167</c:v>
                </c:pt>
                <c:pt idx="3104">
                  <c:v>1443.2960390033145</c:v>
                </c:pt>
                <c:pt idx="3105">
                  <c:v>1406.2244771321614</c:v>
                </c:pt>
                <c:pt idx="3106">
                  <c:v>1635.2222241080381</c:v>
                </c:pt>
                <c:pt idx="3107">
                  <c:v>1559.4110287057117</c:v>
                </c:pt>
                <c:pt idx="3108">
                  <c:v>1517.4881092304233</c:v>
                </c:pt>
                <c:pt idx="3109">
                  <c:v>1466.7430390857514</c:v>
                </c:pt>
                <c:pt idx="3110">
                  <c:v>1522.2436737208625</c:v>
                </c:pt>
                <c:pt idx="3111">
                  <c:v>1455.0823920113701</c:v>
                </c:pt>
                <c:pt idx="3112">
                  <c:v>1418.5263998201578</c:v>
                </c:pt>
                <c:pt idx="3113">
                  <c:v>1429.1756958936546</c:v>
                </c:pt>
                <c:pt idx="3114">
                  <c:v>1585.7882191491506</c:v>
                </c:pt>
                <c:pt idx="3115">
                  <c:v>1436.3225860595703</c:v>
                </c:pt>
                <c:pt idx="3116">
                  <c:v>1515.3889152861211</c:v>
                </c:pt>
                <c:pt idx="3117">
                  <c:v>1523.5508982604031</c:v>
                </c:pt>
                <c:pt idx="3118">
                  <c:v>1533.964251625046</c:v>
                </c:pt>
                <c:pt idx="3119">
                  <c:v>1456.827727577903</c:v>
                </c:pt>
                <c:pt idx="3120">
                  <c:v>1420.0140166198803</c:v>
                </c:pt>
                <c:pt idx="3121">
                  <c:v>1528.4627704831285</c:v>
                </c:pt>
                <c:pt idx="3122">
                  <c:v>1378.6045315391139</c:v>
                </c:pt>
                <c:pt idx="3123">
                  <c:v>1518.9047210554011</c:v>
                </c:pt>
                <c:pt idx="3124">
                  <c:v>1541.3618766283475</c:v>
                </c:pt>
                <c:pt idx="3125">
                  <c:v>1446.7426940216415</c:v>
                </c:pt>
                <c:pt idx="3126">
                  <c:v>1439.0009173375638</c:v>
                </c:pt>
                <c:pt idx="3127">
                  <c:v>1413.8641145627957</c:v>
                </c:pt>
                <c:pt idx="3128">
                  <c:v>1482.4172241946301</c:v>
                </c:pt>
                <c:pt idx="3129">
                  <c:v>1468.9707988612133</c:v>
                </c:pt>
                <c:pt idx="3130">
                  <c:v>1537.6796776651315</c:v>
                </c:pt>
                <c:pt idx="3131">
                  <c:v>1623.5958918888578</c:v>
                </c:pt>
                <c:pt idx="3132">
                  <c:v>1621.9080202319506</c:v>
                </c:pt>
                <c:pt idx="3133">
                  <c:v>1530.886027707892</c:v>
                </c:pt>
                <c:pt idx="3134">
                  <c:v>1508.6729979569934</c:v>
                </c:pt>
                <c:pt idx="3135">
                  <c:v>1663.2171091990429</c:v>
                </c:pt>
                <c:pt idx="3136">
                  <c:v>1604.9003166225129</c:v>
                </c:pt>
                <c:pt idx="3137">
                  <c:v>1659.5529507625167</c:v>
                </c:pt>
                <c:pt idx="3138">
                  <c:v>1608.5460159013855</c:v>
                </c:pt>
                <c:pt idx="3139">
                  <c:v>1512.1195571001838</c:v>
                </c:pt>
                <c:pt idx="3140">
                  <c:v>1604.9154322986296</c:v>
                </c:pt>
                <c:pt idx="3141">
                  <c:v>1661.5875654235551</c:v>
                </c:pt>
                <c:pt idx="3142">
                  <c:v>1450.2664257915894</c:v>
                </c:pt>
                <c:pt idx="3143">
                  <c:v>1524.1956562705477</c:v>
                </c:pt>
                <c:pt idx="3144">
                  <c:v>1430.1263542895047</c:v>
                </c:pt>
                <c:pt idx="3145">
                  <c:v>1500.1498394215464</c:v>
                </c:pt>
                <c:pt idx="3146">
                  <c:v>1614.2858401840156</c:v>
                </c:pt>
                <c:pt idx="3147">
                  <c:v>1556.9529269034401</c:v>
                </c:pt>
                <c:pt idx="3148">
                  <c:v>1446.4546569881313</c:v>
                </c:pt>
                <c:pt idx="3149">
                  <c:v>1485.4457146594839</c:v>
                </c:pt>
                <c:pt idx="3150">
                  <c:v>1430.815313050183</c:v>
                </c:pt>
                <c:pt idx="3151">
                  <c:v>1501.8401119985551</c:v>
                </c:pt>
                <c:pt idx="3152">
                  <c:v>1619.9722321352306</c:v>
                </c:pt>
                <c:pt idx="3153">
                  <c:v>1622.8185057212168</c:v>
                </c:pt>
                <c:pt idx="3154">
                  <c:v>1558.2998176343513</c:v>
                </c:pt>
                <c:pt idx="3155">
                  <c:v>1573.6698323125424</c:v>
                </c:pt>
                <c:pt idx="3156">
                  <c:v>1449.2638569639696</c:v>
                </c:pt>
                <c:pt idx="3157">
                  <c:v>1448.4523641569826</c:v>
                </c:pt>
                <c:pt idx="3158">
                  <c:v>1628.2517882300206</c:v>
                </c:pt>
                <c:pt idx="3159">
                  <c:v>1444.2501305306312</c:v>
                </c:pt>
                <c:pt idx="3160">
                  <c:v>1478.0498960631498</c:v>
                </c:pt>
                <c:pt idx="3161">
                  <c:v>1552.9458866678542</c:v>
                </c:pt>
                <c:pt idx="3162">
                  <c:v>1534.3607941213008</c:v>
                </c:pt>
                <c:pt idx="3163">
                  <c:v>1438.1421270855403</c:v>
                </c:pt>
                <c:pt idx="3164">
                  <c:v>1634.1305695122544</c:v>
                </c:pt>
                <c:pt idx="3165">
                  <c:v>1560.2761348737565</c:v>
                </c:pt>
                <c:pt idx="3166">
                  <c:v>1453.8779071585159</c:v>
                </c:pt>
                <c:pt idx="3167">
                  <c:v>1679.975664477324</c:v>
                </c:pt>
                <c:pt idx="3168">
                  <c:v>1449.9017114786909</c:v>
                </c:pt>
                <c:pt idx="3169">
                  <c:v>1620.6498917021181</c:v>
                </c:pt>
                <c:pt idx="3170">
                  <c:v>1458.5170792759725</c:v>
                </c:pt>
                <c:pt idx="3171">
                  <c:v>1461.7448806876398</c:v>
                </c:pt>
                <c:pt idx="3172">
                  <c:v>1452.7964088720983</c:v>
                </c:pt>
                <c:pt idx="3173">
                  <c:v>1638.4257631857834</c:v>
                </c:pt>
                <c:pt idx="3174">
                  <c:v>1726.9560970034506</c:v>
                </c:pt>
                <c:pt idx="3175">
                  <c:v>1648.6414106663785</c:v>
                </c:pt>
                <c:pt idx="3176">
                  <c:v>1405.3479453032871</c:v>
                </c:pt>
                <c:pt idx="3177">
                  <c:v>1776.5949989479882</c:v>
                </c:pt>
                <c:pt idx="3178">
                  <c:v>1615.1364085310597</c:v>
                </c:pt>
                <c:pt idx="3179">
                  <c:v>1737.5297145055099</c:v>
                </c:pt>
                <c:pt idx="3180">
                  <c:v>1521.0218668475245</c:v>
                </c:pt>
                <c:pt idx="3181">
                  <c:v>1570.6682705078124</c:v>
                </c:pt>
                <c:pt idx="3182">
                  <c:v>1692.9808389812172</c:v>
                </c:pt>
                <c:pt idx="3183">
                  <c:v>1746.4161675061678</c:v>
                </c:pt>
                <c:pt idx="3184">
                  <c:v>1660.9335096204602</c:v>
                </c:pt>
                <c:pt idx="3185">
                  <c:v>1529.5941576050227</c:v>
                </c:pt>
                <c:pt idx="3186">
                  <c:v>1452.1656801872318</c:v>
                </c:pt>
                <c:pt idx="3187">
                  <c:v>1559.0602927011987</c:v>
                </c:pt>
                <c:pt idx="3188">
                  <c:v>1446.1640331787698</c:v>
                </c:pt>
                <c:pt idx="3189">
                  <c:v>1706.5444879423055</c:v>
                </c:pt>
                <c:pt idx="3190">
                  <c:v>1546.5080476648668</c:v>
                </c:pt>
                <c:pt idx="3191">
                  <c:v>1450.1349883760083</c:v>
                </c:pt>
                <c:pt idx="3192">
                  <c:v>1437.2012791652969</c:v>
                </c:pt>
                <c:pt idx="3193">
                  <c:v>1627.989940677347</c:v>
                </c:pt>
                <c:pt idx="3194">
                  <c:v>1636.8969560834769</c:v>
                </c:pt>
                <c:pt idx="3195">
                  <c:v>1530.9849017718891</c:v>
                </c:pt>
                <c:pt idx="3196">
                  <c:v>1527.4961788743763</c:v>
                </c:pt>
                <c:pt idx="3197">
                  <c:v>1447.3038113911946</c:v>
                </c:pt>
                <c:pt idx="3198">
                  <c:v>1572.4569284016832</c:v>
                </c:pt>
                <c:pt idx="3199">
                  <c:v>1648.8332821800595</c:v>
                </c:pt>
                <c:pt idx="3200">
                  <c:v>1441.7338180023814</c:v>
                </c:pt>
                <c:pt idx="3201">
                  <c:v>1642.1843006876568</c:v>
                </c:pt>
                <c:pt idx="3202">
                  <c:v>1471.0712717489416</c:v>
                </c:pt>
                <c:pt idx="3203">
                  <c:v>1531.3738873361171</c:v>
                </c:pt>
                <c:pt idx="3204">
                  <c:v>1499.9110026299199</c:v>
                </c:pt>
                <c:pt idx="3205">
                  <c:v>1500.5888495245931</c:v>
                </c:pt>
                <c:pt idx="3206">
                  <c:v>1591.0803499041863</c:v>
                </c:pt>
                <c:pt idx="3207">
                  <c:v>1486.9542015266115</c:v>
                </c:pt>
                <c:pt idx="3208">
                  <c:v>1671.9790534225494</c:v>
                </c:pt>
                <c:pt idx="3209">
                  <c:v>1479.4983574895575</c:v>
                </c:pt>
                <c:pt idx="3210">
                  <c:v>1509.6279253968037</c:v>
                </c:pt>
                <c:pt idx="3211">
                  <c:v>1502.3537000959084</c:v>
                </c:pt>
                <c:pt idx="3212">
                  <c:v>1454.9459389558253</c:v>
                </c:pt>
                <c:pt idx="3213">
                  <c:v>1469.9259147376449</c:v>
                </c:pt>
                <c:pt idx="3214">
                  <c:v>1554.9044003443605</c:v>
                </c:pt>
                <c:pt idx="3215">
                  <c:v>1463.1188188674132</c:v>
                </c:pt>
                <c:pt idx="3216">
                  <c:v>1528.9987375958365</c:v>
                </c:pt>
                <c:pt idx="3217">
                  <c:v>1450.4920211516783</c:v>
                </c:pt>
                <c:pt idx="3218">
                  <c:v>1446.6136417567172</c:v>
                </c:pt>
                <c:pt idx="3219">
                  <c:v>1582.3305353338069</c:v>
                </c:pt>
                <c:pt idx="3220">
                  <c:v>1708.6696701049805</c:v>
                </c:pt>
                <c:pt idx="3221">
                  <c:v>1425.8350264311437</c:v>
                </c:pt>
                <c:pt idx="3222">
                  <c:v>1503.8312229254307</c:v>
                </c:pt>
                <c:pt idx="3223">
                  <c:v>1528.4754988382194</c:v>
                </c:pt>
                <c:pt idx="3224">
                  <c:v>1485.8519642353187</c:v>
                </c:pt>
                <c:pt idx="3225">
                  <c:v>1490.4703736852427</c:v>
                </c:pt>
                <c:pt idx="3226">
                  <c:v>1508.3154229978084</c:v>
                </c:pt>
                <c:pt idx="3227">
                  <c:v>1430.3252285365299</c:v>
                </c:pt>
                <c:pt idx="3228">
                  <c:v>1540.3663972004731</c:v>
                </c:pt>
                <c:pt idx="3229">
                  <c:v>1500.755825509428</c:v>
                </c:pt>
                <c:pt idx="3230">
                  <c:v>1467.5186063187984</c:v>
                </c:pt>
                <c:pt idx="3231">
                  <c:v>1380.3137202893274</c:v>
                </c:pt>
                <c:pt idx="3232">
                  <c:v>1352.8058043565795</c:v>
                </c:pt>
                <c:pt idx="3233">
                  <c:v>1394.1093231145958</c:v>
                </c:pt>
                <c:pt idx="3234">
                  <c:v>1354.6716833409107</c:v>
                </c:pt>
                <c:pt idx="3235">
                  <c:v>1382.8838665247517</c:v>
                </c:pt>
                <c:pt idx="3236">
                  <c:v>1406.704319126824</c:v>
                </c:pt>
                <c:pt idx="3237">
                  <c:v>1453.9170685346119</c:v>
                </c:pt>
                <c:pt idx="3238">
                  <c:v>1467.2747548977709</c:v>
                </c:pt>
                <c:pt idx="3239">
                  <c:v>1356.0904268179156</c:v>
                </c:pt>
                <c:pt idx="3240">
                  <c:v>1465.8269618010718</c:v>
                </c:pt>
                <c:pt idx="3241">
                  <c:v>1400.2608189053005</c:v>
                </c:pt>
                <c:pt idx="3242">
                  <c:v>1357.7552140156843</c:v>
                </c:pt>
                <c:pt idx="3243">
                  <c:v>1352.1579358787058</c:v>
                </c:pt>
                <c:pt idx="3244">
                  <c:v>1356.9704566129069</c:v>
                </c:pt>
                <c:pt idx="3245">
                  <c:v>1356.0834124130411</c:v>
                </c:pt>
                <c:pt idx="3246">
                  <c:v>1398.0852269037086</c:v>
                </c:pt>
                <c:pt idx="3247">
                  <c:v>1412.884778002759</c:v>
                </c:pt>
                <c:pt idx="3248">
                  <c:v>1459.4274652465745</c:v>
                </c:pt>
                <c:pt idx="3249">
                  <c:v>1481.9384575278073</c:v>
                </c:pt>
                <c:pt idx="3250">
                  <c:v>1359.6939632573985</c:v>
                </c:pt>
                <c:pt idx="3251">
                  <c:v>1356.7916078781068</c:v>
                </c:pt>
                <c:pt idx="3252">
                  <c:v>1449.1978491479224</c:v>
                </c:pt>
                <c:pt idx="3253">
                  <c:v>1356.0335286157372</c:v>
                </c:pt>
                <c:pt idx="3254">
                  <c:v>1355.328361770803</c:v>
                </c:pt>
                <c:pt idx="3255">
                  <c:v>1426.0553927145245</c:v>
                </c:pt>
                <c:pt idx="3256">
                  <c:v>1467.021729983772</c:v>
                </c:pt>
                <c:pt idx="3257">
                  <c:v>1399.1002429020355</c:v>
                </c:pt>
                <c:pt idx="3258">
                  <c:v>1357.1180825069032</c:v>
                </c:pt>
                <c:pt idx="3259">
                  <c:v>1438.9304088245738</c:v>
                </c:pt>
                <c:pt idx="3260">
                  <c:v>1424.4224315318247</c:v>
                </c:pt>
                <c:pt idx="3261">
                  <c:v>1520.4125338646672</c:v>
                </c:pt>
                <c:pt idx="3262">
                  <c:v>1356.1625320662313</c:v>
                </c:pt>
                <c:pt idx="3263">
                  <c:v>1474.9933997788964</c:v>
                </c:pt>
                <c:pt idx="3264">
                  <c:v>1542.2256544901829</c:v>
                </c:pt>
                <c:pt idx="3265">
                  <c:v>1357.6479240866267</c:v>
                </c:pt>
                <c:pt idx="3266">
                  <c:v>1413.8495895599792</c:v>
                </c:pt>
                <c:pt idx="3267">
                  <c:v>1409.9133320860547</c:v>
                </c:pt>
                <c:pt idx="3268">
                  <c:v>1426.0557734812676</c:v>
                </c:pt>
                <c:pt idx="3269">
                  <c:v>1533.174646335503</c:v>
                </c:pt>
                <c:pt idx="3270">
                  <c:v>1393.4518255166734</c:v>
                </c:pt>
                <c:pt idx="3271">
                  <c:v>1405.579495935935</c:v>
                </c:pt>
                <c:pt idx="3272">
                  <c:v>1488.6930004882813</c:v>
                </c:pt>
                <c:pt idx="3273">
                  <c:v>1466.7661172657408</c:v>
                </c:pt>
                <c:pt idx="3274">
                  <c:v>1422.8826176225514</c:v>
                </c:pt>
                <c:pt idx="3275">
                  <c:v>1425.9568018419989</c:v>
                </c:pt>
                <c:pt idx="3276">
                  <c:v>1468.7631837973702</c:v>
                </c:pt>
                <c:pt idx="3277">
                  <c:v>1466.1585528151434</c:v>
                </c:pt>
                <c:pt idx="3278">
                  <c:v>1393.8001544388103</c:v>
                </c:pt>
                <c:pt idx="3279">
                  <c:v>1421.1905361256199</c:v>
                </c:pt>
                <c:pt idx="3280">
                  <c:v>1504.6965294029692</c:v>
                </c:pt>
                <c:pt idx="3281">
                  <c:v>1457.0200426256336</c:v>
                </c:pt>
                <c:pt idx="3282">
                  <c:v>1493.0158713666324</c:v>
                </c:pt>
                <c:pt idx="3283">
                  <c:v>1443.5370462701089</c:v>
                </c:pt>
                <c:pt idx="3284">
                  <c:v>1468.4949236242942</c:v>
                </c:pt>
                <c:pt idx="3285">
                  <c:v>1530.9240478515626</c:v>
                </c:pt>
                <c:pt idx="3286">
                  <c:v>1400.4856428762992</c:v>
                </c:pt>
                <c:pt idx="3287">
                  <c:v>1540.7735443259594</c:v>
                </c:pt>
                <c:pt idx="3288">
                  <c:v>1496.5956678090606</c:v>
                </c:pt>
                <c:pt idx="3289">
                  <c:v>1480.5218849546529</c:v>
                </c:pt>
                <c:pt idx="3290">
                  <c:v>1481.2826288252913</c:v>
                </c:pt>
                <c:pt idx="3291">
                  <c:v>1458.2948407341453</c:v>
                </c:pt>
                <c:pt idx="3292">
                  <c:v>1549.9425248333621</c:v>
                </c:pt>
                <c:pt idx="3293">
                  <c:v>1545.3152079400868</c:v>
                </c:pt>
                <c:pt idx="3294">
                  <c:v>1439.8712937868559</c:v>
                </c:pt>
                <c:pt idx="3295">
                  <c:v>1465.0004675292969</c:v>
                </c:pt>
                <c:pt idx="3296">
                  <c:v>1466.9322296222258</c:v>
                </c:pt>
                <c:pt idx="3297">
                  <c:v>1489.2466991167348</c:v>
                </c:pt>
                <c:pt idx="3298">
                  <c:v>1530.3701676993535</c:v>
                </c:pt>
                <c:pt idx="3299">
                  <c:v>1505.5556894441929</c:v>
                </c:pt>
                <c:pt idx="3300">
                  <c:v>1512.4057114512473</c:v>
                </c:pt>
                <c:pt idx="3301">
                  <c:v>1525.8696454836997</c:v>
                </c:pt>
                <c:pt idx="3302">
                  <c:v>1528.909463803976</c:v>
                </c:pt>
                <c:pt idx="3303">
                  <c:v>1472.4960349572843</c:v>
                </c:pt>
                <c:pt idx="3304">
                  <c:v>1534.9677637233715</c:v>
                </c:pt>
                <c:pt idx="3305">
                  <c:v>1509.514421495785</c:v>
                </c:pt>
                <c:pt idx="3306">
                  <c:v>1553.0033533623878</c:v>
                </c:pt>
                <c:pt idx="3307">
                  <c:v>1470.7280175290516</c:v>
                </c:pt>
                <c:pt idx="3308">
                  <c:v>1463.4546687934476</c:v>
                </c:pt>
                <c:pt idx="3309">
                  <c:v>1487.1222703343979</c:v>
                </c:pt>
                <c:pt idx="3310">
                  <c:v>1511.3443848105037</c:v>
                </c:pt>
                <c:pt idx="3311">
                  <c:v>1480.3647781488551</c:v>
                </c:pt>
                <c:pt idx="3312">
                  <c:v>1511.2299629466957</c:v>
                </c:pt>
                <c:pt idx="3313">
                  <c:v>1546.5160785143889</c:v>
                </c:pt>
                <c:pt idx="3314">
                  <c:v>1493.1120585212541</c:v>
                </c:pt>
                <c:pt idx="3315">
                  <c:v>1498.6440854390462</c:v>
                </c:pt>
                <c:pt idx="3316">
                  <c:v>1501.6479797363281</c:v>
                </c:pt>
                <c:pt idx="3317">
                  <c:v>1500.4193301583257</c:v>
                </c:pt>
                <c:pt idx="3318">
                  <c:v>1485.2340210683246</c:v>
                </c:pt>
                <c:pt idx="3319">
                  <c:v>1516.1650533104544</c:v>
                </c:pt>
                <c:pt idx="3320">
                  <c:v>1444.8020498934659</c:v>
                </c:pt>
                <c:pt idx="3321">
                  <c:v>1546.2899580522017</c:v>
                </c:pt>
                <c:pt idx="3322">
                  <c:v>1477.515070538868</c:v>
                </c:pt>
                <c:pt idx="3323">
                  <c:v>1422.1184573737319</c:v>
                </c:pt>
                <c:pt idx="3324">
                  <c:v>1384.0559069441874</c:v>
                </c:pt>
                <c:pt idx="3325">
                  <c:v>1360.1031281994408</c:v>
                </c:pt>
                <c:pt idx="3326">
                  <c:v>1384.4217816128757</c:v>
                </c:pt>
                <c:pt idx="3327">
                  <c:v>1355.3974143130197</c:v>
                </c:pt>
                <c:pt idx="3328">
                  <c:v>1355.3072756326478</c:v>
                </c:pt>
                <c:pt idx="3329">
                  <c:v>1355.5850772644724</c:v>
                </c:pt>
                <c:pt idx="3330">
                  <c:v>1360.0646455480567</c:v>
                </c:pt>
                <c:pt idx="3331">
                  <c:v>1351.0951823971839</c:v>
                </c:pt>
                <c:pt idx="3332">
                  <c:v>1357.3331016449031</c:v>
                </c:pt>
                <c:pt idx="3333">
                  <c:v>1360.3503524301775</c:v>
                </c:pt>
                <c:pt idx="3334">
                  <c:v>1353.9559861799326</c:v>
                </c:pt>
                <c:pt idx="3335">
                  <c:v>1373.9217208242383</c:v>
                </c:pt>
                <c:pt idx="3336">
                  <c:v>1350.6916666432462</c:v>
                </c:pt>
                <c:pt idx="3337">
                  <c:v>1425.2688492377276</c:v>
                </c:pt>
                <c:pt idx="3338">
                  <c:v>1356.9639198574318</c:v>
                </c:pt>
                <c:pt idx="3339">
                  <c:v>1354.9209754158765</c:v>
                </c:pt>
                <c:pt idx="3340">
                  <c:v>1395.7203118117607</c:v>
                </c:pt>
                <c:pt idx="3341">
                  <c:v>1346.3139265646364</c:v>
                </c:pt>
                <c:pt idx="3342">
                  <c:v>1390.9677915881132</c:v>
                </c:pt>
                <c:pt idx="3343">
                  <c:v>1348.1887544379363</c:v>
                </c:pt>
                <c:pt idx="3344">
                  <c:v>1361.4209898428064</c:v>
                </c:pt>
                <c:pt idx="3345">
                  <c:v>1345.6042053076289</c:v>
                </c:pt>
                <c:pt idx="3346">
                  <c:v>1425.7299840249718</c:v>
                </c:pt>
                <c:pt idx="3347">
                  <c:v>1355.2560066315066</c:v>
                </c:pt>
                <c:pt idx="3348">
                  <c:v>1355.8021562976371</c:v>
                </c:pt>
                <c:pt idx="3349">
                  <c:v>1356.8143438901527</c:v>
                </c:pt>
                <c:pt idx="3350">
                  <c:v>1395.74767198735</c:v>
                </c:pt>
                <c:pt idx="3351">
                  <c:v>1398.9213847299641</c:v>
                </c:pt>
                <c:pt idx="3352">
                  <c:v>1346.6711490246803</c:v>
                </c:pt>
                <c:pt idx="3353">
                  <c:v>1351.0534194270399</c:v>
                </c:pt>
                <c:pt idx="3354">
                  <c:v>1349.4660828357446</c:v>
                </c:pt>
                <c:pt idx="3355">
                  <c:v>1365.3438017887363</c:v>
                </c:pt>
                <c:pt idx="3356">
                  <c:v>1357.6518743293991</c:v>
                </c:pt>
                <c:pt idx="3357">
                  <c:v>1348.9835977816801</c:v>
                </c:pt>
                <c:pt idx="3358">
                  <c:v>1347.0367845939868</c:v>
                </c:pt>
                <c:pt idx="3359">
                  <c:v>1345.1869483360877</c:v>
                </c:pt>
                <c:pt idx="3360">
                  <c:v>1357.0341651867718</c:v>
                </c:pt>
                <c:pt idx="3361">
                  <c:v>1345.0597518920899</c:v>
                </c:pt>
                <c:pt idx="3362">
                  <c:v>1345.2359619140625</c:v>
                </c:pt>
                <c:pt idx="3363">
                  <c:v>1364.6549757987477</c:v>
                </c:pt>
                <c:pt idx="3364">
                  <c:v>1345.9049549932065</c:v>
                </c:pt>
                <c:pt idx="3365">
                  <c:v>1352.7079039435264</c:v>
                </c:pt>
                <c:pt idx="3366">
                  <c:v>1367.1977309882252</c:v>
                </c:pt>
                <c:pt idx="3367">
                  <c:v>1360.2679310296949</c:v>
                </c:pt>
                <c:pt idx="3368">
                  <c:v>1346.74127156845</c:v>
                </c:pt>
                <c:pt idx="3369">
                  <c:v>1353.2504531968589</c:v>
                </c:pt>
                <c:pt idx="3370">
                  <c:v>1377.2632669955437</c:v>
                </c:pt>
                <c:pt idx="3371">
                  <c:v>1361.5055464311079</c:v>
                </c:pt>
                <c:pt idx="3372">
                  <c:v>1345.0406941731771</c:v>
                </c:pt>
                <c:pt idx="3373">
                  <c:v>1356.9836806709884</c:v>
                </c:pt>
                <c:pt idx="3374">
                  <c:v>1366.0190738548979</c:v>
                </c:pt>
                <c:pt idx="3375">
                  <c:v>1358.6824926864851</c:v>
                </c:pt>
                <c:pt idx="3376">
                  <c:v>1346.9120677739234</c:v>
                </c:pt>
                <c:pt idx="3377">
                  <c:v>1358.0053917836335</c:v>
                </c:pt>
                <c:pt idx="3378">
                  <c:v>1363.6716076353061</c:v>
                </c:pt>
                <c:pt idx="3379">
                  <c:v>1345.2820574827867</c:v>
                </c:pt>
                <c:pt idx="3380">
                  <c:v>1345.3400706005398</c:v>
                </c:pt>
                <c:pt idx="3381">
                  <c:v>1347.3836162033426</c:v>
                </c:pt>
                <c:pt idx="3382">
                  <c:v>1362.4262388576835</c:v>
                </c:pt>
                <c:pt idx="3383">
                  <c:v>1345.2031877790178</c:v>
                </c:pt>
                <c:pt idx="3384">
                  <c:v>1348.7672574701755</c:v>
                </c:pt>
                <c:pt idx="3385">
                  <c:v>1362.1947087714248</c:v>
                </c:pt>
                <c:pt idx="3386">
                  <c:v>1362.3219250571001</c:v>
                </c:pt>
                <c:pt idx="3387">
                  <c:v>1345.2144943903247</c:v>
                </c:pt>
                <c:pt idx="3388">
                  <c:v>1346.8634178724337</c:v>
                </c:pt>
                <c:pt idx="3389">
                  <c:v>1346.1338643181782</c:v>
                </c:pt>
                <c:pt idx="3390">
                  <c:v>1350.7577955126687</c:v>
                </c:pt>
                <c:pt idx="3391">
                  <c:v>1357.4499307606602</c:v>
                </c:pt>
                <c:pt idx="3392">
                  <c:v>1345.4023397470814</c:v>
                </c:pt>
                <c:pt idx="3393">
                  <c:v>1362.4733306597057</c:v>
                </c:pt>
                <c:pt idx="3394">
                  <c:v>1346.6896675979035</c:v>
                </c:pt>
                <c:pt idx="3395">
                  <c:v>1347.037660719765</c:v>
                </c:pt>
                <c:pt idx="3396">
                  <c:v>1361.8903047678009</c:v>
                </c:pt>
                <c:pt idx="3397">
                  <c:v>1345.5313484555199</c:v>
                </c:pt>
                <c:pt idx="3398">
                  <c:v>1345.272014823692</c:v>
                </c:pt>
                <c:pt idx="3399">
                  <c:v>1346.4974268403114</c:v>
                </c:pt>
                <c:pt idx="3400">
                  <c:v>1349.1600922629</c:v>
                </c:pt>
                <c:pt idx="3401">
                  <c:v>1356.4546625664893</c:v>
                </c:pt>
                <c:pt idx="3402">
                  <c:v>1346.5132812500001</c:v>
                </c:pt>
                <c:pt idx="3403">
                  <c:v>1359.3056973284449</c:v>
                </c:pt>
                <c:pt idx="3404">
                  <c:v>1350.9502371023368</c:v>
                </c:pt>
                <c:pt idx="3405">
                  <c:v>1361.7801738249448</c:v>
                </c:pt>
                <c:pt idx="3406">
                  <c:v>1350.0040774229901</c:v>
                </c:pt>
                <c:pt idx="3407">
                  <c:v>1350.1303542940486</c:v>
                </c:pt>
                <c:pt idx="3408">
                  <c:v>1358.7618421328966</c:v>
                </c:pt>
                <c:pt idx="3409">
                  <c:v>1358.3310110671148</c:v>
                </c:pt>
                <c:pt idx="3410">
                  <c:v>1374.6623471577961</c:v>
                </c:pt>
                <c:pt idx="3411">
                  <c:v>1365.846376853038</c:v>
                </c:pt>
                <c:pt idx="3412">
                  <c:v>1346.4731501047379</c:v>
                </c:pt>
                <c:pt idx="3413">
                  <c:v>1345.2269016278135</c:v>
                </c:pt>
                <c:pt idx="3414">
                  <c:v>1360.1519787975194</c:v>
                </c:pt>
                <c:pt idx="3415">
                  <c:v>1348.2169045068883</c:v>
                </c:pt>
                <c:pt idx="3416">
                  <c:v>1361.1584924832684</c:v>
                </c:pt>
                <c:pt idx="3417">
                  <c:v>1348.183370197353</c:v>
                </c:pt>
                <c:pt idx="3418">
                  <c:v>1347.6327270507813</c:v>
                </c:pt>
                <c:pt idx="3419">
                  <c:v>1348.3260230365474</c:v>
                </c:pt>
                <c:pt idx="3420">
                  <c:v>1348.1107225461114</c:v>
                </c:pt>
                <c:pt idx="3421">
                  <c:v>1345.208353608471</c:v>
                </c:pt>
                <c:pt idx="3422">
                  <c:v>1360.5302805863691</c:v>
                </c:pt>
                <c:pt idx="3423">
                  <c:v>1374.1361052369043</c:v>
                </c:pt>
                <c:pt idx="3424">
                  <c:v>1356.1630647327979</c:v>
                </c:pt>
                <c:pt idx="3425">
                  <c:v>1362.3904345015405</c:v>
                </c:pt>
                <c:pt idx="3426">
                  <c:v>1376.839794921875</c:v>
                </c:pt>
                <c:pt idx="3427">
                  <c:v>1361.0872910897942</c:v>
                </c:pt>
                <c:pt idx="3428">
                  <c:v>1347.8472093299054</c:v>
                </c:pt>
                <c:pt idx="3429">
                  <c:v>1348.784544227386</c:v>
                </c:pt>
                <c:pt idx="3430">
                  <c:v>1361.9016048834192</c:v>
                </c:pt>
                <c:pt idx="3431">
                  <c:v>1361.3729348654276</c:v>
                </c:pt>
                <c:pt idx="3432">
                  <c:v>1360.6376993148053</c:v>
                </c:pt>
                <c:pt idx="3433">
                  <c:v>1358.7573534560074</c:v>
                </c:pt>
                <c:pt idx="3434">
                  <c:v>1357.4286345771159</c:v>
                </c:pt>
                <c:pt idx="3435">
                  <c:v>1364.5857220119901</c:v>
                </c:pt>
                <c:pt idx="3436">
                  <c:v>1362.5029608364764</c:v>
                </c:pt>
                <c:pt idx="3437">
                  <c:v>1362.3336585048953</c:v>
                </c:pt>
                <c:pt idx="3438">
                  <c:v>1362.6207235461084</c:v>
                </c:pt>
                <c:pt idx="3439">
                  <c:v>1361.3749500740264</c:v>
                </c:pt>
                <c:pt idx="3440">
                  <c:v>1356.240431841682</c:v>
                </c:pt>
                <c:pt idx="3441">
                  <c:v>1359.2562769302751</c:v>
                </c:pt>
                <c:pt idx="3442">
                  <c:v>1360.5503028088406</c:v>
                </c:pt>
                <c:pt idx="3443">
                  <c:v>1360.4957300473566</c:v>
                </c:pt>
                <c:pt idx="3444">
                  <c:v>1361.9166207820811</c:v>
                </c:pt>
                <c:pt idx="3445">
                  <c:v>1357.6147264314177</c:v>
                </c:pt>
                <c:pt idx="3446">
                  <c:v>1360.843384725295</c:v>
                </c:pt>
                <c:pt idx="3447">
                  <c:v>1364.1810375659497</c:v>
                </c:pt>
                <c:pt idx="3448">
                  <c:v>1360.1605148144749</c:v>
                </c:pt>
                <c:pt idx="3449">
                  <c:v>1361.9880096073678</c:v>
                </c:pt>
                <c:pt idx="3450">
                  <c:v>1354.2251727764424</c:v>
                </c:pt>
                <c:pt idx="3451">
                  <c:v>1357.3034844926394</c:v>
                </c:pt>
                <c:pt idx="3452">
                  <c:v>1356.6462582279889</c:v>
                </c:pt>
                <c:pt idx="3453">
                  <c:v>1357.0112141092761</c:v>
                </c:pt>
                <c:pt idx="3454">
                  <c:v>1352.7268834479298</c:v>
                </c:pt>
                <c:pt idx="3455">
                  <c:v>1348.9453398052015</c:v>
                </c:pt>
                <c:pt idx="3456">
                  <c:v>1359.8487955729167</c:v>
                </c:pt>
                <c:pt idx="3457">
                  <c:v>1361.6235358113679</c:v>
                </c:pt>
                <c:pt idx="3458">
                  <c:v>1347.3354641374797</c:v>
                </c:pt>
                <c:pt idx="3459">
                  <c:v>1359.2534846379206</c:v>
                </c:pt>
                <c:pt idx="3460">
                  <c:v>1358.0641613892835</c:v>
                </c:pt>
                <c:pt idx="3461">
                  <c:v>1364.2937181816726</c:v>
                </c:pt>
                <c:pt idx="3462">
                  <c:v>1361.4209514996792</c:v>
                </c:pt>
                <c:pt idx="3463">
                  <c:v>1377.5817070271867</c:v>
                </c:pt>
                <c:pt idx="3464">
                  <c:v>1356.2502600018788</c:v>
                </c:pt>
                <c:pt idx="3465">
                  <c:v>1358.2609245300293</c:v>
                </c:pt>
                <c:pt idx="3466">
                  <c:v>1346.4185285136105</c:v>
                </c:pt>
                <c:pt idx="3467">
                  <c:v>1346.6284571233784</c:v>
                </c:pt>
                <c:pt idx="3468">
                  <c:v>1362.0075959742528</c:v>
                </c:pt>
                <c:pt idx="3469">
                  <c:v>1347.9862774761164</c:v>
                </c:pt>
                <c:pt idx="3470">
                  <c:v>1364.036908961054</c:v>
                </c:pt>
                <c:pt idx="3471">
                  <c:v>1345.2126938177614</c:v>
                </c:pt>
                <c:pt idx="3472">
                  <c:v>1345.2447572877438</c:v>
                </c:pt>
                <c:pt idx="3473">
                  <c:v>1345.145902994477</c:v>
                </c:pt>
                <c:pt idx="3474">
                  <c:v>1366.3632569391925</c:v>
                </c:pt>
                <c:pt idx="3475">
                  <c:v>1346.8996561929991</c:v>
                </c:pt>
                <c:pt idx="3476">
                  <c:v>1345.2373588454554</c:v>
                </c:pt>
                <c:pt idx="3477">
                  <c:v>1356.3696901743649</c:v>
                </c:pt>
                <c:pt idx="3478">
                  <c:v>1345.1830389451279</c:v>
                </c:pt>
                <c:pt idx="3479">
                  <c:v>1346.5226149461346</c:v>
                </c:pt>
                <c:pt idx="3480">
                  <c:v>1363.4133313918662</c:v>
                </c:pt>
                <c:pt idx="3481">
                  <c:v>1360.0195591487316</c:v>
                </c:pt>
                <c:pt idx="3482">
                  <c:v>1364.4484597057187</c:v>
                </c:pt>
                <c:pt idx="3483">
                  <c:v>1345.3378664412589</c:v>
                </c:pt>
                <c:pt idx="3484">
                  <c:v>1345.2309327957648</c:v>
                </c:pt>
                <c:pt idx="3485">
                  <c:v>1345.9179974931976</c:v>
                </c:pt>
                <c:pt idx="3486">
                  <c:v>1345.3565501298233</c:v>
                </c:pt>
                <c:pt idx="3487">
                  <c:v>1345.2360684669625</c:v>
                </c:pt>
                <c:pt idx="3488">
                  <c:v>1345.3651366979011</c:v>
                </c:pt>
                <c:pt idx="3489">
                  <c:v>1402.4617784288193</c:v>
                </c:pt>
                <c:pt idx="3490">
                  <c:v>1345.2358877591998</c:v>
                </c:pt>
                <c:pt idx="3491">
                  <c:v>1370.6952090056045</c:v>
                </c:pt>
                <c:pt idx="3492">
                  <c:v>1351.111568744366</c:v>
                </c:pt>
                <c:pt idx="3493">
                  <c:v>1362.6248354230609</c:v>
                </c:pt>
                <c:pt idx="3494">
                  <c:v>1347.6090583248415</c:v>
                </c:pt>
                <c:pt idx="3495">
                  <c:v>1345.2364470653044</c:v>
                </c:pt>
                <c:pt idx="3496">
                  <c:v>1345.2361320192633</c:v>
                </c:pt>
                <c:pt idx="3497">
                  <c:v>1370.8707381267936</c:v>
                </c:pt>
                <c:pt idx="3498">
                  <c:v>1350.6547386532739</c:v>
                </c:pt>
                <c:pt idx="3499">
                  <c:v>1363.2818055358782</c:v>
                </c:pt>
                <c:pt idx="3500">
                  <c:v>1346.8544912288326</c:v>
                </c:pt>
                <c:pt idx="3501">
                  <c:v>1728.7694002016626</c:v>
                </c:pt>
                <c:pt idx="3502">
                  <c:v>1347.1765000327339</c:v>
                </c:pt>
                <c:pt idx="3503">
                  <c:v>1749.3801457331731</c:v>
                </c:pt>
                <c:pt idx="3504">
                  <c:v>1345.3462299518253</c:v>
                </c:pt>
                <c:pt idx="3505">
                  <c:v>1360.0055673960094</c:v>
                </c:pt>
                <c:pt idx="3506">
                  <c:v>1426.736010718816</c:v>
                </c:pt>
                <c:pt idx="3507">
                  <c:v>1363.1304516082114</c:v>
                </c:pt>
                <c:pt idx="3508">
                  <c:v>1351.3480224609375</c:v>
                </c:pt>
                <c:pt idx="3509">
                  <c:v>1350.9278779173151</c:v>
                </c:pt>
                <c:pt idx="3510">
                  <c:v>1354.7384742093373</c:v>
                </c:pt>
                <c:pt idx="3511">
                  <c:v>1351.5629984537761</c:v>
                </c:pt>
                <c:pt idx="3512">
                  <c:v>1351.3129532813416</c:v>
                </c:pt>
                <c:pt idx="3513">
                  <c:v>1935.3089021381579</c:v>
                </c:pt>
                <c:pt idx="3514">
                  <c:v>2656.2984497070311</c:v>
                </c:pt>
                <c:pt idx="3515">
                  <c:v>1582.0396994850853</c:v>
                </c:pt>
                <c:pt idx="3516">
                  <c:v>1350.4312043061127</c:v>
                </c:pt>
                <c:pt idx="3517">
                  <c:v>1354.352928451345</c:v>
                </c:pt>
                <c:pt idx="3518">
                  <c:v>1354.2415676364651</c:v>
                </c:pt>
                <c:pt idx="3519">
                  <c:v>1349.5476167364773</c:v>
                </c:pt>
                <c:pt idx="3520">
                  <c:v>1375.8107206700213</c:v>
                </c:pt>
                <c:pt idx="3521">
                  <c:v>1348.4059190869671</c:v>
                </c:pt>
                <c:pt idx="3522">
                  <c:v>1642.6983049339224</c:v>
                </c:pt>
                <c:pt idx="3523">
                  <c:v>1354.3680419921875</c:v>
                </c:pt>
                <c:pt idx="3524">
                  <c:v>1348.243896484375</c:v>
                </c:pt>
                <c:pt idx="3525">
                  <c:v>1353.422130766369</c:v>
                </c:pt>
                <c:pt idx="3526">
                  <c:v>1345.3664873020023</c:v>
                </c:pt>
                <c:pt idx="3527">
                  <c:v>1349.8149139828995</c:v>
                </c:pt>
                <c:pt idx="3528">
                  <c:v>1345.3832445372493</c:v>
                </c:pt>
                <c:pt idx="3529">
                  <c:v>1682.792569247159</c:v>
                </c:pt>
                <c:pt idx="3530">
                  <c:v>1362.9523226746128</c:v>
                </c:pt>
                <c:pt idx="3531">
                  <c:v>1345.2359619140625</c:v>
                </c:pt>
                <c:pt idx="3532">
                  <c:v>1345.3052317683857</c:v>
                </c:pt>
                <c:pt idx="3533">
                  <c:v>1352.9132932267098</c:v>
                </c:pt>
                <c:pt idx="3534">
                  <c:v>1371.634485647219</c:v>
                </c:pt>
                <c:pt idx="3535">
                  <c:v>1346.5816807900705</c:v>
                </c:pt>
                <c:pt idx="3536">
                  <c:v>1348.2479248046875</c:v>
                </c:pt>
                <c:pt idx="3537">
                  <c:v>1349.7759107801648</c:v>
                </c:pt>
                <c:pt idx="3538">
                  <c:v>1346.9462830449495</c:v>
                </c:pt>
                <c:pt idx="3539">
                  <c:v>1372.6515954059103</c:v>
                </c:pt>
                <c:pt idx="3540">
                  <c:v>1347.3495418582343</c:v>
                </c:pt>
                <c:pt idx="3541">
                  <c:v>1354.2249051607573</c:v>
                </c:pt>
                <c:pt idx="3542">
                  <c:v>1376.9038250897381</c:v>
                </c:pt>
                <c:pt idx="3543">
                  <c:v>1347.9535328934833</c:v>
                </c:pt>
                <c:pt idx="3544">
                  <c:v>1346.8229709201389</c:v>
                </c:pt>
                <c:pt idx="3545">
                  <c:v>1643.6586984487681</c:v>
                </c:pt>
                <c:pt idx="3546">
                  <c:v>1355.4825252196206</c:v>
                </c:pt>
                <c:pt idx="3547">
                  <c:v>1378.7826871004972</c:v>
                </c:pt>
                <c:pt idx="3548">
                  <c:v>1346.7973656662828</c:v>
                </c:pt>
                <c:pt idx="3549">
                  <c:v>1349.7584989616669</c:v>
                </c:pt>
                <c:pt idx="3550">
                  <c:v>1463.3256514115767</c:v>
                </c:pt>
                <c:pt idx="3551">
                  <c:v>1358.6595239060127</c:v>
                </c:pt>
                <c:pt idx="3552">
                  <c:v>1359.5169746046229</c:v>
                </c:pt>
                <c:pt idx="3553">
                  <c:v>1356.4754286545974</c:v>
                </c:pt>
                <c:pt idx="3554">
                  <c:v>1736.3103190104166</c:v>
                </c:pt>
                <c:pt idx="3555">
                  <c:v>1354.3480224609375</c:v>
                </c:pt>
                <c:pt idx="3556">
                  <c:v>1456.3209485084894</c:v>
                </c:pt>
                <c:pt idx="3557">
                  <c:v>1457.8246000405356</c:v>
                </c:pt>
                <c:pt idx="3558">
                  <c:v>1348.5188672328511</c:v>
                </c:pt>
                <c:pt idx="3559">
                  <c:v>1350.8257756088719</c:v>
                </c:pt>
                <c:pt idx="3560">
                  <c:v>1346.7342751242898</c:v>
                </c:pt>
                <c:pt idx="3561">
                  <c:v>1352.084525730299</c:v>
                </c:pt>
                <c:pt idx="3562">
                  <c:v>1347.2666898060993</c:v>
                </c:pt>
                <c:pt idx="3563">
                  <c:v>1808.374410939771</c:v>
                </c:pt>
                <c:pt idx="3564">
                  <c:v>1352.8268589645936</c:v>
                </c:pt>
                <c:pt idx="3565">
                  <c:v>2250.0083644701085</c:v>
                </c:pt>
                <c:pt idx="3566">
                  <c:v>1367.5018229166667</c:v>
                </c:pt>
                <c:pt idx="3567">
                  <c:v>1361.6830608088796</c:v>
                </c:pt>
                <c:pt idx="3568">
                  <c:v>1345.2359619140625</c:v>
                </c:pt>
                <c:pt idx="3569">
                  <c:v>1383.2751010725522</c:v>
                </c:pt>
                <c:pt idx="3570">
                  <c:v>2153.371484728827</c:v>
                </c:pt>
                <c:pt idx="3571">
                  <c:v>1354.1932936448318</c:v>
                </c:pt>
                <c:pt idx="3572">
                  <c:v>1354.3052551269532</c:v>
                </c:pt>
                <c:pt idx="3573">
                  <c:v>1514.5942202708761</c:v>
                </c:pt>
                <c:pt idx="3574">
                  <c:v>1672.2249526977539</c:v>
                </c:pt>
                <c:pt idx="3575">
                  <c:v>1346.918481680063</c:v>
                </c:pt>
                <c:pt idx="3576">
                  <c:v>1350.0781397964015</c:v>
                </c:pt>
                <c:pt idx="3577">
                  <c:v>1351.4240481728002</c:v>
                </c:pt>
                <c:pt idx="3578">
                  <c:v>1360.827764337713</c:v>
                </c:pt>
                <c:pt idx="3579">
                  <c:v>2119.7726353236608</c:v>
                </c:pt>
                <c:pt idx="3580">
                  <c:v>1355.7185363769531</c:v>
                </c:pt>
                <c:pt idx="3581">
                  <c:v>1354.191269696769</c:v>
                </c:pt>
                <c:pt idx="3582">
                  <c:v>1354.3719435471755</c:v>
                </c:pt>
                <c:pt idx="3583">
                  <c:v>1345.1127712136447</c:v>
                </c:pt>
                <c:pt idx="3584">
                  <c:v>1346.733154296875</c:v>
                </c:pt>
                <c:pt idx="3585">
                  <c:v>1354.434686834162</c:v>
                </c:pt>
                <c:pt idx="3586">
                  <c:v>1345.2925179221413</c:v>
                </c:pt>
                <c:pt idx="3587">
                  <c:v>1345.2385292353592</c:v>
                </c:pt>
                <c:pt idx="3588">
                  <c:v>1354.0358297413793</c:v>
                </c:pt>
                <c:pt idx="3589">
                  <c:v>1353.2232462565105</c:v>
                </c:pt>
                <c:pt idx="3590">
                  <c:v>1348.1649852934338</c:v>
                </c:pt>
                <c:pt idx="3591">
                  <c:v>1768.3320460464015</c:v>
                </c:pt>
                <c:pt idx="3592">
                  <c:v>2124.4252014160156</c:v>
                </c:pt>
                <c:pt idx="3593">
                  <c:v>1359.7018550668724</c:v>
                </c:pt>
                <c:pt idx="3594">
                  <c:v>1417.1493498149671</c:v>
                </c:pt>
                <c:pt idx="3595">
                  <c:v>1345.3219861697194</c:v>
                </c:pt>
                <c:pt idx="3596">
                  <c:v>1357.6003340051529</c:v>
                </c:pt>
                <c:pt idx="3597">
                  <c:v>1352.3669490370639</c:v>
                </c:pt>
                <c:pt idx="3598">
                  <c:v>1369.6816316492418</c:v>
                </c:pt>
                <c:pt idx="3599">
                  <c:v>1346.7673531744679</c:v>
                </c:pt>
                <c:pt idx="3600">
                  <c:v>1349.67432717716</c:v>
                </c:pt>
                <c:pt idx="3601">
                  <c:v>1358.2935854155442</c:v>
                </c:pt>
                <c:pt idx="3602">
                  <c:v>1357.5382876188858</c:v>
                </c:pt>
                <c:pt idx="3603">
                  <c:v>1361.4723776792869</c:v>
                </c:pt>
                <c:pt idx="3604">
                  <c:v>1361.69960047835</c:v>
                </c:pt>
                <c:pt idx="3605">
                  <c:v>1347.2374734088874</c:v>
                </c:pt>
                <c:pt idx="3606">
                  <c:v>1412.6664341517858</c:v>
                </c:pt>
                <c:pt idx="3607">
                  <c:v>1347.4996507843239</c:v>
                </c:pt>
                <c:pt idx="3608">
                  <c:v>1354.2193384415064</c:v>
                </c:pt>
                <c:pt idx="3609">
                  <c:v>2213.2967569539837</c:v>
                </c:pt>
                <c:pt idx="3610">
                  <c:v>1348.243896484375</c:v>
                </c:pt>
                <c:pt idx="3611">
                  <c:v>1353.4088149297804</c:v>
                </c:pt>
                <c:pt idx="3612">
                  <c:v>1359.9285352023144</c:v>
                </c:pt>
                <c:pt idx="3613">
                  <c:v>1347.2857132834949</c:v>
                </c:pt>
                <c:pt idx="3614">
                  <c:v>1348.243896484375</c:v>
                </c:pt>
                <c:pt idx="3615">
                  <c:v>1346.8364333037177</c:v>
                </c:pt>
                <c:pt idx="3616">
                  <c:v>1346.1738089430301</c:v>
                </c:pt>
                <c:pt idx="3617">
                  <c:v>1346.725331952495</c:v>
                </c:pt>
                <c:pt idx="3618">
                  <c:v>1361.5562258484542</c:v>
                </c:pt>
                <c:pt idx="3619">
                  <c:v>1641.3951231812312</c:v>
                </c:pt>
                <c:pt idx="3620">
                  <c:v>1346.5062362007473</c:v>
                </c:pt>
                <c:pt idx="3621">
                  <c:v>1381.4026239568536</c:v>
                </c:pt>
                <c:pt idx="3622">
                  <c:v>1351.2969539866729</c:v>
                </c:pt>
                <c:pt idx="3623">
                  <c:v>1354.0205580767463</c:v>
                </c:pt>
                <c:pt idx="3624">
                  <c:v>1353.0424499511719</c:v>
                </c:pt>
                <c:pt idx="3625">
                  <c:v>1350.8278970967563</c:v>
                </c:pt>
                <c:pt idx="3626">
                  <c:v>1426.3249997858416</c:v>
                </c:pt>
                <c:pt idx="3627">
                  <c:v>1349.6996440272178</c:v>
                </c:pt>
                <c:pt idx="3628">
                  <c:v>1348.3275799418604</c:v>
                </c:pt>
                <c:pt idx="3629">
                  <c:v>1346.658299312209</c:v>
                </c:pt>
                <c:pt idx="3630">
                  <c:v>1349.749209818026</c:v>
                </c:pt>
                <c:pt idx="3631">
                  <c:v>1598.0579771234811</c:v>
                </c:pt>
                <c:pt idx="3632">
                  <c:v>1599.7247265912647</c:v>
                </c:pt>
                <c:pt idx="3633">
                  <c:v>1546.4448499221696</c:v>
                </c:pt>
                <c:pt idx="3634">
                  <c:v>1562.1117194274714</c:v>
                </c:pt>
                <c:pt idx="3635">
                  <c:v>1587.9451676253434</c:v>
                </c:pt>
                <c:pt idx="3636">
                  <c:v>1380.923012114268</c:v>
                </c:pt>
                <c:pt idx="3637">
                  <c:v>1541.2056776912336</c:v>
                </c:pt>
                <c:pt idx="3638">
                  <c:v>1415.1636917637497</c:v>
                </c:pt>
                <c:pt idx="3639">
                  <c:v>1413.7878800660576</c:v>
                </c:pt>
                <c:pt idx="3640">
                  <c:v>1525.2128969326855</c:v>
                </c:pt>
                <c:pt idx="3641">
                  <c:v>1412.6092849990068</c:v>
                </c:pt>
                <c:pt idx="3642">
                  <c:v>1437.487574675933</c:v>
                </c:pt>
                <c:pt idx="3643">
                  <c:v>1478.2662084680719</c:v>
                </c:pt>
                <c:pt idx="3644">
                  <c:v>1525.1832045711292</c:v>
                </c:pt>
                <c:pt idx="3645">
                  <c:v>1585.1363201021397</c:v>
                </c:pt>
                <c:pt idx="3646">
                  <c:v>1417.4352772617081</c:v>
                </c:pt>
                <c:pt idx="3647">
                  <c:v>1442.3673988306466</c:v>
                </c:pt>
                <c:pt idx="3648">
                  <c:v>1521.262369163248</c:v>
                </c:pt>
                <c:pt idx="3649">
                  <c:v>1530.5899589987362</c:v>
                </c:pt>
                <c:pt idx="3650">
                  <c:v>1403.8104911287851</c:v>
                </c:pt>
                <c:pt idx="3651">
                  <c:v>1505.7497714407075</c:v>
                </c:pt>
                <c:pt idx="3652">
                  <c:v>1551.7765382578675</c:v>
                </c:pt>
                <c:pt idx="3653">
                  <c:v>1428.5712926265967</c:v>
                </c:pt>
                <c:pt idx="3654">
                  <c:v>1605.8039998100676</c:v>
                </c:pt>
                <c:pt idx="3655">
                  <c:v>1438.9946658699339</c:v>
                </c:pt>
                <c:pt idx="3656">
                  <c:v>1566.2162628348881</c:v>
                </c:pt>
                <c:pt idx="3657">
                  <c:v>1655.2386406989906</c:v>
                </c:pt>
                <c:pt idx="3658">
                  <c:v>1415.5854049055545</c:v>
                </c:pt>
                <c:pt idx="3659">
                  <c:v>1437.4103623293759</c:v>
                </c:pt>
                <c:pt idx="3660">
                  <c:v>1451.4672174563352</c:v>
                </c:pt>
                <c:pt idx="3661">
                  <c:v>1486.264154848845</c:v>
                </c:pt>
                <c:pt idx="3662">
                  <c:v>1512.9865732580665</c:v>
                </c:pt>
                <c:pt idx="3663">
                  <c:v>1553.54591054927</c:v>
                </c:pt>
                <c:pt idx="3664">
                  <c:v>1476.6622011172844</c:v>
                </c:pt>
                <c:pt idx="3665">
                  <c:v>1543.0409958865664</c:v>
                </c:pt>
                <c:pt idx="3666">
                  <c:v>1552.6989798316345</c:v>
                </c:pt>
                <c:pt idx="3667">
                  <c:v>1482.2001238751895</c:v>
                </c:pt>
                <c:pt idx="3668">
                  <c:v>1519.0687867959796</c:v>
                </c:pt>
                <c:pt idx="3669">
                  <c:v>1651.083092248487</c:v>
                </c:pt>
                <c:pt idx="3670">
                  <c:v>1580.9235107706754</c:v>
                </c:pt>
                <c:pt idx="3671">
                  <c:v>1598.4219027432528</c:v>
                </c:pt>
                <c:pt idx="3672">
                  <c:v>1439.9177441593931</c:v>
                </c:pt>
                <c:pt idx="3673">
                  <c:v>1524.8688281249999</c:v>
                </c:pt>
                <c:pt idx="3674">
                  <c:v>1563.9345344612191</c:v>
                </c:pt>
                <c:pt idx="3675">
                  <c:v>1537.5669030825854</c:v>
                </c:pt>
                <c:pt idx="3676">
                  <c:v>1584.5928017537583</c:v>
                </c:pt>
                <c:pt idx="3677">
                  <c:v>1506.7410082975391</c:v>
                </c:pt>
                <c:pt idx="3678">
                  <c:v>1600.6367548828125</c:v>
                </c:pt>
                <c:pt idx="3679">
                  <c:v>1562.8497204915495</c:v>
                </c:pt>
                <c:pt idx="3680">
                  <c:v>1624.7727333102457</c:v>
                </c:pt>
                <c:pt idx="3681">
                  <c:v>1617.1548469809156</c:v>
                </c:pt>
                <c:pt idx="3682">
                  <c:v>1519.270751468719</c:v>
                </c:pt>
                <c:pt idx="3683">
                  <c:v>1545.5994450329893</c:v>
                </c:pt>
                <c:pt idx="3684">
                  <c:v>1529.7882745916193</c:v>
                </c:pt>
                <c:pt idx="3685">
                  <c:v>1504.4790627150724</c:v>
                </c:pt>
                <c:pt idx="3686">
                  <c:v>1487.8103048672019</c:v>
                </c:pt>
                <c:pt idx="3687">
                  <c:v>1478.0769019780359</c:v>
                </c:pt>
                <c:pt idx="3688">
                  <c:v>1546.5180083967682</c:v>
                </c:pt>
                <c:pt idx="3689">
                  <c:v>1569.0239870489211</c:v>
                </c:pt>
                <c:pt idx="3690">
                  <c:v>1811.5835606221306</c:v>
                </c:pt>
                <c:pt idx="3691">
                  <c:v>1590.1067333984374</c:v>
                </c:pt>
                <c:pt idx="3692">
                  <c:v>1534.9638276846404</c:v>
                </c:pt>
                <c:pt idx="3693">
                  <c:v>1535.5147627226374</c:v>
                </c:pt>
                <c:pt idx="3694">
                  <c:v>1487.7491328361539</c:v>
                </c:pt>
                <c:pt idx="3695">
                  <c:v>1467.1687392038316</c:v>
                </c:pt>
                <c:pt idx="3696">
                  <c:v>1584.095521619704</c:v>
                </c:pt>
                <c:pt idx="3697">
                  <c:v>1600.8445041173986</c:v>
                </c:pt>
                <c:pt idx="3698">
                  <c:v>1450.0724599044934</c:v>
                </c:pt>
                <c:pt idx="3699">
                  <c:v>1542.1223459311548</c:v>
                </c:pt>
                <c:pt idx="3700">
                  <c:v>1667.7328628603325</c:v>
                </c:pt>
                <c:pt idx="3701">
                  <c:v>1548.6537655663553</c:v>
                </c:pt>
                <c:pt idx="3702">
                  <c:v>1479.1152664147141</c:v>
                </c:pt>
                <c:pt idx="3703">
                  <c:v>1481.368850415907</c:v>
                </c:pt>
                <c:pt idx="3704">
                  <c:v>1636.0972097387241</c:v>
                </c:pt>
                <c:pt idx="3705">
                  <c:v>1458.088789830492</c:v>
                </c:pt>
                <c:pt idx="3706">
                  <c:v>1522.2527854225852</c:v>
                </c:pt>
                <c:pt idx="3707">
                  <c:v>1599.3186703783881</c:v>
                </c:pt>
                <c:pt idx="3708">
                  <c:v>1429.3752722948891</c:v>
                </c:pt>
                <c:pt idx="3709">
                  <c:v>1529.5205684713605</c:v>
                </c:pt>
                <c:pt idx="3710">
                  <c:v>1599.2993108152434</c:v>
                </c:pt>
                <c:pt idx="3711">
                  <c:v>1610.9411573884238</c:v>
                </c:pt>
                <c:pt idx="3712">
                  <c:v>1572.4968649880927</c:v>
                </c:pt>
                <c:pt idx="3713">
                  <c:v>1529.5266750520545</c:v>
                </c:pt>
                <c:pt idx="3714">
                  <c:v>1546.9798812217821</c:v>
                </c:pt>
                <c:pt idx="3715">
                  <c:v>1458.4912036069068</c:v>
                </c:pt>
                <c:pt idx="3716">
                  <c:v>1464.4822029060836</c:v>
                </c:pt>
                <c:pt idx="3717">
                  <c:v>1651.1968120775239</c:v>
                </c:pt>
                <c:pt idx="3718">
                  <c:v>1562.9323473027487</c:v>
                </c:pt>
                <c:pt idx="3719">
                  <c:v>1583.9987058351007</c:v>
                </c:pt>
                <c:pt idx="3720">
                  <c:v>1418.4053185263217</c:v>
                </c:pt>
                <c:pt idx="3721">
                  <c:v>1605.1301927825837</c:v>
                </c:pt>
                <c:pt idx="3722">
                  <c:v>1528.6810634397834</c:v>
                </c:pt>
                <c:pt idx="3723">
                  <c:v>1593.9965647737058</c:v>
                </c:pt>
                <c:pt idx="3724">
                  <c:v>1539.7424329160881</c:v>
                </c:pt>
                <c:pt idx="3725">
                  <c:v>1527.0350814096093</c:v>
                </c:pt>
                <c:pt idx="3726">
                  <c:v>1501.2289590944522</c:v>
                </c:pt>
                <c:pt idx="3727">
                  <c:v>1534.8191157499841</c:v>
                </c:pt>
                <c:pt idx="3728">
                  <c:v>1473.0556247238626</c:v>
                </c:pt>
                <c:pt idx="3729">
                  <c:v>1552.656040178075</c:v>
                </c:pt>
                <c:pt idx="3730">
                  <c:v>1526.928617083636</c:v>
                </c:pt>
                <c:pt idx="3731">
                  <c:v>1534.9607070405186</c:v>
                </c:pt>
                <c:pt idx="3732">
                  <c:v>1539.6027635785645</c:v>
                </c:pt>
                <c:pt idx="3733">
                  <c:v>1547.3076383595867</c:v>
                </c:pt>
                <c:pt idx="3734">
                  <c:v>1588.7877807617187</c:v>
                </c:pt>
                <c:pt idx="3735">
                  <c:v>1657.5160826488002</c:v>
                </c:pt>
                <c:pt idx="3736">
                  <c:v>1402.9218890059622</c:v>
                </c:pt>
                <c:pt idx="3737">
                  <c:v>1383.0692616564163</c:v>
                </c:pt>
                <c:pt idx="3738">
                  <c:v>1551.6657104324463</c:v>
                </c:pt>
                <c:pt idx="3739">
                  <c:v>1542.5802321818344</c:v>
                </c:pt>
                <c:pt idx="3740">
                  <c:v>1561.3303375137659</c:v>
                </c:pt>
                <c:pt idx="3741">
                  <c:v>1553.2358705166698</c:v>
                </c:pt>
                <c:pt idx="3742">
                  <c:v>1530.5217057829971</c:v>
                </c:pt>
                <c:pt idx="3743">
                  <c:v>1556.7595853535531</c:v>
                </c:pt>
                <c:pt idx="3744">
                  <c:v>1610.5354090705682</c:v>
                </c:pt>
                <c:pt idx="3745">
                  <c:v>1497.8599251947671</c:v>
                </c:pt>
                <c:pt idx="3746">
                  <c:v>1524.5934645523912</c:v>
                </c:pt>
                <c:pt idx="3747">
                  <c:v>1413.0144948880272</c:v>
                </c:pt>
                <c:pt idx="3748">
                  <c:v>1528.8944580771706</c:v>
                </c:pt>
                <c:pt idx="3749">
                  <c:v>1498.9003926595053</c:v>
                </c:pt>
                <c:pt idx="3750">
                  <c:v>1419.9130876163224</c:v>
                </c:pt>
                <c:pt idx="3751">
                  <c:v>1550.9216007692139</c:v>
                </c:pt>
                <c:pt idx="3752">
                  <c:v>1474.4685702237216</c:v>
                </c:pt>
                <c:pt idx="3753">
                  <c:v>1455.5138406925271</c:v>
                </c:pt>
                <c:pt idx="3754">
                  <c:v>1526.578043994014</c:v>
                </c:pt>
                <c:pt idx="3755">
                  <c:v>1526.2547525376015</c:v>
                </c:pt>
                <c:pt idx="3756">
                  <c:v>1468.7304832526356</c:v>
                </c:pt>
                <c:pt idx="3757">
                  <c:v>1463.9060273768539</c:v>
                </c:pt>
                <c:pt idx="3758">
                  <c:v>1528.5337956119874</c:v>
                </c:pt>
                <c:pt idx="3759">
                  <c:v>1530.3359824178644</c:v>
                </c:pt>
                <c:pt idx="3760">
                  <c:v>1529.5991499896211</c:v>
                </c:pt>
                <c:pt idx="3761">
                  <c:v>1550.3613718215067</c:v>
                </c:pt>
                <c:pt idx="3762">
                  <c:v>1529.8849647236379</c:v>
                </c:pt>
                <c:pt idx="3763">
                  <c:v>1449.7359069590368</c:v>
                </c:pt>
                <c:pt idx="3764">
                  <c:v>1403.5289731927207</c:v>
                </c:pt>
                <c:pt idx="3765">
                  <c:v>1440.7442632886382</c:v>
                </c:pt>
                <c:pt idx="3766">
                  <c:v>1530.6117601677242</c:v>
                </c:pt>
                <c:pt idx="3767">
                  <c:v>1537.757234654413</c:v>
                </c:pt>
                <c:pt idx="3768">
                  <c:v>1500.5671969365221</c:v>
                </c:pt>
                <c:pt idx="3769">
                  <c:v>1429.3432724792833</c:v>
                </c:pt>
                <c:pt idx="3770">
                  <c:v>1399.6588325832201</c:v>
                </c:pt>
                <c:pt idx="3771">
                  <c:v>1411.3352722719824</c:v>
                </c:pt>
                <c:pt idx="3772">
                  <c:v>1513.4962438121586</c:v>
                </c:pt>
                <c:pt idx="3773">
                  <c:v>1560.582487820247</c:v>
                </c:pt>
                <c:pt idx="3774">
                  <c:v>1480.3123251729462</c:v>
                </c:pt>
                <c:pt idx="3775">
                  <c:v>1508.5214145665559</c:v>
                </c:pt>
                <c:pt idx="3776">
                  <c:v>1488.5772287349184</c:v>
                </c:pt>
                <c:pt idx="3777">
                  <c:v>1443.505477214205</c:v>
                </c:pt>
                <c:pt idx="3778">
                  <c:v>1556.6537400003122</c:v>
                </c:pt>
                <c:pt idx="3779">
                  <c:v>1379.3169592536201</c:v>
                </c:pt>
                <c:pt idx="3780">
                  <c:v>1508.5528087478101</c:v>
                </c:pt>
                <c:pt idx="3781">
                  <c:v>1507.0787310626979</c:v>
                </c:pt>
                <c:pt idx="3782">
                  <c:v>1600.0583413340928</c:v>
                </c:pt>
                <c:pt idx="3783">
                  <c:v>1535.1728043866685</c:v>
                </c:pt>
                <c:pt idx="3784">
                  <c:v>1353.3874277119796</c:v>
                </c:pt>
                <c:pt idx="3785">
                  <c:v>1527.1195254050638</c:v>
                </c:pt>
                <c:pt idx="3786">
                  <c:v>1349.1139870714785</c:v>
                </c:pt>
                <c:pt idx="3787">
                  <c:v>1348.6466373923056</c:v>
                </c:pt>
                <c:pt idx="3788">
                  <c:v>1384.9326171875</c:v>
                </c:pt>
                <c:pt idx="3789">
                  <c:v>1561.9014108502374</c:v>
                </c:pt>
                <c:pt idx="3790">
                  <c:v>1361.5827960474671</c:v>
                </c:pt>
                <c:pt idx="3791">
                  <c:v>1365.6901307063317</c:v>
                </c:pt>
                <c:pt idx="3792">
                  <c:v>1359.9023072973166</c:v>
                </c:pt>
                <c:pt idx="3793">
                  <c:v>1347.8720413973617</c:v>
                </c:pt>
                <c:pt idx="3794">
                  <c:v>1360.6678695678711</c:v>
                </c:pt>
                <c:pt idx="3795">
                  <c:v>1510.6285228170213</c:v>
                </c:pt>
                <c:pt idx="3796">
                  <c:v>1487.038354761213</c:v>
                </c:pt>
                <c:pt idx="3797">
                  <c:v>1354.440282541796</c:v>
                </c:pt>
                <c:pt idx="3798">
                  <c:v>1434.6512918451781</c:v>
                </c:pt>
                <c:pt idx="3799">
                  <c:v>1346.9790091849661</c:v>
                </c:pt>
                <c:pt idx="3800">
                  <c:v>1360.3584725839121</c:v>
                </c:pt>
                <c:pt idx="3801">
                  <c:v>1372.9318267470114</c:v>
                </c:pt>
                <c:pt idx="3802">
                  <c:v>1356.1165109187998</c:v>
                </c:pt>
                <c:pt idx="3803">
                  <c:v>1355.7256308501621</c:v>
                </c:pt>
                <c:pt idx="3804">
                  <c:v>1572.2934965129548</c:v>
                </c:pt>
                <c:pt idx="3805">
                  <c:v>1363.1361174898666</c:v>
                </c:pt>
                <c:pt idx="3806">
                  <c:v>1461.7516440306802</c:v>
                </c:pt>
                <c:pt idx="3807">
                  <c:v>1394.5413453989554</c:v>
                </c:pt>
                <c:pt idx="3808">
                  <c:v>1356.085536405609</c:v>
                </c:pt>
                <c:pt idx="3809">
                  <c:v>1349.3867146120233</c:v>
                </c:pt>
                <c:pt idx="3810">
                  <c:v>1347.587946018964</c:v>
                </c:pt>
                <c:pt idx="3811">
                  <c:v>1347.1120281793187</c:v>
                </c:pt>
                <c:pt idx="3812">
                  <c:v>1363.8323077112111</c:v>
                </c:pt>
                <c:pt idx="3813">
                  <c:v>1345.2479248046875</c:v>
                </c:pt>
                <c:pt idx="3814">
                  <c:v>1350.4109030131606</c:v>
                </c:pt>
                <c:pt idx="3815">
                  <c:v>1345.1587411385995</c:v>
                </c:pt>
                <c:pt idx="3816">
                  <c:v>1352.5211921134583</c:v>
                </c:pt>
                <c:pt idx="3817">
                  <c:v>1347.6268904252486</c:v>
                </c:pt>
                <c:pt idx="3818">
                  <c:v>1354.6583198948911</c:v>
                </c:pt>
                <c:pt idx="3819">
                  <c:v>1391.1247635101513</c:v>
                </c:pt>
                <c:pt idx="3820">
                  <c:v>1377.9906060276742</c:v>
                </c:pt>
                <c:pt idx="3821">
                  <c:v>1346.9766204904247</c:v>
                </c:pt>
                <c:pt idx="3822">
                  <c:v>1359.3487383674174</c:v>
                </c:pt>
                <c:pt idx="3823">
                  <c:v>1377.0769985265899</c:v>
                </c:pt>
                <c:pt idx="3824">
                  <c:v>1346.6462085186472</c:v>
                </c:pt>
                <c:pt idx="3825">
                  <c:v>1348.3962059844312</c:v>
                </c:pt>
                <c:pt idx="3826">
                  <c:v>1439.6606855661855</c:v>
                </c:pt>
                <c:pt idx="3827">
                  <c:v>1465.3041922433035</c:v>
                </c:pt>
                <c:pt idx="3828">
                  <c:v>1534.2921958913839</c:v>
                </c:pt>
                <c:pt idx="3829">
                  <c:v>1450.3035279783985</c:v>
                </c:pt>
                <c:pt idx="3830">
                  <c:v>1432.7562520792196</c:v>
                </c:pt>
                <c:pt idx="3831">
                  <c:v>1507.3832664990362</c:v>
                </c:pt>
                <c:pt idx="3832">
                  <c:v>1553.8266523561401</c:v>
                </c:pt>
                <c:pt idx="3833">
                  <c:v>1366.9162929271636</c:v>
                </c:pt>
                <c:pt idx="3834">
                  <c:v>1370.6188444841212</c:v>
                </c:pt>
                <c:pt idx="3835">
                  <c:v>1454.2512326857998</c:v>
                </c:pt>
                <c:pt idx="3836">
                  <c:v>1500.5139999223693</c:v>
                </c:pt>
                <c:pt idx="3837">
                  <c:v>1444.0067628508161</c:v>
                </c:pt>
                <c:pt idx="3838">
                  <c:v>1451.0346720834796</c:v>
                </c:pt>
                <c:pt idx="3839">
                  <c:v>1566.6183411355423</c:v>
                </c:pt>
                <c:pt idx="3840">
                  <c:v>1543.9629552946933</c:v>
                </c:pt>
                <c:pt idx="3841">
                  <c:v>1380.2631994233168</c:v>
                </c:pt>
                <c:pt idx="3842">
                  <c:v>1381.6096123123543</c:v>
                </c:pt>
                <c:pt idx="3843">
                  <c:v>1564.8453058073419</c:v>
                </c:pt>
                <c:pt idx="3844">
                  <c:v>1534.8153665988245</c:v>
                </c:pt>
                <c:pt idx="3845">
                  <c:v>1516.0097296288395</c:v>
                </c:pt>
                <c:pt idx="3846">
                  <c:v>1939.6685548087989</c:v>
                </c:pt>
                <c:pt idx="3847">
                  <c:v>2488.1369493460688</c:v>
                </c:pt>
                <c:pt idx="3848">
                  <c:v>1828.9316963524084</c:v>
                </c:pt>
                <c:pt idx="3849">
                  <c:v>1730.271031861847</c:v>
                </c:pt>
                <c:pt idx="3850">
                  <c:v>2486.7004817318857</c:v>
                </c:pt>
                <c:pt idx="3851">
                  <c:v>2018.749689780818</c:v>
                </c:pt>
                <c:pt idx="3852">
                  <c:v>1906.0189622071662</c:v>
                </c:pt>
                <c:pt idx="3853">
                  <c:v>1924.2283211208392</c:v>
                </c:pt>
                <c:pt idx="3854">
                  <c:v>2061.5403483240366</c:v>
                </c:pt>
                <c:pt idx="3855">
                  <c:v>2482.3732247664102</c:v>
                </c:pt>
                <c:pt idx="3856">
                  <c:v>2358.2230484336201</c:v>
                </c:pt>
                <c:pt idx="3857">
                  <c:v>2011.5223829715649</c:v>
                </c:pt>
                <c:pt idx="3858">
                  <c:v>1931.0124443650568</c:v>
                </c:pt>
                <c:pt idx="3859">
                  <c:v>1994.7367903462957</c:v>
                </c:pt>
                <c:pt idx="3860">
                  <c:v>2083.8237395109954</c:v>
                </c:pt>
                <c:pt idx="3861">
                  <c:v>1839.8878896441847</c:v>
                </c:pt>
                <c:pt idx="3862">
                  <c:v>1816.7952311746519</c:v>
                </c:pt>
                <c:pt idx="3863">
                  <c:v>1940.3569418470709</c:v>
                </c:pt>
                <c:pt idx="3864">
                  <c:v>1810.9718162154686</c:v>
                </c:pt>
                <c:pt idx="3865">
                  <c:v>1866.9103878716251</c:v>
                </c:pt>
                <c:pt idx="3866">
                  <c:v>1730.3040175041945</c:v>
                </c:pt>
                <c:pt idx="3867">
                  <c:v>1940.8794759107946</c:v>
                </c:pt>
                <c:pt idx="3868">
                  <c:v>1623.3546695119139</c:v>
                </c:pt>
                <c:pt idx="3869">
                  <c:v>1792.6084527400169</c:v>
                </c:pt>
                <c:pt idx="3870">
                  <c:v>1794.8304932672465</c:v>
                </c:pt>
                <c:pt idx="3871">
                  <c:v>2235.2700892440157</c:v>
                </c:pt>
                <c:pt idx="3872">
                  <c:v>1774.6088478638114</c:v>
                </c:pt>
                <c:pt idx="3873">
                  <c:v>1893.4753488837653</c:v>
                </c:pt>
                <c:pt idx="3874">
                  <c:v>1729.6792792002423</c:v>
                </c:pt>
                <c:pt idx="3875">
                  <c:v>1708.4973066278424</c:v>
                </c:pt>
                <c:pt idx="3876">
                  <c:v>1854.0603476493241</c:v>
                </c:pt>
                <c:pt idx="3877">
                  <c:v>2114.5589202162819</c:v>
                </c:pt>
                <c:pt idx="3878">
                  <c:v>1949.2024047576028</c:v>
                </c:pt>
                <c:pt idx="3879">
                  <c:v>1857.728866558268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533424"/>
        <c:axId val="434534600"/>
      </c:scatterChart>
      <c:valAx>
        <c:axId val="434533424"/>
        <c:scaling>
          <c:orientation val="minMax"/>
          <c:max val="3500"/>
        </c:scaling>
        <c:delete val="0"/>
        <c:axPos val="b"/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534600"/>
        <c:crosses val="autoZero"/>
        <c:crossBetween val="midCat"/>
      </c:valAx>
      <c:valAx>
        <c:axId val="434534600"/>
        <c:scaling>
          <c:orientation val="minMax"/>
          <c:min val="1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533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Hillshade x CaCO3</a:t>
            </a:r>
          </a:p>
        </c:rich>
      </c:tx>
      <c:layout>
        <c:manualLayout>
          <c:xMode val="edge"/>
          <c:yMode val="edge"/>
          <c:x val="0.24748280159603833"/>
          <c:y val="4.36015308007298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Hillshade x CaCO3"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2540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7.6793642293032378E-4"/>
                  <c:y val="-0.3576262496316596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strRef>
              <c:f>Sheet4!$D$3:$D$3882</c:f>
              <c:strCache>
                <c:ptCount val="3880"/>
                <c:pt idx="0">
                  <c:v>0.006858</c:v>
                </c:pt>
                <c:pt idx="1">
                  <c:v>0.006858</c:v>
                </c:pt>
                <c:pt idx="2">
                  <c:v>0.006858</c:v>
                </c:pt>
                <c:pt idx="3">
                  <c:v>0.006858</c:v>
                </c:pt>
                <c:pt idx="4">
                  <c:v>0.006858</c:v>
                </c:pt>
                <c:pt idx="5">
                  <c:v>0.006858</c:v>
                </c:pt>
                <c:pt idx="6">
                  <c:v>0.006858</c:v>
                </c:pt>
                <c:pt idx="7">
                  <c:v>0.006858</c:v>
                </c:pt>
                <c:pt idx="8">
                  <c:v>0.006858</c:v>
                </c:pt>
                <c:pt idx="9">
                  <c:v>0.006858</c:v>
                </c:pt>
                <c:pt idx="10">
                  <c:v>0.006858</c:v>
                </c:pt>
                <c:pt idx="11">
                  <c:v>0.006858</c:v>
                </c:pt>
                <c:pt idx="12">
                  <c:v>0.006858</c:v>
                </c:pt>
                <c:pt idx="13">
                  <c:v>0.006858</c:v>
                </c:pt>
                <c:pt idx="14">
                  <c:v>0.006858</c:v>
                </c:pt>
                <c:pt idx="15">
                  <c:v>0.006858</c:v>
                </c:pt>
                <c:pt idx="16">
                  <c:v>0.006858</c:v>
                </c:pt>
                <c:pt idx="17">
                  <c:v>0.006858</c:v>
                </c:pt>
                <c:pt idx="18">
                  <c:v>0.006858</c:v>
                </c:pt>
                <c:pt idx="19">
                  <c:v>0.006858</c:v>
                </c:pt>
                <c:pt idx="20">
                  <c:v>0.006858</c:v>
                </c:pt>
                <c:pt idx="21">
                  <c:v>0.006858</c:v>
                </c:pt>
                <c:pt idx="22">
                  <c:v>0.006858</c:v>
                </c:pt>
                <c:pt idx="23">
                  <c:v>0.006858</c:v>
                </c:pt>
                <c:pt idx="24">
                  <c:v>0.006858</c:v>
                </c:pt>
                <c:pt idx="25">
                  <c:v>0.006858</c:v>
                </c:pt>
                <c:pt idx="26">
                  <c:v>0.006858</c:v>
                </c:pt>
                <c:pt idx="27">
                  <c:v>0.006858</c:v>
                </c:pt>
                <c:pt idx="28">
                  <c:v>0.006858</c:v>
                </c:pt>
                <c:pt idx="29">
                  <c:v>0.006858</c:v>
                </c:pt>
                <c:pt idx="30">
                  <c:v>0.006858</c:v>
                </c:pt>
                <c:pt idx="31">
                  <c:v>0.006858</c:v>
                </c:pt>
                <c:pt idx="32">
                  <c:v>0.006858</c:v>
                </c:pt>
                <c:pt idx="33">
                  <c:v>0.006858</c:v>
                </c:pt>
                <c:pt idx="34">
                  <c:v>0</c:v>
                </c:pt>
                <c:pt idx="35">
                  <c:v>0</c:v>
                </c:pt>
                <c:pt idx="36">
                  <c:v>0.588645</c:v>
                </c:pt>
                <c:pt idx="37">
                  <c:v>0.588645</c:v>
                </c:pt>
                <c:pt idx="38">
                  <c:v>0.588645</c:v>
                </c:pt>
                <c:pt idx="39">
                  <c:v>0.588645</c:v>
                </c:pt>
                <c:pt idx="40">
                  <c:v>0.588645</c:v>
                </c:pt>
                <c:pt idx="41">
                  <c:v>0.588645</c:v>
                </c:pt>
                <c:pt idx="42">
                  <c:v>0.588645</c:v>
                </c:pt>
                <c:pt idx="43">
                  <c:v>0.588645</c:v>
                </c:pt>
                <c:pt idx="44">
                  <c:v>0.588645</c:v>
                </c:pt>
                <c:pt idx="45">
                  <c:v>0.588645</c:v>
                </c:pt>
                <c:pt idx="46">
                  <c:v>0.588645</c:v>
                </c:pt>
                <c:pt idx="47">
                  <c:v>0.588645</c:v>
                </c:pt>
                <c:pt idx="48">
                  <c:v>0.588645</c:v>
                </c:pt>
                <c:pt idx="49">
                  <c:v>0.588645</c:v>
                </c:pt>
                <c:pt idx="50">
                  <c:v>0.588645</c:v>
                </c:pt>
                <c:pt idx="51">
                  <c:v>0.588645</c:v>
                </c:pt>
                <c:pt idx="52">
                  <c:v>0.588645</c:v>
                </c:pt>
                <c:pt idx="53">
                  <c:v>0.588645</c:v>
                </c:pt>
                <c:pt idx="54">
                  <c:v>0.588645</c:v>
                </c:pt>
                <c:pt idx="55">
                  <c:v>0.588645</c:v>
                </c:pt>
                <c:pt idx="56">
                  <c:v>0.588645</c:v>
                </c:pt>
                <c:pt idx="57">
                  <c:v>0.588645</c:v>
                </c:pt>
                <c:pt idx="58">
                  <c:v>0.588645</c:v>
                </c:pt>
                <c:pt idx="59">
                  <c:v>0.588645</c:v>
                </c:pt>
                <c:pt idx="60">
                  <c:v>0.588645</c:v>
                </c:pt>
                <c:pt idx="61">
                  <c:v>0.588645</c:v>
                </c:pt>
                <c:pt idx="62">
                  <c:v>0.588645</c:v>
                </c:pt>
                <c:pt idx="63">
                  <c:v>0.588645</c:v>
                </c:pt>
                <c:pt idx="64">
                  <c:v>0.588645</c:v>
                </c:pt>
                <c:pt idx="65">
                  <c:v>0.588645</c:v>
                </c:pt>
                <c:pt idx="66">
                  <c:v>0.588645</c:v>
                </c:pt>
                <c:pt idx="67">
                  <c:v>0.588645</c:v>
                </c:pt>
                <c:pt idx="68">
                  <c:v>0.588645</c:v>
                </c:pt>
                <c:pt idx="69">
                  <c:v>0.588645</c:v>
                </c:pt>
                <c:pt idx="70">
                  <c:v>0.588645</c:v>
                </c:pt>
                <c:pt idx="71">
                  <c:v>0.588645</c:v>
                </c:pt>
                <c:pt idx="72">
                  <c:v>0.588645</c:v>
                </c:pt>
                <c:pt idx="73">
                  <c:v>0.588645</c:v>
                </c:pt>
                <c:pt idx="74">
                  <c:v>0.588645</c:v>
                </c:pt>
                <c:pt idx="75">
                  <c:v>0.588645</c:v>
                </c:pt>
                <c:pt idx="76">
                  <c:v>0.588645</c:v>
                </c:pt>
                <c:pt idx="77">
                  <c:v>0.588645</c:v>
                </c:pt>
                <c:pt idx="78">
                  <c:v>0.588645</c:v>
                </c:pt>
                <c:pt idx="79">
                  <c:v>0.588645</c:v>
                </c:pt>
                <c:pt idx="80">
                  <c:v>0.588645</c:v>
                </c:pt>
                <c:pt idx="81">
                  <c:v>0.588645</c:v>
                </c:pt>
                <c:pt idx="82">
                  <c:v>0.588645</c:v>
                </c:pt>
                <c:pt idx="83">
                  <c:v>0.588645</c:v>
                </c:pt>
                <c:pt idx="84">
                  <c:v>0.588645</c:v>
                </c:pt>
                <c:pt idx="85">
                  <c:v>0.588645</c:v>
                </c:pt>
                <c:pt idx="86">
                  <c:v>0.588645</c:v>
                </c:pt>
                <c:pt idx="87">
                  <c:v>0.588645</c:v>
                </c:pt>
                <c:pt idx="88">
                  <c:v>0.588645</c:v>
                </c:pt>
                <c:pt idx="89">
                  <c:v>0.618109</c:v>
                </c:pt>
                <c:pt idx="90">
                  <c:v>0.618109</c:v>
                </c:pt>
                <c:pt idx="91">
                  <c:v>0.618109</c:v>
                </c:pt>
                <c:pt idx="92">
                  <c:v>0.618109</c:v>
                </c:pt>
                <c:pt idx="93">
                  <c:v>0.618109</c:v>
                </c:pt>
                <c:pt idx="94">
                  <c:v>0.618109</c:v>
                </c:pt>
                <c:pt idx="95">
                  <c:v>0.618109</c:v>
                </c:pt>
                <c:pt idx="96">
                  <c:v>0.618109</c:v>
                </c:pt>
                <c:pt idx="97">
                  <c:v>0.096901</c:v>
                </c:pt>
                <c:pt idx="98">
                  <c:v>0.096901</c:v>
                </c:pt>
                <c:pt idx="99">
                  <c:v>0.096901</c:v>
                </c:pt>
                <c:pt idx="100">
                  <c:v>0.096901</c:v>
                </c:pt>
                <c:pt idx="101">
                  <c:v>0.11938</c:v>
                </c:pt>
                <c:pt idx="102">
                  <c:v>0.11938</c:v>
                </c:pt>
                <c:pt idx="103">
                  <c:v>0.11938</c:v>
                </c:pt>
                <c:pt idx="104">
                  <c:v>0.11938</c:v>
                </c:pt>
                <c:pt idx="105">
                  <c:v>0.11938</c:v>
                </c:pt>
                <c:pt idx="106">
                  <c:v>0.11938</c:v>
                </c:pt>
                <c:pt idx="107">
                  <c:v>0.11938</c:v>
                </c:pt>
                <c:pt idx="108">
                  <c:v>0.11938</c:v>
                </c:pt>
                <c:pt idx="109">
                  <c:v>0.11938</c:v>
                </c:pt>
                <c:pt idx="110">
                  <c:v>0.11938</c:v>
                </c:pt>
                <c:pt idx="111">
                  <c:v>0.11938</c:v>
                </c:pt>
                <c:pt idx="112">
                  <c:v>0.11938</c:v>
                </c:pt>
                <c:pt idx="113">
                  <c:v>0.11938</c:v>
                </c:pt>
                <c:pt idx="114">
                  <c:v>0.11938</c:v>
                </c:pt>
                <c:pt idx="115">
                  <c:v>0.11938</c:v>
                </c:pt>
                <c:pt idx="116">
                  <c:v>0.11938</c:v>
                </c:pt>
                <c:pt idx="117">
                  <c:v>0.11938</c:v>
                </c:pt>
                <c:pt idx="118">
                  <c:v>0.11938</c:v>
                </c:pt>
                <c:pt idx="119">
                  <c:v>0.11938</c:v>
                </c:pt>
                <c:pt idx="120">
                  <c:v>0.11938</c:v>
                </c:pt>
                <c:pt idx="121">
                  <c:v>0.11938</c:v>
                </c:pt>
                <c:pt idx="122">
                  <c:v>0.11938</c:v>
                </c:pt>
                <c:pt idx="123">
                  <c:v>0.11938</c:v>
                </c:pt>
                <c:pt idx="124">
                  <c:v>0.11938</c:v>
                </c:pt>
                <c:pt idx="125">
                  <c:v>0.11938</c:v>
                </c:pt>
                <c:pt idx="126">
                  <c:v>0.11938</c:v>
                </c:pt>
                <c:pt idx="127">
                  <c:v>0.11938</c:v>
                </c:pt>
                <c:pt idx="128">
                  <c:v>0.11938</c:v>
                </c:pt>
                <c:pt idx="129">
                  <c:v>0.11938</c:v>
                </c:pt>
                <c:pt idx="130">
                  <c:v>0.11938</c:v>
                </c:pt>
                <c:pt idx="131">
                  <c:v>0.11938</c:v>
                </c:pt>
                <c:pt idx="132">
                  <c:v>0.11938</c:v>
                </c:pt>
                <c:pt idx="133">
                  <c:v>0.11938</c:v>
                </c:pt>
                <c:pt idx="134">
                  <c:v>0.11938</c:v>
                </c:pt>
                <c:pt idx="135">
                  <c:v>0.11938</c:v>
                </c:pt>
                <c:pt idx="136">
                  <c:v>0.11938</c:v>
                </c:pt>
                <c:pt idx="137">
                  <c:v>0.11938</c:v>
                </c:pt>
                <c:pt idx="138">
                  <c:v>0.11938</c:v>
                </c:pt>
                <c:pt idx="139">
                  <c:v>0.11938</c:v>
                </c:pt>
                <c:pt idx="140">
                  <c:v>0.11938</c:v>
                </c:pt>
                <c:pt idx="141">
                  <c:v>0.11938</c:v>
                </c:pt>
                <c:pt idx="142">
                  <c:v>0.11938</c:v>
                </c:pt>
                <c:pt idx="143">
                  <c:v>0.11938</c:v>
                </c:pt>
                <c:pt idx="144">
                  <c:v>0.11938</c:v>
                </c:pt>
                <c:pt idx="145">
                  <c:v>0.11938</c:v>
                </c:pt>
                <c:pt idx="146">
                  <c:v>0.11938</c:v>
                </c:pt>
                <c:pt idx="147">
                  <c:v>0.11938</c:v>
                </c:pt>
                <c:pt idx="148">
                  <c:v>0.11938</c:v>
                </c:pt>
                <c:pt idx="149">
                  <c:v>0.11938</c:v>
                </c:pt>
                <c:pt idx="150">
                  <c:v>0.11938</c:v>
                </c:pt>
                <c:pt idx="151">
                  <c:v>0.11938</c:v>
                </c:pt>
                <c:pt idx="152">
                  <c:v>0.11938</c:v>
                </c:pt>
                <c:pt idx="153">
                  <c:v>0.11938</c:v>
                </c:pt>
                <c:pt idx="154">
                  <c:v>0.11938</c:v>
                </c:pt>
                <c:pt idx="155">
                  <c:v>0.11938</c:v>
                </c:pt>
                <c:pt idx="156">
                  <c:v>0.11938</c:v>
                </c:pt>
                <c:pt idx="157">
                  <c:v>0.11938</c:v>
                </c:pt>
                <c:pt idx="158">
                  <c:v>0.11938</c:v>
                </c:pt>
                <c:pt idx="159">
                  <c:v>0.11938</c:v>
                </c:pt>
                <c:pt idx="160">
                  <c:v>0.11938</c:v>
                </c:pt>
                <c:pt idx="161">
                  <c:v>0.11938</c:v>
                </c:pt>
                <c:pt idx="162">
                  <c:v>0.11938</c:v>
                </c:pt>
                <c:pt idx="163">
                  <c:v>0.11938</c:v>
                </c:pt>
                <c:pt idx="164">
                  <c:v>0.11938</c:v>
                </c:pt>
                <c:pt idx="165">
                  <c:v>0.11938</c:v>
                </c:pt>
                <c:pt idx="166">
                  <c:v>0.11938</c:v>
                </c:pt>
                <c:pt idx="167">
                  <c:v>0.11938</c:v>
                </c:pt>
                <c:pt idx="168">
                  <c:v>0.11938</c:v>
                </c:pt>
                <c:pt idx="169">
                  <c:v>0.11938</c:v>
                </c:pt>
                <c:pt idx="170">
                  <c:v>0.11938</c:v>
                </c:pt>
                <c:pt idx="171">
                  <c:v>0.11938</c:v>
                </c:pt>
                <c:pt idx="172">
                  <c:v>0.11938</c:v>
                </c:pt>
                <c:pt idx="173">
                  <c:v>0.11938</c:v>
                </c:pt>
                <c:pt idx="174">
                  <c:v>0.11938</c:v>
                </c:pt>
                <c:pt idx="175">
                  <c:v>0.11938</c:v>
                </c:pt>
                <c:pt idx="176">
                  <c:v>0.11938</c:v>
                </c:pt>
                <c:pt idx="177">
                  <c:v>0.11938</c:v>
                </c:pt>
                <c:pt idx="178">
                  <c:v>0.11938</c:v>
                </c:pt>
                <c:pt idx="179">
                  <c:v>0.11938</c:v>
                </c:pt>
                <c:pt idx="180">
                  <c:v>0.11938</c:v>
                </c:pt>
                <c:pt idx="181">
                  <c:v>0.11938</c:v>
                </c:pt>
                <c:pt idx="182">
                  <c:v>0.11938</c:v>
                </c:pt>
                <c:pt idx="183">
                  <c:v>0.11938</c:v>
                </c:pt>
                <c:pt idx="184">
                  <c:v>0.11938</c:v>
                </c:pt>
                <c:pt idx="185">
                  <c:v>0.11938</c:v>
                </c:pt>
                <c:pt idx="186">
                  <c:v>0.11938</c:v>
                </c:pt>
                <c:pt idx="187">
                  <c:v>0.11938</c:v>
                </c:pt>
                <c:pt idx="188">
                  <c:v>0.11938</c:v>
                </c:pt>
                <c:pt idx="189">
                  <c:v>0.11938</c:v>
                </c:pt>
                <c:pt idx="190">
                  <c:v>0.11938</c:v>
                </c:pt>
                <c:pt idx="191">
                  <c:v>0.11938</c:v>
                </c:pt>
                <c:pt idx="192">
                  <c:v>0.11938</c:v>
                </c:pt>
                <c:pt idx="193">
                  <c:v>0.11938</c:v>
                </c:pt>
                <c:pt idx="194">
                  <c:v>0.11938</c:v>
                </c:pt>
                <c:pt idx="195">
                  <c:v>0.11938</c:v>
                </c:pt>
                <c:pt idx="196">
                  <c:v>0.11938</c:v>
                </c:pt>
                <c:pt idx="197">
                  <c:v>0.11938</c:v>
                </c:pt>
                <c:pt idx="198">
                  <c:v>0.11938</c:v>
                </c:pt>
                <c:pt idx="199">
                  <c:v>0.11938</c:v>
                </c:pt>
                <c:pt idx="200">
                  <c:v>0.11938</c:v>
                </c:pt>
                <c:pt idx="201">
                  <c:v>0.11938</c:v>
                </c:pt>
                <c:pt idx="202">
                  <c:v>0.11938</c:v>
                </c:pt>
                <c:pt idx="203">
                  <c:v>0.11938</c:v>
                </c:pt>
                <c:pt idx="204">
                  <c:v>0.11938</c:v>
                </c:pt>
                <c:pt idx="205">
                  <c:v>0.11938</c:v>
                </c:pt>
                <c:pt idx="206">
                  <c:v>0.11938</c:v>
                </c:pt>
                <c:pt idx="207">
                  <c:v>0.11938</c:v>
                </c:pt>
                <c:pt idx="208">
                  <c:v>0.11938</c:v>
                </c:pt>
                <c:pt idx="209">
                  <c:v>0.11938</c:v>
                </c:pt>
                <c:pt idx="210">
                  <c:v>0.11938</c:v>
                </c:pt>
                <c:pt idx="211">
                  <c:v>0.11938</c:v>
                </c:pt>
                <c:pt idx="212">
                  <c:v>0.11938</c:v>
                </c:pt>
                <c:pt idx="213">
                  <c:v>0.11938</c:v>
                </c:pt>
                <c:pt idx="214">
                  <c:v>0.11938</c:v>
                </c:pt>
                <c:pt idx="215">
                  <c:v>0.11938</c:v>
                </c:pt>
                <c:pt idx="216">
                  <c:v>0.11938</c:v>
                </c:pt>
                <c:pt idx="217">
                  <c:v>0.11938</c:v>
                </c:pt>
                <c:pt idx="218">
                  <c:v>0.11938</c:v>
                </c:pt>
                <c:pt idx="219">
                  <c:v>0.11938</c:v>
                </c:pt>
                <c:pt idx="220">
                  <c:v>0.11938</c:v>
                </c:pt>
                <c:pt idx="221">
                  <c:v>0.11938</c:v>
                </c:pt>
                <c:pt idx="222">
                  <c:v>0.11938</c:v>
                </c:pt>
                <c:pt idx="223">
                  <c:v>0.11938</c:v>
                </c:pt>
                <c:pt idx="224">
                  <c:v>0.11938</c:v>
                </c:pt>
                <c:pt idx="225">
                  <c:v>0.11938</c:v>
                </c:pt>
                <c:pt idx="226">
                  <c:v>#</c:v>
                </c:pt>
                <c:pt idx="227">
                  <c:v>#</c:v>
                </c:pt>
                <c:pt idx="228">
                  <c:v>#</c:v>
                </c:pt>
                <c:pt idx="229">
                  <c:v>#</c:v>
                </c:pt>
                <c:pt idx="230">
                  <c:v>#</c:v>
                </c:pt>
                <c:pt idx="231">
                  <c:v>#</c:v>
                </c:pt>
                <c:pt idx="232">
                  <c:v>#</c:v>
                </c:pt>
                <c:pt idx="233">
                  <c:v>#</c:v>
                </c:pt>
                <c:pt idx="234">
                  <c:v>#</c:v>
                </c:pt>
                <c:pt idx="235">
                  <c:v>#</c:v>
                </c:pt>
                <c:pt idx="236">
                  <c:v>#</c:v>
                </c:pt>
                <c:pt idx="237">
                  <c:v>#</c:v>
                </c:pt>
                <c:pt idx="238">
                  <c:v>#</c:v>
                </c:pt>
                <c:pt idx="239">
                  <c:v>#</c:v>
                </c:pt>
                <c:pt idx="240">
                  <c:v>#</c:v>
                </c:pt>
                <c:pt idx="241">
                  <c:v>#</c:v>
                </c:pt>
                <c:pt idx="242">
                  <c:v>#</c:v>
                </c:pt>
                <c:pt idx="243">
                  <c:v>#</c:v>
                </c:pt>
                <c:pt idx="244">
                  <c:v>#</c:v>
                </c:pt>
                <c:pt idx="245">
                  <c:v>#</c:v>
                </c:pt>
                <c:pt idx="246">
                  <c:v>#</c:v>
                </c:pt>
                <c:pt idx="247">
                  <c:v>#</c:v>
                </c:pt>
                <c:pt idx="248">
                  <c:v>#</c:v>
                </c:pt>
                <c:pt idx="249">
                  <c:v>#</c:v>
                </c:pt>
                <c:pt idx="250">
                  <c:v>#</c:v>
                </c:pt>
                <c:pt idx="251">
                  <c:v>#</c:v>
                </c:pt>
                <c:pt idx="252">
                  <c:v>#</c:v>
                </c:pt>
                <c:pt idx="253">
                  <c:v>#</c:v>
                </c:pt>
                <c:pt idx="254">
                  <c:v>#</c:v>
                </c:pt>
                <c:pt idx="255">
                  <c:v>0.403352</c:v>
                </c:pt>
                <c:pt idx="256">
                  <c:v>0.403352</c:v>
                </c:pt>
                <c:pt idx="257">
                  <c:v>0.403352</c:v>
                </c:pt>
                <c:pt idx="258">
                  <c:v>0.403352</c:v>
                </c:pt>
                <c:pt idx="259">
                  <c:v>0.403352</c:v>
                </c:pt>
                <c:pt idx="260">
                  <c:v>0.403352</c:v>
                </c:pt>
                <c:pt idx="261">
                  <c:v>0.403352</c:v>
                </c:pt>
                <c:pt idx="262">
                  <c:v>0.403352</c:v>
                </c:pt>
                <c:pt idx="263">
                  <c:v>0.403352</c:v>
                </c:pt>
                <c:pt idx="264">
                  <c:v>0.403352</c:v>
                </c:pt>
                <c:pt idx="265">
                  <c:v>0.403352</c:v>
                </c:pt>
                <c:pt idx="266">
                  <c:v>0.403352</c:v>
                </c:pt>
                <c:pt idx="267">
                  <c:v>0.403352</c:v>
                </c:pt>
                <c:pt idx="268">
                  <c:v>0.403352</c:v>
                </c:pt>
                <c:pt idx="269">
                  <c:v>0.403352</c:v>
                </c:pt>
                <c:pt idx="270">
                  <c:v>0.403352</c:v>
                </c:pt>
                <c:pt idx="271">
                  <c:v>0.403352</c:v>
                </c:pt>
                <c:pt idx="272">
                  <c:v>0.403352</c:v>
                </c:pt>
                <c:pt idx="273">
                  <c:v>0.403352</c:v>
                </c:pt>
                <c:pt idx="274">
                  <c:v>0.403352</c:v>
                </c:pt>
                <c:pt idx="275">
                  <c:v>0.11938</c:v>
                </c:pt>
                <c:pt idx="276">
                  <c:v>0.11938</c:v>
                </c:pt>
                <c:pt idx="277">
                  <c:v>0.11938</c:v>
                </c:pt>
                <c:pt idx="278">
                  <c:v>0.11938</c:v>
                </c:pt>
                <c:pt idx="279">
                  <c:v>0.11938</c:v>
                </c:pt>
                <c:pt idx="280">
                  <c:v>0.11938</c:v>
                </c:pt>
                <c:pt idx="281">
                  <c:v>0.11938</c:v>
                </c:pt>
                <c:pt idx="282">
                  <c:v>0.11938</c:v>
                </c:pt>
                <c:pt idx="283">
                  <c:v>0.11938</c:v>
                </c:pt>
                <c:pt idx="284">
                  <c:v>0.11938</c:v>
                </c:pt>
                <c:pt idx="285">
                  <c:v>0.11938</c:v>
                </c:pt>
                <c:pt idx="286">
                  <c:v>0.11938</c:v>
                </c:pt>
                <c:pt idx="287">
                  <c:v>0.11938</c:v>
                </c:pt>
                <c:pt idx="288">
                  <c:v>0.11938</c:v>
                </c:pt>
                <c:pt idx="289">
                  <c:v>0.11938</c:v>
                </c:pt>
                <c:pt idx="290">
                  <c:v>0.11938</c:v>
                </c:pt>
                <c:pt idx="291">
                  <c:v>0.11938</c:v>
                </c:pt>
                <c:pt idx="292">
                  <c:v>0.11938</c:v>
                </c:pt>
                <c:pt idx="293">
                  <c:v>0.11938</c:v>
                </c:pt>
                <c:pt idx="294">
                  <c:v>0.11938</c:v>
                </c:pt>
                <c:pt idx="295">
                  <c:v>0.11938</c:v>
                </c:pt>
                <c:pt idx="296">
                  <c:v>0.11938</c:v>
                </c:pt>
                <c:pt idx="297">
                  <c:v>0.11938</c:v>
                </c:pt>
                <c:pt idx="298">
                  <c:v>0.11938</c:v>
                </c:pt>
                <c:pt idx="299">
                  <c:v>0.11938</c:v>
                </c:pt>
                <c:pt idx="300">
                  <c:v>0.11938</c:v>
                </c:pt>
                <c:pt idx="301">
                  <c:v>0.21844</c:v>
                </c:pt>
                <c:pt idx="302">
                  <c:v>0.21844</c:v>
                </c:pt>
                <c:pt idx="303">
                  <c:v>0.21844</c:v>
                </c:pt>
                <c:pt idx="304">
                  <c:v>0.21844</c:v>
                </c:pt>
                <c:pt idx="305">
                  <c:v>0.21844</c:v>
                </c:pt>
                <c:pt idx="306">
                  <c:v>0.21844</c:v>
                </c:pt>
                <c:pt idx="307">
                  <c:v>0.236855</c:v>
                </c:pt>
                <c:pt idx="308">
                  <c:v>0.236855</c:v>
                </c:pt>
                <c:pt idx="309">
                  <c:v>0.236855</c:v>
                </c:pt>
                <c:pt idx="310">
                  <c:v>0.236855</c:v>
                </c:pt>
                <c:pt idx="311">
                  <c:v>0.236855</c:v>
                </c:pt>
                <c:pt idx="312">
                  <c:v>0.236855</c:v>
                </c:pt>
                <c:pt idx="313">
                  <c:v>0.236855</c:v>
                </c:pt>
                <c:pt idx="314">
                  <c:v>0.236855</c:v>
                </c:pt>
                <c:pt idx="315">
                  <c:v>0.236855</c:v>
                </c:pt>
                <c:pt idx="316">
                  <c:v>0.236855</c:v>
                </c:pt>
                <c:pt idx="317">
                  <c:v>0.236855</c:v>
                </c:pt>
                <c:pt idx="318">
                  <c:v>0.236855</c:v>
                </c:pt>
                <c:pt idx="319">
                  <c:v>0.236855</c:v>
                </c:pt>
                <c:pt idx="320">
                  <c:v>0.236855</c:v>
                </c:pt>
                <c:pt idx="321">
                  <c:v>0.236855</c:v>
                </c:pt>
                <c:pt idx="322">
                  <c:v>0.236855</c:v>
                </c:pt>
                <c:pt idx="323">
                  <c:v>0.236855</c:v>
                </c:pt>
                <c:pt idx="324">
                  <c:v>0.236855</c:v>
                </c:pt>
                <c:pt idx="325">
                  <c:v>0.236855</c:v>
                </c:pt>
                <c:pt idx="326">
                  <c:v>0.236855</c:v>
                </c:pt>
                <c:pt idx="327">
                  <c:v>0.236855</c:v>
                </c:pt>
                <c:pt idx="328">
                  <c:v>0.236855</c:v>
                </c:pt>
                <c:pt idx="329">
                  <c:v>0.236855</c:v>
                </c:pt>
                <c:pt idx="330">
                  <c:v>0.236855</c:v>
                </c:pt>
                <c:pt idx="331">
                  <c:v>0.236855</c:v>
                </c:pt>
                <c:pt idx="332">
                  <c:v>0.16002</c:v>
                </c:pt>
                <c:pt idx="333">
                  <c:v>0.16002</c:v>
                </c:pt>
                <c:pt idx="334">
                  <c:v>0.16002</c:v>
                </c:pt>
                <c:pt idx="335">
                  <c:v>0.16002</c:v>
                </c:pt>
                <c:pt idx="336">
                  <c:v>0.16002</c:v>
                </c:pt>
                <c:pt idx="337">
                  <c:v>0.16002</c:v>
                </c:pt>
                <c:pt idx="338">
                  <c:v>0.16002</c:v>
                </c:pt>
                <c:pt idx="339">
                  <c:v>0.16002</c:v>
                </c:pt>
                <c:pt idx="340">
                  <c:v>0.16002</c:v>
                </c:pt>
                <c:pt idx="341">
                  <c:v>0.16002</c:v>
                </c:pt>
                <c:pt idx="342">
                  <c:v>0.16002</c:v>
                </c:pt>
                <c:pt idx="343">
                  <c:v>0.16002</c:v>
                </c:pt>
                <c:pt idx="344">
                  <c:v>0.08001</c:v>
                </c:pt>
                <c:pt idx="345">
                  <c:v>0.08001</c:v>
                </c:pt>
                <c:pt idx="346">
                  <c:v>0.08001</c:v>
                </c:pt>
                <c:pt idx="347">
                  <c:v>0.08001</c:v>
                </c:pt>
                <c:pt idx="348">
                  <c:v>0.08001</c:v>
                </c:pt>
                <c:pt idx="349">
                  <c:v>0.08001</c:v>
                </c:pt>
                <c:pt idx="350">
                  <c:v>0.08001</c:v>
                </c:pt>
                <c:pt idx="351">
                  <c:v>0.08001</c:v>
                </c:pt>
                <c:pt idx="352">
                  <c:v>0.08001</c:v>
                </c:pt>
                <c:pt idx="353">
                  <c:v>0.08001</c:v>
                </c:pt>
                <c:pt idx="354">
                  <c:v>0.08001</c:v>
                </c:pt>
                <c:pt idx="355">
                  <c:v>0.08001</c:v>
                </c:pt>
                <c:pt idx="356">
                  <c:v>0.08001</c:v>
                </c:pt>
                <c:pt idx="357">
                  <c:v>0.08001</c:v>
                </c:pt>
                <c:pt idx="358">
                  <c:v>0.08001</c:v>
                </c:pt>
                <c:pt idx="359">
                  <c:v>0.08001</c:v>
                </c:pt>
                <c:pt idx="360">
                  <c:v>0.08001</c:v>
                </c:pt>
                <c:pt idx="361">
                  <c:v>0.08001</c:v>
                </c:pt>
                <c:pt idx="362">
                  <c:v>0.08001</c:v>
                </c:pt>
                <c:pt idx="363">
                  <c:v>0.08001</c:v>
                </c:pt>
                <c:pt idx="364">
                  <c:v>0.08001</c:v>
                </c:pt>
                <c:pt idx="365">
                  <c:v>0.08001</c:v>
                </c:pt>
                <c:pt idx="366">
                  <c:v>0.08001</c:v>
                </c:pt>
                <c:pt idx="367">
                  <c:v>0.08001</c:v>
                </c:pt>
                <c:pt idx="368">
                  <c:v>0.08001</c:v>
                </c:pt>
                <c:pt idx="369">
                  <c:v>0.08001</c:v>
                </c:pt>
                <c:pt idx="370">
                  <c:v>0.08001</c:v>
                </c:pt>
                <c:pt idx="371">
                  <c:v>0.08001</c:v>
                </c:pt>
                <c:pt idx="372">
                  <c:v>0.08001</c:v>
                </c:pt>
                <c:pt idx="373">
                  <c:v>0.08001</c:v>
                </c:pt>
                <c:pt idx="374">
                  <c:v>0.08001</c:v>
                </c:pt>
                <c:pt idx="375">
                  <c:v>0.042672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0.4572</c:v>
                </c:pt>
                <c:pt idx="389">
                  <c:v>0.4572</c:v>
                </c:pt>
                <c:pt idx="390">
                  <c:v>0.4572</c:v>
                </c:pt>
                <c:pt idx="391">
                  <c:v>0.4572</c:v>
                </c:pt>
                <c:pt idx="392">
                  <c:v>0.4572</c:v>
                </c:pt>
                <c:pt idx="393">
                  <c:v>0.4572</c:v>
                </c:pt>
                <c:pt idx="394">
                  <c:v>0.4572</c:v>
                </c:pt>
                <c:pt idx="395">
                  <c:v>0.4572</c:v>
                </c:pt>
                <c:pt idx="396">
                  <c:v>0.4572</c:v>
                </c:pt>
                <c:pt idx="397">
                  <c:v>0.384175</c:v>
                </c:pt>
                <c:pt idx="398">
                  <c:v>0.384175</c:v>
                </c:pt>
                <c:pt idx="399">
                  <c:v>0.384175</c:v>
                </c:pt>
                <c:pt idx="400">
                  <c:v>0.384175</c:v>
                </c:pt>
                <c:pt idx="401">
                  <c:v>0.384175</c:v>
                </c:pt>
                <c:pt idx="402">
                  <c:v>0.384175</c:v>
                </c:pt>
                <c:pt idx="403">
                  <c:v>0.384175</c:v>
                </c:pt>
                <c:pt idx="404">
                  <c:v>0.384175</c:v>
                </c:pt>
                <c:pt idx="405">
                  <c:v>0.384175</c:v>
                </c:pt>
                <c:pt idx="406">
                  <c:v>0.384175</c:v>
                </c:pt>
                <c:pt idx="407">
                  <c:v>0.384175</c:v>
                </c:pt>
                <c:pt idx="408">
                  <c:v>0.384175</c:v>
                </c:pt>
                <c:pt idx="409">
                  <c:v>0.384175</c:v>
                </c:pt>
                <c:pt idx="410">
                  <c:v>0</c:v>
                </c:pt>
                <c:pt idx="411">
                  <c:v>0.254</c:v>
                </c:pt>
                <c:pt idx="412">
                  <c:v>0.254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0.353949</c:v>
                </c:pt>
                <c:pt idx="419">
                  <c:v>0.353949</c:v>
                </c:pt>
                <c:pt idx="420">
                  <c:v>0.353949</c:v>
                </c:pt>
                <c:pt idx="421">
                  <c:v>0.353949</c:v>
                </c:pt>
                <c:pt idx="422">
                  <c:v>0.353949</c:v>
                </c:pt>
                <c:pt idx="423">
                  <c:v>0.353949</c:v>
                </c:pt>
                <c:pt idx="424">
                  <c:v>0.353949</c:v>
                </c:pt>
                <c:pt idx="425">
                  <c:v>0.353949</c:v>
                </c:pt>
                <c:pt idx="426">
                  <c:v>0.353949</c:v>
                </c:pt>
                <c:pt idx="427">
                  <c:v>0.353949</c:v>
                </c:pt>
                <c:pt idx="428">
                  <c:v>0.353949</c:v>
                </c:pt>
                <c:pt idx="429">
                  <c:v>0.353949</c:v>
                </c:pt>
                <c:pt idx="430">
                  <c:v>0.353949</c:v>
                </c:pt>
                <c:pt idx="431">
                  <c:v>0.353949</c:v>
                </c:pt>
                <c:pt idx="432">
                  <c:v>0.353949</c:v>
                </c:pt>
                <c:pt idx="433">
                  <c:v>0.353949</c:v>
                </c:pt>
                <c:pt idx="434">
                  <c:v>0.353949</c:v>
                </c:pt>
                <c:pt idx="435">
                  <c:v>0.353949</c:v>
                </c:pt>
                <c:pt idx="436">
                  <c:v>0.353949</c:v>
                </c:pt>
                <c:pt idx="437">
                  <c:v>0.353949</c:v>
                </c:pt>
                <c:pt idx="438">
                  <c:v>0.353949</c:v>
                </c:pt>
                <c:pt idx="439">
                  <c:v>0.353949</c:v>
                </c:pt>
                <c:pt idx="440">
                  <c:v>0.353949</c:v>
                </c:pt>
                <c:pt idx="441">
                  <c:v>0.353949</c:v>
                </c:pt>
                <c:pt idx="442">
                  <c:v>0.353949</c:v>
                </c:pt>
                <c:pt idx="443">
                  <c:v>0.353949</c:v>
                </c:pt>
                <c:pt idx="444">
                  <c:v>0.353949</c:v>
                </c:pt>
                <c:pt idx="445">
                  <c:v>0.353949</c:v>
                </c:pt>
                <c:pt idx="446">
                  <c:v>0.353949</c:v>
                </c:pt>
                <c:pt idx="447">
                  <c:v>0.353949</c:v>
                </c:pt>
                <c:pt idx="448">
                  <c:v>0.353949</c:v>
                </c:pt>
                <c:pt idx="449">
                  <c:v>0.353949</c:v>
                </c:pt>
                <c:pt idx="450">
                  <c:v>0.353949</c:v>
                </c:pt>
                <c:pt idx="451">
                  <c:v>0.353949</c:v>
                </c:pt>
                <c:pt idx="452">
                  <c:v>0.353949</c:v>
                </c:pt>
                <c:pt idx="453">
                  <c:v>0.353949</c:v>
                </c:pt>
                <c:pt idx="454">
                  <c:v>0.353949</c:v>
                </c:pt>
                <c:pt idx="455">
                  <c:v>0.353949</c:v>
                </c:pt>
                <c:pt idx="456">
                  <c:v>0.353949</c:v>
                </c:pt>
                <c:pt idx="457">
                  <c:v>0.353949</c:v>
                </c:pt>
                <c:pt idx="458">
                  <c:v>0.353949</c:v>
                </c:pt>
                <c:pt idx="459">
                  <c:v>0.353949</c:v>
                </c:pt>
                <c:pt idx="460">
                  <c:v>0.353949</c:v>
                </c:pt>
                <c:pt idx="461">
                  <c:v>0.353949</c:v>
                </c:pt>
                <c:pt idx="462">
                  <c:v>0.353949</c:v>
                </c:pt>
                <c:pt idx="463">
                  <c:v>0.353949</c:v>
                </c:pt>
                <c:pt idx="464">
                  <c:v>0.353949</c:v>
                </c:pt>
                <c:pt idx="465">
                  <c:v>0.353949</c:v>
                </c:pt>
                <c:pt idx="466">
                  <c:v>0.353949</c:v>
                </c:pt>
                <c:pt idx="467">
                  <c:v>0.353949</c:v>
                </c:pt>
                <c:pt idx="468">
                  <c:v>0.353949</c:v>
                </c:pt>
                <c:pt idx="469">
                  <c:v>0.353949</c:v>
                </c:pt>
                <c:pt idx="470">
                  <c:v>0.353949</c:v>
                </c:pt>
                <c:pt idx="471">
                  <c:v>0.353949</c:v>
                </c:pt>
                <c:pt idx="472">
                  <c:v>0.353949</c:v>
                </c:pt>
                <c:pt idx="473">
                  <c:v>0.353949</c:v>
                </c:pt>
                <c:pt idx="474">
                  <c:v>0.353949</c:v>
                </c:pt>
                <c:pt idx="475">
                  <c:v>0.353949</c:v>
                </c:pt>
                <c:pt idx="476">
                  <c:v>0.353949</c:v>
                </c:pt>
                <c:pt idx="477">
                  <c:v>0.353949</c:v>
                </c:pt>
                <c:pt idx="478">
                  <c:v>0.353949</c:v>
                </c:pt>
                <c:pt idx="479">
                  <c:v>0.353949</c:v>
                </c:pt>
                <c:pt idx="480">
                  <c:v>0.353949</c:v>
                </c:pt>
                <c:pt idx="481">
                  <c:v>0.353949</c:v>
                </c:pt>
                <c:pt idx="482">
                  <c:v>0.353949</c:v>
                </c:pt>
                <c:pt idx="483">
                  <c:v>0.353949</c:v>
                </c:pt>
                <c:pt idx="484">
                  <c:v>0.353949</c:v>
                </c:pt>
                <c:pt idx="485">
                  <c:v>0.353949</c:v>
                </c:pt>
                <c:pt idx="486">
                  <c:v>0.353949</c:v>
                </c:pt>
                <c:pt idx="487">
                  <c:v>0.353949</c:v>
                </c:pt>
                <c:pt idx="488">
                  <c:v>0.353949</c:v>
                </c:pt>
                <c:pt idx="489">
                  <c:v>0.353949</c:v>
                </c:pt>
                <c:pt idx="490">
                  <c:v>0.353949</c:v>
                </c:pt>
                <c:pt idx="491">
                  <c:v>0.353949</c:v>
                </c:pt>
                <c:pt idx="492">
                  <c:v>0.353949</c:v>
                </c:pt>
                <c:pt idx="493">
                  <c:v>0.353949</c:v>
                </c:pt>
                <c:pt idx="494">
                  <c:v>0.353949</c:v>
                </c:pt>
                <c:pt idx="495">
                  <c:v>0.353949</c:v>
                </c:pt>
                <c:pt idx="496">
                  <c:v>0.353949</c:v>
                </c:pt>
                <c:pt idx="497">
                  <c:v>0.353949</c:v>
                </c:pt>
                <c:pt idx="498">
                  <c:v>0.353949</c:v>
                </c:pt>
                <c:pt idx="499">
                  <c:v>0.353949</c:v>
                </c:pt>
                <c:pt idx="500">
                  <c:v>0.353949</c:v>
                </c:pt>
                <c:pt idx="501">
                  <c:v>0.353949</c:v>
                </c:pt>
                <c:pt idx="502">
                  <c:v>0.353949</c:v>
                </c:pt>
                <c:pt idx="503">
                  <c:v>0.353949</c:v>
                </c:pt>
                <c:pt idx="504">
                  <c:v>0.353949</c:v>
                </c:pt>
                <c:pt idx="505">
                  <c:v>0.353949</c:v>
                </c:pt>
                <c:pt idx="506">
                  <c:v>0.353949</c:v>
                </c:pt>
                <c:pt idx="507">
                  <c:v>0.353949</c:v>
                </c:pt>
                <c:pt idx="508">
                  <c:v>0.353949</c:v>
                </c:pt>
                <c:pt idx="509">
                  <c:v>0.353949</c:v>
                </c:pt>
                <c:pt idx="510">
                  <c:v>0.353949</c:v>
                </c:pt>
                <c:pt idx="511">
                  <c:v>0.353949</c:v>
                </c:pt>
                <c:pt idx="512">
                  <c:v>0.353949</c:v>
                </c:pt>
                <c:pt idx="513">
                  <c:v>0.353949</c:v>
                </c:pt>
                <c:pt idx="514">
                  <c:v>0.39624</c:v>
                </c:pt>
                <c:pt idx="515">
                  <c:v>0.39624</c:v>
                </c:pt>
                <c:pt idx="516">
                  <c:v>0.39624</c:v>
                </c:pt>
                <c:pt idx="517">
                  <c:v>0.39624</c:v>
                </c:pt>
                <c:pt idx="518">
                  <c:v>0.403352</c:v>
                </c:pt>
                <c:pt idx="519">
                  <c:v>0.403352</c:v>
                </c:pt>
                <c:pt idx="520">
                  <c:v>0.403352</c:v>
                </c:pt>
                <c:pt idx="521">
                  <c:v>0.403352</c:v>
                </c:pt>
                <c:pt idx="522">
                  <c:v>0.403352</c:v>
                </c:pt>
                <c:pt idx="523">
                  <c:v>0.403352</c:v>
                </c:pt>
                <c:pt idx="524">
                  <c:v>0.403352</c:v>
                </c:pt>
                <c:pt idx="525">
                  <c:v>0.403352</c:v>
                </c:pt>
                <c:pt idx="526">
                  <c:v>0.403352</c:v>
                </c:pt>
                <c:pt idx="527">
                  <c:v>0.403352</c:v>
                </c:pt>
                <c:pt idx="528">
                  <c:v>0.403352</c:v>
                </c:pt>
                <c:pt idx="529">
                  <c:v>0.403352</c:v>
                </c:pt>
                <c:pt idx="530">
                  <c:v>0.403352</c:v>
                </c:pt>
                <c:pt idx="531">
                  <c:v>0.403352</c:v>
                </c:pt>
                <c:pt idx="532">
                  <c:v>0.403352</c:v>
                </c:pt>
                <c:pt idx="533">
                  <c:v>0.403352</c:v>
                </c:pt>
                <c:pt idx="534">
                  <c:v>0.403352</c:v>
                </c:pt>
                <c:pt idx="535">
                  <c:v>0.403352</c:v>
                </c:pt>
                <c:pt idx="536">
                  <c:v>0.403352</c:v>
                </c:pt>
                <c:pt idx="537">
                  <c:v>0.403352</c:v>
                </c:pt>
                <c:pt idx="538">
                  <c:v>0.403352</c:v>
                </c:pt>
                <c:pt idx="539">
                  <c:v>0.403352</c:v>
                </c:pt>
                <c:pt idx="540">
                  <c:v>0.403352</c:v>
                </c:pt>
                <c:pt idx="541">
                  <c:v>0.403352</c:v>
                </c:pt>
                <c:pt idx="542">
                  <c:v>0.403352</c:v>
                </c:pt>
                <c:pt idx="543">
                  <c:v>0.403352</c:v>
                </c:pt>
                <c:pt idx="544">
                  <c:v>0.403352</c:v>
                </c:pt>
                <c:pt idx="545">
                  <c:v>0.403352</c:v>
                </c:pt>
                <c:pt idx="546">
                  <c:v>0.403352</c:v>
                </c:pt>
                <c:pt idx="547">
                  <c:v>0.403352</c:v>
                </c:pt>
                <c:pt idx="548">
                  <c:v>0.403352</c:v>
                </c:pt>
                <c:pt idx="549">
                  <c:v>0.403352</c:v>
                </c:pt>
                <c:pt idx="550">
                  <c:v>0.403352</c:v>
                </c:pt>
                <c:pt idx="551">
                  <c:v>0.403352</c:v>
                </c:pt>
                <c:pt idx="552">
                  <c:v>0.403352</c:v>
                </c:pt>
                <c:pt idx="553">
                  <c:v>0.403352</c:v>
                </c:pt>
                <c:pt idx="554">
                  <c:v>0.403352</c:v>
                </c:pt>
                <c:pt idx="555">
                  <c:v>0.403352</c:v>
                </c:pt>
                <c:pt idx="556">
                  <c:v>0.403352</c:v>
                </c:pt>
                <c:pt idx="557">
                  <c:v>0.403352</c:v>
                </c:pt>
                <c:pt idx="558">
                  <c:v>0.403352</c:v>
                </c:pt>
                <c:pt idx="559">
                  <c:v>0.403352</c:v>
                </c:pt>
                <c:pt idx="560">
                  <c:v>0.403352</c:v>
                </c:pt>
                <c:pt idx="561">
                  <c:v>0.403352</c:v>
                </c:pt>
                <c:pt idx="562">
                  <c:v>0.403352</c:v>
                </c:pt>
                <c:pt idx="563">
                  <c:v>0.403352</c:v>
                </c:pt>
                <c:pt idx="564">
                  <c:v>0.403352</c:v>
                </c:pt>
                <c:pt idx="565">
                  <c:v>0.403352</c:v>
                </c:pt>
                <c:pt idx="566">
                  <c:v>0.403352</c:v>
                </c:pt>
                <c:pt idx="567">
                  <c:v>0.403352</c:v>
                </c:pt>
                <c:pt idx="568">
                  <c:v>0.403352</c:v>
                </c:pt>
                <c:pt idx="569">
                  <c:v>0.403352</c:v>
                </c:pt>
                <c:pt idx="570">
                  <c:v>0.403352</c:v>
                </c:pt>
                <c:pt idx="571">
                  <c:v>0.403352</c:v>
                </c:pt>
                <c:pt idx="572">
                  <c:v>0.403352</c:v>
                </c:pt>
                <c:pt idx="573">
                  <c:v>0.403352</c:v>
                </c:pt>
                <c:pt idx="574">
                  <c:v>0.403352</c:v>
                </c:pt>
                <c:pt idx="575">
                  <c:v>0.403352</c:v>
                </c:pt>
                <c:pt idx="576">
                  <c:v>0.403352</c:v>
                </c:pt>
                <c:pt idx="577">
                  <c:v>0.403352</c:v>
                </c:pt>
                <c:pt idx="578">
                  <c:v>0.403352</c:v>
                </c:pt>
                <c:pt idx="579">
                  <c:v>0.403352</c:v>
                </c:pt>
                <c:pt idx="580">
                  <c:v>0.403352</c:v>
                </c:pt>
                <c:pt idx="581">
                  <c:v>0.403352</c:v>
                </c:pt>
                <c:pt idx="582">
                  <c:v>0.403352</c:v>
                </c:pt>
                <c:pt idx="583">
                  <c:v>0.403352</c:v>
                </c:pt>
                <c:pt idx="584">
                  <c:v>0.403352</c:v>
                </c:pt>
                <c:pt idx="585">
                  <c:v>0.403352</c:v>
                </c:pt>
                <c:pt idx="586">
                  <c:v>0.403352</c:v>
                </c:pt>
                <c:pt idx="587">
                  <c:v>0.403352</c:v>
                </c:pt>
                <c:pt idx="588">
                  <c:v>0.403352</c:v>
                </c:pt>
                <c:pt idx="589">
                  <c:v>0.403352</c:v>
                </c:pt>
                <c:pt idx="590">
                  <c:v>0.403352</c:v>
                </c:pt>
                <c:pt idx="591">
                  <c:v>0.403352</c:v>
                </c:pt>
                <c:pt idx="592">
                  <c:v>0.403352</c:v>
                </c:pt>
                <c:pt idx="593">
                  <c:v>0.403352</c:v>
                </c:pt>
                <c:pt idx="594">
                  <c:v>0.403352</c:v>
                </c:pt>
                <c:pt idx="595">
                  <c:v>0.403352</c:v>
                </c:pt>
                <c:pt idx="596">
                  <c:v>0.403352</c:v>
                </c:pt>
                <c:pt idx="597">
                  <c:v>0.403352</c:v>
                </c:pt>
                <c:pt idx="598">
                  <c:v>0.403352</c:v>
                </c:pt>
                <c:pt idx="599">
                  <c:v>0.403352</c:v>
                </c:pt>
                <c:pt idx="600">
                  <c:v>0.403352</c:v>
                </c:pt>
                <c:pt idx="601">
                  <c:v>0.403352</c:v>
                </c:pt>
                <c:pt idx="602">
                  <c:v>0.403352</c:v>
                </c:pt>
                <c:pt idx="603">
                  <c:v>0.403352</c:v>
                </c:pt>
                <c:pt idx="604">
                  <c:v>0.403352</c:v>
                </c:pt>
                <c:pt idx="605">
                  <c:v>0.403352</c:v>
                </c:pt>
                <c:pt idx="606">
                  <c:v>0.403352</c:v>
                </c:pt>
                <c:pt idx="607">
                  <c:v>0.403352</c:v>
                </c:pt>
                <c:pt idx="608">
                  <c:v>0.403352</c:v>
                </c:pt>
                <c:pt idx="609">
                  <c:v>0.403352</c:v>
                </c:pt>
                <c:pt idx="610">
                  <c:v>0.403352</c:v>
                </c:pt>
                <c:pt idx="611">
                  <c:v>0.403352</c:v>
                </c:pt>
                <c:pt idx="612">
                  <c:v>0.403352</c:v>
                </c:pt>
                <c:pt idx="613">
                  <c:v>0.403352</c:v>
                </c:pt>
                <c:pt idx="614">
                  <c:v>0.403352</c:v>
                </c:pt>
                <c:pt idx="615">
                  <c:v>0.403352</c:v>
                </c:pt>
                <c:pt idx="616">
                  <c:v>0.403352</c:v>
                </c:pt>
                <c:pt idx="617">
                  <c:v>0.403352</c:v>
                </c:pt>
                <c:pt idx="618">
                  <c:v>0.403352</c:v>
                </c:pt>
                <c:pt idx="619">
                  <c:v>0.403352</c:v>
                </c:pt>
                <c:pt idx="620">
                  <c:v>0.403352</c:v>
                </c:pt>
                <c:pt idx="621">
                  <c:v>0.403352</c:v>
                </c:pt>
                <c:pt idx="622">
                  <c:v>0.403352</c:v>
                </c:pt>
                <c:pt idx="623">
                  <c:v>0.403352</c:v>
                </c:pt>
                <c:pt idx="624">
                  <c:v>0.403352</c:v>
                </c:pt>
                <c:pt idx="625">
                  <c:v>0.403352</c:v>
                </c:pt>
                <c:pt idx="626">
                  <c:v>0.21336</c:v>
                </c:pt>
                <c:pt idx="627">
                  <c:v>0.21336</c:v>
                </c:pt>
                <c:pt idx="628">
                  <c:v>0.21336</c:v>
                </c:pt>
                <c:pt idx="629">
                  <c:v>0.21336</c:v>
                </c:pt>
                <c:pt idx="630">
                  <c:v>0.21336</c:v>
                </c:pt>
                <c:pt idx="631">
                  <c:v>0.21336</c:v>
                </c:pt>
                <c:pt idx="632">
                  <c:v>0.21336</c:v>
                </c:pt>
                <c:pt idx="633">
                  <c:v>0.21336</c:v>
                </c:pt>
                <c:pt idx="634">
                  <c:v>0.21336</c:v>
                </c:pt>
                <c:pt idx="635">
                  <c:v>0.21336</c:v>
                </c:pt>
                <c:pt idx="636">
                  <c:v>0.21336</c:v>
                </c:pt>
                <c:pt idx="637">
                  <c:v>0.21336</c:v>
                </c:pt>
                <c:pt idx="638">
                  <c:v>0.21336</c:v>
                </c:pt>
                <c:pt idx="639">
                  <c:v>0.21336</c:v>
                </c:pt>
                <c:pt idx="640">
                  <c:v>0.21336</c:v>
                </c:pt>
                <c:pt idx="641">
                  <c:v>0.21336</c:v>
                </c:pt>
                <c:pt idx="642">
                  <c:v>0.21336</c:v>
                </c:pt>
                <c:pt idx="643">
                  <c:v>0.21336</c:v>
                </c:pt>
                <c:pt idx="644">
                  <c:v>0.21336</c:v>
                </c:pt>
                <c:pt idx="645">
                  <c:v>0.21336</c:v>
                </c:pt>
                <c:pt idx="646">
                  <c:v>0.21336</c:v>
                </c:pt>
                <c:pt idx="647">
                  <c:v>0.21336</c:v>
                </c:pt>
                <c:pt idx="648">
                  <c:v>0.21336</c:v>
                </c:pt>
                <c:pt idx="649">
                  <c:v>0.21336</c:v>
                </c:pt>
                <c:pt idx="650">
                  <c:v>0.21336</c:v>
                </c:pt>
                <c:pt idx="651">
                  <c:v>0.21336</c:v>
                </c:pt>
                <c:pt idx="652">
                  <c:v>0.21336</c:v>
                </c:pt>
                <c:pt idx="653">
                  <c:v>0.21336</c:v>
                </c:pt>
                <c:pt idx="654">
                  <c:v>0.21336</c:v>
                </c:pt>
                <c:pt idx="655">
                  <c:v>0.21336</c:v>
                </c:pt>
                <c:pt idx="656">
                  <c:v>0.21336</c:v>
                </c:pt>
                <c:pt idx="657">
                  <c:v>0.21336</c:v>
                </c:pt>
                <c:pt idx="658">
                  <c:v>0.21336</c:v>
                </c:pt>
                <c:pt idx="659">
                  <c:v>0.21336</c:v>
                </c:pt>
                <c:pt idx="660">
                  <c:v>0.21336</c:v>
                </c:pt>
                <c:pt idx="661">
                  <c:v>0.21336</c:v>
                </c:pt>
                <c:pt idx="662">
                  <c:v>0.21336</c:v>
                </c:pt>
                <c:pt idx="663">
                  <c:v>0.21336</c:v>
                </c:pt>
                <c:pt idx="664">
                  <c:v>0.21336</c:v>
                </c:pt>
                <c:pt idx="665">
                  <c:v>0.21336</c:v>
                </c:pt>
                <c:pt idx="666">
                  <c:v>0.21336</c:v>
                </c:pt>
                <c:pt idx="667">
                  <c:v>0.21336</c:v>
                </c:pt>
                <c:pt idx="668">
                  <c:v>0.21336</c:v>
                </c:pt>
                <c:pt idx="669">
                  <c:v>0.21336</c:v>
                </c:pt>
                <c:pt idx="670">
                  <c:v>0.21336</c:v>
                </c:pt>
                <c:pt idx="671">
                  <c:v>0.21336</c:v>
                </c:pt>
                <c:pt idx="672">
                  <c:v>0.21336</c:v>
                </c:pt>
                <c:pt idx="673">
                  <c:v>0.21336</c:v>
                </c:pt>
                <c:pt idx="674">
                  <c:v>0.21336</c:v>
                </c:pt>
                <c:pt idx="675">
                  <c:v>0.21336</c:v>
                </c:pt>
                <c:pt idx="676">
                  <c:v>0.21336</c:v>
                </c:pt>
                <c:pt idx="677">
                  <c:v>0.21336</c:v>
                </c:pt>
                <c:pt idx="678">
                  <c:v>0.21336</c:v>
                </c:pt>
                <c:pt idx="679">
                  <c:v>0.21336</c:v>
                </c:pt>
                <c:pt idx="680">
                  <c:v>0.21336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0.08763</c:v>
                </c:pt>
                <c:pt idx="734">
                  <c:v>0.08763</c:v>
                </c:pt>
                <c:pt idx="735">
                  <c:v>0.08763</c:v>
                </c:pt>
                <c:pt idx="736">
                  <c:v>0.08763</c:v>
                </c:pt>
                <c:pt idx="737">
                  <c:v>0.08763</c:v>
                </c:pt>
                <c:pt idx="738">
                  <c:v>0.08763</c:v>
                </c:pt>
                <c:pt idx="739">
                  <c:v>0.08763</c:v>
                </c:pt>
                <c:pt idx="740">
                  <c:v>0.08763</c:v>
                </c:pt>
                <c:pt idx="741">
                  <c:v>0.08763</c:v>
                </c:pt>
                <c:pt idx="742">
                  <c:v>0.08763</c:v>
                </c:pt>
                <c:pt idx="743">
                  <c:v>0.08763</c:v>
                </c:pt>
                <c:pt idx="744">
                  <c:v>0.08763</c:v>
                </c:pt>
                <c:pt idx="745">
                  <c:v>0.08763</c:v>
                </c:pt>
                <c:pt idx="746">
                  <c:v>0.08763</c:v>
                </c:pt>
                <c:pt idx="747">
                  <c:v>0.08763</c:v>
                </c:pt>
                <c:pt idx="748">
                  <c:v>0.08763</c:v>
                </c:pt>
                <c:pt idx="749">
                  <c:v>0.08763</c:v>
                </c:pt>
                <c:pt idx="750">
                  <c:v>0.08763</c:v>
                </c:pt>
                <c:pt idx="751">
                  <c:v>0.08763</c:v>
                </c:pt>
                <c:pt idx="752">
                  <c:v>0.08763</c:v>
                </c:pt>
                <c:pt idx="753">
                  <c:v>0.08763</c:v>
                </c:pt>
                <c:pt idx="754">
                  <c:v>0.08763</c:v>
                </c:pt>
                <c:pt idx="755">
                  <c:v>0.08763</c:v>
                </c:pt>
                <c:pt idx="756">
                  <c:v>0.08763</c:v>
                </c:pt>
                <c:pt idx="757">
                  <c:v>0.08763</c:v>
                </c:pt>
                <c:pt idx="758">
                  <c:v>0.08763</c:v>
                </c:pt>
                <c:pt idx="759">
                  <c:v>0.08763</c:v>
                </c:pt>
                <c:pt idx="760">
                  <c:v>0.08763</c:v>
                </c:pt>
                <c:pt idx="761">
                  <c:v>0.08763</c:v>
                </c:pt>
                <c:pt idx="762">
                  <c:v>0.08763</c:v>
                </c:pt>
                <c:pt idx="763">
                  <c:v>0.08763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0.12192</c:v>
                </c:pt>
                <c:pt idx="793">
                  <c:v>0.12192</c:v>
                </c:pt>
                <c:pt idx="794">
                  <c:v>0.12192</c:v>
                </c:pt>
                <c:pt idx="795">
                  <c:v>0.12192</c:v>
                </c:pt>
                <c:pt idx="796">
                  <c:v>0.12192</c:v>
                </c:pt>
                <c:pt idx="797">
                  <c:v>0.12192</c:v>
                </c:pt>
                <c:pt idx="798">
                  <c:v>0.12192</c:v>
                </c:pt>
                <c:pt idx="799">
                  <c:v>0.12192</c:v>
                </c:pt>
                <c:pt idx="800">
                  <c:v>0.12192</c:v>
                </c:pt>
                <c:pt idx="801">
                  <c:v>0.12192</c:v>
                </c:pt>
                <c:pt idx="802">
                  <c:v>0.12192</c:v>
                </c:pt>
                <c:pt idx="803">
                  <c:v>0.12192</c:v>
                </c:pt>
                <c:pt idx="804">
                  <c:v>0.12192</c:v>
                </c:pt>
                <c:pt idx="805">
                  <c:v>0.20955</c:v>
                </c:pt>
                <c:pt idx="806">
                  <c:v>0.20955</c:v>
                </c:pt>
                <c:pt idx="807">
                  <c:v>0.20955</c:v>
                </c:pt>
                <c:pt idx="808">
                  <c:v>0.20955</c:v>
                </c:pt>
                <c:pt idx="809">
                  <c:v>0.20955</c:v>
                </c:pt>
                <c:pt idx="810">
                  <c:v>0.20955</c:v>
                </c:pt>
                <c:pt idx="811">
                  <c:v>0.20955</c:v>
                </c:pt>
                <c:pt idx="812">
                  <c:v>0.20955</c:v>
                </c:pt>
                <c:pt idx="813">
                  <c:v>0.20955</c:v>
                </c:pt>
                <c:pt idx="814">
                  <c:v>0.20955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0.07112</c:v>
                </c:pt>
                <c:pt idx="834">
                  <c:v>0.07112</c:v>
                </c:pt>
                <c:pt idx="835">
                  <c:v>0.07112</c:v>
                </c:pt>
                <c:pt idx="836">
                  <c:v>0.07112</c:v>
                </c:pt>
                <c:pt idx="837">
                  <c:v>0.07112</c:v>
                </c:pt>
                <c:pt idx="838">
                  <c:v>0.07112</c:v>
                </c:pt>
                <c:pt idx="839">
                  <c:v>0.07112</c:v>
                </c:pt>
                <c:pt idx="840">
                  <c:v>0.07112</c:v>
                </c:pt>
                <c:pt idx="841">
                  <c:v>0.07112</c:v>
                </c:pt>
                <c:pt idx="842">
                  <c:v>0.07112</c:v>
                </c:pt>
                <c:pt idx="843">
                  <c:v>0.07112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0.53848</c:v>
                </c:pt>
                <c:pt idx="889">
                  <c:v>0.53848</c:v>
                </c:pt>
                <c:pt idx="890">
                  <c:v>0.53848</c:v>
                </c:pt>
                <c:pt idx="891">
                  <c:v>0.53848</c:v>
                </c:pt>
                <c:pt idx="892">
                  <c:v>0.53848</c:v>
                </c:pt>
                <c:pt idx="893">
                  <c:v>0.53848</c:v>
                </c:pt>
                <c:pt idx="894">
                  <c:v>0.369316</c:v>
                </c:pt>
                <c:pt idx="895">
                  <c:v>0.369316</c:v>
                </c:pt>
                <c:pt idx="896">
                  <c:v>0.369316</c:v>
                </c:pt>
                <c:pt idx="897">
                  <c:v>0.369316</c:v>
                </c:pt>
                <c:pt idx="898">
                  <c:v>0.369316</c:v>
                </c:pt>
                <c:pt idx="899">
                  <c:v>0.369316</c:v>
                </c:pt>
                <c:pt idx="900">
                  <c:v>0.369316</c:v>
                </c:pt>
                <c:pt idx="901">
                  <c:v>0.369316</c:v>
                </c:pt>
                <c:pt idx="902">
                  <c:v>0.369316</c:v>
                </c:pt>
                <c:pt idx="903">
                  <c:v>0.369316</c:v>
                </c:pt>
                <c:pt idx="904">
                  <c:v>0.369316</c:v>
                </c:pt>
                <c:pt idx="905">
                  <c:v>0.369316</c:v>
                </c:pt>
                <c:pt idx="906">
                  <c:v>0.369316</c:v>
                </c:pt>
                <c:pt idx="907">
                  <c:v>0.369316</c:v>
                </c:pt>
                <c:pt idx="908">
                  <c:v>0.369316</c:v>
                </c:pt>
                <c:pt idx="909">
                  <c:v>0.369316</c:v>
                </c:pt>
                <c:pt idx="910">
                  <c:v>0.369316</c:v>
                </c:pt>
                <c:pt idx="911">
                  <c:v>0.369316</c:v>
                </c:pt>
                <c:pt idx="912">
                  <c:v>0.369316</c:v>
                </c:pt>
                <c:pt idx="913">
                  <c:v>0.369316</c:v>
                </c:pt>
                <c:pt idx="914">
                  <c:v>0.369316</c:v>
                </c:pt>
                <c:pt idx="915">
                  <c:v>0.369316</c:v>
                </c:pt>
                <c:pt idx="916">
                  <c:v>0.369316</c:v>
                </c:pt>
                <c:pt idx="917">
                  <c:v>0.369316</c:v>
                </c:pt>
                <c:pt idx="918">
                  <c:v>0.369316</c:v>
                </c:pt>
                <c:pt idx="919">
                  <c:v>0.369316</c:v>
                </c:pt>
                <c:pt idx="920">
                  <c:v>0.369316</c:v>
                </c:pt>
                <c:pt idx="921">
                  <c:v>0.369316</c:v>
                </c:pt>
                <c:pt idx="922">
                  <c:v>0.369316</c:v>
                </c:pt>
                <c:pt idx="923">
                  <c:v>0.369316</c:v>
                </c:pt>
                <c:pt idx="924">
                  <c:v>0.369316</c:v>
                </c:pt>
                <c:pt idx="925">
                  <c:v>0.369316</c:v>
                </c:pt>
                <c:pt idx="926">
                  <c:v>0.369316</c:v>
                </c:pt>
                <c:pt idx="927">
                  <c:v>0.369316</c:v>
                </c:pt>
                <c:pt idx="928">
                  <c:v>0.369316</c:v>
                </c:pt>
                <c:pt idx="929">
                  <c:v>0.369316</c:v>
                </c:pt>
                <c:pt idx="930">
                  <c:v>0.369316</c:v>
                </c:pt>
                <c:pt idx="931">
                  <c:v>0.369316</c:v>
                </c:pt>
                <c:pt idx="932">
                  <c:v>0.369316</c:v>
                </c:pt>
                <c:pt idx="933">
                  <c:v>0.369316</c:v>
                </c:pt>
                <c:pt idx="934">
                  <c:v>0.369316</c:v>
                </c:pt>
                <c:pt idx="935">
                  <c:v>0.369316</c:v>
                </c:pt>
                <c:pt idx="936">
                  <c:v>0.369316</c:v>
                </c:pt>
                <c:pt idx="937">
                  <c:v>0.369316</c:v>
                </c:pt>
                <c:pt idx="938">
                  <c:v>0.369316</c:v>
                </c:pt>
                <c:pt idx="939">
                  <c:v>0.369316</c:v>
                </c:pt>
                <c:pt idx="940">
                  <c:v>0.369316</c:v>
                </c:pt>
                <c:pt idx="941">
                  <c:v>0.369316</c:v>
                </c:pt>
                <c:pt idx="942">
                  <c:v>0.369316</c:v>
                </c:pt>
                <c:pt idx="943">
                  <c:v>0.369316</c:v>
                </c:pt>
                <c:pt idx="944">
                  <c:v>0.369316</c:v>
                </c:pt>
                <c:pt idx="945">
                  <c:v>0.369316</c:v>
                </c:pt>
                <c:pt idx="946">
                  <c:v>0.369316</c:v>
                </c:pt>
                <c:pt idx="947">
                  <c:v>0.369316</c:v>
                </c:pt>
                <c:pt idx="948">
                  <c:v>0.369316</c:v>
                </c:pt>
                <c:pt idx="949">
                  <c:v>0.369316</c:v>
                </c:pt>
                <c:pt idx="950">
                  <c:v>0.369316</c:v>
                </c:pt>
                <c:pt idx="951">
                  <c:v>0.369316</c:v>
                </c:pt>
                <c:pt idx="952">
                  <c:v>0.369316</c:v>
                </c:pt>
                <c:pt idx="953">
                  <c:v>0.369316</c:v>
                </c:pt>
                <c:pt idx="954">
                  <c:v>0.369316</c:v>
                </c:pt>
                <c:pt idx="955">
                  <c:v>0.369316</c:v>
                </c:pt>
                <c:pt idx="956">
                  <c:v>0.369316</c:v>
                </c:pt>
                <c:pt idx="957">
                  <c:v>0.369316</c:v>
                </c:pt>
                <c:pt idx="958">
                  <c:v>0.369316</c:v>
                </c:pt>
                <c:pt idx="959">
                  <c:v>0.369316</c:v>
                </c:pt>
                <c:pt idx="960">
                  <c:v>0.369316</c:v>
                </c:pt>
                <c:pt idx="961">
                  <c:v>0.369316</c:v>
                </c:pt>
                <c:pt idx="962">
                  <c:v>0.369316</c:v>
                </c:pt>
                <c:pt idx="963">
                  <c:v>0.369316</c:v>
                </c:pt>
                <c:pt idx="964">
                  <c:v>0.369316</c:v>
                </c:pt>
                <c:pt idx="965">
                  <c:v>0.369316</c:v>
                </c:pt>
                <c:pt idx="966">
                  <c:v>0.369316</c:v>
                </c:pt>
                <c:pt idx="967">
                  <c:v>0.369316</c:v>
                </c:pt>
                <c:pt idx="968">
                  <c:v>0.369316</c:v>
                </c:pt>
                <c:pt idx="969">
                  <c:v>0.369316</c:v>
                </c:pt>
                <c:pt idx="970">
                  <c:v>0.369316</c:v>
                </c:pt>
                <c:pt idx="971">
                  <c:v>0.369316</c:v>
                </c:pt>
                <c:pt idx="972">
                  <c:v>0.369316</c:v>
                </c:pt>
                <c:pt idx="973">
                  <c:v>0.369316</c:v>
                </c:pt>
                <c:pt idx="974">
                  <c:v>0.369316</c:v>
                </c:pt>
                <c:pt idx="975">
                  <c:v>0.369316</c:v>
                </c:pt>
                <c:pt idx="976">
                  <c:v>0.369316</c:v>
                </c:pt>
                <c:pt idx="977">
                  <c:v>0.369316</c:v>
                </c:pt>
                <c:pt idx="978">
                  <c:v>0.369316</c:v>
                </c:pt>
                <c:pt idx="979">
                  <c:v>0.369316</c:v>
                </c:pt>
                <c:pt idx="980">
                  <c:v>0.369316</c:v>
                </c:pt>
                <c:pt idx="981">
                  <c:v>0.369316</c:v>
                </c:pt>
                <c:pt idx="982">
                  <c:v>0.369316</c:v>
                </c:pt>
                <c:pt idx="983">
                  <c:v>0.369316</c:v>
                </c:pt>
                <c:pt idx="984">
                  <c:v>0.369316</c:v>
                </c:pt>
                <c:pt idx="985">
                  <c:v>0.369316</c:v>
                </c:pt>
                <c:pt idx="986">
                  <c:v>0.369316</c:v>
                </c:pt>
                <c:pt idx="987">
                  <c:v>0.369316</c:v>
                </c:pt>
                <c:pt idx="988">
                  <c:v>0.369316</c:v>
                </c:pt>
                <c:pt idx="989">
                  <c:v>0.369316</c:v>
                </c:pt>
                <c:pt idx="990">
                  <c:v>0.369316</c:v>
                </c:pt>
                <c:pt idx="991">
                  <c:v>0.369316</c:v>
                </c:pt>
                <c:pt idx="992">
                  <c:v>0.369316</c:v>
                </c:pt>
                <c:pt idx="993">
                  <c:v>0.369316</c:v>
                </c:pt>
                <c:pt idx="994">
                  <c:v>0.369316</c:v>
                </c:pt>
                <c:pt idx="995">
                  <c:v>0.369316</c:v>
                </c:pt>
                <c:pt idx="996">
                  <c:v>0.369316</c:v>
                </c:pt>
                <c:pt idx="997">
                  <c:v>0.369316</c:v>
                </c:pt>
                <c:pt idx="998">
                  <c:v>0.369316</c:v>
                </c:pt>
                <c:pt idx="999">
                  <c:v>0.369316</c:v>
                </c:pt>
                <c:pt idx="1000">
                  <c:v>0.369316</c:v>
                </c:pt>
                <c:pt idx="1001">
                  <c:v>0.369316</c:v>
                </c:pt>
                <c:pt idx="1002">
                  <c:v>0.369316</c:v>
                </c:pt>
                <c:pt idx="1003">
                  <c:v>0.369316</c:v>
                </c:pt>
                <c:pt idx="1004">
                  <c:v>0.369316</c:v>
                </c:pt>
                <c:pt idx="1005">
                  <c:v>0.369316</c:v>
                </c:pt>
                <c:pt idx="1006">
                  <c:v>0.369316</c:v>
                </c:pt>
                <c:pt idx="1007">
                  <c:v>0.369316</c:v>
                </c:pt>
                <c:pt idx="1008">
                  <c:v>0.369316</c:v>
                </c:pt>
                <c:pt idx="1009">
                  <c:v>0.369316</c:v>
                </c:pt>
                <c:pt idx="1010">
                  <c:v>0.369316</c:v>
                </c:pt>
                <c:pt idx="1011">
                  <c:v>0.369316</c:v>
                </c:pt>
                <c:pt idx="1012">
                  <c:v>0.369316</c:v>
                </c:pt>
                <c:pt idx="1013">
                  <c:v>0.369316</c:v>
                </c:pt>
                <c:pt idx="1014">
                  <c:v>0.369316</c:v>
                </c:pt>
                <c:pt idx="1015">
                  <c:v>0.369316</c:v>
                </c:pt>
                <c:pt idx="1016">
                  <c:v>0.369316</c:v>
                </c:pt>
                <c:pt idx="1017">
                  <c:v>0.369316</c:v>
                </c:pt>
                <c:pt idx="1018">
                  <c:v>0.369316</c:v>
                </c:pt>
                <c:pt idx="1019">
                  <c:v>0.369316</c:v>
                </c:pt>
                <c:pt idx="1020">
                  <c:v>0.369316</c:v>
                </c:pt>
                <c:pt idx="1021">
                  <c:v>0.369316</c:v>
                </c:pt>
                <c:pt idx="1022">
                  <c:v>0.369316</c:v>
                </c:pt>
                <c:pt idx="1023">
                  <c:v>0.369316</c:v>
                </c:pt>
                <c:pt idx="1024">
                  <c:v>0.369316</c:v>
                </c:pt>
                <c:pt idx="1025">
                  <c:v>0.369316</c:v>
                </c:pt>
                <c:pt idx="1026">
                  <c:v>0.369316</c:v>
                </c:pt>
                <c:pt idx="1027">
                  <c:v>0.369316</c:v>
                </c:pt>
                <c:pt idx="1028">
                  <c:v>0.369316</c:v>
                </c:pt>
                <c:pt idx="1029">
                  <c:v>0.369316</c:v>
                </c:pt>
                <c:pt idx="1030">
                  <c:v>0.369316</c:v>
                </c:pt>
                <c:pt idx="1031">
                  <c:v>0.369316</c:v>
                </c:pt>
                <c:pt idx="1032">
                  <c:v>0.369316</c:v>
                </c:pt>
                <c:pt idx="1033">
                  <c:v>0.369316</c:v>
                </c:pt>
                <c:pt idx="1034">
                  <c:v>0.369316</c:v>
                </c:pt>
                <c:pt idx="1035">
                  <c:v>0.369316</c:v>
                </c:pt>
                <c:pt idx="1036">
                  <c:v>0.369316</c:v>
                </c:pt>
                <c:pt idx="1037">
                  <c:v>0.369316</c:v>
                </c:pt>
                <c:pt idx="1038">
                  <c:v>0.369316</c:v>
                </c:pt>
                <c:pt idx="1039">
                  <c:v>0.369316</c:v>
                </c:pt>
                <c:pt idx="1040">
                  <c:v>0.369316</c:v>
                </c:pt>
                <c:pt idx="1041">
                  <c:v>0.369316</c:v>
                </c:pt>
                <c:pt idx="1042">
                  <c:v>0.369316</c:v>
                </c:pt>
                <c:pt idx="1043">
                  <c:v>0.369316</c:v>
                </c:pt>
                <c:pt idx="1044">
                  <c:v>0.369316</c:v>
                </c:pt>
                <c:pt idx="1045">
                  <c:v>0.369316</c:v>
                </c:pt>
                <c:pt idx="1046">
                  <c:v>0.369316</c:v>
                </c:pt>
                <c:pt idx="1047">
                  <c:v>0.369316</c:v>
                </c:pt>
                <c:pt idx="1048">
                  <c:v>0.369316</c:v>
                </c:pt>
                <c:pt idx="1049">
                  <c:v>0.369316</c:v>
                </c:pt>
                <c:pt idx="1050">
                  <c:v>0.369316</c:v>
                </c:pt>
                <c:pt idx="1051">
                  <c:v>0.369316</c:v>
                </c:pt>
                <c:pt idx="1052">
                  <c:v>0.369316</c:v>
                </c:pt>
                <c:pt idx="1053">
                  <c:v>0.369316</c:v>
                </c:pt>
                <c:pt idx="1054">
                  <c:v>0.369316</c:v>
                </c:pt>
                <c:pt idx="1055">
                  <c:v>0.369316</c:v>
                </c:pt>
                <c:pt idx="1056">
                  <c:v>0.369316</c:v>
                </c:pt>
                <c:pt idx="1057">
                  <c:v>0.369316</c:v>
                </c:pt>
                <c:pt idx="1058">
                  <c:v>0.369316</c:v>
                </c:pt>
                <c:pt idx="1059">
                  <c:v>0.369316</c:v>
                </c:pt>
                <c:pt idx="1060">
                  <c:v>0.369316</c:v>
                </c:pt>
                <c:pt idx="1061">
                  <c:v>0.369316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0.392938</c:v>
                </c:pt>
                <c:pt idx="1226">
                  <c:v>0.392938</c:v>
                </c:pt>
                <c:pt idx="1227">
                  <c:v>0.392938</c:v>
                </c:pt>
                <c:pt idx="1228">
                  <c:v>0.392938</c:v>
                </c:pt>
                <c:pt idx="1229">
                  <c:v>0.392938</c:v>
                </c:pt>
                <c:pt idx="1230">
                  <c:v>0.392938</c:v>
                </c:pt>
                <c:pt idx="1231">
                  <c:v>0.392938</c:v>
                </c:pt>
                <c:pt idx="1232">
                  <c:v>0.392938</c:v>
                </c:pt>
                <c:pt idx="1233">
                  <c:v>0.392938</c:v>
                </c:pt>
                <c:pt idx="1234">
                  <c:v>0.392938</c:v>
                </c:pt>
                <c:pt idx="1235">
                  <c:v>0.392938</c:v>
                </c:pt>
                <c:pt idx="1236">
                  <c:v>0.392938</c:v>
                </c:pt>
                <c:pt idx="1237">
                  <c:v>0.392938</c:v>
                </c:pt>
                <c:pt idx="1238">
                  <c:v>0.392938</c:v>
                </c:pt>
                <c:pt idx="1239">
                  <c:v>0.392938</c:v>
                </c:pt>
                <c:pt idx="1240">
                  <c:v>0.392938</c:v>
                </c:pt>
                <c:pt idx="1241">
                  <c:v>0.392938</c:v>
                </c:pt>
                <c:pt idx="1242">
                  <c:v>0.392938</c:v>
                </c:pt>
                <c:pt idx="1243">
                  <c:v>0.392938</c:v>
                </c:pt>
                <c:pt idx="1244">
                  <c:v>0.392938</c:v>
                </c:pt>
                <c:pt idx="1245">
                  <c:v>0.392938</c:v>
                </c:pt>
                <c:pt idx="1246">
                  <c:v>0.392938</c:v>
                </c:pt>
                <c:pt idx="1247">
                  <c:v>0.392938</c:v>
                </c:pt>
                <c:pt idx="1248">
                  <c:v>0.392938</c:v>
                </c:pt>
                <c:pt idx="1249">
                  <c:v>0.392938</c:v>
                </c:pt>
                <c:pt idx="1250">
                  <c:v>0.392938</c:v>
                </c:pt>
                <c:pt idx="1251">
                  <c:v>0.392938</c:v>
                </c:pt>
                <c:pt idx="1252">
                  <c:v>0.392938</c:v>
                </c:pt>
                <c:pt idx="1253">
                  <c:v>0.392938</c:v>
                </c:pt>
                <c:pt idx="1254">
                  <c:v>0.392938</c:v>
                </c:pt>
                <c:pt idx="1255">
                  <c:v>0.392938</c:v>
                </c:pt>
                <c:pt idx="1256">
                  <c:v>0.392938</c:v>
                </c:pt>
                <c:pt idx="1257">
                  <c:v>0.392938</c:v>
                </c:pt>
                <c:pt idx="1258">
                  <c:v>0.392938</c:v>
                </c:pt>
                <c:pt idx="1259">
                  <c:v>0.392938</c:v>
                </c:pt>
                <c:pt idx="1260">
                  <c:v>0.392938</c:v>
                </c:pt>
                <c:pt idx="1261">
                  <c:v>0.392938</c:v>
                </c:pt>
                <c:pt idx="1262">
                  <c:v>0.392938</c:v>
                </c:pt>
                <c:pt idx="1263">
                  <c:v>0.392938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0.372745</c:v>
                </c:pt>
                <c:pt idx="1322">
                  <c:v>0.372745</c:v>
                </c:pt>
                <c:pt idx="1323">
                  <c:v>0.372745</c:v>
                </c:pt>
                <c:pt idx="1324">
                  <c:v>0.372745</c:v>
                </c:pt>
                <c:pt idx="1325">
                  <c:v>0.372745</c:v>
                </c:pt>
                <c:pt idx="1326">
                  <c:v>0.372745</c:v>
                </c:pt>
                <c:pt idx="1327">
                  <c:v>0.372745</c:v>
                </c:pt>
                <c:pt idx="1328">
                  <c:v>0.372745</c:v>
                </c:pt>
                <c:pt idx="1329">
                  <c:v>0.372745</c:v>
                </c:pt>
                <c:pt idx="1330">
                  <c:v>0.372745</c:v>
                </c:pt>
                <c:pt idx="1331">
                  <c:v>0.372745</c:v>
                </c:pt>
                <c:pt idx="1332">
                  <c:v>0.056896</c:v>
                </c:pt>
                <c:pt idx="1333">
                  <c:v>0.056896</c:v>
                </c:pt>
                <c:pt idx="1334">
                  <c:v>0.056896</c:v>
                </c:pt>
                <c:pt idx="1335">
                  <c:v>0.056896</c:v>
                </c:pt>
                <c:pt idx="1336">
                  <c:v>0.056896</c:v>
                </c:pt>
                <c:pt idx="1337">
                  <c:v>0.056896</c:v>
                </c:pt>
                <c:pt idx="1338">
                  <c:v>0.056896</c:v>
                </c:pt>
                <c:pt idx="1339">
                  <c:v>0.056896</c:v>
                </c:pt>
                <c:pt idx="1340">
                  <c:v>0.056896</c:v>
                </c:pt>
                <c:pt idx="1341">
                  <c:v>0.056896</c:v>
                </c:pt>
                <c:pt idx="1342">
                  <c:v>0.056896</c:v>
                </c:pt>
                <c:pt idx="1343">
                  <c:v>0.056896</c:v>
                </c:pt>
                <c:pt idx="1344">
                  <c:v>0.056896</c:v>
                </c:pt>
                <c:pt idx="1345">
                  <c:v>0.056896</c:v>
                </c:pt>
                <c:pt idx="1346">
                  <c:v>0.056896</c:v>
                </c:pt>
                <c:pt idx="1347">
                  <c:v>0.056896</c:v>
                </c:pt>
                <c:pt idx="1348">
                  <c:v>0.056896</c:v>
                </c:pt>
                <c:pt idx="1349">
                  <c:v>0.056896</c:v>
                </c:pt>
                <c:pt idx="1350">
                  <c:v>0.056896</c:v>
                </c:pt>
                <c:pt idx="1351">
                  <c:v>0.056896</c:v>
                </c:pt>
                <c:pt idx="1352">
                  <c:v>0.056896</c:v>
                </c:pt>
                <c:pt idx="1353">
                  <c:v>0.056896</c:v>
                </c:pt>
                <c:pt idx="1354">
                  <c:v>0.056896</c:v>
                </c:pt>
                <c:pt idx="1355">
                  <c:v>0.056896</c:v>
                </c:pt>
                <c:pt idx="1356">
                  <c:v>0.056896</c:v>
                </c:pt>
                <c:pt idx="1357">
                  <c:v>0.056896</c:v>
                </c:pt>
                <c:pt idx="1358">
                  <c:v>0.056896</c:v>
                </c:pt>
                <c:pt idx="1359">
                  <c:v>0.056896</c:v>
                </c:pt>
                <c:pt idx="1360">
                  <c:v>0.056896</c:v>
                </c:pt>
                <c:pt idx="1361">
                  <c:v>0.056896</c:v>
                </c:pt>
                <c:pt idx="1362">
                  <c:v>0.056896</c:v>
                </c:pt>
                <c:pt idx="1363">
                  <c:v>0.056896</c:v>
                </c:pt>
                <c:pt idx="1364">
                  <c:v>0.056896</c:v>
                </c:pt>
                <c:pt idx="1365">
                  <c:v>0.056896</c:v>
                </c:pt>
                <c:pt idx="1366">
                  <c:v>0.056896</c:v>
                </c:pt>
                <c:pt idx="1367">
                  <c:v>0.056896</c:v>
                </c:pt>
                <c:pt idx="1368">
                  <c:v>0.056896</c:v>
                </c:pt>
                <c:pt idx="1369">
                  <c:v>0.056896</c:v>
                </c:pt>
                <c:pt idx="1370">
                  <c:v>0.056896</c:v>
                </c:pt>
                <c:pt idx="1371">
                  <c:v>0.056896</c:v>
                </c:pt>
                <c:pt idx="1372">
                  <c:v>0.056896</c:v>
                </c:pt>
                <c:pt idx="1373">
                  <c:v>0.056896</c:v>
                </c:pt>
                <c:pt idx="1374">
                  <c:v>0.056896</c:v>
                </c:pt>
                <c:pt idx="1375">
                  <c:v>0.056896</c:v>
                </c:pt>
                <c:pt idx="1376">
                  <c:v>0.056896</c:v>
                </c:pt>
                <c:pt idx="1377">
                  <c:v>0.056896</c:v>
                </c:pt>
                <c:pt idx="1378">
                  <c:v>0.056896</c:v>
                </c:pt>
                <c:pt idx="1379">
                  <c:v>0.056896</c:v>
                </c:pt>
                <c:pt idx="1380">
                  <c:v>0.056896</c:v>
                </c:pt>
                <c:pt idx="1381">
                  <c:v>0.056896</c:v>
                </c:pt>
                <c:pt idx="1382">
                  <c:v>0.056896</c:v>
                </c:pt>
                <c:pt idx="1383">
                  <c:v>0.056896</c:v>
                </c:pt>
                <c:pt idx="1384">
                  <c:v>0.056896</c:v>
                </c:pt>
                <c:pt idx="1385">
                  <c:v>0.056896</c:v>
                </c:pt>
                <c:pt idx="1386">
                  <c:v>0.056896</c:v>
                </c:pt>
                <c:pt idx="1387">
                  <c:v>0.056896</c:v>
                </c:pt>
                <c:pt idx="1388">
                  <c:v>0.056896</c:v>
                </c:pt>
                <c:pt idx="1389">
                  <c:v>0.056896</c:v>
                </c:pt>
                <c:pt idx="1390">
                  <c:v>0.056896</c:v>
                </c:pt>
                <c:pt idx="1391">
                  <c:v>0.056896</c:v>
                </c:pt>
                <c:pt idx="1392">
                  <c:v>0.056896</c:v>
                </c:pt>
                <c:pt idx="1393">
                  <c:v>0.056896</c:v>
                </c:pt>
                <c:pt idx="1394">
                  <c:v>0.056896</c:v>
                </c:pt>
                <c:pt idx="1395">
                  <c:v>0.056896</c:v>
                </c:pt>
                <c:pt idx="1396">
                  <c:v>0.056896</c:v>
                </c:pt>
                <c:pt idx="1397">
                  <c:v>0.056896</c:v>
                </c:pt>
                <c:pt idx="1398">
                  <c:v>0.056896</c:v>
                </c:pt>
                <c:pt idx="1399">
                  <c:v>0.056896</c:v>
                </c:pt>
                <c:pt idx="1400">
                  <c:v>0.056896</c:v>
                </c:pt>
                <c:pt idx="1401">
                  <c:v>0.056896</c:v>
                </c:pt>
                <c:pt idx="1402">
                  <c:v>0.056896</c:v>
                </c:pt>
                <c:pt idx="1403">
                  <c:v>0.056896</c:v>
                </c:pt>
                <c:pt idx="1404">
                  <c:v>0.056896</c:v>
                </c:pt>
                <c:pt idx="1405">
                  <c:v>0.056896</c:v>
                </c:pt>
                <c:pt idx="1406">
                  <c:v>0.056896</c:v>
                </c:pt>
                <c:pt idx="1407">
                  <c:v>0.056896</c:v>
                </c:pt>
                <c:pt idx="1408">
                  <c:v>0.056896</c:v>
                </c:pt>
                <c:pt idx="1409">
                  <c:v>0.056896</c:v>
                </c:pt>
                <c:pt idx="1410">
                  <c:v>0.056896</c:v>
                </c:pt>
                <c:pt idx="1411">
                  <c:v>0.056896</c:v>
                </c:pt>
                <c:pt idx="1412">
                  <c:v>0.056896</c:v>
                </c:pt>
                <c:pt idx="1413">
                  <c:v>0.056896</c:v>
                </c:pt>
                <c:pt idx="1414">
                  <c:v>0.056896</c:v>
                </c:pt>
                <c:pt idx="1415">
                  <c:v>0.056896</c:v>
                </c:pt>
                <c:pt idx="1416">
                  <c:v>0.056896</c:v>
                </c:pt>
                <c:pt idx="1417">
                  <c:v>0.056896</c:v>
                </c:pt>
                <c:pt idx="1418">
                  <c:v>0.056896</c:v>
                </c:pt>
                <c:pt idx="1419">
                  <c:v>0.056896</c:v>
                </c:pt>
                <c:pt idx="1420">
                  <c:v>0.056896</c:v>
                </c:pt>
                <c:pt idx="1421">
                  <c:v>0.056896</c:v>
                </c:pt>
                <c:pt idx="1422">
                  <c:v>0.056896</c:v>
                </c:pt>
                <c:pt idx="1423">
                  <c:v>0.056896</c:v>
                </c:pt>
                <c:pt idx="1424">
                  <c:v>0.056896</c:v>
                </c:pt>
                <c:pt idx="1425">
                  <c:v>0.056896</c:v>
                </c:pt>
                <c:pt idx="1426">
                  <c:v>0.056896</c:v>
                </c:pt>
                <c:pt idx="1427">
                  <c:v>0.056896</c:v>
                </c:pt>
                <c:pt idx="1428">
                  <c:v>0.056896</c:v>
                </c:pt>
                <c:pt idx="1429">
                  <c:v>0.056896</c:v>
                </c:pt>
                <c:pt idx="1430">
                  <c:v>0.056896</c:v>
                </c:pt>
                <c:pt idx="1431">
                  <c:v>0.056896</c:v>
                </c:pt>
                <c:pt idx="1432">
                  <c:v>0.056896</c:v>
                </c:pt>
                <c:pt idx="1433">
                  <c:v>0.056896</c:v>
                </c:pt>
                <c:pt idx="1434">
                  <c:v>0.056896</c:v>
                </c:pt>
                <c:pt idx="1435">
                  <c:v>0.056896</c:v>
                </c:pt>
                <c:pt idx="1436">
                  <c:v>0.056896</c:v>
                </c:pt>
                <c:pt idx="1437">
                  <c:v>0.056896</c:v>
                </c:pt>
                <c:pt idx="1438">
                  <c:v>0.056896</c:v>
                </c:pt>
                <c:pt idx="1439">
                  <c:v>0.056896</c:v>
                </c:pt>
                <c:pt idx="1440">
                  <c:v>0.056896</c:v>
                </c:pt>
                <c:pt idx="1441">
                  <c:v>0.056896</c:v>
                </c:pt>
                <c:pt idx="1442">
                  <c:v>0.056896</c:v>
                </c:pt>
                <c:pt idx="1443">
                  <c:v>0.056896</c:v>
                </c:pt>
                <c:pt idx="1444">
                  <c:v>0.056896</c:v>
                </c:pt>
                <c:pt idx="1445">
                  <c:v>0.056896</c:v>
                </c:pt>
                <c:pt idx="1446">
                  <c:v>0.056896</c:v>
                </c:pt>
                <c:pt idx="1447">
                  <c:v>0.056896</c:v>
                </c:pt>
                <c:pt idx="1448">
                  <c:v>0.056896</c:v>
                </c:pt>
                <c:pt idx="1449">
                  <c:v>0.056896</c:v>
                </c:pt>
                <c:pt idx="1450">
                  <c:v>0.056896</c:v>
                </c:pt>
                <c:pt idx="1451">
                  <c:v>0.056896</c:v>
                </c:pt>
                <c:pt idx="1452">
                  <c:v>0.056896</c:v>
                </c:pt>
                <c:pt idx="1453">
                  <c:v>0.056896</c:v>
                </c:pt>
                <c:pt idx="1454">
                  <c:v>0.056896</c:v>
                </c:pt>
                <c:pt idx="1455">
                  <c:v>0.056896</c:v>
                </c:pt>
                <c:pt idx="1456">
                  <c:v>0.056896</c:v>
                </c:pt>
                <c:pt idx="1457">
                  <c:v>0.056896</c:v>
                </c:pt>
                <c:pt idx="1458">
                  <c:v>0.056896</c:v>
                </c:pt>
                <c:pt idx="1459">
                  <c:v>0.056896</c:v>
                </c:pt>
                <c:pt idx="1460">
                  <c:v>0.056896</c:v>
                </c:pt>
                <c:pt idx="1461">
                  <c:v>0.056896</c:v>
                </c:pt>
                <c:pt idx="1462">
                  <c:v>0.056896</c:v>
                </c:pt>
                <c:pt idx="1463">
                  <c:v>0.056896</c:v>
                </c:pt>
                <c:pt idx="1464">
                  <c:v>0.056896</c:v>
                </c:pt>
                <c:pt idx="1465">
                  <c:v>0.056896</c:v>
                </c:pt>
                <c:pt idx="1466">
                  <c:v>0.056896</c:v>
                </c:pt>
                <c:pt idx="1467">
                  <c:v>0.056896</c:v>
                </c:pt>
                <c:pt idx="1468">
                  <c:v>0.056896</c:v>
                </c:pt>
                <c:pt idx="1469">
                  <c:v>0.056896</c:v>
                </c:pt>
                <c:pt idx="1470">
                  <c:v>0.056896</c:v>
                </c:pt>
                <c:pt idx="1471">
                  <c:v>0.056896</c:v>
                </c:pt>
                <c:pt idx="1472">
                  <c:v>0.056896</c:v>
                </c:pt>
                <c:pt idx="1473">
                  <c:v>0.056896</c:v>
                </c:pt>
                <c:pt idx="1474">
                  <c:v>0.056896</c:v>
                </c:pt>
                <c:pt idx="1475">
                  <c:v>0.056896</c:v>
                </c:pt>
                <c:pt idx="1476">
                  <c:v>0.056896</c:v>
                </c:pt>
                <c:pt idx="1477">
                  <c:v>0.056896</c:v>
                </c:pt>
                <c:pt idx="1478">
                  <c:v>0.056896</c:v>
                </c:pt>
                <c:pt idx="1479">
                  <c:v>0.056896</c:v>
                </c:pt>
                <c:pt idx="1480">
                  <c:v>0.056896</c:v>
                </c:pt>
                <c:pt idx="1481">
                  <c:v>0.056896</c:v>
                </c:pt>
                <c:pt idx="1482">
                  <c:v>0.056896</c:v>
                </c:pt>
                <c:pt idx="1483">
                  <c:v>0.056896</c:v>
                </c:pt>
                <c:pt idx="1484">
                  <c:v>0.056896</c:v>
                </c:pt>
                <c:pt idx="1485">
                  <c:v>0.056896</c:v>
                </c:pt>
                <c:pt idx="1486">
                  <c:v>0.3048</c:v>
                </c:pt>
                <c:pt idx="1487">
                  <c:v>0.3048</c:v>
                </c:pt>
                <c:pt idx="1488">
                  <c:v>0.3048</c:v>
                </c:pt>
                <c:pt idx="1489">
                  <c:v>0.3048</c:v>
                </c:pt>
                <c:pt idx="1490">
                  <c:v>0.3048</c:v>
                </c:pt>
                <c:pt idx="1491">
                  <c:v>0.11557</c:v>
                </c:pt>
                <c:pt idx="1492">
                  <c:v>0.174625</c:v>
                </c:pt>
                <c:pt idx="1493">
                  <c:v>0.174625</c:v>
                </c:pt>
                <c:pt idx="1494">
                  <c:v>0.174625</c:v>
                </c:pt>
                <c:pt idx="1495">
                  <c:v>0.174625</c:v>
                </c:pt>
                <c:pt idx="1496">
                  <c:v>0.174625</c:v>
                </c:pt>
                <c:pt idx="1497">
                  <c:v>0.174625</c:v>
                </c:pt>
                <c:pt idx="1498">
                  <c:v>0.174625</c:v>
                </c:pt>
                <c:pt idx="1499">
                  <c:v>0.174625</c:v>
                </c:pt>
                <c:pt idx="1500">
                  <c:v>0.2286</c:v>
                </c:pt>
                <c:pt idx="1501">
                  <c:v>0.2286</c:v>
                </c:pt>
                <c:pt idx="1502">
                  <c:v>0.2286</c:v>
                </c:pt>
                <c:pt idx="1503">
                  <c:v>0.2286</c:v>
                </c:pt>
                <c:pt idx="1504">
                  <c:v>0.2286</c:v>
                </c:pt>
                <c:pt idx="1505">
                  <c:v>0.2286</c:v>
                </c:pt>
                <c:pt idx="1506">
                  <c:v>0.2286</c:v>
                </c:pt>
                <c:pt idx="1507">
                  <c:v>0.2286</c:v>
                </c:pt>
                <c:pt idx="1508">
                  <c:v>0.2286</c:v>
                </c:pt>
                <c:pt idx="1509">
                  <c:v>0.2286</c:v>
                </c:pt>
                <c:pt idx="1510">
                  <c:v>0.75565</c:v>
                </c:pt>
                <c:pt idx="1511">
                  <c:v>0.75565</c:v>
                </c:pt>
                <c:pt idx="1512">
                  <c:v>0.75565</c:v>
                </c:pt>
                <c:pt idx="1513">
                  <c:v>0.75565</c:v>
                </c:pt>
                <c:pt idx="1514">
                  <c:v>0.75565</c:v>
                </c:pt>
                <c:pt idx="1515">
                  <c:v>0.75565</c:v>
                </c:pt>
                <c:pt idx="1516">
                  <c:v>0.75565</c:v>
                </c:pt>
                <c:pt idx="1517">
                  <c:v>0.75565</c:v>
                </c:pt>
                <c:pt idx="1518">
                  <c:v>0.75565</c:v>
                </c:pt>
                <c:pt idx="1519">
                  <c:v>0.20828</c:v>
                </c:pt>
                <c:pt idx="1520">
                  <c:v>0.20828</c:v>
                </c:pt>
                <c:pt idx="1521">
                  <c:v>0.20828</c:v>
                </c:pt>
                <c:pt idx="1522">
                  <c:v>0.20828</c:v>
                </c:pt>
                <c:pt idx="1523">
                  <c:v>0.20828</c:v>
                </c:pt>
                <c:pt idx="1524">
                  <c:v>0.20828</c:v>
                </c:pt>
                <c:pt idx="1525">
                  <c:v>0.20828</c:v>
                </c:pt>
                <c:pt idx="1526">
                  <c:v>0.20828</c:v>
                </c:pt>
                <c:pt idx="1527">
                  <c:v>0.20828</c:v>
                </c:pt>
                <c:pt idx="1528">
                  <c:v>0.20828</c:v>
                </c:pt>
                <c:pt idx="1529">
                  <c:v>0.20828</c:v>
                </c:pt>
                <c:pt idx="1530">
                  <c:v>0.20828</c:v>
                </c:pt>
                <c:pt idx="1531">
                  <c:v>0.20828</c:v>
                </c:pt>
                <c:pt idx="1532">
                  <c:v>0.20828</c:v>
                </c:pt>
                <c:pt idx="1533">
                  <c:v>0.20828</c:v>
                </c:pt>
                <c:pt idx="1534">
                  <c:v>0.20828</c:v>
                </c:pt>
                <c:pt idx="1535">
                  <c:v>0.20828</c:v>
                </c:pt>
                <c:pt idx="1536">
                  <c:v>0.20828</c:v>
                </c:pt>
                <c:pt idx="1537">
                  <c:v>0.20828</c:v>
                </c:pt>
                <c:pt idx="1538">
                  <c:v>0.20828</c:v>
                </c:pt>
                <c:pt idx="1539">
                  <c:v>0.20828</c:v>
                </c:pt>
                <c:pt idx="1540">
                  <c:v>0.20828</c:v>
                </c:pt>
                <c:pt idx="1541">
                  <c:v>0.20828</c:v>
                </c:pt>
                <c:pt idx="1542">
                  <c:v>0.20828</c:v>
                </c:pt>
                <c:pt idx="1543">
                  <c:v>0.20828</c:v>
                </c:pt>
                <c:pt idx="1544">
                  <c:v>0.20828</c:v>
                </c:pt>
                <c:pt idx="1545">
                  <c:v>0.20828</c:v>
                </c:pt>
                <c:pt idx="1546">
                  <c:v>0.20828</c:v>
                </c:pt>
                <c:pt idx="1547">
                  <c:v>0.20828</c:v>
                </c:pt>
                <c:pt idx="1548">
                  <c:v>0.20828</c:v>
                </c:pt>
                <c:pt idx="1549">
                  <c:v>0.242951</c:v>
                </c:pt>
                <c:pt idx="1550">
                  <c:v>0.242951</c:v>
                </c:pt>
                <c:pt idx="1551">
                  <c:v>0.242951</c:v>
                </c:pt>
                <c:pt idx="1552">
                  <c:v>0.242951</c:v>
                </c:pt>
                <c:pt idx="1553">
                  <c:v>0.242951</c:v>
                </c:pt>
                <c:pt idx="1554">
                  <c:v>0.242951</c:v>
                </c:pt>
                <c:pt idx="1555">
                  <c:v>0.242951</c:v>
                </c:pt>
                <c:pt idx="1556">
                  <c:v>0.459105</c:v>
                </c:pt>
                <c:pt idx="1557">
                  <c:v>0.459105</c:v>
                </c:pt>
                <c:pt idx="1558">
                  <c:v>0.459105</c:v>
                </c:pt>
                <c:pt idx="1559">
                  <c:v>0.459105</c:v>
                </c:pt>
                <c:pt idx="1560">
                  <c:v>0.459105</c:v>
                </c:pt>
                <c:pt idx="1561">
                  <c:v>0.459105</c:v>
                </c:pt>
                <c:pt idx="1562">
                  <c:v>0.459105</c:v>
                </c:pt>
                <c:pt idx="1563">
                  <c:v>0.459105</c:v>
                </c:pt>
                <c:pt idx="1564">
                  <c:v>0.459105</c:v>
                </c:pt>
                <c:pt idx="1565">
                  <c:v>0.459105</c:v>
                </c:pt>
                <c:pt idx="1566">
                  <c:v>0.459105</c:v>
                </c:pt>
                <c:pt idx="1567">
                  <c:v>0.459105</c:v>
                </c:pt>
                <c:pt idx="1568">
                  <c:v>0.459105</c:v>
                </c:pt>
                <c:pt idx="1569">
                  <c:v>0.459105</c:v>
                </c:pt>
                <c:pt idx="1570">
                  <c:v>0.459105</c:v>
                </c:pt>
                <c:pt idx="1571">
                  <c:v>0.459105</c:v>
                </c:pt>
                <c:pt idx="1572">
                  <c:v>0.459105</c:v>
                </c:pt>
                <c:pt idx="1573">
                  <c:v>0.459105</c:v>
                </c:pt>
                <c:pt idx="1574">
                  <c:v>0.459105</c:v>
                </c:pt>
                <c:pt idx="1575">
                  <c:v>0.459105</c:v>
                </c:pt>
                <c:pt idx="1576">
                  <c:v>0.459105</c:v>
                </c:pt>
                <c:pt idx="1577">
                  <c:v>0.459105</c:v>
                </c:pt>
                <c:pt idx="1578">
                  <c:v>0.459105</c:v>
                </c:pt>
                <c:pt idx="1579">
                  <c:v>0.459105</c:v>
                </c:pt>
                <c:pt idx="1580">
                  <c:v>0.459105</c:v>
                </c:pt>
                <c:pt idx="1581">
                  <c:v>0.459105</c:v>
                </c:pt>
                <c:pt idx="1582">
                  <c:v>0.459105</c:v>
                </c:pt>
                <c:pt idx="1583">
                  <c:v>0.459105</c:v>
                </c:pt>
                <c:pt idx="1584">
                  <c:v>0.459105</c:v>
                </c:pt>
                <c:pt idx="1585">
                  <c:v>0.459105</c:v>
                </c:pt>
                <c:pt idx="1586">
                  <c:v>0.459105</c:v>
                </c:pt>
                <c:pt idx="1587">
                  <c:v>0.459105</c:v>
                </c:pt>
                <c:pt idx="1588">
                  <c:v>0.459105</c:v>
                </c:pt>
                <c:pt idx="1589">
                  <c:v>0.459105</c:v>
                </c:pt>
                <c:pt idx="1590">
                  <c:v>0.459105</c:v>
                </c:pt>
                <c:pt idx="1591">
                  <c:v>0.459105</c:v>
                </c:pt>
                <c:pt idx="1592">
                  <c:v>0.459105</c:v>
                </c:pt>
                <c:pt idx="1593">
                  <c:v>0.459105</c:v>
                </c:pt>
                <c:pt idx="1594">
                  <c:v>0.459105</c:v>
                </c:pt>
                <c:pt idx="1595">
                  <c:v>0.459105</c:v>
                </c:pt>
                <c:pt idx="1596">
                  <c:v>0.459105</c:v>
                </c:pt>
                <c:pt idx="1597">
                  <c:v>0.459105</c:v>
                </c:pt>
                <c:pt idx="1598">
                  <c:v>0.459105</c:v>
                </c:pt>
                <c:pt idx="1599">
                  <c:v>0.459105</c:v>
                </c:pt>
                <c:pt idx="1600">
                  <c:v>0.459105</c:v>
                </c:pt>
                <c:pt idx="1601">
                  <c:v>0.459105</c:v>
                </c:pt>
                <c:pt idx="1602">
                  <c:v>0.459105</c:v>
                </c:pt>
                <c:pt idx="1603">
                  <c:v>0.459105</c:v>
                </c:pt>
                <c:pt idx="1604">
                  <c:v>0.459105</c:v>
                </c:pt>
                <c:pt idx="1605">
                  <c:v>0.459105</c:v>
                </c:pt>
                <c:pt idx="1606">
                  <c:v>0.459105</c:v>
                </c:pt>
                <c:pt idx="1607">
                  <c:v>0.459105</c:v>
                </c:pt>
                <c:pt idx="1608">
                  <c:v>0.459105</c:v>
                </c:pt>
                <c:pt idx="1609">
                  <c:v>0.459105</c:v>
                </c:pt>
                <c:pt idx="1610">
                  <c:v>0.459105</c:v>
                </c:pt>
                <c:pt idx="1611">
                  <c:v>0.459105</c:v>
                </c:pt>
                <c:pt idx="1612">
                  <c:v>0.459105</c:v>
                </c:pt>
                <c:pt idx="1613">
                  <c:v>0.459105</c:v>
                </c:pt>
                <c:pt idx="1614">
                  <c:v>0.459105</c:v>
                </c:pt>
                <c:pt idx="1615">
                  <c:v>0.459105</c:v>
                </c:pt>
                <c:pt idx="1616">
                  <c:v>0.459105</c:v>
                </c:pt>
                <c:pt idx="1617">
                  <c:v>0.459105</c:v>
                </c:pt>
                <c:pt idx="1618">
                  <c:v>0.459105</c:v>
                </c:pt>
                <c:pt idx="1619">
                  <c:v>0.459105</c:v>
                </c:pt>
                <c:pt idx="1620">
                  <c:v>0.459105</c:v>
                </c:pt>
                <c:pt idx="1621">
                  <c:v>0.459105</c:v>
                </c:pt>
                <c:pt idx="1622">
                  <c:v>0.459105</c:v>
                </c:pt>
                <c:pt idx="1623">
                  <c:v>0.459105</c:v>
                </c:pt>
                <c:pt idx="1624">
                  <c:v>0.459105</c:v>
                </c:pt>
                <c:pt idx="1625">
                  <c:v>0.459105</c:v>
                </c:pt>
                <c:pt idx="1626">
                  <c:v>0.459105</c:v>
                </c:pt>
                <c:pt idx="1627">
                  <c:v>0.459105</c:v>
                </c:pt>
                <c:pt idx="1628">
                  <c:v>0.459105</c:v>
                </c:pt>
                <c:pt idx="1629">
                  <c:v>0.459105</c:v>
                </c:pt>
                <c:pt idx="1630">
                  <c:v>0.459105</c:v>
                </c:pt>
                <c:pt idx="1631">
                  <c:v>0.459105</c:v>
                </c:pt>
                <c:pt idx="1632">
                  <c:v>0.459105</c:v>
                </c:pt>
                <c:pt idx="1633">
                  <c:v>0.459105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0.154305</c:v>
                </c:pt>
                <c:pt idx="1669">
                  <c:v>0.154305</c:v>
                </c:pt>
                <c:pt idx="1670">
                  <c:v>0.154305</c:v>
                </c:pt>
                <c:pt idx="1671">
                  <c:v>0.154305</c:v>
                </c:pt>
                <c:pt idx="1672">
                  <c:v>0.154305</c:v>
                </c:pt>
                <c:pt idx="1673">
                  <c:v>0.154305</c:v>
                </c:pt>
                <c:pt idx="1674">
                  <c:v>0.154305</c:v>
                </c:pt>
                <c:pt idx="1675">
                  <c:v>0.154305</c:v>
                </c:pt>
                <c:pt idx="1676">
                  <c:v>0.154305</c:v>
                </c:pt>
                <c:pt idx="1677">
                  <c:v>0.154305</c:v>
                </c:pt>
                <c:pt idx="1678">
                  <c:v>0.154305</c:v>
                </c:pt>
                <c:pt idx="1679">
                  <c:v>0.154305</c:v>
                </c:pt>
                <c:pt idx="1680">
                  <c:v>0.154305</c:v>
                </c:pt>
                <c:pt idx="1681">
                  <c:v>0.154305</c:v>
                </c:pt>
                <c:pt idx="1682">
                  <c:v>0.154305</c:v>
                </c:pt>
                <c:pt idx="1683">
                  <c:v>0.154305</c:v>
                </c:pt>
                <c:pt idx="1684">
                  <c:v>0.154305</c:v>
                </c:pt>
                <c:pt idx="1685">
                  <c:v>0.154305</c:v>
                </c:pt>
                <c:pt idx="1686">
                  <c:v>0.154305</c:v>
                </c:pt>
                <c:pt idx="1687">
                  <c:v>0.154305</c:v>
                </c:pt>
                <c:pt idx="1688">
                  <c:v>0.154305</c:v>
                </c:pt>
                <c:pt idx="1689">
                  <c:v>0.154305</c:v>
                </c:pt>
                <c:pt idx="1690">
                  <c:v>0.154305</c:v>
                </c:pt>
                <c:pt idx="1691">
                  <c:v>0.154305</c:v>
                </c:pt>
                <c:pt idx="1692">
                  <c:v>0.154305</c:v>
                </c:pt>
                <c:pt idx="1693">
                  <c:v>0.154305</c:v>
                </c:pt>
                <c:pt idx="1694">
                  <c:v>0.154305</c:v>
                </c:pt>
                <c:pt idx="1695">
                  <c:v>0.154305</c:v>
                </c:pt>
                <c:pt idx="1696">
                  <c:v>0.154305</c:v>
                </c:pt>
                <c:pt idx="1697">
                  <c:v>0.154305</c:v>
                </c:pt>
                <c:pt idx="1698">
                  <c:v>0.154305</c:v>
                </c:pt>
                <c:pt idx="1699">
                  <c:v>0.154305</c:v>
                </c:pt>
                <c:pt idx="1700">
                  <c:v>0.154305</c:v>
                </c:pt>
                <c:pt idx="1701">
                  <c:v>0.154305</c:v>
                </c:pt>
                <c:pt idx="1702">
                  <c:v>0.154305</c:v>
                </c:pt>
                <c:pt idx="1703">
                  <c:v>0.154305</c:v>
                </c:pt>
                <c:pt idx="1704">
                  <c:v>0.154305</c:v>
                </c:pt>
                <c:pt idx="1705">
                  <c:v>0.154305</c:v>
                </c:pt>
                <c:pt idx="1706">
                  <c:v>0.154305</c:v>
                </c:pt>
                <c:pt idx="1707">
                  <c:v>0.154305</c:v>
                </c:pt>
                <c:pt idx="1708">
                  <c:v>0.154305</c:v>
                </c:pt>
                <c:pt idx="1709">
                  <c:v>0.154305</c:v>
                </c:pt>
                <c:pt idx="1710">
                  <c:v>0.154305</c:v>
                </c:pt>
                <c:pt idx="1711">
                  <c:v>0.154305</c:v>
                </c:pt>
                <c:pt idx="1712">
                  <c:v>0.154305</c:v>
                </c:pt>
                <c:pt idx="1713">
                  <c:v>0.154305</c:v>
                </c:pt>
                <c:pt idx="1714">
                  <c:v>0.154305</c:v>
                </c:pt>
                <c:pt idx="1715">
                  <c:v>0.154305</c:v>
                </c:pt>
                <c:pt idx="1716">
                  <c:v>0.154305</c:v>
                </c:pt>
                <c:pt idx="1717">
                  <c:v>0.154305</c:v>
                </c:pt>
                <c:pt idx="1718">
                  <c:v>0.154305</c:v>
                </c:pt>
                <c:pt idx="1719">
                  <c:v>0.154305</c:v>
                </c:pt>
                <c:pt idx="1720">
                  <c:v>0.154305</c:v>
                </c:pt>
                <c:pt idx="1721">
                  <c:v>0.154305</c:v>
                </c:pt>
                <c:pt idx="1722">
                  <c:v>0.154305</c:v>
                </c:pt>
                <c:pt idx="1723">
                  <c:v>0.154305</c:v>
                </c:pt>
                <c:pt idx="1724">
                  <c:v>0.154305</c:v>
                </c:pt>
                <c:pt idx="1725">
                  <c:v>0.154305</c:v>
                </c:pt>
                <c:pt idx="1726">
                  <c:v>0.154305</c:v>
                </c:pt>
                <c:pt idx="1727">
                  <c:v>0.154305</c:v>
                </c:pt>
                <c:pt idx="1728">
                  <c:v>0.154305</c:v>
                </c:pt>
                <c:pt idx="1729">
                  <c:v>0.154305</c:v>
                </c:pt>
                <c:pt idx="1730">
                  <c:v>0.154305</c:v>
                </c:pt>
                <c:pt idx="1731">
                  <c:v>0.154305</c:v>
                </c:pt>
                <c:pt idx="1732">
                  <c:v>0.154305</c:v>
                </c:pt>
                <c:pt idx="1733">
                  <c:v>0.295275</c:v>
                </c:pt>
                <c:pt idx="1734">
                  <c:v>0.295275</c:v>
                </c:pt>
                <c:pt idx="1735">
                  <c:v>0.295275</c:v>
                </c:pt>
                <c:pt idx="1736">
                  <c:v>0.295275</c:v>
                </c:pt>
                <c:pt idx="1737">
                  <c:v>0.295275</c:v>
                </c:pt>
                <c:pt idx="1738">
                  <c:v>0.295275</c:v>
                </c:pt>
                <c:pt idx="1739">
                  <c:v>0.295275</c:v>
                </c:pt>
                <c:pt idx="1740">
                  <c:v>0.295275</c:v>
                </c:pt>
                <c:pt idx="1741">
                  <c:v>0.295275</c:v>
                </c:pt>
                <c:pt idx="1742">
                  <c:v>0.295275</c:v>
                </c:pt>
                <c:pt idx="1743">
                  <c:v>0.295275</c:v>
                </c:pt>
                <c:pt idx="1744">
                  <c:v>0.295275</c:v>
                </c:pt>
                <c:pt idx="1745">
                  <c:v>0.295275</c:v>
                </c:pt>
                <c:pt idx="1746">
                  <c:v>0.295275</c:v>
                </c:pt>
                <c:pt idx="1747">
                  <c:v>0.295275</c:v>
                </c:pt>
                <c:pt idx="1748">
                  <c:v>0.295275</c:v>
                </c:pt>
                <c:pt idx="1749">
                  <c:v>0.295275</c:v>
                </c:pt>
                <c:pt idx="1750">
                  <c:v>0.295275</c:v>
                </c:pt>
                <c:pt idx="1751">
                  <c:v>0.295275</c:v>
                </c:pt>
                <c:pt idx="1752">
                  <c:v>0.295275</c:v>
                </c:pt>
                <c:pt idx="1753">
                  <c:v>0.295275</c:v>
                </c:pt>
                <c:pt idx="1754">
                  <c:v>0.295275</c:v>
                </c:pt>
                <c:pt idx="1755">
                  <c:v>0.295275</c:v>
                </c:pt>
                <c:pt idx="1756">
                  <c:v>0.295275</c:v>
                </c:pt>
                <c:pt idx="1757">
                  <c:v>0.295275</c:v>
                </c:pt>
                <c:pt idx="1758">
                  <c:v>0.295275</c:v>
                </c:pt>
                <c:pt idx="1759">
                  <c:v>0.295275</c:v>
                </c:pt>
                <c:pt idx="1760">
                  <c:v>0.295275</c:v>
                </c:pt>
                <c:pt idx="1761">
                  <c:v>0.295275</c:v>
                </c:pt>
                <c:pt idx="1762">
                  <c:v>0.295275</c:v>
                </c:pt>
                <c:pt idx="1763">
                  <c:v>0.295275</c:v>
                </c:pt>
                <c:pt idx="1764">
                  <c:v>0.295275</c:v>
                </c:pt>
                <c:pt idx="1765">
                  <c:v>0.295275</c:v>
                </c:pt>
                <c:pt idx="1766">
                  <c:v>0.295275</c:v>
                </c:pt>
                <c:pt idx="1767">
                  <c:v>0.295275</c:v>
                </c:pt>
                <c:pt idx="1768">
                  <c:v>0.295275</c:v>
                </c:pt>
                <c:pt idx="1769">
                  <c:v>0.295275</c:v>
                </c:pt>
                <c:pt idx="1770">
                  <c:v>0.295275</c:v>
                </c:pt>
                <c:pt idx="1771">
                  <c:v>0.295275</c:v>
                </c:pt>
                <c:pt idx="1772">
                  <c:v>0.295275</c:v>
                </c:pt>
                <c:pt idx="1773">
                  <c:v>0.295275</c:v>
                </c:pt>
                <c:pt idx="1774">
                  <c:v>0.295275</c:v>
                </c:pt>
                <c:pt idx="1775">
                  <c:v>0.295275</c:v>
                </c:pt>
                <c:pt idx="1776">
                  <c:v>0.295275</c:v>
                </c:pt>
                <c:pt idx="1777">
                  <c:v>0.295275</c:v>
                </c:pt>
                <c:pt idx="1778">
                  <c:v>0.295275</c:v>
                </c:pt>
                <c:pt idx="1779">
                  <c:v>0.295275</c:v>
                </c:pt>
                <c:pt idx="1780">
                  <c:v>0.295275</c:v>
                </c:pt>
                <c:pt idx="1781">
                  <c:v>0.295275</c:v>
                </c:pt>
                <c:pt idx="1782">
                  <c:v>0.295275</c:v>
                </c:pt>
                <c:pt idx="1783">
                  <c:v>0.295275</c:v>
                </c:pt>
                <c:pt idx="1784">
                  <c:v>0.295275</c:v>
                </c:pt>
                <c:pt idx="1785">
                  <c:v>0.295275</c:v>
                </c:pt>
                <c:pt idx="1786">
                  <c:v>0.295275</c:v>
                </c:pt>
                <c:pt idx="1787">
                  <c:v>0.295275</c:v>
                </c:pt>
                <c:pt idx="1788">
                  <c:v>0.295275</c:v>
                </c:pt>
                <c:pt idx="1789">
                  <c:v>0.295275</c:v>
                </c:pt>
                <c:pt idx="1790">
                  <c:v>0.295275</c:v>
                </c:pt>
                <c:pt idx="1791">
                  <c:v>0.295275</c:v>
                </c:pt>
                <c:pt idx="1792">
                  <c:v>0.295275</c:v>
                </c:pt>
                <c:pt idx="1793">
                  <c:v>0.295275</c:v>
                </c:pt>
                <c:pt idx="1794">
                  <c:v>0.295275</c:v>
                </c:pt>
                <c:pt idx="1795">
                  <c:v>0.295275</c:v>
                </c:pt>
                <c:pt idx="1796">
                  <c:v>0.295275</c:v>
                </c:pt>
                <c:pt idx="1797">
                  <c:v>0.295275</c:v>
                </c:pt>
                <c:pt idx="1798">
                  <c:v>0.295275</c:v>
                </c:pt>
                <c:pt idx="1799">
                  <c:v>0.295275</c:v>
                </c:pt>
                <c:pt idx="1800">
                  <c:v>0.295275</c:v>
                </c:pt>
                <c:pt idx="1801">
                  <c:v>0.295275</c:v>
                </c:pt>
                <c:pt idx="1802">
                  <c:v>0.295275</c:v>
                </c:pt>
                <c:pt idx="1803">
                  <c:v>0.295275</c:v>
                </c:pt>
                <c:pt idx="1804">
                  <c:v>0.295275</c:v>
                </c:pt>
                <c:pt idx="1805">
                  <c:v>0.295275</c:v>
                </c:pt>
                <c:pt idx="1806">
                  <c:v>0.295275</c:v>
                </c:pt>
                <c:pt idx="1807">
                  <c:v>0.295275</c:v>
                </c:pt>
                <c:pt idx="1808">
                  <c:v>0.295275</c:v>
                </c:pt>
                <c:pt idx="1809">
                  <c:v>0.295275</c:v>
                </c:pt>
                <c:pt idx="1810">
                  <c:v>0.295275</c:v>
                </c:pt>
                <c:pt idx="1811">
                  <c:v>0.295275</c:v>
                </c:pt>
                <c:pt idx="1812">
                  <c:v>0.295275</c:v>
                </c:pt>
                <c:pt idx="1813">
                  <c:v>0.295275</c:v>
                </c:pt>
                <c:pt idx="1814">
                  <c:v>0.295275</c:v>
                </c:pt>
                <c:pt idx="1815">
                  <c:v>0.295275</c:v>
                </c:pt>
                <c:pt idx="1816">
                  <c:v>0.295275</c:v>
                </c:pt>
                <c:pt idx="1817">
                  <c:v>0.295275</c:v>
                </c:pt>
                <c:pt idx="1818">
                  <c:v>0.295275</c:v>
                </c:pt>
                <c:pt idx="1819">
                  <c:v>0.295275</c:v>
                </c:pt>
                <c:pt idx="1820">
                  <c:v>0.295275</c:v>
                </c:pt>
                <c:pt idx="1821">
                  <c:v>0.295275</c:v>
                </c:pt>
                <c:pt idx="1822">
                  <c:v>0.295275</c:v>
                </c:pt>
                <c:pt idx="1823">
                  <c:v>0.295275</c:v>
                </c:pt>
                <c:pt idx="1824">
                  <c:v>0.295275</c:v>
                </c:pt>
                <c:pt idx="1825">
                  <c:v>0.295275</c:v>
                </c:pt>
                <c:pt idx="1826">
                  <c:v>0.295275</c:v>
                </c:pt>
                <c:pt idx="1827">
                  <c:v>0.295275</c:v>
                </c:pt>
                <c:pt idx="1828">
                  <c:v>0.295275</c:v>
                </c:pt>
                <c:pt idx="1829">
                  <c:v>0.295275</c:v>
                </c:pt>
                <c:pt idx="1830">
                  <c:v>0.295275</c:v>
                </c:pt>
                <c:pt idx="1831">
                  <c:v>0.295275</c:v>
                </c:pt>
                <c:pt idx="1832">
                  <c:v>0.295275</c:v>
                </c:pt>
                <c:pt idx="1833">
                  <c:v>0.295275</c:v>
                </c:pt>
                <c:pt idx="1834">
                  <c:v>0.295275</c:v>
                </c:pt>
                <c:pt idx="1835">
                  <c:v>0.295275</c:v>
                </c:pt>
                <c:pt idx="1836">
                  <c:v>0.295275</c:v>
                </c:pt>
                <c:pt idx="1837">
                  <c:v>0.295275</c:v>
                </c:pt>
                <c:pt idx="1838">
                  <c:v>0.295275</c:v>
                </c:pt>
                <c:pt idx="1839">
                  <c:v>0.295275</c:v>
                </c:pt>
                <c:pt idx="1840">
                  <c:v>0.295275</c:v>
                </c:pt>
                <c:pt idx="1841">
                  <c:v>0.295275</c:v>
                </c:pt>
                <c:pt idx="1842">
                  <c:v>0.295275</c:v>
                </c:pt>
                <c:pt idx="1843">
                  <c:v>0.295275</c:v>
                </c:pt>
                <c:pt idx="1844">
                  <c:v>0.295275</c:v>
                </c:pt>
                <c:pt idx="1845">
                  <c:v>0.295275</c:v>
                </c:pt>
                <c:pt idx="1846">
                  <c:v>0.295275</c:v>
                </c:pt>
                <c:pt idx="1847">
                  <c:v>0.295275</c:v>
                </c:pt>
                <c:pt idx="1848">
                  <c:v>0.295275</c:v>
                </c:pt>
                <c:pt idx="1849">
                  <c:v>0.295275</c:v>
                </c:pt>
                <c:pt idx="1850">
                  <c:v>0.295275</c:v>
                </c:pt>
                <c:pt idx="1851">
                  <c:v>0.295275</c:v>
                </c:pt>
                <c:pt idx="1852">
                  <c:v>0.295275</c:v>
                </c:pt>
                <c:pt idx="1853">
                  <c:v>0.295275</c:v>
                </c:pt>
                <c:pt idx="1854">
                  <c:v>0.295275</c:v>
                </c:pt>
                <c:pt idx="1855">
                  <c:v>0.295275</c:v>
                </c:pt>
                <c:pt idx="1856">
                  <c:v>0.295275</c:v>
                </c:pt>
                <c:pt idx="1857">
                  <c:v>0.295275</c:v>
                </c:pt>
                <c:pt idx="1858">
                  <c:v>0.295275</c:v>
                </c:pt>
                <c:pt idx="1859">
                  <c:v>0.295275</c:v>
                </c:pt>
                <c:pt idx="1860">
                  <c:v>0.295275</c:v>
                </c:pt>
                <c:pt idx="1861">
                  <c:v>0.295275</c:v>
                </c:pt>
                <c:pt idx="1862">
                  <c:v>0.295275</c:v>
                </c:pt>
                <c:pt idx="1863">
                  <c:v>0.295275</c:v>
                </c:pt>
                <c:pt idx="1864">
                  <c:v>0.295275</c:v>
                </c:pt>
                <c:pt idx="1865">
                  <c:v>0.295275</c:v>
                </c:pt>
                <c:pt idx="1866">
                  <c:v>0.295275</c:v>
                </c:pt>
                <c:pt idx="1867">
                  <c:v>0.295275</c:v>
                </c:pt>
                <c:pt idx="1868">
                  <c:v>0.295275</c:v>
                </c:pt>
                <c:pt idx="1869">
                  <c:v>0.295275</c:v>
                </c:pt>
                <c:pt idx="1870">
                  <c:v>0.295275</c:v>
                </c:pt>
                <c:pt idx="1871">
                  <c:v>0.295275</c:v>
                </c:pt>
                <c:pt idx="1872">
                  <c:v>0.295275</c:v>
                </c:pt>
                <c:pt idx="1873">
                  <c:v>0.295275</c:v>
                </c:pt>
                <c:pt idx="1874">
                  <c:v>0.295275</c:v>
                </c:pt>
                <c:pt idx="1875">
                  <c:v>0.295275</c:v>
                </c:pt>
                <c:pt idx="1876">
                  <c:v>0.295275</c:v>
                </c:pt>
                <c:pt idx="1877">
                  <c:v>0.295275</c:v>
                </c:pt>
                <c:pt idx="1878">
                  <c:v>0.295275</c:v>
                </c:pt>
                <c:pt idx="1879">
                  <c:v>0.295275</c:v>
                </c:pt>
                <c:pt idx="1880">
                  <c:v>0.295275</c:v>
                </c:pt>
                <c:pt idx="1881">
                  <c:v>0.295275</c:v>
                </c:pt>
                <c:pt idx="1882">
                  <c:v>0.295275</c:v>
                </c:pt>
                <c:pt idx="1883">
                  <c:v>0.295275</c:v>
                </c:pt>
                <c:pt idx="1884">
                  <c:v>0.295275</c:v>
                </c:pt>
                <c:pt idx="1885">
                  <c:v>0.295275</c:v>
                </c:pt>
                <c:pt idx="1886">
                  <c:v>0.295275</c:v>
                </c:pt>
                <c:pt idx="1887">
                  <c:v>0.295275</c:v>
                </c:pt>
                <c:pt idx="1888">
                  <c:v>0.295275</c:v>
                </c:pt>
                <c:pt idx="1889">
                  <c:v>0.295275</c:v>
                </c:pt>
                <c:pt idx="1890">
                  <c:v>0.295275</c:v>
                </c:pt>
                <c:pt idx="1891">
                  <c:v>0.295275</c:v>
                </c:pt>
                <c:pt idx="1892">
                  <c:v>0.295275</c:v>
                </c:pt>
                <c:pt idx="1893">
                  <c:v>0.295275</c:v>
                </c:pt>
                <c:pt idx="1894">
                  <c:v>0.295275</c:v>
                </c:pt>
                <c:pt idx="1895">
                  <c:v>0.295275</c:v>
                </c:pt>
                <c:pt idx="1896">
                  <c:v>0.295275</c:v>
                </c:pt>
                <c:pt idx="1897">
                  <c:v>0.295275</c:v>
                </c:pt>
                <c:pt idx="1898">
                  <c:v>0.295275</c:v>
                </c:pt>
                <c:pt idx="1899">
                  <c:v>0.295275</c:v>
                </c:pt>
                <c:pt idx="1900">
                  <c:v>0.295275</c:v>
                </c:pt>
                <c:pt idx="1901">
                  <c:v>0.295275</c:v>
                </c:pt>
                <c:pt idx="1902">
                  <c:v>0.295275</c:v>
                </c:pt>
                <c:pt idx="1903">
                  <c:v>0.295275</c:v>
                </c:pt>
                <c:pt idx="1904">
                  <c:v>0.295275</c:v>
                </c:pt>
                <c:pt idx="1905">
                  <c:v>0.295275</c:v>
                </c:pt>
                <c:pt idx="1906">
                  <c:v>0.295275</c:v>
                </c:pt>
                <c:pt idx="1907">
                  <c:v>0.295275</c:v>
                </c:pt>
                <c:pt idx="1908">
                  <c:v>0.295275</c:v>
                </c:pt>
                <c:pt idx="1909">
                  <c:v>0.295275</c:v>
                </c:pt>
                <c:pt idx="1910">
                  <c:v>0.295275</c:v>
                </c:pt>
                <c:pt idx="1911">
                  <c:v>0.295275</c:v>
                </c:pt>
                <c:pt idx="1912">
                  <c:v>0.295275</c:v>
                </c:pt>
                <c:pt idx="1913">
                  <c:v>0.295275</c:v>
                </c:pt>
                <c:pt idx="1914">
                  <c:v>0.295275</c:v>
                </c:pt>
                <c:pt idx="1915">
                  <c:v>0.295275</c:v>
                </c:pt>
                <c:pt idx="1916">
                  <c:v>0.295275</c:v>
                </c:pt>
                <c:pt idx="1917">
                  <c:v>0.295275</c:v>
                </c:pt>
                <c:pt idx="1918">
                  <c:v>0.295275</c:v>
                </c:pt>
                <c:pt idx="1919">
                  <c:v>0.295275</c:v>
                </c:pt>
                <c:pt idx="1920">
                  <c:v>0.295275</c:v>
                </c:pt>
                <c:pt idx="1921">
                  <c:v>0.295275</c:v>
                </c:pt>
                <c:pt idx="1922">
                  <c:v>0.295275</c:v>
                </c:pt>
                <c:pt idx="1923">
                  <c:v>0.295275</c:v>
                </c:pt>
                <c:pt idx="1924">
                  <c:v>0.295275</c:v>
                </c:pt>
                <c:pt idx="1925">
                  <c:v>0.295275</c:v>
                </c:pt>
                <c:pt idx="1926">
                  <c:v>0.295275</c:v>
                </c:pt>
                <c:pt idx="1927">
                  <c:v>0.295275</c:v>
                </c:pt>
                <c:pt idx="1928">
                  <c:v>0.295275</c:v>
                </c:pt>
                <c:pt idx="1929">
                  <c:v>0.295275</c:v>
                </c:pt>
                <c:pt idx="1930">
                  <c:v>0.295275</c:v>
                </c:pt>
                <c:pt idx="1931">
                  <c:v>0.295275</c:v>
                </c:pt>
                <c:pt idx="1932">
                  <c:v>0.295275</c:v>
                </c:pt>
                <c:pt idx="1933">
                  <c:v>0.295275</c:v>
                </c:pt>
                <c:pt idx="1934">
                  <c:v>0.295275</c:v>
                </c:pt>
                <c:pt idx="1935">
                  <c:v>0.295275</c:v>
                </c:pt>
                <c:pt idx="1936">
                  <c:v>0.295275</c:v>
                </c:pt>
                <c:pt idx="1937">
                  <c:v>0.295275</c:v>
                </c:pt>
                <c:pt idx="1938">
                  <c:v>0.295275</c:v>
                </c:pt>
                <c:pt idx="1939">
                  <c:v>0.295275</c:v>
                </c:pt>
                <c:pt idx="1940">
                  <c:v>0.295275</c:v>
                </c:pt>
                <c:pt idx="1941">
                  <c:v>0.403352</c:v>
                </c:pt>
                <c:pt idx="1942">
                  <c:v>0.403352</c:v>
                </c:pt>
                <c:pt idx="1943">
                  <c:v>0.403352</c:v>
                </c:pt>
                <c:pt idx="1944">
                  <c:v>0.403352</c:v>
                </c:pt>
                <c:pt idx="1945">
                  <c:v>0.403352</c:v>
                </c:pt>
                <c:pt idx="1946">
                  <c:v>0.403352</c:v>
                </c:pt>
                <c:pt idx="1947">
                  <c:v>0.403352</c:v>
                </c:pt>
                <c:pt idx="1948">
                  <c:v>0.403352</c:v>
                </c:pt>
                <c:pt idx="1949">
                  <c:v>0.403352</c:v>
                </c:pt>
                <c:pt idx="1950">
                  <c:v>0.403352</c:v>
                </c:pt>
                <c:pt idx="1951">
                  <c:v>0.403352</c:v>
                </c:pt>
                <c:pt idx="1952">
                  <c:v>0.403352</c:v>
                </c:pt>
                <c:pt idx="1953">
                  <c:v>0.403352</c:v>
                </c:pt>
                <c:pt idx="1954">
                  <c:v>0.403352</c:v>
                </c:pt>
                <c:pt idx="1955">
                  <c:v>0.403352</c:v>
                </c:pt>
                <c:pt idx="1956">
                  <c:v>0.403352</c:v>
                </c:pt>
                <c:pt idx="1957">
                  <c:v>0.403352</c:v>
                </c:pt>
                <c:pt idx="1958">
                  <c:v>0.403352</c:v>
                </c:pt>
                <c:pt idx="1959">
                  <c:v>0.403352</c:v>
                </c:pt>
                <c:pt idx="1960">
                  <c:v>0.403352</c:v>
                </c:pt>
                <c:pt idx="1961">
                  <c:v>0.403352</c:v>
                </c:pt>
                <c:pt idx="1962">
                  <c:v>0.403352</c:v>
                </c:pt>
                <c:pt idx="1963">
                  <c:v>0.403352</c:v>
                </c:pt>
                <c:pt idx="1964">
                  <c:v>0.428625</c:v>
                </c:pt>
                <c:pt idx="1965">
                  <c:v>0.428625</c:v>
                </c:pt>
                <c:pt idx="1966">
                  <c:v>0.428625</c:v>
                </c:pt>
                <c:pt idx="1967">
                  <c:v>0.428625</c:v>
                </c:pt>
                <c:pt idx="1968">
                  <c:v>0.428625</c:v>
                </c:pt>
                <c:pt idx="1969">
                  <c:v>0.428625</c:v>
                </c:pt>
                <c:pt idx="1970">
                  <c:v>0.428625</c:v>
                </c:pt>
                <c:pt idx="1971">
                  <c:v>0.428625</c:v>
                </c:pt>
                <c:pt idx="1972">
                  <c:v>0.428625</c:v>
                </c:pt>
                <c:pt idx="1973">
                  <c:v>0.428625</c:v>
                </c:pt>
                <c:pt idx="1974">
                  <c:v>0.428625</c:v>
                </c:pt>
                <c:pt idx="1975">
                  <c:v>0.428625</c:v>
                </c:pt>
                <c:pt idx="1976">
                  <c:v>0.428625</c:v>
                </c:pt>
                <c:pt idx="1977">
                  <c:v>0.428625</c:v>
                </c:pt>
                <c:pt idx="1978">
                  <c:v>0.428625</c:v>
                </c:pt>
                <c:pt idx="1979">
                  <c:v>0.428625</c:v>
                </c:pt>
                <c:pt idx="1980">
                  <c:v>0.428625</c:v>
                </c:pt>
                <c:pt idx="1981">
                  <c:v>0.428625</c:v>
                </c:pt>
                <c:pt idx="1982">
                  <c:v>0.428625</c:v>
                </c:pt>
                <c:pt idx="1983">
                  <c:v>0.428625</c:v>
                </c:pt>
                <c:pt idx="1984">
                  <c:v>0.428625</c:v>
                </c:pt>
                <c:pt idx="1985">
                  <c:v>0.428625</c:v>
                </c:pt>
                <c:pt idx="1986">
                  <c:v>0.428625</c:v>
                </c:pt>
                <c:pt idx="1987">
                  <c:v>0.428625</c:v>
                </c:pt>
                <c:pt idx="1988">
                  <c:v>0.428625</c:v>
                </c:pt>
                <c:pt idx="1989">
                  <c:v>0.428625</c:v>
                </c:pt>
                <c:pt idx="1990">
                  <c:v>0.428625</c:v>
                </c:pt>
                <c:pt idx="1991">
                  <c:v>0.428625</c:v>
                </c:pt>
                <c:pt idx="1992">
                  <c:v>0.428625</c:v>
                </c:pt>
                <c:pt idx="1993">
                  <c:v>0.428625</c:v>
                </c:pt>
                <c:pt idx="1994">
                  <c:v>0.428625</c:v>
                </c:pt>
                <c:pt idx="1995">
                  <c:v>0.428625</c:v>
                </c:pt>
                <c:pt idx="1996">
                  <c:v>0.428625</c:v>
                </c:pt>
                <c:pt idx="1997">
                  <c:v>0.428625</c:v>
                </c:pt>
                <c:pt idx="1998">
                  <c:v>0.428625</c:v>
                </c:pt>
                <c:pt idx="1999">
                  <c:v>0.428625</c:v>
                </c:pt>
                <c:pt idx="2000">
                  <c:v>0.428625</c:v>
                </c:pt>
                <c:pt idx="2001">
                  <c:v>0.428625</c:v>
                </c:pt>
                <c:pt idx="2002">
                  <c:v>0.428625</c:v>
                </c:pt>
                <c:pt idx="2003">
                  <c:v>0.428625</c:v>
                </c:pt>
                <c:pt idx="2004">
                  <c:v>0.428625</c:v>
                </c:pt>
                <c:pt idx="2005">
                  <c:v>0.428625</c:v>
                </c:pt>
                <c:pt idx="2006">
                  <c:v>0.428625</c:v>
                </c:pt>
                <c:pt idx="2007">
                  <c:v>0.428625</c:v>
                </c:pt>
                <c:pt idx="2008">
                  <c:v>0.428625</c:v>
                </c:pt>
                <c:pt idx="2009">
                  <c:v>0.428625</c:v>
                </c:pt>
                <c:pt idx="2010">
                  <c:v>0.428625</c:v>
                </c:pt>
                <c:pt idx="2011">
                  <c:v>0.428625</c:v>
                </c:pt>
                <c:pt idx="2012">
                  <c:v>0.428625</c:v>
                </c:pt>
                <c:pt idx="2013">
                  <c:v>0.428625</c:v>
                </c:pt>
                <c:pt idx="2014">
                  <c:v>0.428625</c:v>
                </c:pt>
                <c:pt idx="2015">
                  <c:v>0.428625</c:v>
                </c:pt>
                <c:pt idx="2016">
                  <c:v>0.428625</c:v>
                </c:pt>
                <c:pt idx="2017">
                  <c:v>0.428625</c:v>
                </c:pt>
                <c:pt idx="2018">
                  <c:v>0.428625</c:v>
                </c:pt>
                <c:pt idx="2019">
                  <c:v>0.428625</c:v>
                </c:pt>
                <c:pt idx="2020">
                  <c:v>0.428625</c:v>
                </c:pt>
                <c:pt idx="2021">
                  <c:v>0.428625</c:v>
                </c:pt>
                <c:pt idx="2022">
                  <c:v>0.428625</c:v>
                </c:pt>
                <c:pt idx="2023">
                  <c:v>0.428625</c:v>
                </c:pt>
                <c:pt idx="2024">
                  <c:v>0.428625</c:v>
                </c:pt>
                <c:pt idx="2025">
                  <c:v>0.428625</c:v>
                </c:pt>
                <c:pt idx="2026">
                  <c:v>0.428625</c:v>
                </c:pt>
                <c:pt idx="2027">
                  <c:v>0.428625</c:v>
                </c:pt>
                <c:pt idx="2028">
                  <c:v>0.428625</c:v>
                </c:pt>
                <c:pt idx="2029">
                  <c:v>0.428625</c:v>
                </c:pt>
                <c:pt idx="2030">
                  <c:v>0.428625</c:v>
                </c:pt>
                <c:pt idx="2031">
                  <c:v>0.428625</c:v>
                </c:pt>
                <c:pt idx="2032">
                  <c:v>0.428625</c:v>
                </c:pt>
                <c:pt idx="2033">
                  <c:v>0.428625</c:v>
                </c:pt>
                <c:pt idx="2034">
                  <c:v>0.428625</c:v>
                </c:pt>
                <c:pt idx="2035">
                  <c:v>0.428625</c:v>
                </c:pt>
                <c:pt idx="2036">
                  <c:v>0.428625</c:v>
                </c:pt>
                <c:pt idx="2037">
                  <c:v>0.428625</c:v>
                </c:pt>
                <c:pt idx="2038">
                  <c:v>0.428625</c:v>
                </c:pt>
                <c:pt idx="2039">
                  <c:v>0.428625</c:v>
                </c:pt>
                <c:pt idx="2040">
                  <c:v>0.428625</c:v>
                </c:pt>
                <c:pt idx="2041">
                  <c:v>0.428625</c:v>
                </c:pt>
                <c:pt idx="2042">
                  <c:v>0.428625</c:v>
                </c:pt>
                <c:pt idx="2043">
                  <c:v>0.428625</c:v>
                </c:pt>
                <c:pt idx="2044">
                  <c:v>0.428625</c:v>
                </c:pt>
                <c:pt idx="2045">
                  <c:v>0.428625</c:v>
                </c:pt>
                <c:pt idx="2046">
                  <c:v>0.428625</c:v>
                </c:pt>
                <c:pt idx="2047">
                  <c:v>0.428625</c:v>
                </c:pt>
                <c:pt idx="2048">
                  <c:v>0.932815</c:v>
                </c:pt>
                <c:pt idx="2049">
                  <c:v>0.932815</c:v>
                </c:pt>
                <c:pt idx="2050">
                  <c:v>0.932815</c:v>
                </c:pt>
                <c:pt idx="2051">
                  <c:v>0.932815</c:v>
                </c:pt>
                <c:pt idx="2052">
                  <c:v>0.932815</c:v>
                </c:pt>
                <c:pt idx="2053">
                  <c:v>0.932815</c:v>
                </c:pt>
                <c:pt idx="2054">
                  <c:v>0.932815</c:v>
                </c:pt>
                <c:pt idx="2055">
                  <c:v>0.932815</c:v>
                </c:pt>
                <c:pt idx="2056">
                  <c:v>0.932815</c:v>
                </c:pt>
                <c:pt idx="2057">
                  <c:v>0.932815</c:v>
                </c:pt>
                <c:pt idx="2058">
                  <c:v>0.932815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0.006858</c:v>
                </c:pt>
                <c:pt idx="2117">
                  <c:v>0.006858</c:v>
                </c:pt>
                <c:pt idx="2118">
                  <c:v>0.006858</c:v>
                </c:pt>
                <c:pt idx="2119">
                  <c:v>0.006858</c:v>
                </c:pt>
                <c:pt idx="2120">
                  <c:v>0.006858</c:v>
                </c:pt>
                <c:pt idx="2121">
                  <c:v>0.006858</c:v>
                </c:pt>
                <c:pt idx="2122">
                  <c:v>0.154178</c:v>
                </c:pt>
                <c:pt idx="2123">
                  <c:v>0.154178</c:v>
                </c:pt>
                <c:pt idx="2124">
                  <c:v>0.154178</c:v>
                </c:pt>
                <c:pt idx="2125">
                  <c:v>0.154178</c:v>
                </c:pt>
                <c:pt idx="2126">
                  <c:v>0.154178</c:v>
                </c:pt>
                <c:pt idx="2127">
                  <c:v>0.154178</c:v>
                </c:pt>
                <c:pt idx="2128">
                  <c:v>0.154178</c:v>
                </c:pt>
                <c:pt idx="2129">
                  <c:v>0.154178</c:v>
                </c:pt>
                <c:pt idx="2130">
                  <c:v>0.154178</c:v>
                </c:pt>
                <c:pt idx="2131">
                  <c:v>0.154178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0.028575</c:v>
                </c:pt>
                <c:pt idx="2136">
                  <c:v>0.028575</c:v>
                </c:pt>
                <c:pt idx="2137">
                  <c:v>0.028575</c:v>
                </c:pt>
                <c:pt idx="2138">
                  <c:v>0.028575</c:v>
                </c:pt>
                <c:pt idx="2139">
                  <c:v>0.028575</c:v>
                </c:pt>
                <c:pt idx="2140">
                  <c:v>0.028575</c:v>
                </c:pt>
                <c:pt idx="2141">
                  <c:v>0.028575</c:v>
                </c:pt>
                <c:pt idx="2142">
                  <c:v>0.028575</c:v>
                </c:pt>
                <c:pt idx="2143">
                  <c:v>0.028575</c:v>
                </c:pt>
                <c:pt idx="2144">
                  <c:v>0.028575</c:v>
                </c:pt>
                <c:pt idx="2145">
                  <c:v>0.028575</c:v>
                </c:pt>
                <c:pt idx="2146">
                  <c:v>0.028575</c:v>
                </c:pt>
                <c:pt idx="2147">
                  <c:v>0.028575</c:v>
                </c:pt>
                <c:pt idx="2148">
                  <c:v>0.028575</c:v>
                </c:pt>
                <c:pt idx="2149">
                  <c:v>0.028575</c:v>
                </c:pt>
                <c:pt idx="2150">
                  <c:v>0.028575</c:v>
                </c:pt>
                <c:pt idx="2151">
                  <c:v>0.028575</c:v>
                </c:pt>
                <c:pt idx="2152">
                  <c:v>0.028575</c:v>
                </c:pt>
                <c:pt idx="2153">
                  <c:v>0.028575</c:v>
                </c:pt>
                <c:pt idx="2154">
                  <c:v>0.028575</c:v>
                </c:pt>
                <c:pt idx="2155">
                  <c:v>0.028575</c:v>
                </c:pt>
                <c:pt idx="2156">
                  <c:v>0.028575</c:v>
                </c:pt>
                <c:pt idx="2157">
                  <c:v>0.028575</c:v>
                </c:pt>
                <c:pt idx="2158">
                  <c:v>0.028575</c:v>
                </c:pt>
                <c:pt idx="2159">
                  <c:v>0.028575</c:v>
                </c:pt>
                <c:pt idx="2160">
                  <c:v>0.028575</c:v>
                </c:pt>
                <c:pt idx="2161">
                  <c:v>0.028575</c:v>
                </c:pt>
                <c:pt idx="2162">
                  <c:v>0.028575</c:v>
                </c:pt>
                <c:pt idx="2163">
                  <c:v>0.028575</c:v>
                </c:pt>
                <c:pt idx="2164">
                  <c:v>0.028575</c:v>
                </c:pt>
                <c:pt idx="2165">
                  <c:v>0.028575</c:v>
                </c:pt>
                <c:pt idx="2166">
                  <c:v>0.028575</c:v>
                </c:pt>
                <c:pt idx="2167">
                  <c:v>0.028575</c:v>
                </c:pt>
                <c:pt idx="2168">
                  <c:v>0.028575</c:v>
                </c:pt>
                <c:pt idx="2169">
                  <c:v>0.028575</c:v>
                </c:pt>
                <c:pt idx="2170">
                  <c:v>0.028575</c:v>
                </c:pt>
                <c:pt idx="2171">
                  <c:v>0.028575</c:v>
                </c:pt>
                <c:pt idx="2172">
                  <c:v>0.028575</c:v>
                </c:pt>
                <c:pt idx="2173">
                  <c:v>0.028575</c:v>
                </c:pt>
                <c:pt idx="2174">
                  <c:v>0.028575</c:v>
                </c:pt>
                <c:pt idx="2175">
                  <c:v>0.028575</c:v>
                </c:pt>
                <c:pt idx="2176">
                  <c:v>0.028575</c:v>
                </c:pt>
                <c:pt idx="2177">
                  <c:v>0.028575</c:v>
                </c:pt>
                <c:pt idx="2178">
                  <c:v>0.028575</c:v>
                </c:pt>
                <c:pt idx="2179">
                  <c:v>0.028575</c:v>
                </c:pt>
                <c:pt idx="2180">
                  <c:v>0.028575</c:v>
                </c:pt>
                <c:pt idx="2181">
                  <c:v>0.028575</c:v>
                </c:pt>
                <c:pt idx="2182">
                  <c:v>0.028575</c:v>
                </c:pt>
                <c:pt idx="2183">
                  <c:v>0.028575</c:v>
                </c:pt>
                <c:pt idx="2184">
                  <c:v>0.028575</c:v>
                </c:pt>
                <c:pt idx="2185">
                  <c:v>0.028575</c:v>
                </c:pt>
                <c:pt idx="2186">
                  <c:v>0.028575</c:v>
                </c:pt>
                <c:pt idx="2187">
                  <c:v>0.028575</c:v>
                </c:pt>
                <c:pt idx="2188">
                  <c:v>0.028575</c:v>
                </c:pt>
                <c:pt idx="2189">
                  <c:v>0.028575</c:v>
                </c:pt>
                <c:pt idx="2190">
                  <c:v>0.028575</c:v>
                </c:pt>
                <c:pt idx="2191">
                  <c:v>0.028575</c:v>
                </c:pt>
                <c:pt idx="2192">
                  <c:v>0.028575</c:v>
                </c:pt>
                <c:pt idx="2193">
                  <c:v>0.028575</c:v>
                </c:pt>
                <c:pt idx="2194">
                  <c:v>0.028575</c:v>
                </c:pt>
                <c:pt idx="2195">
                  <c:v>0.028575</c:v>
                </c:pt>
                <c:pt idx="2196">
                  <c:v>0.028575</c:v>
                </c:pt>
                <c:pt idx="2197">
                  <c:v>0.028575</c:v>
                </c:pt>
                <c:pt idx="2198">
                  <c:v>0.028575</c:v>
                </c:pt>
                <c:pt idx="2199">
                  <c:v>0.028575</c:v>
                </c:pt>
                <c:pt idx="2200">
                  <c:v>0.028575</c:v>
                </c:pt>
                <c:pt idx="2201">
                  <c:v>0.028575</c:v>
                </c:pt>
                <c:pt idx="2202">
                  <c:v>0.028575</c:v>
                </c:pt>
                <c:pt idx="2203">
                  <c:v>0.028575</c:v>
                </c:pt>
                <c:pt idx="2204">
                  <c:v>0.028575</c:v>
                </c:pt>
                <c:pt idx="2205">
                  <c:v>0.028575</c:v>
                </c:pt>
                <c:pt idx="2206">
                  <c:v>0.028575</c:v>
                </c:pt>
                <c:pt idx="2207">
                  <c:v>0.028575</c:v>
                </c:pt>
                <c:pt idx="2208">
                  <c:v>0.35814</c:v>
                </c:pt>
                <c:pt idx="2209">
                  <c:v>0.35814</c:v>
                </c:pt>
                <c:pt idx="2210">
                  <c:v>0.35814</c:v>
                </c:pt>
                <c:pt idx="2211">
                  <c:v>0.35814</c:v>
                </c:pt>
                <c:pt idx="2212">
                  <c:v>0.35814</c:v>
                </c:pt>
                <c:pt idx="2213">
                  <c:v>0.35814</c:v>
                </c:pt>
                <c:pt idx="2214">
                  <c:v>0.35814</c:v>
                </c:pt>
                <c:pt idx="2215">
                  <c:v>0.35814</c:v>
                </c:pt>
                <c:pt idx="2216">
                  <c:v>0.35814</c:v>
                </c:pt>
                <c:pt idx="2217">
                  <c:v>0.35814</c:v>
                </c:pt>
                <c:pt idx="2218">
                  <c:v>0.35814</c:v>
                </c:pt>
                <c:pt idx="2219">
                  <c:v>0.35814</c:v>
                </c:pt>
                <c:pt idx="2220">
                  <c:v>0.35814</c:v>
                </c:pt>
                <c:pt idx="2221">
                  <c:v>0.35814</c:v>
                </c:pt>
                <c:pt idx="2222">
                  <c:v>0.35814</c:v>
                </c:pt>
                <c:pt idx="2223">
                  <c:v>0.35814</c:v>
                </c:pt>
                <c:pt idx="2224">
                  <c:v>0.35814</c:v>
                </c:pt>
                <c:pt idx="2225">
                  <c:v>0.35814</c:v>
                </c:pt>
                <c:pt idx="2226">
                  <c:v>0.35814</c:v>
                </c:pt>
                <c:pt idx="2227">
                  <c:v>0.35814</c:v>
                </c:pt>
                <c:pt idx="2228">
                  <c:v>0.35814</c:v>
                </c:pt>
                <c:pt idx="2229">
                  <c:v>0.35814</c:v>
                </c:pt>
                <c:pt idx="2230">
                  <c:v>0.35814</c:v>
                </c:pt>
                <c:pt idx="2231">
                  <c:v>0.35814</c:v>
                </c:pt>
                <c:pt idx="2232">
                  <c:v>0.35814</c:v>
                </c:pt>
                <c:pt idx="2233">
                  <c:v>0.35814</c:v>
                </c:pt>
                <c:pt idx="2234">
                  <c:v>0.35814</c:v>
                </c:pt>
                <c:pt idx="2235">
                  <c:v>0.35814</c:v>
                </c:pt>
                <c:pt idx="2236">
                  <c:v>0.35814</c:v>
                </c:pt>
                <c:pt idx="2237">
                  <c:v>0.35814</c:v>
                </c:pt>
                <c:pt idx="2238">
                  <c:v>0.35814</c:v>
                </c:pt>
                <c:pt idx="2239">
                  <c:v>0.35814</c:v>
                </c:pt>
                <c:pt idx="2240">
                  <c:v>0.35814</c:v>
                </c:pt>
                <c:pt idx="2241">
                  <c:v>0.35814</c:v>
                </c:pt>
                <c:pt idx="2242">
                  <c:v>0.35814</c:v>
                </c:pt>
                <c:pt idx="2243">
                  <c:v>0.07112</c:v>
                </c:pt>
                <c:pt idx="2244">
                  <c:v>0.07112</c:v>
                </c:pt>
                <c:pt idx="2245">
                  <c:v>0.211455</c:v>
                </c:pt>
                <c:pt idx="2246">
                  <c:v>0.211455</c:v>
                </c:pt>
                <c:pt idx="2247">
                  <c:v>0.211455</c:v>
                </c:pt>
                <c:pt idx="2248">
                  <c:v>0.211455</c:v>
                </c:pt>
                <c:pt idx="2249">
                  <c:v>0.211455</c:v>
                </c:pt>
                <c:pt idx="2250">
                  <c:v>0.211455</c:v>
                </c:pt>
                <c:pt idx="2251">
                  <c:v>0.211455</c:v>
                </c:pt>
                <c:pt idx="2252">
                  <c:v>0.211455</c:v>
                </c:pt>
                <c:pt idx="2253">
                  <c:v>0.211455</c:v>
                </c:pt>
                <c:pt idx="2254">
                  <c:v>0.211455</c:v>
                </c:pt>
                <c:pt idx="2255">
                  <c:v>0.211455</c:v>
                </c:pt>
                <c:pt idx="2256">
                  <c:v>0.211455</c:v>
                </c:pt>
                <c:pt idx="2257">
                  <c:v>0.211455</c:v>
                </c:pt>
                <c:pt idx="2258">
                  <c:v>0.211455</c:v>
                </c:pt>
                <c:pt idx="2259">
                  <c:v>0.211455</c:v>
                </c:pt>
                <c:pt idx="2260">
                  <c:v>0.211455</c:v>
                </c:pt>
                <c:pt idx="2261">
                  <c:v>0.211455</c:v>
                </c:pt>
                <c:pt idx="2262">
                  <c:v>0.211455</c:v>
                </c:pt>
                <c:pt idx="2263">
                  <c:v>0.211455</c:v>
                </c:pt>
                <c:pt idx="2264">
                  <c:v>0.211455</c:v>
                </c:pt>
                <c:pt idx="2265">
                  <c:v>0.211455</c:v>
                </c:pt>
                <c:pt idx="2266">
                  <c:v>0.211455</c:v>
                </c:pt>
                <c:pt idx="2267">
                  <c:v>0.211455</c:v>
                </c:pt>
                <c:pt idx="2268">
                  <c:v>0.211455</c:v>
                </c:pt>
                <c:pt idx="2269">
                  <c:v>0.211455</c:v>
                </c:pt>
                <c:pt idx="2270">
                  <c:v>0.211455</c:v>
                </c:pt>
                <c:pt idx="2271">
                  <c:v>0.211455</c:v>
                </c:pt>
                <c:pt idx="2272">
                  <c:v>0.211455</c:v>
                </c:pt>
                <c:pt idx="2273">
                  <c:v>0.211455</c:v>
                </c:pt>
                <c:pt idx="2274">
                  <c:v>0.211455</c:v>
                </c:pt>
                <c:pt idx="2275">
                  <c:v>0.211455</c:v>
                </c:pt>
                <c:pt idx="2276">
                  <c:v>0.211455</c:v>
                </c:pt>
                <c:pt idx="2277">
                  <c:v>0.211455</c:v>
                </c:pt>
                <c:pt idx="2278">
                  <c:v>0.211455</c:v>
                </c:pt>
                <c:pt idx="2279">
                  <c:v>0.211455</c:v>
                </c:pt>
                <c:pt idx="2280">
                  <c:v>0.211455</c:v>
                </c:pt>
                <c:pt idx="2281">
                  <c:v>0.211455</c:v>
                </c:pt>
                <c:pt idx="2282">
                  <c:v>0.211455</c:v>
                </c:pt>
                <c:pt idx="2283">
                  <c:v>0.211455</c:v>
                </c:pt>
                <c:pt idx="2284">
                  <c:v>0.211455</c:v>
                </c:pt>
                <c:pt idx="2285">
                  <c:v>0.211455</c:v>
                </c:pt>
                <c:pt idx="2286">
                  <c:v>0.211455</c:v>
                </c:pt>
                <c:pt idx="2287">
                  <c:v>0.211455</c:v>
                </c:pt>
                <c:pt idx="2288">
                  <c:v>0.211455</c:v>
                </c:pt>
                <c:pt idx="2289">
                  <c:v>0.211455</c:v>
                </c:pt>
                <c:pt idx="2290">
                  <c:v>0.211455</c:v>
                </c:pt>
                <c:pt idx="2291">
                  <c:v>0.211455</c:v>
                </c:pt>
                <c:pt idx="2292">
                  <c:v>0.211455</c:v>
                </c:pt>
                <c:pt idx="2293">
                  <c:v>0.211455</c:v>
                </c:pt>
                <c:pt idx="2294">
                  <c:v>0.211455</c:v>
                </c:pt>
                <c:pt idx="2295">
                  <c:v>0.211455</c:v>
                </c:pt>
                <c:pt idx="2296">
                  <c:v>0.211455</c:v>
                </c:pt>
                <c:pt idx="2297">
                  <c:v>0.211455</c:v>
                </c:pt>
                <c:pt idx="2298">
                  <c:v>0.211455</c:v>
                </c:pt>
                <c:pt idx="2299">
                  <c:v>0.211455</c:v>
                </c:pt>
                <c:pt idx="2300">
                  <c:v>0.211455</c:v>
                </c:pt>
                <c:pt idx="2301">
                  <c:v>0.211455</c:v>
                </c:pt>
                <c:pt idx="2302">
                  <c:v>0.211455</c:v>
                </c:pt>
                <c:pt idx="2303">
                  <c:v>0.211455</c:v>
                </c:pt>
                <c:pt idx="2304">
                  <c:v>0.211455</c:v>
                </c:pt>
                <c:pt idx="2305">
                  <c:v>0.211455</c:v>
                </c:pt>
                <c:pt idx="2306">
                  <c:v>0.211455</c:v>
                </c:pt>
                <c:pt idx="2307">
                  <c:v>0.211455</c:v>
                </c:pt>
                <c:pt idx="2308">
                  <c:v>0.211455</c:v>
                </c:pt>
                <c:pt idx="2309">
                  <c:v>0.211455</c:v>
                </c:pt>
                <c:pt idx="2310">
                  <c:v>0.211455</c:v>
                </c:pt>
                <c:pt idx="2311">
                  <c:v>0.211455</c:v>
                </c:pt>
                <c:pt idx="2312">
                  <c:v>0.211455</c:v>
                </c:pt>
                <c:pt idx="2313">
                  <c:v>0.182118</c:v>
                </c:pt>
                <c:pt idx="2314">
                  <c:v>0.182118</c:v>
                </c:pt>
                <c:pt idx="2315">
                  <c:v>0.182118</c:v>
                </c:pt>
                <c:pt idx="2316">
                  <c:v>0.182118</c:v>
                </c:pt>
                <c:pt idx="2317">
                  <c:v>0.182118</c:v>
                </c:pt>
                <c:pt idx="2318">
                  <c:v>0.182118</c:v>
                </c:pt>
                <c:pt idx="2319">
                  <c:v>0.182118</c:v>
                </c:pt>
                <c:pt idx="2320">
                  <c:v>0.182118</c:v>
                </c:pt>
                <c:pt idx="2321">
                  <c:v>0.182118</c:v>
                </c:pt>
                <c:pt idx="2322">
                  <c:v>0.182118</c:v>
                </c:pt>
                <c:pt idx="2323">
                  <c:v>0.182118</c:v>
                </c:pt>
                <c:pt idx="2324">
                  <c:v>0.182118</c:v>
                </c:pt>
                <c:pt idx="2325">
                  <c:v>0.182118</c:v>
                </c:pt>
                <c:pt idx="2326">
                  <c:v>0.182118</c:v>
                </c:pt>
                <c:pt idx="2327">
                  <c:v>0.182118</c:v>
                </c:pt>
                <c:pt idx="2328">
                  <c:v>0.182118</c:v>
                </c:pt>
                <c:pt idx="2329">
                  <c:v>0.182118</c:v>
                </c:pt>
                <c:pt idx="2330">
                  <c:v>0.182118</c:v>
                </c:pt>
                <c:pt idx="2331">
                  <c:v>0.182118</c:v>
                </c:pt>
                <c:pt idx="2332">
                  <c:v>0.182118</c:v>
                </c:pt>
                <c:pt idx="2333">
                  <c:v>0.182118</c:v>
                </c:pt>
                <c:pt idx="2334">
                  <c:v>0.061341</c:v>
                </c:pt>
                <c:pt idx="2335">
                  <c:v>0.061341</c:v>
                </c:pt>
                <c:pt idx="2336">
                  <c:v>0.061341</c:v>
                </c:pt>
                <c:pt idx="2337">
                  <c:v>0.061341</c:v>
                </c:pt>
                <c:pt idx="2338">
                  <c:v>0.061341</c:v>
                </c:pt>
                <c:pt idx="2339">
                  <c:v>0.061341</c:v>
                </c:pt>
                <c:pt idx="2340">
                  <c:v>0.061341</c:v>
                </c:pt>
                <c:pt idx="2341">
                  <c:v>0.061341</c:v>
                </c:pt>
                <c:pt idx="2342">
                  <c:v>0.061341</c:v>
                </c:pt>
                <c:pt idx="2343">
                  <c:v>0.061341</c:v>
                </c:pt>
                <c:pt idx="2344">
                  <c:v>0.061341</c:v>
                </c:pt>
                <c:pt idx="2345">
                  <c:v>0.061341</c:v>
                </c:pt>
                <c:pt idx="2346">
                  <c:v>0.061341</c:v>
                </c:pt>
                <c:pt idx="2347">
                  <c:v>0.42037</c:v>
                </c:pt>
                <c:pt idx="2348">
                  <c:v>0.42037</c:v>
                </c:pt>
                <c:pt idx="2349">
                  <c:v>0.42037</c:v>
                </c:pt>
                <c:pt idx="2350">
                  <c:v>0.42037</c:v>
                </c:pt>
                <c:pt idx="2351">
                  <c:v>0.42037</c:v>
                </c:pt>
                <c:pt idx="2352">
                  <c:v>0.42037</c:v>
                </c:pt>
                <c:pt idx="2353">
                  <c:v>0.42037</c:v>
                </c:pt>
                <c:pt idx="2354">
                  <c:v>0.42037</c:v>
                </c:pt>
                <c:pt idx="2355">
                  <c:v>0.12065</c:v>
                </c:pt>
                <c:pt idx="2356">
                  <c:v>0.12065</c:v>
                </c:pt>
                <c:pt idx="2357">
                  <c:v>0.12065</c:v>
                </c:pt>
                <c:pt idx="2358">
                  <c:v>0.12065</c:v>
                </c:pt>
                <c:pt idx="2359">
                  <c:v>0.12065</c:v>
                </c:pt>
                <c:pt idx="2360">
                  <c:v>0.12065</c:v>
                </c:pt>
                <c:pt idx="2361">
                  <c:v>0.12065</c:v>
                </c:pt>
                <c:pt idx="2362">
                  <c:v>0.12065</c:v>
                </c:pt>
                <c:pt idx="2363">
                  <c:v>0.12065</c:v>
                </c:pt>
                <c:pt idx="2364">
                  <c:v>0.12065</c:v>
                </c:pt>
                <c:pt idx="2365">
                  <c:v>0.12065</c:v>
                </c:pt>
                <c:pt idx="2366">
                  <c:v>0.12065</c:v>
                </c:pt>
                <c:pt idx="2367">
                  <c:v>0.12065</c:v>
                </c:pt>
                <c:pt idx="2368">
                  <c:v>0.12065</c:v>
                </c:pt>
                <c:pt idx="2369">
                  <c:v>0.12065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0.11049</c:v>
                </c:pt>
                <c:pt idx="2382">
                  <c:v>0.11049</c:v>
                </c:pt>
                <c:pt idx="2383">
                  <c:v>0.11049</c:v>
                </c:pt>
                <c:pt idx="2384">
                  <c:v>0.11049</c:v>
                </c:pt>
                <c:pt idx="2385">
                  <c:v>0.11049</c:v>
                </c:pt>
                <c:pt idx="2386">
                  <c:v>0.11049</c:v>
                </c:pt>
                <c:pt idx="2387">
                  <c:v>0.33528</c:v>
                </c:pt>
                <c:pt idx="2388">
                  <c:v>0.33528</c:v>
                </c:pt>
                <c:pt idx="2389">
                  <c:v>0.33528</c:v>
                </c:pt>
                <c:pt idx="2390">
                  <c:v>0.33528</c:v>
                </c:pt>
                <c:pt idx="2391">
                  <c:v>0.33528</c:v>
                </c:pt>
                <c:pt idx="2392">
                  <c:v>0.33528</c:v>
                </c:pt>
                <c:pt idx="2393">
                  <c:v>0.33528</c:v>
                </c:pt>
                <c:pt idx="2394">
                  <c:v>0.33528</c:v>
                </c:pt>
                <c:pt idx="2395">
                  <c:v>0.33528</c:v>
                </c:pt>
                <c:pt idx="2396">
                  <c:v>0.33528</c:v>
                </c:pt>
                <c:pt idx="2397">
                  <c:v>0.33528</c:v>
                </c:pt>
                <c:pt idx="2398">
                  <c:v>0.33528</c:v>
                </c:pt>
                <c:pt idx="2399">
                  <c:v>0.33528</c:v>
                </c:pt>
                <c:pt idx="2400">
                  <c:v>0.33528</c:v>
                </c:pt>
                <c:pt idx="2401">
                  <c:v>0.33528</c:v>
                </c:pt>
                <c:pt idx="2402">
                  <c:v>0.33528</c:v>
                </c:pt>
                <c:pt idx="2403">
                  <c:v>0.33528</c:v>
                </c:pt>
                <c:pt idx="2404">
                  <c:v>0.33528</c:v>
                </c:pt>
                <c:pt idx="2405">
                  <c:v>0.33528</c:v>
                </c:pt>
                <c:pt idx="2406">
                  <c:v>0.33528</c:v>
                </c:pt>
                <c:pt idx="2407">
                  <c:v>0.33528</c:v>
                </c:pt>
                <c:pt idx="2408">
                  <c:v>0.33528</c:v>
                </c:pt>
                <c:pt idx="2409">
                  <c:v>0.33528</c:v>
                </c:pt>
                <c:pt idx="2410">
                  <c:v>0.33528</c:v>
                </c:pt>
                <c:pt idx="2411">
                  <c:v>0.33528</c:v>
                </c:pt>
                <c:pt idx="2412">
                  <c:v>0.33528</c:v>
                </c:pt>
                <c:pt idx="2413">
                  <c:v>0.33528</c:v>
                </c:pt>
                <c:pt idx="2414">
                  <c:v>0.33528</c:v>
                </c:pt>
                <c:pt idx="2415">
                  <c:v>0.33528</c:v>
                </c:pt>
                <c:pt idx="2416">
                  <c:v>0.33528</c:v>
                </c:pt>
                <c:pt idx="2417">
                  <c:v>0.33528</c:v>
                </c:pt>
                <c:pt idx="2418">
                  <c:v>0.33528</c:v>
                </c:pt>
                <c:pt idx="2419">
                  <c:v>0.33528</c:v>
                </c:pt>
                <c:pt idx="2420">
                  <c:v>0.33528</c:v>
                </c:pt>
                <c:pt idx="2421">
                  <c:v>0.33528</c:v>
                </c:pt>
                <c:pt idx="2422">
                  <c:v>0.33528</c:v>
                </c:pt>
                <c:pt idx="2423">
                  <c:v>0.33528</c:v>
                </c:pt>
                <c:pt idx="2424">
                  <c:v>0.33528</c:v>
                </c:pt>
                <c:pt idx="2425">
                  <c:v>0.33528</c:v>
                </c:pt>
                <c:pt idx="2426">
                  <c:v>0.33528</c:v>
                </c:pt>
                <c:pt idx="2427">
                  <c:v>0.324485</c:v>
                </c:pt>
                <c:pt idx="2428">
                  <c:v>0.324485</c:v>
                </c:pt>
                <c:pt idx="2429">
                  <c:v>0.324485</c:v>
                </c:pt>
                <c:pt idx="2430">
                  <c:v>0.324485</c:v>
                </c:pt>
                <c:pt idx="2431">
                  <c:v>0.324485</c:v>
                </c:pt>
                <c:pt idx="2432">
                  <c:v>0.324485</c:v>
                </c:pt>
                <c:pt idx="2433">
                  <c:v>0.324485</c:v>
                </c:pt>
                <c:pt idx="2434">
                  <c:v>0.324485</c:v>
                </c:pt>
                <c:pt idx="2435">
                  <c:v>0.324485</c:v>
                </c:pt>
                <c:pt idx="2436">
                  <c:v>0.324485</c:v>
                </c:pt>
                <c:pt idx="2437">
                  <c:v>0.324485</c:v>
                </c:pt>
                <c:pt idx="2438">
                  <c:v>0.324485</c:v>
                </c:pt>
                <c:pt idx="2439">
                  <c:v>0.324485</c:v>
                </c:pt>
                <c:pt idx="2440">
                  <c:v>0.324485</c:v>
                </c:pt>
                <c:pt idx="2441">
                  <c:v>0.324485</c:v>
                </c:pt>
                <c:pt idx="2442">
                  <c:v>0.324485</c:v>
                </c:pt>
                <c:pt idx="2443">
                  <c:v>0.324485</c:v>
                </c:pt>
                <c:pt idx="2444">
                  <c:v>0.324485</c:v>
                </c:pt>
                <c:pt idx="2445">
                  <c:v>0.324485</c:v>
                </c:pt>
                <c:pt idx="2446">
                  <c:v>0.324485</c:v>
                </c:pt>
                <c:pt idx="2447">
                  <c:v>0.21717</c:v>
                </c:pt>
                <c:pt idx="2448">
                  <c:v>0.21717</c:v>
                </c:pt>
                <c:pt idx="2449">
                  <c:v>0.21717</c:v>
                </c:pt>
                <c:pt idx="2450">
                  <c:v>0.21717</c:v>
                </c:pt>
                <c:pt idx="2451">
                  <c:v>0.21717</c:v>
                </c:pt>
                <c:pt idx="2452">
                  <c:v>0.21717</c:v>
                </c:pt>
                <c:pt idx="2453">
                  <c:v>0.21717</c:v>
                </c:pt>
                <c:pt idx="2454">
                  <c:v>0.21717</c:v>
                </c:pt>
                <c:pt idx="2455">
                  <c:v>0.21717</c:v>
                </c:pt>
                <c:pt idx="2456">
                  <c:v>0.21717</c:v>
                </c:pt>
                <c:pt idx="2457">
                  <c:v>0.21717</c:v>
                </c:pt>
                <c:pt idx="2458">
                  <c:v>0.21717</c:v>
                </c:pt>
                <c:pt idx="2459">
                  <c:v>0.21717</c:v>
                </c:pt>
                <c:pt idx="2460">
                  <c:v>0.21717</c:v>
                </c:pt>
                <c:pt idx="2461">
                  <c:v>0.21717</c:v>
                </c:pt>
                <c:pt idx="2462">
                  <c:v>0.21717</c:v>
                </c:pt>
                <c:pt idx="2463">
                  <c:v>0.21717</c:v>
                </c:pt>
                <c:pt idx="2464">
                  <c:v>0.21717</c:v>
                </c:pt>
                <c:pt idx="2465">
                  <c:v>0.21717</c:v>
                </c:pt>
                <c:pt idx="2466">
                  <c:v>0.21717</c:v>
                </c:pt>
                <c:pt idx="2467">
                  <c:v>0.21717</c:v>
                </c:pt>
                <c:pt idx="2468">
                  <c:v>0.21717</c:v>
                </c:pt>
                <c:pt idx="2469">
                  <c:v>0.21717</c:v>
                </c:pt>
                <c:pt idx="2470">
                  <c:v>0.21717</c:v>
                </c:pt>
                <c:pt idx="2471">
                  <c:v>0.21717</c:v>
                </c:pt>
                <c:pt idx="2472">
                  <c:v>0.21717</c:v>
                </c:pt>
                <c:pt idx="2473">
                  <c:v>0.21717</c:v>
                </c:pt>
                <c:pt idx="2474">
                  <c:v>0.21717</c:v>
                </c:pt>
                <c:pt idx="2475">
                  <c:v>0.21717</c:v>
                </c:pt>
                <c:pt idx="2476">
                  <c:v>0.21717</c:v>
                </c:pt>
                <c:pt idx="2477">
                  <c:v>0.21717</c:v>
                </c:pt>
                <c:pt idx="2478">
                  <c:v>0.21717</c:v>
                </c:pt>
                <c:pt idx="2479">
                  <c:v>0.21717</c:v>
                </c:pt>
                <c:pt idx="2480">
                  <c:v>0.21717</c:v>
                </c:pt>
                <c:pt idx="2481">
                  <c:v>0.21717</c:v>
                </c:pt>
                <c:pt idx="2482">
                  <c:v>0.21717</c:v>
                </c:pt>
                <c:pt idx="2483">
                  <c:v>0.21717</c:v>
                </c:pt>
                <c:pt idx="2484">
                  <c:v>0.21717</c:v>
                </c:pt>
                <c:pt idx="2485">
                  <c:v>0.21717</c:v>
                </c:pt>
                <c:pt idx="2486">
                  <c:v>0.21717</c:v>
                </c:pt>
                <c:pt idx="2487">
                  <c:v>0.21717</c:v>
                </c:pt>
                <c:pt idx="2488">
                  <c:v>0.19812</c:v>
                </c:pt>
                <c:pt idx="2489">
                  <c:v>0.19812</c:v>
                </c:pt>
                <c:pt idx="2490">
                  <c:v>0.19812</c:v>
                </c:pt>
                <c:pt idx="2491">
                  <c:v>0.19812</c:v>
                </c:pt>
                <c:pt idx="2492">
                  <c:v>0.19812</c:v>
                </c:pt>
                <c:pt idx="2493">
                  <c:v>0.19812</c:v>
                </c:pt>
                <c:pt idx="2494">
                  <c:v>0.19812</c:v>
                </c:pt>
                <c:pt idx="2495">
                  <c:v>0.19812</c:v>
                </c:pt>
                <c:pt idx="2496">
                  <c:v>0.19812</c:v>
                </c:pt>
                <c:pt idx="2497">
                  <c:v>0.19812</c:v>
                </c:pt>
                <c:pt idx="2498">
                  <c:v>0.19812</c:v>
                </c:pt>
                <c:pt idx="2499">
                  <c:v>0.19812</c:v>
                </c:pt>
                <c:pt idx="2500">
                  <c:v>0.19812</c:v>
                </c:pt>
                <c:pt idx="2501">
                  <c:v>0.19812</c:v>
                </c:pt>
                <c:pt idx="2502">
                  <c:v>0.19812</c:v>
                </c:pt>
                <c:pt idx="2503">
                  <c:v>0.19812</c:v>
                </c:pt>
                <c:pt idx="2504">
                  <c:v>0.19812</c:v>
                </c:pt>
                <c:pt idx="2505">
                  <c:v>0.19812</c:v>
                </c:pt>
                <c:pt idx="2506">
                  <c:v>0.19812</c:v>
                </c:pt>
                <c:pt idx="2507">
                  <c:v>0.19812</c:v>
                </c:pt>
                <c:pt idx="2508">
                  <c:v>0.19812</c:v>
                </c:pt>
                <c:pt idx="2509">
                  <c:v>0.19812</c:v>
                </c:pt>
                <c:pt idx="2510">
                  <c:v>0.19812</c:v>
                </c:pt>
                <c:pt idx="2511">
                  <c:v>0.19812</c:v>
                </c:pt>
                <c:pt idx="2512">
                  <c:v>0.19812</c:v>
                </c:pt>
                <c:pt idx="2513">
                  <c:v>0.19812</c:v>
                </c:pt>
                <c:pt idx="2514">
                  <c:v>0.19812</c:v>
                </c:pt>
                <c:pt idx="2515">
                  <c:v>0.19812</c:v>
                </c:pt>
                <c:pt idx="2516">
                  <c:v>0.19812</c:v>
                </c:pt>
                <c:pt idx="2517">
                  <c:v>0.19812</c:v>
                </c:pt>
                <c:pt idx="2518">
                  <c:v>0.19812</c:v>
                </c:pt>
                <c:pt idx="2519">
                  <c:v>0.19812</c:v>
                </c:pt>
                <c:pt idx="2520">
                  <c:v>0.19812</c:v>
                </c:pt>
                <c:pt idx="2521">
                  <c:v>0.19812</c:v>
                </c:pt>
                <c:pt idx="2522">
                  <c:v>0.19812</c:v>
                </c:pt>
                <c:pt idx="2523">
                  <c:v>0.19812</c:v>
                </c:pt>
                <c:pt idx="2524">
                  <c:v>0.19812</c:v>
                </c:pt>
                <c:pt idx="2525">
                  <c:v>0.19812</c:v>
                </c:pt>
                <c:pt idx="2526">
                  <c:v>0.19812</c:v>
                </c:pt>
                <c:pt idx="2527">
                  <c:v>0.19812</c:v>
                </c:pt>
                <c:pt idx="2528">
                  <c:v>0.19812</c:v>
                </c:pt>
                <c:pt idx="2529">
                  <c:v>0.19812</c:v>
                </c:pt>
                <c:pt idx="2530">
                  <c:v>0.19812</c:v>
                </c:pt>
                <c:pt idx="2531">
                  <c:v>0.19812</c:v>
                </c:pt>
                <c:pt idx="2532">
                  <c:v>0.19812</c:v>
                </c:pt>
                <c:pt idx="2533">
                  <c:v>0.19812</c:v>
                </c:pt>
                <c:pt idx="2534">
                  <c:v>0.19812</c:v>
                </c:pt>
                <c:pt idx="2535">
                  <c:v>0.19812</c:v>
                </c:pt>
                <c:pt idx="2536">
                  <c:v>0.19812</c:v>
                </c:pt>
                <c:pt idx="2537">
                  <c:v>0.19812</c:v>
                </c:pt>
                <c:pt idx="2538">
                  <c:v>0.19812</c:v>
                </c:pt>
                <c:pt idx="2539">
                  <c:v>0.19812</c:v>
                </c:pt>
                <c:pt idx="2540">
                  <c:v>0.19812</c:v>
                </c:pt>
                <c:pt idx="2541">
                  <c:v>0.19812</c:v>
                </c:pt>
                <c:pt idx="2542">
                  <c:v>0.19812</c:v>
                </c:pt>
                <c:pt idx="2543">
                  <c:v>0.19812</c:v>
                </c:pt>
                <c:pt idx="2544">
                  <c:v>0.19812</c:v>
                </c:pt>
                <c:pt idx="2545">
                  <c:v>0.19812</c:v>
                </c:pt>
                <c:pt idx="2546">
                  <c:v>0.19812</c:v>
                </c:pt>
                <c:pt idx="2547">
                  <c:v>0.19812</c:v>
                </c:pt>
                <c:pt idx="2548">
                  <c:v>0.19812</c:v>
                </c:pt>
                <c:pt idx="2549">
                  <c:v>0.19812</c:v>
                </c:pt>
                <c:pt idx="2550">
                  <c:v>0.19812</c:v>
                </c:pt>
                <c:pt idx="2551">
                  <c:v>0.19812</c:v>
                </c:pt>
                <c:pt idx="2552">
                  <c:v>0.19812</c:v>
                </c:pt>
                <c:pt idx="2553">
                  <c:v>0.19812</c:v>
                </c:pt>
                <c:pt idx="2554">
                  <c:v>0.19812</c:v>
                </c:pt>
                <c:pt idx="2555">
                  <c:v>0.19812</c:v>
                </c:pt>
                <c:pt idx="2556">
                  <c:v>0.19812</c:v>
                </c:pt>
                <c:pt idx="2557">
                  <c:v>0.19812</c:v>
                </c:pt>
                <c:pt idx="2558">
                  <c:v>0.19812</c:v>
                </c:pt>
                <c:pt idx="2559">
                  <c:v>0.19812</c:v>
                </c:pt>
                <c:pt idx="2560">
                  <c:v>0.19812</c:v>
                </c:pt>
                <c:pt idx="2561">
                  <c:v>0.19812</c:v>
                </c:pt>
                <c:pt idx="2562">
                  <c:v>0.19812</c:v>
                </c:pt>
                <c:pt idx="2563">
                  <c:v>0.19812</c:v>
                </c:pt>
                <c:pt idx="2564">
                  <c:v>0.19812</c:v>
                </c:pt>
                <c:pt idx="2565">
                  <c:v>0.19812</c:v>
                </c:pt>
                <c:pt idx="2566">
                  <c:v>0.19812</c:v>
                </c:pt>
                <c:pt idx="2567">
                  <c:v>0.19812</c:v>
                </c:pt>
                <c:pt idx="2568">
                  <c:v>0.19812</c:v>
                </c:pt>
                <c:pt idx="2569">
                  <c:v>0.19812</c:v>
                </c:pt>
                <c:pt idx="2570">
                  <c:v>0.19812</c:v>
                </c:pt>
                <c:pt idx="2571">
                  <c:v>0.19812</c:v>
                </c:pt>
                <c:pt idx="2572">
                  <c:v>0.19812</c:v>
                </c:pt>
                <c:pt idx="2573">
                  <c:v>0.19812</c:v>
                </c:pt>
                <c:pt idx="2574">
                  <c:v>0.19812</c:v>
                </c:pt>
                <c:pt idx="2575">
                  <c:v>0.19812</c:v>
                </c:pt>
                <c:pt idx="2576">
                  <c:v>0.19812</c:v>
                </c:pt>
                <c:pt idx="2577">
                  <c:v>0.19812</c:v>
                </c:pt>
                <c:pt idx="2578">
                  <c:v>0.19812</c:v>
                </c:pt>
                <c:pt idx="2579">
                  <c:v>0.19812</c:v>
                </c:pt>
                <c:pt idx="2580">
                  <c:v>0.19812</c:v>
                </c:pt>
                <c:pt idx="2581">
                  <c:v>0.19812</c:v>
                </c:pt>
                <c:pt idx="2582">
                  <c:v>0.19812</c:v>
                </c:pt>
                <c:pt idx="2583">
                  <c:v>0.19812</c:v>
                </c:pt>
                <c:pt idx="2584">
                  <c:v>0.19812</c:v>
                </c:pt>
                <c:pt idx="2585">
                  <c:v>0.19812</c:v>
                </c:pt>
                <c:pt idx="2586">
                  <c:v>0.19812</c:v>
                </c:pt>
                <c:pt idx="2587">
                  <c:v>0.19812</c:v>
                </c:pt>
                <c:pt idx="2588">
                  <c:v>0.19812</c:v>
                </c:pt>
                <c:pt idx="2589">
                  <c:v>0.19812</c:v>
                </c:pt>
                <c:pt idx="2590">
                  <c:v>0.19812</c:v>
                </c:pt>
                <c:pt idx="2591">
                  <c:v>0.19812</c:v>
                </c:pt>
                <c:pt idx="2592">
                  <c:v>0.19812</c:v>
                </c:pt>
                <c:pt idx="2593">
                  <c:v>0.19812</c:v>
                </c:pt>
                <c:pt idx="2594">
                  <c:v>0.19812</c:v>
                </c:pt>
                <c:pt idx="2595">
                  <c:v>0.19812</c:v>
                </c:pt>
                <c:pt idx="2596">
                  <c:v>0.19812</c:v>
                </c:pt>
                <c:pt idx="2597">
                  <c:v>0.19812</c:v>
                </c:pt>
                <c:pt idx="2598">
                  <c:v>0.19812</c:v>
                </c:pt>
                <c:pt idx="2599">
                  <c:v>0.19812</c:v>
                </c:pt>
                <c:pt idx="2600">
                  <c:v>0.19812</c:v>
                </c:pt>
                <c:pt idx="2601">
                  <c:v>0.19812</c:v>
                </c:pt>
                <c:pt idx="2602">
                  <c:v>0.19812</c:v>
                </c:pt>
                <c:pt idx="2603">
                  <c:v>0.19812</c:v>
                </c:pt>
                <c:pt idx="2604">
                  <c:v>0.19812</c:v>
                </c:pt>
                <c:pt idx="2605">
                  <c:v>0.19812</c:v>
                </c:pt>
                <c:pt idx="2606">
                  <c:v>0.19812</c:v>
                </c:pt>
                <c:pt idx="2607">
                  <c:v>0.19812</c:v>
                </c:pt>
                <c:pt idx="2608">
                  <c:v>0.19812</c:v>
                </c:pt>
                <c:pt idx="2609">
                  <c:v>0.19812</c:v>
                </c:pt>
                <c:pt idx="2610">
                  <c:v>0.19812</c:v>
                </c:pt>
                <c:pt idx="2611">
                  <c:v>0.19812</c:v>
                </c:pt>
                <c:pt idx="2612">
                  <c:v>0.19812</c:v>
                </c:pt>
                <c:pt idx="2613">
                  <c:v>0.19812</c:v>
                </c:pt>
                <c:pt idx="2614">
                  <c:v>0.19812</c:v>
                </c:pt>
                <c:pt idx="2615">
                  <c:v>0.19812</c:v>
                </c:pt>
                <c:pt idx="2616">
                  <c:v>0.19812</c:v>
                </c:pt>
                <c:pt idx="2617">
                  <c:v>0.19812</c:v>
                </c:pt>
                <c:pt idx="2618">
                  <c:v>0.19812</c:v>
                </c:pt>
                <c:pt idx="2619">
                  <c:v>0.19812</c:v>
                </c:pt>
                <c:pt idx="2620">
                  <c:v>0.19812</c:v>
                </c:pt>
                <c:pt idx="2621">
                  <c:v>0.19812</c:v>
                </c:pt>
                <c:pt idx="2622">
                  <c:v>0.19812</c:v>
                </c:pt>
                <c:pt idx="2623">
                  <c:v>0.19812</c:v>
                </c:pt>
                <c:pt idx="2624">
                  <c:v>0.19812</c:v>
                </c:pt>
                <c:pt idx="2625">
                  <c:v>0.19812</c:v>
                </c:pt>
                <c:pt idx="2626">
                  <c:v>0.19812</c:v>
                </c:pt>
                <c:pt idx="2627">
                  <c:v>0.19812</c:v>
                </c:pt>
                <c:pt idx="2628">
                  <c:v>0.19812</c:v>
                </c:pt>
                <c:pt idx="2629">
                  <c:v>0.19812</c:v>
                </c:pt>
                <c:pt idx="2630">
                  <c:v>0.19812</c:v>
                </c:pt>
                <c:pt idx="2631">
                  <c:v>0.19812</c:v>
                </c:pt>
                <c:pt idx="2632">
                  <c:v>0.19812</c:v>
                </c:pt>
                <c:pt idx="2633">
                  <c:v>0.19812</c:v>
                </c:pt>
                <c:pt idx="2634">
                  <c:v>0.19812</c:v>
                </c:pt>
                <c:pt idx="2635">
                  <c:v>0.19812</c:v>
                </c:pt>
                <c:pt idx="2636">
                  <c:v>0.19812</c:v>
                </c:pt>
                <c:pt idx="2637">
                  <c:v>0.19812</c:v>
                </c:pt>
                <c:pt idx="2638">
                  <c:v>0.19812</c:v>
                </c:pt>
                <c:pt idx="2639">
                  <c:v>0.19812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0.516255</c:v>
                </c:pt>
                <c:pt idx="2679">
                  <c:v>0.516255</c:v>
                </c:pt>
                <c:pt idx="2680">
                  <c:v>0.516255</c:v>
                </c:pt>
                <c:pt idx="2681">
                  <c:v>0.516255</c:v>
                </c:pt>
                <c:pt idx="2682">
                  <c:v>0.516255</c:v>
                </c:pt>
                <c:pt idx="2683">
                  <c:v>0.516255</c:v>
                </c:pt>
                <c:pt idx="2684">
                  <c:v>0.516255</c:v>
                </c:pt>
                <c:pt idx="2685">
                  <c:v>0.516255</c:v>
                </c:pt>
                <c:pt idx="2686">
                  <c:v>0.516255</c:v>
                </c:pt>
                <c:pt idx="2687">
                  <c:v>0.516255</c:v>
                </c:pt>
                <c:pt idx="2688">
                  <c:v>0.516255</c:v>
                </c:pt>
                <c:pt idx="2689">
                  <c:v>0.516255</c:v>
                </c:pt>
                <c:pt idx="2690">
                  <c:v>0.516255</c:v>
                </c:pt>
                <c:pt idx="2691">
                  <c:v>0.516255</c:v>
                </c:pt>
                <c:pt idx="2692">
                  <c:v>0.516255</c:v>
                </c:pt>
                <c:pt idx="2693">
                  <c:v>0.516255</c:v>
                </c:pt>
                <c:pt idx="2694">
                  <c:v>0.516255</c:v>
                </c:pt>
                <c:pt idx="2695">
                  <c:v>0.516255</c:v>
                </c:pt>
                <c:pt idx="2696">
                  <c:v>0.516255</c:v>
                </c:pt>
                <c:pt idx="2697">
                  <c:v>0.516255</c:v>
                </c:pt>
                <c:pt idx="2698">
                  <c:v>0.516255</c:v>
                </c:pt>
                <c:pt idx="2699">
                  <c:v>0.516255</c:v>
                </c:pt>
                <c:pt idx="2700">
                  <c:v>0.516255</c:v>
                </c:pt>
                <c:pt idx="2701">
                  <c:v>0.516255</c:v>
                </c:pt>
                <c:pt idx="2702">
                  <c:v>0.516255</c:v>
                </c:pt>
                <c:pt idx="2703">
                  <c:v>0.516255</c:v>
                </c:pt>
                <c:pt idx="2704">
                  <c:v>0.516255</c:v>
                </c:pt>
                <c:pt idx="2705">
                  <c:v>0.516255</c:v>
                </c:pt>
                <c:pt idx="2706">
                  <c:v>0.516255</c:v>
                </c:pt>
                <c:pt idx="2707">
                  <c:v>0.516255</c:v>
                </c:pt>
                <c:pt idx="2708">
                  <c:v>0.516255</c:v>
                </c:pt>
                <c:pt idx="2709">
                  <c:v>0.516255</c:v>
                </c:pt>
                <c:pt idx="2710">
                  <c:v>0.516255</c:v>
                </c:pt>
                <c:pt idx="2711">
                  <c:v>0.516255</c:v>
                </c:pt>
                <c:pt idx="2712">
                  <c:v>0.516255</c:v>
                </c:pt>
                <c:pt idx="2713">
                  <c:v>0.516255</c:v>
                </c:pt>
                <c:pt idx="2714">
                  <c:v>0.516255</c:v>
                </c:pt>
                <c:pt idx="2715">
                  <c:v>0.516255</c:v>
                </c:pt>
                <c:pt idx="2716">
                  <c:v>0.516255</c:v>
                </c:pt>
                <c:pt idx="2717">
                  <c:v>0.516255</c:v>
                </c:pt>
                <c:pt idx="2718">
                  <c:v>0.516255</c:v>
                </c:pt>
                <c:pt idx="2719">
                  <c:v>0.516255</c:v>
                </c:pt>
                <c:pt idx="2720">
                  <c:v>0.516255</c:v>
                </c:pt>
                <c:pt idx="2721">
                  <c:v>0.516255</c:v>
                </c:pt>
                <c:pt idx="2722">
                  <c:v>0.516255</c:v>
                </c:pt>
                <c:pt idx="2723">
                  <c:v>0.516255</c:v>
                </c:pt>
                <c:pt idx="2724">
                  <c:v>0.516255</c:v>
                </c:pt>
                <c:pt idx="2725">
                  <c:v>0.516255</c:v>
                </c:pt>
                <c:pt idx="2726">
                  <c:v>0.516255</c:v>
                </c:pt>
                <c:pt idx="2727">
                  <c:v>0.516255</c:v>
                </c:pt>
                <c:pt idx="2728">
                  <c:v>0.516255</c:v>
                </c:pt>
                <c:pt idx="2729">
                  <c:v>0.516255</c:v>
                </c:pt>
                <c:pt idx="2730">
                  <c:v>0.516255</c:v>
                </c:pt>
                <c:pt idx="2731">
                  <c:v>0.516255</c:v>
                </c:pt>
                <c:pt idx="2732">
                  <c:v>0.516255</c:v>
                </c:pt>
                <c:pt idx="2733">
                  <c:v>0.516255</c:v>
                </c:pt>
                <c:pt idx="2734">
                  <c:v>0.516255</c:v>
                </c:pt>
                <c:pt idx="2735">
                  <c:v>0.516255</c:v>
                </c:pt>
                <c:pt idx="2736">
                  <c:v>0.516255</c:v>
                </c:pt>
                <c:pt idx="2737">
                  <c:v>0.516255</c:v>
                </c:pt>
                <c:pt idx="2738">
                  <c:v>0.516255</c:v>
                </c:pt>
                <c:pt idx="2739">
                  <c:v>0.516255</c:v>
                </c:pt>
                <c:pt idx="2740">
                  <c:v>0.516255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0.618109</c:v>
                </c:pt>
                <c:pt idx="2833">
                  <c:v>0.618109</c:v>
                </c:pt>
                <c:pt idx="2834">
                  <c:v>0.618109</c:v>
                </c:pt>
                <c:pt idx="2835">
                  <c:v>0.618109</c:v>
                </c:pt>
                <c:pt idx="2836">
                  <c:v>0.618109</c:v>
                </c:pt>
                <c:pt idx="2837">
                  <c:v>0.618109</c:v>
                </c:pt>
                <c:pt idx="2838">
                  <c:v>0.618109</c:v>
                </c:pt>
                <c:pt idx="2839">
                  <c:v>0.618109</c:v>
                </c:pt>
                <c:pt idx="2840">
                  <c:v>0.618109</c:v>
                </c:pt>
                <c:pt idx="2841">
                  <c:v>0.618109</c:v>
                </c:pt>
                <c:pt idx="2842">
                  <c:v>0.618109</c:v>
                </c:pt>
                <c:pt idx="2843">
                  <c:v>0.459105</c:v>
                </c:pt>
                <c:pt idx="2844">
                  <c:v>0.459105</c:v>
                </c:pt>
                <c:pt idx="2845">
                  <c:v>0.618109</c:v>
                </c:pt>
                <c:pt idx="2846">
                  <c:v>0.618109</c:v>
                </c:pt>
                <c:pt idx="2847">
                  <c:v>0.618109</c:v>
                </c:pt>
                <c:pt idx="2848">
                  <c:v>0.618109</c:v>
                </c:pt>
                <c:pt idx="2849">
                  <c:v>0.618109</c:v>
                </c:pt>
                <c:pt idx="2850">
                  <c:v>0.618109</c:v>
                </c:pt>
                <c:pt idx="2851">
                  <c:v>0.618109</c:v>
                </c:pt>
                <c:pt idx="2852">
                  <c:v>0.618109</c:v>
                </c:pt>
                <c:pt idx="2853">
                  <c:v>0.618109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0.34163</c:v>
                </c:pt>
                <c:pt idx="2862">
                  <c:v>0.34163</c:v>
                </c:pt>
                <c:pt idx="2863">
                  <c:v>0.34163</c:v>
                </c:pt>
                <c:pt idx="2864">
                  <c:v>0.34163</c:v>
                </c:pt>
                <c:pt idx="2865">
                  <c:v>0.34163</c:v>
                </c:pt>
                <c:pt idx="2866">
                  <c:v>0.34163</c:v>
                </c:pt>
                <c:pt idx="2867">
                  <c:v>0.34163</c:v>
                </c:pt>
                <c:pt idx="2868">
                  <c:v>0.34163</c:v>
                </c:pt>
                <c:pt idx="2869">
                  <c:v>0.34163</c:v>
                </c:pt>
                <c:pt idx="2870">
                  <c:v>0.34163</c:v>
                </c:pt>
                <c:pt idx="2871">
                  <c:v>#VALUE!</c:v>
                </c:pt>
                <c:pt idx="2872">
                  <c:v>#VALUE!</c:v>
                </c:pt>
                <c:pt idx="2873">
                  <c:v>#VALUE!</c:v>
                </c:pt>
                <c:pt idx="2874">
                  <c:v>#VALUE!</c:v>
                </c:pt>
                <c:pt idx="2875">
                  <c:v>0.041275</c:v>
                </c:pt>
                <c:pt idx="2876">
                  <c:v>0.041275</c:v>
                </c:pt>
                <c:pt idx="2877">
                  <c:v>0.041275</c:v>
                </c:pt>
                <c:pt idx="2878">
                  <c:v>0.041275</c:v>
                </c:pt>
                <c:pt idx="2879">
                  <c:v>0.041275</c:v>
                </c:pt>
                <c:pt idx="2880">
                  <c:v>0.041275</c:v>
                </c:pt>
                <c:pt idx="2881">
                  <c:v>0.041275</c:v>
                </c:pt>
                <c:pt idx="2882">
                  <c:v>0.041275</c:v>
                </c:pt>
                <c:pt idx="2883">
                  <c:v>0.041275</c:v>
                </c:pt>
                <c:pt idx="2884">
                  <c:v>0.041275</c:v>
                </c:pt>
                <c:pt idx="2885">
                  <c:v>0.041275</c:v>
                </c:pt>
                <c:pt idx="2886">
                  <c:v>0.041275</c:v>
                </c:pt>
                <c:pt idx="2887">
                  <c:v>0.041275</c:v>
                </c:pt>
                <c:pt idx="2888">
                  <c:v>0.041275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0.280289</c:v>
                </c:pt>
                <c:pt idx="2942">
                  <c:v>0.280289</c:v>
                </c:pt>
                <c:pt idx="2943">
                  <c:v>0.280289</c:v>
                </c:pt>
                <c:pt idx="2944">
                  <c:v>0.280289</c:v>
                </c:pt>
                <c:pt idx="2945">
                  <c:v>0.280289</c:v>
                </c:pt>
                <c:pt idx="2946">
                  <c:v>0.280289</c:v>
                </c:pt>
                <c:pt idx="2947">
                  <c:v>0.280289</c:v>
                </c:pt>
                <c:pt idx="2948">
                  <c:v>0.280289</c:v>
                </c:pt>
                <c:pt idx="2949">
                  <c:v>0.280289</c:v>
                </c:pt>
                <c:pt idx="2950">
                  <c:v>0.280289</c:v>
                </c:pt>
                <c:pt idx="2951">
                  <c:v>0.280289</c:v>
                </c:pt>
                <c:pt idx="2952">
                  <c:v>0.280289</c:v>
                </c:pt>
                <c:pt idx="2953">
                  <c:v>0.280289</c:v>
                </c:pt>
                <c:pt idx="2954">
                  <c:v>0.280289</c:v>
                </c:pt>
                <c:pt idx="2955">
                  <c:v>0.280289</c:v>
                </c:pt>
                <c:pt idx="2956">
                  <c:v>0.280289</c:v>
                </c:pt>
                <c:pt idx="2957">
                  <c:v>0.280289</c:v>
                </c:pt>
                <c:pt idx="2958">
                  <c:v>0.280289</c:v>
                </c:pt>
                <c:pt idx="2959">
                  <c:v>0.280289</c:v>
                </c:pt>
                <c:pt idx="2960">
                  <c:v>0.280289</c:v>
                </c:pt>
                <c:pt idx="2961">
                  <c:v>0.280289</c:v>
                </c:pt>
                <c:pt idx="2962">
                  <c:v>0.280289</c:v>
                </c:pt>
                <c:pt idx="2963">
                  <c:v>0.280289</c:v>
                </c:pt>
                <c:pt idx="2964">
                  <c:v>0.280289</c:v>
                </c:pt>
                <c:pt idx="2965">
                  <c:v>0.280289</c:v>
                </c:pt>
                <c:pt idx="2966">
                  <c:v>0.280289</c:v>
                </c:pt>
                <c:pt idx="2967">
                  <c:v>0.280289</c:v>
                </c:pt>
                <c:pt idx="2968">
                  <c:v>0.280289</c:v>
                </c:pt>
                <c:pt idx="2969">
                  <c:v>0.280289</c:v>
                </c:pt>
                <c:pt idx="2970">
                  <c:v>0.280289</c:v>
                </c:pt>
                <c:pt idx="2971">
                  <c:v>0.280289</c:v>
                </c:pt>
                <c:pt idx="2972">
                  <c:v>0.280289</c:v>
                </c:pt>
                <c:pt idx="2973">
                  <c:v>0.280289</c:v>
                </c:pt>
                <c:pt idx="2974">
                  <c:v>0.280289</c:v>
                </c:pt>
                <c:pt idx="2975">
                  <c:v>0.280289</c:v>
                </c:pt>
                <c:pt idx="2976">
                  <c:v>0.280289</c:v>
                </c:pt>
                <c:pt idx="2977">
                  <c:v>0.280289</c:v>
                </c:pt>
                <c:pt idx="2978">
                  <c:v>0.280289</c:v>
                </c:pt>
                <c:pt idx="2979">
                  <c:v>0.280289</c:v>
                </c:pt>
                <c:pt idx="2980">
                  <c:v>0.280289</c:v>
                </c:pt>
                <c:pt idx="2981">
                  <c:v>0.280289</c:v>
                </c:pt>
                <c:pt idx="2982">
                  <c:v>0.280289</c:v>
                </c:pt>
                <c:pt idx="2983">
                  <c:v>0.280289</c:v>
                </c:pt>
                <c:pt idx="2984">
                  <c:v>0.280289</c:v>
                </c:pt>
                <c:pt idx="2985">
                  <c:v>0.280289</c:v>
                </c:pt>
                <c:pt idx="2986">
                  <c:v>0.280289</c:v>
                </c:pt>
                <c:pt idx="2987">
                  <c:v>0.280289</c:v>
                </c:pt>
                <c:pt idx="2988">
                  <c:v>0.280289</c:v>
                </c:pt>
                <c:pt idx="2989">
                  <c:v>0.280289</c:v>
                </c:pt>
                <c:pt idx="2990">
                  <c:v>0.280289</c:v>
                </c:pt>
                <c:pt idx="2991">
                  <c:v>0.280289</c:v>
                </c:pt>
                <c:pt idx="2992">
                  <c:v>0.280289</c:v>
                </c:pt>
                <c:pt idx="2993">
                  <c:v>0.280289</c:v>
                </c:pt>
                <c:pt idx="2994">
                  <c:v>0.280289</c:v>
                </c:pt>
                <c:pt idx="2995">
                  <c:v>0.280289</c:v>
                </c:pt>
                <c:pt idx="2996">
                  <c:v>0.280289</c:v>
                </c:pt>
                <c:pt idx="2997">
                  <c:v>0.280289</c:v>
                </c:pt>
                <c:pt idx="2998">
                  <c:v>0.280289</c:v>
                </c:pt>
                <c:pt idx="2999">
                  <c:v>0.280289</c:v>
                </c:pt>
                <c:pt idx="3000">
                  <c:v>0.280289</c:v>
                </c:pt>
                <c:pt idx="3001">
                  <c:v>0.280289</c:v>
                </c:pt>
                <c:pt idx="3002">
                  <c:v>0.280289</c:v>
                </c:pt>
                <c:pt idx="3003">
                  <c:v>0.280289</c:v>
                </c:pt>
                <c:pt idx="3004">
                  <c:v>0.280289</c:v>
                </c:pt>
                <c:pt idx="3005">
                  <c:v>0.280289</c:v>
                </c:pt>
                <c:pt idx="3006">
                  <c:v>0.490855</c:v>
                </c:pt>
                <c:pt idx="3007">
                  <c:v>0.490855</c:v>
                </c:pt>
                <c:pt idx="3008">
                  <c:v>0.490855</c:v>
                </c:pt>
                <c:pt idx="3009">
                  <c:v>0.490855</c:v>
                </c:pt>
                <c:pt idx="3010">
                  <c:v>0.490855</c:v>
                </c:pt>
                <c:pt idx="3011">
                  <c:v>0.490855</c:v>
                </c:pt>
                <c:pt idx="3012">
                  <c:v>0.490855</c:v>
                </c:pt>
                <c:pt idx="3013">
                  <c:v>0.490855</c:v>
                </c:pt>
                <c:pt idx="3014">
                  <c:v>0.490855</c:v>
                </c:pt>
                <c:pt idx="3015">
                  <c:v>0.490855</c:v>
                </c:pt>
                <c:pt idx="3016">
                  <c:v>0.490855</c:v>
                </c:pt>
                <c:pt idx="3017">
                  <c:v>0.490855</c:v>
                </c:pt>
                <c:pt idx="3018">
                  <c:v>0.490855</c:v>
                </c:pt>
                <c:pt idx="3019">
                  <c:v>0.490855</c:v>
                </c:pt>
                <c:pt idx="3020">
                  <c:v>0.490855</c:v>
                </c:pt>
                <c:pt idx="3021">
                  <c:v>0.490855</c:v>
                </c:pt>
                <c:pt idx="3022">
                  <c:v>0.490855</c:v>
                </c:pt>
                <c:pt idx="3023">
                  <c:v>0.490855</c:v>
                </c:pt>
                <c:pt idx="3024">
                  <c:v>0.490855</c:v>
                </c:pt>
                <c:pt idx="3025">
                  <c:v>0.490855</c:v>
                </c:pt>
                <c:pt idx="3026">
                  <c:v>0.490855</c:v>
                </c:pt>
                <c:pt idx="3027">
                  <c:v>0.490855</c:v>
                </c:pt>
                <c:pt idx="3028">
                  <c:v>0.490855</c:v>
                </c:pt>
                <c:pt idx="3029">
                  <c:v>0.490855</c:v>
                </c:pt>
                <c:pt idx="3030">
                  <c:v>0.490855</c:v>
                </c:pt>
                <c:pt idx="3031">
                  <c:v>0.490855</c:v>
                </c:pt>
                <c:pt idx="3032">
                  <c:v>0.490855</c:v>
                </c:pt>
                <c:pt idx="3033">
                  <c:v>0.490855</c:v>
                </c:pt>
                <c:pt idx="3034">
                  <c:v>0.490855</c:v>
                </c:pt>
                <c:pt idx="3035">
                  <c:v>0.490855</c:v>
                </c:pt>
                <c:pt idx="3036">
                  <c:v>0.490855</c:v>
                </c:pt>
                <c:pt idx="3037">
                  <c:v>0.490855</c:v>
                </c:pt>
                <c:pt idx="3038">
                  <c:v>0.490855</c:v>
                </c:pt>
                <c:pt idx="3039">
                  <c:v>0.490855</c:v>
                </c:pt>
                <c:pt idx="3040">
                  <c:v>0.490855</c:v>
                </c:pt>
                <c:pt idx="3041">
                  <c:v>0.490855</c:v>
                </c:pt>
                <c:pt idx="3042">
                  <c:v>0.490855</c:v>
                </c:pt>
                <c:pt idx="3043">
                  <c:v>0.490855</c:v>
                </c:pt>
                <c:pt idx="3044">
                  <c:v>0.490855</c:v>
                </c:pt>
                <c:pt idx="3045">
                  <c:v>0.490855</c:v>
                </c:pt>
                <c:pt idx="3046">
                  <c:v>0.490855</c:v>
                </c:pt>
                <c:pt idx="3047">
                  <c:v>0.490855</c:v>
                </c:pt>
                <c:pt idx="3048">
                  <c:v>0.490855</c:v>
                </c:pt>
                <c:pt idx="3049">
                  <c:v>0.490855</c:v>
                </c:pt>
                <c:pt idx="3050">
                  <c:v>0.490855</c:v>
                </c:pt>
                <c:pt idx="3051">
                  <c:v>0.490855</c:v>
                </c:pt>
                <c:pt idx="3052">
                  <c:v>0.490855</c:v>
                </c:pt>
                <c:pt idx="3053">
                  <c:v>0.490855</c:v>
                </c:pt>
                <c:pt idx="3054">
                  <c:v>0.490855</c:v>
                </c:pt>
                <c:pt idx="3055">
                  <c:v>0.490855</c:v>
                </c:pt>
                <c:pt idx="3056">
                  <c:v>0.490855</c:v>
                </c:pt>
                <c:pt idx="3057">
                  <c:v>0.490855</c:v>
                </c:pt>
                <c:pt idx="3058">
                  <c:v>0.490855</c:v>
                </c:pt>
                <c:pt idx="3059">
                  <c:v>0.490855</c:v>
                </c:pt>
                <c:pt idx="3060">
                  <c:v>0.490855</c:v>
                </c:pt>
                <c:pt idx="3061">
                  <c:v>0.490855</c:v>
                </c:pt>
                <c:pt idx="3062">
                  <c:v>0.490855</c:v>
                </c:pt>
                <c:pt idx="3063">
                  <c:v>0.490855</c:v>
                </c:pt>
                <c:pt idx="3064">
                  <c:v>0.490855</c:v>
                </c:pt>
                <c:pt idx="3065">
                  <c:v>0.490855</c:v>
                </c:pt>
                <c:pt idx="3066">
                  <c:v>0.490855</c:v>
                </c:pt>
                <c:pt idx="3067">
                  <c:v>0.490855</c:v>
                </c:pt>
                <c:pt idx="3068">
                  <c:v>0.490855</c:v>
                </c:pt>
                <c:pt idx="3069">
                  <c:v>0.490855</c:v>
                </c:pt>
                <c:pt idx="3070">
                  <c:v>0.490855</c:v>
                </c:pt>
                <c:pt idx="3071">
                  <c:v>0.490855</c:v>
                </c:pt>
                <c:pt idx="3072">
                  <c:v>0.490855</c:v>
                </c:pt>
                <c:pt idx="3073">
                  <c:v>0.490855</c:v>
                </c:pt>
                <c:pt idx="3074">
                  <c:v>0.490855</c:v>
                </c:pt>
                <c:pt idx="3075">
                  <c:v>0.490855</c:v>
                </c:pt>
                <c:pt idx="3076">
                  <c:v>0.490855</c:v>
                </c:pt>
                <c:pt idx="3077">
                  <c:v>0.490855</c:v>
                </c:pt>
                <c:pt idx="3078">
                  <c:v>0.490855</c:v>
                </c:pt>
                <c:pt idx="3079">
                  <c:v>0.490855</c:v>
                </c:pt>
                <c:pt idx="3080">
                  <c:v>0.490855</c:v>
                </c:pt>
                <c:pt idx="3081">
                  <c:v>0.490855</c:v>
                </c:pt>
                <c:pt idx="3082">
                  <c:v>0.490855</c:v>
                </c:pt>
                <c:pt idx="3083">
                  <c:v>0.490855</c:v>
                </c:pt>
                <c:pt idx="3084">
                  <c:v>0.490855</c:v>
                </c:pt>
                <c:pt idx="3085">
                  <c:v>0.490855</c:v>
                </c:pt>
                <c:pt idx="3086">
                  <c:v>0.490855</c:v>
                </c:pt>
                <c:pt idx="3087">
                  <c:v>0.490855</c:v>
                </c:pt>
                <c:pt idx="3088">
                  <c:v>0.490855</c:v>
                </c:pt>
                <c:pt idx="3089">
                  <c:v>0.490855</c:v>
                </c:pt>
                <c:pt idx="3090">
                  <c:v>0.490855</c:v>
                </c:pt>
                <c:pt idx="3091">
                  <c:v>0.490855</c:v>
                </c:pt>
                <c:pt idx="3092">
                  <c:v>0.490855</c:v>
                </c:pt>
                <c:pt idx="3093">
                  <c:v>0.490855</c:v>
                </c:pt>
                <c:pt idx="3094">
                  <c:v>0.490855</c:v>
                </c:pt>
                <c:pt idx="3095">
                  <c:v>0.490855</c:v>
                </c:pt>
                <c:pt idx="3096">
                  <c:v>0.490855</c:v>
                </c:pt>
                <c:pt idx="3097">
                  <c:v>0.490855</c:v>
                </c:pt>
                <c:pt idx="3098">
                  <c:v>0.490855</c:v>
                </c:pt>
                <c:pt idx="3099">
                  <c:v>0.490855</c:v>
                </c:pt>
                <c:pt idx="3100">
                  <c:v>0.490855</c:v>
                </c:pt>
                <c:pt idx="3101">
                  <c:v>0.490855</c:v>
                </c:pt>
                <c:pt idx="3102">
                  <c:v>0.490855</c:v>
                </c:pt>
                <c:pt idx="3103">
                  <c:v>0.490855</c:v>
                </c:pt>
                <c:pt idx="3104">
                  <c:v>0.490855</c:v>
                </c:pt>
                <c:pt idx="3105">
                  <c:v>0.490855</c:v>
                </c:pt>
                <c:pt idx="3106">
                  <c:v>0.490855</c:v>
                </c:pt>
                <c:pt idx="3107">
                  <c:v>0.490855</c:v>
                </c:pt>
                <c:pt idx="3108">
                  <c:v>0.490855</c:v>
                </c:pt>
                <c:pt idx="3109">
                  <c:v>0.490855</c:v>
                </c:pt>
                <c:pt idx="3110">
                  <c:v>0.490855</c:v>
                </c:pt>
                <c:pt idx="3111">
                  <c:v>0.490855</c:v>
                </c:pt>
                <c:pt idx="3112">
                  <c:v>0.490855</c:v>
                </c:pt>
                <c:pt idx="3113">
                  <c:v>0.490855</c:v>
                </c:pt>
                <c:pt idx="3114">
                  <c:v>0.490855</c:v>
                </c:pt>
                <c:pt idx="3115">
                  <c:v>0.490855</c:v>
                </c:pt>
                <c:pt idx="3116">
                  <c:v>0.490855</c:v>
                </c:pt>
                <c:pt idx="3117">
                  <c:v>0.490855</c:v>
                </c:pt>
                <c:pt idx="3118">
                  <c:v>0.490855</c:v>
                </c:pt>
                <c:pt idx="3119">
                  <c:v>0.490855</c:v>
                </c:pt>
                <c:pt idx="3120">
                  <c:v>0.490855</c:v>
                </c:pt>
                <c:pt idx="3121">
                  <c:v>0.490855</c:v>
                </c:pt>
                <c:pt idx="3122">
                  <c:v>0.490855</c:v>
                </c:pt>
                <c:pt idx="3123">
                  <c:v>0.490855</c:v>
                </c:pt>
                <c:pt idx="3124">
                  <c:v>0.490855</c:v>
                </c:pt>
                <c:pt idx="3125">
                  <c:v>0.490855</c:v>
                </c:pt>
                <c:pt idx="3126">
                  <c:v>0.490855</c:v>
                </c:pt>
                <c:pt idx="3127">
                  <c:v>0.490855</c:v>
                </c:pt>
                <c:pt idx="3128">
                  <c:v>0.490855</c:v>
                </c:pt>
                <c:pt idx="3129">
                  <c:v>0.490855</c:v>
                </c:pt>
                <c:pt idx="3130">
                  <c:v>0.490855</c:v>
                </c:pt>
                <c:pt idx="3131">
                  <c:v>0.490855</c:v>
                </c:pt>
                <c:pt idx="3132">
                  <c:v>0.490855</c:v>
                </c:pt>
                <c:pt idx="3133">
                  <c:v>0.490855</c:v>
                </c:pt>
                <c:pt idx="3134">
                  <c:v>0.490855</c:v>
                </c:pt>
                <c:pt idx="3135">
                  <c:v>0.490855</c:v>
                </c:pt>
                <c:pt idx="3136">
                  <c:v>0.490855</c:v>
                </c:pt>
                <c:pt idx="3137">
                  <c:v>0.490855</c:v>
                </c:pt>
                <c:pt idx="3138">
                  <c:v>0.490855</c:v>
                </c:pt>
                <c:pt idx="3139">
                  <c:v>0.490855</c:v>
                </c:pt>
                <c:pt idx="3140">
                  <c:v>0.490855</c:v>
                </c:pt>
                <c:pt idx="3141">
                  <c:v>0.490855</c:v>
                </c:pt>
                <c:pt idx="3142">
                  <c:v>0.490855</c:v>
                </c:pt>
                <c:pt idx="3143">
                  <c:v>0.490855</c:v>
                </c:pt>
                <c:pt idx="3144">
                  <c:v>0.490855</c:v>
                </c:pt>
                <c:pt idx="3145">
                  <c:v>0.490855</c:v>
                </c:pt>
                <c:pt idx="3146">
                  <c:v>0.490855</c:v>
                </c:pt>
                <c:pt idx="3147">
                  <c:v>0.490855</c:v>
                </c:pt>
                <c:pt idx="3148">
                  <c:v>0.490855</c:v>
                </c:pt>
                <c:pt idx="3149">
                  <c:v>0.490855</c:v>
                </c:pt>
                <c:pt idx="3150">
                  <c:v>0.490855</c:v>
                </c:pt>
                <c:pt idx="3151">
                  <c:v>0.490855</c:v>
                </c:pt>
                <c:pt idx="3152">
                  <c:v>0.490855</c:v>
                </c:pt>
                <c:pt idx="3153">
                  <c:v>0.490855</c:v>
                </c:pt>
                <c:pt idx="3154">
                  <c:v>0.490855</c:v>
                </c:pt>
                <c:pt idx="3155">
                  <c:v>0.490855</c:v>
                </c:pt>
                <c:pt idx="3156">
                  <c:v>0.490855</c:v>
                </c:pt>
                <c:pt idx="3157">
                  <c:v>0.490855</c:v>
                </c:pt>
                <c:pt idx="3158">
                  <c:v>0.490855</c:v>
                </c:pt>
                <c:pt idx="3159">
                  <c:v>0.490855</c:v>
                </c:pt>
                <c:pt idx="3160">
                  <c:v>0.490855</c:v>
                </c:pt>
                <c:pt idx="3161">
                  <c:v>0.490855</c:v>
                </c:pt>
                <c:pt idx="3162">
                  <c:v>0.490855</c:v>
                </c:pt>
                <c:pt idx="3163">
                  <c:v>0.490855</c:v>
                </c:pt>
                <c:pt idx="3164">
                  <c:v>0.490855</c:v>
                </c:pt>
                <c:pt idx="3165">
                  <c:v>0.490855</c:v>
                </c:pt>
                <c:pt idx="3166">
                  <c:v>0.490855</c:v>
                </c:pt>
                <c:pt idx="3167">
                  <c:v>0.490855</c:v>
                </c:pt>
                <c:pt idx="3168">
                  <c:v>0.490855</c:v>
                </c:pt>
                <c:pt idx="3169">
                  <c:v>0.490855</c:v>
                </c:pt>
                <c:pt idx="3170">
                  <c:v>0.490855</c:v>
                </c:pt>
                <c:pt idx="3171">
                  <c:v>0.490855</c:v>
                </c:pt>
                <c:pt idx="3172">
                  <c:v>0.490855</c:v>
                </c:pt>
                <c:pt idx="3173">
                  <c:v>0.490855</c:v>
                </c:pt>
                <c:pt idx="3174">
                  <c:v>0.490855</c:v>
                </c:pt>
                <c:pt idx="3175">
                  <c:v>0.490855</c:v>
                </c:pt>
                <c:pt idx="3176">
                  <c:v>0.490855</c:v>
                </c:pt>
                <c:pt idx="3177">
                  <c:v>0.490855</c:v>
                </c:pt>
                <c:pt idx="3178">
                  <c:v>0.490855</c:v>
                </c:pt>
                <c:pt idx="3179">
                  <c:v>0.490855</c:v>
                </c:pt>
                <c:pt idx="3180">
                  <c:v>0.490855</c:v>
                </c:pt>
                <c:pt idx="3181">
                  <c:v>0.490855</c:v>
                </c:pt>
                <c:pt idx="3182">
                  <c:v>0.490855</c:v>
                </c:pt>
                <c:pt idx="3183">
                  <c:v>0.490855</c:v>
                </c:pt>
                <c:pt idx="3184">
                  <c:v>0.490855</c:v>
                </c:pt>
                <c:pt idx="3185">
                  <c:v>0.490855</c:v>
                </c:pt>
                <c:pt idx="3186">
                  <c:v>0.490855</c:v>
                </c:pt>
                <c:pt idx="3187">
                  <c:v>0.490855</c:v>
                </c:pt>
                <c:pt idx="3188">
                  <c:v>0.490855</c:v>
                </c:pt>
                <c:pt idx="3189">
                  <c:v>0.490855</c:v>
                </c:pt>
                <c:pt idx="3190">
                  <c:v>0.490855</c:v>
                </c:pt>
                <c:pt idx="3191">
                  <c:v>0.490855</c:v>
                </c:pt>
                <c:pt idx="3192">
                  <c:v>0.490855</c:v>
                </c:pt>
                <c:pt idx="3193">
                  <c:v>0.490855</c:v>
                </c:pt>
                <c:pt idx="3194">
                  <c:v>0.490855</c:v>
                </c:pt>
                <c:pt idx="3195">
                  <c:v>0.490855</c:v>
                </c:pt>
                <c:pt idx="3196">
                  <c:v>0.490855</c:v>
                </c:pt>
                <c:pt idx="3197">
                  <c:v>0.490855</c:v>
                </c:pt>
                <c:pt idx="3198">
                  <c:v>0.490855</c:v>
                </c:pt>
                <c:pt idx="3199">
                  <c:v>0.490855</c:v>
                </c:pt>
                <c:pt idx="3200">
                  <c:v>0.490855</c:v>
                </c:pt>
                <c:pt idx="3201">
                  <c:v>0.490855</c:v>
                </c:pt>
                <c:pt idx="3202">
                  <c:v>0.490855</c:v>
                </c:pt>
                <c:pt idx="3203">
                  <c:v>0.490855</c:v>
                </c:pt>
                <c:pt idx="3204">
                  <c:v>0.490855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0.408305</c:v>
                </c:pt>
                <c:pt idx="3231">
                  <c:v>0.408305</c:v>
                </c:pt>
                <c:pt idx="3232">
                  <c:v>0.408305</c:v>
                </c:pt>
                <c:pt idx="3233">
                  <c:v>0.408305</c:v>
                </c:pt>
                <c:pt idx="3234">
                  <c:v>0.408305</c:v>
                </c:pt>
                <c:pt idx="3235">
                  <c:v>0.408305</c:v>
                </c:pt>
                <c:pt idx="3236">
                  <c:v>0.408305</c:v>
                </c:pt>
                <c:pt idx="3237">
                  <c:v>0.408305</c:v>
                </c:pt>
                <c:pt idx="3238">
                  <c:v>0.408305</c:v>
                </c:pt>
                <c:pt idx="3239">
                  <c:v>0.408305</c:v>
                </c:pt>
                <c:pt idx="3240">
                  <c:v>0.408305</c:v>
                </c:pt>
                <c:pt idx="3241">
                  <c:v>0.408305</c:v>
                </c:pt>
                <c:pt idx="3242">
                  <c:v>0.408305</c:v>
                </c:pt>
                <c:pt idx="3243">
                  <c:v>0.408305</c:v>
                </c:pt>
                <c:pt idx="3244">
                  <c:v>0.408305</c:v>
                </c:pt>
                <c:pt idx="3245">
                  <c:v>0.408305</c:v>
                </c:pt>
                <c:pt idx="3246">
                  <c:v>0.408305</c:v>
                </c:pt>
                <c:pt idx="3247">
                  <c:v>0.408305</c:v>
                </c:pt>
                <c:pt idx="3248">
                  <c:v>0.408305</c:v>
                </c:pt>
                <c:pt idx="3249">
                  <c:v>0.408305</c:v>
                </c:pt>
                <c:pt idx="3250">
                  <c:v>0.408305</c:v>
                </c:pt>
                <c:pt idx="3251">
                  <c:v>0.408305</c:v>
                </c:pt>
                <c:pt idx="3252">
                  <c:v>0.408305</c:v>
                </c:pt>
                <c:pt idx="3253">
                  <c:v>0.408305</c:v>
                </c:pt>
                <c:pt idx="3254">
                  <c:v>0.408305</c:v>
                </c:pt>
                <c:pt idx="3255">
                  <c:v>0.408305</c:v>
                </c:pt>
                <c:pt idx="3256">
                  <c:v>0.408305</c:v>
                </c:pt>
                <c:pt idx="3257">
                  <c:v>0.408305</c:v>
                </c:pt>
                <c:pt idx="3258">
                  <c:v>0.408305</c:v>
                </c:pt>
                <c:pt idx="3259">
                  <c:v>0.408305</c:v>
                </c:pt>
                <c:pt idx="3260">
                  <c:v>0.408305</c:v>
                </c:pt>
                <c:pt idx="3261">
                  <c:v>0.408305</c:v>
                </c:pt>
                <c:pt idx="3262">
                  <c:v>0.408305</c:v>
                </c:pt>
                <c:pt idx="3263">
                  <c:v>0.408305</c:v>
                </c:pt>
                <c:pt idx="3264">
                  <c:v>0.408305</c:v>
                </c:pt>
                <c:pt idx="3265">
                  <c:v>0.408305</c:v>
                </c:pt>
                <c:pt idx="3266">
                  <c:v>0.408305</c:v>
                </c:pt>
                <c:pt idx="3267">
                  <c:v>0.408305</c:v>
                </c:pt>
                <c:pt idx="3268">
                  <c:v>0.408305</c:v>
                </c:pt>
                <c:pt idx="3269">
                  <c:v>0.408305</c:v>
                </c:pt>
                <c:pt idx="3270">
                  <c:v>0.408305</c:v>
                </c:pt>
                <c:pt idx="3271">
                  <c:v>0.408305</c:v>
                </c:pt>
                <c:pt idx="3272">
                  <c:v>0.408305</c:v>
                </c:pt>
                <c:pt idx="3273">
                  <c:v>0.408305</c:v>
                </c:pt>
                <c:pt idx="3274">
                  <c:v>0.408305</c:v>
                </c:pt>
                <c:pt idx="3275">
                  <c:v>0.408305</c:v>
                </c:pt>
                <c:pt idx="3276">
                  <c:v>0.408305</c:v>
                </c:pt>
                <c:pt idx="3277">
                  <c:v>0.408305</c:v>
                </c:pt>
                <c:pt idx="3278">
                  <c:v>0.408305</c:v>
                </c:pt>
                <c:pt idx="3279">
                  <c:v>0.408305</c:v>
                </c:pt>
                <c:pt idx="3280">
                  <c:v>0.408305</c:v>
                </c:pt>
                <c:pt idx="3281">
                  <c:v>0.408305</c:v>
                </c:pt>
                <c:pt idx="3282">
                  <c:v>0.408305</c:v>
                </c:pt>
                <c:pt idx="3283">
                  <c:v>0.408305</c:v>
                </c:pt>
                <c:pt idx="3284">
                  <c:v>0.408305</c:v>
                </c:pt>
                <c:pt idx="3285">
                  <c:v>0.408305</c:v>
                </c:pt>
                <c:pt idx="3286">
                  <c:v>0.408305</c:v>
                </c:pt>
                <c:pt idx="3287">
                  <c:v>0.408305</c:v>
                </c:pt>
                <c:pt idx="3288">
                  <c:v>0.408305</c:v>
                </c:pt>
                <c:pt idx="3289">
                  <c:v>0.408305</c:v>
                </c:pt>
                <c:pt idx="3290">
                  <c:v>0.408305</c:v>
                </c:pt>
                <c:pt idx="3291">
                  <c:v>0.408305</c:v>
                </c:pt>
                <c:pt idx="3292">
                  <c:v>0.408305</c:v>
                </c:pt>
                <c:pt idx="3293">
                  <c:v>0.408305</c:v>
                </c:pt>
                <c:pt idx="3294">
                  <c:v>0.408305</c:v>
                </c:pt>
                <c:pt idx="3295">
                  <c:v>0.408305</c:v>
                </c:pt>
                <c:pt idx="3296">
                  <c:v>0.408305</c:v>
                </c:pt>
                <c:pt idx="3297">
                  <c:v>0.408305</c:v>
                </c:pt>
                <c:pt idx="3298">
                  <c:v>0.408305</c:v>
                </c:pt>
                <c:pt idx="3299">
                  <c:v>0.408305</c:v>
                </c:pt>
                <c:pt idx="3300">
                  <c:v>0.408305</c:v>
                </c:pt>
                <c:pt idx="3301">
                  <c:v>0.408305</c:v>
                </c:pt>
                <c:pt idx="3302">
                  <c:v>0.408305</c:v>
                </c:pt>
                <c:pt idx="3303">
                  <c:v>0.408305</c:v>
                </c:pt>
                <c:pt idx="3304">
                  <c:v>0.408305</c:v>
                </c:pt>
                <c:pt idx="3305">
                  <c:v>0.408305</c:v>
                </c:pt>
                <c:pt idx="3306">
                  <c:v>0.408305</c:v>
                </c:pt>
                <c:pt idx="3307">
                  <c:v>0.408305</c:v>
                </c:pt>
                <c:pt idx="3308">
                  <c:v>0.408305</c:v>
                </c:pt>
                <c:pt idx="3309">
                  <c:v>0.408305</c:v>
                </c:pt>
                <c:pt idx="3310">
                  <c:v>0.408305</c:v>
                </c:pt>
                <c:pt idx="3311">
                  <c:v>0.408305</c:v>
                </c:pt>
                <c:pt idx="3312">
                  <c:v>0.408305</c:v>
                </c:pt>
                <c:pt idx="3313">
                  <c:v>0.408305</c:v>
                </c:pt>
                <c:pt idx="3314">
                  <c:v>0.408305</c:v>
                </c:pt>
                <c:pt idx="3315">
                  <c:v>0.408305</c:v>
                </c:pt>
                <c:pt idx="3316">
                  <c:v>0.408305</c:v>
                </c:pt>
                <c:pt idx="3317">
                  <c:v>0.408305</c:v>
                </c:pt>
                <c:pt idx="3318">
                  <c:v>0.408305</c:v>
                </c:pt>
                <c:pt idx="3319">
                  <c:v>0.408305</c:v>
                </c:pt>
                <c:pt idx="3320">
                  <c:v>0.408305</c:v>
                </c:pt>
                <c:pt idx="3321">
                  <c:v>0.408305</c:v>
                </c:pt>
                <c:pt idx="3322">
                  <c:v>0.408305</c:v>
                </c:pt>
                <c:pt idx="3323">
                  <c:v>0.408305</c:v>
                </c:pt>
                <c:pt idx="3324">
                  <c:v>0.408305</c:v>
                </c:pt>
                <c:pt idx="3325">
                  <c:v>0.408305</c:v>
                </c:pt>
                <c:pt idx="3326">
                  <c:v>0.408305</c:v>
                </c:pt>
                <c:pt idx="3327">
                  <c:v>0.408305</c:v>
                </c:pt>
                <c:pt idx="3328">
                  <c:v>0.408305</c:v>
                </c:pt>
                <c:pt idx="3329">
                  <c:v>0.408305</c:v>
                </c:pt>
                <c:pt idx="3330">
                  <c:v>0.408305</c:v>
                </c:pt>
                <c:pt idx="3331">
                  <c:v>0.408305</c:v>
                </c:pt>
                <c:pt idx="3332">
                  <c:v>0.408305</c:v>
                </c:pt>
                <c:pt idx="3333">
                  <c:v>0.408305</c:v>
                </c:pt>
                <c:pt idx="3334">
                  <c:v>0.408305</c:v>
                </c:pt>
                <c:pt idx="3335">
                  <c:v>0.408305</c:v>
                </c:pt>
                <c:pt idx="3336">
                  <c:v>0.408305</c:v>
                </c:pt>
                <c:pt idx="3337">
                  <c:v>0.408305</c:v>
                </c:pt>
                <c:pt idx="3338">
                  <c:v>0.408305</c:v>
                </c:pt>
                <c:pt idx="3339">
                  <c:v>0.408305</c:v>
                </c:pt>
                <c:pt idx="3340">
                  <c:v>0.408305</c:v>
                </c:pt>
                <c:pt idx="3341">
                  <c:v>0.408305</c:v>
                </c:pt>
                <c:pt idx="3342">
                  <c:v>0.408305</c:v>
                </c:pt>
                <c:pt idx="3343">
                  <c:v>0.408305</c:v>
                </c:pt>
                <c:pt idx="3344">
                  <c:v>0.408305</c:v>
                </c:pt>
                <c:pt idx="3345">
                  <c:v>0.408305</c:v>
                </c:pt>
                <c:pt idx="3346">
                  <c:v>0.408305</c:v>
                </c:pt>
                <c:pt idx="3347">
                  <c:v>0.408305</c:v>
                </c:pt>
                <c:pt idx="3348">
                  <c:v>0.408305</c:v>
                </c:pt>
                <c:pt idx="3349">
                  <c:v>0.408305</c:v>
                </c:pt>
                <c:pt idx="3350">
                  <c:v>0.408305</c:v>
                </c:pt>
                <c:pt idx="3351">
                  <c:v>0.408305</c:v>
                </c:pt>
                <c:pt idx="3352">
                  <c:v>0.437896</c:v>
                </c:pt>
                <c:pt idx="3353">
                  <c:v>0.437896</c:v>
                </c:pt>
                <c:pt idx="3354">
                  <c:v>0.437896</c:v>
                </c:pt>
                <c:pt idx="3355">
                  <c:v>0.437896</c:v>
                </c:pt>
                <c:pt idx="3356">
                  <c:v>0.437896</c:v>
                </c:pt>
                <c:pt idx="3357">
                  <c:v>0.437896</c:v>
                </c:pt>
                <c:pt idx="3358">
                  <c:v>0.437896</c:v>
                </c:pt>
                <c:pt idx="3359">
                  <c:v>0.437896</c:v>
                </c:pt>
                <c:pt idx="3360">
                  <c:v>0.437896</c:v>
                </c:pt>
                <c:pt idx="3361">
                  <c:v>0.437896</c:v>
                </c:pt>
                <c:pt idx="3362">
                  <c:v>0.437896</c:v>
                </c:pt>
                <c:pt idx="3363">
                  <c:v>0.437896</c:v>
                </c:pt>
                <c:pt idx="3364">
                  <c:v>0.437896</c:v>
                </c:pt>
                <c:pt idx="3365">
                  <c:v>0.437896</c:v>
                </c:pt>
                <c:pt idx="3366">
                  <c:v>0.437896</c:v>
                </c:pt>
                <c:pt idx="3367">
                  <c:v>0.437896</c:v>
                </c:pt>
                <c:pt idx="3368">
                  <c:v>0.437896</c:v>
                </c:pt>
                <c:pt idx="3369">
                  <c:v>0.437896</c:v>
                </c:pt>
                <c:pt idx="3370">
                  <c:v>0.437896</c:v>
                </c:pt>
                <c:pt idx="3371">
                  <c:v>0.437896</c:v>
                </c:pt>
                <c:pt idx="3372">
                  <c:v>0.437896</c:v>
                </c:pt>
                <c:pt idx="3373">
                  <c:v>0.437896</c:v>
                </c:pt>
                <c:pt idx="3374">
                  <c:v>0.437896</c:v>
                </c:pt>
                <c:pt idx="3375">
                  <c:v>0.437896</c:v>
                </c:pt>
                <c:pt idx="3376">
                  <c:v>0.437896</c:v>
                </c:pt>
                <c:pt idx="3377">
                  <c:v>0.437896</c:v>
                </c:pt>
                <c:pt idx="3378">
                  <c:v>0.437896</c:v>
                </c:pt>
                <c:pt idx="3379">
                  <c:v>0.437896</c:v>
                </c:pt>
                <c:pt idx="3380">
                  <c:v>0.437896</c:v>
                </c:pt>
                <c:pt idx="3381">
                  <c:v>0.437896</c:v>
                </c:pt>
                <c:pt idx="3382">
                  <c:v>0.437896</c:v>
                </c:pt>
                <c:pt idx="3383">
                  <c:v>0.437896</c:v>
                </c:pt>
                <c:pt idx="3384">
                  <c:v>0.437896</c:v>
                </c:pt>
                <c:pt idx="3385">
                  <c:v>0.437896</c:v>
                </c:pt>
                <c:pt idx="3386">
                  <c:v>0.437896</c:v>
                </c:pt>
                <c:pt idx="3387">
                  <c:v>0.437896</c:v>
                </c:pt>
                <c:pt idx="3388">
                  <c:v>0.437896</c:v>
                </c:pt>
                <c:pt idx="3389">
                  <c:v>0.437896</c:v>
                </c:pt>
                <c:pt idx="3390">
                  <c:v>0.437896</c:v>
                </c:pt>
                <c:pt idx="3391">
                  <c:v>0.437896</c:v>
                </c:pt>
                <c:pt idx="3392">
                  <c:v>0.437896</c:v>
                </c:pt>
                <c:pt idx="3393">
                  <c:v>0.437896</c:v>
                </c:pt>
                <c:pt idx="3394">
                  <c:v>0.437896</c:v>
                </c:pt>
                <c:pt idx="3395">
                  <c:v>0.437896</c:v>
                </c:pt>
                <c:pt idx="3396">
                  <c:v>0.437896</c:v>
                </c:pt>
                <c:pt idx="3397">
                  <c:v>0.437896</c:v>
                </c:pt>
                <c:pt idx="3398">
                  <c:v>0.437896</c:v>
                </c:pt>
                <c:pt idx="3399">
                  <c:v>0.437896</c:v>
                </c:pt>
                <c:pt idx="3400">
                  <c:v>0.437896</c:v>
                </c:pt>
                <c:pt idx="3401">
                  <c:v>0.437896</c:v>
                </c:pt>
                <c:pt idx="3402">
                  <c:v>0.437896</c:v>
                </c:pt>
                <c:pt idx="3403">
                  <c:v>0.437896</c:v>
                </c:pt>
                <c:pt idx="3404">
                  <c:v>0.437896</c:v>
                </c:pt>
                <c:pt idx="3405">
                  <c:v>0.437896</c:v>
                </c:pt>
                <c:pt idx="3406">
                  <c:v>0.437896</c:v>
                </c:pt>
                <c:pt idx="3407">
                  <c:v>0.437896</c:v>
                </c:pt>
                <c:pt idx="3408">
                  <c:v>0.437896</c:v>
                </c:pt>
                <c:pt idx="3409">
                  <c:v>0.437896</c:v>
                </c:pt>
                <c:pt idx="3410">
                  <c:v>0.437896</c:v>
                </c:pt>
                <c:pt idx="3411">
                  <c:v>0.437896</c:v>
                </c:pt>
                <c:pt idx="3412">
                  <c:v>0.437896</c:v>
                </c:pt>
                <c:pt idx="3413">
                  <c:v>0.437896</c:v>
                </c:pt>
                <c:pt idx="3414">
                  <c:v>0.437896</c:v>
                </c:pt>
                <c:pt idx="3415">
                  <c:v>0.437896</c:v>
                </c:pt>
                <c:pt idx="3416">
                  <c:v>0.437896</c:v>
                </c:pt>
                <c:pt idx="3417">
                  <c:v>0.437896</c:v>
                </c:pt>
                <c:pt idx="3418">
                  <c:v>0.437896</c:v>
                </c:pt>
                <c:pt idx="3419">
                  <c:v>0.437896</c:v>
                </c:pt>
                <c:pt idx="3420">
                  <c:v>0.437896</c:v>
                </c:pt>
                <c:pt idx="3421">
                  <c:v>0.437896</c:v>
                </c:pt>
                <c:pt idx="3422">
                  <c:v>0.437896</c:v>
                </c:pt>
                <c:pt idx="3423">
                  <c:v>0.437896</c:v>
                </c:pt>
                <c:pt idx="3424">
                  <c:v>0.437896</c:v>
                </c:pt>
                <c:pt idx="3425">
                  <c:v>0.437896</c:v>
                </c:pt>
                <c:pt idx="3426">
                  <c:v>0.437896</c:v>
                </c:pt>
                <c:pt idx="3427">
                  <c:v>0.437896</c:v>
                </c:pt>
                <c:pt idx="3428">
                  <c:v>0.437896</c:v>
                </c:pt>
                <c:pt idx="3429">
                  <c:v>0.437896</c:v>
                </c:pt>
                <c:pt idx="3430">
                  <c:v>0.437896</c:v>
                </c:pt>
                <c:pt idx="3431">
                  <c:v>0.437896</c:v>
                </c:pt>
                <c:pt idx="3432">
                  <c:v>0.437896</c:v>
                </c:pt>
                <c:pt idx="3433">
                  <c:v>0.437896</c:v>
                </c:pt>
                <c:pt idx="3434">
                  <c:v>0.437896</c:v>
                </c:pt>
                <c:pt idx="3435">
                  <c:v>0.437896</c:v>
                </c:pt>
                <c:pt idx="3436">
                  <c:v>0.437896</c:v>
                </c:pt>
                <c:pt idx="3437">
                  <c:v>0.437896</c:v>
                </c:pt>
                <c:pt idx="3438">
                  <c:v>0.437896</c:v>
                </c:pt>
                <c:pt idx="3439">
                  <c:v>0.437896</c:v>
                </c:pt>
                <c:pt idx="3440">
                  <c:v>0.437896</c:v>
                </c:pt>
                <c:pt idx="3441">
                  <c:v>0.437896</c:v>
                </c:pt>
                <c:pt idx="3442">
                  <c:v>0.437896</c:v>
                </c:pt>
                <c:pt idx="3443">
                  <c:v>0.437896</c:v>
                </c:pt>
                <c:pt idx="3444">
                  <c:v>0.437896</c:v>
                </c:pt>
                <c:pt idx="3445">
                  <c:v>0.437896</c:v>
                </c:pt>
                <c:pt idx="3446">
                  <c:v>0.437896</c:v>
                </c:pt>
                <c:pt idx="3447">
                  <c:v>0.437896</c:v>
                </c:pt>
                <c:pt idx="3448">
                  <c:v>0.437896</c:v>
                </c:pt>
                <c:pt idx="3449">
                  <c:v>0.437896</c:v>
                </c:pt>
                <c:pt idx="3450">
                  <c:v>0.437896</c:v>
                </c:pt>
                <c:pt idx="3451">
                  <c:v>0.437896</c:v>
                </c:pt>
                <c:pt idx="3452">
                  <c:v>0.437896</c:v>
                </c:pt>
                <c:pt idx="3453">
                  <c:v>0.437896</c:v>
                </c:pt>
                <c:pt idx="3454">
                  <c:v>0.437896</c:v>
                </c:pt>
                <c:pt idx="3455">
                  <c:v>0.437896</c:v>
                </c:pt>
                <c:pt idx="3456">
                  <c:v>0.437896</c:v>
                </c:pt>
                <c:pt idx="3457">
                  <c:v>0.437896</c:v>
                </c:pt>
                <c:pt idx="3458">
                  <c:v>0.437896</c:v>
                </c:pt>
                <c:pt idx="3459">
                  <c:v>0.437896</c:v>
                </c:pt>
                <c:pt idx="3460">
                  <c:v>0.437896</c:v>
                </c:pt>
                <c:pt idx="3461">
                  <c:v>0.437896</c:v>
                </c:pt>
                <c:pt idx="3462">
                  <c:v>0.437896</c:v>
                </c:pt>
                <c:pt idx="3463">
                  <c:v>0.437896</c:v>
                </c:pt>
                <c:pt idx="3464">
                  <c:v>0.437896</c:v>
                </c:pt>
                <c:pt idx="3465">
                  <c:v>0.437896</c:v>
                </c:pt>
                <c:pt idx="3466">
                  <c:v>0.437896</c:v>
                </c:pt>
                <c:pt idx="3467">
                  <c:v>0.437896</c:v>
                </c:pt>
                <c:pt idx="3468">
                  <c:v>0.437896</c:v>
                </c:pt>
                <c:pt idx="3469">
                  <c:v>0.437896</c:v>
                </c:pt>
                <c:pt idx="3470">
                  <c:v>0.437896</c:v>
                </c:pt>
                <c:pt idx="3471">
                  <c:v>0.437896</c:v>
                </c:pt>
                <c:pt idx="3472">
                  <c:v>0.437896</c:v>
                </c:pt>
                <c:pt idx="3473">
                  <c:v>0.437896</c:v>
                </c:pt>
                <c:pt idx="3474">
                  <c:v>0.437896</c:v>
                </c:pt>
                <c:pt idx="3475">
                  <c:v>0.437896</c:v>
                </c:pt>
                <c:pt idx="3476">
                  <c:v>0.437896</c:v>
                </c:pt>
                <c:pt idx="3477">
                  <c:v>0.437896</c:v>
                </c:pt>
                <c:pt idx="3478">
                  <c:v>0.437896</c:v>
                </c:pt>
                <c:pt idx="3479">
                  <c:v>0.437896</c:v>
                </c:pt>
                <c:pt idx="3480">
                  <c:v>0.437896</c:v>
                </c:pt>
                <c:pt idx="3481">
                  <c:v>0.437896</c:v>
                </c:pt>
                <c:pt idx="3482">
                  <c:v>0.437896</c:v>
                </c:pt>
                <c:pt idx="3483">
                  <c:v>0.437896</c:v>
                </c:pt>
                <c:pt idx="3484">
                  <c:v>0.437896</c:v>
                </c:pt>
                <c:pt idx="3485">
                  <c:v>0.437896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0.428625</c:v>
                </c:pt>
                <c:pt idx="3632">
                  <c:v>0.428625</c:v>
                </c:pt>
                <c:pt idx="3633">
                  <c:v>0.428625</c:v>
                </c:pt>
                <c:pt idx="3634">
                  <c:v>0.428625</c:v>
                </c:pt>
                <c:pt idx="3635">
                  <c:v>0.428625</c:v>
                </c:pt>
                <c:pt idx="3636">
                  <c:v>0.428625</c:v>
                </c:pt>
                <c:pt idx="3637">
                  <c:v>0.428625</c:v>
                </c:pt>
                <c:pt idx="3638">
                  <c:v>0.428625</c:v>
                </c:pt>
                <c:pt idx="3639">
                  <c:v>0.428625</c:v>
                </c:pt>
                <c:pt idx="3640">
                  <c:v>0.428625</c:v>
                </c:pt>
                <c:pt idx="3641">
                  <c:v>0.428625</c:v>
                </c:pt>
                <c:pt idx="3642">
                  <c:v>0.428625</c:v>
                </c:pt>
                <c:pt idx="3643">
                  <c:v>0.428625</c:v>
                </c:pt>
                <c:pt idx="3644">
                  <c:v>0.428625</c:v>
                </c:pt>
                <c:pt idx="3645">
                  <c:v>0.428625</c:v>
                </c:pt>
                <c:pt idx="3646">
                  <c:v>0.428625</c:v>
                </c:pt>
                <c:pt idx="3647">
                  <c:v>0.428625</c:v>
                </c:pt>
                <c:pt idx="3648">
                  <c:v>0.428625</c:v>
                </c:pt>
                <c:pt idx="3649">
                  <c:v>0.428625</c:v>
                </c:pt>
                <c:pt idx="3650">
                  <c:v>0.428625</c:v>
                </c:pt>
                <c:pt idx="3651">
                  <c:v>0.428625</c:v>
                </c:pt>
                <c:pt idx="3652">
                  <c:v>0.428625</c:v>
                </c:pt>
                <c:pt idx="3653">
                  <c:v>0.428625</c:v>
                </c:pt>
                <c:pt idx="3654">
                  <c:v>0.428625</c:v>
                </c:pt>
                <c:pt idx="3655">
                  <c:v>0.428625</c:v>
                </c:pt>
                <c:pt idx="3656">
                  <c:v>0.428625</c:v>
                </c:pt>
                <c:pt idx="3657">
                  <c:v>0.428625</c:v>
                </c:pt>
                <c:pt idx="3658">
                  <c:v>0.428625</c:v>
                </c:pt>
                <c:pt idx="3659">
                  <c:v>0.428625</c:v>
                </c:pt>
                <c:pt idx="3660">
                  <c:v>0.428625</c:v>
                </c:pt>
                <c:pt idx="3661">
                  <c:v>0.428625</c:v>
                </c:pt>
                <c:pt idx="3662">
                  <c:v>0.428625</c:v>
                </c:pt>
                <c:pt idx="3663">
                  <c:v>0.428625</c:v>
                </c:pt>
                <c:pt idx="3664">
                  <c:v>0.428625</c:v>
                </c:pt>
                <c:pt idx="3665">
                  <c:v>0.428625</c:v>
                </c:pt>
                <c:pt idx="3666">
                  <c:v>0.428625</c:v>
                </c:pt>
                <c:pt idx="3667">
                  <c:v>0.428625</c:v>
                </c:pt>
                <c:pt idx="3668">
                  <c:v>0.428625</c:v>
                </c:pt>
                <c:pt idx="3669">
                  <c:v>0.428625</c:v>
                </c:pt>
                <c:pt idx="3670">
                  <c:v>0.428625</c:v>
                </c:pt>
                <c:pt idx="3671">
                  <c:v>0.428625</c:v>
                </c:pt>
                <c:pt idx="3672">
                  <c:v>0.428625</c:v>
                </c:pt>
                <c:pt idx="3673">
                  <c:v>0.428625</c:v>
                </c:pt>
                <c:pt idx="3674">
                  <c:v>0.428625</c:v>
                </c:pt>
                <c:pt idx="3675">
                  <c:v>0.428625</c:v>
                </c:pt>
                <c:pt idx="3676">
                  <c:v>0.428625</c:v>
                </c:pt>
                <c:pt idx="3677">
                  <c:v>0.428625</c:v>
                </c:pt>
                <c:pt idx="3678">
                  <c:v>0.428625</c:v>
                </c:pt>
                <c:pt idx="3679">
                  <c:v>0.428625</c:v>
                </c:pt>
                <c:pt idx="3680">
                  <c:v>0.428625</c:v>
                </c:pt>
                <c:pt idx="3681">
                  <c:v>0.428625</c:v>
                </c:pt>
                <c:pt idx="3682">
                  <c:v>0.428625</c:v>
                </c:pt>
                <c:pt idx="3683">
                  <c:v>0.428625</c:v>
                </c:pt>
                <c:pt idx="3684">
                  <c:v>0.428625</c:v>
                </c:pt>
                <c:pt idx="3685">
                  <c:v>0.428625</c:v>
                </c:pt>
                <c:pt idx="3686">
                  <c:v>0.428625</c:v>
                </c:pt>
                <c:pt idx="3687">
                  <c:v>0.428625</c:v>
                </c:pt>
                <c:pt idx="3688">
                  <c:v>0.428625</c:v>
                </c:pt>
                <c:pt idx="3689">
                  <c:v>0.428625</c:v>
                </c:pt>
                <c:pt idx="3690">
                  <c:v>0.428625</c:v>
                </c:pt>
                <c:pt idx="3691">
                  <c:v>0.428625</c:v>
                </c:pt>
                <c:pt idx="3692">
                  <c:v>0.428625</c:v>
                </c:pt>
                <c:pt idx="3693">
                  <c:v>0.428625</c:v>
                </c:pt>
                <c:pt idx="3694">
                  <c:v>0.428625</c:v>
                </c:pt>
                <c:pt idx="3695">
                  <c:v>0.428625</c:v>
                </c:pt>
                <c:pt idx="3696">
                  <c:v>0.428625</c:v>
                </c:pt>
                <c:pt idx="3697">
                  <c:v>0.428625</c:v>
                </c:pt>
                <c:pt idx="3698">
                  <c:v>0.428625</c:v>
                </c:pt>
                <c:pt idx="3699">
                  <c:v>0.428625</c:v>
                </c:pt>
                <c:pt idx="3700">
                  <c:v>0.428625</c:v>
                </c:pt>
                <c:pt idx="3701">
                  <c:v>0.428625</c:v>
                </c:pt>
                <c:pt idx="3702">
                  <c:v>0.428625</c:v>
                </c:pt>
                <c:pt idx="3703">
                  <c:v>0.428625</c:v>
                </c:pt>
                <c:pt idx="3704">
                  <c:v>0.428625</c:v>
                </c:pt>
                <c:pt idx="3705">
                  <c:v>0.428625</c:v>
                </c:pt>
                <c:pt idx="3706">
                  <c:v>0.428625</c:v>
                </c:pt>
                <c:pt idx="3707">
                  <c:v>0.428625</c:v>
                </c:pt>
                <c:pt idx="3708">
                  <c:v>0.428625</c:v>
                </c:pt>
                <c:pt idx="3709">
                  <c:v>0.428625</c:v>
                </c:pt>
                <c:pt idx="3710">
                  <c:v>0.428625</c:v>
                </c:pt>
                <c:pt idx="3711">
                  <c:v>0.428625</c:v>
                </c:pt>
                <c:pt idx="3712">
                  <c:v>0.428625</c:v>
                </c:pt>
                <c:pt idx="3713">
                  <c:v>0.428625</c:v>
                </c:pt>
                <c:pt idx="3714">
                  <c:v>0.428625</c:v>
                </c:pt>
                <c:pt idx="3715">
                  <c:v>0.428625</c:v>
                </c:pt>
                <c:pt idx="3716">
                  <c:v>0.428625</c:v>
                </c:pt>
                <c:pt idx="3717">
                  <c:v>0.428625</c:v>
                </c:pt>
                <c:pt idx="3718">
                  <c:v>0.428625</c:v>
                </c:pt>
                <c:pt idx="3719">
                  <c:v>0.428625</c:v>
                </c:pt>
                <c:pt idx="3720">
                  <c:v>0.428625</c:v>
                </c:pt>
                <c:pt idx="3721">
                  <c:v>0.428625</c:v>
                </c:pt>
                <c:pt idx="3722">
                  <c:v>0.428625</c:v>
                </c:pt>
                <c:pt idx="3723">
                  <c:v>0.428625</c:v>
                </c:pt>
                <c:pt idx="3724">
                  <c:v>0.428625</c:v>
                </c:pt>
                <c:pt idx="3725">
                  <c:v>0.428625</c:v>
                </c:pt>
                <c:pt idx="3726">
                  <c:v>0.428625</c:v>
                </c:pt>
                <c:pt idx="3727">
                  <c:v>0.428625</c:v>
                </c:pt>
                <c:pt idx="3728">
                  <c:v>0.428625</c:v>
                </c:pt>
                <c:pt idx="3729">
                  <c:v>0.428625</c:v>
                </c:pt>
                <c:pt idx="3730">
                  <c:v>0.428625</c:v>
                </c:pt>
                <c:pt idx="3731">
                  <c:v>0.428625</c:v>
                </c:pt>
                <c:pt idx="3732">
                  <c:v>0.428625</c:v>
                </c:pt>
                <c:pt idx="3733">
                  <c:v>0.428625</c:v>
                </c:pt>
                <c:pt idx="3734">
                  <c:v>0.428625</c:v>
                </c:pt>
                <c:pt idx="3735">
                  <c:v>0.428625</c:v>
                </c:pt>
                <c:pt idx="3736">
                  <c:v>0.428625</c:v>
                </c:pt>
                <c:pt idx="3737">
                  <c:v>0.428625</c:v>
                </c:pt>
                <c:pt idx="3738">
                  <c:v>0.428625</c:v>
                </c:pt>
                <c:pt idx="3739">
                  <c:v>0.428625</c:v>
                </c:pt>
                <c:pt idx="3740">
                  <c:v>0.428625</c:v>
                </c:pt>
                <c:pt idx="3741">
                  <c:v>0.428625</c:v>
                </c:pt>
                <c:pt idx="3742">
                  <c:v>0.428625</c:v>
                </c:pt>
                <c:pt idx="3743">
                  <c:v>0.428625</c:v>
                </c:pt>
                <c:pt idx="3744">
                  <c:v>0.428625</c:v>
                </c:pt>
                <c:pt idx="3745">
                  <c:v>0.428625</c:v>
                </c:pt>
                <c:pt idx="3746">
                  <c:v>0.428625</c:v>
                </c:pt>
                <c:pt idx="3747">
                  <c:v>0.428625</c:v>
                </c:pt>
                <c:pt idx="3748">
                  <c:v>0.428625</c:v>
                </c:pt>
                <c:pt idx="3749">
                  <c:v>0.428625</c:v>
                </c:pt>
                <c:pt idx="3750">
                  <c:v>0.428625</c:v>
                </c:pt>
                <c:pt idx="3751">
                  <c:v>0.428625</c:v>
                </c:pt>
                <c:pt idx="3752">
                  <c:v>0.428625</c:v>
                </c:pt>
                <c:pt idx="3753">
                  <c:v>0.428625</c:v>
                </c:pt>
                <c:pt idx="3754">
                  <c:v>0.428625</c:v>
                </c:pt>
                <c:pt idx="3755">
                  <c:v>0.428625</c:v>
                </c:pt>
                <c:pt idx="3756">
                  <c:v>0.428625</c:v>
                </c:pt>
                <c:pt idx="3757">
                  <c:v>0.428625</c:v>
                </c:pt>
                <c:pt idx="3758">
                  <c:v>0.428625</c:v>
                </c:pt>
                <c:pt idx="3759">
                  <c:v>0.428625</c:v>
                </c:pt>
                <c:pt idx="3760">
                  <c:v>0.428625</c:v>
                </c:pt>
                <c:pt idx="3761">
                  <c:v>0.428625</c:v>
                </c:pt>
                <c:pt idx="3762">
                  <c:v>0.428625</c:v>
                </c:pt>
                <c:pt idx="3763">
                  <c:v>0.428625</c:v>
                </c:pt>
                <c:pt idx="3764">
                  <c:v>0.428625</c:v>
                </c:pt>
                <c:pt idx="3765">
                  <c:v>0.428625</c:v>
                </c:pt>
                <c:pt idx="3766">
                  <c:v>0.428625</c:v>
                </c:pt>
                <c:pt idx="3767">
                  <c:v>0.428625</c:v>
                </c:pt>
                <c:pt idx="3768">
                  <c:v>0.428625</c:v>
                </c:pt>
                <c:pt idx="3769">
                  <c:v>0.428625</c:v>
                </c:pt>
                <c:pt idx="3770">
                  <c:v>0.428625</c:v>
                </c:pt>
                <c:pt idx="3771">
                  <c:v>0.428625</c:v>
                </c:pt>
                <c:pt idx="3772">
                  <c:v>0.428625</c:v>
                </c:pt>
                <c:pt idx="3773">
                  <c:v>0.428625</c:v>
                </c:pt>
                <c:pt idx="3774">
                  <c:v>0.428625</c:v>
                </c:pt>
                <c:pt idx="3775">
                  <c:v>0.428625</c:v>
                </c:pt>
                <c:pt idx="3776">
                  <c:v>0.428625</c:v>
                </c:pt>
                <c:pt idx="3777">
                  <c:v>0.428625</c:v>
                </c:pt>
                <c:pt idx="3778">
                  <c:v>0.428625</c:v>
                </c:pt>
                <c:pt idx="3779">
                  <c:v>0.428625</c:v>
                </c:pt>
                <c:pt idx="3780">
                  <c:v>0.428625</c:v>
                </c:pt>
                <c:pt idx="3781">
                  <c:v>0.428625</c:v>
                </c:pt>
                <c:pt idx="3782">
                  <c:v>0.428625</c:v>
                </c:pt>
                <c:pt idx="3783">
                  <c:v>0.428625</c:v>
                </c:pt>
                <c:pt idx="3784">
                  <c:v>0.250317</c:v>
                </c:pt>
                <c:pt idx="3785">
                  <c:v>0.250317</c:v>
                </c:pt>
                <c:pt idx="3786">
                  <c:v>0.250317</c:v>
                </c:pt>
                <c:pt idx="3787">
                  <c:v>0.250317</c:v>
                </c:pt>
                <c:pt idx="3788">
                  <c:v>0.250317</c:v>
                </c:pt>
                <c:pt idx="3789">
                  <c:v>0.250317</c:v>
                </c:pt>
                <c:pt idx="3790">
                  <c:v>0.250317</c:v>
                </c:pt>
                <c:pt idx="3791">
                  <c:v>0.250317</c:v>
                </c:pt>
                <c:pt idx="3792">
                  <c:v>0.250317</c:v>
                </c:pt>
                <c:pt idx="3793">
                  <c:v>0.250317</c:v>
                </c:pt>
                <c:pt idx="3794">
                  <c:v>0.250317</c:v>
                </c:pt>
                <c:pt idx="3795">
                  <c:v>0.250317</c:v>
                </c:pt>
                <c:pt idx="3796">
                  <c:v>0.250317</c:v>
                </c:pt>
                <c:pt idx="3797">
                  <c:v>0.250317</c:v>
                </c:pt>
                <c:pt idx="3798">
                  <c:v>0.250317</c:v>
                </c:pt>
                <c:pt idx="3799">
                  <c:v>0.250317</c:v>
                </c:pt>
                <c:pt idx="3800">
                  <c:v>0.250317</c:v>
                </c:pt>
                <c:pt idx="3801">
                  <c:v>0.250317</c:v>
                </c:pt>
                <c:pt idx="3802">
                  <c:v>0.250317</c:v>
                </c:pt>
                <c:pt idx="3803">
                  <c:v>0.250317</c:v>
                </c:pt>
                <c:pt idx="3804">
                  <c:v>0.250317</c:v>
                </c:pt>
                <c:pt idx="3805">
                  <c:v>0.250317</c:v>
                </c:pt>
                <c:pt idx="3806">
                  <c:v>0.250317</c:v>
                </c:pt>
                <c:pt idx="3807">
                  <c:v>0.250317</c:v>
                </c:pt>
                <c:pt idx="3808">
                  <c:v>0.250317</c:v>
                </c:pt>
                <c:pt idx="3809">
                  <c:v>0.250317</c:v>
                </c:pt>
                <c:pt idx="3810">
                  <c:v>0.250317</c:v>
                </c:pt>
                <c:pt idx="3811">
                  <c:v>0.250317</c:v>
                </c:pt>
                <c:pt idx="3812">
                  <c:v>0.250317</c:v>
                </c:pt>
                <c:pt idx="3813">
                  <c:v>0.250317</c:v>
                </c:pt>
                <c:pt idx="3814">
                  <c:v>0.250317</c:v>
                </c:pt>
                <c:pt idx="3815">
                  <c:v>0.250317</c:v>
                </c:pt>
                <c:pt idx="3816">
                  <c:v>0.250317</c:v>
                </c:pt>
                <c:pt idx="3817">
                  <c:v>0.250317</c:v>
                </c:pt>
                <c:pt idx="3818">
                  <c:v>0.250317</c:v>
                </c:pt>
                <c:pt idx="3819">
                  <c:v>0.250317</c:v>
                </c:pt>
                <c:pt idx="3820">
                  <c:v>0.250317</c:v>
                </c:pt>
                <c:pt idx="3821">
                  <c:v>0.250317</c:v>
                </c:pt>
                <c:pt idx="3822">
                  <c:v>0.250317</c:v>
                </c:pt>
                <c:pt idx="3823">
                  <c:v>0.250317</c:v>
                </c:pt>
                <c:pt idx="3824">
                  <c:v>0.250317</c:v>
                </c:pt>
                <c:pt idx="3825">
                  <c:v>0.250317</c:v>
                </c:pt>
                <c:pt idx="3826">
                  <c:v>0.250317</c:v>
                </c:pt>
                <c:pt idx="3827">
                  <c:v>0.250317</c:v>
                </c:pt>
                <c:pt idx="3828">
                  <c:v>0.250317</c:v>
                </c:pt>
                <c:pt idx="3829">
                  <c:v>0.250317</c:v>
                </c:pt>
                <c:pt idx="3830">
                  <c:v>0.250317</c:v>
                </c:pt>
                <c:pt idx="3831">
                  <c:v>0.250317</c:v>
                </c:pt>
                <c:pt idx="3832">
                  <c:v>0.250317</c:v>
                </c:pt>
                <c:pt idx="3833">
                  <c:v>0.250317</c:v>
                </c:pt>
                <c:pt idx="3834">
                  <c:v>0.250317</c:v>
                </c:pt>
                <c:pt idx="3835">
                  <c:v>0.250317</c:v>
                </c:pt>
                <c:pt idx="3836">
                  <c:v>0.250317</c:v>
                </c:pt>
                <c:pt idx="3837">
                  <c:v>0.250317</c:v>
                </c:pt>
                <c:pt idx="3838">
                  <c:v>0.02286</c:v>
                </c:pt>
                <c:pt idx="3839">
                  <c:v>0.02286</c:v>
                </c:pt>
                <c:pt idx="3840">
                  <c:v>0.02286</c:v>
                </c:pt>
                <c:pt idx="3841">
                  <c:v>0.02286</c:v>
                </c:pt>
                <c:pt idx="3842">
                  <c:v>0.02286</c:v>
                </c:pt>
                <c:pt idx="3843">
                  <c:v>0.02286</c:v>
                </c:pt>
                <c:pt idx="3844">
                  <c:v>0.02286</c:v>
                </c:pt>
                <c:pt idx="3845">
                  <c:v>0.02286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</c:strCache>
            </c:strRef>
          </c:xVal>
          <c:yVal>
            <c:numRef>
              <c:f>Sheet4!$W$3:$W$3882</c:f>
              <c:numCache>
                <c:formatCode>General</c:formatCode>
                <c:ptCount val="3880"/>
                <c:pt idx="0">
                  <c:v>8.6064346251954245</c:v>
                </c:pt>
                <c:pt idx="1">
                  <c:v>50.38012010768275</c:v>
                </c:pt>
                <c:pt idx="2">
                  <c:v>67.438619918636064</c:v>
                </c:pt>
                <c:pt idx="3">
                  <c:v>164.97628070175438</c:v>
                </c:pt>
                <c:pt idx="4">
                  <c:v>61.586646821177972</c:v>
                </c:pt>
                <c:pt idx="5">
                  <c:v>126.6092715231788</c:v>
                </c:pt>
                <c:pt idx="6">
                  <c:v>47.742484422257043</c:v>
                </c:pt>
                <c:pt idx="8">
                  <c:v>77.097386817077194</c:v>
                </c:pt>
                <c:pt idx="9">
                  <c:v>63.524635168328274</c:v>
                </c:pt>
                <c:pt idx="10">
                  <c:v>9.5162337662337659</c:v>
                </c:pt>
                <c:pt idx="11">
                  <c:v>22.666243654822335</c:v>
                </c:pt>
                <c:pt idx="12">
                  <c:v>41.695621716287214</c:v>
                </c:pt>
                <c:pt idx="13">
                  <c:v>71.768693527567763</c:v>
                </c:pt>
                <c:pt idx="14">
                  <c:v>24.817209775967413</c:v>
                </c:pt>
                <c:pt idx="15">
                  <c:v>76.988918078328354</c:v>
                </c:pt>
                <c:pt idx="16">
                  <c:v>18.757745846430176</c:v>
                </c:pt>
                <c:pt idx="17">
                  <c:v>119.52253181974544</c:v>
                </c:pt>
                <c:pt idx="18">
                  <c:v>86.2406779661017</c:v>
                </c:pt>
                <c:pt idx="19">
                  <c:v>88.265879677262149</c:v>
                </c:pt>
                <c:pt idx="20">
                  <c:v>85.206412825651299</c:v>
                </c:pt>
                <c:pt idx="21">
                  <c:v>169.37986270022884</c:v>
                </c:pt>
                <c:pt idx="22">
                  <c:v>145.13471502590673</c:v>
                </c:pt>
                <c:pt idx="23">
                  <c:v>99.302197802197796</c:v>
                </c:pt>
                <c:pt idx="24">
                  <c:v>126.79545454545455</c:v>
                </c:pt>
                <c:pt idx="25">
                  <c:v>63.26545199140638</c:v>
                </c:pt>
                <c:pt idx="26">
                  <c:v>45.779661016949156</c:v>
                </c:pt>
                <c:pt idx="27">
                  <c:v>86.651594444987424</c:v>
                </c:pt>
                <c:pt idx="28">
                  <c:v>80.067795031537983</c:v>
                </c:pt>
                <c:pt idx="29">
                  <c:v>106.66034534989397</c:v>
                </c:pt>
                <c:pt idx="30">
                  <c:v>49.215010141987833</c:v>
                </c:pt>
                <c:pt idx="31">
                  <c:v>90.43578643578644</c:v>
                </c:pt>
                <c:pt idx="32">
                  <c:v>89.217444838455478</c:v>
                </c:pt>
                <c:pt idx="33">
                  <c:v>115.15441848322673</c:v>
                </c:pt>
                <c:pt idx="34">
                  <c:v>98.030303030303031</c:v>
                </c:pt>
                <c:pt idx="35">
                  <c:v>52.217648791985859</c:v>
                </c:pt>
                <c:pt idx="36">
                  <c:v>22.165226781857452</c:v>
                </c:pt>
                <c:pt idx="37">
                  <c:v>8.8744470908472266</c:v>
                </c:pt>
                <c:pt idx="38">
                  <c:v>48.978851963746223</c:v>
                </c:pt>
                <c:pt idx="39">
                  <c:v>13.207100591715976</c:v>
                </c:pt>
                <c:pt idx="40">
                  <c:v>155.91563275434243</c:v>
                </c:pt>
                <c:pt idx="41">
                  <c:v>20.267985611510792</c:v>
                </c:pt>
                <c:pt idx="42">
                  <c:v>3.9313353566009104</c:v>
                </c:pt>
                <c:pt idx="43">
                  <c:v>180</c:v>
                </c:pt>
                <c:pt idx="44">
                  <c:v>59.515361744301288</c:v>
                </c:pt>
                <c:pt idx="45">
                  <c:v>115.55147058823529</c:v>
                </c:pt>
                <c:pt idx="46">
                  <c:v>2.0952380952380953</c:v>
                </c:pt>
                <c:pt idx="47">
                  <c:v>49.615832363213038</c:v>
                </c:pt>
                <c:pt idx="48">
                  <c:v>62.145251396648042</c:v>
                </c:pt>
                <c:pt idx="49">
                  <c:v>78.26753777265705</c:v>
                </c:pt>
                <c:pt idx="50">
                  <c:v>70.665359477124184</c:v>
                </c:pt>
                <c:pt idx="51">
                  <c:v>49.172963067380884</c:v>
                </c:pt>
                <c:pt idx="52">
                  <c:v>148.95833333333334</c:v>
                </c:pt>
                <c:pt idx="53">
                  <c:v>104.737491432488</c:v>
                </c:pt>
                <c:pt idx="54">
                  <c:v>123.85568181818182</c:v>
                </c:pt>
                <c:pt idx="55">
                  <c:v>46.035714285714285</c:v>
                </c:pt>
                <c:pt idx="56">
                  <c:v>1.4990189666448659</c:v>
                </c:pt>
                <c:pt idx="57">
                  <c:v>161.46621160409558</c:v>
                </c:pt>
                <c:pt idx="58">
                  <c:v>168.94080338266386</c:v>
                </c:pt>
                <c:pt idx="59">
                  <c:v>34.213695968916952</c:v>
                </c:pt>
                <c:pt idx="60">
                  <c:v>0</c:v>
                </c:pt>
                <c:pt idx="61">
                  <c:v>16.866995073891626</c:v>
                </c:pt>
                <c:pt idx="62">
                  <c:v>42.187725631768956</c:v>
                </c:pt>
                <c:pt idx="63">
                  <c:v>61.465221318879856</c:v>
                </c:pt>
                <c:pt idx="64">
                  <c:v>90.37158469945355</c:v>
                </c:pt>
                <c:pt idx="65">
                  <c:v>83.213333333333338</c:v>
                </c:pt>
                <c:pt idx="66">
                  <c:v>163.34053546265852</c:v>
                </c:pt>
                <c:pt idx="67">
                  <c:v>59.413793103448278</c:v>
                </c:pt>
                <c:pt idx="68">
                  <c:v>144.18539325842696</c:v>
                </c:pt>
                <c:pt idx="69">
                  <c:v>107.42171189979123</c:v>
                </c:pt>
                <c:pt idx="70">
                  <c:v>135.10512820512821</c:v>
                </c:pt>
                <c:pt idx="71">
                  <c:v>91.461711711711715</c:v>
                </c:pt>
                <c:pt idx="72">
                  <c:v>78.695316052751252</c:v>
                </c:pt>
                <c:pt idx="73">
                  <c:v>98.736507936507934</c:v>
                </c:pt>
                <c:pt idx="74">
                  <c:v>113.85396799071233</c:v>
                </c:pt>
                <c:pt idx="75">
                  <c:v>6.0234627831715208</c:v>
                </c:pt>
                <c:pt idx="76">
                  <c:v>61.018465909090907</c:v>
                </c:pt>
                <c:pt idx="77">
                  <c:v>146.03389341602366</c:v>
                </c:pt>
                <c:pt idx="78">
                  <c:v>101.48250433776749</c:v>
                </c:pt>
                <c:pt idx="79">
                  <c:v>128.55775234131113</c:v>
                </c:pt>
                <c:pt idx="80">
                  <c:v>53.665137614678898</c:v>
                </c:pt>
                <c:pt idx="81">
                  <c:v>127.19741235392321</c:v>
                </c:pt>
                <c:pt idx="82">
                  <c:v>93.077389984825487</c:v>
                </c:pt>
                <c:pt idx="83">
                  <c:v>130.2608695652174</c:v>
                </c:pt>
                <c:pt idx="84">
                  <c:v>77.363321799307954</c:v>
                </c:pt>
                <c:pt idx="85">
                  <c:v>0</c:v>
                </c:pt>
                <c:pt idx="86">
                  <c:v>10.518218623481781</c:v>
                </c:pt>
                <c:pt idx="87">
                  <c:v>50.138972809667671</c:v>
                </c:pt>
                <c:pt idx="88">
                  <c:v>114.89353312302839</c:v>
                </c:pt>
                <c:pt idx="89">
                  <c:v>92.191483155899078</c:v>
                </c:pt>
                <c:pt idx="90">
                  <c:v>150.04647702717065</c:v>
                </c:pt>
                <c:pt idx="91">
                  <c:v>80.203968253968256</c:v>
                </c:pt>
                <c:pt idx="92">
                  <c:v>127.93877551020408</c:v>
                </c:pt>
                <c:pt idx="93">
                  <c:v>167.34234234234233</c:v>
                </c:pt>
                <c:pt idx="94">
                  <c:v>34.51829891637702</c:v>
                </c:pt>
                <c:pt idx="95">
                  <c:v>58.954879328436519</c:v>
                </c:pt>
                <c:pt idx="96">
                  <c:v>159.70809028658383</c:v>
                </c:pt>
                <c:pt idx="97">
                  <c:v>37.446770443978487</c:v>
                </c:pt>
                <c:pt idx="98">
                  <c:v>38.80476320832193</c:v>
                </c:pt>
                <c:pt idx="99">
                  <c:v>10.926193921852388</c:v>
                </c:pt>
                <c:pt idx="100">
                  <c:v>110.37617421007685</c:v>
                </c:pt>
                <c:pt idx="101">
                  <c:v>8.9335180055401668</c:v>
                </c:pt>
                <c:pt idx="102">
                  <c:v>28.475864216754903</c:v>
                </c:pt>
                <c:pt idx="103">
                  <c:v>3.5356807511737087</c:v>
                </c:pt>
                <c:pt idx="104">
                  <c:v>13.507380073800737</c:v>
                </c:pt>
                <c:pt idx="105">
                  <c:v>92.430555555555557</c:v>
                </c:pt>
                <c:pt idx="106">
                  <c:v>3.3450937155457554</c:v>
                </c:pt>
                <c:pt idx="107">
                  <c:v>32.831395348837212</c:v>
                </c:pt>
                <c:pt idx="108">
                  <c:v>151.71136909527621</c:v>
                </c:pt>
                <c:pt idx="109">
                  <c:v>29.619348719570027</c:v>
                </c:pt>
                <c:pt idx="110">
                  <c:v>6.6204278812974469</c:v>
                </c:pt>
                <c:pt idx="111">
                  <c:v>2.8635966190614983</c:v>
                </c:pt>
                <c:pt idx="112">
                  <c:v>13.856272838002436</c:v>
                </c:pt>
                <c:pt idx="113">
                  <c:v>19.786372613561554</c:v>
                </c:pt>
                <c:pt idx="114">
                  <c:v>4.8395721925133692</c:v>
                </c:pt>
                <c:pt idx="115">
                  <c:v>85.254310344827587</c:v>
                </c:pt>
                <c:pt idx="116">
                  <c:v>138.31330128205127</c:v>
                </c:pt>
                <c:pt idx="117">
                  <c:v>18.465217391304346</c:v>
                </c:pt>
                <c:pt idx="118">
                  <c:v>18.68452380952381</c:v>
                </c:pt>
                <c:pt idx="119">
                  <c:v>84.737739872068232</c:v>
                </c:pt>
                <c:pt idx="120">
                  <c:v>36.896611642050388</c:v>
                </c:pt>
                <c:pt idx="121">
                  <c:v>5.09867146415721</c:v>
                </c:pt>
                <c:pt idx="122">
                  <c:v>2.4495257957197478</c:v>
                </c:pt>
                <c:pt idx="123">
                  <c:v>56.255123379339189</c:v>
                </c:pt>
                <c:pt idx="124">
                  <c:v>60.916190476190479</c:v>
                </c:pt>
                <c:pt idx="125">
                  <c:v>150.38598223099703</c:v>
                </c:pt>
                <c:pt idx="126">
                  <c:v>108.75776397515529</c:v>
                </c:pt>
                <c:pt idx="127">
                  <c:v>35.862068965517238</c:v>
                </c:pt>
                <c:pt idx="128">
                  <c:v>11.387387387387387</c:v>
                </c:pt>
                <c:pt idx="129">
                  <c:v>7.3091382301908618</c:v>
                </c:pt>
                <c:pt idx="130">
                  <c:v>15.521739130434783</c:v>
                </c:pt>
                <c:pt idx="131">
                  <c:v>102.75995922947126</c:v>
                </c:pt>
                <c:pt idx="132">
                  <c:v>20.497472924187726</c:v>
                </c:pt>
                <c:pt idx="133">
                  <c:v>3.3587174348697393</c:v>
                </c:pt>
                <c:pt idx="134">
                  <c:v>4.1903171953255427</c:v>
                </c:pt>
                <c:pt idx="135">
                  <c:v>37.419495810459402</c:v>
                </c:pt>
                <c:pt idx="136">
                  <c:v>10.242772196022145</c:v>
                </c:pt>
                <c:pt idx="137">
                  <c:v>3.3265753424657536</c:v>
                </c:pt>
                <c:pt idx="138">
                  <c:v>8.3699324324324316</c:v>
                </c:pt>
                <c:pt idx="139">
                  <c:v>180</c:v>
                </c:pt>
                <c:pt idx="140">
                  <c:v>0</c:v>
                </c:pt>
                <c:pt idx="141">
                  <c:v>85.87186814308312</c:v>
                </c:pt>
                <c:pt idx="142">
                  <c:v>152.15942028985506</c:v>
                </c:pt>
                <c:pt idx="143">
                  <c:v>96.399257375650009</c:v>
                </c:pt>
                <c:pt idx="144">
                  <c:v>5.3059322506836315</c:v>
                </c:pt>
                <c:pt idx="145">
                  <c:v>0</c:v>
                </c:pt>
                <c:pt idx="146">
                  <c:v>14.260889088459811</c:v>
                </c:pt>
                <c:pt idx="147">
                  <c:v>9.7374193548387105</c:v>
                </c:pt>
                <c:pt idx="148">
                  <c:v>27.09443725743855</c:v>
                </c:pt>
                <c:pt idx="149">
                  <c:v>67.13636363636364</c:v>
                </c:pt>
                <c:pt idx="150">
                  <c:v>4.134955752212389</c:v>
                </c:pt>
                <c:pt idx="151">
                  <c:v>23.434966727162735</c:v>
                </c:pt>
                <c:pt idx="152">
                  <c:v>0.10433504775900074</c:v>
                </c:pt>
                <c:pt idx="153">
                  <c:v>25.282620539362572</c:v>
                </c:pt>
                <c:pt idx="154">
                  <c:v>27.009638554216867</c:v>
                </c:pt>
                <c:pt idx="155">
                  <c:v>0.36403296170625304</c:v>
                </c:pt>
                <c:pt idx="156">
                  <c:v>27.710213776722089</c:v>
                </c:pt>
                <c:pt idx="157">
                  <c:v>5.6194125159642401E-2</c:v>
                </c:pt>
                <c:pt idx="158">
                  <c:v>4.5569620253164557E-2</c:v>
                </c:pt>
                <c:pt idx="159">
                  <c:v>91.849143334726278</c:v>
                </c:pt>
                <c:pt idx="160">
                  <c:v>139.9064748201439</c:v>
                </c:pt>
                <c:pt idx="161">
                  <c:v>38.662587412587413</c:v>
                </c:pt>
                <c:pt idx="162">
                  <c:v>83.279207920792075</c:v>
                </c:pt>
                <c:pt idx="163">
                  <c:v>2.6561403508771928</c:v>
                </c:pt>
                <c:pt idx="164">
                  <c:v>9.9513108614232202</c:v>
                </c:pt>
                <c:pt idx="165">
                  <c:v>4.7412109375</c:v>
                </c:pt>
                <c:pt idx="166">
                  <c:v>76.946936197094132</c:v>
                </c:pt>
                <c:pt idx="167">
                  <c:v>9.4535987748851458</c:v>
                </c:pt>
                <c:pt idx="168">
                  <c:v>4.2124916275954458</c:v>
                </c:pt>
                <c:pt idx="169">
                  <c:v>2.8968609865470851</c:v>
                </c:pt>
                <c:pt idx="170">
                  <c:v>81.913043478260875</c:v>
                </c:pt>
                <c:pt idx="171">
                  <c:v>49.890995260663509</c:v>
                </c:pt>
                <c:pt idx="172">
                  <c:v>67.114026236125127</c:v>
                </c:pt>
                <c:pt idx="173">
                  <c:v>89.836919592298983</c:v>
                </c:pt>
                <c:pt idx="174">
                  <c:v>5.1868633649455571</c:v>
                </c:pt>
                <c:pt idx="175">
                  <c:v>69.426345609065152</c:v>
                </c:pt>
                <c:pt idx="176">
                  <c:v>19.467547051161119</c:v>
                </c:pt>
                <c:pt idx="177">
                  <c:v>17.850840336134453</c:v>
                </c:pt>
                <c:pt idx="178">
                  <c:v>83.104599659284503</c:v>
                </c:pt>
                <c:pt idx="179">
                  <c:v>177.68297101449275</c:v>
                </c:pt>
                <c:pt idx="180">
                  <c:v>2.3567901234567903</c:v>
                </c:pt>
                <c:pt idx="181">
                  <c:v>51.152454780361758</c:v>
                </c:pt>
                <c:pt idx="182">
                  <c:v>109.68765133171912</c:v>
                </c:pt>
                <c:pt idx="183">
                  <c:v>127.60749185667753</c:v>
                </c:pt>
                <c:pt idx="184">
                  <c:v>60.028625954198475</c:v>
                </c:pt>
                <c:pt idx="185">
                  <c:v>40.574031890660592</c:v>
                </c:pt>
                <c:pt idx="186">
                  <c:v>45.687673130193907</c:v>
                </c:pt>
                <c:pt idx="187">
                  <c:v>0</c:v>
                </c:pt>
                <c:pt idx="188">
                  <c:v>7.2888888888888888</c:v>
                </c:pt>
                <c:pt idx="189">
                  <c:v>165.21589688506981</c:v>
                </c:pt>
                <c:pt idx="190">
                  <c:v>0</c:v>
                </c:pt>
                <c:pt idx="191">
                  <c:v>0.63446969696969702</c:v>
                </c:pt>
                <c:pt idx="192">
                  <c:v>87.065257693733784</c:v>
                </c:pt>
                <c:pt idx="193">
                  <c:v>10.093425605536332</c:v>
                </c:pt>
                <c:pt idx="194">
                  <c:v>124.71664548919949</c:v>
                </c:pt>
                <c:pt idx="195">
                  <c:v>9.5146817007282127</c:v>
                </c:pt>
                <c:pt idx="196">
                  <c:v>19.095934959349595</c:v>
                </c:pt>
                <c:pt idx="197">
                  <c:v>108.3211009174312</c:v>
                </c:pt>
                <c:pt idx="198">
                  <c:v>103.89732142857143</c:v>
                </c:pt>
                <c:pt idx="199">
                  <c:v>22.24855861627162</c:v>
                </c:pt>
                <c:pt idx="200">
                  <c:v>134.63754045307442</c:v>
                </c:pt>
                <c:pt idx="201">
                  <c:v>64.888140161725062</c:v>
                </c:pt>
                <c:pt idx="202">
                  <c:v>14.556875285518501</c:v>
                </c:pt>
                <c:pt idx="203">
                  <c:v>167.86459627329194</c:v>
                </c:pt>
                <c:pt idx="204">
                  <c:v>0</c:v>
                </c:pt>
                <c:pt idx="205">
                  <c:v>70.20415224913495</c:v>
                </c:pt>
                <c:pt idx="206">
                  <c:v>67.588092171175035</c:v>
                </c:pt>
                <c:pt idx="207">
                  <c:v>149.58258258258257</c:v>
                </c:pt>
                <c:pt idx="208">
                  <c:v>89.316619362976979</c:v>
                </c:pt>
                <c:pt idx="209">
                  <c:v>29.159120310478656</c:v>
                </c:pt>
                <c:pt idx="210">
                  <c:v>10.026905381076215</c:v>
                </c:pt>
                <c:pt idx="211">
                  <c:v>168.59110251450676</c:v>
                </c:pt>
                <c:pt idx="212">
                  <c:v>1.4543701799485862</c:v>
                </c:pt>
                <c:pt idx="213">
                  <c:v>8.867647058823529</c:v>
                </c:pt>
                <c:pt idx="214">
                  <c:v>17.414804469273744</c:v>
                </c:pt>
                <c:pt idx="215">
                  <c:v>3.5356371490280778</c:v>
                </c:pt>
                <c:pt idx="216">
                  <c:v>7.832898172323759E-3</c:v>
                </c:pt>
                <c:pt idx="217">
                  <c:v>6.5551948051948052</c:v>
                </c:pt>
                <c:pt idx="218">
                  <c:v>31.292857142857144</c:v>
                </c:pt>
                <c:pt idx="219">
                  <c:v>27.954764196342637</c:v>
                </c:pt>
                <c:pt idx="220">
                  <c:v>14.88380716934487</c:v>
                </c:pt>
                <c:pt idx="221">
                  <c:v>90.698564593301441</c:v>
                </c:pt>
                <c:pt idx="222">
                  <c:v>169.25244072524407</c:v>
                </c:pt>
                <c:pt idx="223">
                  <c:v>82.223956075711598</c:v>
                </c:pt>
                <c:pt idx="224">
                  <c:v>2.4762931034482758</c:v>
                </c:pt>
                <c:pt idx="225">
                  <c:v>8.2680857707921316</c:v>
                </c:pt>
                <c:pt idx="226">
                  <c:v>2.8669026548672565</c:v>
                </c:pt>
                <c:pt idx="227">
                  <c:v>4.9083769633507854</c:v>
                </c:pt>
                <c:pt idx="228">
                  <c:v>82.934801762114532</c:v>
                </c:pt>
                <c:pt idx="229">
                  <c:v>170.02772277227723</c:v>
                </c:pt>
                <c:pt idx="230">
                  <c:v>9.6087636932707348</c:v>
                </c:pt>
                <c:pt idx="231">
                  <c:v>43.120192307692307</c:v>
                </c:pt>
                <c:pt idx="232">
                  <c:v>135.40291262135923</c:v>
                </c:pt>
                <c:pt idx="233">
                  <c:v>6.2326869806094186E-3</c:v>
                </c:pt>
                <c:pt idx="234">
                  <c:v>48.886235955056179</c:v>
                </c:pt>
                <c:pt idx="235">
                  <c:v>122.79550970873787</c:v>
                </c:pt>
                <c:pt idx="236">
                  <c:v>116.27417923691216</c:v>
                </c:pt>
                <c:pt idx="237">
                  <c:v>16.02849002849003</c:v>
                </c:pt>
                <c:pt idx="238">
                  <c:v>42.833516685001833</c:v>
                </c:pt>
                <c:pt idx="239">
                  <c:v>8.963815789473685</c:v>
                </c:pt>
                <c:pt idx="240">
                  <c:v>27.415838271840947</c:v>
                </c:pt>
                <c:pt idx="241">
                  <c:v>138.4776547360095</c:v>
                </c:pt>
                <c:pt idx="242">
                  <c:v>133.74013528748591</c:v>
                </c:pt>
                <c:pt idx="243">
                  <c:v>1.6757575757575758</c:v>
                </c:pt>
                <c:pt idx="244">
                  <c:v>61.309200603318253</c:v>
                </c:pt>
                <c:pt idx="245">
                  <c:v>149.375</c:v>
                </c:pt>
                <c:pt idx="246">
                  <c:v>110.00596953091163</c:v>
                </c:pt>
                <c:pt idx="247">
                  <c:v>54.179856115107917</c:v>
                </c:pt>
                <c:pt idx="248">
                  <c:v>115.94193548387096</c:v>
                </c:pt>
                <c:pt idx="249">
                  <c:v>0.7366060304011961</c:v>
                </c:pt>
                <c:pt idx="250">
                  <c:v>4.3545454545454545</c:v>
                </c:pt>
                <c:pt idx="251">
                  <c:v>42.633445551814937</c:v>
                </c:pt>
                <c:pt idx="252">
                  <c:v>102.17885117493472</c:v>
                </c:pt>
                <c:pt idx="253">
                  <c:v>37.224823766364551</c:v>
                </c:pt>
                <c:pt idx="254">
                  <c:v>55.601801801801798</c:v>
                </c:pt>
                <c:pt idx="255">
                  <c:v>51.285249457700651</c:v>
                </c:pt>
                <c:pt idx="256">
                  <c:v>160.26590693257359</c:v>
                </c:pt>
                <c:pt idx="257">
                  <c:v>163.32753623188407</c:v>
                </c:pt>
                <c:pt idx="258">
                  <c:v>161.56022408963585</c:v>
                </c:pt>
                <c:pt idx="259">
                  <c:v>27.319512195121952</c:v>
                </c:pt>
                <c:pt idx="260">
                  <c:v>149.60728744939271</c:v>
                </c:pt>
                <c:pt idx="261">
                  <c:v>157.72815533980582</c:v>
                </c:pt>
                <c:pt idx="262">
                  <c:v>54.721238938053098</c:v>
                </c:pt>
                <c:pt idx="263">
                  <c:v>8.6254673411040255</c:v>
                </c:pt>
                <c:pt idx="264">
                  <c:v>146.01249999999999</c:v>
                </c:pt>
                <c:pt idx="265">
                  <c:v>48.594736842105263</c:v>
                </c:pt>
                <c:pt idx="266">
                  <c:v>164.99656593406593</c:v>
                </c:pt>
                <c:pt idx="267">
                  <c:v>145.56778460085025</c:v>
                </c:pt>
                <c:pt idx="268">
                  <c:v>3.4663382594417076</c:v>
                </c:pt>
                <c:pt idx="269">
                  <c:v>72.597667638483969</c:v>
                </c:pt>
                <c:pt idx="270">
                  <c:v>48.551601423487547</c:v>
                </c:pt>
                <c:pt idx="271">
                  <c:v>30.446874906232186</c:v>
                </c:pt>
                <c:pt idx="272">
                  <c:v>9.6820809248554907E-2</c:v>
                </c:pt>
                <c:pt idx="273">
                  <c:v>18.191816981962166</c:v>
                </c:pt>
                <c:pt idx="274">
                  <c:v>41.837716676628808</c:v>
                </c:pt>
                <c:pt idx="275">
                  <c:v>8.2937625754527158</c:v>
                </c:pt>
                <c:pt idx="276">
                  <c:v>9.2882991556091671E-2</c:v>
                </c:pt>
                <c:pt idx="277">
                  <c:v>138.29135802469136</c:v>
                </c:pt>
                <c:pt idx="278">
                  <c:v>30.34351145038168</c:v>
                </c:pt>
                <c:pt idx="279">
                  <c:v>174.54938271604939</c:v>
                </c:pt>
                <c:pt idx="280">
                  <c:v>51.872048124212498</c:v>
                </c:pt>
                <c:pt idx="281">
                  <c:v>7.2479338842975203</c:v>
                </c:pt>
                <c:pt idx="282">
                  <c:v>56.892835272504591</c:v>
                </c:pt>
                <c:pt idx="283">
                  <c:v>97.480399692544196</c:v>
                </c:pt>
                <c:pt idx="284">
                  <c:v>147.13664596273293</c:v>
                </c:pt>
                <c:pt idx="285">
                  <c:v>158.48593350383632</c:v>
                </c:pt>
                <c:pt idx="286">
                  <c:v>79.603483191575535</c:v>
                </c:pt>
                <c:pt idx="287">
                  <c:v>137.68030690537086</c:v>
                </c:pt>
                <c:pt idx="288">
                  <c:v>6.7440570522979399</c:v>
                </c:pt>
                <c:pt idx="289">
                  <c:v>128.12413793103448</c:v>
                </c:pt>
                <c:pt idx="290">
                  <c:v>109.65145228215768</c:v>
                </c:pt>
                <c:pt idx="291">
                  <c:v>1.4240581025873809</c:v>
                </c:pt>
                <c:pt idx="292">
                  <c:v>121.36871325930764</c:v>
                </c:pt>
                <c:pt idx="293">
                  <c:v>42.738470035901685</c:v>
                </c:pt>
                <c:pt idx="294">
                  <c:v>127.21405405405406</c:v>
                </c:pt>
                <c:pt idx="295">
                  <c:v>146.31147540983608</c:v>
                </c:pt>
                <c:pt idx="296">
                  <c:v>65.836052657496467</c:v>
                </c:pt>
                <c:pt idx="297">
                  <c:v>3.4873417721518987</c:v>
                </c:pt>
                <c:pt idx="298">
                  <c:v>60.884663733500943</c:v>
                </c:pt>
                <c:pt idx="299">
                  <c:v>115.76690647482015</c:v>
                </c:pt>
                <c:pt idx="300">
                  <c:v>45.928057553956833</c:v>
                </c:pt>
                <c:pt idx="301">
                  <c:v>34.173026942178531</c:v>
                </c:pt>
                <c:pt idx="302">
                  <c:v>93.046937925288148</c:v>
                </c:pt>
                <c:pt idx="303">
                  <c:v>2.2121352477999072</c:v>
                </c:pt>
                <c:pt idx="304">
                  <c:v>26.616846878269968</c:v>
                </c:pt>
                <c:pt idx="305">
                  <c:v>54.252144405693279</c:v>
                </c:pt>
                <c:pt idx="306">
                  <c:v>152.53598484848484</c:v>
                </c:pt>
                <c:pt idx="307">
                  <c:v>125.76</c:v>
                </c:pt>
                <c:pt idx="308">
                  <c:v>64.011556240369799</c:v>
                </c:pt>
                <c:pt idx="309">
                  <c:v>164.65671641791045</c:v>
                </c:pt>
                <c:pt idx="310">
                  <c:v>80.912790697674424</c:v>
                </c:pt>
                <c:pt idx="311">
                  <c:v>115.54928315412187</c:v>
                </c:pt>
                <c:pt idx="312">
                  <c:v>2.2215332581736189</c:v>
                </c:pt>
                <c:pt idx="313">
                  <c:v>74.068456073079957</c:v>
                </c:pt>
                <c:pt idx="314">
                  <c:v>77.961341525857648</c:v>
                </c:pt>
                <c:pt idx="315">
                  <c:v>125.14449760765551</c:v>
                </c:pt>
                <c:pt idx="316">
                  <c:v>157.77292576419214</c:v>
                </c:pt>
                <c:pt idx="317">
                  <c:v>63.997326203208559</c:v>
                </c:pt>
                <c:pt idx="318">
                  <c:v>0</c:v>
                </c:pt>
                <c:pt idx="319">
                  <c:v>51.789808917197455</c:v>
                </c:pt>
                <c:pt idx="320">
                  <c:v>163.04128384172486</c:v>
                </c:pt>
                <c:pt idx="321">
                  <c:v>6.7080237741456168</c:v>
                </c:pt>
                <c:pt idx="322">
                  <c:v>79.739285714285714</c:v>
                </c:pt>
                <c:pt idx="323">
                  <c:v>144.2439024390244</c:v>
                </c:pt>
                <c:pt idx="324">
                  <c:v>70.193924763629042</c:v>
                </c:pt>
                <c:pt idx="325">
                  <c:v>31.488695242581255</c:v>
                </c:pt>
                <c:pt idx="326">
                  <c:v>93.827731092436977</c:v>
                </c:pt>
                <c:pt idx="327">
                  <c:v>73.347783888709159</c:v>
                </c:pt>
                <c:pt idx="328">
                  <c:v>123.65822784810126</c:v>
                </c:pt>
                <c:pt idx="329">
                  <c:v>55.567451820128483</c:v>
                </c:pt>
                <c:pt idx="330">
                  <c:v>2.4111570247933884</c:v>
                </c:pt>
                <c:pt idx="331">
                  <c:v>11.643795313649258</c:v>
                </c:pt>
                <c:pt idx="332">
                  <c:v>130.47882187938288</c:v>
                </c:pt>
                <c:pt idx="333">
                  <c:v>138.55883130618722</c:v>
                </c:pt>
                <c:pt idx="334">
                  <c:v>0</c:v>
                </c:pt>
                <c:pt idx="335">
                  <c:v>81.281109445277366</c:v>
                </c:pt>
                <c:pt idx="336">
                  <c:v>74.352975839717146</c:v>
                </c:pt>
                <c:pt idx="337">
                  <c:v>70.741466957153236</c:v>
                </c:pt>
                <c:pt idx="338">
                  <c:v>90.441894694587546</c:v>
                </c:pt>
                <c:pt idx="339">
                  <c:v>66.545426084778654</c:v>
                </c:pt>
                <c:pt idx="340">
                  <c:v>49.882770579171115</c:v>
                </c:pt>
                <c:pt idx="341">
                  <c:v>180</c:v>
                </c:pt>
                <c:pt idx="342">
                  <c:v>61.880239520958085</c:v>
                </c:pt>
                <c:pt idx="343">
                  <c:v>84.306350314026517</c:v>
                </c:pt>
                <c:pt idx="344">
                  <c:v>0</c:v>
                </c:pt>
                <c:pt idx="345">
                  <c:v>3.3958573072497122</c:v>
                </c:pt>
                <c:pt idx="346">
                  <c:v>40.310011376564276</c:v>
                </c:pt>
                <c:pt idx="347">
                  <c:v>130.82335081424233</c:v>
                </c:pt>
                <c:pt idx="348">
                  <c:v>127.64103139013453</c:v>
                </c:pt>
                <c:pt idx="349">
                  <c:v>15.163958641063516</c:v>
                </c:pt>
                <c:pt idx="350">
                  <c:v>7.1836065573770496</c:v>
                </c:pt>
                <c:pt idx="351">
                  <c:v>1.2156534671872095</c:v>
                </c:pt>
                <c:pt idx="352">
                  <c:v>1.5533395176252318</c:v>
                </c:pt>
                <c:pt idx="353">
                  <c:v>120.35009900990099</c:v>
                </c:pt>
                <c:pt idx="354">
                  <c:v>0.2023757149142103</c:v>
                </c:pt>
                <c:pt idx="355">
                  <c:v>112.56596091205212</c:v>
                </c:pt>
                <c:pt idx="356">
                  <c:v>165.83676470588236</c:v>
                </c:pt>
                <c:pt idx="357">
                  <c:v>15.005128205128205</c:v>
                </c:pt>
                <c:pt idx="358">
                  <c:v>77.097438076736282</c:v>
                </c:pt>
                <c:pt idx="359">
                  <c:v>0.63395979020979021</c:v>
                </c:pt>
                <c:pt idx="360">
                  <c:v>4.0061571125265392</c:v>
                </c:pt>
                <c:pt idx="361">
                  <c:v>152.35034013605443</c:v>
                </c:pt>
                <c:pt idx="362">
                  <c:v>1.2581686163775716</c:v>
                </c:pt>
                <c:pt idx="363">
                  <c:v>170.24829931972789</c:v>
                </c:pt>
                <c:pt idx="364">
                  <c:v>0.90579710144927539</c:v>
                </c:pt>
                <c:pt idx="365">
                  <c:v>7.1456159822419538</c:v>
                </c:pt>
                <c:pt idx="366">
                  <c:v>97.437931034482759</c:v>
                </c:pt>
                <c:pt idx="367">
                  <c:v>14.103448275862069</c:v>
                </c:pt>
                <c:pt idx="368">
                  <c:v>111.09806247528668</c:v>
                </c:pt>
                <c:pt idx="369">
                  <c:v>0</c:v>
                </c:pt>
                <c:pt idx="370">
                  <c:v>19.64953108718305</c:v>
                </c:pt>
                <c:pt idx="371">
                  <c:v>12.868106734434562</c:v>
                </c:pt>
                <c:pt idx="372">
                  <c:v>155.96305418719211</c:v>
                </c:pt>
                <c:pt idx="373">
                  <c:v>132.55702998379255</c:v>
                </c:pt>
                <c:pt idx="374">
                  <c:v>90.01490825688073</c:v>
                </c:pt>
                <c:pt idx="375">
                  <c:v>169.57843039984127</c:v>
                </c:pt>
                <c:pt idx="376">
                  <c:v>45.116360121836927</c:v>
                </c:pt>
                <c:pt idx="377">
                  <c:v>2.1889109837407883</c:v>
                </c:pt>
                <c:pt idx="378">
                  <c:v>38.465766002098633</c:v>
                </c:pt>
                <c:pt idx="379">
                  <c:v>83.231310843078433</c:v>
                </c:pt>
                <c:pt idx="380">
                  <c:v>55.707981829980532</c:v>
                </c:pt>
                <c:pt idx="381">
                  <c:v>108.27760307477288</c:v>
                </c:pt>
                <c:pt idx="382">
                  <c:v>173.6686114352392</c:v>
                </c:pt>
                <c:pt idx="383">
                  <c:v>18.437288634024409</c:v>
                </c:pt>
                <c:pt idx="384">
                  <c:v>76.30309278350515</c:v>
                </c:pt>
                <c:pt idx="385">
                  <c:v>106.44838945827233</c:v>
                </c:pt>
                <c:pt idx="386">
                  <c:v>80.726893676163996</c:v>
                </c:pt>
                <c:pt idx="387">
                  <c:v>159.69668246445497</c:v>
                </c:pt>
                <c:pt idx="388">
                  <c:v>83.605946550339382</c:v>
                </c:pt>
                <c:pt idx="389">
                  <c:v>165.09287257019437</c:v>
                </c:pt>
                <c:pt idx="390">
                  <c:v>8.0845481049562675</c:v>
                </c:pt>
                <c:pt idx="391">
                  <c:v>108.11262077294685</c:v>
                </c:pt>
                <c:pt idx="392">
                  <c:v>3.0028756290438534</c:v>
                </c:pt>
                <c:pt idx="393">
                  <c:v>38.23510971786834</c:v>
                </c:pt>
                <c:pt idx="394">
                  <c:v>0.1820964039785769</c:v>
                </c:pt>
                <c:pt idx="395">
                  <c:v>25.641119221411191</c:v>
                </c:pt>
                <c:pt idx="396">
                  <c:v>70.411918024172365</c:v>
                </c:pt>
                <c:pt idx="397">
                  <c:v>8.9932885906040276</c:v>
                </c:pt>
                <c:pt idx="398">
                  <c:v>105.11667554608418</c:v>
                </c:pt>
                <c:pt idx="399">
                  <c:v>123.74029850746268</c:v>
                </c:pt>
                <c:pt idx="400">
                  <c:v>56.256782945736433</c:v>
                </c:pt>
                <c:pt idx="401">
                  <c:v>165.875</c:v>
                </c:pt>
                <c:pt idx="402">
                  <c:v>49.828551912568308</c:v>
                </c:pt>
                <c:pt idx="403">
                  <c:v>30.744985673352435</c:v>
                </c:pt>
                <c:pt idx="404">
                  <c:v>52.771664188184403</c:v>
                </c:pt>
                <c:pt idx="405">
                  <c:v>125.00881328141013</c:v>
                </c:pt>
                <c:pt idx="406">
                  <c:v>66.525294525294527</c:v>
                </c:pt>
                <c:pt idx="407">
                  <c:v>66.86926360725721</c:v>
                </c:pt>
                <c:pt idx="408">
                  <c:v>24.838232982235496</c:v>
                </c:pt>
                <c:pt idx="409">
                  <c:v>125.80296950240771</c:v>
                </c:pt>
                <c:pt idx="410">
                  <c:v>19.450986252241481</c:v>
                </c:pt>
                <c:pt idx="411">
                  <c:v>46.545893719806763</c:v>
                </c:pt>
                <c:pt idx="412">
                  <c:v>33.052267106347898</c:v>
                </c:pt>
                <c:pt idx="413">
                  <c:v>72.823663815164139</c:v>
                </c:pt>
                <c:pt idx="414">
                  <c:v>90.224299065420567</c:v>
                </c:pt>
                <c:pt idx="415">
                  <c:v>92.913469477624261</c:v>
                </c:pt>
                <c:pt idx="416">
                  <c:v>99.712081775590363</c:v>
                </c:pt>
                <c:pt idx="417">
                  <c:v>86.101841085271317</c:v>
                </c:pt>
                <c:pt idx="418">
                  <c:v>109.77012127894156</c:v>
                </c:pt>
                <c:pt idx="419">
                  <c:v>148.58399467967192</c:v>
                </c:pt>
                <c:pt idx="420">
                  <c:v>125.47277353689567</c:v>
                </c:pt>
                <c:pt idx="421">
                  <c:v>53.508064516129032</c:v>
                </c:pt>
                <c:pt idx="422">
                  <c:v>69.024271844660191</c:v>
                </c:pt>
                <c:pt idx="423">
                  <c:v>54.836557377049182</c:v>
                </c:pt>
                <c:pt idx="424">
                  <c:v>0</c:v>
                </c:pt>
                <c:pt idx="425">
                  <c:v>111.23577906018137</c:v>
                </c:pt>
                <c:pt idx="426">
                  <c:v>44.065573770491802</c:v>
                </c:pt>
                <c:pt idx="427">
                  <c:v>122.82471264367815</c:v>
                </c:pt>
                <c:pt idx="428">
                  <c:v>111.08245981830888</c:v>
                </c:pt>
                <c:pt idx="429">
                  <c:v>111.29523026315789</c:v>
                </c:pt>
                <c:pt idx="430">
                  <c:v>151.62435906440965</c:v>
                </c:pt>
                <c:pt idx="431">
                  <c:v>158.77083333333334</c:v>
                </c:pt>
                <c:pt idx="432">
                  <c:v>169.82922535211267</c:v>
                </c:pt>
                <c:pt idx="433">
                  <c:v>17.73729266987694</c:v>
                </c:pt>
                <c:pt idx="434">
                  <c:v>46.144662034112443</c:v>
                </c:pt>
                <c:pt idx="435">
                  <c:v>109.48717948717949</c:v>
                </c:pt>
                <c:pt idx="436">
                  <c:v>99.527941176470591</c:v>
                </c:pt>
                <c:pt idx="437">
                  <c:v>38.041919191919192</c:v>
                </c:pt>
                <c:pt idx="438">
                  <c:v>37.941176470588232</c:v>
                </c:pt>
                <c:pt idx="439">
                  <c:v>151.26480836236934</c:v>
                </c:pt>
                <c:pt idx="440">
                  <c:v>134.79240519113264</c:v>
                </c:pt>
                <c:pt idx="441">
                  <c:v>66.008547008547012</c:v>
                </c:pt>
                <c:pt idx="442">
                  <c:v>172.52357442606763</c:v>
                </c:pt>
                <c:pt idx="443">
                  <c:v>61.860279441117761</c:v>
                </c:pt>
                <c:pt idx="444">
                  <c:v>0</c:v>
                </c:pt>
                <c:pt idx="445">
                  <c:v>124.03013786470022</c:v>
                </c:pt>
                <c:pt idx="446">
                  <c:v>165.61772151898734</c:v>
                </c:pt>
                <c:pt idx="447">
                  <c:v>10.058813501534265</c:v>
                </c:pt>
                <c:pt idx="448">
                  <c:v>56.477648202137999</c:v>
                </c:pt>
                <c:pt idx="449">
                  <c:v>180</c:v>
                </c:pt>
                <c:pt idx="450">
                  <c:v>151.09090909090909</c:v>
                </c:pt>
                <c:pt idx="451">
                  <c:v>134.17336394948336</c:v>
                </c:pt>
                <c:pt idx="452">
                  <c:v>165.2049861495845</c:v>
                </c:pt>
                <c:pt idx="453">
                  <c:v>79.120300751879697</c:v>
                </c:pt>
                <c:pt idx="454">
                  <c:v>29.02690128518126</c:v>
                </c:pt>
                <c:pt idx="455">
                  <c:v>141.55909090909091</c:v>
                </c:pt>
                <c:pt idx="456">
                  <c:v>126.8896551724138</c:v>
                </c:pt>
                <c:pt idx="457">
                  <c:v>157.7391930835735</c:v>
                </c:pt>
                <c:pt idx="458">
                  <c:v>126.37308228730822</c:v>
                </c:pt>
                <c:pt idx="459">
                  <c:v>25.751724137931035</c:v>
                </c:pt>
                <c:pt idx="460">
                  <c:v>70.128417144785686</c:v>
                </c:pt>
                <c:pt idx="461">
                  <c:v>54.945</c:v>
                </c:pt>
                <c:pt idx="462">
                  <c:v>67.066189624329155</c:v>
                </c:pt>
                <c:pt idx="463">
                  <c:v>112.044</c:v>
                </c:pt>
                <c:pt idx="464">
                  <c:v>111.236605344434</c:v>
                </c:pt>
                <c:pt idx="465">
                  <c:v>47.177395431622664</c:v>
                </c:pt>
                <c:pt idx="466">
                  <c:v>94.974110032362461</c:v>
                </c:pt>
                <c:pt idx="467">
                  <c:v>1.268637532133676</c:v>
                </c:pt>
                <c:pt idx="468">
                  <c:v>40.794007490636702</c:v>
                </c:pt>
                <c:pt idx="469">
                  <c:v>66.344782034346096</c:v>
                </c:pt>
                <c:pt idx="470">
                  <c:v>1.7867502238137869</c:v>
                </c:pt>
                <c:pt idx="471">
                  <c:v>115.53304535637149</c:v>
                </c:pt>
                <c:pt idx="472">
                  <c:v>135.53605769230768</c:v>
                </c:pt>
                <c:pt idx="473">
                  <c:v>126.88862837045721</c:v>
                </c:pt>
                <c:pt idx="474">
                  <c:v>134.75490797546013</c:v>
                </c:pt>
                <c:pt idx="475">
                  <c:v>34.856894524259928</c:v>
                </c:pt>
                <c:pt idx="476">
                  <c:v>31.014179104477613</c:v>
                </c:pt>
                <c:pt idx="477">
                  <c:v>126.23717948717949</c:v>
                </c:pt>
                <c:pt idx="478">
                  <c:v>73.860526315789471</c:v>
                </c:pt>
                <c:pt idx="479">
                  <c:v>136.45367412140575</c:v>
                </c:pt>
                <c:pt idx="480">
                  <c:v>6.0114425827543929</c:v>
                </c:pt>
                <c:pt idx="481">
                  <c:v>99.470297029702976</c:v>
                </c:pt>
                <c:pt idx="482">
                  <c:v>34.479313036690087</c:v>
                </c:pt>
                <c:pt idx="483">
                  <c:v>138.44552776600256</c:v>
                </c:pt>
                <c:pt idx="484">
                  <c:v>0</c:v>
                </c:pt>
                <c:pt idx="485">
                  <c:v>99.172387136672853</c:v>
                </c:pt>
                <c:pt idx="486">
                  <c:v>1.2344681669551838</c:v>
                </c:pt>
                <c:pt idx="487">
                  <c:v>110.65587863463969</c:v>
                </c:pt>
                <c:pt idx="488">
                  <c:v>151.28757637474541</c:v>
                </c:pt>
                <c:pt idx="489">
                  <c:v>150.36818980667837</c:v>
                </c:pt>
                <c:pt idx="490">
                  <c:v>48.00445132235572</c:v>
                </c:pt>
                <c:pt idx="491">
                  <c:v>67.415983606557376</c:v>
                </c:pt>
                <c:pt idx="492">
                  <c:v>37.381250000000001</c:v>
                </c:pt>
                <c:pt idx="493">
                  <c:v>30.695501730103807</c:v>
                </c:pt>
                <c:pt idx="494">
                  <c:v>139.32185430463576</c:v>
                </c:pt>
                <c:pt idx="495">
                  <c:v>144.3095238095238</c:v>
                </c:pt>
                <c:pt idx="496">
                  <c:v>0</c:v>
                </c:pt>
                <c:pt idx="497">
                  <c:v>16.017810945273631</c:v>
                </c:pt>
                <c:pt idx="498">
                  <c:v>14.75575221238938</c:v>
                </c:pt>
                <c:pt idx="499">
                  <c:v>159.38656987295826</c:v>
                </c:pt>
                <c:pt idx="500">
                  <c:v>0.47018030513176146</c:v>
                </c:pt>
                <c:pt idx="501">
                  <c:v>70.384759525296687</c:v>
                </c:pt>
                <c:pt idx="502">
                  <c:v>59.330203442879501</c:v>
                </c:pt>
                <c:pt idx="503">
                  <c:v>73.071852027507703</c:v>
                </c:pt>
                <c:pt idx="504">
                  <c:v>6.7039473684210522</c:v>
                </c:pt>
                <c:pt idx="505">
                  <c:v>0</c:v>
                </c:pt>
                <c:pt idx="506">
                  <c:v>0.88387096774193552</c:v>
                </c:pt>
                <c:pt idx="507">
                  <c:v>124.97074158659025</c:v>
                </c:pt>
                <c:pt idx="508">
                  <c:v>133.62811387900356</c:v>
                </c:pt>
                <c:pt idx="509">
                  <c:v>14</c:v>
                </c:pt>
                <c:pt idx="510">
                  <c:v>143.70274014778326</c:v>
                </c:pt>
                <c:pt idx="511">
                  <c:v>108.78191056910569</c:v>
                </c:pt>
                <c:pt idx="512">
                  <c:v>156.78100263852244</c:v>
                </c:pt>
                <c:pt idx="513">
                  <c:v>34.821612703650239</c:v>
                </c:pt>
                <c:pt idx="514">
                  <c:v>21.434731309664272</c:v>
                </c:pt>
                <c:pt idx="515">
                  <c:v>9.9318936877076407</c:v>
                </c:pt>
                <c:pt idx="516">
                  <c:v>135.31629834254144</c:v>
                </c:pt>
                <c:pt idx="517">
                  <c:v>0.97928246589186463</c:v>
                </c:pt>
                <c:pt idx="518">
                  <c:v>11.066253656857684</c:v>
                </c:pt>
                <c:pt idx="519">
                  <c:v>0</c:v>
                </c:pt>
                <c:pt idx="520">
                  <c:v>0</c:v>
                </c:pt>
                <c:pt idx="521">
                  <c:v>12.107086614173229</c:v>
                </c:pt>
                <c:pt idx="522">
                  <c:v>28.819322459222082</c:v>
                </c:pt>
                <c:pt idx="523">
                  <c:v>164.25176169122358</c:v>
                </c:pt>
                <c:pt idx="524">
                  <c:v>53.211009174311926</c:v>
                </c:pt>
                <c:pt idx="525">
                  <c:v>37.49075975359343</c:v>
                </c:pt>
                <c:pt idx="526">
                  <c:v>99.166419019316493</c:v>
                </c:pt>
                <c:pt idx="527">
                  <c:v>17.74817722938867</c:v>
                </c:pt>
                <c:pt idx="528">
                  <c:v>0</c:v>
                </c:pt>
                <c:pt idx="529">
                  <c:v>161.2012012012012</c:v>
                </c:pt>
                <c:pt idx="530">
                  <c:v>1.6613885505481121</c:v>
                </c:pt>
                <c:pt idx="531">
                  <c:v>0.19507908611599298</c:v>
                </c:pt>
                <c:pt idx="532">
                  <c:v>1.2008293838862558</c:v>
                </c:pt>
                <c:pt idx="533">
                  <c:v>0</c:v>
                </c:pt>
                <c:pt idx="534">
                  <c:v>8.5222672064777321</c:v>
                </c:pt>
                <c:pt idx="535">
                  <c:v>126.07841700256505</c:v>
                </c:pt>
                <c:pt idx="536">
                  <c:v>11.757296466973886</c:v>
                </c:pt>
                <c:pt idx="537">
                  <c:v>17.643617021276597</c:v>
                </c:pt>
                <c:pt idx="538">
                  <c:v>27.582934609250398</c:v>
                </c:pt>
                <c:pt idx="539">
                  <c:v>1.1963946869070208</c:v>
                </c:pt>
                <c:pt idx="540">
                  <c:v>1.7788590604026846</c:v>
                </c:pt>
                <c:pt idx="541">
                  <c:v>0</c:v>
                </c:pt>
                <c:pt idx="542">
                  <c:v>22.78888410168031</c:v>
                </c:pt>
                <c:pt idx="543">
                  <c:v>15.26441018766756</c:v>
                </c:pt>
                <c:pt idx="544">
                  <c:v>71.883912890762204</c:v>
                </c:pt>
                <c:pt idx="545">
                  <c:v>178.32155477031802</c:v>
                </c:pt>
                <c:pt idx="546">
                  <c:v>4.5882352941176467</c:v>
                </c:pt>
                <c:pt idx="547">
                  <c:v>42.46382978723404</c:v>
                </c:pt>
                <c:pt idx="548">
                  <c:v>22.635906927551559</c:v>
                </c:pt>
                <c:pt idx="549">
                  <c:v>6.7484662576687116E-2</c:v>
                </c:pt>
                <c:pt idx="550">
                  <c:v>7.7378917378917382</c:v>
                </c:pt>
                <c:pt idx="551">
                  <c:v>0.83689538807649044</c:v>
                </c:pt>
                <c:pt idx="552">
                  <c:v>177.59420289855072</c:v>
                </c:pt>
                <c:pt idx="553">
                  <c:v>6.0285714285714285</c:v>
                </c:pt>
                <c:pt idx="554">
                  <c:v>23.982618771726536</c:v>
                </c:pt>
                <c:pt idx="555">
                  <c:v>0.32242540904716072</c:v>
                </c:pt>
                <c:pt idx="556">
                  <c:v>1.9986577181208054</c:v>
                </c:pt>
                <c:pt idx="557">
                  <c:v>63.63154428712545</c:v>
                </c:pt>
                <c:pt idx="558">
                  <c:v>87.110297961317301</c:v>
                </c:pt>
                <c:pt idx="559">
                  <c:v>17.626903553299492</c:v>
                </c:pt>
                <c:pt idx="560">
                  <c:v>4.4075495841330774</c:v>
                </c:pt>
                <c:pt idx="561">
                  <c:v>10.028350515463918</c:v>
                </c:pt>
                <c:pt idx="562">
                  <c:v>137.30420353982302</c:v>
                </c:pt>
                <c:pt idx="563">
                  <c:v>74.705681818181816</c:v>
                </c:pt>
                <c:pt idx="564">
                  <c:v>72.835726795096321</c:v>
                </c:pt>
                <c:pt idx="565">
                  <c:v>13.468873128447596</c:v>
                </c:pt>
                <c:pt idx="566">
                  <c:v>3.0726164079822618</c:v>
                </c:pt>
                <c:pt idx="567">
                  <c:v>8.8910891089108919</c:v>
                </c:pt>
                <c:pt idx="568">
                  <c:v>24.117045829212</c:v>
                </c:pt>
                <c:pt idx="569">
                  <c:v>76.442996742671014</c:v>
                </c:pt>
                <c:pt idx="570">
                  <c:v>3.2686202686202686</c:v>
                </c:pt>
                <c:pt idx="571">
                  <c:v>1.731050373430796</c:v>
                </c:pt>
                <c:pt idx="572">
                  <c:v>41.428666004634231</c:v>
                </c:pt>
                <c:pt idx="573">
                  <c:v>16.459770114942529</c:v>
                </c:pt>
                <c:pt idx="574">
                  <c:v>15.708333333333334</c:v>
                </c:pt>
                <c:pt idx="575">
                  <c:v>5.4825061025223762</c:v>
                </c:pt>
                <c:pt idx="576">
                  <c:v>1.4032860343539955</c:v>
                </c:pt>
                <c:pt idx="577">
                  <c:v>1.3498293515358362</c:v>
                </c:pt>
                <c:pt idx="578">
                  <c:v>0.44574780058651026</c:v>
                </c:pt>
                <c:pt idx="579">
                  <c:v>8.7183406113537121</c:v>
                </c:pt>
                <c:pt idx="580">
                  <c:v>7.2866242038216562</c:v>
                </c:pt>
                <c:pt idx="581">
                  <c:v>0.92757417102966844</c:v>
                </c:pt>
                <c:pt idx="582">
                  <c:v>35.493421052631582</c:v>
                </c:pt>
                <c:pt idx="583">
                  <c:v>2.6156250000000001</c:v>
                </c:pt>
                <c:pt idx="584">
                  <c:v>0.42447418738049714</c:v>
                </c:pt>
                <c:pt idx="585">
                  <c:v>37.278688524590166</c:v>
                </c:pt>
                <c:pt idx="586">
                  <c:v>130.22605824076854</c:v>
                </c:pt>
                <c:pt idx="587">
                  <c:v>2.5233160621761659</c:v>
                </c:pt>
                <c:pt idx="588">
                  <c:v>0.71337197681391162</c:v>
                </c:pt>
                <c:pt idx="589">
                  <c:v>138.6690909090909</c:v>
                </c:pt>
                <c:pt idx="590">
                  <c:v>155.45170454545453</c:v>
                </c:pt>
                <c:pt idx="591">
                  <c:v>4.105726872246696</c:v>
                </c:pt>
                <c:pt idx="592">
                  <c:v>164.02431289640592</c:v>
                </c:pt>
                <c:pt idx="593">
                  <c:v>164.38234809813932</c:v>
                </c:pt>
                <c:pt idx="594">
                  <c:v>45.409185803757829</c:v>
                </c:pt>
                <c:pt idx="595">
                  <c:v>40.693627450980394</c:v>
                </c:pt>
                <c:pt idx="596">
                  <c:v>132.52682926829269</c:v>
                </c:pt>
                <c:pt idx="597">
                  <c:v>47.781142857142861</c:v>
                </c:pt>
                <c:pt idx="598">
                  <c:v>5.434782608695652E-3</c:v>
                </c:pt>
                <c:pt idx="599">
                  <c:v>152.15164433617539</c:v>
                </c:pt>
                <c:pt idx="600">
                  <c:v>0.73880597014925375</c:v>
                </c:pt>
                <c:pt idx="601">
                  <c:v>26.199004975124378</c:v>
                </c:pt>
                <c:pt idx="602">
                  <c:v>0.15147058823529411</c:v>
                </c:pt>
                <c:pt idx="603">
                  <c:v>109.9119789558883</c:v>
                </c:pt>
                <c:pt idx="604">
                  <c:v>108.46168674698795</c:v>
                </c:pt>
                <c:pt idx="605">
                  <c:v>180</c:v>
                </c:pt>
                <c:pt idx="606">
                  <c:v>27.226896435208651</c:v>
                </c:pt>
                <c:pt idx="607">
                  <c:v>9.1179337231968809</c:v>
                </c:pt>
                <c:pt idx="608">
                  <c:v>60.375905797101453</c:v>
                </c:pt>
                <c:pt idx="609">
                  <c:v>43.305699481865283</c:v>
                </c:pt>
                <c:pt idx="610">
                  <c:v>17.295532646048109</c:v>
                </c:pt>
                <c:pt idx="611">
                  <c:v>147.32797619047619</c:v>
                </c:pt>
                <c:pt idx="612">
                  <c:v>6.4033232628398791</c:v>
                </c:pt>
                <c:pt idx="613">
                  <c:v>146.86570247933884</c:v>
                </c:pt>
                <c:pt idx="614">
                  <c:v>6.2408894379246451</c:v>
                </c:pt>
                <c:pt idx="615">
                  <c:v>0</c:v>
                </c:pt>
                <c:pt idx="616">
                  <c:v>10.97749196141479</c:v>
                </c:pt>
                <c:pt idx="617">
                  <c:v>15.336822074215034</c:v>
                </c:pt>
                <c:pt idx="618">
                  <c:v>35.137119970872021</c:v>
                </c:pt>
                <c:pt idx="619">
                  <c:v>47.879866803278688</c:v>
                </c:pt>
                <c:pt idx="620">
                  <c:v>57.245778611632268</c:v>
                </c:pt>
                <c:pt idx="621">
                  <c:v>41.326295585412666</c:v>
                </c:pt>
                <c:pt idx="622">
                  <c:v>19.826340326340326</c:v>
                </c:pt>
                <c:pt idx="623">
                  <c:v>11.817142857142857</c:v>
                </c:pt>
                <c:pt idx="624">
                  <c:v>55.29457364341085</c:v>
                </c:pt>
                <c:pt idx="625">
                  <c:v>94.404598246029863</c:v>
                </c:pt>
                <c:pt idx="626">
                  <c:v>4.4462103079623425</c:v>
                </c:pt>
                <c:pt idx="627">
                  <c:v>2.2437150837988828</c:v>
                </c:pt>
                <c:pt idx="628">
                  <c:v>21.589900535577659</c:v>
                </c:pt>
                <c:pt idx="629">
                  <c:v>4.767074829931973</c:v>
                </c:pt>
                <c:pt idx="630">
                  <c:v>1.6836683417085427</c:v>
                </c:pt>
                <c:pt idx="631">
                  <c:v>13.26840806252571</c:v>
                </c:pt>
                <c:pt idx="632">
                  <c:v>4.6213966338289287</c:v>
                </c:pt>
                <c:pt idx="633">
                  <c:v>3.5426540284360191</c:v>
                </c:pt>
                <c:pt idx="634">
                  <c:v>70.393630573248402</c:v>
                </c:pt>
                <c:pt idx="635">
                  <c:v>7.3034859876965141</c:v>
                </c:pt>
                <c:pt idx="636">
                  <c:v>23.636252296387017</c:v>
                </c:pt>
                <c:pt idx="637">
                  <c:v>0</c:v>
                </c:pt>
                <c:pt idx="638">
                  <c:v>17.925472747497221</c:v>
                </c:pt>
                <c:pt idx="639">
                  <c:v>21.534219148161633</c:v>
                </c:pt>
                <c:pt idx="640">
                  <c:v>67.654228855721399</c:v>
                </c:pt>
                <c:pt idx="641">
                  <c:v>2.9830776173285201</c:v>
                </c:pt>
                <c:pt idx="642">
                  <c:v>1.2862357313512078</c:v>
                </c:pt>
                <c:pt idx="643">
                  <c:v>82.513237063778575</c:v>
                </c:pt>
                <c:pt idx="644">
                  <c:v>168.94155251141552</c:v>
                </c:pt>
                <c:pt idx="645">
                  <c:v>40.42448214233395</c:v>
                </c:pt>
                <c:pt idx="646">
                  <c:v>145.66239316239316</c:v>
                </c:pt>
                <c:pt idx="647">
                  <c:v>67.484534172994998</c:v>
                </c:pt>
                <c:pt idx="648">
                  <c:v>0.33604135893648451</c:v>
                </c:pt>
                <c:pt idx="649">
                  <c:v>82.425316455696205</c:v>
                </c:pt>
                <c:pt idx="650">
                  <c:v>6.8270348837209305</c:v>
                </c:pt>
                <c:pt idx="651">
                  <c:v>6.4394904458598727</c:v>
                </c:pt>
                <c:pt idx="652">
                  <c:v>106.24461573339379</c:v>
                </c:pt>
                <c:pt idx="653">
                  <c:v>43.340782122905026</c:v>
                </c:pt>
                <c:pt idx="654">
                  <c:v>36.054466230936818</c:v>
                </c:pt>
                <c:pt idx="655">
                  <c:v>112.56727976766699</c:v>
                </c:pt>
                <c:pt idx="656">
                  <c:v>58.396731054977714</c:v>
                </c:pt>
                <c:pt idx="657">
                  <c:v>3.9066891512085443E-2</c:v>
                </c:pt>
                <c:pt idx="658">
                  <c:v>8.1399662731871842</c:v>
                </c:pt>
                <c:pt idx="659">
                  <c:v>29.510024057738573</c:v>
                </c:pt>
                <c:pt idx="660">
                  <c:v>39.097058823529409</c:v>
                </c:pt>
                <c:pt idx="661">
                  <c:v>0</c:v>
                </c:pt>
                <c:pt idx="662">
                  <c:v>4.2469577666428062</c:v>
                </c:pt>
                <c:pt idx="663">
                  <c:v>78.572523881347408</c:v>
                </c:pt>
                <c:pt idx="664">
                  <c:v>0.66449511400651462</c:v>
                </c:pt>
                <c:pt idx="665">
                  <c:v>0</c:v>
                </c:pt>
                <c:pt idx="666">
                  <c:v>100.37084870848709</c:v>
                </c:pt>
                <c:pt idx="667">
                  <c:v>0</c:v>
                </c:pt>
                <c:pt idx="668">
                  <c:v>32.1114006514658</c:v>
                </c:pt>
                <c:pt idx="669">
                  <c:v>53.580128205128204</c:v>
                </c:pt>
                <c:pt idx="670">
                  <c:v>0</c:v>
                </c:pt>
                <c:pt idx="671">
                  <c:v>1.7645275391611925</c:v>
                </c:pt>
                <c:pt idx="672">
                  <c:v>70.632483370288242</c:v>
                </c:pt>
                <c:pt idx="673">
                  <c:v>0</c:v>
                </c:pt>
                <c:pt idx="674">
                  <c:v>7.0212765957446813E-2</c:v>
                </c:pt>
                <c:pt idx="675">
                  <c:v>100.23289439710818</c:v>
                </c:pt>
                <c:pt idx="676">
                  <c:v>2.3194263363754888</c:v>
                </c:pt>
                <c:pt idx="677">
                  <c:v>147.74947478991598</c:v>
                </c:pt>
                <c:pt idx="678">
                  <c:v>30.602345097518906</c:v>
                </c:pt>
                <c:pt idx="679">
                  <c:v>2.0019395954558048</c:v>
                </c:pt>
                <c:pt idx="680">
                  <c:v>67.627326880119142</c:v>
                </c:pt>
                <c:pt idx="681">
                  <c:v>17.756235827664398</c:v>
                </c:pt>
                <c:pt idx="682">
                  <c:v>47.549626467449308</c:v>
                </c:pt>
                <c:pt idx="683">
                  <c:v>1.3229629629629629</c:v>
                </c:pt>
                <c:pt idx="684">
                  <c:v>117.15873015873017</c:v>
                </c:pt>
                <c:pt idx="685">
                  <c:v>30.886462882096069</c:v>
                </c:pt>
                <c:pt idx="686">
                  <c:v>108.08774619648544</c:v>
                </c:pt>
                <c:pt idx="687">
                  <c:v>160.39953810623555</c:v>
                </c:pt>
                <c:pt idx="688">
                  <c:v>173.13319672131146</c:v>
                </c:pt>
                <c:pt idx="689">
                  <c:v>5.6338028169014086E-2</c:v>
                </c:pt>
                <c:pt idx="690">
                  <c:v>3.8690884167237836</c:v>
                </c:pt>
                <c:pt idx="691">
                  <c:v>67.241379310344826</c:v>
                </c:pt>
                <c:pt idx="692">
                  <c:v>95.167219512195118</c:v>
                </c:pt>
                <c:pt idx="693">
                  <c:v>0</c:v>
                </c:pt>
                <c:pt idx="694">
                  <c:v>1.0750196386488609</c:v>
                </c:pt>
                <c:pt idx="695">
                  <c:v>18.189003436426116</c:v>
                </c:pt>
                <c:pt idx="696">
                  <c:v>84.308219178082197</c:v>
                </c:pt>
                <c:pt idx="697">
                  <c:v>177.24916387959865</c:v>
                </c:pt>
                <c:pt idx="698">
                  <c:v>150.31012658227849</c:v>
                </c:pt>
                <c:pt idx="699">
                  <c:v>176.20689655172413</c:v>
                </c:pt>
                <c:pt idx="700">
                  <c:v>51.111111111111114</c:v>
                </c:pt>
                <c:pt idx="701">
                  <c:v>18.164536741214057</c:v>
                </c:pt>
                <c:pt idx="702">
                  <c:v>0.11022927689594356</c:v>
                </c:pt>
                <c:pt idx="703">
                  <c:v>160.6452300785634</c:v>
                </c:pt>
                <c:pt idx="704">
                  <c:v>0.18662351672060409</c:v>
                </c:pt>
                <c:pt idx="705">
                  <c:v>155.56978021978023</c:v>
                </c:pt>
                <c:pt idx="706">
                  <c:v>131.04274134119382</c:v>
                </c:pt>
                <c:pt idx="707">
                  <c:v>92.507392473118273</c:v>
                </c:pt>
                <c:pt idx="708">
                  <c:v>95.691279887482423</c:v>
                </c:pt>
                <c:pt idx="709">
                  <c:v>17.050636616420313</c:v>
                </c:pt>
                <c:pt idx="710">
                  <c:v>1.7392661982825917</c:v>
                </c:pt>
                <c:pt idx="711">
                  <c:v>90.072393822393821</c:v>
                </c:pt>
                <c:pt idx="712">
                  <c:v>7.679599499374218</c:v>
                </c:pt>
                <c:pt idx="713">
                  <c:v>4.4168343393695508</c:v>
                </c:pt>
                <c:pt idx="714">
                  <c:v>21.464850615114237</c:v>
                </c:pt>
                <c:pt idx="715">
                  <c:v>138.75358851674642</c:v>
                </c:pt>
                <c:pt idx="716">
                  <c:v>6.7320110701107012</c:v>
                </c:pt>
                <c:pt idx="717">
                  <c:v>0</c:v>
                </c:pt>
                <c:pt idx="718">
                  <c:v>29.10117302052786</c:v>
                </c:pt>
                <c:pt idx="719">
                  <c:v>18.997536945812808</c:v>
                </c:pt>
                <c:pt idx="720">
                  <c:v>21.447293447293447</c:v>
                </c:pt>
                <c:pt idx="721">
                  <c:v>95.134497816593893</c:v>
                </c:pt>
                <c:pt idx="722">
                  <c:v>76.382867132867133</c:v>
                </c:pt>
                <c:pt idx="723">
                  <c:v>4.7286405158516924</c:v>
                </c:pt>
                <c:pt idx="724">
                  <c:v>50.025377493038732</c:v>
                </c:pt>
                <c:pt idx="725">
                  <c:v>178.4617737003058</c:v>
                </c:pt>
                <c:pt idx="726">
                  <c:v>0.77205040091638033</c:v>
                </c:pt>
                <c:pt idx="727">
                  <c:v>64.550762016412662</c:v>
                </c:pt>
                <c:pt idx="728">
                  <c:v>104.27315921677814</c:v>
                </c:pt>
                <c:pt idx="729">
                  <c:v>143.85564142194744</c:v>
                </c:pt>
                <c:pt idx="730">
                  <c:v>163.27628361858191</c:v>
                </c:pt>
                <c:pt idx="731">
                  <c:v>60.896870904325034</c:v>
                </c:pt>
                <c:pt idx="732">
                  <c:v>104.86526492851135</c:v>
                </c:pt>
                <c:pt idx="733">
                  <c:v>45.515599343185549</c:v>
                </c:pt>
                <c:pt idx="734">
                  <c:v>35.646017699115042</c:v>
                </c:pt>
                <c:pt idx="735">
                  <c:v>0.10606060606060606</c:v>
                </c:pt>
                <c:pt idx="736">
                  <c:v>0.62264150943396224</c:v>
                </c:pt>
                <c:pt idx="737">
                  <c:v>69.970519447630679</c:v>
                </c:pt>
                <c:pt idx="738">
                  <c:v>23.118932038834952</c:v>
                </c:pt>
                <c:pt idx="739">
                  <c:v>33.321100917431195</c:v>
                </c:pt>
                <c:pt idx="740">
                  <c:v>30.446555893692938</c:v>
                </c:pt>
                <c:pt idx="741">
                  <c:v>10.326158165652783</c:v>
                </c:pt>
                <c:pt idx="742">
                  <c:v>0.78991257565568262</c:v>
                </c:pt>
                <c:pt idx="743">
                  <c:v>0.60553633217993075</c:v>
                </c:pt>
                <c:pt idx="744">
                  <c:v>83.330955777460773</c:v>
                </c:pt>
                <c:pt idx="745">
                  <c:v>53.081497204699694</c:v>
                </c:pt>
                <c:pt idx="746">
                  <c:v>131.19875222816398</c:v>
                </c:pt>
                <c:pt idx="747">
                  <c:v>54.292559523809523</c:v>
                </c:pt>
                <c:pt idx="748">
                  <c:v>6.7103085026335592</c:v>
                </c:pt>
                <c:pt idx="749">
                  <c:v>93.718279569892474</c:v>
                </c:pt>
                <c:pt idx="750">
                  <c:v>69.299075391180651</c:v>
                </c:pt>
                <c:pt idx="751">
                  <c:v>82.290665616384402</c:v>
                </c:pt>
                <c:pt idx="752">
                  <c:v>128.19745222929936</c:v>
                </c:pt>
                <c:pt idx="753">
                  <c:v>51.240487062404874</c:v>
                </c:pt>
                <c:pt idx="754">
                  <c:v>67.204892966360859</c:v>
                </c:pt>
                <c:pt idx="755">
                  <c:v>151.61328480436759</c:v>
                </c:pt>
                <c:pt idx="756">
                  <c:v>95.699749624436649</c:v>
                </c:pt>
                <c:pt idx="757">
                  <c:v>146.00422535211268</c:v>
                </c:pt>
                <c:pt idx="758">
                  <c:v>17.592233009708739</c:v>
                </c:pt>
                <c:pt idx="759">
                  <c:v>41.714573732718897</c:v>
                </c:pt>
                <c:pt idx="760">
                  <c:v>158.41176470588235</c:v>
                </c:pt>
                <c:pt idx="761">
                  <c:v>56.336248360297333</c:v>
                </c:pt>
                <c:pt idx="762">
                  <c:v>4.6345975948196116</c:v>
                </c:pt>
                <c:pt idx="763">
                  <c:v>20.535898908673175</c:v>
                </c:pt>
                <c:pt idx="764">
                  <c:v>106.90714396165146</c:v>
                </c:pt>
                <c:pt idx="765">
                  <c:v>90.397430217102354</c:v>
                </c:pt>
                <c:pt idx="766">
                  <c:v>147.27346637102735</c:v>
                </c:pt>
                <c:pt idx="767">
                  <c:v>111.42196272176061</c:v>
                </c:pt>
                <c:pt idx="768">
                  <c:v>103.87312681788522</c:v>
                </c:pt>
                <c:pt idx="769">
                  <c:v>92.373284330801923</c:v>
                </c:pt>
                <c:pt idx="770">
                  <c:v>77.085572861326355</c:v>
                </c:pt>
                <c:pt idx="771">
                  <c:v>73.780199818346958</c:v>
                </c:pt>
                <c:pt idx="772">
                  <c:v>69.757793764988008</c:v>
                </c:pt>
                <c:pt idx="773">
                  <c:v>91.58502411063597</c:v>
                </c:pt>
                <c:pt idx="774">
                  <c:v>84.126741265129027</c:v>
                </c:pt>
                <c:pt idx="775">
                  <c:v>154.3326359832636</c:v>
                </c:pt>
                <c:pt idx="776">
                  <c:v>148.40317460317459</c:v>
                </c:pt>
                <c:pt idx="777">
                  <c:v>61.395134575569358</c:v>
                </c:pt>
                <c:pt idx="778">
                  <c:v>91.898657291710791</c:v>
                </c:pt>
                <c:pt idx="779">
                  <c:v>55.050795061237423</c:v>
                </c:pt>
                <c:pt idx="780">
                  <c:v>33.778067885117494</c:v>
                </c:pt>
                <c:pt idx="781">
                  <c:v>57.388130004710312</c:v>
                </c:pt>
                <c:pt idx="782">
                  <c:v>118.30643402399127</c:v>
                </c:pt>
                <c:pt idx="783">
                  <c:v>1.3241785188818049E-2</c:v>
                </c:pt>
                <c:pt idx="784">
                  <c:v>116.16970278044104</c:v>
                </c:pt>
                <c:pt idx="785">
                  <c:v>141.9102436598707</c:v>
                </c:pt>
                <c:pt idx="786">
                  <c:v>97.525539616570583</c:v>
                </c:pt>
                <c:pt idx="787">
                  <c:v>62.048907388137359</c:v>
                </c:pt>
                <c:pt idx="788">
                  <c:v>64.875766522825344</c:v>
                </c:pt>
                <c:pt idx="789">
                  <c:v>15.459302325581396</c:v>
                </c:pt>
                <c:pt idx="790">
                  <c:v>126.8074656188605</c:v>
                </c:pt>
                <c:pt idx="792">
                  <c:v>100.03779599271402</c:v>
                </c:pt>
                <c:pt idx="793">
                  <c:v>13.382671093498983</c:v>
                </c:pt>
                <c:pt idx="794">
                  <c:v>11.941644780039397</c:v>
                </c:pt>
                <c:pt idx="795">
                  <c:v>135.83882783882783</c:v>
                </c:pt>
                <c:pt idx="796">
                  <c:v>32.194207836456556</c:v>
                </c:pt>
                <c:pt idx="797">
                  <c:v>84.767930831204552</c:v>
                </c:pt>
                <c:pt idx="798">
                  <c:v>53.952183249821047</c:v>
                </c:pt>
                <c:pt idx="799">
                  <c:v>71.870132996329062</c:v>
                </c:pt>
                <c:pt idx="800">
                  <c:v>81.579640068262918</c:v>
                </c:pt>
                <c:pt idx="801">
                  <c:v>66.460676480724729</c:v>
                </c:pt>
                <c:pt idx="802">
                  <c:v>144.16233766233765</c:v>
                </c:pt>
                <c:pt idx="803">
                  <c:v>24.17153284671533</c:v>
                </c:pt>
                <c:pt idx="804">
                  <c:v>75.272943980929682</c:v>
                </c:pt>
                <c:pt idx="805">
                  <c:v>60.0322265625</c:v>
                </c:pt>
                <c:pt idx="806">
                  <c:v>125.46992748471492</c:v>
                </c:pt>
                <c:pt idx="807">
                  <c:v>73.684271879483504</c:v>
                </c:pt>
                <c:pt idx="808">
                  <c:v>22.516221374045802</c:v>
                </c:pt>
                <c:pt idx="809">
                  <c:v>61.634517439236667</c:v>
                </c:pt>
                <c:pt idx="810">
                  <c:v>120.2186607426214</c:v>
                </c:pt>
                <c:pt idx="811">
                  <c:v>65.715936355600448</c:v>
                </c:pt>
                <c:pt idx="812">
                  <c:v>58.111710092842166</c:v>
                </c:pt>
                <c:pt idx="813">
                  <c:v>68.309480549732129</c:v>
                </c:pt>
                <c:pt idx="814">
                  <c:v>107.14408005787317</c:v>
                </c:pt>
                <c:pt idx="815">
                  <c:v>117.40124754695823</c:v>
                </c:pt>
                <c:pt idx="816">
                  <c:v>40.186278937344149</c:v>
                </c:pt>
                <c:pt idx="817">
                  <c:v>111.12598465213193</c:v>
                </c:pt>
                <c:pt idx="818">
                  <c:v>48.409453952730239</c:v>
                </c:pt>
                <c:pt idx="819">
                  <c:v>121.45002158894646</c:v>
                </c:pt>
                <c:pt idx="820">
                  <c:v>131.40769230769232</c:v>
                </c:pt>
                <c:pt idx="821">
                  <c:v>10.744699711900717</c:v>
                </c:pt>
                <c:pt idx="822">
                  <c:v>50.653777393310264</c:v>
                </c:pt>
                <c:pt idx="823">
                  <c:v>3.5699436443331245</c:v>
                </c:pt>
                <c:pt idx="824">
                  <c:v>144.80487804878049</c:v>
                </c:pt>
                <c:pt idx="825">
                  <c:v>90.711348881942769</c:v>
                </c:pt>
                <c:pt idx="826">
                  <c:v>79.020304568527919</c:v>
                </c:pt>
                <c:pt idx="827">
                  <c:v>7.8723809523809525</c:v>
                </c:pt>
                <c:pt idx="828">
                  <c:v>133.63483146067415</c:v>
                </c:pt>
                <c:pt idx="829">
                  <c:v>173.56784660766962</c:v>
                </c:pt>
                <c:pt idx="830">
                  <c:v>112.05795324505476</c:v>
                </c:pt>
                <c:pt idx="831">
                  <c:v>88.946096592236572</c:v>
                </c:pt>
                <c:pt idx="832">
                  <c:v>16.73</c:v>
                </c:pt>
                <c:pt idx="833">
                  <c:v>37.501543209876544</c:v>
                </c:pt>
                <c:pt idx="834">
                  <c:v>40.387162140600566</c:v>
                </c:pt>
                <c:pt idx="835">
                  <c:v>61.407579045118894</c:v>
                </c:pt>
                <c:pt idx="836">
                  <c:v>3.4499269361909399</c:v>
                </c:pt>
                <c:pt idx="837">
                  <c:v>11.930830347406138</c:v>
                </c:pt>
                <c:pt idx="838">
                  <c:v>49.73932584269663</c:v>
                </c:pt>
                <c:pt idx="839">
                  <c:v>89.093776106934001</c:v>
                </c:pt>
                <c:pt idx="840">
                  <c:v>88.616161616161619</c:v>
                </c:pt>
                <c:pt idx="841">
                  <c:v>133.48508180943216</c:v>
                </c:pt>
                <c:pt idx="842">
                  <c:v>0.36633663366336633</c:v>
                </c:pt>
                <c:pt idx="843">
                  <c:v>0</c:v>
                </c:pt>
                <c:pt idx="844">
                  <c:v>126.56756756756756</c:v>
                </c:pt>
                <c:pt idx="845">
                  <c:v>0.29142857142857143</c:v>
                </c:pt>
                <c:pt idx="846">
                  <c:v>9.1940298507462686</c:v>
                </c:pt>
                <c:pt idx="847">
                  <c:v>64.385714285714286</c:v>
                </c:pt>
                <c:pt idx="848">
                  <c:v>37.369230769230768</c:v>
                </c:pt>
                <c:pt idx="849">
                  <c:v>95.385017421602782</c:v>
                </c:pt>
                <c:pt idx="850">
                  <c:v>33.481927710843372</c:v>
                </c:pt>
                <c:pt idx="851">
                  <c:v>70.634782608695659</c:v>
                </c:pt>
                <c:pt idx="852">
                  <c:v>138.6</c:v>
                </c:pt>
                <c:pt idx="853">
                  <c:v>108.84057971014492</c:v>
                </c:pt>
                <c:pt idx="854">
                  <c:v>135.28181818181818</c:v>
                </c:pt>
                <c:pt idx="855">
                  <c:v>61.090332805071313</c:v>
                </c:pt>
                <c:pt idx="856">
                  <c:v>11.141414141414142</c:v>
                </c:pt>
                <c:pt idx="857">
                  <c:v>170.82857142857142</c:v>
                </c:pt>
                <c:pt idx="858">
                  <c:v>5.243150684931507</c:v>
                </c:pt>
                <c:pt idx="859">
                  <c:v>19.116951379763471</c:v>
                </c:pt>
                <c:pt idx="860">
                  <c:v>156.71818181818182</c:v>
                </c:pt>
                <c:pt idx="861">
                  <c:v>76.686315789473682</c:v>
                </c:pt>
                <c:pt idx="862">
                  <c:v>121.30188679245283</c:v>
                </c:pt>
                <c:pt idx="863">
                  <c:v>43.110472541507022</c:v>
                </c:pt>
                <c:pt idx="864">
                  <c:v>26.106944444444444</c:v>
                </c:pt>
                <c:pt idx="865">
                  <c:v>180</c:v>
                </c:pt>
                <c:pt idx="866">
                  <c:v>45.162624821683309</c:v>
                </c:pt>
                <c:pt idx="867">
                  <c:v>16.625861804810786</c:v>
                </c:pt>
                <c:pt idx="868">
                  <c:v>0.21114599686028257</c:v>
                </c:pt>
                <c:pt idx="869">
                  <c:v>93.830136986301369</c:v>
                </c:pt>
                <c:pt idx="870">
                  <c:v>116.15042979942693</c:v>
                </c:pt>
                <c:pt idx="871">
                  <c:v>47.151515151515149</c:v>
                </c:pt>
                <c:pt idx="872">
                  <c:v>121.76404494382022</c:v>
                </c:pt>
                <c:pt idx="873">
                  <c:v>34.609774112970371</c:v>
                </c:pt>
                <c:pt idx="874">
                  <c:v>79.054704595185996</c:v>
                </c:pt>
                <c:pt idx="875">
                  <c:v>63.085157440736779</c:v>
                </c:pt>
                <c:pt idx="876">
                  <c:v>51.45</c:v>
                </c:pt>
                <c:pt idx="877">
                  <c:v>10.542168674698795</c:v>
                </c:pt>
                <c:pt idx="878">
                  <c:v>86.988182564232062</c:v>
                </c:pt>
                <c:pt idx="879">
                  <c:v>148.73536951186256</c:v>
                </c:pt>
                <c:pt idx="880">
                  <c:v>0</c:v>
                </c:pt>
                <c:pt idx="881">
                  <c:v>147.67411225658648</c:v>
                </c:pt>
                <c:pt idx="882">
                  <c:v>63.594791542229125</c:v>
                </c:pt>
                <c:pt idx="883">
                  <c:v>27.374269005847953</c:v>
                </c:pt>
                <c:pt idx="884">
                  <c:v>97.144024514811036</c:v>
                </c:pt>
                <c:pt idx="885">
                  <c:v>3.5052910052910051E-2</c:v>
                </c:pt>
                <c:pt idx="886">
                  <c:v>53.617598229109021</c:v>
                </c:pt>
                <c:pt idx="887">
                  <c:v>80.095389507154209</c:v>
                </c:pt>
                <c:pt idx="888">
                  <c:v>132.61931476657983</c:v>
                </c:pt>
                <c:pt idx="889">
                  <c:v>90.124488302111857</c:v>
                </c:pt>
                <c:pt idx="890">
                  <c:v>98.110588235294117</c:v>
                </c:pt>
                <c:pt idx="891">
                  <c:v>35.802973977695167</c:v>
                </c:pt>
                <c:pt idx="892">
                  <c:v>79.452733262605392</c:v>
                </c:pt>
                <c:pt idx="893">
                  <c:v>25.832369942196532</c:v>
                </c:pt>
                <c:pt idx="894">
                  <c:v>61.575252825698989</c:v>
                </c:pt>
                <c:pt idx="895">
                  <c:v>152.09347279226796</c:v>
                </c:pt>
                <c:pt idx="896">
                  <c:v>177.64102564102564</c:v>
                </c:pt>
                <c:pt idx="897">
                  <c:v>0</c:v>
                </c:pt>
                <c:pt idx="898">
                  <c:v>0</c:v>
                </c:pt>
                <c:pt idx="899">
                  <c:v>159.32593726090283</c:v>
                </c:pt>
                <c:pt idx="900">
                  <c:v>14.759342915811088</c:v>
                </c:pt>
                <c:pt idx="901">
                  <c:v>135.28361683930439</c:v>
                </c:pt>
                <c:pt idx="902">
                  <c:v>138.80662650602409</c:v>
                </c:pt>
                <c:pt idx="903">
                  <c:v>130.16556291390728</c:v>
                </c:pt>
                <c:pt idx="904">
                  <c:v>18.591249999999999</c:v>
                </c:pt>
                <c:pt idx="905">
                  <c:v>17.461045206797049</c:v>
                </c:pt>
                <c:pt idx="906">
                  <c:v>118.41570198872068</c:v>
                </c:pt>
                <c:pt idx="907">
                  <c:v>151.35376379329182</c:v>
                </c:pt>
                <c:pt idx="908">
                  <c:v>90.448943661971825</c:v>
                </c:pt>
                <c:pt idx="909">
                  <c:v>94.525633106856091</c:v>
                </c:pt>
                <c:pt idx="910">
                  <c:v>139.4282253179891</c:v>
                </c:pt>
                <c:pt idx="911">
                  <c:v>104.91218637992831</c:v>
                </c:pt>
                <c:pt idx="912">
                  <c:v>34.037206703910613</c:v>
                </c:pt>
                <c:pt idx="913">
                  <c:v>15.117263843648209</c:v>
                </c:pt>
                <c:pt idx="914">
                  <c:v>106.38950892857143</c:v>
                </c:pt>
                <c:pt idx="915">
                  <c:v>56.6812865497076</c:v>
                </c:pt>
                <c:pt idx="916">
                  <c:v>31.236580516898609</c:v>
                </c:pt>
                <c:pt idx="917">
                  <c:v>71.554681353265138</c:v>
                </c:pt>
                <c:pt idx="918">
                  <c:v>91.688524590163937</c:v>
                </c:pt>
                <c:pt idx="919">
                  <c:v>147.99501042127201</c:v>
                </c:pt>
                <c:pt idx="920">
                  <c:v>164.26315789473685</c:v>
                </c:pt>
                <c:pt idx="921">
                  <c:v>173.55056179775281</c:v>
                </c:pt>
                <c:pt idx="922">
                  <c:v>68.772908366533869</c:v>
                </c:pt>
                <c:pt idx="923">
                  <c:v>146.44052044609666</c:v>
                </c:pt>
                <c:pt idx="924">
                  <c:v>1.4072494669509594</c:v>
                </c:pt>
                <c:pt idx="925">
                  <c:v>63.995197118270966</c:v>
                </c:pt>
                <c:pt idx="926">
                  <c:v>14.604166666666666</c:v>
                </c:pt>
                <c:pt idx="927">
                  <c:v>82.116883116883116</c:v>
                </c:pt>
                <c:pt idx="928">
                  <c:v>142.43631601920558</c:v>
                </c:pt>
                <c:pt idx="929">
                  <c:v>65.438453713123096</c:v>
                </c:pt>
                <c:pt idx="930">
                  <c:v>72.283333333333331</c:v>
                </c:pt>
                <c:pt idx="931">
                  <c:v>166.93061979648473</c:v>
                </c:pt>
                <c:pt idx="932">
                  <c:v>23.283460559796438</c:v>
                </c:pt>
                <c:pt idx="933">
                  <c:v>104.73921646220815</c:v>
                </c:pt>
                <c:pt idx="934">
                  <c:v>82.107794361525706</c:v>
                </c:pt>
                <c:pt idx="935">
                  <c:v>106.59667450161052</c:v>
                </c:pt>
                <c:pt idx="936">
                  <c:v>167.78723404255319</c:v>
                </c:pt>
                <c:pt idx="937">
                  <c:v>180</c:v>
                </c:pt>
                <c:pt idx="938">
                  <c:v>142.13731825525039</c:v>
                </c:pt>
                <c:pt idx="939">
                  <c:v>65.180499476596381</c:v>
                </c:pt>
                <c:pt idx="940">
                  <c:v>58.32215357458076</c:v>
                </c:pt>
                <c:pt idx="941">
                  <c:v>172.1123348017621</c:v>
                </c:pt>
                <c:pt idx="942">
                  <c:v>157.59265175718849</c:v>
                </c:pt>
                <c:pt idx="943">
                  <c:v>170.70504451038576</c:v>
                </c:pt>
                <c:pt idx="944">
                  <c:v>173.71065182829889</c:v>
                </c:pt>
                <c:pt idx="945">
                  <c:v>154.94554455445544</c:v>
                </c:pt>
                <c:pt idx="946">
                  <c:v>135.17184887997325</c:v>
                </c:pt>
                <c:pt idx="947">
                  <c:v>4.3354231974921627</c:v>
                </c:pt>
                <c:pt idx="948">
                  <c:v>157.16941694169418</c:v>
                </c:pt>
                <c:pt idx="949">
                  <c:v>20.076524314983956</c:v>
                </c:pt>
                <c:pt idx="950">
                  <c:v>168.10919540229884</c:v>
                </c:pt>
                <c:pt idx="951">
                  <c:v>129.90175438596492</c:v>
                </c:pt>
                <c:pt idx="952">
                  <c:v>102.74324324324324</c:v>
                </c:pt>
                <c:pt idx="953">
                  <c:v>104.09236947791165</c:v>
                </c:pt>
                <c:pt idx="954">
                  <c:v>5.2422213469870025</c:v>
                </c:pt>
                <c:pt idx="955">
                  <c:v>166.38356164383561</c:v>
                </c:pt>
                <c:pt idx="956">
                  <c:v>90.017810496319157</c:v>
                </c:pt>
                <c:pt idx="957">
                  <c:v>49.119382181201736</c:v>
                </c:pt>
                <c:pt idx="958">
                  <c:v>7.1749691738594326</c:v>
                </c:pt>
                <c:pt idx="959">
                  <c:v>69.731645569620255</c:v>
                </c:pt>
                <c:pt idx="960">
                  <c:v>67.188063210134516</c:v>
                </c:pt>
                <c:pt idx="961">
                  <c:v>114.12061994609165</c:v>
                </c:pt>
                <c:pt idx="962">
                  <c:v>116.64357976653696</c:v>
                </c:pt>
                <c:pt idx="963">
                  <c:v>155.51282051282053</c:v>
                </c:pt>
                <c:pt idx="964">
                  <c:v>102.73076923076923</c:v>
                </c:pt>
                <c:pt idx="965">
                  <c:v>136.10556446072817</c:v>
                </c:pt>
                <c:pt idx="966">
                  <c:v>86.289184499710814</c:v>
                </c:pt>
                <c:pt idx="967">
                  <c:v>38.719298245614034</c:v>
                </c:pt>
                <c:pt idx="968">
                  <c:v>58.602736575830747</c:v>
                </c:pt>
                <c:pt idx="969">
                  <c:v>98.748228625413319</c:v>
                </c:pt>
                <c:pt idx="970">
                  <c:v>108.60806451612903</c:v>
                </c:pt>
                <c:pt idx="971">
                  <c:v>1.0836820083682008</c:v>
                </c:pt>
                <c:pt idx="972">
                  <c:v>143.03485838779957</c:v>
                </c:pt>
                <c:pt idx="973">
                  <c:v>88.833333333333329</c:v>
                </c:pt>
                <c:pt idx="974">
                  <c:v>91.061000685400955</c:v>
                </c:pt>
                <c:pt idx="975">
                  <c:v>138.51843210452637</c:v>
                </c:pt>
                <c:pt idx="976">
                  <c:v>165.97934595524956</c:v>
                </c:pt>
                <c:pt idx="977">
                  <c:v>72.95348837209302</c:v>
                </c:pt>
                <c:pt idx="978">
                  <c:v>134.39320388349515</c:v>
                </c:pt>
                <c:pt idx="979">
                  <c:v>157.44368600682594</c:v>
                </c:pt>
                <c:pt idx="980">
                  <c:v>4.0028641571194763</c:v>
                </c:pt>
                <c:pt idx="981">
                  <c:v>125.66389351081531</c:v>
                </c:pt>
                <c:pt idx="982">
                  <c:v>31.431274900398407</c:v>
                </c:pt>
                <c:pt idx="983">
                  <c:v>2.3769441903019213</c:v>
                </c:pt>
                <c:pt idx="984">
                  <c:v>83.897193585337916</c:v>
                </c:pt>
                <c:pt idx="985">
                  <c:v>11.108982035928143</c:v>
                </c:pt>
                <c:pt idx="986">
                  <c:v>9.2184596943362305</c:v>
                </c:pt>
                <c:pt idx="987">
                  <c:v>162.5754716981132</c:v>
                </c:pt>
                <c:pt idx="988">
                  <c:v>129.59119496855345</c:v>
                </c:pt>
                <c:pt idx="989">
                  <c:v>162.5163188871054</c:v>
                </c:pt>
                <c:pt idx="990">
                  <c:v>0.1112909753136382</c:v>
                </c:pt>
                <c:pt idx="991">
                  <c:v>137.30995323981296</c:v>
                </c:pt>
                <c:pt idx="992">
                  <c:v>65.337425348374254</c:v>
                </c:pt>
                <c:pt idx="993">
                  <c:v>138.16944243301955</c:v>
                </c:pt>
                <c:pt idx="994">
                  <c:v>2.8735709482178882</c:v>
                </c:pt>
                <c:pt idx="995">
                  <c:v>21.520454545454545</c:v>
                </c:pt>
                <c:pt idx="996">
                  <c:v>13.374671571203363</c:v>
                </c:pt>
                <c:pt idx="997">
                  <c:v>39.177419354838712</c:v>
                </c:pt>
                <c:pt idx="998">
                  <c:v>118.40780331373597</c:v>
                </c:pt>
                <c:pt idx="999">
                  <c:v>17.134768568353067</c:v>
                </c:pt>
                <c:pt idx="1000">
                  <c:v>96.899082568807344</c:v>
                </c:pt>
                <c:pt idx="1001">
                  <c:v>84.790123456790127</c:v>
                </c:pt>
                <c:pt idx="1002">
                  <c:v>108.46308216584627</c:v>
                </c:pt>
                <c:pt idx="1003">
                  <c:v>123.95135135135135</c:v>
                </c:pt>
                <c:pt idx="1004">
                  <c:v>178.19795221843003</c:v>
                </c:pt>
                <c:pt idx="1005">
                  <c:v>40.849282296650721</c:v>
                </c:pt>
                <c:pt idx="1006">
                  <c:v>148.54032258064515</c:v>
                </c:pt>
                <c:pt idx="1007">
                  <c:v>149.82737535277516</c:v>
                </c:pt>
                <c:pt idx="1008">
                  <c:v>123.33578431372548</c:v>
                </c:pt>
                <c:pt idx="1009">
                  <c:v>160.91511936339523</c:v>
                </c:pt>
                <c:pt idx="1010">
                  <c:v>107.29748982360923</c:v>
                </c:pt>
                <c:pt idx="1011">
                  <c:v>120.51470588235294</c:v>
                </c:pt>
                <c:pt idx="1012">
                  <c:v>127.46551724137932</c:v>
                </c:pt>
                <c:pt idx="1013">
                  <c:v>59.45</c:v>
                </c:pt>
                <c:pt idx="1014">
                  <c:v>165.64411027568923</c:v>
                </c:pt>
                <c:pt idx="1015">
                  <c:v>158.65753424657535</c:v>
                </c:pt>
                <c:pt idx="1016">
                  <c:v>37.294765840220386</c:v>
                </c:pt>
                <c:pt idx="1017">
                  <c:v>72.821857387895122</c:v>
                </c:pt>
                <c:pt idx="1018">
                  <c:v>123.47728965003724</c:v>
                </c:pt>
                <c:pt idx="1019">
                  <c:v>146.74014336917563</c:v>
                </c:pt>
                <c:pt idx="1020">
                  <c:v>140.66694884508405</c:v>
                </c:pt>
                <c:pt idx="1021">
                  <c:v>28.255181347150259</c:v>
                </c:pt>
                <c:pt idx="1022">
                  <c:v>21.290488431876607</c:v>
                </c:pt>
                <c:pt idx="1023">
                  <c:v>165.33002588438308</c:v>
                </c:pt>
                <c:pt idx="1024">
                  <c:v>160.00069832402235</c:v>
                </c:pt>
                <c:pt idx="1025">
                  <c:v>125.6390977443609</c:v>
                </c:pt>
                <c:pt idx="1026">
                  <c:v>67.485899214054555</c:v>
                </c:pt>
                <c:pt idx="1027">
                  <c:v>81.974747474747474</c:v>
                </c:pt>
                <c:pt idx="1028">
                  <c:v>144.24937343358397</c:v>
                </c:pt>
                <c:pt idx="1029">
                  <c:v>51.410402324696442</c:v>
                </c:pt>
                <c:pt idx="1030">
                  <c:v>0</c:v>
                </c:pt>
                <c:pt idx="1031">
                  <c:v>7.7390542907180384</c:v>
                </c:pt>
                <c:pt idx="1032">
                  <c:v>112.70212765957447</c:v>
                </c:pt>
                <c:pt idx="1033">
                  <c:v>52</c:v>
                </c:pt>
                <c:pt idx="1034">
                  <c:v>169.65905197030267</c:v>
                </c:pt>
                <c:pt idx="1035">
                  <c:v>79.01540436456996</c:v>
                </c:pt>
                <c:pt idx="1036">
                  <c:v>90.147486033519556</c:v>
                </c:pt>
                <c:pt idx="1037">
                  <c:v>131.9273607748184</c:v>
                </c:pt>
                <c:pt idx="1038">
                  <c:v>143.66153846153847</c:v>
                </c:pt>
                <c:pt idx="1039">
                  <c:v>0</c:v>
                </c:pt>
                <c:pt idx="1040">
                  <c:v>105.35359801488833</c:v>
                </c:pt>
                <c:pt idx="1041">
                  <c:v>116.61024062674873</c:v>
                </c:pt>
                <c:pt idx="1042">
                  <c:v>159.359243697479</c:v>
                </c:pt>
                <c:pt idx="1043">
                  <c:v>94.474576271186436</c:v>
                </c:pt>
                <c:pt idx="1044">
                  <c:v>93.915758896151047</c:v>
                </c:pt>
                <c:pt idx="1045">
                  <c:v>3.3103448275862069</c:v>
                </c:pt>
                <c:pt idx="1046">
                  <c:v>151.85168539325844</c:v>
                </c:pt>
                <c:pt idx="1047">
                  <c:v>116.07253521126761</c:v>
                </c:pt>
                <c:pt idx="1048">
                  <c:v>146.18558860494343</c:v>
                </c:pt>
                <c:pt idx="1049">
                  <c:v>160.46811819595646</c:v>
                </c:pt>
                <c:pt idx="1050">
                  <c:v>124.74964058328199</c:v>
                </c:pt>
                <c:pt idx="1051">
                  <c:v>94.323467230443981</c:v>
                </c:pt>
                <c:pt idx="1052">
                  <c:v>65.289325842696627</c:v>
                </c:pt>
                <c:pt idx="1053">
                  <c:v>123.26984126984127</c:v>
                </c:pt>
                <c:pt idx="1054">
                  <c:v>131.47298117789921</c:v>
                </c:pt>
                <c:pt idx="1055">
                  <c:v>61.248810333106732</c:v>
                </c:pt>
                <c:pt idx="1056">
                  <c:v>66.601023017902818</c:v>
                </c:pt>
                <c:pt idx="1057">
                  <c:v>73.039647577092509</c:v>
                </c:pt>
                <c:pt idx="1058">
                  <c:v>164.80252100840337</c:v>
                </c:pt>
                <c:pt idx="1059">
                  <c:v>162.3080808080808</c:v>
                </c:pt>
                <c:pt idx="1060">
                  <c:v>125.26969072164948</c:v>
                </c:pt>
                <c:pt idx="1061">
                  <c:v>174.39719421306444</c:v>
                </c:pt>
                <c:pt idx="1062">
                  <c:v>120.24715025906735</c:v>
                </c:pt>
                <c:pt idx="1063">
                  <c:v>95.966666666666669</c:v>
                </c:pt>
                <c:pt idx="1064">
                  <c:v>95.246529439923407</c:v>
                </c:pt>
                <c:pt idx="1065">
                  <c:v>2.7722772277227721</c:v>
                </c:pt>
                <c:pt idx="1066">
                  <c:v>95.639278557114224</c:v>
                </c:pt>
                <c:pt idx="1067">
                  <c:v>152.42081447963801</c:v>
                </c:pt>
                <c:pt idx="1068">
                  <c:v>98.811720698254362</c:v>
                </c:pt>
                <c:pt idx="1069">
                  <c:v>11.280701754385966</c:v>
                </c:pt>
                <c:pt idx="1070">
                  <c:v>88.920155038759688</c:v>
                </c:pt>
                <c:pt idx="1071">
                  <c:v>169.60727272727271</c:v>
                </c:pt>
                <c:pt idx="1072">
                  <c:v>124.05424262885438</c:v>
                </c:pt>
                <c:pt idx="1073">
                  <c:v>95.946046128500825</c:v>
                </c:pt>
                <c:pt idx="1074">
                  <c:v>91.483713964807194</c:v>
                </c:pt>
                <c:pt idx="1075">
                  <c:v>142.91519434628975</c:v>
                </c:pt>
                <c:pt idx="1076">
                  <c:v>8.2277203745560215</c:v>
                </c:pt>
                <c:pt idx="1077">
                  <c:v>120.47572815533981</c:v>
                </c:pt>
                <c:pt idx="1078">
                  <c:v>152.5036674816626</c:v>
                </c:pt>
                <c:pt idx="1079">
                  <c:v>71.671484375000006</c:v>
                </c:pt>
                <c:pt idx="1080">
                  <c:v>140.2076923076923</c:v>
                </c:pt>
                <c:pt idx="1081">
                  <c:v>0.45416448402304871</c:v>
                </c:pt>
                <c:pt idx="1082">
                  <c:v>24.500202020202021</c:v>
                </c:pt>
                <c:pt idx="1083">
                  <c:v>35.001838235294116</c:v>
                </c:pt>
                <c:pt idx="1084">
                  <c:v>32.607348551729935</c:v>
                </c:pt>
                <c:pt idx="1085">
                  <c:v>28.220128904313338</c:v>
                </c:pt>
                <c:pt idx="1086">
                  <c:v>127.48816568047337</c:v>
                </c:pt>
                <c:pt idx="1087">
                  <c:v>16.565027708996581</c:v>
                </c:pt>
                <c:pt idx="1088">
                  <c:v>0.85691318327974275</c:v>
                </c:pt>
                <c:pt idx="1089">
                  <c:v>65.271689497716892</c:v>
                </c:pt>
                <c:pt idx="1090">
                  <c:v>4.5460824945727252</c:v>
                </c:pt>
                <c:pt idx="1091">
                  <c:v>120.36875000000001</c:v>
                </c:pt>
                <c:pt idx="1092">
                  <c:v>14.049150485436893</c:v>
                </c:pt>
                <c:pt idx="1093">
                  <c:v>2.8864097363083165</c:v>
                </c:pt>
                <c:pt idx="1094">
                  <c:v>12.374358974358975</c:v>
                </c:pt>
                <c:pt idx="1095">
                  <c:v>138.64285714285714</c:v>
                </c:pt>
                <c:pt idx="1096">
                  <c:v>150.5297157622739</c:v>
                </c:pt>
                <c:pt idx="1097">
                  <c:v>15.681647940074907</c:v>
                </c:pt>
                <c:pt idx="1098">
                  <c:v>157.77699736611063</c:v>
                </c:pt>
                <c:pt idx="1099">
                  <c:v>14.134785731386163</c:v>
                </c:pt>
                <c:pt idx="1100">
                  <c:v>115.17371871275327</c:v>
                </c:pt>
                <c:pt idx="1101">
                  <c:v>7.7427394034536894</c:v>
                </c:pt>
                <c:pt idx="1102">
                  <c:v>1.699468085106383</c:v>
                </c:pt>
                <c:pt idx="1103">
                  <c:v>134.84331717451525</c:v>
                </c:pt>
                <c:pt idx="1104">
                  <c:v>72.873873873873876</c:v>
                </c:pt>
                <c:pt idx="1105">
                  <c:v>75.242681775259683</c:v>
                </c:pt>
                <c:pt idx="1106">
                  <c:v>118.94468085106384</c:v>
                </c:pt>
                <c:pt idx="1107">
                  <c:v>1.6776075857038657E-2</c:v>
                </c:pt>
                <c:pt idx="1108">
                  <c:v>1.3224115334207078</c:v>
                </c:pt>
                <c:pt idx="1109">
                  <c:v>120.12110187110187</c:v>
                </c:pt>
                <c:pt idx="1110">
                  <c:v>44.945319335083113</c:v>
                </c:pt>
                <c:pt idx="1111">
                  <c:v>8.1172064777327932</c:v>
                </c:pt>
                <c:pt idx="1112">
                  <c:v>165.67866323907455</c:v>
                </c:pt>
                <c:pt idx="1113">
                  <c:v>45.205211726384363</c:v>
                </c:pt>
                <c:pt idx="1114">
                  <c:v>36.786786786786784</c:v>
                </c:pt>
                <c:pt idx="1115">
                  <c:v>21.610867424581507</c:v>
                </c:pt>
                <c:pt idx="1116">
                  <c:v>84.122857142857143</c:v>
                </c:pt>
                <c:pt idx="1117">
                  <c:v>0</c:v>
                </c:pt>
                <c:pt idx="1118">
                  <c:v>123.89227284168135</c:v>
                </c:pt>
                <c:pt idx="1119">
                  <c:v>26.481218993621546</c:v>
                </c:pt>
                <c:pt idx="1120">
                  <c:v>83.908300245793157</c:v>
                </c:pt>
                <c:pt idx="1121">
                  <c:v>11.679956505980428</c:v>
                </c:pt>
                <c:pt idx="1122">
                  <c:v>80.687155240346726</c:v>
                </c:pt>
                <c:pt idx="1123">
                  <c:v>3.7536231884057969</c:v>
                </c:pt>
                <c:pt idx="1124">
                  <c:v>37.832579185520359</c:v>
                </c:pt>
                <c:pt idx="1125">
                  <c:v>16.40909090909091</c:v>
                </c:pt>
                <c:pt idx="1126">
                  <c:v>125.68131868131869</c:v>
                </c:pt>
                <c:pt idx="1127">
                  <c:v>151.90832249674904</c:v>
                </c:pt>
                <c:pt idx="1128">
                  <c:v>132.22511627906977</c:v>
                </c:pt>
                <c:pt idx="1129">
                  <c:v>73.900097943192947</c:v>
                </c:pt>
                <c:pt idx="1130">
                  <c:v>52.103526035260352</c:v>
                </c:pt>
                <c:pt idx="1131">
                  <c:v>161.25</c:v>
                </c:pt>
                <c:pt idx="1132">
                  <c:v>136.49951124144673</c:v>
                </c:pt>
                <c:pt idx="1133">
                  <c:v>128.65341376473813</c:v>
                </c:pt>
                <c:pt idx="1134">
                  <c:v>167.31914893617022</c:v>
                </c:pt>
                <c:pt idx="1135">
                  <c:v>118.95398230088496</c:v>
                </c:pt>
                <c:pt idx="1136">
                  <c:v>100.72374429223744</c:v>
                </c:pt>
                <c:pt idx="1137">
                  <c:v>7.9009670820159936</c:v>
                </c:pt>
                <c:pt idx="1138">
                  <c:v>166.37536316095293</c:v>
                </c:pt>
                <c:pt idx="1139">
                  <c:v>0</c:v>
                </c:pt>
                <c:pt idx="1140">
                  <c:v>0.43148688046647232</c:v>
                </c:pt>
                <c:pt idx="1141">
                  <c:v>10.494949494949495</c:v>
                </c:pt>
                <c:pt idx="1142">
                  <c:v>65.711574074074079</c:v>
                </c:pt>
                <c:pt idx="1143">
                  <c:v>55.03209373408049</c:v>
                </c:pt>
                <c:pt idx="1144">
                  <c:v>149.77692307692308</c:v>
                </c:pt>
                <c:pt idx="1145">
                  <c:v>27.894689468946893</c:v>
                </c:pt>
                <c:pt idx="1146">
                  <c:v>0.3202416918429003</c:v>
                </c:pt>
                <c:pt idx="1147">
                  <c:v>150.97044917257682</c:v>
                </c:pt>
                <c:pt idx="1148">
                  <c:v>99.082683307332289</c:v>
                </c:pt>
                <c:pt idx="1149">
                  <c:v>168.9375</c:v>
                </c:pt>
                <c:pt idx="1150">
                  <c:v>39.452037392918797</c:v>
                </c:pt>
                <c:pt idx="1151">
                  <c:v>1.9178174469518356</c:v>
                </c:pt>
                <c:pt idx="1152">
                  <c:v>0.25362318840579712</c:v>
                </c:pt>
                <c:pt idx="1153">
                  <c:v>0</c:v>
                </c:pt>
                <c:pt idx="1154">
                  <c:v>1.3669882839421088</c:v>
                </c:pt>
                <c:pt idx="1155">
                  <c:v>27.870412844036696</c:v>
                </c:pt>
                <c:pt idx="1156">
                  <c:v>20.862747587607924</c:v>
                </c:pt>
                <c:pt idx="1157">
                  <c:v>119.88776249094859</c:v>
                </c:pt>
                <c:pt idx="1158">
                  <c:v>70.386247877758919</c:v>
                </c:pt>
                <c:pt idx="1159">
                  <c:v>99.744263862332701</c:v>
                </c:pt>
                <c:pt idx="1160">
                  <c:v>0.50769230769230766</c:v>
                </c:pt>
                <c:pt idx="1161">
                  <c:v>18.712834224598929</c:v>
                </c:pt>
                <c:pt idx="1162">
                  <c:v>21.3475</c:v>
                </c:pt>
                <c:pt idx="1163">
                  <c:v>67.282051282051285</c:v>
                </c:pt>
                <c:pt idx="1164">
                  <c:v>43.321839080459768</c:v>
                </c:pt>
                <c:pt idx="1165">
                  <c:v>75.9765625</c:v>
                </c:pt>
                <c:pt idx="1166">
                  <c:v>103.93990755007704</c:v>
                </c:pt>
                <c:pt idx="1167">
                  <c:v>116.35839598997494</c:v>
                </c:pt>
                <c:pt idx="1168">
                  <c:v>0.88863109048723898</c:v>
                </c:pt>
                <c:pt idx="1169">
                  <c:v>101.46507222353777</c:v>
                </c:pt>
                <c:pt idx="1170">
                  <c:v>39.168750000000003</c:v>
                </c:pt>
                <c:pt idx="1171">
                  <c:v>134.11573442473852</c:v>
                </c:pt>
                <c:pt idx="1172">
                  <c:v>111.56286379511059</c:v>
                </c:pt>
                <c:pt idx="1173">
                  <c:v>96.740740740740748</c:v>
                </c:pt>
                <c:pt idx="1174">
                  <c:v>7.0979765708200215</c:v>
                </c:pt>
                <c:pt idx="1175">
                  <c:v>155.94134536505331</c:v>
                </c:pt>
                <c:pt idx="1176">
                  <c:v>86.018327605956472</c:v>
                </c:pt>
                <c:pt idx="1177">
                  <c:v>35.209798498617147</c:v>
                </c:pt>
                <c:pt idx="1178">
                  <c:v>38.301374045801523</c:v>
                </c:pt>
                <c:pt idx="1179">
                  <c:v>79.834978843441462</c:v>
                </c:pt>
                <c:pt idx="1180">
                  <c:v>134.20132013201319</c:v>
                </c:pt>
                <c:pt idx="1181">
                  <c:v>21.349940688018979</c:v>
                </c:pt>
                <c:pt idx="1182">
                  <c:v>142.63699825479929</c:v>
                </c:pt>
                <c:pt idx="1183">
                  <c:v>172.93055555555554</c:v>
                </c:pt>
                <c:pt idx="1184">
                  <c:v>95.077586206896555</c:v>
                </c:pt>
                <c:pt idx="1185">
                  <c:v>19.10731707317073</c:v>
                </c:pt>
                <c:pt idx="1186">
                  <c:v>16.404255319148938</c:v>
                </c:pt>
                <c:pt idx="1187">
                  <c:v>95.553191489361708</c:v>
                </c:pt>
                <c:pt idx="1188">
                  <c:v>0.31475445458496304</c:v>
                </c:pt>
                <c:pt idx="1189">
                  <c:v>141.90973871733968</c:v>
                </c:pt>
                <c:pt idx="1190">
                  <c:v>30.530111524163569</c:v>
                </c:pt>
                <c:pt idx="1191">
                  <c:v>16.813790074659639</c:v>
                </c:pt>
                <c:pt idx="1192">
                  <c:v>90.391636509851224</c:v>
                </c:pt>
                <c:pt idx="1193">
                  <c:v>21.863103953147878</c:v>
                </c:pt>
                <c:pt idx="1194">
                  <c:v>31.928905519176801</c:v>
                </c:pt>
                <c:pt idx="1195">
                  <c:v>3.2690972222222223</c:v>
                </c:pt>
                <c:pt idx="1196">
                  <c:v>64.528503562945374</c:v>
                </c:pt>
                <c:pt idx="1197">
                  <c:v>82.245421245421241</c:v>
                </c:pt>
                <c:pt idx="1198">
                  <c:v>23.337499999999999</c:v>
                </c:pt>
                <c:pt idx="1199">
                  <c:v>76.945742512153046</c:v>
                </c:pt>
                <c:pt idx="1200">
                  <c:v>163</c:v>
                </c:pt>
                <c:pt idx="1201">
                  <c:v>156.91743119266056</c:v>
                </c:pt>
                <c:pt idx="1202">
                  <c:v>48.517040358744396</c:v>
                </c:pt>
                <c:pt idx="1203">
                  <c:v>131.38867662382771</c:v>
                </c:pt>
                <c:pt idx="1204">
                  <c:v>36.663060626549473</c:v>
                </c:pt>
                <c:pt idx="1205">
                  <c:v>24.51346655082537</c:v>
                </c:pt>
                <c:pt idx="1206">
                  <c:v>45.142857142857146</c:v>
                </c:pt>
                <c:pt idx="1207">
                  <c:v>19.355594956658788</c:v>
                </c:pt>
                <c:pt idx="1208">
                  <c:v>76.21363115693012</c:v>
                </c:pt>
                <c:pt idx="1209">
                  <c:v>4.5895372233400407</c:v>
                </c:pt>
                <c:pt idx="1210">
                  <c:v>80.674355495251021</c:v>
                </c:pt>
                <c:pt idx="1211">
                  <c:v>11.462233699160748</c:v>
                </c:pt>
                <c:pt idx="1212">
                  <c:v>58.347453166124787</c:v>
                </c:pt>
                <c:pt idx="1213">
                  <c:v>30.615701345045292</c:v>
                </c:pt>
                <c:pt idx="1214">
                  <c:v>0.68229777256740909</c:v>
                </c:pt>
                <c:pt idx="1215">
                  <c:v>52.828886310904871</c:v>
                </c:pt>
                <c:pt idx="1216">
                  <c:v>40.081395348837212</c:v>
                </c:pt>
                <c:pt idx="1217">
                  <c:v>55.137671871358656</c:v>
                </c:pt>
                <c:pt idx="1218">
                  <c:v>21.941117764471059</c:v>
                </c:pt>
                <c:pt idx="1219">
                  <c:v>56.135212888377445</c:v>
                </c:pt>
                <c:pt idx="1220">
                  <c:v>114.3514344262295</c:v>
                </c:pt>
                <c:pt idx="1221">
                  <c:v>111.55409836065574</c:v>
                </c:pt>
                <c:pt idx="1222">
                  <c:v>157.46004387339391</c:v>
                </c:pt>
                <c:pt idx="1223">
                  <c:v>62.527560229730739</c:v>
                </c:pt>
                <c:pt idx="1224">
                  <c:v>154.75225887791552</c:v>
                </c:pt>
                <c:pt idx="1225">
                  <c:v>85.395348837209298</c:v>
                </c:pt>
                <c:pt idx="1226">
                  <c:v>73.26383399209486</c:v>
                </c:pt>
                <c:pt idx="1227">
                  <c:v>166.60536013400335</c:v>
                </c:pt>
                <c:pt idx="1228">
                  <c:v>55.76706827309237</c:v>
                </c:pt>
                <c:pt idx="1229">
                  <c:v>125.1948051948052</c:v>
                </c:pt>
                <c:pt idx="1230">
                  <c:v>91.612139156180604</c:v>
                </c:pt>
                <c:pt idx="1231">
                  <c:v>149.04545454545453</c:v>
                </c:pt>
                <c:pt idx="1232">
                  <c:v>137.02543720190778</c:v>
                </c:pt>
                <c:pt idx="1233">
                  <c:v>14.697553743513714</c:v>
                </c:pt>
                <c:pt idx="1234">
                  <c:v>2.0550458715596331</c:v>
                </c:pt>
                <c:pt idx="1235">
                  <c:v>89.672904028927661</c:v>
                </c:pt>
                <c:pt idx="1236">
                  <c:v>155.28937728937728</c:v>
                </c:pt>
                <c:pt idx="1237">
                  <c:v>20.542322097378278</c:v>
                </c:pt>
                <c:pt idx="1238">
                  <c:v>31.531213872832371</c:v>
                </c:pt>
                <c:pt idx="1239">
                  <c:v>143.01468189233279</c:v>
                </c:pt>
                <c:pt idx="1240">
                  <c:v>132.53584905660378</c:v>
                </c:pt>
                <c:pt idx="1241">
                  <c:v>111.94383775351014</c:v>
                </c:pt>
                <c:pt idx="1242">
                  <c:v>73.806557377049174</c:v>
                </c:pt>
                <c:pt idx="1243">
                  <c:v>95.642136248948702</c:v>
                </c:pt>
                <c:pt idx="1244">
                  <c:v>111.57286432160804</c:v>
                </c:pt>
                <c:pt idx="1245">
                  <c:v>134.16935483870967</c:v>
                </c:pt>
                <c:pt idx="1246">
                  <c:v>138.48966267682263</c:v>
                </c:pt>
                <c:pt idx="1247">
                  <c:v>71.816708229426439</c:v>
                </c:pt>
                <c:pt idx="1248">
                  <c:v>105.36130007558579</c:v>
                </c:pt>
                <c:pt idx="1249">
                  <c:v>136.36518771331058</c:v>
                </c:pt>
                <c:pt idx="1250">
                  <c:v>37.994818652849744</c:v>
                </c:pt>
                <c:pt idx="1251">
                  <c:v>35.702737343220726</c:v>
                </c:pt>
                <c:pt idx="1252">
                  <c:v>136.87633996937214</c:v>
                </c:pt>
                <c:pt idx="1253">
                  <c:v>11.65976597659766</c:v>
                </c:pt>
                <c:pt idx="1254">
                  <c:v>129.40090420332356</c:v>
                </c:pt>
                <c:pt idx="1255">
                  <c:v>51.849699398797597</c:v>
                </c:pt>
                <c:pt idx="1256">
                  <c:v>15.797121634168988</c:v>
                </c:pt>
                <c:pt idx="1257">
                  <c:v>96.265933572710949</c:v>
                </c:pt>
                <c:pt idx="1258">
                  <c:v>35.602616516762062</c:v>
                </c:pt>
                <c:pt idx="1259">
                  <c:v>180</c:v>
                </c:pt>
                <c:pt idx="1260">
                  <c:v>135.4752365052866</c:v>
                </c:pt>
                <c:pt idx="1261">
                  <c:v>148.01714285714286</c:v>
                </c:pt>
                <c:pt idx="1262">
                  <c:v>90.195555555555558</c:v>
                </c:pt>
                <c:pt idx="1263">
                  <c:v>132.56700903353544</c:v>
                </c:pt>
                <c:pt idx="1264">
                  <c:v>67.764829396325453</c:v>
                </c:pt>
                <c:pt idx="1265">
                  <c:v>94.308072487644154</c:v>
                </c:pt>
                <c:pt idx="1266">
                  <c:v>154.55835010060363</c:v>
                </c:pt>
                <c:pt idx="1267">
                  <c:v>129.71854304635761</c:v>
                </c:pt>
                <c:pt idx="1268">
                  <c:v>56.180778032036613</c:v>
                </c:pt>
                <c:pt idx="1269">
                  <c:v>69.991994465309347</c:v>
                </c:pt>
                <c:pt idx="1270">
                  <c:v>91.491290354689937</c:v>
                </c:pt>
                <c:pt idx="1271">
                  <c:v>60.693527080581241</c:v>
                </c:pt>
                <c:pt idx="1272">
                  <c:v>148.41232227488152</c:v>
                </c:pt>
                <c:pt idx="1273">
                  <c:v>94.862369069624151</c:v>
                </c:pt>
                <c:pt idx="1274">
                  <c:v>15.915751960085531</c:v>
                </c:pt>
                <c:pt idx="1275">
                  <c:v>10.096439681991013</c:v>
                </c:pt>
                <c:pt idx="1276">
                  <c:v>109.46153846153847</c:v>
                </c:pt>
                <c:pt idx="1277">
                  <c:v>100.71889838556505</c:v>
                </c:pt>
                <c:pt idx="1278">
                  <c:v>82.225588853256667</c:v>
                </c:pt>
                <c:pt idx="1279">
                  <c:v>136.28374788698383</c:v>
                </c:pt>
                <c:pt idx="1280">
                  <c:v>170.87677053824362</c:v>
                </c:pt>
                <c:pt idx="1281">
                  <c:v>3.4181482723918148</c:v>
                </c:pt>
                <c:pt idx="1282">
                  <c:v>19.723652396529655</c:v>
                </c:pt>
                <c:pt idx="1283">
                  <c:v>65.213961605584643</c:v>
                </c:pt>
                <c:pt idx="1284">
                  <c:v>67.470345538937593</c:v>
                </c:pt>
                <c:pt idx="1285">
                  <c:v>158.23435114503818</c:v>
                </c:pt>
                <c:pt idx="1286">
                  <c:v>49.693965517241381</c:v>
                </c:pt>
                <c:pt idx="1287">
                  <c:v>17.973828619670748</c:v>
                </c:pt>
                <c:pt idx="1288">
                  <c:v>22.33131383070798</c:v>
                </c:pt>
                <c:pt idx="1289">
                  <c:v>0.15594855305466238</c:v>
                </c:pt>
                <c:pt idx="1290">
                  <c:v>0.22463768115942029</c:v>
                </c:pt>
                <c:pt idx="1291">
                  <c:v>0</c:v>
                </c:pt>
                <c:pt idx="1292">
                  <c:v>1.2450278440731901</c:v>
                </c:pt>
                <c:pt idx="1293">
                  <c:v>92.759674134419555</c:v>
                </c:pt>
                <c:pt idx="1294">
                  <c:v>34.289340101522839</c:v>
                </c:pt>
                <c:pt idx="1295">
                  <c:v>37.820577164366377</c:v>
                </c:pt>
                <c:pt idx="1296">
                  <c:v>141.22152983330736</c:v>
                </c:pt>
                <c:pt idx="1297">
                  <c:v>13.726808510638298</c:v>
                </c:pt>
                <c:pt idx="1298">
                  <c:v>45.243961352657003</c:v>
                </c:pt>
                <c:pt idx="1299">
                  <c:v>0.70291777188328908</c:v>
                </c:pt>
                <c:pt idx="1300">
                  <c:v>85.561842105263153</c:v>
                </c:pt>
                <c:pt idx="1301">
                  <c:v>43.51101321585903</c:v>
                </c:pt>
                <c:pt idx="1302">
                  <c:v>26.516751845542306</c:v>
                </c:pt>
                <c:pt idx="1303">
                  <c:v>29.776659528907924</c:v>
                </c:pt>
                <c:pt idx="1304">
                  <c:v>1.1660597232337946</c:v>
                </c:pt>
                <c:pt idx="1305">
                  <c:v>15.9498861047836</c:v>
                </c:pt>
                <c:pt idx="1306">
                  <c:v>28.095850973751059</c:v>
                </c:pt>
                <c:pt idx="1307">
                  <c:v>149.05382436260624</c:v>
                </c:pt>
                <c:pt idx="1308">
                  <c:v>21.303191489361701</c:v>
                </c:pt>
                <c:pt idx="1309">
                  <c:v>0.54037267080745344</c:v>
                </c:pt>
                <c:pt idx="1310">
                  <c:v>75.147757255936682</c:v>
                </c:pt>
                <c:pt idx="1311">
                  <c:v>26.391329150028522</c:v>
                </c:pt>
                <c:pt idx="1312">
                  <c:v>71.359616471135638</c:v>
                </c:pt>
                <c:pt idx="1313">
                  <c:v>164.67708333333334</c:v>
                </c:pt>
                <c:pt idx="1314">
                  <c:v>54.218905472636813</c:v>
                </c:pt>
                <c:pt idx="1315">
                  <c:v>47.837615123606398</c:v>
                </c:pt>
                <c:pt idx="1316">
                  <c:v>14.379948364888124</c:v>
                </c:pt>
                <c:pt idx="1317">
                  <c:v>0</c:v>
                </c:pt>
                <c:pt idx="1318">
                  <c:v>0.75192096597145996</c:v>
                </c:pt>
                <c:pt idx="1319">
                  <c:v>2.6424452133794696</c:v>
                </c:pt>
                <c:pt idx="1320">
                  <c:v>11.913071065989847</c:v>
                </c:pt>
                <c:pt idx="1321">
                  <c:v>78.087304934626744</c:v>
                </c:pt>
                <c:pt idx="1322">
                  <c:v>99.388059701492537</c:v>
                </c:pt>
                <c:pt idx="1323">
                  <c:v>68.988318244399011</c:v>
                </c:pt>
                <c:pt idx="1324">
                  <c:v>41.281495666196328</c:v>
                </c:pt>
                <c:pt idx="1325">
                  <c:v>143.64200217627857</c:v>
                </c:pt>
                <c:pt idx="1326">
                  <c:v>58.739058629232041</c:v>
                </c:pt>
                <c:pt idx="1327">
                  <c:v>89.316116344063758</c:v>
                </c:pt>
                <c:pt idx="1328">
                  <c:v>137.49642776256459</c:v>
                </c:pt>
                <c:pt idx="1329">
                  <c:v>14.060606060606061</c:v>
                </c:pt>
                <c:pt idx="1330">
                  <c:v>27.349896480331264</c:v>
                </c:pt>
                <c:pt idx="1331">
                  <c:v>174.28216394342991</c:v>
                </c:pt>
                <c:pt idx="1332">
                  <c:v>51.301915133308299</c:v>
                </c:pt>
                <c:pt idx="1333">
                  <c:v>98.759039999999999</c:v>
                </c:pt>
                <c:pt idx="1334">
                  <c:v>62.897854526425952</c:v>
                </c:pt>
                <c:pt idx="1335">
                  <c:v>58.304530201342281</c:v>
                </c:pt>
                <c:pt idx="1336">
                  <c:v>41.905405405405403</c:v>
                </c:pt>
                <c:pt idx="1337">
                  <c:v>64.789928268189144</c:v>
                </c:pt>
                <c:pt idx="1338">
                  <c:v>39.331221919422553</c:v>
                </c:pt>
                <c:pt idx="1339">
                  <c:v>77.807666666666663</c:v>
                </c:pt>
                <c:pt idx="1340">
                  <c:v>64.836898395721931</c:v>
                </c:pt>
                <c:pt idx="1341">
                  <c:v>78.115449915110361</c:v>
                </c:pt>
                <c:pt idx="1342">
                  <c:v>160.75</c:v>
                </c:pt>
                <c:pt idx="1343">
                  <c:v>39.431372549019606</c:v>
                </c:pt>
                <c:pt idx="1344">
                  <c:v>143.45358851674641</c:v>
                </c:pt>
                <c:pt idx="1345">
                  <c:v>95.038563327032136</c:v>
                </c:pt>
                <c:pt idx="1346">
                  <c:v>158.70978781656399</c:v>
                </c:pt>
                <c:pt idx="1347">
                  <c:v>53.2604917337855</c:v>
                </c:pt>
                <c:pt idx="1348">
                  <c:v>87.901551891367603</c:v>
                </c:pt>
                <c:pt idx="1349">
                  <c:v>101.73879619114179</c:v>
                </c:pt>
                <c:pt idx="1350">
                  <c:v>0.58235294117647063</c:v>
                </c:pt>
                <c:pt idx="1351">
                  <c:v>22.565065502183405</c:v>
                </c:pt>
                <c:pt idx="1352">
                  <c:v>52.137931034482762</c:v>
                </c:pt>
                <c:pt idx="1353">
                  <c:v>55.776727272727271</c:v>
                </c:pt>
                <c:pt idx="1354">
                  <c:v>71.697244506452734</c:v>
                </c:pt>
                <c:pt idx="1355">
                  <c:v>96.00257069408741</c:v>
                </c:pt>
                <c:pt idx="1356">
                  <c:v>121.24324324324324</c:v>
                </c:pt>
                <c:pt idx="1357">
                  <c:v>1.5221987315010571E-2</c:v>
                </c:pt>
                <c:pt idx="1358">
                  <c:v>111.81284153005464</c:v>
                </c:pt>
                <c:pt idx="1359">
                  <c:v>104.76047904191617</c:v>
                </c:pt>
                <c:pt idx="1360">
                  <c:v>0</c:v>
                </c:pt>
                <c:pt idx="1361">
                  <c:v>130.69230769230768</c:v>
                </c:pt>
                <c:pt idx="1362">
                  <c:v>123.36797752808988</c:v>
                </c:pt>
                <c:pt idx="1363">
                  <c:v>97.318230277185506</c:v>
                </c:pt>
                <c:pt idx="1364">
                  <c:v>6.3353783231083849</c:v>
                </c:pt>
                <c:pt idx="1365">
                  <c:v>42.719696969696969</c:v>
                </c:pt>
                <c:pt idx="1366">
                  <c:v>64.875899280575538</c:v>
                </c:pt>
                <c:pt idx="1367">
                  <c:v>114.82187388671178</c:v>
                </c:pt>
                <c:pt idx="1368">
                  <c:v>128.71338912133891</c:v>
                </c:pt>
                <c:pt idx="1369">
                  <c:v>146.56191004997223</c:v>
                </c:pt>
                <c:pt idx="1370">
                  <c:v>7.6609589041095889</c:v>
                </c:pt>
                <c:pt idx="1371">
                  <c:v>159.93010752688173</c:v>
                </c:pt>
                <c:pt idx="1372">
                  <c:v>24.789489671931957</c:v>
                </c:pt>
                <c:pt idx="1373">
                  <c:v>24.490077177508269</c:v>
                </c:pt>
                <c:pt idx="1374">
                  <c:v>122.76939203354297</c:v>
                </c:pt>
                <c:pt idx="1375">
                  <c:v>13.608695652173912</c:v>
                </c:pt>
                <c:pt idx="1376">
                  <c:v>37.980866629150256</c:v>
                </c:pt>
                <c:pt idx="1377">
                  <c:v>57.145704467353951</c:v>
                </c:pt>
                <c:pt idx="1378">
                  <c:v>40.27117342039562</c:v>
                </c:pt>
                <c:pt idx="1379">
                  <c:v>63.756972111553786</c:v>
                </c:pt>
                <c:pt idx="1380">
                  <c:v>0.12785388127853881</c:v>
                </c:pt>
                <c:pt idx="1381">
                  <c:v>0.1721170395869191</c:v>
                </c:pt>
                <c:pt idx="1382">
                  <c:v>32.730307076101468</c:v>
                </c:pt>
                <c:pt idx="1383">
                  <c:v>16.433476394849784</c:v>
                </c:pt>
                <c:pt idx="1384">
                  <c:v>169.14983713355048</c:v>
                </c:pt>
                <c:pt idx="1385">
                  <c:v>0</c:v>
                </c:pt>
                <c:pt idx="1386">
                  <c:v>70.477128474502081</c:v>
                </c:pt>
                <c:pt idx="1387">
                  <c:v>103.2320819112628</c:v>
                </c:pt>
                <c:pt idx="1388">
                  <c:v>111.14945928051203</c:v>
                </c:pt>
                <c:pt idx="1389">
                  <c:v>164.05853952926975</c:v>
                </c:pt>
                <c:pt idx="1390">
                  <c:v>75.128205128205124</c:v>
                </c:pt>
                <c:pt idx="1391">
                  <c:v>133.04705882352943</c:v>
                </c:pt>
                <c:pt idx="1392">
                  <c:v>43.761391625615765</c:v>
                </c:pt>
                <c:pt idx="1393">
                  <c:v>60.633777239709445</c:v>
                </c:pt>
                <c:pt idx="1394">
                  <c:v>101.99372822299651</c:v>
                </c:pt>
                <c:pt idx="1395">
                  <c:v>86.3881504878659</c:v>
                </c:pt>
                <c:pt idx="1396">
                  <c:v>71.434392474749657</c:v>
                </c:pt>
                <c:pt idx="1397">
                  <c:v>69.001154255948862</c:v>
                </c:pt>
                <c:pt idx="1398">
                  <c:v>11.767195767195767</c:v>
                </c:pt>
                <c:pt idx="1399">
                  <c:v>177.22893258426967</c:v>
                </c:pt>
                <c:pt idx="1400">
                  <c:v>46.031699045867342</c:v>
                </c:pt>
                <c:pt idx="1401">
                  <c:v>9.22561629153269</c:v>
                </c:pt>
                <c:pt idx="1402">
                  <c:v>17.845897163658424</c:v>
                </c:pt>
                <c:pt idx="1403">
                  <c:v>80.32010409889395</c:v>
                </c:pt>
                <c:pt idx="1404">
                  <c:v>66.66791619251623</c:v>
                </c:pt>
                <c:pt idx="1405">
                  <c:v>43.507261968800428</c:v>
                </c:pt>
                <c:pt idx="1406">
                  <c:v>92.361577404742874</c:v>
                </c:pt>
                <c:pt idx="1407">
                  <c:v>17.238095238095237</c:v>
                </c:pt>
                <c:pt idx="1408">
                  <c:v>51.91830708661417</c:v>
                </c:pt>
                <c:pt idx="1409">
                  <c:v>21.343780607247798</c:v>
                </c:pt>
                <c:pt idx="1410">
                  <c:v>45.037953795379536</c:v>
                </c:pt>
                <c:pt idx="1411">
                  <c:v>42.874432989690725</c:v>
                </c:pt>
                <c:pt idx="1412">
                  <c:v>51.782142339469488</c:v>
                </c:pt>
                <c:pt idx="1413">
                  <c:v>0</c:v>
                </c:pt>
                <c:pt idx="1414">
                  <c:v>23.352413933591365</c:v>
                </c:pt>
                <c:pt idx="1415">
                  <c:v>78.694512694512696</c:v>
                </c:pt>
                <c:pt idx="1416">
                  <c:v>3.9634146341463414</c:v>
                </c:pt>
                <c:pt idx="1417">
                  <c:v>78.059955438525421</c:v>
                </c:pt>
                <c:pt idx="1418">
                  <c:v>43.81318382602786</c:v>
                </c:pt>
                <c:pt idx="1419">
                  <c:v>34.55797101449275</c:v>
                </c:pt>
                <c:pt idx="1420">
                  <c:v>142.85979936383654</c:v>
                </c:pt>
                <c:pt idx="1421">
                  <c:v>17.74493927125506</c:v>
                </c:pt>
                <c:pt idx="1422">
                  <c:v>7.2438771990341495E-3</c:v>
                </c:pt>
                <c:pt idx="1423">
                  <c:v>14.578145695364238</c:v>
                </c:pt>
                <c:pt idx="1424">
                  <c:v>96.338339021615468</c:v>
                </c:pt>
                <c:pt idx="1425">
                  <c:v>43.135891286970427</c:v>
                </c:pt>
                <c:pt idx="1426">
                  <c:v>0</c:v>
                </c:pt>
                <c:pt idx="1427">
                  <c:v>114.62285714285714</c:v>
                </c:pt>
                <c:pt idx="1428">
                  <c:v>38.177570093457945</c:v>
                </c:pt>
                <c:pt idx="1429">
                  <c:v>3.5043936731107204</c:v>
                </c:pt>
                <c:pt idx="1430">
                  <c:v>163.87906446092413</c:v>
                </c:pt>
                <c:pt idx="1431">
                  <c:v>89.724137931034477</c:v>
                </c:pt>
                <c:pt idx="1432">
                  <c:v>58.632393587617472</c:v>
                </c:pt>
                <c:pt idx="1433">
                  <c:v>110.81081081081081</c:v>
                </c:pt>
                <c:pt idx="1434">
                  <c:v>42.613698630136987</c:v>
                </c:pt>
                <c:pt idx="1435">
                  <c:v>149.89743589743588</c:v>
                </c:pt>
                <c:pt idx="1436">
                  <c:v>171.72843450479232</c:v>
                </c:pt>
                <c:pt idx="1437">
                  <c:v>84.050716648291072</c:v>
                </c:pt>
                <c:pt idx="1438">
                  <c:v>93.377345378735228</c:v>
                </c:pt>
                <c:pt idx="1439">
                  <c:v>60.65625</c:v>
                </c:pt>
                <c:pt idx="1440">
                  <c:v>114.15352306920762</c:v>
                </c:pt>
                <c:pt idx="1441">
                  <c:v>60.731729879740982</c:v>
                </c:pt>
                <c:pt idx="1442">
                  <c:v>0.12587412587412589</c:v>
                </c:pt>
                <c:pt idx="1443">
                  <c:v>16.628093645484949</c:v>
                </c:pt>
                <c:pt idx="1444">
                  <c:v>126.09557522123893</c:v>
                </c:pt>
                <c:pt idx="1445">
                  <c:v>9.9653591441670919</c:v>
                </c:pt>
                <c:pt idx="1446">
                  <c:v>32.1533579033579</c:v>
                </c:pt>
                <c:pt idx="1447">
                  <c:v>21.81413612565445</c:v>
                </c:pt>
                <c:pt idx="1448">
                  <c:v>101.5</c:v>
                </c:pt>
                <c:pt idx="1449">
                  <c:v>85.535149156939042</c:v>
                </c:pt>
                <c:pt idx="1450">
                  <c:v>148.87614678899084</c:v>
                </c:pt>
                <c:pt idx="1451">
                  <c:v>7.0143884892086325E-2</c:v>
                </c:pt>
                <c:pt idx="1452">
                  <c:v>38.039454598201331</c:v>
                </c:pt>
                <c:pt idx="1453">
                  <c:v>75.267539267015707</c:v>
                </c:pt>
                <c:pt idx="1454">
                  <c:v>72.204637681159426</c:v>
                </c:pt>
                <c:pt idx="1455">
                  <c:v>12.431359791802212</c:v>
                </c:pt>
                <c:pt idx="1456">
                  <c:v>53.993166287015946</c:v>
                </c:pt>
                <c:pt idx="1457">
                  <c:v>8.0612009237875295</c:v>
                </c:pt>
                <c:pt idx="1458">
                  <c:v>39.885297184567257</c:v>
                </c:pt>
                <c:pt idx="1459">
                  <c:v>43.434573304157546</c:v>
                </c:pt>
                <c:pt idx="1460">
                  <c:v>39.336683417085425</c:v>
                </c:pt>
                <c:pt idx="1461">
                  <c:v>33.185758513931887</c:v>
                </c:pt>
                <c:pt idx="1462">
                  <c:v>132.64928909952607</c:v>
                </c:pt>
                <c:pt idx="1463">
                  <c:v>50.455607476635514</c:v>
                </c:pt>
                <c:pt idx="1464">
                  <c:v>135.29383464005701</c:v>
                </c:pt>
                <c:pt idx="1465">
                  <c:v>59.443887775551104</c:v>
                </c:pt>
                <c:pt idx="1466">
                  <c:v>177.28571428571428</c:v>
                </c:pt>
                <c:pt idx="1467">
                  <c:v>71.236628849270659</c:v>
                </c:pt>
                <c:pt idx="1468">
                  <c:v>150.59712230215828</c:v>
                </c:pt>
                <c:pt idx="1469">
                  <c:v>48.674063800277395</c:v>
                </c:pt>
                <c:pt idx="1470">
                  <c:v>159.88961601385816</c:v>
                </c:pt>
                <c:pt idx="1471">
                  <c:v>2.649890590809628</c:v>
                </c:pt>
                <c:pt idx="1472">
                  <c:v>74.765124555160142</c:v>
                </c:pt>
                <c:pt idx="1473">
                  <c:v>152.35919540229884</c:v>
                </c:pt>
                <c:pt idx="1474">
                  <c:v>7.3533834586466167</c:v>
                </c:pt>
                <c:pt idx="1475">
                  <c:v>72.221134770532998</c:v>
                </c:pt>
                <c:pt idx="1476">
                  <c:v>97.149161820047894</c:v>
                </c:pt>
                <c:pt idx="1477">
                  <c:v>91.405793896505969</c:v>
                </c:pt>
                <c:pt idx="1478">
                  <c:v>0.5821917808219178</c:v>
                </c:pt>
                <c:pt idx="1479">
                  <c:v>13.366666666666667</c:v>
                </c:pt>
                <c:pt idx="1480">
                  <c:v>90.852459016393439</c:v>
                </c:pt>
                <c:pt idx="1481">
                  <c:v>143.68202764976959</c:v>
                </c:pt>
                <c:pt idx="1482">
                  <c:v>107.18676885841064</c:v>
                </c:pt>
                <c:pt idx="1483">
                  <c:v>7.7899653055777955</c:v>
                </c:pt>
                <c:pt idx="1484">
                  <c:v>154.25017325017325</c:v>
                </c:pt>
                <c:pt idx="1485">
                  <c:v>80.259528130671512</c:v>
                </c:pt>
                <c:pt idx="1486">
                  <c:v>109.12535800837189</c:v>
                </c:pt>
                <c:pt idx="1487">
                  <c:v>73.884341422190033</c:v>
                </c:pt>
                <c:pt idx="1488">
                  <c:v>146.1352657004831</c:v>
                </c:pt>
                <c:pt idx="1489">
                  <c:v>152.32096069868996</c:v>
                </c:pt>
                <c:pt idx="1490">
                  <c:v>20.817481884057973</c:v>
                </c:pt>
                <c:pt idx="1491">
                  <c:v>138.49333518467091</c:v>
                </c:pt>
                <c:pt idx="1492">
                  <c:v>38.785866910866908</c:v>
                </c:pt>
                <c:pt idx="1493">
                  <c:v>63.847804878048784</c:v>
                </c:pt>
                <c:pt idx="1494">
                  <c:v>142.24849397590361</c:v>
                </c:pt>
                <c:pt idx="1495">
                  <c:v>105.16497181940349</c:v>
                </c:pt>
                <c:pt idx="1496">
                  <c:v>112.21398240824992</c:v>
                </c:pt>
                <c:pt idx="1497">
                  <c:v>22.583997908223296</c:v>
                </c:pt>
                <c:pt idx="1498">
                  <c:v>81.331544761366843</c:v>
                </c:pt>
                <c:pt idx="1499">
                  <c:v>85.476892248376629</c:v>
                </c:pt>
                <c:pt idx="1500">
                  <c:v>54.811667388063292</c:v>
                </c:pt>
                <c:pt idx="1501">
                  <c:v>41.50266429840142</c:v>
                </c:pt>
                <c:pt idx="1502">
                  <c:v>28.566228373702423</c:v>
                </c:pt>
                <c:pt idx="1503">
                  <c:v>72.400644581814333</c:v>
                </c:pt>
                <c:pt idx="1504">
                  <c:v>19.685210780926052</c:v>
                </c:pt>
                <c:pt idx="1505">
                  <c:v>100.3703901656868</c:v>
                </c:pt>
                <c:pt idx="1506">
                  <c:v>35.388305931204755</c:v>
                </c:pt>
                <c:pt idx="1507">
                  <c:v>117.14975774677883</c:v>
                </c:pt>
                <c:pt idx="1508">
                  <c:v>76.331401850157562</c:v>
                </c:pt>
                <c:pt idx="1509">
                  <c:v>158.38693467336682</c:v>
                </c:pt>
                <c:pt idx="1510">
                  <c:v>135.60824226840941</c:v>
                </c:pt>
                <c:pt idx="1511">
                  <c:v>29.822811812545829</c:v>
                </c:pt>
                <c:pt idx="1512">
                  <c:v>125.09291443850267</c:v>
                </c:pt>
                <c:pt idx="1513">
                  <c:v>116.36510865880757</c:v>
                </c:pt>
                <c:pt idx="1514">
                  <c:v>94.090232170937014</c:v>
                </c:pt>
                <c:pt idx="1515">
                  <c:v>93.72068095838587</c:v>
                </c:pt>
                <c:pt idx="1516">
                  <c:v>45.70186581976975</c:v>
                </c:pt>
                <c:pt idx="1517">
                  <c:v>85.531397174254323</c:v>
                </c:pt>
                <c:pt idx="1518">
                  <c:v>45.758064516129032</c:v>
                </c:pt>
                <c:pt idx="1519">
                  <c:v>71.376588021778588</c:v>
                </c:pt>
                <c:pt idx="1520">
                  <c:v>18.908091603053435</c:v>
                </c:pt>
                <c:pt idx="1521">
                  <c:v>69.651660101294311</c:v>
                </c:pt>
                <c:pt idx="1522">
                  <c:v>59.300745118191159</c:v>
                </c:pt>
                <c:pt idx="1523">
                  <c:v>26.276123759486282</c:v>
                </c:pt>
                <c:pt idx="1524">
                  <c:v>40.90201342281879</c:v>
                </c:pt>
                <c:pt idx="1525">
                  <c:v>35.761439375625926</c:v>
                </c:pt>
                <c:pt idx="1526">
                  <c:v>87.841076657563917</c:v>
                </c:pt>
                <c:pt idx="1527">
                  <c:v>101.35435368043088</c:v>
                </c:pt>
                <c:pt idx="1528">
                  <c:v>31.434045226130653</c:v>
                </c:pt>
                <c:pt idx="1529">
                  <c:v>117.50626865671641</c:v>
                </c:pt>
                <c:pt idx="1530">
                  <c:v>108.05922475461654</c:v>
                </c:pt>
                <c:pt idx="1531">
                  <c:v>66.588686481303924</c:v>
                </c:pt>
                <c:pt idx="1532">
                  <c:v>11.587301587301587</c:v>
                </c:pt>
                <c:pt idx="1533">
                  <c:v>29.339123867069485</c:v>
                </c:pt>
                <c:pt idx="1534">
                  <c:v>154.80633802816902</c:v>
                </c:pt>
                <c:pt idx="1535">
                  <c:v>177.28961748633878</c:v>
                </c:pt>
                <c:pt idx="1536">
                  <c:v>106.40857297883885</c:v>
                </c:pt>
                <c:pt idx="1537">
                  <c:v>178.38727524204702</c:v>
                </c:pt>
                <c:pt idx="1538">
                  <c:v>119.00836550836551</c:v>
                </c:pt>
                <c:pt idx="1539">
                  <c:v>6.1879142300194934</c:v>
                </c:pt>
                <c:pt idx="1540">
                  <c:v>106.78635778635778</c:v>
                </c:pt>
                <c:pt idx="1541">
                  <c:v>62.1</c:v>
                </c:pt>
                <c:pt idx="1542">
                  <c:v>180</c:v>
                </c:pt>
                <c:pt idx="1543">
                  <c:v>134.58979582388073</c:v>
                </c:pt>
                <c:pt idx="1544">
                  <c:v>109.1219512195122</c:v>
                </c:pt>
                <c:pt idx="1545">
                  <c:v>0.20792079207920791</c:v>
                </c:pt>
                <c:pt idx="1546">
                  <c:v>88.142685851318944</c:v>
                </c:pt>
                <c:pt idx="1547">
                  <c:v>78.933662280701753</c:v>
                </c:pt>
                <c:pt idx="1548">
                  <c:v>0</c:v>
                </c:pt>
                <c:pt idx="1549">
                  <c:v>64.066882666049523</c:v>
                </c:pt>
                <c:pt idx="1550">
                  <c:v>24.786802030456851</c:v>
                </c:pt>
                <c:pt idx="1551">
                  <c:v>132.90864197530865</c:v>
                </c:pt>
                <c:pt idx="1552">
                  <c:v>91.326352530541016</c:v>
                </c:pt>
                <c:pt idx="1553">
                  <c:v>73.146718146718143</c:v>
                </c:pt>
                <c:pt idx="1554">
                  <c:v>117.37380842202684</c:v>
                </c:pt>
                <c:pt idx="1555">
                  <c:v>104.26229508196721</c:v>
                </c:pt>
                <c:pt idx="1556">
                  <c:v>99.636254723066997</c:v>
                </c:pt>
                <c:pt idx="1557">
                  <c:v>97.16939501779359</c:v>
                </c:pt>
                <c:pt idx="1558">
                  <c:v>65.338912133891213</c:v>
                </c:pt>
                <c:pt idx="1559">
                  <c:v>106.75596816976127</c:v>
                </c:pt>
                <c:pt idx="1560">
                  <c:v>4.1044303797468356</c:v>
                </c:pt>
                <c:pt idx="1561">
                  <c:v>92.958213256484143</c:v>
                </c:pt>
                <c:pt idx="1562">
                  <c:v>5.0505050505050509E-3</c:v>
                </c:pt>
                <c:pt idx="1563">
                  <c:v>23.182439537329127</c:v>
                </c:pt>
                <c:pt idx="1564">
                  <c:v>43.379381443298968</c:v>
                </c:pt>
                <c:pt idx="1565">
                  <c:v>135.44556962025317</c:v>
                </c:pt>
                <c:pt idx="1566">
                  <c:v>74.450766509433961</c:v>
                </c:pt>
                <c:pt idx="1567">
                  <c:v>11.447552447552448</c:v>
                </c:pt>
                <c:pt idx="1568">
                  <c:v>24.28342245989305</c:v>
                </c:pt>
                <c:pt idx="1569">
                  <c:v>130.07414829659319</c:v>
                </c:pt>
                <c:pt idx="1570">
                  <c:v>120.70114942528735</c:v>
                </c:pt>
                <c:pt idx="1571">
                  <c:v>146.49313962873285</c:v>
                </c:pt>
                <c:pt idx="1572">
                  <c:v>31.065551537070526</c:v>
                </c:pt>
                <c:pt idx="1573">
                  <c:v>8.5369318181818183</c:v>
                </c:pt>
                <c:pt idx="1574">
                  <c:v>171.37096774193549</c:v>
                </c:pt>
                <c:pt idx="1575">
                  <c:v>56.217391304347828</c:v>
                </c:pt>
                <c:pt idx="1576">
                  <c:v>95.482876712328761</c:v>
                </c:pt>
                <c:pt idx="1577">
                  <c:v>108.73830845771144</c:v>
                </c:pt>
                <c:pt idx="1578">
                  <c:v>109.63442211055276</c:v>
                </c:pt>
                <c:pt idx="1579">
                  <c:v>80.281899109792292</c:v>
                </c:pt>
                <c:pt idx="1580">
                  <c:v>153.96950240770465</c:v>
                </c:pt>
                <c:pt idx="1581">
                  <c:v>100.14336917562724</c:v>
                </c:pt>
                <c:pt idx="1582">
                  <c:v>10.554838709677419</c:v>
                </c:pt>
                <c:pt idx="1583">
                  <c:v>0.45402298850574713</c:v>
                </c:pt>
                <c:pt idx="1584">
                  <c:v>116.60123647604328</c:v>
                </c:pt>
                <c:pt idx="1585">
                  <c:v>121.72972972972973</c:v>
                </c:pt>
                <c:pt idx="1586">
                  <c:v>87.773535412416209</c:v>
                </c:pt>
                <c:pt idx="1587">
                  <c:v>130.75975975975976</c:v>
                </c:pt>
                <c:pt idx="1588">
                  <c:v>80.86641221374046</c:v>
                </c:pt>
                <c:pt idx="1589">
                  <c:v>90.760477315962419</c:v>
                </c:pt>
                <c:pt idx="1590">
                  <c:v>26.79202772963605</c:v>
                </c:pt>
                <c:pt idx="1591">
                  <c:v>30.660700781446938</c:v>
                </c:pt>
                <c:pt idx="1592">
                  <c:v>49.871391076115486</c:v>
                </c:pt>
                <c:pt idx="1593">
                  <c:v>87.250135062128578</c:v>
                </c:pt>
                <c:pt idx="1594">
                  <c:v>69.341284403669718</c:v>
                </c:pt>
                <c:pt idx="1595">
                  <c:v>98.021313364055302</c:v>
                </c:pt>
                <c:pt idx="1596">
                  <c:v>95.94979079497908</c:v>
                </c:pt>
                <c:pt idx="1597">
                  <c:v>134.25226039783001</c:v>
                </c:pt>
                <c:pt idx="1598">
                  <c:v>141</c:v>
                </c:pt>
                <c:pt idx="1599">
                  <c:v>103.69714285714285</c:v>
                </c:pt>
                <c:pt idx="1600">
                  <c:v>46.716803930067911</c:v>
                </c:pt>
                <c:pt idx="1601">
                  <c:v>45.733830845771145</c:v>
                </c:pt>
                <c:pt idx="1602">
                  <c:v>107.08480143693716</c:v>
                </c:pt>
                <c:pt idx="1603">
                  <c:v>17.700696055684453</c:v>
                </c:pt>
                <c:pt idx="1604">
                  <c:v>88.993253689388609</c:v>
                </c:pt>
                <c:pt idx="1605">
                  <c:v>0</c:v>
                </c:pt>
                <c:pt idx="1606">
                  <c:v>61.10251256281407</c:v>
                </c:pt>
                <c:pt idx="1607">
                  <c:v>166.87816091954022</c:v>
                </c:pt>
                <c:pt idx="1608">
                  <c:v>22.155982905982906</c:v>
                </c:pt>
                <c:pt idx="1609">
                  <c:v>44.084062690820275</c:v>
                </c:pt>
                <c:pt idx="1610">
                  <c:v>12.747979620520027</c:v>
                </c:pt>
                <c:pt idx="1611">
                  <c:v>84.632653061224488</c:v>
                </c:pt>
                <c:pt idx="1612">
                  <c:v>7.5733113673805601</c:v>
                </c:pt>
                <c:pt idx="1613">
                  <c:v>145.17587939698493</c:v>
                </c:pt>
                <c:pt idx="1614">
                  <c:v>6.0287807430664575</c:v>
                </c:pt>
                <c:pt idx="1615">
                  <c:v>14.063829787234043</c:v>
                </c:pt>
                <c:pt idx="1616">
                  <c:v>157.62264424470862</c:v>
                </c:pt>
                <c:pt idx="1617">
                  <c:v>180</c:v>
                </c:pt>
                <c:pt idx="1618">
                  <c:v>27.652510953825413</c:v>
                </c:pt>
                <c:pt idx="1619">
                  <c:v>71.95</c:v>
                </c:pt>
                <c:pt idx="1620">
                  <c:v>124.33655705996132</c:v>
                </c:pt>
                <c:pt idx="1621">
                  <c:v>135.72524538672948</c:v>
                </c:pt>
                <c:pt idx="1622">
                  <c:v>92.80707395498392</c:v>
                </c:pt>
                <c:pt idx="1623">
                  <c:v>172.71477079796264</c:v>
                </c:pt>
                <c:pt idx="1624">
                  <c:v>69.933146251427459</c:v>
                </c:pt>
                <c:pt idx="1625">
                  <c:v>157.13717693836978</c:v>
                </c:pt>
                <c:pt idx="1626">
                  <c:v>59.771794871794874</c:v>
                </c:pt>
                <c:pt idx="1627">
                  <c:v>0.42589820359281438</c:v>
                </c:pt>
                <c:pt idx="1628">
                  <c:v>140</c:v>
                </c:pt>
                <c:pt idx="1629">
                  <c:v>87.708025477707011</c:v>
                </c:pt>
                <c:pt idx="1630">
                  <c:v>146.92171910974673</c:v>
                </c:pt>
                <c:pt idx="1631">
                  <c:v>6.2296918767507004</c:v>
                </c:pt>
                <c:pt idx="1632">
                  <c:v>16.38781575037147</c:v>
                </c:pt>
                <c:pt idx="1633">
                  <c:v>50.142276422764226</c:v>
                </c:pt>
                <c:pt idx="1634">
                  <c:v>77.421209858103069</c:v>
                </c:pt>
                <c:pt idx="1635">
                  <c:v>86.579875295635347</c:v>
                </c:pt>
                <c:pt idx="1636">
                  <c:v>0</c:v>
                </c:pt>
                <c:pt idx="1637">
                  <c:v>87.878109452736325</c:v>
                </c:pt>
                <c:pt idx="1638">
                  <c:v>37.280201522135279</c:v>
                </c:pt>
                <c:pt idx="1639">
                  <c:v>115.89549180327869</c:v>
                </c:pt>
                <c:pt idx="1640">
                  <c:v>84.292381812707021</c:v>
                </c:pt>
                <c:pt idx="1641">
                  <c:v>1.01906717512467</c:v>
                </c:pt>
                <c:pt idx="1642">
                  <c:v>63.993052462812862</c:v>
                </c:pt>
                <c:pt idx="1643">
                  <c:v>34.661038306451616</c:v>
                </c:pt>
                <c:pt idx="1644">
                  <c:v>94.701437974969636</c:v>
                </c:pt>
                <c:pt idx="1645">
                  <c:v>57.827715083120978</c:v>
                </c:pt>
                <c:pt idx="1646">
                  <c:v>42.727264808362371</c:v>
                </c:pt>
                <c:pt idx="1647">
                  <c:v>45.150711902545005</c:v>
                </c:pt>
                <c:pt idx="1648">
                  <c:v>81.55243780383185</c:v>
                </c:pt>
                <c:pt idx="1649">
                  <c:v>110.68236714975845</c:v>
                </c:pt>
                <c:pt idx="1650">
                  <c:v>99.560874089490113</c:v>
                </c:pt>
                <c:pt idx="1651">
                  <c:v>85.732090856144438</c:v>
                </c:pt>
                <c:pt idx="1652">
                  <c:v>28.929411764705883</c:v>
                </c:pt>
                <c:pt idx="1653">
                  <c:v>169.87179487179486</c:v>
                </c:pt>
                <c:pt idx="1654">
                  <c:v>111.47292707292708</c:v>
                </c:pt>
                <c:pt idx="1655">
                  <c:v>54.230880294014703</c:v>
                </c:pt>
                <c:pt idx="1656">
                  <c:v>57.77805774520909</c:v>
                </c:pt>
                <c:pt idx="1657">
                  <c:v>55.576557637784383</c:v>
                </c:pt>
                <c:pt idx="1658">
                  <c:v>59.581395348837212</c:v>
                </c:pt>
                <c:pt idx="1659">
                  <c:v>133.42642140468229</c:v>
                </c:pt>
                <c:pt idx="1660">
                  <c:v>21.518867924528301</c:v>
                </c:pt>
                <c:pt idx="1661">
                  <c:v>0.46394984326018807</c:v>
                </c:pt>
                <c:pt idx="1662">
                  <c:v>46.596934659854803</c:v>
                </c:pt>
                <c:pt idx="1663">
                  <c:v>167.36363636363637</c:v>
                </c:pt>
                <c:pt idx="1664">
                  <c:v>54.025641025641029</c:v>
                </c:pt>
                <c:pt idx="1665">
                  <c:v>50.496183206106871</c:v>
                </c:pt>
                <c:pt idx="1666">
                  <c:v>140.95079365079366</c:v>
                </c:pt>
                <c:pt idx="1667">
                  <c:v>55.431933250671626</c:v>
                </c:pt>
                <c:pt idx="1668">
                  <c:v>142.76942355889724</c:v>
                </c:pt>
                <c:pt idx="1669">
                  <c:v>130.62590541116319</c:v>
                </c:pt>
                <c:pt idx="1670">
                  <c:v>44.257158006362673</c:v>
                </c:pt>
                <c:pt idx="1671">
                  <c:v>3.4751773049645392E-2</c:v>
                </c:pt>
                <c:pt idx="1672">
                  <c:v>27.291457286432159</c:v>
                </c:pt>
                <c:pt idx="1673">
                  <c:v>55.501876390687791</c:v>
                </c:pt>
                <c:pt idx="1674">
                  <c:v>112.10973032378054</c:v>
                </c:pt>
                <c:pt idx="1675">
                  <c:v>92.878962536023053</c:v>
                </c:pt>
                <c:pt idx="1676">
                  <c:v>68.931623931623932</c:v>
                </c:pt>
                <c:pt idx="1677">
                  <c:v>155.33333333333334</c:v>
                </c:pt>
                <c:pt idx="1678">
                  <c:v>2.9795185052102049</c:v>
                </c:pt>
                <c:pt idx="1679">
                  <c:v>87.780523255813947</c:v>
                </c:pt>
                <c:pt idx="1680">
                  <c:v>76.72707853339233</c:v>
                </c:pt>
                <c:pt idx="1681">
                  <c:v>2.660030052592036</c:v>
                </c:pt>
                <c:pt idx="1682">
                  <c:v>168.45216874628639</c:v>
                </c:pt>
                <c:pt idx="1683">
                  <c:v>108.83967188665176</c:v>
                </c:pt>
                <c:pt idx="1684">
                  <c:v>0</c:v>
                </c:pt>
                <c:pt idx="1685">
                  <c:v>44.5656050955414</c:v>
                </c:pt>
                <c:pt idx="1686">
                  <c:v>115.12282925592598</c:v>
                </c:pt>
                <c:pt idx="1687">
                  <c:v>107.13917175831637</c:v>
                </c:pt>
                <c:pt idx="1688">
                  <c:v>89.295986622073585</c:v>
                </c:pt>
                <c:pt idx="1689">
                  <c:v>85.730368968779558</c:v>
                </c:pt>
                <c:pt idx="1690">
                  <c:v>0.58377035605851502</c:v>
                </c:pt>
                <c:pt idx="1691">
                  <c:v>147.18579234972677</c:v>
                </c:pt>
                <c:pt idx="1692">
                  <c:v>116.70066975785677</c:v>
                </c:pt>
                <c:pt idx="1693">
                  <c:v>2.2260038240917783</c:v>
                </c:pt>
                <c:pt idx="1694">
                  <c:v>51.609625668449198</c:v>
                </c:pt>
                <c:pt idx="1695">
                  <c:v>171.33823529411765</c:v>
                </c:pt>
                <c:pt idx="1696">
                  <c:v>141.27958333333333</c:v>
                </c:pt>
                <c:pt idx="1697">
                  <c:v>105.91672350900086</c:v>
                </c:pt>
                <c:pt idx="1698">
                  <c:v>29.12236823512788</c:v>
                </c:pt>
                <c:pt idx="1699">
                  <c:v>80.846430713857231</c:v>
                </c:pt>
                <c:pt idx="1700">
                  <c:v>6.0537146843390301</c:v>
                </c:pt>
                <c:pt idx="1701">
                  <c:v>22.715189873417721</c:v>
                </c:pt>
                <c:pt idx="1702">
                  <c:v>160.56101328390486</c:v>
                </c:pt>
                <c:pt idx="1703">
                  <c:v>127.33634311512415</c:v>
                </c:pt>
                <c:pt idx="1704">
                  <c:v>119.93275342924055</c:v>
                </c:pt>
                <c:pt idx="1705">
                  <c:v>7.3400161681487468</c:v>
                </c:pt>
                <c:pt idx="1706">
                  <c:v>117.95095025153717</c:v>
                </c:pt>
                <c:pt idx="1707">
                  <c:v>39.621621621621621</c:v>
                </c:pt>
                <c:pt idx="1708">
                  <c:v>81.91370010787486</c:v>
                </c:pt>
                <c:pt idx="1709">
                  <c:v>59.43548665687883</c:v>
                </c:pt>
                <c:pt idx="1710">
                  <c:v>2.5718390804597702</c:v>
                </c:pt>
                <c:pt idx="1711">
                  <c:v>106.72525804493017</c:v>
                </c:pt>
                <c:pt idx="1712">
                  <c:v>40.15055951169888</c:v>
                </c:pt>
                <c:pt idx="1713">
                  <c:v>132.2303664921466</c:v>
                </c:pt>
                <c:pt idx="1714">
                  <c:v>29.070987654320987</c:v>
                </c:pt>
                <c:pt idx="1715">
                  <c:v>95.45928099779897</c:v>
                </c:pt>
                <c:pt idx="1716">
                  <c:v>62.787390029325515</c:v>
                </c:pt>
                <c:pt idx="1717">
                  <c:v>101.05324459234609</c:v>
                </c:pt>
                <c:pt idx="1718">
                  <c:v>149.64229316855474</c:v>
                </c:pt>
                <c:pt idx="1719">
                  <c:v>16.877450199203189</c:v>
                </c:pt>
                <c:pt idx="1720">
                  <c:v>1.4606060606060607</c:v>
                </c:pt>
                <c:pt idx="1721">
                  <c:v>130.96676820825257</c:v>
                </c:pt>
                <c:pt idx="1722">
                  <c:v>103.26048218029351</c:v>
                </c:pt>
                <c:pt idx="1723">
                  <c:v>67.089397089397096</c:v>
                </c:pt>
                <c:pt idx="1724">
                  <c:v>165.36412556053813</c:v>
                </c:pt>
                <c:pt idx="1725">
                  <c:v>44.94701986754967</c:v>
                </c:pt>
                <c:pt idx="1726">
                  <c:v>89.433547713101106</c:v>
                </c:pt>
                <c:pt idx="1727">
                  <c:v>115.98003992015968</c:v>
                </c:pt>
                <c:pt idx="1728">
                  <c:v>73.314439946018894</c:v>
                </c:pt>
                <c:pt idx="1729">
                  <c:v>109.2288306451613</c:v>
                </c:pt>
                <c:pt idx="1730">
                  <c:v>57.429179676412147</c:v>
                </c:pt>
                <c:pt idx="1731">
                  <c:v>43.652631578947371</c:v>
                </c:pt>
                <c:pt idx="1732">
                  <c:v>41.914201183431956</c:v>
                </c:pt>
                <c:pt idx="1733">
                  <c:v>3.7707454289732771</c:v>
                </c:pt>
                <c:pt idx="1734">
                  <c:v>3.9223433242506811</c:v>
                </c:pt>
                <c:pt idx="1735">
                  <c:v>26.993877981845049</c:v>
                </c:pt>
                <c:pt idx="1736">
                  <c:v>2.9021784666945956</c:v>
                </c:pt>
                <c:pt idx="1737">
                  <c:v>0</c:v>
                </c:pt>
                <c:pt idx="1738">
                  <c:v>5.4528749259039717</c:v>
                </c:pt>
                <c:pt idx="1739">
                  <c:v>39.974167623421351</c:v>
                </c:pt>
                <c:pt idx="1740">
                  <c:v>98.748251748251747</c:v>
                </c:pt>
                <c:pt idx="1741">
                  <c:v>3.4884769174845509</c:v>
                </c:pt>
                <c:pt idx="1742">
                  <c:v>0</c:v>
                </c:pt>
                <c:pt idx="1743">
                  <c:v>1.7807807807807807</c:v>
                </c:pt>
                <c:pt idx="1744">
                  <c:v>7.3574847334543652</c:v>
                </c:pt>
                <c:pt idx="1745">
                  <c:v>1.0767441860465117</c:v>
                </c:pt>
                <c:pt idx="1746">
                  <c:v>157.10402281597118</c:v>
                </c:pt>
                <c:pt idx="1747">
                  <c:v>24.352744186046511</c:v>
                </c:pt>
                <c:pt idx="1748">
                  <c:v>143.8799249530957</c:v>
                </c:pt>
                <c:pt idx="1749">
                  <c:v>9.7181729834791054E-4</c:v>
                </c:pt>
                <c:pt idx="1750">
                  <c:v>3.4316730523627075</c:v>
                </c:pt>
                <c:pt idx="1751">
                  <c:v>8.4472930176443981</c:v>
                </c:pt>
                <c:pt idx="1752">
                  <c:v>114.20334928229666</c:v>
                </c:pt>
                <c:pt idx="1753">
                  <c:v>28.975792988313856</c:v>
                </c:pt>
                <c:pt idx="1754">
                  <c:v>6.5322227093380092E-2</c:v>
                </c:pt>
                <c:pt idx="1755">
                  <c:v>163.37226277372264</c:v>
                </c:pt>
                <c:pt idx="1756">
                  <c:v>138.61212121212122</c:v>
                </c:pt>
                <c:pt idx="1757">
                  <c:v>1.0980888786553074</c:v>
                </c:pt>
                <c:pt idx="1758">
                  <c:v>3.5567218409366168</c:v>
                </c:pt>
                <c:pt idx="1759">
                  <c:v>30.453125</c:v>
                </c:pt>
                <c:pt idx="1760">
                  <c:v>16.65686025868628</c:v>
                </c:pt>
                <c:pt idx="1761">
                  <c:v>12.524120603015076</c:v>
                </c:pt>
                <c:pt idx="1762">
                  <c:v>92.498712998713003</c:v>
                </c:pt>
                <c:pt idx="1763">
                  <c:v>99.691502602398728</c:v>
                </c:pt>
                <c:pt idx="1764">
                  <c:v>34.31510907621869</c:v>
                </c:pt>
                <c:pt idx="1765">
                  <c:v>39.774193548387096</c:v>
                </c:pt>
                <c:pt idx="1766">
                  <c:v>8.8981818181818184</c:v>
                </c:pt>
                <c:pt idx="1767">
                  <c:v>18.834987306715902</c:v>
                </c:pt>
                <c:pt idx="1768">
                  <c:v>58.950183884988299</c:v>
                </c:pt>
                <c:pt idx="1769">
                  <c:v>152.89593397745571</c:v>
                </c:pt>
                <c:pt idx="1770">
                  <c:v>60.598013084565061</c:v>
                </c:pt>
                <c:pt idx="1771">
                  <c:v>102.8926150552979</c:v>
                </c:pt>
                <c:pt idx="1772">
                  <c:v>84.30932999373826</c:v>
                </c:pt>
                <c:pt idx="1773">
                  <c:v>0.16133720930232559</c:v>
                </c:pt>
                <c:pt idx="1774">
                  <c:v>18.858132446661124</c:v>
                </c:pt>
                <c:pt idx="1775">
                  <c:v>2.4667697063369398</c:v>
                </c:pt>
                <c:pt idx="1776">
                  <c:v>118.74267782426779</c:v>
                </c:pt>
                <c:pt idx="1777">
                  <c:v>4.3333893463283486</c:v>
                </c:pt>
                <c:pt idx="1778">
                  <c:v>15.396475770925111</c:v>
                </c:pt>
                <c:pt idx="1779">
                  <c:v>141.95213514781793</c:v>
                </c:pt>
                <c:pt idx="1780">
                  <c:v>175.08838203848896</c:v>
                </c:pt>
                <c:pt idx="1781">
                  <c:v>90.296426996029993</c:v>
                </c:pt>
                <c:pt idx="1782">
                  <c:v>18.605321507760532</c:v>
                </c:pt>
                <c:pt idx="1783">
                  <c:v>91.55093966369931</c:v>
                </c:pt>
                <c:pt idx="1784">
                  <c:v>0.32618510158013542</c:v>
                </c:pt>
                <c:pt idx="1785">
                  <c:v>0.98811144386967964</c:v>
                </c:pt>
                <c:pt idx="1786">
                  <c:v>42.916263490882024</c:v>
                </c:pt>
                <c:pt idx="1787">
                  <c:v>8.0489192263936289</c:v>
                </c:pt>
                <c:pt idx="1788">
                  <c:v>5.4917931630260396E-2</c:v>
                </c:pt>
                <c:pt idx="1789">
                  <c:v>1.3539192399049882</c:v>
                </c:pt>
                <c:pt idx="1790">
                  <c:v>59.725415218230978</c:v>
                </c:pt>
                <c:pt idx="1791">
                  <c:v>57.691139240506331</c:v>
                </c:pt>
                <c:pt idx="1792">
                  <c:v>12.345820009136592</c:v>
                </c:pt>
                <c:pt idx="1793">
                  <c:v>2.6338568935427573</c:v>
                </c:pt>
                <c:pt idx="1794">
                  <c:v>16.006032547699213</c:v>
                </c:pt>
                <c:pt idx="1795">
                  <c:v>8.9284563758389268</c:v>
                </c:pt>
                <c:pt idx="1796">
                  <c:v>0</c:v>
                </c:pt>
                <c:pt idx="1797">
                  <c:v>0</c:v>
                </c:pt>
                <c:pt idx="1798">
                  <c:v>132.76677667766776</c:v>
                </c:pt>
                <c:pt idx="1799">
                  <c:v>66.083333333333329</c:v>
                </c:pt>
                <c:pt idx="1800">
                  <c:v>23.579824809268153</c:v>
                </c:pt>
                <c:pt idx="1801">
                  <c:v>97.626209877099001</c:v>
                </c:pt>
                <c:pt idx="1802">
                  <c:v>0</c:v>
                </c:pt>
                <c:pt idx="1803">
                  <c:v>124.92231065197913</c:v>
                </c:pt>
                <c:pt idx="1804">
                  <c:v>4.3108366086468273</c:v>
                </c:pt>
                <c:pt idx="1805">
                  <c:v>159.3233024691358</c:v>
                </c:pt>
                <c:pt idx="1806">
                  <c:v>25.748218527315913</c:v>
                </c:pt>
                <c:pt idx="1807">
                  <c:v>164.86956521739131</c:v>
                </c:pt>
                <c:pt idx="1808">
                  <c:v>88.287234042553195</c:v>
                </c:pt>
                <c:pt idx="1809">
                  <c:v>86.403111196466298</c:v>
                </c:pt>
                <c:pt idx="1810">
                  <c:v>8.4880763116057238</c:v>
                </c:pt>
                <c:pt idx="1811">
                  <c:v>1.1619328661010697</c:v>
                </c:pt>
                <c:pt idx="1812">
                  <c:v>1.7362167934855159</c:v>
                </c:pt>
                <c:pt idx="1813">
                  <c:v>4.6636085626911319</c:v>
                </c:pt>
                <c:pt idx="1814">
                  <c:v>3.3533891850723534</c:v>
                </c:pt>
                <c:pt idx="1815">
                  <c:v>11.364116915422885</c:v>
                </c:pt>
                <c:pt idx="1816">
                  <c:v>46.922413793103445</c:v>
                </c:pt>
                <c:pt idx="1817">
                  <c:v>2.2169937555753791</c:v>
                </c:pt>
                <c:pt idx="1818">
                  <c:v>3.1619868113167411</c:v>
                </c:pt>
                <c:pt idx="1819">
                  <c:v>0</c:v>
                </c:pt>
                <c:pt idx="1820">
                  <c:v>89.284094590217038</c:v>
                </c:pt>
                <c:pt idx="1821">
                  <c:v>134.29299363057325</c:v>
                </c:pt>
                <c:pt idx="1822">
                  <c:v>12.178087649402391</c:v>
                </c:pt>
                <c:pt idx="1823">
                  <c:v>1.6365850531983079</c:v>
                </c:pt>
                <c:pt idx="1824">
                  <c:v>0</c:v>
                </c:pt>
                <c:pt idx="1825">
                  <c:v>5.4553622634295547</c:v>
                </c:pt>
                <c:pt idx="1826">
                  <c:v>0.865979381443299</c:v>
                </c:pt>
                <c:pt idx="1827">
                  <c:v>11.583333333333334</c:v>
                </c:pt>
                <c:pt idx="1828">
                  <c:v>0</c:v>
                </c:pt>
                <c:pt idx="1829">
                  <c:v>0</c:v>
                </c:pt>
                <c:pt idx="1830">
                  <c:v>54.171428571428571</c:v>
                </c:pt>
                <c:pt idx="1831">
                  <c:v>29.009722722362262</c:v>
                </c:pt>
                <c:pt idx="1832">
                  <c:v>63.002239641657333</c:v>
                </c:pt>
                <c:pt idx="1833">
                  <c:v>1.2506762849413886</c:v>
                </c:pt>
                <c:pt idx="1834">
                  <c:v>49.66824644549763</c:v>
                </c:pt>
                <c:pt idx="1835">
                  <c:v>38.527073932662269</c:v>
                </c:pt>
                <c:pt idx="1836">
                  <c:v>24.735470941883769</c:v>
                </c:pt>
                <c:pt idx="1837">
                  <c:v>146.27738336713995</c:v>
                </c:pt>
                <c:pt idx="1838">
                  <c:v>94.741293532338304</c:v>
                </c:pt>
                <c:pt idx="1839">
                  <c:v>106.81066376496192</c:v>
                </c:pt>
                <c:pt idx="1840">
                  <c:v>16.341772151898734</c:v>
                </c:pt>
                <c:pt idx="1841">
                  <c:v>162.23776223776224</c:v>
                </c:pt>
                <c:pt idx="1842">
                  <c:v>12.69283276450512</c:v>
                </c:pt>
                <c:pt idx="1843">
                  <c:v>70.704347826086959</c:v>
                </c:pt>
                <c:pt idx="1844">
                  <c:v>163.92485549132948</c:v>
                </c:pt>
                <c:pt idx="1845">
                  <c:v>146.41176470588235</c:v>
                </c:pt>
                <c:pt idx="1846">
                  <c:v>130.50666666666666</c:v>
                </c:pt>
                <c:pt idx="1847">
                  <c:v>2.9613050075872533</c:v>
                </c:pt>
                <c:pt idx="1848">
                  <c:v>157.63467492260062</c:v>
                </c:pt>
                <c:pt idx="1849">
                  <c:v>146.47427854454205</c:v>
                </c:pt>
                <c:pt idx="1850">
                  <c:v>8.5121212121212118</c:v>
                </c:pt>
                <c:pt idx="1851">
                  <c:v>7.6365007541478134</c:v>
                </c:pt>
                <c:pt idx="1852">
                  <c:v>159.83991683991684</c:v>
                </c:pt>
                <c:pt idx="1853">
                  <c:v>170.92545454545456</c:v>
                </c:pt>
                <c:pt idx="1854">
                  <c:v>11.185041407867494</c:v>
                </c:pt>
                <c:pt idx="1855">
                  <c:v>89.715039577836407</c:v>
                </c:pt>
                <c:pt idx="1856">
                  <c:v>0</c:v>
                </c:pt>
                <c:pt idx="1857">
                  <c:v>29.361702127659573</c:v>
                </c:pt>
                <c:pt idx="1858">
                  <c:v>77.061303924748628</c:v>
                </c:pt>
                <c:pt idx="1859">
                  <c:v>2.7770676691729324</c:v>
                </c:pt>
                <c:pt idx="1860">
                  <c:v>56.831675592960977</c:v>
                </c:pt>
                <c:pt idx="1861">
                  <c:v>3.4493827160493828</c:v>
                </c:pt>
                <c:pt idx="1862">
                  <c:v>81.982446415373246</c:v>
                </c:pt>
                <c:pt idx="1863">
                  <c:v>142.12043795620437</c:v>
                </c:pt>
                <c:pt idx="1864">
                  <c:v>0.77605488205995676</c:v>
                </c:pt>
                <c:pt idx="1865">
                  <c:v>167.86050895381715</c:v>
                </c:pt>
                <c:pt idx="1866">
                  <c:v>159.15384615384616</c:v>
                </c:pt>
                <c:pt idx="1867">
                  <c:v>64.868098159509202</c:v>
                </c:pt>
                <c:pt idx="1868">
                  <c:v>61.873125000000002</c:v>
                </c:pt>
                <c:pt idx="1869">
                  <c:v>14.883720930232558</c:v>
                </c:pt>
                <c:pt idx="1870">
                  <c:v>176.05905511811022</c:v>
                </c:pt>
                <c:pt idx="1871">
                  <c:v>4.8696498054474704</c:v>
                </c:pt>
                <c:pt idx="1872">
                  <c:v>34.350479170741245</c:v>
                </c:pt>
                <c:pt idx="1873">
                  <c:v>132.4</c:v>
                </c:pt>
                <c:pt idx="1874">
                  <c:v>4.6134793597304125</c:v>
                </c:pt>
                <c:pt idx="1875">
                  <c:v>167.57613168724279</c:v>
                </c:pt>
                <c:pt idx="1876">
                  <c:v>142.76736493936053</c:v>
                </c:pt>
                <c:pt idx="1877">
                  <c:v>150.65911708253358</c:v>
                </c:pt>
                <c:pt idx="1878">
                  <c:v>125.1071296638345</c:v>
                </c:pt>
                <c:pt idx="1879">
                  <c:v>1.8361787141300399</c:v>
                </c:pt>
                <c:pt idx="1880">
                  <c:v>17.887271037447238</c:v>
                </c:pt>
                <c:pt idx="1881">
                  <c:v>150.6676646706587</c:v>
                </c:pt>
                <c:pt idx="1882">
                  <c:v>32.86513409961686</c:v>
                </c:pt>
                <c:pt idx="1883">
                  <c:v>170.74172185430464</c:v>
                </c:pt>
                <c:pt idx="1884">
                  <c:v>2.4863891112890313</c:v>
                </c:pt>
                <c:pt idx="1885">
                  <c:v>32.450336071695297</c:v>
                </c:pt>
                <c:pt idx="1886">
                  <c:v>0.34706102583302134</c:v>
                </c:pt>
                <c:pt idx="1887">
                  <c:v>54.525423728813557</c:v>
                </c:pt>
                <c:pt idx="1888">
                  <c:v>26.138170055452864</c:v>
                </c:pt>
                <c:pt idx="1889">
                  <c:v>6.3198992443324933</c:v>
                </c:pt>
                <c:pt idx="1890">
                  <c:v>76.584624922504645</c:v>
                </c:pt>
                <c:pt idx="1891">
                  <c:v>0.22025316455696203</c:v>
                </c:pt>
                <c:pt idx="1892">
                  <c:v>26.478390758812985</c:v>
                </c:pt>
                <c:pt idx="1893">
                  <c:v>82.556451612903231</c:v>
                </c:pt>
                <c:pt idx="1894">
                  <c:v>2.8565051020408165</c:v>
                </c:pt>
                <c:pt idx="1895">
                  <c:v>11.060135516657256</c:v>
                </c:pt>
                <c:pt idx="1896">
                  <c:v>18.319557195571956</c:v>
                </c:pt>
                <c:pt idx="1897">
                  <c:v>75.116244411326377</c:v>
                </c:pt>
                <c:pt idx="1898">
                  <c:v>15.768817204301076</c:v>
                </c:pt>
                <c:pt idx="1899">
                  <c:v>7.6333771353482263</c:v>
                </c:pt>
                <c:pt idx="1900">
                  <c:v>21.254113345521024</c:v>
                </c:pt>
                <c:pt idx="1901">
                  <c:v>42.197175141242937</c:v>
                </c:pt>
                <c:pt idx="1902">
                  <c:v>0</c:v>
                </c:pt>
                <c:pt idx="1903">
                  <c:v>165.29809725158563</c:v>
                </c:pt>
                <c:pt idx="1904">
                  <c:v>133.48618784530387</c:v>
                </c:pt>
                <c:pt idx="1905">
                  <c:v>2.4632378322402486</c:v>
                </c:pt>
                <c:pt idx="1906">
                  <c:v>0.81481481481481477</c:v>
                </c:pt>
                <c:pt idx="1907">
                  <c:v>154.89134125636673</c:v>
                </c:pt>
                <c:pt idx="1908">
                  <c:v>155.3519313304721</c:v>
                </c:pt>
                <c:pt idx="1909">
                  <c:v>37.833670374115265</c:v>
                </c:pt>
                <c:pt idx="1910">
                  <c:v>0.39352226720647776</c:v>
                </c:pt>
                <c:pt idx="1911">
                  <c:v>142.42763157894737</c:v>
                </c:pt>
                <c:pt idx="1912">
                  <c:v>14.190625000000001</c:v>
                </c:pt>
                <c:pt idx="1913">
                  <c:v>103.93326488706366</c:v>
                </c:pt>
                <c:pt idx="1914">
                  <c:v>88.691618767544441</c:v>
                </c:pt>
                <c:pt idx="1915">
                  <c:v>21.294447274579724</c:v>
                </c:pt>
                <c:pt idx="1916">
                  <c:v>1.8989583333333333</c:v>
                </c:pt>
                <c:pt idx="1917">
                  <c:v>91.962981718742085</c:v>
                </c:pt>
                <c:pt idx="1918">
                  <c:v>158.09601634320737</c:v>
                </c:pt>
                <c:pt idx="1919">
                  <c:v>76.104417670682736</c:v>
                </c:pt>
                <c:pt idx="1920">
                  <c:v>132.51269747804406</c:v>
                </c:pt>
                <c:pt idx="1921">
                  <c:v>0</c:v>
                </c:pt>
                <c:pt idx="1922">
                  <c:v>0.72131147540983609</c:v>
                </c:pt>
                <c:pt idx="1923">
                  <c:v>85.290502793296085</c:v>
                </c:pt>
                <c:pt idx="1924">
                  <c:v>6.9458394879369765</c:v>
                </c:pt>
                <c:pt idx="1925">
                  <c:v>139.8235294117647</c:v>
                </c:pt>
                <c:pt idx="1926">
                  <c:v>0</c:v>
                </c:pt>
                <c:pt idx="1927">
                  <c:v>110.36312849162012</c:v>
                </c:pt>
                <c:pt idx="1928">
                  <c:v>98.63595302619693</c:v>
                </c:pt>
                <c:pt idx="1929">
                  <c:v>180</c:v>
                </c:pt>
                <c:pt idx="1930">
                  <c:v>155.04633204633205</c:v>
                </c:pt>
                <c:pt idx="1931">
                  <c:v>10.524793388429751</c:v>
                </c:pt>
                <c:pt idx="1932">
                  <c:v>2.4753709198813056</c:v>
                </c:pt>
                <c:pt idx="1933">
                  <c:v>129.45730683090704</c:v>
                </c:pt>
                <c:pt idx="1934">
                  <c:v>0</c:v>
                </c:pt>
                <c:pt idx="1935">
                  <c:v>66.370270270270268</c:v>
                </c:pt>
                <c:pt idx="1936">
                  <c:v>32.178260869565214</c:v>
                </c:pt>
                <c:pt idx="1937">
                  <c:v>12.799342734988194</c:v>
                </c:pt>
                <c:pt idx="1938">
                  <c:v>9.1803278688524587E-2</c:v>
                </c:pt>
                <c:pt idx="1939">
                  <c:v>17.838268792710707</c:v>
                </c:pt>
                <c:pt idx="1940">
                  <c:v>10.195402298850574</c:v>
                </c:pt>
                <c:pt idx="1941">
                  <c:v>0.69074304690743049</c:v>
                </c:pt>
                <c:pt idx="1942">
                  <c:v>7.6234331030954214E-2</c:v>
                </c:pt>
                <c:pt idx="1943">
                  <c:v>6.5723958333333332</c:v>
                </c:pt>
                <c:pt idx="1944">
                  <c:v>2.6427246223164591</c:v>
                </c:pt>
                <c:pt idx="1945">
                  <c:v>4.1363636363636367</c:v>
                </c:pt>
                <c:pt idx="1946">
                  <c:v>0.83942766295707472</c:v>
                </c:pt>
                <c:pt idx="1947">
                  <c:v>0.23283082077051925</c:v>
                </c:pt>
                <c:pt idx="1948">
                  <c:v>2.5595770638470925</c:v>
                </c:pt>
                <c:pt idx="1949">
                  <c:v>0</c:v>
                </c:pt>
                <c:pt idx="1950">
                  <c:v>39.951103265666376</c:v>
                </c:pt>
                <c:pt idx="1951">
                  <c:v>0.11358024691358025</c:v>
                </c:pt>
                <c:pt idx="1952">
                  <c:v>21.559454885543779</c:v>
                </c:pt>
                <c:pt idx="1953">
                  <c:v>116.12607718246534</c:v>
                </c:pt>
                <c:pt idx="1954">
                  <c:v>23.908883826879272</c:v>
                </c:pt>
                <c:pt idx="1955">
                  <c:v>78.774926010382799</c:v>
                </c:pt>
                <c:pt idx="1956">
                  <c:v>5.447058823529412</c:v>
                </c:pt>
                <c:pt idx="1957">
                  <c:v>0.14945462984451149</c:v>
                </c:pt>
                <c:pt idx="1958">
                  <c:v>2.9895618261069052</c:v>
                </c:pt>
                <c:pt idx="1959">
                  <c:v>4.0269179004037685</c:v>
                </c:pt>
                <c:pt idx="1960">
                  <c:v>2.086827237585489</c:v>
                </c:pt>
                <c:pt idx="1961">
                  <c:v>30.264180064308682</c:v>
                </c:pt>
                <c:pt idx="1962">
                  <c:v>7.5406562054208273</c:v>
                </c:pt>
                <c:pt idx="1963">
                  <c:v>33.101056803170408</c:v>
                </c:pt>
                <c:pt idx="1964">
                  <c:v>43.191115839872324</c:v>
                </c:pt>
                <c:pt idx="1965">
                  <c:v>29.797591167614588</c:v>
                </c:pt>
                <c:pt idx="1966">
                  <c:v>6.9154228855721396</c:v>
                </c:pt>
                <c:pt idx="1967">
                  <c:v>144.37610619469027</c:v>
                </c:pt>
                <c:pt idx="1968">
                  <c:v>20.33142037302726</c:v>
                </c:pt>
                <c:pt idx="1969">
                  <c:v>8.1751554883173636</c:v>
                </c:pt>
                <c:pt idx="1970">
                  <c:v>5.0719336747134847</c:v>
                </c:pt>
                <c:pt idx="1971">
                  <c:v>20.567493112947659</c:v>
                </c:pt>
                <c:pt idx="1972">
                  <c:v>109.50533155614795</c:v>
                </c:pt>
                <c:pt idx="1973">
                  <c:v>162.19392976883714</c:v>
                </c:pt>
                <c:pt idx="1974">
                  <c:v>2.7166377816291161</c:v>
                </c:pt>
                <c:pt idx="1975">
                  <c:v>12.916596461668071</c:v>
                </c:pt>
                <c:pt idx="1976">
                  <c:v>7.830138356392732</c:v>
                </c:pt>
                <c:pt idx="1977">
                  <c:v>80.089003880983185</c:v>
                </c:pt>
                <c:pt idx="1978">
                  <c:v>40.846655791190862</c:v>
                </c:pt>
                <c:pt idx="1979">
                  <c:v>33.396896479900022</c:v>
                </c:pt>
                <c:pt idx="1980">
                  <c:v>5.2898330804248861</c:v>
                </c:pt>
                <c:pt idx="1981">
                  <c:v>13.767038413878563</c:v>
                </c:pt>
                <c:pt idx="1982">
                  <c:v>26.672563417890522</c:v>
                </c:pt>
                <c:pt idx="1983">
                  <c:v>96.882441033320859</c:v>
                </c:pt>
                <c:pt idx="1984">
                  <c:v>0.28978840846366144</c:v>
                </c:pt>
                <c:pt idx="1985">
                  <c:v>148.53657275781856</c:v>
                </c:pt>
                <c:pt idx="1986">
                  <c:v>23.324046920821115</c:v>
                </c:pt>
                <c:pt idx="1987">
                  <c:v>8.6757894736842101</c:v>
                </c:pt>
                <c:pt idx="1988">
                  <c:v>5.1159593544530786</c:v>
                </c:pt>
                <c:pt idx="1989">
                  <c:v>0</c:v>
                </c:pt>
                <c:pt idx="1990">
                  <c:v>9.2772706868172974E-2</c:v>
                </c:pt>
                <c:pt idx="1991">
                  <c:v>109.53712871287129</c:v>
                </c:pt>
                <c:pt idx="1992">
                  <c:v>111.97390130493476</c:v>
                </c:pt>
                <c:pt idx="1993">
                  <c:v>6.3424947145877377E-3</c:v>
                </c:pt>
                <c:pt idx="1994">
                  <c:v>112.5709090909091</c:v>
                </c:pt>
                <c:pt idx="1995">
                  <c:v>143.87988505747126</c:v>
                </c:pt>
                <c:pt idx="1996">
                  <c:v>5.7404041774040415</c:v>
                </c:pt>
                <c:pt idx="1997">
                  <c:v>16.121257206620793</c:v>
                </c:pt>
                <c:pt idx="1998">
                  <c:v>5.55</c:v>
                </c:pt>
                <c:pt idx="1999">
                  <c:v>3.197628205128205</c:v>
                </c:pt>
                <c:pt idx="2000">
                  <c:v>2.2851584213451916</c:v>
                </c:pt>
                <c:pt idx="2001">
                  <c:v>13.507340946166394</c:v>
                </c:pt>
                <c:pt idx="2002">
                  <c:v>4.5202020202020199</c:v>
                </c:pt>
                <c:pt idx="2003">
                  <c:v>15.566625916870416</c:v>
                </c:pt>
                <c:pt idx="2004">
                  <c:v>24.315747402078337</c:v>
                </c:pt>
                <c:pt idx="2005">
                  <c:v>27.04114533205005</c:v>
                </c:pt>
                <c:pt idx="2006">
                  <c:v>132.76703296703297</c:v>
                </c:pt>
                <c:pt idx="2007">
                  <c:v>114.55246252676659</c:v>
                </c:pt>
                <c:pt idx="2008">
                  <c:v>0.27882797731568998</c:v>
                </c:pt>
                <c:pt idx="2009">
                  <c:v>83.532388663967609</c:v>
                </c:pt>
                <c:pt idx="2010">
                  <c:v>2.3117767188563647</c:v>
                </c:pt>
                <c:pt idx="2011">
                  <c:v>1.098220171390903</c:v>
                </c:pt>
                <c:pt idx="2012">
                  <c:v>82.928892889288932</c:v>
                </c:pt>
                <c:pt idx="2013">
                  <c:v>1.3592622293504411</c:v>
                </c:pt>
                <c:pt idx="2014">
                  <c:v>20.472507981553743</c:v>
                </c:pt>
                <c:pt idx="2015">
                  <c:v>116.12303175874032</c:v>
                </c:pt>
                <c:pt idx="2016">
                  <c:v>60.496021442331852</c:v>
                </c:pt>
                <c:pt idx="2017">
                  <c:v>80.073303615651312</c:v>
                </c:pt>
                <c:pt idx="2018">
                  <c:v>127.67532467532467</c:v>
                </c:pt>
                <c:pt idx="2019">
                  <c:v>49.492124394184167</c:v>
                </c:pt>
                <c:pt idx="2020">
                  <c:v>88.221349050425673</c:v>
                </c:pt>
                <c:pt idx="2021">
                  <c:v>90.487684729064043</c:v>
                </c:pt>
                <c:pt idx="2022">
                  <c:v>14.971870604781998</c:v>
                </c:pt>
                <c:pt idx="2023">
                  <c:v>28.98390804597701</c:v>
                </c:pt>
                <c:pt idx="2024">
                  <c:v>161.21739130434781</c:v>
                </c:pt>
                <c:pt idx="2025">
                  <c:v>86.348484848484844</c:v>
                </c:pt>
                <c:pt idx="2026">
                  <c:v>42.692293678265621</c:v>
                </c:pt>
                <c:pt idx="2027">
                  <c:v>10.201282051282051</c:v>
                </c:pt>
                <c:pt idx="2028">
                  <c:v>9.4107611548556438</c:v>
                </c:pt>
                <c:pt idx="2029">
                  <c:v>2.0492040520984083</c:v>
                </c:pt>
                <c:pt idx="2030">
                  <c:v>139.5484861440398</c:v>
                </c:pt>
                <c:pt idx="2031">
                  <c:v>87.063788221970555</c:v>
                </c:pt>
                <c:pt idx="2032">
                  <c:v>121.94339622641509</c:v>
                </c:pt>
                <c:pt idx="2033">
                  <c:v>141.34168956043956</c:v>
                </c:pt>
                <c:pt idx="2034">
                  <c:v>0.47550306211723536</c:v>
                </c:pt>
                <c:pt idx="2035">
                  <c:v>149.45210727969348</c:v>
                </c:pt>
                <c:pt idx="2036">
                  <c:v>0</c:v>
                </c:pt>
                <c:pt idx="2037">
                  <c:v>33.158905893845656</c:v>
                </c:pt>
                <c:pt idx="2038">
                  <c:v>77.617636684303349</c:v>
                </c:pt>
                <c:pt idx="2039">
                  <c:v>62.957409362900385</c:v>
                </c:pt>
                <c:pt idx="2040">
                  <c:v>3.1088352716542267</c:v>
                </c:pt>
                <c:pt idx="2041">
                  <c:v>159.02046384720327</c:v>
                </c:pt>
                <c:pt idx="2042">
                  <c:v>75.012219959266801</c:v>
                </c:pt>
                <c:pt idx="2043">
                  <c:v>2.9689480354879594</c:v>
                </c:pt>
                <c:pt idx="2044">
                  <c:v>73.485099337748338</c:v>
                </c:pt>
                <c:pt idx="2045">
                  <c:v>139.03154574132492</c:v>
                </c:pt>
                <c:pt idx="2046">
                  <c:v>96.34277910549676</c:v>
                </c:pt>
                <c:pt idx="2047">
                  <c:v>14.804841149773072</c:v>
                </c:pt>
                <c:pt idx="2048">
                  <c:v>160.51398081464851</c:v>
                </c:pt>
                <c:pt idx="2049">
                  <c:v>5.9564134495641348</c:v>
                </c:pt>
                <c:pt idx="2050">
                  <c:v>45.450805008944542</c:v>
                </c:pt>
                <c:pt idx="2051">
                  <c:v>39.060606060606062</c:v>
                </c:pt>
                <c:pt idx="2052">
                  <c:v>110.02156334231806</c:v>
                </c:pt>
                <c:pt idx="2053">
                  <c:v>11.67688679245283</c:v>
                </c:pt>
                <c:pt idx="2054">
                  <c:v>0</c:v>
                </c:pt>
                <c:pt idx="2055">
                  <c:v>9.3524355300859607</c:v>
                </c:pt>
                <c:pt idx="2056">
                  <c:v>104.75</c:v>
                </c:pt>
                <c:pt idx="2057">
                  <c:v>88.618354430379753</c:v>
                </c:pt>
                <c:pt idx="2058">
                  <c:v>178.61728395061729</c:v>
                </c:pt>
                <c:pt idx="2059">
                  <c:v>163.51174363057325</c:v>
                </c:pt>
                <c:pt idx="2060">
                  <c:v>81.689523809523806</c:v>
                </c:pt>
                <c:pt idx="2061">
                  <c:v>43.318541996830426</c:v>
                </c:pt>
                <c:pt idx="2062">
                  <c:v>0</c:v>
                </c:pt>
                <c:pt idx="2063">
                  <c:v>57.56355839014735</c:v>
                </c:pt>
                <c:pt idx="2064">
                  <c:v>55.975019040365574</c:v>
                </c:pt>
                <c:pt idx="2065">
                  <c:v>48.145131659522349</c:v>
                </c:pt>
                <c:pt idx="2066">
                  <c:v>24.864399836132733</c:v>
                </c:pt>
                <c:pt idx="2067">
                  <c:v>124.52208201892745</c:v>
                </c:pt>
                <c:pt idx="2068">
                  <c:v>5.5433070866141732</c:v>
                </c:pt>
                <c:pt idx="2069">
                  <c:v>53.911542610571736</c:v>
                </c:pt>
                <c:pt idx="2070">
                  <c:v>45.824827230973945</c:v>
                </c:pt>
                <c:pt idx="2071">
                  <c:v>95.83891454965358</c:v>
                </c:pt>
                <c:pt idx="2072">
                  <c:v>60.340637450199203</c:v>
                </c:pt>
                <c:pt idx="2073">
                  <c:v>168.95322283609576</c:v>
                </c:pt>
                <c:pt idx="2074">
                  <c:v>132.34521384928718</c:v>
                </c:pt>
                <c:pt idx="2075">
                  <c:v>140.39725053330173</c:v>
                </c:pt>
                <c:pt idx="2076">
                  <c:v>73.656536138710308</c:v>
                </c:pt>
                <c:pt idx="2077">
                  <c:v>35.901408450704224</c:v>
                </c:pt>
                <c:pt idx="2078">
                  <c:v>115.8195211786372</c:v>
                </c:pt>
                <c:pt idx="2079">
                  <c:v>94.41272916977195</c:v>
                </c:pt>
                <c:pt idx="2080">
                  <c:v>52.495877502944644</c:v>
                </c:pt>
                <c:pt idx="2081">
                  <c:v>47.854041013268997</c:v>
                </c:pt>
                <c:pt idx="2082">
                  <c:v>50.22265625</c:v>
                </c:pt>
                <c:pt idx="2083">
                  <c:v>44.180680207841284</c:v>
                </c:pt>
                <c:pt idx="2084">
                  <c:v>146.94742455612021</c:v>
                </c:pt>
                <c:pt idx="2085">
                  <c:v>0.23200000000000001</c:v>
                </c:pt>
                <c:pt idx="2086">
                  <c:v>97.663101604278069</c:v>
                </c:pt>
                <c:pt idx="2087">
                  <c:v>146.04750593824227</c:v>
                </c:pt>
                <c:pt idx="2088">
                  <c:v>21.009118541033434</c:v>
                </c:pt>
                <c:pt idx="2089">
                  <c:v>0.31673052362707538</c:v>
                </c:pt>
                <c:pt idx="2090">
                  <c:v>16.990909090909092</c:v>
                </c:pt>
                <c:pt idx="2091">
                  <c:v>85.328698224852076</c:v>
                </c:pt>
                <c:pt idx="2092">
                  <c:v>93.899563318777297</c:v>
                </c:pt>
                <c:pt idx="2093">
                  <c:v>0.72807821570424691</c:v>
                </c:pt>
                <c:pt idx="2094">
                  <c:v>129.15789473684211</c:v>
                </c:pt>
                <c:pt idx="2095">
                  <c:v>72.573712255772648</c:v>
                </c:pt>
                <c:pt idx="2096">
                  <c:v>137.80662020905925</c:v>
                </c:pt>
                <c:pt idx="2097">
                  <c:v>37.581749049429661</c:v>
                </c:pt>
                <c:pt idx="2098">
                  <c:v>28.140108741112506</c:v>
                </c:pt>
                <c:pt idx="2099">
                  <c:v>144.33892834086507</c:v>
                </c:pt>
                <c:pt idx="2100">
                  <c:v>64.955403087478558</c:v>
                </c:pt>
                <c:pt idx="2101">
                  <c:v>36.373300102941975</c:v>
                </c:pt>
                <c:pt idx="2102">
                  <c:v>46.422459893048128</c:v>
                </c:pt>
                <c:pt idx="2103">
                  <c:v>104.98464658169178</c:v>
                </c:pt>
                <c:pt idx="2104">
                  <c:v>149.59695817490496</c:v>
                </c:pt>
                <c:pt idx="2105">
                  <c:v>8.1261682242990663</c:v>
                </c:pt>
                <c:pt idx="2106">
                  <c:v>55.406964474147031</c:v>
                </c:pt>
                <c:pt idx="2107">
                  <c:v>38.98705966930266</c:v>
                </c:pt>
                <c:pt idx="2108">
                  <c:v>1.2223230490018149</c:v>
                </c:pt>
                <c:pt idx="2109">
                  <c:v>73.914660594231179</c:v>
                </c:pt>
                <c:pt idx="2110">
                  <c:v>139.82437395659431</c:v>
                </c:pt>
                <c:pt idx="2111">
                  <c:v>65.77533460803059</c:v>
                </c:pt>
                <c:pt idx="2112">
                  <c:v>4.6264274061990216</c:v>
                </c:pt>
                <c:pt idx="2113">
                  <c:v>157.59090909090909</c:v>
                </c:pt>
                <c:pt idx="2114">
                  <c:v>148.32207792207791</c:v>
                </c:pt>
                <c:pt idx="2115">
                  <c:v>4.5791805094130673</c:v>
                </c:pt>
                <c:pt idx="2116">
                  <c:v>57.718211049400757</c:v>
                </c:pt>
                <c:pt idx="2117">
                  <c:v>22.568629633752643</c:v>
                </c:pt>
                <c:pt idx="2118">
                  <c:v>37.023200369537037</c:v>
                </c:pt>
                <c:pt idx="2119">
                  <c:v>23.85031847133758</c:v>
                </c:pt>
                <c:pt idx="2120">
                  <c:v>89.135444793110992</c:v>
                </c:pt>
                <c:pt idx="2121">
                  <c:v>159.8561872909699</c:v>
                </c:pt>
                <c:pt idx="2122">
                  <c:v>22.116478624606646</c:v>
                </c:pt>
                <c:pt idx="2123">
                  <c:v>61.730105900151287</c:v>
                </c:pt>
                <c:pt idx="2124">
                  <c:v>44.264173012791794</c:v>
                </c:pt>
                <c:pt idx="2125">
                  <c:v>44.863865546218484</c:v>
                </c:pt>
                <c:pt idx="2126">
                  <c:v>46.235980123719706</c:v>
                </c:pt>
                <c:pt idx="2127">
                  <c:v>0.65406427221172025</c:v>
                </c:pt>
                <c:pt idx="2128">
                  <c:v>5.5227722772277223</c:v>
                </c:pt>
                <c:pt idx="2129">
                  <c:v>8.0913341645885293</c:v>
                </c:pt>
                <c:pt idx="2130">
                  <c:v>105.52852852852853</c:v>
                </c:pt>
                <c:pt idx="2131">
                  <c:v>29.357815845824412</c:v>
                </c:pt>
                <c:pt idx="2132">
                  <c:v>100.31568946796961</c:v>
                </c:pt>
                <c:pt idx="2133">
                  <c:v>9.6524633821571246</c:v>
                </c:pt>
                <c:pt idx="2134">
                  <c:v>168.17</c:v>
                </c:pt>
                <c:pt idx="2135">
                  <c:v>2.5814130434782609</c:v>
                </c:pt>
                <c:pt idx="2136">
                  <c:v>72.05077452667814</c:v>
                </c:pt>
                <c:pt idx="2137">
                  <c:v>22.845268542199488</c:v>
                </c:pt>
                <c:pt idx="2138">
                  <c:v>47.280185953009173</c:v>
                </c:pt>
                <c:pt idx="2139">
                  <c:v>62.356240369799693</c:v>
                </c:pt>
                <c:pt idx="2140">
                  <c:v>1.2149659863945579</c:v>
                </c:pt>
                <c:pt idx="2141">
                  <c:v>13.604376108811355</c:v>
                </c:pt>
                <c:pt idx="2142">
                  <c:v>2.3401413982717987</c:v>
                </c:pt>
                <c:pt idx="2143">
                  <c:v>131.99743370402052</c:v>
                </c:pt>
                <c:pt idx="2144">
                  <c:v>65.587832393231267</c:v>
                </c:pt>
                <c:pt idx="2145">
                  <c:v>16.855664488017428</c:v>
                </c:pt>
                <c:pt idx="2146">
                  <c:v>79.21845082680592</c:v>
                </c:pt>
                <c:pt idx="2147">
                  <c:v>29.010859026565832</c:v>
                </c:pt>
                <c:pt idx="2148">
                  <c:v>123.1889661164205</c:v>
                </c:pt>
                <c:pt idx="2149">
                  <c:v>108.99867068868552</c:v>
                </c:pt>
                <c:pt idx="2150">
                  <c:v>96.967261904761898</c:v>
                </c:pt>
                <c:pt idx="2151">
                  <c:v>10.631415241057542</c:v>
                </c:pt>
                <c:pt idx="2152">
                  <c:v>11.741356901481675</c:v>
                </c:pt>
                <c:pt idx="2153">
                  <c:v>119.34530938123753</c:v>
                </c:pt>
                <c:pt idx="2154">
                  <c:v>66.196170843905051</c:v>
                </c:pt>
                <c:pt idx="2155">
                  <c:v>68.469873286785628</c:v>
                </c:pt>
                <c:pt idx="2156">
                  <c:v>66.528508771929822</c:v>
                </c:pt>
                <c:pt idx="2157">
                  <c:v>134.13860294117646</c:v>
                </c:pt>
                <c:pt idx="2158">
                  <c:v>4.3512450851900395</c:v>
                </c:pt>
                <c:pt idx="2159">
                  <c:v>108.45768712070128</c:v>
                </c:pt>
                <c:pt idx="2160">
                  <c:v>35.70780856423174</c:v>
                </c:pt>
                <c:pt idx="2161">
                  <c:v>0.37491240364400841</c:v>
                </c:pt>
                <c:pt idx="2162">
                  <c:v>72.143322475570031</c:v>
                </c:pt>
                <c:pt idx="2163">
                  <c:v>65.613601532567046</c:v>
                </c:pt>
                <c:pt idx="2164">
                  <c:v>93.642874662742216</c:v>
                </c:pt>
                <c:pt idx="2165">
                  <c:v>153.48547945205479</c:v>
                </c:pt>
                <c:pt idx="2166">
                  <c:v>21.055555555555557</c:v>
                </c:pt>
                <c:pt idx="2167">
                  <c:v>106.20615796519411</c:v>
                </c:pt>
                <c:pt idx="2168">
                  <c:v>48.624713958810069</c:v>
                </c:pt>
                <c:pt idx="2169">
                  <c:v>121.33238095238096</c:v>
                </c:pt>
                <c:pt idx="2170">
                  <c:v>88.104292879942676</c:v>
                </c:pt>
                <c:pt idx="2171">
                  <c:v>62.34315169366716</c:v>
                </c:pt>
                <c:pt idx="2172">
                  <c:v>64.010000000000005</c:v>
                </c:pt>
                <c:pt idx="2173">
                  <c:v>28.051498847040737</c:v>
                </c:pt>
                <c:pt idx="2174">
                  <c:v>0</c:v>
                </c:pt>
                <c:pt idx="2175">
                  <c:v>108.67526239594643</c:v>
                </c:pt>
                <c:pt idx="2176">
                  <c:v>115.24806201550388</c:v>
                </c:pt>
                <c:pt idx="2177">
                  <c:v>112.73731343283582</c:v>
                </c:pt>
                <c:pt idx="2178">
                  <c:v>85.809231668127367</c:v>
                </c:pt>
                <c:pt idx="2179">
                  <c:v>13.442547856695116</c:v>
                </c:pt>
                <c:pt idx="2180">
                  <c:v>37.936218678815493</c:v>
                </c:pt>
                <c:pt idx="2181">
                  <c:v>150.6460240363659</c:v>
                </c:pt>
                <c:pt idx="2182">
                  <c:v>91.884012539184951</c:v>
                </c:pt>
                <c:pt idx="2183">
                  <c:v>67.241196013289041</c:v>
                </c:pt>
                <c:pt idx="2184">
                  <c:v>17.743277935414135</c:v>
                </c:pt>
                <c:pt idx="2185">
                  <c:v>8.3511450381679388</c:v>
                </c:pt>
                <c:pt idx="2186">
                  <c:v>11.098039215686274</c:v>
                </c:pt>
                <c:pt idx="2187">
                  <c:v>120.2830074144734</c:v>
                </c:pt>
                <c:pt idx="2188">
                  <c:v>39.440677966101696</c:v>
                </c:pt>
                <c:pt idx="2189">
                  <c:v>132.39147390173989</c:v>
                </c:pt>
                <c:pt idx="2190">
                  <c:v>101.58241200933158</c:v>
                </c:pt>
                <c:pt idx="2191">
                  <c:v>146.76497088232063</c:v>
                </c:pt>
                <c:pt idx="2192">
                  <c:v>108.35526315789474</c:v>
                </c:pt>
                <c:pt idx="2193">
                  <c:v>114.33040293040293</c:v>
                </c:pt>
                <c:pt idx="2194">
                  <c:v>22.019543973941367</c:v>
                </c:pt>
                <c:pt idx="2195">
                  <c:v>159.44622181596588</c:v>
                </c:pt>
                <c:pt idx="2196">
                  <c:v>142.67477876106196</c:v>
                </c:pt>
                <c:pt idx="2197">
                  <c:v>147.42427884615384</c:v>
                </c:pt>
                <c:pt idx="2198">
                  <c:v>10.372887582659809</c:v>
                </c:pt>
                <c:pt idx="2199">
                  <c:v>101.6818354671061</c:v>
                </c:pt>
                <c:pt idx="2200">
                  <c:v>148.53439153439155</c:v>
                </c:pt>
                <c:pt idx="2201">
                  <c:v>0.78680800942285045</c:v>
                </c:pt>
                <c:pt idx="2202">
                  <c:v>30.414514324626683</c:v>
                </c:pt>
                <c:pt idx="2203">
                  <c:v>33.834899095337512</c:v>
                </c:pt>
                <c:pt idx="2204">
                  <c:v>110.05128205128206</c:v>
                </c:pt>
                <c:pt idx="2205">
                  <c:v>56.4367816091954</c:v>
                </c:pt>
                <c:pt idx="2206">
                  <c:v>82.890260173448965</c:v>
                </c:pt>
                <c:pt idx="2207">
                  <c:v>77.810664605873257</c:v>
                </c:pt>
                <c:pt idx="2208">
                  <c:v>170.86032233307751</c:v>
                </c:pt>
                <c:pt idx="2209">
                  <c:v>43.846436561201664</c:v>
                </c:pt>
                <c:pt idx="2210">
                  <c:v>22.958679879667315</c:v>
                </c:pt>
                <c:pt idx="2211">
                  <c:v>116.09719101123595</c:v>
                </c:pt>
                <c:pt idx="2212">
                  <c:v>167.03939962476548</c:v>
                </c:pt>
                <c:pt idx="2213">
                  <c:v>103.39087474571346</c:v>
                </c:pt>
                <c:pt idx="2214">
                  <c:v>98.51273885350318</c:v>
                </c:pt>
                <c:pt idx="2215">
                  <c:v>174.76175298804782</c:v>
                </c:pt>
                <c:pt idx="2216">
                  <c:v>163.01591435185185</c:v>
                </c:pt>
                <c:pt idx="2217">
                  <c:v>142.63636363636363</c:v>
                </c:pt>
                <c:pt idx="2218">
                  <c:v>146.72559852670349</c:v>
                </c:pt>
                <c:pt idx="2219">
                  <c:v>94.810228802153432</c:v>
                </c:pt>
                <c:pt idx="2220">
                  <c:v>39.747663551401871</c:v>
                </c:pt>
                <c:pt idx="2221">
                  <c:v>27.650602409638555</c:v>
                </c:pt>
                <c:pt idx="2222">
                  <c:v>155.83796296296296</c:v>
                </c:pt>
                <c:pt idx="2223">
                  <c:v>45.678837770754292</c:v>
                </c:pt>
                <c:pt idx="2224">
                  <c:v>30.455484759772688</c:v>
                </c:pt>
                <c:pt idx="2225">
                  <c:v>52.44854881266491</c:v>
                </c:pt>
                <c:pt idx="2226">
                  <c:v>21.446785403996525</c:v>
                </c:pt>
                <c:pt idx="2227">
                  <c:v>144.64400494437578</c:v>
                </c:pt>
                <c:pt idx="2228">
                  <c:v>172.97783251231527</c:v>
                </c:pt>
                <c:pt idx="2229">
                  <c:v>150.49504950495049</c:v>
                </c:pt>
                <c:pt idx="2230">
                  <c:v>49.463087248322147</c:v>
                </c:pt>
                <c:pt idx="2231">
                  <c:v>168.59883040935674</c:v>
                </c:pt>
                <c:pt idx="2232">
                  <c:v>51.335459183673471</c:v>
                </c:pt>
                <c:pt idx="2233">
                  <c:v>87.249692257855529</c:v>
                </c:pt>
                <c:pt idx="2234">
                  <c:v>180</c:v>
                </c:pt>
                <c:pt idx="2235">
                  <c:v>86.196339984566194</c:v>
                </c:pt>
                <c:pt idx="2236">
                  <c:v>89.585034013605437</c:v>
                </c:pt>
                <c:pt idx="2237">
                  <c:v>160.2393220338983</c:v>
                </c:pt>
                <c:pt idx="2238">
                  <c:v>55.480467903819772</c:v>
                </c:pt>
                <c:pt idx="2239">
                  <c:v>145.96197512086479</c:v>
                </c:pt>
                <c:pt idx="2240">
                  <c:v>131.68220793140406</c:v>
                </c:pt>
                <c:pt idx="2241">
                  <c:v>91.161290322580641</c:v>
                </c:pt>
                <c:pt idx="2242">
                  <c:v>5.333333333333333</c:v>
                </c:pt>
                <c:pt idx="2243">
                  <c:v>87.508222153273351</c:v>
                </c:pt>
                <c:pt idx="2244">
                  <c:v>103.7485743908761</c:v>
                </c:pt>
                <c:pt idx="2245">
                  <c:v>170.4910151022749</c:v>
                </c:pt>
                <c:pt idx="2246">
                  <c:v>131.82488774855676</c:v>
                </c:pt>
                <c:pt idx="2247">
                  <c:v>49.994074074074071</c:v>
                </c:pt>
                <c:pt idx="2248">
                  <c:v>15.317404057687607</c:v>
                </c:pt>
                <c:pt idx="2249">
                  <c:v>86.601449275362313</c:v>
                </c:pt>
                <c:pt idx="2250">
                  <c:v>3.0691747572815533</c:v>
                </c:pt>
                <c:pt idx="2251">
                  <c:v>145.72072072072072</c:v>
                </c:pt>
                <c:pt idx="2252">
                  <c:v>85.562383612662941</c:v>
                </c:pt>
                <c:pt idx="2253">
                  <c:v>149.55537190082646</c:v>
                </c:pt>
                <c:pt idx="2254">
                  <c:v>71.229193899782132</c:v>
                </c:pt>
                <c:pt idx="2255">
                  <c:v>4.0018796992481205</c:v>
                </c:pt>
                <c:pt idx="2256">
                  <c:v>140.5912408759124</c:v>
                </c:pt>
                <c:pt idx="2257">
                  <c:v>2.3104347826086955</c:v>
                </c:pt>
                <c:pt idx="2258">
                  <c:v>86.721159103335154</c:v>
                </c:pt>
                <c:pt idx="2259">
                  <c:v>123.51539929778259</c:v>
                </c:pt>
                <c:pt idx="2260">
                  <c:v>73.487719298245608</c:v>
                </c:pt>
                <c:pt idx="2261">
                  <c:v>24.691588785046729</c:v>
                </c:pt>
                <c:pt idx="2262">
                  <c:v>85.525000000000006</c:v>
                </c:pt>
                <c:pt idx="2263">
                  <c:v>8.8505535055350553</c:v>
                </c:pt>
                <c:pt idx="2264">
                  <c:v>26.81347221270472</c:v>
                </c:pt>
                <c:pt idx="2265">
                  <c:v>84.893065914130219</c:v>
                </c:pt>
                <c:pt idx="2266">
                  <c:v>107.65742793791574</c:v>
                </c:pt>
                <c:pt idx="2267">
                  <c:v>102.77469670710572</c:v>
                </c:pt>
                <c:pt idx="2268">
                  <c:v>106.49645390070921</c:v>
                </c:pt>
                <c:pt idx="2269">
                  <c:v>156.52441783100465</c:v>
                </c:pt>
                <c:pt idx="2270">
                  <c:v>90.411144578313255</c:v>
                </c:pt>
                <c:pt idx="2271">
                  <c:v>102.81015452538631</c:v>
                </c:pt>
                <c:pt idx="2272">
                  <c:v>2.2163164400494439</c:v>
                </c:pt>
                <c:pt idx="2273">
                  <c:v>89.892237442922379</c:v>
                </c:pt>
                <c:pt idx="2274">
                  <c:v>143.18404605263157</c:v>
                </c:pt>
                <c:pt idx="2275">
                  <c:v>0</c:v>
                </c:pt>
                <c:pt idx="2276">
                  <c:v>4.7601688411358403</c:v>
                </c:pt>
                <c:pt idx="2277">
                  <c:v>63.75403225806452</c:v>
                </c:pt>
                <c:pt idx="2278">
                  <c:v>145.48236259228875</c:v>
                </c:pt>
                <c:pt idx="2279">
                  <c:v>134.84633294528521</c:v>
                </c:pt>
                <c:pt idx="2280">
                  <c:v>134.6776024255617</c:v>
                </c:pt>
                <c:pt idx="2281">
                  <c:v>144.96390484003282</c:v>
                </c:pt>
                <c:pt idx="2282">
                  <c:v>74.490890688259114</c:v>
                </c:pt>
                <c:pt idx="2283">
                  <c:v>100.62877192982457</c:v>
                </c:pt>
                <c:pt idx="2284">
                  <c:v>29.945358090185675</c:v>
                </c:pt>
                <c:pt idx="2285">
                  <c:v>146.2516129032258</c:v>
                </c:pt>
                <c:pt idx="2286">
                  <c:v>16.344262295081968</c:v>
                </c:pt>
                <c:pt idx="2287">
                  <c:v>82.761589403973517</c:v>
                </c:pt>
                <c:pt idx="2288">
                  <c:v>85.275879984413564</c:v>
                </c:pt>
                <c:pt idx="2289">
                  <c:v>50.103370786516855</c:v>
                </c:pt>
                <c:pt idx="2290">
                  <c:v>116.49246231155779</c:v>
                </c:pt>
                <c:pt idx="2291">
                  <c:v>101.92829897375351</c:v>
                </c:pt>
                <c:pt idx="2292">
                  <c:v>158.37792642140468</c:v>
                </c:pt>
                <c:pt idx="2293">
                  <c:v>1.0101246105919004</c:v>
                </c:pt>
                <c:pt idx="2294">
                  <c:v>0.42771084337349397</c:v>
                </c:pt>
                <c:pt idx="2295">
                  <c:v>113.14161220043573</c:v>
                </c:pt>
                <c:pt idx="2296">
                  <c:v>2.0525291828793772</c:v>
                </c:pt>
                <c:pt idx="2297">
                  <c:v>134.1627712854758</c:v>
                </c:pt>
                <c:pt idx="2298">
                  <c:v>107.09235209235209</c:v>
                </c:pt>
                <c:pt idx="2299">
                  <c:v>0.94231678486997639</c:v>
                </c:pt>
                <c:pt idx="2300">
                  <c:v>53.697142857142858</c:v>
                </c:pt>
                <c:pt idx="2301">
                  <c:v>143.24965800273597</c:v>
                </c:pt>
                <c:pt idx="2302">
                  <c:v>12.251619870410368</c:v>
                </c:pt>
                <c:pt idx="2303">
                  <c:v>75.147437447929263</c:v>
                </c:pt>
                <c:pt idx="2304">
                  <c:v>54.613078149920256</c:v>
                </c:pt>
                <c:pt idx="2305">
                  <c:v>9.4447327451997923E-2</c:v>
                </c:pt>
                <c:pt idx="2306">
                  <c:v>119.92963752665246</c:v>
                </c:pt>
                <c:pt idx="2307">
                  <c:v>5.2637284939901017</c:v>
                </c:pt>
                <c:pt idx="2308">
                  <c:v>70.766125632377737</c:v>
                </c:pt>
                <c:pt idx="2309">
                  <c:v>68.03158344003414</c:v>
                </c:pt>
                <c:pt idx="2310">
                  <c:v>92.839750260145678</c:v>
                </c:pt>
                <c:pt idx="2311">
                  <c:v>103.51844941447966</c:v>
                </c:pt>
                <c:pt idx="2312">
                  <c:v>112.03508771929825</c:v>
                </c:pt>
                <c:pt idx="2313">
                  <c:v>150.33124215809283</c:v>
                </c:pt>
                <c:pt idx="2314">
                  <c:v>68.240735161193129</c:v>
                </c:pt>
                <c:pt idx="2315">
                  <c:v>140.23600844772966</c:v>
                </c:pt>
                <c:pt idx="2316">
                  <c:v>102.0520156046814</c:v>
                </c:pt>
                <c:pt idx="2317">
                  <c:v>115.2403795466526</c:v>
                </c:pt>
                <c:pt idx="2318">
                  <c:v>69.335092348284959</c:v>
                </c:pt>
                <c:pt idx="2319">
                  <c:v>111.89930555555556</c:v>
                </c:pt>
                <c:pt idx="2320">
                  <c:v>154.35232252410165</c:v>
                </c:pt>
                <c:pt idx="2321">
                  <c:v>39.694251421351865</c:v>
                </c:pt>
                <c:pt idx="2322">
                  <c:v>5.458307597282273</c:v>
                </c:pt>
                <c:pt idx="2323">
                  <c:v>88.466307277628033</c:v>
                </c:pt>
                <c:pt idx="2324">
                  <c:v>74.950211864406782</c:v>
                </c:pt>
                <c:pt idx="2325">
                  <c:v>62.928571428571431</c:v>
                </c:pt>
                <c:pt idx="2326">
                  <c:v>166.9455252918288</c:v>
                </c:pt>
                <c:pt idx="2327">
                  <c:v>89.206143691292212</c:v>
                </c:pt>
                <c:pt idx="2328">
                  <c:v>134.62376237623764</c:v>
                </c:pt>
                <c:pt idx="2329">
                  <c:v>37.785375962107757</c:v>
                </c:pt>
                <c:pt idx="2330">
                  <c:v>6.6459721065778519</c:v>
                </c:pt>
                <c:pt idx="2331">
                  <c:v>166.20037986704654</c:v>
                </c:pt>
                <c:pt idx="2332">
                  <c:v>5.2910052910052907E-3</c:v>
                </c:pt>
                <c:pt idx="2333">
                  <c:v>153.04641406229257</c:v>
                </c:pt>
                <c:pt idx="2334">
                  <c:v>129.81927710843374</c:v>
                </c:pt>
                <c:pt idx="2335">
                  <c:v>176.5638888888889</c:v>
                </c:pt>
                <c:pt idx="2336">
                  <c:v>1.0129781420765027</c:v>
                </c:pt>
                <c:pt idx="2337">
                  <c:v>112.58792184724689</c:v>
                </c:pt>
                <c:pt idx="2338">
                  <c:v>87.840562003665241</c:v>
                </c:pt>
                <c:pt idx="2339">
                  <c:v>14.531914893617021</c:v>
                </c:pt>
                <c:pt idx="2340">
                  <c:v>139.63029162746943</c:v>
                </c:pt>
                <c:pt idx="2341">
                  <c:v>117.08169934640523</c:v>
                </c:pt>
                <c:pt idx="2342">
                  <c:v>174.57142857142858</c:v>
                </c:pt>
                <c:pt idx="2343">
                  <c:v>0</c:v>
                </c:pt>
                <c:pt idx="2344">
                  <c:v>36.353729804056378</c:v>
                </c:pt>
                <c:pt idx="2345">
                  <c:v>123.33808553971487</c:v>
                </c:pt>
                <c:pt idx="2346">
                  <c:v>130.38703952039126</c:v>
                </c:pt>
                <c:pt idx="2347">
                  <c:v>75.244529262086516</c:v>
                </c:pt>
                <c:pt idx="2348">
                  <c:v>131.67486950037286</c:v>
                </c:pt>
                <c:pt idx="2349">
                  <c:v>45.685245901639341</c:v>
                </c:pt>
                <c:pt idx="2350">
                  <c:v>41.015801354401809</c:v>
                </c:pt>
                <c:pt idx="2351">
                  <c:v>129.27906976744185</c:v>
                </c:pt>
                <c:pt idx="2352">
                  <c:v>160.52343939761963</c:v>
                </c:pt>
                <c:pt idx="2353">
                  <c:v>110.9747954173486</c:v>
                </c:pt>
                <c:pt idx="2354">
                  <c:v>0</c:v>
                </c:pt>
                <c:pt idx="2355">
                  <c:v>34.253166639249876</c:v>
                </c:pt>
                <c:pt idx="2356">
                  <c:v>53.980460008766464</c:v>
                </c:pt>
                <c:pt idx="2357">
                  <c:v>72.196484516703492</c:v>
                </c:pt>
                <c:pt idx="2358">
                  <c:v>48.553800954829235</c:v>
                </c:pt>
                <c:pt idx="2359">
                  <c:v>64.130722726023635</c:v>
                </c:pt>
                <c:pt idx="2360">
                  <c:v>69.138782542113319</c:v>
                </c:pt>
                <c:pt idx="2361">
                  <c:v>41.782874617737001</c:v>
                </c:pt>
                <c:pt idx="2362">
                  <c:v>130.04729897933782</c:v>
                </c:pt>
                <c:pt idx="2363">
                  <c:v>95.67393781539964</c:v>
                </c:pt>
                <c:pt idx="2364">
                  <c:v>136.14012184508269</c:v>
                </c:pt>
                <c:pt idx="2365">
                  <c:v>148.13582946160153</c:v>
                </c:pt>
                <c:pt idx="2366">
                  <c:v>101.15118291979226</c:v>
                </c:pt>
                <c:pt idx="2367">
                  <c:v>136.71379781420765</c:v>
                </c:pt>
                <c:pt idx="2368">
                  <c:v>64.386524822695037</c:v>
                </c:pt>
                <c:pt idx="2369">
                  <c:v>64.963090128755368</c:v>
                </c:pt>
                <c:pt idx="2370">
                  <c:v>12.480988593155894</c:v>
                </c:pt>
                <c:pt idx="2371">
                  <c:v>46.692580369148025</c:v>
                </c:pt>
                <c:pt idx="2372">
                  <c:v>7.831889081455806</c:v>
                </c:pt>
                <c:pt idx="2373">
                  <c:v>54.79807692307692</c:v>
                </c:pt>
                <c:pt idx="2374">
                  <c:v>70.404884829229545</c:v>
                </c:pt>
                <c:pt idx="2375">
                  <c:v>85.133704735376043</c:v>
                </c:pt>
                <c:pt idx="2376">
                  <c:v>0</c:v>
                </c:pt>
                <c:pt idx="2377">
                  <c:v>0.24601524601524602</c:v>
                </c:pt>
                <c:pt idx="2378">
                  <c:v>19.378124747188739</c:v>
                </c:pt>
                <c:pt idx="2379">
                  <c:v>96.5625</c:v>
                </c:pt>
                <c:pt idx="2380">
                  <c:v>43.090680376285277</c:v>
                </c:pt>
                <c:pt idx="2381">
                  <c:v>50.213999999999999</c:v>
                </c:pt>
                <c:pt idx="2382">
                  <c:v>68.387373343725642</c:v>
                </c:pt>
                <c:pt idx="2383">
                  <c:v>45.028938906752408</c:v>
                </c:pt>
                <c:pt idx="2384">
                  <c:v>58.722433460076047</c:v>
                </c:pt>
                <c:pt idx="2385">
                  <c:v>3.3333333333333335</c:v>
                </c:pt>
                <c:pt idx="2386">
                  <c:v>60.02</c:v>
                </c:pt>
                <c:pt idx="2387">
                  <c:v>104.8898847631242</c:v>
                </c:pt>
                <c:pt idx="2388">
                  <c:v>78.757663389242339</c:v>
                </c:pt>
                <c:pt idx="2389">
                  <c:v>63.014598540145982</c:v>
                </c:pt>
                <c:pt idx="2390">
                  <c:v>159.56948798328108</c:v>
                </c:pt>
                <c:pt idx="2391">
                  <c:v>144.50173310225304</c:v>
                </c:pt>
                <c:pt idx="2392">
                  <c:v>113.81733445530455</c:v>
                </c:pt>
                <c:pt idx="2393">
                  <c:v>132.68848857644991</c:v>
                </c:pt>
                <c:pt idx="2394">
                  <c:v>6.4899328859060406</c:v>
                </c:pt>
                <c:pt idx="2395">
                  <c:v>128.05409836065573</c:v>
                </c:pt>
                <c:pt idx="2396">
                  <c:v>87.521817634667471</c:v>
                </c:pt>
                <c:pt idx="2397">
                  <c:v>55.98</c:v>
                </c:pt>
                <c:pt idx="2398">
                  <c:v>177.80188679245282</c:v>
                </c:pt>
                <c:pt idx="2399">
                  <c:v>124.83860121049092</c:v>
                </c:pt>
                <c:pt idx="2400">
                  <c:v>146.98424428332405</c:v>
                </c:pt>
                <c:pt idx="2401">
                  <c:v>65.367199587416195</c:v>
                </c:pt>
                <c:pt idx="2402">
                  <c:v>68.748005039899198</c:v>
                </c:pt>
                <c:pt idx="2403">
                  <c:v>11.083969465648854</c:v>
                </c:pt>
                <c:pt idx="2404">
                  <c:v>62.810264385692065</c:v>
                </c:pt>
                <c:pt idx="2405">
                  <c:v>88.841960272582284</c:v>
                </c:pt>
                <c:pt idx="2406">
                  <c:v>85.119495341881816</c:v>
                </c:pt>
                <c:pt idx="2407">
                  <c:v>34.484230055658628</c:v>
                </c:pt>
                <c:pt idx="2408">
                  <c:v>52.393051031487516</c:v>
                </c:pt>
                <c:pt idx="2409">
                  <c:v>45.273584905660378</c:v>
                </c:pt>
                <c:pt idx="2410">
                  <c:v>141.25624999999999</c:v>
                </c:pt>
                <c:pt idx="2411">
                  <c:v>49.239130434782609</c:v>
                </c:pt>
                <c:pt idx="2412">
                  <c:v>30.914780292942744</c:v>
                </c:pt>
                <c:pt idx="2413">
                  <c:v>47.893650793650792</c:v>
                </c:pt>
                <c:pt idx="2414">
                  <c:v>104.17247463608292</c:v>
                </c:pt>
                <c:pt idx="2415">
                  <c:v>41.354460093896712</c:v>
                </c:pt>
                <c:pt idx="2416">
                  <c:v>67.895670475045094</c:v>
                </c:pt>
                <c:pt idx="2417">
                  <c:v>84.015384615384619</c:v>
                </c:pt>
                <c:pt idx="2418">
                  <c:v>51.962962962962962</c:v>
                </c:pt>
                <c:pt idx="2419">
                  <c:v>9.2431442978517655</c:v>
                </c:pt>
                <c:pt idx="2420">
                  <c:v>15.743878429924942</c:v>
                </c:pt>
                <c:pt idx="2421">
                  <c:v>86.655713940565349</c:v>
                </c:pt>
                <c:pt idx="2422">
                  <c:v>129.94505494505495</c:v>
                </c:pt>
                <c:pt idx="2423">
                  <c:v>0</c:v>
                </c:pt>
                <c:pt idx="2424">
                  <c:v>60.368421052631582</c:v>
                </c:pt>
                <c:pt idx="2425">
                  <c:v>96.485089463220675</c:v>
                </c:pt>
                <c:pt idx="2426">
                  <c:v>128.68646864686468</c:v>
                </c:pt>
                <c:pt idx="2427">
                  <c:v>86.216040462427742</c:v>
                </c:pt>
                <c:pt idx="2428">
                  <c:v>146.57768595041321</c:v>
                </c:pt>
                <c:pt idx="2429">
                  <c:v>96.551739665575937</c:v>
                </c:pt>
                <c:pt idx="2430">
                  <c:v>68.039986091794162</c:v>
                </c:pt>
                <c:pt idx="2431">
                  <c:v>88.242892459826948</c:v>
                </c:pt>
                <c:pt idx="2432">
                  <c:v>109.93028322440087</c:v>
                </c:pt>
                <c:pt idx="2433">
                  <c:v>66.315709969788514</c:v>
                </c:pt>
                <c:pt idx="2434">
                  <c:v>162.27229299363057</c:v>
                </c:pt>
                <c:pt idx="2435">
                  <c:v>58.305506216696273</c:v>
                </c:pt>
                <c:pt idx="2436">
                  <c:v>60.339784946236556</c:v>
                </c:pt>
                <c:pt idx="2437">
                  <c:v>114.06874999999999</c:v>
                </c:pt>
                <c:pt idx="2438">
                  <c:v>0</c:v>
                </c:pt>
                <c:pt idx="2439">
                  <c:v>73.798107255520506</c:v>
                </c:pt>
                <c:pt idx="2440">
                  <c:v>107.39690721649484</c:v>
                </c:pt>
                <c:pt idx="2441">
                  <c:v>5.2867159016546692</c:v>
                </c:pt>
                <c:pt idx="2442">
                  <c:v>144.01653398652786</c:v>
                </c:pt>
                <c:pt idx="2443">
                  <c:v>132.14218645204562</c:v>
                </c:pt>
                <c:pt idx="2444">
                  <c:v>118.16908713692946</c:v>
                </c:pt>
                <c:pt idx="2445">
                  <c:v>107.55304518664047</c:v>
                </c:pt>
                <c:pt idx="2446">
                  <c:v>36.445718138907623</c:v>
                </c:pt>
                <c:pt idx="2447">
                  <c:v>111.14438006952491</c:v>
                </c:pt>
                <c:pt idx="2448">
                  <c:v>127.31669535283993</c:v>
                </c:pt>
                <c:pt idx="2449">
                  <c:v>113.37093250546165</c:v>
                </c:pt>
                <c:pt idx="2450">
                  <c:v>55.143018910655648</c:v>
                </c:pt>
                <c:pt idx="2451">
                  <c:v>113.79024390243903</c:v>
                </c:pt>
                <c:pt idx="2452">
                  <c:v>23.428646841456978</c:v>
                </c:pt>
                <c:pt idx="2453">
                  <c:v>158.91891891891891</c:v>
                </c:pt>
                <c:pt idx="2454">
                  <c:v>91.820424948594933</c:v>
                </c:pt>
                <c:pt idx="2455">
                  <c:v>5.3652999768357654</c:v>
                </c:pt>
                <c:pt idx="2456">
                  <c:v>13.471347861178369</c:v>
                </c:pt>
                <c:pt idx="2457">
                  <c:v>83.010972379871362</c:v>
                </c:pt>
                <c:pt idx="2458">
                  <c:v>35.872980910425845</c:v>
                </c:pt>
                <c:pt idx="2459">
                  <c:v>8.0580411124546547</c:v>
                </c:pt>
                <c:pt idx="2460">
                  <c:v>76.128558310376491</c:v>
                </c:pt>
                <c:pt idx="2461">
                  <c:v>97.962835512732283</c:v>
                </c:pt>
                <c:pt idx="2462">
                  <c:v>51.449901768172886</c:v>
                </c:pt>
                <c:pt idx="2463">
                  <c:v>71.416541353383465</c:v>
                </c:pt>
                <c:pt idx="2464">
                  <c:v>100.01884996191927</c:v>
                </c:pt>
                <c:pt idx="2465">
                  <c:v>14.15859987929994</c:v>
                </c:pt>
                <c:pt idx="2466">
                  <c:v>66.623933320103191</c:v>
                </c:pt>
                <c:pt idx="2467">
                  <c:v>70.574438284213599</c:v>
                </c:pt>
                <c:pt idx="2468">
                  <c:v>46.313084969719213</c:v>
                </c:pt>
                <c:pt idx="2469">
                  <c:v>121.50514356771423</c:v>
                </c:pt>
                <c:pt idx="2470">
                  <c:v>83.160579871759126</c:v>
                </c:pt>
                <c:pt idx="2471">
                  <c:v>0.12764084507042253</c:v>
                </c:pt>
                <c:pt idx="2472">
                  <c:v>75.075325366973999</c:v>
                </c:pt>
                <c:pt idx="2473">
                  <c:v>22.847594936708862</c:v>
                </c:pt>
                <c:pt idx="2474">
                  <c:v>65.700730635389377</c:v>
                </c:pt>
                <c:pt idx="2475">
                  <c:v>87.171709310244182</c:v>
                </c:pt>
                <c:pt idx="2476">
                  <c:v>33.442874718064381</c:v>
                </c:pt>
                <c:pt idx="2477">
                  <c:v>90.525770068665025</c:v>
                </c:pt>
                <c:pt idx="2478">
                  <c:v>43.83896879240163</c:v>
                </c:pt>
                <c:pt idx="2479">
                  <c:v>89.783859798081636</c:v>
                </c:pt>
                <c:pt idx="2480">
                  <c:v>121.34094579008074</c:v>
                </c:pt>
                <c:pt idx="2481">
                  <c:v>140.45508982035929</c:v>
                </c:pt>
                <c:pt idx="2482">
                  <c:v>75.593637762955368</c:v>
                </c:pt>
                <c:pt idx="2483">
                  <c:v>141.96280552603614</c:v>
                </c:pt>
                <c:pt idx="2484">
                  <c:v>149.08352578906852</c:v>
                </c:pt>
                <c:pt idx="2485">
                  <c:v>93.323775833178175</c:v>
                </c:pt>
                <c:pt idx="2486">
                  <c:v>121.93712871287129</c:v>
                </c:pt>
                <c:pt idx="2487">
                  <c:v>44.059817945383614</c:v>
                </c:pt>
                <c:pt idx="2488">
                  <c:v>59.728997289972902</c:v>
                </c:pt>
                <c:pt idx="2489">
                  <c:v>10.012605042016807</c:v>
                </c:pt>
                <c:pt idx="2490">
                  <c:v>114.79105305104127</c:v>
                </c:pt>
                <c:pt idx="2491">
                  <c:v>112.00372670807454</c:v>
                </c:pt>
                <c:pt idx="2492">
                  <c:v>83.322567372968521</c:v>
                </c:pt>
                <c:pt idx="2493">
                  <c:v>103.73712021136063</c:v>
                </c:pt>
                <c:pt idx="2494">
                  <c:v>148.12337662337663</c:v>
                </c:pt>
                <c:pt idx="2495">
                  <c:v>79.246335504885991</c:v>
                </c:pt>
                <c:pt idx="2496">
                  <c:v>52.456551255940255</c:v>
                </c:pt>
                <c:pt idx="2497">
                  <c:v>71.401945611319917</c:v>
                </c:pt>
                <c:pt idx="2498">
                  <c:v>113.73417160855335</c:v>
                </c:pt>
                <c:pt idx="2499">
                  <c:v>136.87490882567468</c:v>
                </c:pt>
                <c:pt idx="2500">
                  <c:v>32.869674185463658</c:v>
                </c:pt>
                <c:pt idx="2501">
                  <c:v>4.0464285714285717</c:v>
                </c:pt>
                <c:pt idx="2502">
                  <c:v>98.805343511450388</c:v>
                </c:pt>
                <c:pt idx="2503">
                  <c:v>153.8683853459973</c:v>
                </c:pt>
                <c:pt idx="2504">
                  <c:v>19.555961070559611</c:v>
                </c:pt>
                <c:pt idx="2505">
                  <c:v>86.473081693007288</c:v>
                </c:pt>
                <c:pt idx="2506">
                  <c:v>59.2</c:v>
                </c:pt>
                <c:pt idx="2507">
                  <c:v>171.09157509157509</c:v>
                </c:pt>
                <c:pt idx="2508">
                  <c:v>122.7086446104589</c:v>
                </c:pt>
                <c:pt idx="2509">
                  <c:v>134.85781249999999</c:v>
                </c:pt>
                <c:pt idx="2510">
                  <c:v>114.08232711306258</c:v>
                </c:pt>
                <c:pt idx="2511">
                  <c:v>114.9074074074074</c:v>
                </c:pt>
                <c:pt idx="2512">
                  <c:v>175.26666666666668</c:v>
                </c:pt>
                <c:pt idx="2513">
                  <c:v>0.51207729468599039</c:v>
                </c:pt>
                <c:pt idx="2514">
                  <c:v>72.686666666666667</c:v>
                </c:pt>
                <c:pt idx="2515">
                  <c:v>121.990058559172</c:v>
                </c:pt>
                <c:pt idx="2516">
                  <c:v>23.210911895122422</c:v>
                </c:pt>
                <c:pt idx="2517">
                  <c:v>24.442886130341371</c:v>
                </c:pt>
                <c:pt idx="2518">
                  <c:v>170.29888268156424</c:v>
                </c:pt>
                <c:pt idx="2519">
                  <c:v>99.696092619392189</c:v>
                </c:pt>
                <c:pt idx="2520">
                  <c:v>71.24027581926012</c:v>
                </c:pt>
                <c:pt idx="2521">
                  <c:v>90.113738133619918</c:v>
                </c:pt>
                <c:pt idx="2522">
                  <c:v>76.840747330960852</c:v>
                </c:pt>
                <c:pt idx="2523">
                  <c:v>1.4263074484944533E-2</c:v>
                </c:pt>
                <c:pt idx="2524">
                  <c:v>89.662231320368477</c:v>
                </c:pt>
                <c:pt idx="2525">
                  <c:v>53.610091743119263</c:v>
                </c:pt>
                <c:pt idx="2526">
                  <c:v>73.021045247281648</c:v>
                </c:pt>
                <c:pt idx="2527">
                  <c:v>14.262311557788944</c:v>
                </c:pt>
                <c:pt idx="2528">
                  <c:v>55.431700012791666</c:v>
                </c:pt>
                <c:pt idx="2529">
                  <c:v>148.3422712933754</c:v>
                </c:pt>
                <c:pt idx="2530">
                  <c:v>68.13575591360987</c:v>
                </c:pt>
                <c:pt idx="2531">
                  <c:v>13.56103896103896</c:v>
                </c:pt>
                <c:pt idx="2532">
                  <c:v>173.26423149905122</c:v>
                </c:pt>
                <c:pt idx="2533">
                  <c:v>133.05686274509804</c:v>
                </c:pt>
                <c:pt idx="2534">
                  <c:v>31.085106382978722</c:v>
                </c:pt>
                <c:pt idx="2535">
                  <c:v>24.794265167304125</c:v>
                </c:pt>
                <c:pt idx="2536">
                  <c:v>102.30483592400691</c:v>
                </c:pt>
                <c:pt idx="2537">
                  <c:v>89.953296703296701</c:v>
                </c:pt>
                <c:pt idx="2538">
                  <c:v>132.56128869871634</c:v>
                </c:pt>
                <c:pt idx="2539">
                  <c:v>27.109803921568627</c:v>
                </c:pt>
                <c:pt idx="2540">
                  <c:v>176.31890567578603</c:v>
                </c:pt>
                <c:pt idx="2541">
                  <c:v>63.009111617312072</c:v>
                </c:pt>
                <c:pt idx="2542">
                  <c:v>108.03497942386831</c:v>
                </c:pt>
                <c:pt idx="2543">
                  <c:v>86.092555331991946</c:v>
                </c:pt>
                <c:pt idx="2544">
                  <c:v>160.99597585513078</c:v>
                </c:pt>
                <c:pt idx="2545">
                  <c:v>143.57838143746463</c:v>
                </c:pt>
                <c:pt idx="2546">
                  <c:v>95.527705203570648</c:v>
                </c:pt>
                <c:pt idx="2547">
                  <c:v>3.1048034934497815</c:v>
                </c:pt>
                <c:pt idx="2548">
                  <c:v>129.40974212034385</c:v>
                </c:pt>
                <c:pt idx="2549">
                  <c:v>5.1889372280919828</c:v>
                </c:pt>
                <c:pt idx="2551">
                  <c:v>67.436272270443126</c:v>
                </c:pt>
                <c:pt idx="2552">
                  <c:v>9.4852752880921898</c:v>
                </c:pt>
                <c:pt idx="2553">
                  <c:v>173.52269399707174</c:v>
                </c:pt>
                <c:pt idx="2554">
                  <c:v>0</c:v>
                </c:pt>
                <c:pt idx="2555">
                  <c:v>144.6679389312977</c:v>
                </c:pt>
                <c:pt idx="2556">
                  <c:v>123.54215215901303</c:v>
                </c:pt>
                <c:pt idx="2557">
                  <c:v>163.17786561264822</c:v>
                </c:pt>
                <c:pt idx="2558">
                  <c:v>123.4</c:v>
                </c:pt>
                <c:pt idx="2559">
                  <c:v>86.565637065637063</c:v>
                </c:pt>
                <c:pt idx="2560">
                  <c:v>83.014558232931734</c:v>
                </c:pt>
                <c:pt idx="2561">
                  <c:v>0.39432989690721648</c:v>
                </c:pt>
                <c:pt idx="2562">
                  <c:v>5.8103975535168197E-2</c:v>
                </c:pt>
                <c:pt idx="2563">
                  <c:v>8.2890995260663516</c:v>
                </c:pt>
                <c:pt idx="2564">
                  <c:v>1.7922374429223744</c:v>
                </c:pt>
                <c:pt idx="2565">
                  <c:v>151.75939849624061</c:v>
                </c:pt>
                <c:pt idx="2566">
                  <c:v>130.81560283687944</c:v>
                </c:pt>
                <c:pt idx="2567">
                  <c:v>124.21518987341773</c:v>
                </c:pt>
                <c:pt idx="2568">
                  <c:v>32.53708439897698</c:v>
                </c:pt>
                <c:pt idx="2569">
                  <c:v>100.7703488372093</c:v>
                </c:pt>
                <c:pt idx="2570">
                  <c:v>55.684615384615384</c:v>
                </c:pt>
                <c:pt idx="2571">
                  <c:v>62.623406720741599</c:v>
                </c:pt>
                <c:pt idx="2572">
                  <c:v>2.8378378378378377</c:v>
                </c:pt>
                <c:pt idx="2573">
                  <c:v>18.815140845070424</c:v>
                </c:pt>
                <c:pt idx="2574">
                  <c:v>70.304857621440533</c:v>
                </c:pt>
                <c:pt idx="2575">
                  <c:v>160.03954802259886</c:v>
                </c:pt>
                <c:pt idx="2576">
                  <c:v>12.261443041543325</c:v>
                </c:pt>
                <c:pt idx="2577">
                  <c:v>141.0435016111708</c:v>
                </c:pt>
                <c:pt idx="2578">
                  <c:v>0.41943734015345269</c:v>
                </c:pt>
                <c:pt idx="2579">
                  <c:v>70.068498378172109</c:v>
                </c:pt>
                <c:pt idx="2580">
                  <c:v>0</c:v>
                </c:pt>
                <c:pt idx="2581">
                  <c:v>5.3040621266427719</c:v>
                </c:pt>
                <c:pt idx="2582">
                  <c:v>151.55871943371943</c:v>
                </c:pt>
                <c:pt idx="2583">
                  <c:v>160.12927191679049</c:v>
                </c:pt>
                <c:pt idx="2584">
                  <c:v>180</c:v>
                </c:pt>
                <c:pt idx="2585">
                  <c:v>0</c:v>
                </c:pt>
                <c:pt idx="2586">
                  <c:v>75.772616136919311</c:v>
                </c:pt>
                <c:pt idx="2587">
                  <c:v>14.459065234932655</c:v>
                </c:pt>
                <c:pt idx="2588">
                  <c:v>95.985507246376812</c:v>
                </c:pt>
                <c:pt idx="2589">
                  <c:v>58.94318181818182</c:v>
                </c:pt>
                <c:pt idx="2590">
                  <c:v>51.429922252574073</c:v>
                </c:pt>
                <c:pt idx="2591">
                  <c:v>6.9497919685849192</c:v>
                </c:pt>
                <c:pt idx="2592">
                  <c:v>104.63487332339791</c:v>
                </c:pt>
                <c:pt idx="2593">
                  <c:v>53.587155963302749</c:v>
                </c:pt>
                <c:pt idx="2594">
                  <c:v>115.40133779264214</c:v>
                </c:pt>
                <c:pt idx="2595">
                  <c:v>103.23404255319149</c:v>
                </c:pt>
                <c:pt idx="2596">
                  <c:v>48.411764705882355</c:v>
                </c:pt>
                <c:pt idx="2597">
                  <c:v>21.34935652511432</c:v>
                </c:pt>
                <c:pt idx="2598">
                  <c:v>152.05900928200057</c:v>
                </c:pt>
                <c:pt idx="2599">
                  <c:v>4.8221884498480243</c:v>
                </c:pt>
                <c:pt idx="2600">
                  <c:v>53.81782945736434</c:v>
                </c:pt>
                <c:pt idx="2601">
                  <c:v>112.03286384976526</c:v>
                </c:pt>
                <c:pt idx="2602">
                  <c:v>33.044392523364486</c:v>
                </c:pt>
                <c:pt idx="2603">
                  <c:v>4.5577482343165769</c:v>
                </c:pt>
                <c:pt idx="2604">
                  <c:v>43.765472312703587</c:v>
                </c:pt>
                <c:pt idx="2605">
                  <c:v>78.975669099756686</c:v>
                </c:pt>
                <c:pt idx="2606">
                  <c:v>159.97852474323062</c:v>
                </c:pt>
                <c:pt idx="2607">
                  <c:v>95.466666666666669</c:v>
                </c:pt>
                <c:pt idx="2608">
                  <c:v>149.90368271954674</c:v>
                </c:pt>
                <c:pt idx="2609">
                  <c:v>3.0338218714768885</c:v>
                </c:pt>
                <c:pt idx="2610">
                  <c:v>159.82740213523132</c:v>
                </c:pt>
                <c:pt idx="2611">
                  <c:v>7.3612684031710077E-2</c:v>
                </c:pt>
                <c:pt idx="2612">
                  <c:v>52.783783783783782</c:v>
                </c:pt>
                <c:pt idx="2613">
                  <c:v>0.39650145772594753</c:v>
                </c:pt>
                <c:pt idx="2614">
                  <c:v>116.26527643064985</c:v>
                </c:pt>
                <c:pt idx="2615">
                  <c:v>89.624717066545955</c:v>
                </c:pt>
                <c:pt idx="2616">
                  <c:v>26.886085626911314</c:v>
                </c:pt>
                <c:pt idx="2617">
                  <c:v>174.42672141503473</c:v>
                </c:pt>
                <c:pt idx="2618">
                  <c:v>176.89709543568463</c:v>
                </c:pt>
                <c:pt idx="2619">
                  <c:v>142.70020964360586</c:v>
                </c:pt>
                <c:pt idx="2620">
                  <c:v>102.83417085427136</c:v>
                </c:pt>
                <c:pt idx="2621">
                  <c:v>0.41730212989744936</c:v>
                </c:pt>
                <c:pt idx="2622">
                  <c:v>132.79808612440192</c:v>
                </c:pt>
                <c:pt idx="2623">
                  <c:v>133.34213421342133</c:v>
                </c:pt>
                <c:pt idx="2624">
                  <c:v>126.37022900763358</c:v>
                </c:pt>
                <c:pt idx="2625">
                  <c:v>92.234418604651168</c:v>
                </c:pt>
                <c:pt idx="2626">
                  <c:v>37.148176881303336</c:v>
                </c:pt>
                <c:pt idx="2627">
                  <c:v>37.508403361344541</c:v>
                </c:pt>
                <c:pt idx="2628">
                  <c:v>4.3655462184873945</c:v>
                </c:pt>
                <c:pt idx="2629">
                  <c:v>39.62148337595908</c:v>
                </c:pt>
                <c:pt idx="2630">
                  <c:v>87.020354461728971</c:v>
                </c:pt>
                <c:pt idx="2631">
                  <c:v>39.647333956969128</c:v>
                </c:pt>
                <c:pt idx="2632">
                  <c:v>79.640909090909091</c:v>
                </c:pt>
                <c:pt idx="2633">
                  <c:v>111.50139664804469</c:v>
                </c:pt>
                <c:pt idx="2634">
                  <c:v>38.930131004366814</c:v>
                </c:pt>
                <c:pt idx="2635">
                  <c:v>120.64711934156378</c:v>
                </c:pt>
                <c:pt idx="2636">
                  <c:v>149.32640949554897</c:v>
                </c:pt>
                <c:pt idx="2637">
                  <c:v>175.21677559912854</c:v>
                </c:pt>
                <c:pt idx="2638">
                  <c:v>23.941176470588236</c:v>
                </c:pt>
                <c:pt idx="2639">
                  <c:v>12.813913726284861</c:v>
                </c:pt>
                <c:pt idx="2640">
                  <c:v>125.3428093645485</c:v>
                </c:pt>
                <c:pt idx="2641">
                  <c:v>82.749280723386761</c:v>
                </c:pt>
                <c:pt idx="2642">
                  <c:v>61.608127721335272</c:v>
                </c:pt>
                <c:pt idx="2643">
                  <c:v>156.35377868392607</c:v>
                </c:pt>
                <c:pt idx="2644">
                  <c:v>134.08955223880596</c:v>
                </c:pt>
                <c:pt idx="2645">
                  <c:v>68.54970375246873</c:v>
                </c:pt>
                <c:pt idx="2646">
                  <c:v>44.540902509652511</c:v>
                </c:pt>
                <c:pt idx="2647">
                  <c:v>75.353319057815852</c:v>
                </c:pt>
                <c:pt idx="2648">
                  <c:v>20.257566693255338</c:v>
                </c:pt>
                <c:pt idx="2649">
                  <c:v>132.13413566739607</c:v>
                </c:pt>
                <c:pt idx="2650">
                  <c:v>17.57147314969788</c:v>
                </c:pt>
                <c:pt idx="2651">
                  <c:v>13.397614314115309</c:v>
                </c:pt>
                <c:pt idx="2652">
                  <c:v>24.930419122462343</c:v>
                </c:pt>
                <c:pt idx="2653">
                  <c:v>4.6296296296296294E-2</c:v>
                </c:pt>
                <c:pt idx="2654">
                  <c:v>47.138186640895682</c:v>
                </c:pt>
                <c:pt idx="2655">
                  <c:v>53.957466063348413</c:v>
                </c:pt>
                <c:pt idx="2656">
                  <c:v>57.120275171047219</c:v>
                </c:pt>
                <c:pt idx="2657">
                  <c:v>13.561907786776771</c:v>
                </c:pt>
                <c:pt idx="2658">
                  <c:v>54.072887199434227</c:v>
                </c:pt>
                <c:pt idx="2659">
                  <c:v>65.113100008905519</c:v>
                </c:pt>
                <c:pt idx="2660">
                  <c:v>34.008394716266821</c:v>
                </c:pt>
                <c:pt idx="2661">
                  <c:v>43.435873314518659</c:v>
                </c:pt>
                <c:pt idx="2662">
                  <c:v>82.898106904231625</c:v>
                </c:pt>
                <c:pt idx="2663">
                  <c:v>107.87535410764872</c:v>
                </c:pt>
                <c:pt idx="2664">
                  <c:v>36.313909263787018</c:v>
                </c:pt>
                <c:pt idx="2665">
                  <c:v>92.294339622641516</c:v>
                </c:pt>
                <c:pt idx="2666">
                  <c:v>60.817532790967959</c:v>
                </c:pt>
                <c:pt idx="2667">
                  <c:v>38.629165681871896</c:v>
                </c:pt>
                <c:pt idx="2668">
                  <c:v>94.263830285982181</c:v>
                </c:pt>
                <c:pt idx="2669">
                  <c:v>53.330312237156051</c:v>
                </c:pt>
                <c:pt idx="2670">
                  <c:v>153.11494252873564</c:v>
                </c:pt>
                <c:pt idx="2671">
                  <c:v>36.06114055931274</c:v>
                </c:pt>
                <c:pt idx="2672">
                  <c:v>106.45256999582115</c:v>
                </c:pt>
                <c:pt idx="2673">
                  <c:v>71.636871508379883</c:v>
                </c:pt>
                <c:pt idx="2674">
                  <c:v>85.422863485016649</c:v>
                </c:pt>
                <c:pt idx="2675">
                  <c:v>54.031099711445975</c:v>
                </c:pt>
                <c:pt idx="2676">
                  <c:v>159.61946902654867</c:v>
                </c:pt>
                <c:pt idx="2677">
                  <c:v>0.86813186813186816</c:v>
                </c:pt>
                <c:pt idx="2678">
                  <c:v>146.48192771084337</c:v>
                </c:pt>
                <c:pt idx="2679">
                  <c:v>136.92207792207793</c:v>
                </c:pt>
                <c:pt idx="2680">
                  <c:v>133.60672645739911</c:v>
                </c:pt>
                <c:pt idx="2681">
                  <c:v>137.0572982015893</c:v>
                </c:pt>
                <c:pt idx="2682">
                  <c:v>50.728913738019166</c:v>
                </c:pt>
                <c:pt idx="2683">
                  <c:v>117.66930645548356</c:v>
                </c:pt>
                <c:pt idx="2684">
                  <c:v>156.75764705882352</c:v>
                </c:pt>
                <c:pt idx="2685">
                  <c:v>133.21987951807228</c:v>
                </c:pt>
                <c:pt idx="2686">
                  <c:v>106.14627081824764</c:v>
                </c:pt>
                <c:pt idx="2687">
                  <c:v>178.28749999999999</c:v>
                </c:pt>
                <c:pt idx="2688">
                  <c:v>48.541237113402062</c:v>
                </c:pt>
                <c:pt idx="2689">
                  <c:v>174.67346938775509</c:v>
                </c:pt>
                <c:pt idx="2690">
                  <c:v>170.28571428571428</c:v>
                </c:pt>
                <c:pt idx="2691">
                  <c:v>152.47089947089947</c:v>
                </c:pt>
                <c:pt idx="2692">
                  <c:v>122.70899470899471</c:v>
                </c:pt>
                <c:pt idx="2693">
                  <c:v>83.203125</c:v>
                </c:pt>
                <c:pt idx="2694">
                  <c:v>115.71779141104294</c:v>
                </c:pt>
                <c:pt idx="2695">
                  <c:v>99.682011935208862</c:v>
                </c:pt>
                <c:pt idx="2696">
                  <c:v>76.340182648401822</c:v>
                </c:pt>
                <c:pt idx="2697">
                  <c:v>178.37142857142857</c:v>
                </c:pt>
                <c:pt idx="2698">
                  <c:v>131.57085259120856</c:v>
                </c:pt>
                <c:pt idx="2699">
                  <c:v>120.75471698113208</c:v>
                </c:pt>
                <c:pt idx="2700">
                  <c:v>72.563139931740608</c:v>
                </c:pt>
                <c:pt idx="2701">
                  <c:v>137.58040468583599</c:v>
                </c:pt>
                <c:pt idx="2702">
                  <c:v>85.135670731707322</c:v>
                </c:pt>
                <c:pt idx="2703">
                  <c:v>51.167286245353161</c:v>
                </c:pt>
                <c:pt idx="2704">
                  <c:v>138.78589007383101</c:v>
                </c:pt>
                <c:pt idx="2705">
                  <c:v>107.29629629629629</c:v>
                </c:pt>
                <c:pt idx="2706">
                  <c:v>133.96374045801528</c:v>
                </c:pt>
                <c:pt idx="2707">
                  <c:v>23.98980891719745</c:v>
                </c:pt>
                <c:pt idx="2708">
                  <c:v>134.33882783882783</c:v>
                </c:pt>
                <c:pt idx="2709">
                  <c:v>115.37888198757764</c:v>
                </c:pt>
                <c:pt idx="2710">
                  <c:v>159.27767354596622</c:v>
                </c:pt>
                <c:pt idx="2711">
                  <c:v>169.59446873218019</c:v>
                </c:pt>
                <c:pt idx="2712">
                  <c:v>64.796042617960424</c:v>
                </c:pt>
                <c:pt idx="2713">
                  <c:v>54.670863599677162</c:v>
                </c:pt>
                <c:pt idx="2714">
                  <c:v>147.93957292139936</c:v>
                </c:pt>
                <c:pt idx="2715">
                  <c:v>0</c:v>
                </c:pt>
                <c:pt idx="2716">
                  <c:v>33.336192109777016</c:v>
                </c:pt>
                <c:pt idx="2717">
                  <c:v>52.222333000997011</c:v>
                </c:pt>
                <c:pt idx="2718">
                  <c:v>46.88695652173913</c:v>
                </c:pt>
                <c:pt idx="2719">
                  <c:v>48.857142857142854</c:v>
                </c:pt>
                <c:pt idx="2720">
                  <c:v>101.24216524216524</c:v>
                </c:pt>
                <c:pt idx="2721">
                  <c:v>1.1576271186440679</c:v>
                </c:pt>
                <c:pt idx="2722">
                  <c:v>2.6936170212765957</c:v>
                </c:pt>
                <c:pt idx="2723">
                  <c:v>15.095182820661636</c:v>
                </c:pt>
                <c:pt idx="2724">
                  <c:v>147.02291136311038</c:v>
                </c:pt>
                <c:pt idx="2725">
                  <c:v>157.04496402877697</c:v>
                </c:pt>
                <c:pt idx="2726">
                  <c:v>150.55135520684735</c:v>
                </c:pt>
                <c:pt idx="2727">
                  <c:v>136.44755244755245</c:v>
                </c:pt>
                <c:pt idx="2728">
                  <c:v>38.576989124212936</c:v>
                </c:pt>
                <c:pt idx="2729">
                  <c:v>166.12698412698413</c:v>
                </c:pt>
                <c:pt idx="2730">
                  <c:v>31.38310412573674</c:v>
                </c:pt>
                <c:pt idx="2731">
                  <c:v>21.194633857100506</c:v>
                </c:pt>
                <c:pt idx="2732">
                  <c:v>2.021705426356589</c:v>
                </c:pt>
                <c:pt idx="2733">
                  <c:v>180</c:v>
                </c:pt>
                <c:pt idx="2734">
                  <c:v>26.411338379771301</c:v>
                </c:pt>
                <c:pt idx="2735">
                  <c:v>116.7828418230563</c:v>
                </c:pt>
                <c:pt idx="2736">
                  <c:v>101.74944567627495</c:v>
                </c:pt>
                <c:pt idx="2737">
                  <c:v>79.541039852203753</c:v>
                </c:pt>
                <c:pt idx="2738">
                  <c:v>90.377349035329487</c:v>
                </c:pt>
                <c:pt idx="2739">
                  <c:v>11.030984940280423</c:v>
                </c:pt>
                <c:pt idx="2740">
                  <c:v>14.172366676043886</c:v>
                </c:pt>
                <c:pt idx="2741">
                  <c:v>14.720024345709069</c:v>
                </c:pt>
                <c:pt idx="2742">
                  <c:v>91.689987163029528</c:v>
                </c:pt>
                <c:pt idx="2743">
                  <c:v>37.632451721242653</c:v>
                </c:pt>
                <c:pt idx="2744">
                  <c:v>19.650785056848946</c:v>
                </c:pt>
                <c:pt idx="2745">
                  <c:v>14.615988229524277</c:v>
                </c:pt>
                <c:pt idx="2746">
                  <c:v>63.372469635627532</c:v>
                </c:pt>
                <c:pt idx="2747">
                  <c:v>85.026518391787846</c:v>
                </c:pt>
                <c:pt idx="2748">
                  <c:v>16.012783192001013</c:v>
                </c:pt>
                <c:pt idx="2749">
                  <c:v>29.791966654035619</c:v>
                </c:pt>
                <c:pt idx="2750">
                  <c:v>66.817957166392091</c:v>
                </c:pt>
                <c:pt idx="2751">
                  <c:v>94.096244131455393</c:v>
                </c:pt>
                <c:pt idx="2752">
                  <c:v>58.878191791185927</c:v>
                </c:pt>
                <c:pt idx="2753">
                  <c:v>108.47465731590692</c:v>
                </c:pt>
                <c:pt idx="2754">
                  <c:v>88.845470372816237</c:v>
                </c:pt>
                <c:pt idx="2755">
                  <c:v>34.923623445825932</c:v>
                </c:pt>
                <c:pt idx="2756">
                  <c:v>9.0113207547169818</c:v>
                </c:pt>
                <c:pt idx="2757">
                  <c:v>115.70075440067058</c:v>
                </c:pt>
                <c:pt idx="2758">
                  <c:v>161.17898832684824</c:v>
                </c:pt>
                <c:pt idx="2759">
                  <c:v>33.860465116279073</c:v>
                </c:pt>
                <c:pt idx="2760">
                  <c:v>103.95813953488373</c:v>
                </c:pt>
                <c:pt idx="2761">
                  <c:v>150.39328063241106</c:v>
                </c:pt>
                <c:pt idx="2762">
                  <c:v>89.938864628820966</c:v>
                </c:pt>
                <c:pt idx="2763">
                  <c:v>50.309090909090912</c:v>
                </c:pt>
                <c:pt idx="2764">
                  <c:v>12.159090909090908</c:v>
                </c:pt>
                <c:pt idx="2765">
                  <c:v>29.824022346368714</c:v>
                </c:pt>
                <c:pt idx="2766">
                  <c:v>0.29683972911963885</c:v>
                </c:pt>
                <c:pt idx="2767">
                  <c:v>71.875776397515523</c:v>
                </c:pt>
                <c:pt idx="2768">
                  <c:v>80.107526881720432</c:v>
                </c:pt>
                <c:pt idx="2769">
                  <c:v>145.14033366045143</c:v>
                </c:pt>
                <c:pt idx="2770">
                  <c:v>121.5618479880775</c:v>
                </c:pt>
                <c:pt idx="2771">
                  <c:v>1.5761316872427984</c:v>
                </c:pt>
                <c:pt idx="2772">
                  <c:v>34.040548970679978</c:v>
                </c:pt>
                <c:pt idx="2773">
                  <c:v>92.956989247311824</c:v>
                </c:pt>
                <c:pt idx="2774">
                  <c:v>107.94156049278719</c:v>
                </c:pt>
                <c:pt idx="2775">
                  <c:v>154.44219653179192</c:v>
                </c:pt>
                <c:pt idx="2776">
                  <c:v>1.5068493150684932</c:v>
                </c:pt>
                <c:pt idx="2777">
                  <c:v>175.52631578947367</c:v>
                </c:pt>
                <c:pt idx="2778">
                  <c:v>24.386038186157517</c:v>
                </c:pt>
                <c:pt idx="2779">
                  <c:v>123.41312868754383</c:v>
                </c:pt>
                <c:pt idx="2780">
                  <c:v>62.957865168539328</c:v>
                </c:pt>
                <c:pt idx="2781">
                  <c:v>60.847058823529409</c:v>
                </c:pt>
                <c:pt idx="2782">
                  <c:v>165.36932707355243</c:v>
                </c:pt>
                <c:pt idx="2783">
                  <c:v>72.049831081081081</c:v>
                </c:pt>
                <c:pt idx="2784">
                  <c:v>85.639209089859662</c:v>
                </c:pt>
                <c:pt idx="2785">
                  <c:v>97.334702258726892</c:v>
                </c:pt>
                <c:pt idx="2786">
                  <c:v>158.90721649484536</c:v>
                </c:pt>
                <c:pt idx="2787">
                  <c:v>81.247058823529414</c:v>
                </c:pt>
                <c:pt idx="2788">
                  <c:v>1.1235955056179775E-2</c:v>
                </c:pt>
                <c:pt idx="2789">
                  <c:v>26.834541062801932</c:v>
                </c:pt>
                <c:pt idx="2790">
                  <c:v>89.520474530412613</c:v>
                </c:pt>
                <c:pt idx="2791">
                  <c:v>0</c:v>
                </c:pt>
                <c:pt idx="2792">
                  <c:v>44.990721649484534</c:v>
                </c:pt>
                <c:pt idx="2793">
                  <c:v>1.3309389430477168</c:v>
                </c:pt>
                <c:pt idx="2794">
                  <c:v>173.09076558800317</c:v>
                </c:pt>
                <c:pt idx="2795">
                  <c:v>48.658227848101269</c:v>
                </c:pt>
                <c:pt idx="2796">
                  <c:v>128.15967365967367</c:v>
                </c:pt>
                <c:pt idx="2797">
                  <c:v>66.972872820561548</c:v>
                </c:pt>
                <c:pt idx="2798">
                  <c:v>55.447154471544714</c:v>
                </c:pt>
                <c:pt idx="2799">
                  <c:v>73.683109118086691</c:v>
                </c:pt>
                <c:pt idx="2800">
                  <c:v>110.04070235730012</c:v>
                </c:pt>
                <c:pt idx="2801">
                  <c:v>32.663430420711975</c:v>
                </c:pt>
                <c:pt idx="2802">
                  <c:v>0</c:v>
                </c:pt>
                <c:pt idx="2803">
                  <c:v>0.64383561643835618</c:v>
                </c:pt>
                <c:pt idx="2804">
                  <c:v>43.448210271485387</c:v>
                </c:pt>
                <c:pt idx="2805">
                  <c:v>129.25160724722386</c:v>
                </c:pt>
                <c:pt idx="2806">
                  <c:v>58.730956239870338</c:v>
                </c:pt>
                <c:pt idx="2807">
                  <c:v>32.14038876889849</c:v>
                </c:pt>
                <c:pt idx="2808">
                  <c:v>78.306661411115485</c:v>
                </c:pt>
                <c:pt idx="2809">
                  <c:v>112.9632862046896</c:v>
                </c:pt>
                <c:pt idx="2810">
                  <c:v>81.406483790523694</c:v>
                </c:pt>
                <c:pt idx="2811">
                  <c:v>166.64649490713001</c:v>
                </c:pt>
                <c:pt idx="2812">
                  <c:v>1.971774193548387</c:v>
                </c:pt>
                <c:pt idx="2813">
                  <c:v>149.21776488206663</c:v>
                </c:pt>
                <c:pt idx="2814">
                  <c:v>110.53383458646617</c:v>
                </c:pt>
                <c:pt idx="2815">
                  <c:v>126.34239401496259</c:v>
                </c:pt>
                <c:pt idx="2816">
                  <c:v>51.10526315789474</c:v>
                </c:pt>
                <c:pt idx="2817">
                  <c:v>55.346749226006189</c:v>
                </c:pt>
                <c:pt idx="2818">
                  <c:v>26.726626262626262</c:v>
                </c:pt>
                <c:pt idx="2819">
                  <c:v>76.693135935397038</c:v>
                </c:pt>
                <c:pt idx="2820">
                  <c:v>49.812269313987528</c:v>
                </c:pt>
                <c:pt idx="2821">
                  <c:v>48.451827242524914</c:v>
                </c:pt>
                <c:pt idx="2822">
                  <c:v>95.866206030150749</c:v>
                </c:pt>
                <c:pt idx="2823">
                  <c:v>57.676337448559671</c:v>
                </c:pt>
                <c:pt idx="2824">
                  <c:v>65.824080647451368</c:v>
                </c:pt>
                <c:pt idx="2825">
                  <c:v>48.822801197507886</c:v>
                </c:pt>
                <c:pt idx="2826">
                  <c:v>53.417231364956436</c:v>
                </c:pt>
                <c:pt idx="2827">
                  <c:v>95.120480854853071</c:v>
                </c:pt>
                <c:pt idx="2828">
                  <c:v>85.602941176470594</c:v>
                </c:pt>
                <c:pt idx="2829">
                  <c:v>0</c:v>
                </c:pt>
                <c:pt idx="2830">
                  <c:v>144.12867808519982</c:v>
                </c:pt>
                <c:pt idx="2831">
                  <c:v>25.129144300599936</c:v>
                </c:pt>
                <c:pt idx="2832">
                  <c:v>11.063228087089259</c:v>
                </c:pt>
                <c:pt idx="2833">
                  <c:v>65.027559055118104</c:v>
                </c:pt>
                <c:pt idx="2834">
                  <c:v>134.76706827309238</c:v>
                </c:pt>
                <c:pt idx="2835">
                  <c:v>95.411280453888082</c:v>
                </c:pt>
                <c:pt idx="2836">
                  <c:v>113.09630048009036</c:v>
                </c:pt>
                <c:pt idx="2837">
                  <c:v>92.45758513931888</c:v>
                </c:pt>
                <c:pt idx="2838">
                  <c:v>93.786743515850148</c:v>
                </c:pt>
                <c:pt idx="2839">
                  <c:v>101.8104286345559</c:v>
                </c:pt>
                <c:pt idx="2840">
                  <c:v>177.41608391608392</c:v>
                </c:pt>
                <c:pt idx="2841">
                  <c:v>92.088607594936704</c:v>
                </c:pt>
                <c:pt idx="2842">
                  <c:v>179.79378316906747</c:v>
                </c:pt>
                <c:pt idx="2843">
                  <c:v>91.031187122736412</c:v>
                </c:pt>
                <c:pt idx="2844">
                  <c:v>77.839036144578316</c:v>
                </c:pt>
                <c:pt idx="2845">
                  <c:v>129.59420289855072</c:v>
                </c:pt>
                <c:pt idx="2846">
                  <c:v>110.08017207665233</c:v>
                </c:pt>
                <c:pt idx="2847">
                  <c:v>120.16916916916917</c:v>
                </c:pt>
                <c:pt idx="2848">
                  <c:v>153.69156414762742</c:v>
                </c:pt>
                <c:pt idx="2849">
                  <c:v>175.27562326869807</c:v>
                </c:pt>
                <c:pt idx="2850">
                  <c:v>49.899803536345779</c:v>
                </c:pt>
                <c:pt idx="2851">
                  <c:v>175.38461538461539</c:v>
                </c:pt>
                <c:pt idx="2852">
                  <c:v>77.142857142857139</c:v>
                </c:pt>
                <c:pt idx="2853">
                  <c:v>74.008771929824562</c:v>
                </c:pt>
                <c:pt idx="2854">
                  <c:v>95.64543070797319</c:v>
                </c:pt>
                <c:pt idx="2855">
                  <c:v>35.813814690664458</c:v>
                </c:pt>
                <c:pt idx="2856">
                  <c:v>127.994708994709</c:v>
                </c:pt>
                <c:pt idx="2857">
                  <c:v>52.070270270270271</c:v>
                </c:pt>
                <c:pt idx="2858">
                  <c:v>18.955709342560553</c:v>
                </c:pt>
                <c:pt idx="2859">
                  <c:v>143.31113166820845</c:v>
                </c:pt>
                <c:pt idx="2860">
                  <c:v>136.26300588600884</c:v>
                </c:pt>
                <c:pt idx="2861">
                  <c:v>27.602888086642601</c:v>
                </c:pt>
                <c:pt idx="2862">
                  <c:v>47.89108910891089</c:v>
                </c:pt>
                <c:pt idx="2863">
                  <c:v>100.44747081712062</c:v>
                </c:pt>
                <c:pt idx="2864">
                  <c:v>175.63841807909606</c:v>
                </c:pt>
                <c:pt idx="2865">
                  <c:v>103.94464446444644</c:v>
                </c:pt>
                <c:pt idx="2866">
                  <c:v>33.017582417582418</c:v>
                </c:pt>
                <c:pt idx="2867">
                  <c:v>15.118175535590877</c:v>
                </c:pt>
                <c:pt idx="2868">
                  <c:v>167.8320610687023</c:v>
                </c:pt>
                <c:pt idx="2869">
                  <c:v>68.699395770392755</c:v>
                </c:pt>
                <c:pt idx="2870">
                  <c:v>113.16377816291161</c:v>
                </c:pt>
                <c:pt idx="2871">
                  <c:v>5.4420912039687082</c:v>
                </c:pt>
                <c:pt idx="2872">
                  <c:v>90.238064516129029</c:v>
                </c:pt>
                <c:pt idx="2873">
                  <c:v>95.233341457470146</c:v>
                </c:pt>
                <c:pt idx="2874">
                  <c:v>72.018457481872119</c:v>
                </c:pt>
                <c:pt idx="2875">
                  <c:v>22.93064935064935</c:v>
                </c:pt>
                <c:pt idx="2876">
                  <c:v>1.5519125683060109</c:v>
                </c:pt>
                <c:pt idx="2877">
                  <c:v>2.0162266226622663</c:v>
                </c:pt>
                <c:pt idx="2878">
                  <c:v>24.82801763256839</c:v>
                </c:pt>
                <c:pt idx="2879">
                  <c:v>69.799553944800664</c:v>
                </c:pt>
                <c:pt idx="2880">
                  <c:v>20.135472937188858</c:v>
                </c:pt>
                <c:pt idx="2881">
                  <c:v>49.288416075650119</c:v>
                </c:pt>
                <c:pt idx="2882">
                  <c:v>29.616722783389449</c:v>
                </c:pt>
                <c:pt idx="2883">
                  <c:v>23.862448418156809</c:v>
                </c:pt>
                <c:pt idx="2884">
                  <c:v>99.305941845764849</c:v>
                </c:pt>
                <c:pt idx="2885">
                  <c:v>36.257184421417996</c:v>
                </c:pt>
                <c:pt idx="2886">
                  <c:v>32.261374898639517</c:v>
                </c:pt>
                <c:pt idx="2887">
                  <c:v>34.158606955011997</c:v>
                </c:pt>
                <c:pt idx="2888">
                  <c:v>16.363445378151262</c:v>
                </c:pt>
                <c:pt idx="2889">
                  <c:v>61.793312101910828</c:v>
                </c:pt>
                <c:pt idx="2890">
                  <c:v>0</c:v>
                </c:pt>
                <c:pt idx="2891">
                  <c:v>57.262863534675617</c:v>
                </c:pt>
                <c:pt idx="2892">
                  <c:v>97.009090909090915</c:v>
                </c:pt>
                <c:pt idx="2893">
                  <c:v>38.665934132097057</c:v>
                </c:pt>
                <c:pt idx="2894">
                  <c:v>32.639575971731446</c:v>
                </c:pt>
                <c:pt idx="2895">
                  <c:v>16.555425648520277</c:v>
                </c:pt>
                <c:pt idx="2896">
                  <c:v>44.189050701186623</c:v>
                </c:pt>
                <c:pt idx="2897">
                  <c:v>2.6504217432052481</c:v>
                </c:pt>
                <c:pt idx="2898">
                  <c:v>8.829192546583851</c:v>
                </c:pt>
                <c:pt idx="2899">
                  <c:v>58.571757302526535</c:v>
                </c:pt>
                <c:pt idx="2900">
                  <c:v>6.4542069992553985</c:v>
                </c:pt>
                <c:pt idx="2901">
                  <c:v>18.674865350089767</c:v>
                </c:pt>
                <c:pt idx="2902">
                  <c:v>81.509214743589737</c:v>
                </c:pt>
                <c:pt idx="2903">
                  <c:v>8.9085023737591715</c:v>
                </c:pt>
                <c:pt idx="2904">
                  <c:v>22.140322180916975</c:v>
                </c:pt>
                <c:pt idx="2905">
                  <c:v>1.8491295938104448</c:v>
                </c:pt>
                <c:pt idx="2906">
                  <c:v>35.809772112784856</c:v>
                </c:pt>
                <c:pt idx="2907">
                  <c:v>74.145631067961162</c:v>
                </c:pt>
                <c:pt idx="2908">
                  <c:v>6.5163043478260869</c:v>
                </c:pt>
                <c:pt idx="2909">
                  <c:v>3.025015792798484</c:v>
                </c:pt>
                <c:pt idx="2910">
                  <c:v>0.74386406544996853</c:v>
                </c:pt>
                <c:pt idx="2911">
                  <c:v>61.478502080443825</c:v>
                </c:pt>
                <c:pt idx="2912">
                  <c:v>45.9117296222664</c:v>
                </c:pt>
                <c:pt idx="2913">
                  <c:v>109.5872641509434</c:v>
                </c:pt>
                <c:pt idx="2914">
                  <c:v>32.238778170981561</c:v>
                </c:pt>
                <c:pt idx="2915">
                  <c:v>98.440701844262293</c:v>
                </c:pt>
                <c:pt idx="2916">
                  <c:v>79.749354005167959</c:v>
                </c:pt>
                <c:pt idx="2917">
                  <c:v>75.424157660521303</c:v>
                </c:pt>
                <c:pt idx="2918">
                  <c:v>149.65063091482651</c:v>
                </c:pt>
                <c:pt idx="2919">
                  <c:v>85.794410505555817</c:v>
                </c:pt>
                <c:pt idx="2920">
                  <c:v>93.675343779980807</c:v>
                </c:pt>
                <c:pt idx="2921">
                  <c:v>103.05621061191299</c:v>
                </c:pt>
                <c:pt idx="2922">
                  <c:v>119.31694644284572</c:v>
                </c:pt>
                <c:pt idx="2923">
                  <c:v>51.279808879583399</c:v>
                </c:pt>
                <c:pt idx="2924">
                  <c:v>138.05345316934722</c:v>
                </c:pt>
                <c:pt idx="2925">
                  <c:v>97.966632962588477</c:v>
                </c:pt>
                <c:pt idx="2926">
                  <c:v>127.70173737976287</c:v>
                </c:pt>
                <c:pt idx="2927">
                  <c:v>152.25583657587549</c:v>
                </c:pt>
                <c:pt idx="2928">
                  <c:v>86.014117226590429</c:v>
                </c:pt>
                <c:pt idx="2929">
                  <c:v>71.971691436659583</c:v>
                </c:pt>
                <c:pt idx="2930">
                  <c:v>27.381397908640615</c:v>
                </c:pt>
                <c:pt idx="2931">
                  <c:v>177.34782608695653</c:v>
                </c:pt>
                <c:pt idx="2932">
                  <c:v>49.207836456558773</c:v>
                </c:pt>
                <c:pt idx="2933">
                  <c:v>49.504088307440718</c:v>
                </c:pt>
                <c:pt idx="2934">
                  <c:v>89.587990642058742</c:v>
                </c:pt>
                <c:pt idx="2935">
                  <c:v>73.864477953807977</c:v>
                </c:pt>
                <c:pt idx="2936">
                  <c:v>114.91800152555301</c:v>
                </c:pt>
                <c:pt idx="2937">
                  <c:v>35.820079291044777</c:v>
                </c:pt>
                <c:pt idx="2938">
                  <c:v>83.231729055258469</c:v>
                </c:pt>
                <c:pt idx="2939">
                  <c:v>41.763698630136986</c:v>
                </c:pt>
                <c:pt idx="2940">
                  <c:v>129.91583218232043</c:v>
                </c:pt>
                <c:pt idx="2941">
                  <c:v>71.047837295903747</c:v>
                </c:pt>
                <c:pt idx="2942">
                  <c:v>33.327485380116961</c:v>
                </c:pt>
                <c:pt idx="2943">
                  <c:v>0</c:v>
                </c:pt>
                <c:pt idx="2944">
                  <c:v>60.096546602302269</c:v>
                </c:pt>
                <c:pt idx="2945">
                  <c:v>159.31808731808732</c:v>
                </c:pt>
                <c:pt idx="2946">
                  <c:v>92.412195121951214</c:v>
                </c:pt>
                <c:pt idx="2947">
                  <c:v>82.451104100946367</c:v>
                </c:pt>
                <c:pt idx="2948">
                  <c:v>164.41533277169336</c:v>
                </c:pt>
                <c:pt idx="2949">
                  <c:v>114.10323383084577</c:v>
                </c:pt>
                <c:pt idx="2950">
                  <c:v>12.342857142857143</c:v>
                </c:pt>
                <c:pt idx="2951">
                  <c:v>23.812670920692799</c:v>
                </c:pt>
                <c:pt idx="2952">
                  <c:v>174.92047589229807</c:v>
                </c:pt>
                <c:pt idx="2953">
                  <c:v>132.14065510597302</c:v>
                </c:pt>
                <c:pt idx="2954">
                  <c:v>7.3426217591470806</c:v>
                </c:pt>
                <c:pt idx="2955">
                  <c:v>95.550458715596335</c:v>
                </c:pt>
                <c:pt idx="2956">
                  <c:v>73.951013898382314</c:v>
                </c:pt>
                <c:pt idx="2957">
                  <c:v>67.448717948717942</c:v>
                </c:pt>
                <c:pt idx="2958">
                  <c:v>173.44161358811041</c:v>
                </c:pt>
                <c:pt idx="2959">
                  <c:v>74.157963827304556</c:v>
                </c:pt>
                <c:pt idx="2960">
                  <c:v>158.62264150943398</c:v>
                </c:pt>
                <c:pt idx="2961">
                  <c:v>91.64970553592461</c:v>
                </c:pt>
                <c:pt idx="2962">
                  <c:v>64.865942028985501</c:v>
                </c:pt>
                <c:pt idx="2963">
                  <c:v>28.309021113243762</c:v>
                </c:pt>
                <c:pt idx="2964">
                  <c:v>7.8679867986798682</c:v>
                </c:pt>
                <c:pt idx="2965">
                  <c:v>89.504386801449556</c:v>
                </c:pt>
                <c:pt idx="2966">
                  <c:v>174.64164648910412</c:v>
                </c:pt>
                <c:pt idx="2967">
                  <c:v>76.354838709677423</c:v>
                </c:pt>
                <c:pt idx="2968">
                  <c:v>35.102340623800913</c:v>
                </c:pt>
                <c:pt idx="2969">
                  <c:v>99.635118306351188</c:v>
                </c:pt>
                <c:pt idx="2970">
                  <c:v>170.40689655172415</c:v>
                </c:pt>
                <c:pt idx="2971">
                  <c:v>123.23599677159</c:v>
                </c:pt>
                <c:pt idx="2972">
                  <c:v>2.8079096045197742</c:v>
                </c:pt>
                <c:pt idx="2973">
                  <c:v>111.79646017699115</c:v>
                </c:pt>
                <c:pt idx="2974">
                  <c:v>102.43661971830986</c:v>
                </c:pt>
                <c:pt idx="2975">
                  <c:v>142.24021266312229</c:v>
                </c:pt>
                <c:pt idx="2976">
                  <c:v>21.526036131774706</c:v>
                </c:pt>
                <c:pt idx="2977">
                  <c:v>7.7932584269662923</c:v>
                </c:pt>
                <c:pt idx="2978">
                  <c:v>143.61576354679804</c:v>
                </c:pt>
                <c:pt idx="2979">
                  <c:v>146.81892021022455</c:v>
                </c:pt>
                <c:pt idx="2980">
                  <c:v>86.135940409683428</c:v>
                </c:pt>
                <c:pt idx="2981">
                  <c:v>158.06275303643724</c:v>
                </c:pt>
                <c:pt idx="2982">
                  <c:v>58.725943258262653</c:v>
                </c:pt>
                <c:pt idx="2983">
                  <c:v>115.60098140495867</c:v>
                </c:pt>
                <c:pt idx="2984">
                  <c:v>0</c:v>
                </c:pt>
                <c:pt idx="2985">
                  <c:v>136.55000000000001</c:v>
                </c:pt>
                <c:pt idx="2986">
                  <c:v>23.572171651495449</c:v>
                </c:pt>
                <c:pt idx="2987">
                  <c:v>137.76536544850498</c:v>
                </c:pt>
                <c:pt idx="2988">
                  <c:v>57.356043178198547</c:v>
                </c:pt>
                <c:pt idx="2989">
                  <c:v>151.06738574040219</c:v>
                </c:pt>
                <c:pt idx="2990">
                  <c:v>160.21929824561403</c:v>
                </c:pt>
                <c:pt idx="2991">
                  <c:v>9.8497889596954398</c:v>
                </c:pt>
                <c:pt idx="2992">
                  <c:v>148.6171875</c:v>
                </c:pt>
                <c:pt idx="2993">
                  <c:v>135.61144377910844</c:v>
                </c:pt>
                <c:pt idx="2994">
                  <c:v>24.133814170555791</c:v>
                </c:pt>
                <c:pt idx="2995">
                  <c:v>146.656038647343</c:v>
                </c:pt>
                <c:pt idx="2996">
                  <c:v>156.27145321259164</c:v>
                </c:pt>
                <c:pt idx="2997">
                  <c:v>5.4015518913676042</c:v>
                </c:pt>
                <c:pt idx="2998">
                  <c:v>111.55288157061432</c:v>
                </c:pt>
                <c:pt idx="2999">
                  <c:v>41.798380566801619</c:v>
                </c:pt>
                <c:pt idx="3000">
                  <c:v>131.34156570363467</c:v>
                </c:pt>
                <c:pt idx="3001">
                  <c:v>0</c:v>
                </c:pt>
                <c:pt idx="3002">
                  <c:v>163.66666666666666</c:v>
                </c:pt>
                <c:pt idx="3003">
                  <c:v>11.170981924767952</c:v>
                </c:pt>
                <c:pt idx="3004">
                  <c:v>159.88127490039841</c:v>
                </c:pt>
                <c:pt idx="3005">
                  <c:v>0</c:v>
                </c:pt>
                <c:pt idx="3006">
                  <c:v>70.417808219178085</c:v>
                </c:pt>
                <c:pt idx="3007">
                  <c:v>94.532346723044398</c:v>
                </c:pt>
                <c:pt idx="3008">
                  <c:v>5.3250191864927094</c:v>
                </c:pt>
                <c:pt idx="3009">
                  <c:v>152.95997893628225</c:v>
                </c:pt>
                <c:pt idx="3010">
                  <c:v>103.93589743589743</c:v>
                </c:pt>
                <c:pt idx="3011">
                  <c:v>164.51573472041613</c:v>
                </c:pt>
                <c:pt idx="3012">
                  <c:v>138.97071339173968</c:v>
                </c:pt>
                <c:pt idx="3013">
                  <c:v>101.04660529344073</c:v>
                </c:pt>
                <c:pt idx="3014">
                  <c:v>177.380081300813</c:v>
                </c:pt>
                <c:pt idx="3015">
                  <c:v>130.74683544303798</c:v>
                </c:pt>
                <c:pt idx="3016">
                  <c:v>165.26288659793815</c:v>
                </c:pt>
                <c:pt idx="3017">
                  <c:v>49.071104387291982</c:v>
                </c:pt>
                <c:pt idx="3018">
                  <c:v>26.47890535917902</c:v>
                </c:pt>
                <c:pt idx="3019">
                  <c:v>27.103746397694525</c:v>
                </c:pt>
                <c:pt idx="3020">
                  <c:v>41</c:v>
                </c:pt>
                <c:pt idx="3021">
                  <c:v>102.90137931034482</c:v>
                </c:pt>
                <c:pt idx="3022">
                  <c:v>50.594594594594597</c:v>
                </c:pt>
                <c:pt idx="3023">
                  <c:v>159.73122807017543</c:v>
                </c:pt>
                <c:pt idx="3024">
                  <c:v>61.458823529411767</c:v>
                </c:pt>
                <c:pt idx="3025">
                  <c:v>128.7047268262738</c:v>
                </c:pt>
                <c:pt idx="3026">
                  <c:v>106.78431372549019</c:v>
                </c:pt>
                <c:pt idx="3027">
                  <c:v>14.908371040723981</c:v>
                </c:pt>
                <c:pt idx="3028">
                  <c:v>153.27434257285003</c:v>
                </c:pt>
                <c:pt idx="3029">
                  <c:v>0.5249609984399376</c:v>
                </c:pt>
                <c:pt idx="3030">
                  <c:v>78.857150824487363</c:v>
                </c:pt>
                <c:pt idx="3031">
                  <c:v>34.486331849968217</c:v>
                </c:pt>
                <c:pt idx="3032">
                  <c:v>48.763320941759602</c:v>
                </c:pt>
                <c:pt idx="3033">
                  <c:v>156.66249999999999</c:v>
                </c:pt>
                <c:pt idx="3034">
                  <c:v>54.865248226950357</c:v>
                </c:pt>
                <c:pt idx="3035">
                  <c:v>167.84106520131036</c:v>
                </c:pt>
                <c:pt idx="3036">
                  <c:v>12.446488294314381</c:v>
                </c:pt>
                <c:pt idx="3037">
                  <c:v>55.233082706766915</c:v>
                </c:pt>
                <c:pt idx="3038">
                  <c:v>12.847679892400807</c:v>
                </c:pt>
                <c:pt idx="3039">
                  <c:v>0</c:v>
                </c:pt>
                <c:pt idx="3040">
                  <c:v>50.333333333333336</c:v>
                </c:pt>
                <c:pt idx="3041">
                  <c:v>15.023049645390071</c:v>
                </c:pt>
                <c:pt idx="3042">
                  <c:v>138.13150684931506</c:v>
                </c:pt>
                <c:pt idx="3043">
                  <c:v>100.64871194379391</c:v>
                </c:pt>
                <c:pt idx="3044">
                  <c:v>30.536504424778762</c:v>
                </c:pt>
                <c:pt idx="3045">
                  <c:v>1.7721518987341771</c:v>
                </c:pt>
                <c:pt idx="3046">
                  <c:v>134</c:v>
                </c:pt>
                <c:pt idx="3047">
                  <c:v>4.4664310954063602</c:v>
                </c:pt>
                <c:pt idx="3048">
                  <c:v>126.91740412979351</c:v>
                </c:pt>
                <c:pt idx="3049">
                  <c:v>118.03038674033149</c:v>
                </c:pt>
                <c:pt idx="3050">
                  <c:v>76.953736654804274</c:v>
                </c:pt>
                <c:pt idx="3051">
                  <c:v>123.85279337865799</c:v>
                </c:pt>
                <c:pt idx="3052">
                  <c:v>108.53815892997639</c:v>
                </c:pt>
                <c:pt idx="3053">
                  <c:v>102.57794943820225</c:v>
                </c:pt>
                <c:pt idx="3054">
                  <c:v>6.1806282722513091</c:v>
                </c:pt>
                <c:pt idx="3055">
                  <c:v>89.484662576687114</c:v>
                </c:pt>
                <c:pt idx="3056">
                  <c:v>6.4191769198133217</c:v>
                </c:pt>
                <c:pt idx="3057">
                  <c:v>146.80799999999999</c:v>
                </c:pt>
                <c:pt idx="3058">
                  <c:v>112.26851560037819</c:v>
                </c:pt>
                <c:pt idx="3059">
                  <c:v>71.705263157894734</c:v>
                </c:pt>
                <c:pt idx="3060">
                  <c:v>161.23931623931625</c:v>
                </c:pt>
                <c:pt idx="3061">
                  <c:v>29.685172171468729</c:v>
                </c:pt>
                <c:pt idx="3062">
                  <c:v>132.39077458659705</c:v>
                </c:pt>
                <c:pt idx="3063">
                  <c:v>64.764274061990207</c:v>
                </c:pt>
                <c:pt idx="3064">
                  <c:v>169.64823008849558</c:v>
                </c:pt>
                <c:pt idx="3065">
                  <c:v>121.75528700906344</c:v>
                </c:pt>
                <c:pt idx="3066">
                  <c:v>82.772727272727266</c:v>
                </c:pt>
                <c:pt idx="3067">
                  <c:v>135.81049935979513</c:v>
                </c:pt>
                <c:pt idx="3068">
                  <c:v>111.31778228532792</c:v>
                </c:pt>
                <c:pt idx="3069">
                  <c:v>140.03655435473618</c:v>
                </c:pt>
                <c:pt idx="3070">
                  <c:v>169.81971465629053</c:v>
                </c:pt>
                <c:pt idx="3071">
                  <c:v>0.79707495429616093</c:v>
                </c:pt>
                <c:pt idx="3072">
                  <c:v>110.3400496825835</c:v>
                </c:pt>
                <c:pt idx="3073">
                  <c:v>140.1556886227545</c:v>
                </c:pt>
                <c:pt idx="3074">
                  <c:v>141.84429065743944</c:v>
                </c:pt>
                <c:pt idx="3075">
                  <c:v>66.888993859234773</c:v>
                </c:pt>
                <c:pt idx="3076">
                  <c:v>58.812206572769952</c:v>
                </c:pt>
                <c:pt idx="3077">
                  <c:v>8.4087968952134537E-2</c:v>
                </c:pt>
                <c:pt idx="3078">
                  <c:v>18.868421052631579</c:v>
                </c:pt>
                <c:pt idx="3079">
                  <c:v>113.32478959449121</c:v>
                </c:pt>
                <c:pt idx="3080">
                  <c:v>137.54726525450522</c:v>
                </c:pt>
                <c:pt idx="3081">
                  <c:v>119.15850340136055</c:v>
                </c:pt>
                <c:pt idx="3082">
                  <c:v>60.919351351351352</c:v>
                </c:pt>
                <c:pt idx="3083">
                  <c:v>0</c:v>
                </c:pt>
                <c:pt idx="3084">
                  <c:v>46.360655737704917</c:v>
                </c:pt>
                <c:pt idx="3085">
                  <c:v>171.55789473684212</c:v>
                </c:pt>
                <c:pt idx="3086">
                  <c:v>2.3827100534239922</c:v>
                </c:pt>
                <c:pt idx="3087">
                  <c:v>8.4482598607888626</c:v>
                </c:pt>
                <c:pt idx="3088">
                  <c:v>9.7513464991023344</c:v>
                </c:pt>
                <c:pt idx="3089">
                  <c:v>63.291428571428568</c:v>
                </c:pt>
                <c:pt idx="3090">
                  <c:v>2.4886515353805074</c:v>
                </c:pt>
                <c:pt idx="3091">
                  <c:v>8.3877621175661741</c:v>
                </c:pt>
                <c:pt idx="3092">
                  <c:v>18.159414212444759</c:v>
                </c:pt>
                <c:pt idx="3093">
                  <c:v>2.4171056709017664E-2</c:v>
                </c:pt>
                <c:pt idx="3094">
                  <c:v>35.634633682207422</c:v>
                </c:pt>
                <c:pt idx="3095">
                  <c:v>16.409660107334528</c:v>
                </c:pt>
                <c:pt idx="3096">
                  <c:v>155.52892561983472</c:v>
                </c:pt>
                <c:pt idx="3097">
                  <c:v>80.27903173045469</c:v>
                </c:pt>
                <c:pt idx="3098">
                  <c:v>67.57676984370211</c:v>
                </c:pt>
                <c:pt idx="3099">
                  <c:v>11.679389312977099</c:v>
                </c:pt>
                <c:pt idx="3100">
                  <c:v>130.28994082840237</c:v>
                </c:pt>
                <c:pt idx="3101">
                  <c:v>104.25991373312927</c:v>
                </c:pt>
                <c:pt idx="3102">
                  <c:v>100.32471264367815</c:v>
                </c:pt>
                <c:pt idx="3103">
                  <c:v>81.529528931381336</c:v>
                </c:pt>
                <c:pt idx="3104">
                  <c:v>67.105472404116</c:v>
                </c:pt>
                <c:pt idx="3105">
                  <c:v>150.04822335025381</c:v>
                </c:pt>
                <c:pt idx="3106">
                  <c:v>146.42780748663102</c:v>
                </c:pt>
                <c:pt idx="3107">
                  <c:v>118.35779816513761</c:v>
                </c:pt>
                <c:pt idx="3108">
                  <c:v>96.921410719244648</c:v>
                </c:pt>
                <c:pt idx="3109">
                  <c:v>0.84471931493815411</c:v>
                </c:pt>
                <c:pt idx="3110">
                  <c:v>67.398623610375864</c:v>
                </c:pt>
                <c:pt idx="3111">
                  <c:v>94.870317002881848</c:v>
                </c:pt>
                <c:pt idx="3112">
                  <c:v>145.98901098901098</c:v>
                </c:pt>
                <c:pt idx="3113">
                  <c:v>174.15765765765767</c:v>
                </c:pt>
                <c:pt idx="3114">
                  <c:v>57.581775700934578</c:v>
                </c:pt>
                <c:pt idx="3115">
                  <c:v>121.69491525423729</c:v>
                </c:pt>
                <c:pt idx="3116">
                  <c:v>167.8651332119808</c:v>
                </c:pt>
                <c:pt idx="3117">
                  <c:v>1.1402116402116402</c:v>
                </c:pt>
                <c:pt idx="3118">
                  <c:v>1.3634577603143418</c:v>
                </c:pt>
                <c:pt idx="3119">
                  <c:v>131.18757327080891</c:v>
                </c:pt>
                <c:pt idx="3120">
                  <c:v>132.69204737732656</c:v>
                </c:pt>
                <c:pt idx="3121">
                  <c:v>86.87822222222222</c:v>
                </c:pt>
                <c:pt idx="3122">
                  <c:v>111.81308255659121</c:v>
                </c:pt>
                <c:pt idx="3123">
                  <c:v>8.9204941400063351</c:v>
                </c:pt>
                <c:pt idx="3124">
                  <c:v>109.60467471756915</c:v>
                </c:pt>
                <c:pt idx="3125">
                  <c:v>20.577023498694516</c:v>
                </c:pt>
                <c:pt idx="3126">
                  <c:v>0.71587995777409141</c:v>
                </c:pt>
                <c:pt idx="3127">
                  <c:v>122.49397590361446</c:v>
                </c:pt>
                <c:pt idx="3128">
                  <c:v>125.29905335628227</c:v>
                </c:pt>
                <c:pt idx="3129">
                  <c:v>70.820640348150448</c:v>
                </c:pt>
                <c:pt idx="3130">
                  <c:v>92.010272297407468</c:v>
                </c:pt>
                <c:pt idx="3131">
                  <c:v>11.725587144622992</c:v>
                </c:pt>
                <c:pt idx="3132">
                  <c:v>21.306167826759474</c:v>
                </c:pt>
                <c:pt idx="3133">
                  <c:v>21.332627118644069</c:v>
                </c:pt>
                <c:pt idx="3134">
                  <c:v>111.33548090197883</c:v>
                </c:pt>
                <c:pt idx="3135">
                  <c:v>82.690690690690687</c:v>
                </c:pt>
                <c:pt idx="3136">
                  <c:v>76.353633217993078</c:v>
                </c:pt>
                <c:pt idx="3137">
                  <c:v>29.143872113676732</c:v>
                </c:pt>
                <c:pt idx="3138">
                  <c:v>86.771598808341608</c:v>
                </c:pt>
                <c:pt idx="3139">
                  <c:v>125.9383484162896</c:v>
                </c:pt>
                <c:pt idx="3140">
                  <c:v>139.41176470588235</c:v>
                </c:pt>
                <c:pt idx="3141">
                  <c:v>146.12244897959184</c:v>
                </c:pt>
                <c:pt idx="3142">
                  <c:v>129.86712546320805</c:v>
                </c:pt>
                <c:pt idx="3143">
                  <c:v>55.825027685492799</c:v>
                </c:pt>
                <c:pt idx="3144">
                  <c:v>169.38364779874215</c:v>
                </c:pt>
                <c:pt idx="3145">
                  <c:v>0.62797769893563105</c:v>
                </c:pt>
                <c:pt idx="3146">
                  <c:v>0.16226415094339622</c:v>
                </c:pt>
                <c:pt idx="3147">
                  <c:v>26.473684210526315</c:v>
                </c:pt>
                <c:pt idx="3148">
                  <c:v>28.904583723105706</c:v>
                </c:pt>
                <c:pt idx="3149">
                  <c:v>124.8746952705997</c:v>
                </c:pt>
                <c:pt idx="3150">
                  <c:v>55.017144009681324</c:v>
                </c:pt>
                <c:pt idx="3151">
                  <c:v>156.93416927899688</c:v>
                </c:pt>
                <c:pt idx="3152">
                  <c:v>19.862629660779366</c:v>
                </c:pt>
                <c:pt idx="3153">
                  <c:v>79.214589273226096</c:v>
                </c:pt>
                <c:pt idx="3154">
                  <c:v>10.541847041847042</c:v>
                </c:pt>
                <c:pt idx="3155">
                  <c:v>121.3179347826087</c:v>
                </c:pt>
                <c:pt idx="3156">
                  <c:v>105.21448467966574</c:v>
                </c:pt>
                <c:pt idx="3157">
                  <c:v>96.036610448375157</c:v>
                </c:pt>
                <c:pt idx="3158">
                  <c:v>133.01967213114753</c:v>
                </c:pt>
                <c:pt idx="3159">
                  <c:v>171.78019801980199</c:v>
                </c:pt>
                <c:pt idx="3160">
                  <c:v>27.924564796905223</c:v>
                </c:pt>
                <c:pt idx="3161">
                  <c:v>65.885993485342013</c:v>
                </c:pt>
                <c:pt idx="3162">
                  <c:v>54.822143698468786</c:v>
                </c:pt>
                <c:pt idx="3163">
                  <c:v>7.7935285053929118</c:v>
                </c:pt>
                <c:pt idx="3164">
                  <c:v>110.32012295531892</c:v>
                </c:pt>
                <c:pt idx="3165">
                  <c:v>39.983514821536602</c:v>
                </c:pt>
                <c:pt idx="3166">
                  <c:v>0</c:v>
                </c:pt>
                <c:pt idx="3167">
                  <c:v>81.038265306122454</c:v>
                </c:pt>
                <c:pt idx="3168">
                  <c:v>34.797152465663011</c:v>
                </c:pt>
                <c:pt idx="3169">
                  <c:v>98.158963044677336</c:v>
                </c:pt>
                <c:pt idx="3170">
                  <c:v>52.056603773584904</c:v>
                </c:pt>
                <c:pt idx="3171">
                  <c:v>62.274096385542165</c:v>
                </c:pt>
                <c:pt idx="3172">
                  <c:v>49.704190186712985</c:v>
                </c:pt>
                <c:pt idx="3173">
                  <c:v>141.71450242718447</c:v>
                </c:pt>
                <c:pt idx="3174">
                  <c:v>171.31307490144548</c:v>
                </c:pt>
                <c:pt idx="3175">
                  <c:v>0</c:v>
                </c:pt>
                <c:pt idx="3176">
                  <c:v>88.05298013245033</c:v>
                </c:pt>
                <c:pt idx="3177">
                  <c:v>13.936957420421662</c:v>
                </c:pt>
                <c:pt idx="3178">
                  <c:v>164.54401805869074</c:v>
                </c:pt>
                <c:pt idx="3179">
                  <c:v>61.68780487804878</c:v>
                </c:pt>
                <c:pt idx="3180">
                  <c:v>29.742424242424242</c:v>
                </c:pt>
                <c:pt idx="3181">
                  <c:v>17.391999999999999</c:v>
                </c:pt>
                <c:pt idx="3182">
                  <c:v>92.471910112359552</c:v>
                </c:pt>
                <c:pt idx="3183">
                  <c:v>78.625</c:v>
                </c:pt>
                <c:pt idx="3184">
                  <c:v>61.634238787113077</c:v>
                </c:pt>
                <c:pt idx="3185">
                  <c:v>5.7924187725631766</c:v>
                </c:pt>
                <c:pt idx="3186">
                  <c:v>61.507601351351354</c:v>
                </c:pt>
                <c:pt idx="3187">
                  <c:v>147.13677169512411</c:v>
                </c:pt>
                <c:pt idx="3188">
                  <c:v>84.502874022034163</c:v>
                </c:pt>
                <c:pt idx="3189">
                  <c:v>25.255347545359449</c:v>
                </c:pt>
                <c:pt idx="3190">
                  <c:v>0.36842105263157893</c:v>
                </c:pt>
                <c:pt idx="3191">
                  <c:v>65.62875618105744</c:v>
                </c:pt>
                <c:pt idx="3192">
                  <c:v>58.542691751085385</c:v>
                </c:pt>
                <c:pt idx="3193">
                  <c:v>44.440928270042193</c:v>
                </c:pt>
                <c:pt idx="3194">
                  <c:v>102.07909604519774</c:v>
                </c:pt>
                <c:pt idx="3195">
                  <c:v>103.85688405797102</c:v>
                </c:pt>
                <c:pt idx="3196">
                  <c:v>0</c:v>
                </c:pt>
                <c:pt idx="3197">
                  <c:v>161.83000000000001</c:v>
                </c:pt>
                <c:pt idx="3198">
                  <c:v>50.778282009724471</c:v>
                </c:pt>
                <c:pt idx="3199">
                  <c:v>154.51685393258427</c:v>
                </c:pt>
                <c:pt idx="3200">
                  <c:v>6.1288103048243858</c:v>
                </c:pt>
                <c:pt idx="3201">
                  <c:v>88.332641432641438</c:v>
                </c:pt>
                <c:pt idx="3202">
                  <c:v>39.857988165680474</c:v>
                </c:pt>
                <c:pt idx="3203">
                  <c:v>68.608695652173907</c:v>
                </c:pt>
                <c:pt idx="3204">
                  <c:v>11.619976004799041</c:v>
                </c:pt>
                <c:pt idx="3205">
                  <c:v>115.7781350482315</c:v>
                </c:pt>
                <c:pt idx="3206">
                  <c:v>109.22641509433963</c:v>
                </c:pt>
                <c:pt idx="3207">
                  <c:v>171.38821030270844</c:v>
                </c:pt>
                <c:pt idx="3208">
                  <c:v>9.4151068046685751</c:v>
                </c:pt>
                <c:pt idx="3209">
                  <c:v>166.68316831683168</c:v>
                </c:pt>
                <c:pt idx="3210">
                  <c:v>167.32688927943761</c:v>
                </c:pt>
                <c:pt idx="3211">
                  <c:v>3.6655480984340043</c:v>
                </c:pt>
                <c:pt idx="3212">
                  <c:v>46.683377308707122</c:v>
                </c:pt>
                <c:pt idx="3213">
                  <c:v>19.334788302051507</c:v>
                </c:pt>
                <c:pt idx="3214">
                  <c:v>88.190082644628106</c:v>
                </c:pt>
                <c:pt idx="3215">
                  <c:v>93.772291820191597</c:v>
                </c:pt>
                <c:pt idx="3216">
                  <c:v>159.93333333333334</c:v>
                </c:pt>
                <c:pt idx="3217">
                  <c:v>12.288713910761155</c:v>
                </c:pt>
                <c:pt idx="3218">
                  <c:v>96.590517241379317</c:v>
                </c:pt>
                <c:pt idx="3219">
                  <c:v>149.02884615384616</c:v>
                </c:pt>
                <c:pt idx="3220">
                  <c:v>8.2555555555555564</c:v>
                </c:pt>
                <c:pt idx="3221">
                  <c:v>3.3623838513297022</c:v>
                </c:pt>
                <c:pt idx="3222">
                  <c:v>127.93171148100726</c:v>
                </c:pt>
                <c:pt idx="3223">
                  <c:v>105.71382636655949</c:v>
                </c:pt>
                <c:pt idx="3224">
                  <c:v>154.92543859649123</c:v>
                </c:pt>
                <c:pt idx="3225">
                  <c:v>79.301886792452834</c:v>
                </c:pt>
                <c:pt idx="3226">
                  <c:v>42.987261146496813</c:v>
                </c:pt>
                <c:pt idx="3227">
                  <c:v>32.258581235697939</c:v>
                </c:pt>
                <c:pt idx="3228">
                  <c:v>27.797124600638977</c:v>
                </c:pt>
                <c:pt idx="3229">
                  <c:v>1.382469433442397</c:v>
                </c:pt>
                <c:pt idx="3230">
                  <c:v>92.82929379336565</c:v>
                </c:pt>
                <c:pt idx="3231">
                  <c:v>105.02751744765703</c:v>
                </c:pt>
                <c:pt idx="3232">
                  <c:v>4.1338862559241702</c:v>
                </c:pt>
                <c:pt idx="3233">
                  <c:v>67.306668389764795</c:v>
                </c:pt>
                <c:pt idx="3234">
                  <c:v>168.67220902612826</c:v>
                </c:pt>
                <c:pt idx="3235">
                  <c:v>166.84532095901005</c:v>
                </c:pt>
                <c:pt idx="3236">
                  <c:v>24.666746240152783</c:v>
                </c:pt>
                <c:pt idx="3237">
                  <c:v>147.61149825783971</c:v>
                </c:pt>
                <c:pt idx="3238">
                  <c:v>150.3413566739606</c:v>
                </c:pt>
                <c:pt idx="3239">
                  <c:v>43.935677926885703</c:v>
                </c:pt>
                <c:pt idx="3240">
                  <c:v>147.84710743801654</c:v>
                </c:pt>
                <c:pt idx="3241">
                  <c:v>97.189611303277246</c:v>
                </c:pt>
                <c:pt idx="3242">
                  <c:v>127.15</c:v>
                </c:pt>
                <c:pt idx="3243">
                  <c:v>0</c:v>
                </c:pt>
                <c:pt idx="3244">
                  <c:v>39.862190812720847</c:v>
                </c:pt>
                <c:pt idx="3245">
                  <c:v>37.653639958986375</c:v>
                </c:pt>
                <c:pt idx="3246">
                  <c:v>1.236603462489695E-2</c:v>
                </c:pt>
                <c:pt idx="3247">
                  <c:v>111.93450598802396</c:v>
                </c:pt>
                <c:pt idx="3248">
                  <c:v>69.043508771929822</c:v>
                </c:pt>
                <c:pt idx="3249">
                  <c:v>20.832214765100669</c:v>
                </c:pt>
                <c:pt idx="3250">
                  <c:v>43.063788659793815</c:v>
                </c:pt>
                <c:pt idx="3251">
                  <c:v>140.15849673202615</c:v>
                </c:pt>
                <c:pt idx="3252">
                  <c:v>0</c:v>
                </c:pt>
                <c:pt idx="3253">
                  <c:v>104.03741200664399</c:v>
                </c:pt>
                <c:pt idx="3254">
                  <c:v>73.273094211540226</c:v>
                </c:pt>
                <c:pt idx="3255">
                  <c:v>5.1094793057409884</c:v>
                </c:pt>
                <c:pt idx="3256">
                  <c:v>41.663623082542003</c:v>
                </c:pt>
                <c:pt idx="3257">
                  <c:v>117.29273672601229</c:v>
                </c:pt>
                <c:pt idx="3258">
                  <c:v>37.573275862068968</c:v>
                </c:pt>
                <c:pt idx="3259">
                  <c:v>102.29522024367385</c:v>
                </c:pt>
                <c:pt idx="3260">
                  <c:v>58.444294238299456</c:v>
                </c:pt>
                <c:pt idx="3261">
                  <c:v>126.45161290322581</c:v>
                </c:pt>
                <c:pt idx="3262">
                  <c:v>31.069651741293534</c:v>
                </c:pt>
                <c:pt idx="3263">
                  <c:v>150.135700066357</c:v>
                </c:pt>
                <c:pt idx="3264">
                  <c:v>164.82258064516128</c:v>
                </c:pt>
                <c:pt idx="3265">
                  <c:v>38.789915966386552</c:v>
                </c:pt>
                <c:pt idx="3266">
                  <c:v>96.080160320641284</c:v>
                </c:pt>
                <c:pt idx="3267">
                  <c:v>146.62167392356071</c:v>
                </c:pt>
                <c:pt idx="3268">
                  <c:v>29.535014005602243</c:v>
                </c:pt>
                <c:pt idx="3269">
                  <c:v>83.305160142348754</c:v>
                </c:pt>
                <c:pt idx="3270">
                  <c:v>76.902119071644805</c:v>
                </c:pt>
                <c:pt idx="3271">
                  <c:v>126.61174242424242</c:v>
                </c:pt>
                <c:pt idx="3272">
                  <c:v>142.23932441708092</c:v>
                </c:pt>
                <c:pt idx="3273">
                  <c:v>53.78879146016012</c:v>
                </c:pt>
                <c:pt idx="3274">
                  <c:v>134.26434782608695</c:v>
                </c:pt>
                <c:pt idx="3275">
                  <c:v>116.04022988505747</c:v>
                </c:pt>
                <c:pt idx="3276">
                  <c:v>2.0514640638864243</c:v>
                </c:pt>
                <c:pt idx="3277">
                  <c:v>112.04371424380226</c:v>
                </c:pt>
                <c:pt idx="3278">
                  <c:v>88.606896551724134</c:v>
                </c:pt>
                <c:pt idx="3279">
                  <c:v>137.60299358517463</c:v>
                </c:pt>
                <c:pt idx="3280">
                  <c:v>4.7782719186785263</c:v>
                </c:pt>
                <c:pt idx="3281">
                  <c:v>160.92972972972973</c:v>
                </c:pt>
                <c:pt idx="3282">
                  <c:v>97.835880933226065</c:v>
                </c:pt>
                <c:pt idx="3283">
                  <c:v>53.986020923520925</c:v>
                </c:pt>
                <c:pt idx="3284">
                  <c:v>164.91433021806853</c:v>
                </c:pt>
                <c:pt idx="3285">
                  <c:v>120.67142857142858</c:v>
                </c:pt>
                <c:pt idx="3286">
                  <c:v>176.94090382387023</c:v>
                </c:pt>
                <c:pt idx="3287">
                  <c:v>168.08988168815117</c:v>
                </c:pt>
                <c:pt idx="3288">
                  <c:v>28.797406807131281</c:v>
                </c:pt>
                <c:pt idx="3289">
                  <c:v>0</c:v>
                </c:pt>
                <c:pt idx="3290">
                  <c:v>55.4551724137931</c:v>
                </c:pt>
                <c:pt idx="3291">
                  <c:v>45.866425992779781</c:v>
                </c:pt>
                <c:pt idx="3292">
                  <c:v>82.107632093933461</c:v>
                </c:pt>
                <c:pt idx="3293">
                  <c:v>137.16071428571428</c:v>
                </c:pt>
                <c:pt idx="3294">
                  <c:v>45.220713073005093</c:v>
                </c:pt>
                <c:pt idx="3295">
                  <c:v>3.6201018375027672</c:v>
                </c:pt>
                <c:pt idx="3296">
                  <c:v>86.438961763885018</c:v>
                </c:pt>
                <c:pt idx="3297">
                  <c:v>21.722379603399432</c:v>
                </c:pt>
                <c:pt idx="3298">
                  <c:v>49.011667810569662</c:v>
                </c:pt>
                <c:pt idx="3299">
                  <c:v>56.319396051103368</c:v>
                </c:pt>
                <c:pt idx="3300">
                  <c:v>85.562128593607795</c:v>
                </c:pt>
                <c:pt idx="3301">
                  <c:v>4.6523262032085562</c:v>
                </c:pt>
                <c:pt idx="3302">
                  <c:v>158.28250137136587</c:v>
                </c:pt>
                <c:pt idx="3303">
                  <c:v>169.46826987307949</c:v>
                </c:pt>
                <c:pt idx="3304">
                  <c:v>50.753595397890699</c:v>
                </c:pt>
                <c:pt idx="3305">
                  <c:v>115.14089347079037</c:v>
                </c:pt>
                <c:pt idx="3306">
                  <c:v>139.27393617021278</c:v>
                </c:pt>
                <c:pt idx="3307">
                  <c:v>161.78391959798995</c:v>
                </c:pt>
                <c:pt idx="3308">
                  <c:v>174.8259526261586</c:v>
                </c:pt>
                <c:pt idx="3309">
                  <c:v>136.32660167130919</c:v>
                </c:pt>
                <c:pt idx="3310">
                  <c:v>139.91570881226053</c:v>
                </c:pt>
                <c:pt idx="3311">
                  <c:v>159.18040435458786</c:v>
                </c:pt>
                <c:pt idx="3312">
                  <c:v>125.07501589319772</c:v>
                </c:pt>
                <c:pt idx="3313">
                  <c:v>60.79245283018868</c:v>
                </c:pt>
                <c:pt idx="3314">
                  <c:v>136.84470550370131</c:v>
                </c:pt>
                <c:pt idx="3315">
                  <c:v>78.2141382868937</c:v>
                </c:pt>
                <c:pt idx="3316">
                  <c:v>112.410184000353</c:v>
                </c:pt>
                <c:pt idx="3317">
                  <c:v>40.404423380726698</c:v>
                </c:pt>
                <c:pt idx="3318">
                  <c:v>156.86071726438698</c:v>
                </c:pt>
                <c:pt idx="3319">
                  <c:v>121.58947368421053</c:v>
                </c:pt>
                <c:pt idx="3320">
                  <c:v>21.741633858267715</c:v>
                </c:pt>
                <c:pt idx="3321">
                  <c:v>134.08374384236453</c:v>
                </c:pt>
                <c:pt idx="3322">
                  <c:v>91.824483476786412</c:v>
                </c:pt>
                <c:pt idx="3323">
                  <c:v>22.631419234360411</c:v>
                </c:pt>
                <c:pt idx="3324">
                  <c:v>163.00840336134453</c:v>
                </c:pt>
                <c:pt idx="3325">
                  <c:v>55.34404803956199</c:v>
                </c:pt>
                <c:pt idx="3326">
                  <c:v>167.72131147540983</c:v>
                </c:pt>
                <c:pt idx="3327">
                  <c:v>71.282185273159143</c:v>
                </c:pt>
                <c:pt idx="3328">
                  <c:v>25.611627426683189</c:v>
                </c:pt>
                <c:pt idx="3329">
                  <c:v>82.41547049441786</c:v>
                </c:pt>
                <c:pt idx="3330">
                  <c:v>37.18737312220869</c:v>
                </c:pt>
                <c:pt idx="3331">
                  <c:v>104.69352290679305</c:v>
                </c:pt>
                <c:pt idx="3332">
                  <c:v>109.45815450643777</c:v>
                </c:pt>
                <c:pt idx="3333">
                  <c:v>85.245283018867923</c:v>
                </c:pt>
                <c:pt idx="3334">
                  <c:v>54.486311597809859</c:v>
                </c:pt>
                <c:pt idx="3335">
                  <c:v>135.93895789154803</c:v>
                </c:pt>
                <c:pt idx="3336">
                  <c:v>152.44559585492229</c:v>
                </c:pt>
                <c:pt idx="3337">
                  <c:v>73.518110236220465</c:v>
                </c:pt>
                <c:pt idx="3338">
                  <c:v>46.868972746331238</c:v>
                </c:pt>
                <c:pt idx="3339">
                  <c:v>3.8614586512053708</c:v>
                </c:pt>
                <c:pt idx="3340">
                  <c:v>5.1379310344827589</c:v>
                </c:pt>
                <c:pt idx="3341">
                  <c:v>164.21970671469001</c:v>
                </c:pt>
                <c:pt idx="3342">
                  <c:v>132.72081218274113</c:v>
                </c:pt>
                <c:pt idx="3343">
                  <c:v>155.00416666666666</c:v>
                </c:pt>
                <c:pt idx="3344">
                  <c:v>17.380919931856898</c:v>
                </c:pt>
                <c:pt idx="3345">
                  <c:v>27.857142857142858</c:v>
                </c:pt>
                <c:pt idx="3346">
                  <c:v>112.96342737722048</c:v>
                </c:pt>
                <c:pt idx="3347">
                  <c:v>50.568232662192393</c:v>
                </c:pt>
                <c:pt idx="3348">
                  <c:v>74.240960327916852</c:v>
                </c:pt>
                <c:pt idx="3349">
                  <c:v>54.66454246739022</c:v>
                </c:pt>
                <c:pt idx="3350">
                  <c:v>12.03013698630137</c:v>
                </c:pt>
                <c:pt idx="3351">
                  <c:v>20.801292175161521</c:v>
                </c:pt>
                <c:pt idx="3352">
                  <c:v>72.84347826086956</c:v>
                </c:pt>
                <c:pt idx="3353">
                  <c:v>22.943717328931335</c:v>
                </c:pt>
                <c:pt idx="3354">
                  <c:v>20.225819291495291</c:v>
                </c:pt>
                <c:pt idx="3355">
                  <c:v>82.364879453040658</c:v>
                </c:pt>
                <c:pt idx="3356">
                  <c:v>84.549356223175963</c:v>
                </c:pt>
                <c:pt idx="3357">
                  <c:v>11.938837920489297</c:v>
                </c:pt>
                <c:pt idx="3358">
                  <c:v>103.67272727272727</c:v>
                </c:pt>
                <c:pt idx="3359">
                  <c:v>152.56730769230768</c:v>
                </c:pt>
                <c:pt idx="3360">
                  <c:v>28.916871618298082</c:v>
                </c:pt>
                <c:pt idx="3361">
                  <c:v>115.35</c:v>
                </c:pt>
                <c:pt idx="3362">
                  <c:v>180</c:v>
                </c:pt>
                <c:pt idx="3363">
                  <c:v>142.32203389830508</c:v>
                </c:pt>
                <c:pt idx="3364">
                  <c:v>134.69782608695652</c:v>
                </c:pt>
                <c:pt idx="3365">
                  <c:v>36.508946322067594</c:v>
                </c:pt>
                <c:pt idx="3366">
                  <c:v>101.8761408083442</c:v>
                </c:pt>
                <c:pt idx="3367">
                  <c:v>85.573459715639814</c:v>
                </c:pt>
                <c:pt idx="3368">
                  <c:v>132.75496688741723</c:v>
                </c:pt>
                <c:pt idx="3369">
                  <c:v>21.562857875395267</c:v>
                </c:pt>
                <c:pt idx="3370">
                  <c:v>0</c:v>
                </c:pt>
                <c:pt idx="3371">
                  <c:v>38.659090909090907</c:v>
                </c:pt>
                <c:pt idx="3372">
                  <c:v>117.2625</c:v>
                </c:pt>
                <c:pt idx="3373">
                  <c:v>28.437352245862883</c:v>
                </c:pt>
                <c:pt idx="3374">
                  <c:v>66.597186700767267</c:v>
                </c:pt>
                <c:pt idx="3375">
                  <c:v>168.5934065934066</c:v>
                </c:pt>
                <c:pt idx="3376">
                  <c:v>166.51807228915663</c:v>
                </c:pt>
                <c:pt idx="3377">
                  <c:v>8.5838401390095562</c:v>
                </c:pt>
                <c:pt idx="3378">
                  <c:v>144.36120401337791</c:v>
                </c:pt>
                <c:pt idx="3379">
                  <c:v>178.34782608695653</c:v>
                </c:pt>
                <c:pt idx="3380">
                  <c:v>76.01790793216054</c:v>
                </c:pt>
                <c:pt idx="3381">
                  <c:v>160.92281303602059</c:v>
                </c:pt>
                <c:pt idx="3382">
                  <c:v>71.422222222222217</c:v>
                </c:pt>
                <c:pt idx="3383">
                  <c:v>134.80572671257701</c:v>
                </c:pt>
                <c:pt idx="3384">
                  <c:v>94.292246520874755</c:v>
                </c:pt>
                <c:pt idx="3385">
                  <c:v>161.4907843137255</c:v>
                </c:pt>
                <c:pt idx="3386">
                  <c:v>89.262052935442753</c:v>
                </c:pt>
                <c:pt idx="3387">
                  <c:v>37.020408163265309</c:v>
                </c:pt>
                <c:pt idx="3388">
                  <c:v>26.444206008583691</c:v>
                </c:pt>
                <c:pt idx="3389">
                  <c:v>76.563953488372093</c:v>
                </c:pt>
                <c:pt idx="3390">
                  <c:v>137.36363636363637</c:v>
                </c:pt>
                <c:pt idx="3391">
                  <c:v>8.4023783185840699</c:v>
                </c:pt>
                <c:pt idx="3392">
                  <c:v>59.495514511873353</c:v>
                </c:pt>
                <c:pt idx="3393">
                  <c:v>110.44404856162576</c:v>
                </c:pt>
                <c:pt idx="3394">
                  <c:v>63.626168224299064</c:v>
                </c:pt>
                <c:pt idx="3395">
                  <c:v>126.91000719942404</c:v>
                </c:pt>
                <c:pt idx="3396">
                  <c:v>73.039779005524863</c:v>
                </c:pt>
                <c:pt idx="3397">
                  <c:v>131.21318681318681</c:v>
                </c:pt>
                <c:pt idx="3398">
                  <c:v>46.534618755477652</c:v>
                </c:pt>
                <c:pt idx="3399">
                  <c:v>76.201784488675358</c:v>
                </c:pt>
                <c:pt idx="3400">
                  <c:v>172.44981862152358</c:v>
                </c:pt>
                <c:pt idx="3401">
                  <c:v>172.08740140694948</c:v>
                </c:pt>
                <c:pt idx="3402">
                  <c:v>85.576470588235296</c:v>
                </c:pt>
                <c:pt idx="3403">
                  <c:v>97.378378378378372</c:v>
                </c:pt>
                <c:pt idx="3404">
                  <c:v>94.565326633165824</c:v>
                </c:pt>
                <c:pt idx="3405">
                  <c:v>97.089100346020757</c:v>
                </c:pt>
                <c:pt idx="3406">
                  <c:v>78.490445859872608</c:v>
                </c:pt>
                <c:pt idx="3407">
                  <c:v>110.01834862385321</c:v>
                </c:pt>
                <c:pt idx="3408">
                  <c:v>49.083333333333336</c:v>
                </c:pt>
                <c:pt idx="3409">
                  <c:v>64.295350957155875</c:v>
                </c:pt>
                <c:pt idx="3410">
                  <c:v>0</c:v>
                </c:pt>
                <c:pt idx="3411">
                  <c:v>123.41786237188873</c:v>
                </c:pt>
                <c:pt idx="3412">
                  <c:v>38.948970456580128</c:v>
                </c:pt>
                <c:pt idx="3413">
                  <c:v>170.11897106109325</c:v>
                </c:pt>
                <c:pt idx="3414">
                  <c:v>138.20618556701032</c:v>
                </c:pt>
                <c:pt idx="3415">
                  <c:v>73.557046979865774</c:v>
                </c:pt>
                <c:pt idx="3416">
                  <c:v>91.40650406504065</c:v>
                </c:pt>
                <c:pt idx="3417">
                  <c:v>101.33802816901408</c:v>
                </c:pt>
                <c:pt idx="3418">
                  <c:v>76.820512820512818</c:v>
                </c:pt>
                <c:pt idx="3419">
                  <c:v>138.11848341232226</c:v>
                </c:pt>
                <c:pt idx="3420">
                  <c:v>44.415148609779479</c:v>
                </c:pt>
                <c:pt idx="3421">
                  <c:v>164.05017301038063</c:v>
                </c:pt>
                <c:pt idx="3422">
                  <c:v>100.625</c:v>
                </c:pt>
                <c:pt idx="3423">
                  <c:v>3.6978417266187051</c:v>
                </c:pt>
                <c:pt idx="3424">
                  <c:v>35.39201877934272</c:v>
                </c:pt>
                <c:pt idx="3425">
                  <c:v>72.811267605633802</c:v>
                </c:pt>
                <c:pt idx="3426">
                  <c:v>0.67692307692307696</c:v>
                </c:pt>
                <c:pt idx="3427">
                  <c:v>2.5316455696202531E-2</c:v>
                </c:pt>
                <c:pt idx="3428">
                  <c:v>60.80809595202399</c:v>
                </c:pt>
                <c:pt idx="3429">
                  <c:v>18.588637919233403</c:v>
                </c:pt>
                <c:pt idx="3430">
                  <c:v>57.947204968944099</c:v>
                </c:pt>
                <c:pt idx="3431">
                  <c:v>63.615384615384613</c:v>
                </c:pt>
                <c:pt idx="3432">
                  <c:v>31.532786885245901</c:v>
                </c:pt>
                <c:pt idx="3433">
                  <c:v>95.330395666942067</c:v>
                </c:pt>
                <c:pt idx="3434">
                  <c:v>168.64705882352942</c:v>
                </c:pt>
                <c:pt idx="3435">
                  <c:v>146.47440273037543</c:v>
                </c:pt>
                <c:pt idx="3436">
                  <c:v>15.469685902118334</c:v>
                </c:pt>
                <c:pt idx="3437">
                  <c:v>81.052966101694921</c:v>
                </c:pt>
                <c:pt idx="3438">
                  <c:v>120.26074840764331</c:v>
                </c:pt>
                <c:pt idx="3439">
                  <c:v>22.324545805952841</c:v>
                </c:pt>
                <c:pt idx="3440">
                  <c:v>178.8014705882353</c:v>
                </c:pt>
                <c:pt idx="3441">
                  <c:v>120.78461538461538</c:v>
                </c:pt>
                <c:pt idx="3442">
                  <c:v>73.875</c:v>
                </c:pt>
                <c:pt idx="3443">
                  <c:v>128.38978306508048</c:v>
                </c:pt>
                <c:pt idx="3444">
                  <c:v>16.373590982286636</c:v>
                </c:pt>
                <c:pt idx="3445">
                  <c:v>126.44080882352941</c:v>
                </c:pt>
                <c:pt idx="3446">
                  <c:v>102.40574996747756</c:v>
                </c:pt>
                <c:pt idx="3447">
                  <c:v>15.253571428571428</c:v>
                </c:pt>
                <c:pt idx="3448">
                  <c:v>59.441732471883228</c:v>
                </c:pt>
                <c:pt idx="3449">
                  <c:v>3.9282664389410762E-2</c:v>
                </c:pt>
                <c:pt idx="3450">
                  <c:v>60.136476426799007</c:v>
                </c:pt>
                <c:pt idx="3451">
                  <c:v>85.505671506352087</c:v>
                </c:pt>
                <c:pt idx="3452">
                  <c:v>22.991624790619767</c:v>
                </c:pt>
                <c:pt idx="3453">
                  <c:v>66.818786367414802</c:v>
                </c:pt>
                <c:pt idx="3454">
                  <c:v>95.30493915533286</c:v>
                </c:pt>
                <c:pt idx="3455">
                  <c:v>93.497368421052627</c:v>
                </c:pt>
                <c:pt idx="3456">
                  <c:v>13.296296296296296</c:v>
                </c:pt>
                <c:pt idx="3457">
                  <c:v>26.025641025641026</c:v>
                </c:pt>
                <c:pt idx="3458">
                  <c:v>21.560343865133415</c:v>
                </c:pt>
                <c:pt idx="3459">
                  <c:v>112.016713091922</c:v>
                </c:pt>
                <c:pt idx="3460">
                  <c:v>7.1076653013458166</c:v>
                </c:pt>
                <c:pt idx="3461">
                  <c:v>72.769230769230774</c:v>
                </c:pt>
                <c:pt idx="3462">
                  <c:v>64.388127853881272</c:v>
                </c:pt>
                <c:pt idx="3463">
                  <c:v>43.849717514124293</c:v>
                </c:pt>
                <c:pt idx="3464">
                  <c:v>74.616972477064223</c:v>
                </c:pt>
                <c:pt idx="3465">
                  <c:v>87.601190476190482</c:v>
                </c:pt>
                <c:pt idx="3466">
                  <c:v>118.28342411248889</c:v>
                </c:pt>
                <c:pt idx="3467">
                  <c:v>105.22169811320755</c:v>
                </c:pt>
                <c:pt idx="3468">
                  <c:v>20.193658954584404</c:v>
                </c:pt>
                <c:pt idx="3469">
                  <c:v>97.945028114826869</c:v>
                </c:pt>
                <c:pt idx="3470">
                  <c:v>27.156716417910449</c:v>
                </c:pt>
                <c:pt idx="3471">
                  <c:v>139.54336147352265</c:v>
                </c:pt>
                <c:pt idx="3472">
                  <c:v>69.355366631243356</c:v>
                </c:pt>
                <c:pt idx="3473">
                  <c:v>123.25391180654339</c:v>
                </c:pt>
                <c:pt idx="3474">
                  <c:v>40.592517694641053</c:v>
                </c:pt>
                <c:pt idx="3475">
                  <c:v>126.9039408866995</c:v>
                </c:pt>
                <c:pt idx="3476">
                  <c:v>0.83333333333333337</c:v>
                </c:pt>
                <c:pt idx="3477">
                  <c:v>121.84263494967978</c:v>
                </c:pt>
                <c:pt idx="3478">
                  <c:v>180</c:v>
                </c:pt>
                <c:pt idx="3479">
                  <c:v>88.329652996845425</c:v>
                </c:pt>
                <c:pt idx="3480">
                  <c:v>35.55797101449275</c:v>
                </c:pt>
                <c:pt idx="3481">
                  <c:v>80.224489795918373</c:v>
                </c:pt>
                <c:pt idx="3482">
                  <c:v>111.76678445229682</c:v>
                </c:pt>
                <c:pt idx="3483">
                  <c:v>145.73099850968703</c:v>
                </c:pt>
                <c:pt idx="3484">
                  <c:v>78.43356643356644</c:v>
                </c:pt>
                <c:pt idx="3485">
                  <c:v>92.23172193367958</c:v>
                </c:pt>
                <c:pt idx="3486">
                  <c:v>163.32939089296275</c:v>
                </c:pt>
                <c:pt idx="3487">
                  <c:v>172.0084745762712</c:v>
                </c:pt>
                <c:pt idx="3488">
                  <c:v>170.26387702818104</c:v>
                </c:pt>
                <c:pt idx="3489">
                  <c:v>0</c:v>
                </c:pt>
                <c:pt idx="3490">
                  <c:v>170.41744548286604</c:v>
                </c:pt>
                <c:pt idx="3491">
                  <c:v>7.7608695652173916</c:v>
                </c:pt>
                <c:pt idx="3492">
                  <c:v>37.221153846153847</c:v>
                </c:pt>
                <c:pt idx="3493">
                  <c:v>37.580357142857146</c:v>
                </c:pt>
                <c:pt idx="3494">
                  <c:v>28.840579710144926</c:v>
                </c:pt>
                <c:pt idx="3495">
                  <c:v>166.54273504273505</c:v>
                </c:pt>
                <c:pt idx="3496">
                  <c:v>176.05054151624549</c:v>
                </c:pt>
                <c:pt idx="3497">
                  <c:v>39.586734693877553</c:v>
                </c:pt>
                <c:pt idx="3498">
                  <c:v>15.055555555555555</c:v>
                </c:pt>
                <c:pt idx="3499">
                  <c:v>103.00172711571675</c:v>
                </c:pt>
                <c:pt idx="3500">
                  <c:v>34.036649214659683</c:v>
                </c:pt>
                <c:pt idx="3501">
                  <c:v>66.056186868686865</c:v>
                </c:pt>
                <c:pt idx="3502">
                  <c:v>73.234636871508386</c:v>
                </c:pt>
                <c:pt idx="3503">
                  <c:v>25.53846153846154</c:v>
                </c:pt>
                <c:pt idx="3504">
                  <c:v>174.08524289642529</c:v>
                </c:pt>
                <c:pt idx="3505">
                  <c:v>107.35135135135135</c:v>
                </c:pt>
                <c:pt idx="3506">
                  <c:v>112.64268288917025</c:v>
                </c:pt>
                <c:pt idx="3507">
                  <c:v>25.021276595744681</c:v>
                </c:pt>
                <c:pt idx="3508">
                  <c:v>180</c:v>
                </c:pt>
                <c:pt idx="3509">
                  <c:v>106.61255156157925</c:v>
                </c:pt>
                <c:pt idx="3510">
                  <c:v>90.375903614457826</c:v>
                </c:pt>
                <c:pt idx="3511">
                  <c:v>0</c:v>
                </c:pt>
                <c:pt idx="3512">
                  <c:v>74.105894962486602</c:v>
                </c:pt>
                <c:pt idx="3513">
                  <c:v>161.36842105263159</c:v>
                </c:pt>
                <c:pt idx="3514">
                  <c:v>11.475</c:v>
                </c:pt>
                <c:pt idx="3515">
                  <c:v>115.52727272727273</c:v>
                </c:pt>
                <c:pt idx="3516">
                  <c:v>38.527027027027025</c:v>
                </c:pt>
                <c:pt idx="3517">
                  <c:v>98.916455696202533</c:v>
                </c:pt>
                <c:pt idx="3518">
                  <c:v>90.324675324675326</c:v>
                </c:pt>
                <c:pt idx="3519">
                  <c:v>18.510040160642571</c:v>
                </c:pt>
                <c:pt idx="3520">
                  <c:v>28.949152542372882</c:v>
                </c:pt>
                <c:pt idx="3521">
                  <c:v>77.329716633308749</c:v>
                </c:pt>
                <c:pt idx="3522">
                  <c:v>16.261682242990656</c:v>
                </c:pt>
                <c:pt idx="3523">
                  <c:v>163.22727272727272</c:v>
                </c:pt>
                <c:pt idx="3524">
                  <c:v>168.46</c:v>
                </c:pt>
                <c:pt idx="3525">
                  <c:v>101.57142857142857</c:v>
                </c:pt>
                <c:pt idx="3526">
                  <c:v>133.14115490375801</c:v>
                </c:pt>
                <c:pt idx="3527">
                  <c:v>68.580516898608352</c:v>
                </c:pt>
                <c:pt idx="3528">
                  <c:v>129.23549488054607</c:v>
                </c:pt>
                <c:pt idx="3529">
                  <c:v>36.090909090909093</c:v>
                </c:pt>
                <c:pt idx="3530">
                  <c:v>48.692307692307693</c:v>
                </c:pt>
                <c:pt idx="3531">
                  <c:v>174.14252336448598</c:v>
                </c:pt>
                <c:pt idx="3532">
                  <c:v>104.91228070175438</c:v>
                </c:pt>
                <c:pt idx="3533">
                  <c:v>83.35849056603773</c:v>
                </c:pt>
                <c:pt idx="3534">
                  <c:v>145.03363914373088</c:v>
                </c:pt>
                <c:pt idx="3535">
                  <c:v>35.806451612903224</c:v>
                </c:pt>
                <c:pt idx="3536">
                  <c:v>65.555555555555557</c:v>
                </c:pt>
                <c:pt idx="3537">
                  <c:v>45.638888888888886</c:v>
                </c:pt>
                <c:pt idx="3538">
                  <c:v>61.781690140845072</c:v>
                </c:pt>
                <c:pt idx="3539">
                  <c:v>68.128680919725696</c:v>
                </c:pt>
                <c:pt idx="3540">
                  <c:v>24.666960352422908</c:v>
                </c:pt>
                <c:pt idx="3541">
                  <c:v>110.98238220820532</c:v>
                </c:pt>
                <c:pt idx="3542">
                  <c:v>56.339581036383684</c:v>
                </c:pt>
                <c:pt idx="3543">
                  <c:v>65.624225526641879</c:v>
                </c:pt>
                <c:pt idx="3544">
                  <c:v>5.965545529122231</c:v>
                </c:pt>
                <c:pt idx="3545">
                  <c:v>67.771735481705264</c:v>
                </c:pt>
                <c:pt idx="3546">
                  <c:v>122.1076401054825</c:v>
                </c:pt>
                <c:pt idx="3547">
                  <c:v>6.1298701298701301</c:v>
                </c:pt>
                <c:pt idx="3548">
                  <c:v>132.28994082840237</c:v>
                </c:pt>
                <c:pt idx="3549">
                  <c:v>43.186046511627907</c:v>
                </c:pt>
                <c:pt idx="3550">
                  <c:v>97.830032515518766</c:v>
                </c:pt>
                <c:pt idx="3551">
                  <c:v>68.798053527980542</c:v>
                </c:pt>
                <c:pt idx="3552">
                  <c:v>68.122340425531917</c:v>
                </c:pt>
                <c:pt idx="3553">
                  <c:v>8.8965758211041237</c:v>
                </c:pt>
                <c:pt idx="3554">
                  <c:v>131.79723502304148</c:v>
                </c:pt>
                <c:pt idx="3555">
                  <c:v>118.14038638454461</c:v>
                </c:pt>
                <c:pt idx="3556">
                  <c:v>0</c:v>
                </c:pt>
                <c:pt idx="3557">
                  <c:v>78.304446460980031</c:v>
                </c:pt>
                <c:pt idx="3558">
                  <c:v>22.325737586951306</c:v>
                </c:pt>
                <c:pt idx="3559">
                  <c:v>41.606060606060609</c:v>
                </c:pt>
                <c:pt idx="3560">
                  <c:v>13.051341890315053</c:v>
                </c:pt>
                <c:pt idx="3561">
                  <c:v>55.216867469879517</c:v>
                </c:pt>
                <c:pt idx="3562">
                  <c:v>96.766550522648089</c:v>
                </c:pt>
                <c:pt idx="3563">
                  <c:v>18.06590257879656</c:v>
                </c:pt>
                <c:pt idx="3564">
                  <c:v>96.363622072001263</c:v>
                </c:pt>
                <c:pt idx="3565">
                  <c:v>0.85585922875327591</c:v>
                </c:pt>
                <c:pt idx="3566">
                  <c:v>117.13904607922393</c:v>
                </c:pt>
                <c:pt idx="3567">
                  <c:v>107.54320987654322</c:v>
                </c:pt>
                <c:pt idx="3568">
                  <c:v>123.74835394250843</c:v>
                </c:pt>
                <c:pt idx="3569">
                  <c:v>136.1807822605482</c:v>
                </c:pt>
                <c:pt idx="3570">
                  <c:v>112.84312773190869</c:v>
                </c:pt>
                <c:pt idx="3571">
                  <c:v>171.65890688259108</c:v>
                </c:pt>
                <c:pt idx="3572">
                  <c:v>131.87629113619985</c:v>
                </c:pt>
                <c:pt idx="3573">
                  <c:v>89.844554455445547</c:v>
                </c:pt>
                <c:pt idx="3574">
                  <c:v>53.614285714285714</c:v>
                </c:pt>
                <c:pt idx="3575">
                  <c:v>126.04095029696781</c:v>
                </c:pt>
                <c:pt idx="3576">
                  <c:v>64.585858585858588</c:v>
                </c:pt>
                <c:pt idx="3577">
                  <c:v>0</c:v>
                </c:pt>
                <c:pt idx="3578">
                  <c:v>43.791226645004059</c:v>
                </c:pt>
                <c:pt idx="3579">
                  <c:v>175.0183486238532</c:v>
                </c:pt>
                <c:pt idx="3580">
                  <c:v>142.5084745762712</c:v>
                </c:pt>
                <c:pt idx="3581">
                  <c:v>97.762903225806454</c:v>
                </c:pt>
                <c:pt idx="3582">
                  <c:v>148.11472926921621</c:v>
                </c:pt>
                <c:pt idx="3583">
                  <c:v>3.253093363329584</c:v>
                </c:pt>
                <c:pt idx="3584">
                  <c:v>98.088254593175847</c:v>
                </c:pt>
                <c:pt idx="3585">
                  <c:v>111.04787234042553</c:v>
                </c:pt>
                <c:pt idx="3586">
                  <c:v>90.90384615384616</c:v>
                </c:pt>
                <c:pt idx="3587">
                  <c:v>0.16241663397410749</c:v>
                </c:pt>
                <c:pt idx="3588">
                  <c:v>126.60662525879917</c:v>
                </c:pt>
                <c:pt idx="3589">
                  <c:v>169.92753623188406</c:v>
                </c:pt>
                <c:pt idx="3590">
                  <c:v>25.720109890109889</c:v>
                </c:pt>
                <c:pt idx="3591">
                  <c:v>172.02285714285713</c:v>
                </c:pt>
                <c:pt idx="3592">
                  <c:v>172.33938294010889</c:v>
                </c:pt>
                <c:pt idx="3593">
                  <c:v>2.0412037037037036</c:v>
                </c:pt>
                <c:pt idx="3594">
                  <c:v>153.88028169014083</c:v>
                </c:pt>
                <c:pt idx="3595">
                  <c:v>3.5629453681710215E-3</c:v>
                </c:pt>
                <c:pt idx="3596">
                  <c:v>1.6E-2</c:v>
                </c:pt>
                <c:pt idx="3597">
                  <c:v>75.63247041420118</c:v>
                </c:pt>
                <c:pt idx="3598">
                  <c:v>59.144836272040301</c:v>
                </c:pt>
                <c:pt idx="3599">
                  <c:v>4.0134340890008398</c:v>
                </c:pt>
                <c:pt idx="3600">
                  <c:v>25.018918918918917</c:v>
                </c:pt>
                <c:pt idx="3601">
                  <c:v>47.754270512461495</c:v>
                </c:pt>
                <c:pt idx="3602">
                  <c:v>75.235887096774192</c:v>
                </c:pt>
                <c:pt idx="3603">
                  <c:v>1.214490674318508</c:v>
                </c:pt>
                <c:pt idx="3604">
                  <c:v>175.92622950819671</c:v>
                </c:pt>
                <c:pt idx="3605">
                  <c:v>3.0423728813559321</c:v>
                </c:pt>
                <c:pt idx="3606">
                  <c:v>148.26770708283314</c:v>
                </c:pt>
                <c:pt idx="3607">
                  <c:v>58.885577824660103</c:v>
                </c:pt>
                <c:pt idx="3608">
                  <c:v>57.768044077134988</c:v>
                </c:pt>
                <c:pt idx="3609">
                  <c:v>134.96080566140446</c:v>
                </c:pt>
                <c:pt idx="3610">
                  <c:v>53.666666666666664</c:v>
                </c:pt>
                <c:pt idx="3611">
                  <c:v>4.6397350993377486</c:v>
                </c:pt>
                <c:pt idx="3612">
                  <c:v>71.439389658095507</c:v>
                </c:pt>
                <c:pt idx="3613">
                  <c:v>26.087925544942443</c:v>
                </c:pt>
                <c:pt idx="3614">
                  <c:v>131.13081385860696</c:v>
                </c:pt>
                <c:pt idx="3615">
                  <c:v>76.334336937183522</c:v>
                </c:pt>
                <c:pt idx="3616">
                  <c:v>82.10789396458965</c:v>
                </c:pt>
                <c:pt idx="3617">
                  <c:v>160.19354838709677</c:v>
                </c:pt>
                <c:pt idx="3618">
                  <c:v>158.44444444444446</c:v>
                </c:pt>
                <c:pt idx="3619">
                  <c:v>144.91900311526479</c:v>
                </c:pt>
                <c:pt idx="3620">
                  <c:v>151.90204081632652</c:v>
                </c:pt>
                <c:pt idx="3621">
                  <c:v>4.0447108066971085</c:v>
                </c:pt>
                <c:pt idx="3622">
                  <c:v>70.843145869947278</c:v>
                </c:pt>
                <c:pt idx="3623">
                  <c:v>5.1030303030303035</c:v>
                </c:pt>
                <c:pt idx="3624">
                  <c:v>0.68746904408122833</c:v>
                </c:pt>
                <c:pt idx="3625">
                  <c:v>141.14130434782609</c:v>
                </c:pt>
                <c:pt idx="3626">
                  <c:v>77.181818181818187</c:v>
                </c:pt>
                <c:pt idx="3627">
                  <c:v>136.58011695906433</c:v>
                </c:pt>
                <c:pt idx="3628">
                  <c:v>60.943633952254643</c:v>
                </c:pt>
                <c:pt idx="3629">
                  <c:v>25.760598503740649</c:v>
                </c:pt>
                <c:pt idx="3630">
                  <c:v>125.16007808687165</c:v>
                </c:pt>
                <c:pt idx="3631">
                  <c:v>79.961263080594819</c:v>
                </c:pt>
                <c:pt idx="3632">
                  <c:v>15.683357879234167</c:v>
                </c:pt>
                <c:pt idx="3633">
                  <c:v>6.0685871056241423</c:v>
                </c:pt>
                <c:pt idx="3634">
                  <c:v>74.761658031088089</c:v>
                </c:pt>
                <c:pt idx="3635">
                  <c:v>134.76501305483029</c:v>
                </c:pt>
                <c:pt idx="3636">
                  <c:v>60.670146137787057</c:v>
                </c:pt>
                <c:pt idx="3637">
                  <c:v>25.477911646586346</c:v>
                </c:pt>
                <c:pt idx="3638">
                  <c:v>19.041705282669138</c:v>
                </c:pt>
                <c:pt idx="3639">
                  <c:v>2.0594965675057208E-2</c:v>
                </c:pt>
                <c:pt idx="3640">
                  <c:v>0.63258090834919767</c:v>
                </c:pt>
                <c:pt idx="3641">
                  <c:v>71.162162162162161</c:v>
                </c:pt>
                <c:pt idx="3642">
                  <c:v>13.827098919368247</c:v>
                </c:pt>
                <c:pt idx="3643">
                  <c:v>137.14562410329987</c:v>
                </c:pt>
                <c:pt idx="3644">
                  <c:v>68.47122302158273</c:v>
                </c:pt>
                <c:pt idx="3645">
                  <c:v>62.754716981132077</c:v>
                </c:pt>
                <c:pt idx="3646">
                  <c:v>3.5230352303523033E-2</c:v>
                </c:pt>
                <c:pt idx="3647">
                  <c:v>0</c:v>
                </c:pt>
                <c:pt idx="3648">
                  <c:v>142.18</c:v>
                </c:pt>
                <c:pt idx="3649">
                  <c:v>43.848942598187314</c:v>
                </c:pt>
                <c:pt idx="3650">
                  <c:v>0</c:v>
                </c:pt>
                <c:pt idx="3651">
                  <c:v>21.815447154471546</c:v>
                </c:pt>
                <c:pt idx="3652">
                  <c:v>125.99295774647888</c:v>
                </c:pt>
                <c:pt idx="3653">
                  <c:v>44.967153284671532</c:v>
                </c:pt>
                <c:pt idx="3654">
                  <c:v>22.241652754590984</c:v>
                </c:pt>
                <c:pt idx="3655">
                  <c:v>20.685376661742986</c:v>
                </c:pt>
                <c:pt idx="3656">
                  <c:v>66.356234096692106</c:v>
                </c:pt>
                <c:pt idx="3657">
                  <c:v>52.942776461423612</c:v>
                </c:pt>
                <c:pt idx="3658">
                  <c:v>0</c:v>
                </c:pt>
                <c:pt idx="3659">
                  <c:v>22.115168539325843</c:v>
                </c:pt>
                <c:pt idx="3660">
                  <c:v>7.6752873563218387</c:v>
                </c:pt>
                <c:pt idx="3661">
                  <c:v>49.641600358623784</c:v>
                </c:pt>
                <c:pt idx="3662">
                  <c:v>8.5365853658536592E-2</c:v>
                </c:pt>
                <c:pt idx="3663">
                  <c:v>148.51335656213706</c:v>
                </c:pt>
                <c:pt idx="3664">
                  <c:v>176.28239202657807</c:v>
                </c:pt>
                <c:pt idx="3665">
                  <c:v>60.544255735659505</c:v>
                </c:pt>
                <c:pt idx="3666">
                  <c:v>23.037433155080215</c:v>
                </c:pt>
                <c:pt idx="3667">
                  <c:v>6.1743792325056432</c:v>
                </c:pt>
                <c:pt idx="3668">
                  <c:v>40.816618911174785</c:v>
                </c:pt>
                <c:pt idx="3669">
                  <c:v>3.4980237154150196</c:v>
                </c:pt>
                <c:pt idx="3670">
                  <c:v>2.4617664493183167</c:v>
                </c:pt>
                <c:pt idx="3671">
                  <c:v>7.2681564245810053</c:v>
                </c:pt>
                <c:pt idx="3672">
                  <c:v>13.118513773222293</c:v>
                </c:pt>
                <c:pt idx="3673">
                  <c:v>3.2679999999999998</c:v>
                </c:pt>
                <c:pt idx="3674">
                  <c:v>4.2018018018018015</c:v>
                </c:pt>
                <c:pt idx="3675">
                  <c:v>97.928196147110327</c:v>
                </c:pt>
                <c:pt idx="3676">
                  <c:v>46.928905033731191</c:v>
                </c:pt>
                <c:pt idx="3677">
                  <c:v>22.610889774236387</c:v>
                </c:pt>
                <c:pt idx="3678">
                  <c:v>109.1088</c:v>
                </c:pt>
                <c:pt idx="3679">
                  <c:v>16.034761519805983</c:v>
                </c:pt>
                <c:pt idx="3680">
                  <c:v>16.375344542447628</c:v>
                </c:pt>
                <c:pt idx="3681">
                  <c:v>79.998009950248758</c:v>
                </c:pt>
                <c:pt idx="3682">
                  <c:v>2.0793650793650795</c:v>
                </c:pt>
                <c:pt idx="3683">
                  <c:v>18.957597173144876</c:v>
                </c:pt>
                <c:pt idx="3684">
                  <c:v>1.8579341805148257</c:v>
                </c:pt>
                <c:pt idx="3685">
                  <c:v>1.1582931865106676</c:v>
                </c:pt>
                <c:pt idx="3686">
                  <c:v>29.811152416356876</c:v>
                </c:pt>
                <c:pt idx="3687">
                  <c:v>6.7354138398914518</c:v>
                </c:pt>
                <c:pt idx="3688">
                  <c:v>117.07008547008547</c:v>
                </c:pt>
                <c:pt idx="3689">
                  <c:v>0.73809523809523814</c:v>
                </c:pt>
                <c:pt idx="3690">
                  <c:v>26.449341208541572</c:v>
                </c:pt>
                <c:pt idx="3691">
                  <c:v>7.0278787878787883</c:v>
                </c:pt>
                <c:pt idx="3692">
                  <c:v>0</c:v>
                </c:pt>
                <c:pt idx="3693">
                  <c:v>125.12203389830509</c:v>
                </c:pt>
                <c:pt idx="3694">
                  <c:v>45.979529411764709</c:v>
                </c:pt>
                <c:pt idx="3695">
                  <c:v>151.6214918759232</c:v>
                </c:pt>
                <c:pt idx="3696">
                  <c:v>132.72386363636363</c:v>
                </c:pt>
                <c:pt idx="3697">
                  <c:v>73.332402234636874</c:v>
                </c:pt>
                <c:pt idx="3698">
                  <c:v>14.408185840707965</c:v>
                </c:pt>
                <c:pt idx="3699">
                  <c:v>1.465989847715736</c:v>
                </c:pt>
                <c:pt idx="3700">
                  <c:v>87.694698606832503</c:v>
                </c:pt>
                <c:pt idx="3701">
                  <c:v>50.259436788496103</c:v>
                </c:pt>
                <c:pt idx="3702">
                  <c:v>139.83151635282456</c:v>
                </c:pt>
                <c:pt idx="3703">
                  <c:v>27.828167730173199</c:v>
                </c:pt>
                <c:pt idx="3704">
                  <c:v>11.999742467164564</c:v>
                </c:pt>
                <c:pt idx="3705">
                  <c:v>37.541544477028346</c:v>
                </c:pt>
                <c:pt idx="3706">
                  <c:v>102.33376623376624</c:v>
                </c:pt>
                <c:pt idx="3707">
                  <c:v>24.027568922305765</c:v>
                </c:pt>
                <c:pt idx="3708">
                  <c:v>94.64702581369248</c:v>
                </c:pt>
                <c:pt idx="3709">
                  <c:v>11.652281134401973</c:v>
                </c:pt>
                <c:pt idx="3710">
                  <c:v>0</c:v>
                </c:pt>
                <c:pt idx="3711">
                  <c:v>74.447204968944106</c:v>
                </c:pt>
                <c:pt idx="3712">
                  <c:v>83.079048843187664</c:v>
                </c:pt>
                <c:pt idx="3713">
                  <c:v>0.55506607929515417</c:v>
                </c:pt>
                <c:pt idx="3714">
                  <c:v>51.82152974504249</c:v>
                </c:pt>
                <c:pt idx="3715">
                  <c:v>94.762631077216398</c:v>
                </c:pt>
                <c:pt idx="3716">
                  <c:v>8.9294930626788318</c:v>
                </c:pt>
                <c:pt idx="3717">
                  <c:v>80.469634647955473</c:v>
                </c:pt>
                <c:pt idx="3718">
                  <c:v>28.485970494648541</c:v>
                </c:pt>
                <c:pt idx="3719">
                  <c:v>29.829108748977923</c:v>
                </c:pt>
                <c:pt idx="3720">
                  <c:v>18.631792690001934</c:v>
                </c:pt>
                <c:pt idx="3721">
                  <c:v>29.298338368580062</c:v>
                </c:pt>
                <c:pt idx="3722">
                  <c:v>12.832957938295532</c:v>
                </c:pt>
                <c:pt idx="3723">
                  <c:v>1.7364217252396166</c:v>
                </c:pt>
                <c:pt idx="3724">
                  <c:v>35.605043187517417</c:v>
                </c:pt>
                <c:pt idx="3725">
                  <c:v>25.861715814934897</c:v>
                </c:pt>
                <c:pt idx="3726">
                  <c:v>12.833587204874334</c:v>
                </c:pt>
                <c:pt idx="3727">
                  <c:v>75.540121375590019</c:v>
                </c:pt>
                <c:pt idx="3728">
                  <c:v>7.2271095152603229</c:v>
                </c:pt>
                <c:pt idx="3729">
                  <c:v>47.672597864768683</c:v>
                </c:pt>
                <c:pt idx="3730">
                  <c:v>28.416172043010754</c:v>
                </c:pt>
                <c:pt idx="3731">
                  <c:v>43.929541014386118</c:v>
                </c:pt>
                <c:pt idx="3732">
                  <c:v>19.252305225177068</c:v>
                </c:pt>
                <c:pt idx="3733">
                  <c:v>151.98644986449864</c:v>
                </c:pt>
                <c:pt idx="3734">
                  <c:v>4.9482758620689653</c:v>
                </c:pt>
                <c:pt idx="3735">
                  <c:v>0.87202007528230863</c:v>
                </c:pt>
                <c:pt idx="3736">
                  <c:v>50.073684210526316</c:v>
                </c:pt>
                <c:pt idx="3737">
                  <c:v>69.549544072948322</c:v>
                </c:pt>
                <c:pt idx="3738">
                  <c:v>8.6870019236053864</c:v>
                </c:pt>
                <c:pt idx="3739">
                  <c:v>41.291701410288944</c:v>
                </c:pt>
                <c:pt idx="3740">
                  <c:v>64.879274249825542</c:v>
                </c:pt>
                <c:pt idx="3741">
                  <c:v>13.264692272096251</c:v>
                </c:pt>
                <c:pt idx="3742">
                  <c:v>21.824673494315512</c:v>
                </c:pt>
                <c:pt idx="3743">
                  <c:v>117.93997734994338</c:v>
                </c:pt>
                <c:pt idx="3744">
                  <c:v>2.2392776523702032</c:v>
                </c:pt>
                <c:pt idx="3745">
                  <c:v>7.0514784850003576</c:v>
                </c:pt>
                <c:pt idx="3746">
                  <c:v>3.0751979868255495</c:v>
                </c:pt>
                <c:pt idx="3747">
                  <c:v>0</c:v>
                </c:pt>
                <c:pt idx="3748">
                  <c:v>118.34943181818181</c:v>
                </c:pt>
                <c:pt idx="3749">
                  <c:v>0</c:v>
                </c:pt>
                <c:pt idx="3750">
                  <c:v>2.5298368298368299</c:v>
                </c:pt>
                <c:pt idx="3751">
                  <c:v>136.8515406162465</c:v>
                </c:pt>
                <c:pt idx="3752">
                  <c:v>76.11636363636363</c:v>
                </c:pt>
                <c:pt idx="3753">
                  <c:v>66.815126050420162</c:v>
                </c:pt>
                <c:pt idx="3754">
                  <c:v>4.003500129634431</c:v>
                </c:pt>
                <c:pt idx="3755">
                  <c:v>79.194305856832969</c:v>
                </c:pt>
                <c:pt idx="3756">
                  <c:v>74.001317523056656</c:v>
                </c:pt>
                <c:pt idx="3757">
                  <c:v>0</c:v>
                </c:pt>
                <c:pt idx="3758">
                  <c:v>110.17510847797062</c:v>
                </c:pt>
                <c:pt idx="3759">
                  <c:v>110.81627296587926</c:v>
                </c:pt>
                <c:pt idx="3760">
                  <c:v>42.165090021361003</c:v>
                </c:pt>
                <c:pt idx="3761">
                  <c:v>151.73507148864593</c:v>
                </c:pt>
                <c:pt idx="3762">
                  <c:v>55.880761994355595</c:v>
                </c:pt>
                <c:pt idx="3763">
                  <c:v>113.78334680679062</c:v>
                </c:pt>
                <c:pt idx="3764">
                  <c:v>131.92996845425867</c:v>
                </c:pt>
                <c:pt idx="3765">
                  <c:v>0.91837174240792596</c:v>
                </c:pt>
                <c:pt idx="3766">
                  <c:v>7.6995619685648027</c:v>
                </c:pt>
                <c:pt idx="3767">
                  <c:v>0.94900849858356939</c:v>
                </c:pt>
                <c:pt idx="3768">
                  <c:v>1.3170563961485557</c:v>
                </c:pt>
                <c:pt idx="3769">
                  <c:v>24.902095612311722</c:v>
                </c:pt>
                <c:pt idx="3770">
                  <c:v>106.82700938392493</c:v>
                </c:pt>
                <c:pt idx="3771">
                  <c:v>18.894936708860758</c:v>
                </c:pt>
                <c:pt idx="3772">
                  <c:v>29.777027027027028</c:v>
                </c:pt>
                <c:pt idx="3773">
                  <c:v>11.379888268156424</c:v>
                </c:pt>
                <c:pt idx="3774">
                  <c:v>98.166543118359272</c:v>
                </c:pt>
                <c:pt idx="3775">
                  <c:v>22.488053990539605</c:v>
                </c:pt>
                <c:pt idx="3776">
                  <c:v>5.9095744680851068</c:v>
                </c:pt>
                <c:pt idx="3777">
                  <c:v>73.388620777241556</c:v>
                </c:pt>
                <c:pt idx="3778">
                  <c:v>26.867875647668395</c:v>
                </c:pt>
                <c:pt idx="3779">
                  <c:v>135.23489932885906</c:v>
                </c:pt>
                <c:pt idx="3780">
                  <c:v>12.289712556732225</c:v>
                </c:pt>
                <c:pt idx="3781">
                  <c:v>47.216602927601215</c:v>
                </c:pt>
                <c:pt idx="3782">
                  <c:v>28.051897502432695</c:v>
                </c:pt>
                <c:pt idx="3783">
                  <c:v>4.4170361726954495</c:v>
                </c:pt>
                <c:pt idx="3784">
                  <c:v>114.82267441860465</c:v>
                </c:pt>
                <c:pt idx="3785">
                  <c:v>147.0781916406028</c:v>
                </c:pt>
                <c:pt idx="3786">
                  <c:v>104</c:v>
                </c:pt>
                <c:pt idx="3787">
                  <c:v>99.519437157166706</c:v>
                </c:pt>
                <c:pt idx="3788">
                  <c:v>56.826530612244895</c:v>
                </c:pt>
                <c:pt idx="3789">
                  <c:v>26.705199828104856</c:v>
                </c:pt>
                <c:pt idx="3790">
                  <c:v>88.987763629128537</c:v>
                </c:pt>
                <c:pt idx="3791">
                  <c:v>120.18358208955223</c:v>
                </c:pt>
                <c:pt idx="3792">
                  <c:v>161.11392968402313</c:v>
                </c:pt>
                <c:pt idx="3793">
                  <c:v>167.51225204200699</c:v>
                </c:pt>
                <c:pt idx="3794">
                  <c:v>83.3359375</c:v>
                </c:pt>
                <c:pt idx="3795">
                  <c:v>6.9135618479880776</c:v>
                </c:pt>
                <c:pt idx="3796">
                  <c:v>0.24958677685950414</c:v>
                </c:pt>
                <c:pt idx="3797">
                  <c:v>124.05191873589165</c:v>
                </c:pt>
                <c:pt idx="3798">
                  <c:v>153.13978494623655</c:v>
                </c:pt>
                <c:pt idx="3799">
                  <c:v>94.215518744551005</c:v>
                </c:pt>
                <c:pt idx="3800">
                  <c:v>146.32222222222222</c:v>
                </c:pt>
                <c:pt idx="3801">
                  <c:v>108.65469192249074</c:v>
                </c:pt>
                <c:pt idx="3802">
                  <c:v>67.723404255319153</c:v>
                </c:pt>
                <c:pt idx="3803">
                  <c:v>94.575471698113205</c:v>
                </c:pt>
                <c:pt idx="3804">
                  <c:v>16.996195652173913</c:v>
                </c:pt>
                <c:pt idx="3805">
                  <c:v>143.79762050030507</c:v>
                </c:pt>
                <c:pt idx="3806">
                  <c:v>9.8032871083718547</c:v>
                </c:pt>
                <c:pt idx="3807">
                  <c:v>51.065517241379311</c:v>
                </c:pt>
                <c:pt idx="3808">
                  <c:v>112.56840501465645</c:v>
                </c:pt>
                <c:pt idx="3809">
                  <c:v>47.731660231660229</c:v>
                </c:pt>
                <c:pt idx="3810">
                  <c:v>103.29953198127924</c:v>
                </c:pt>
                <c:pt idx="3811">
                  <c:v>119.96688741721854</c:v>
                </c:pt>
                <c:pt idx="3812">
                  <c:v>70.475915221579967</c:v>
                </c:pt>
                <c:pt idx="3813">
                  <c:v>79.713430734025707</c:v>
                </c:pt>
                <c:pt idx="3814">
                  <c:v>131.93606542425439</c:v>
                </c:pt>
                <c:pt idx="3815">
                  <c:v>140.29930394431554</c:v>
                </c:pt>
                <c:pt idx="3816">
                  <c:v>87.290440080797381</c:v>
                </c:pt>
                <c:pt idx="3817">
                  <c:v>19.991304347826087</c:v>
                </c:pt>
                <c:pt idx="3818">
                  <c:v>143.31604803493451</c:v>
                </c:pt>
                <c:pt idx="3819">
                  <c:v>131.10456973293768</c:v>
                </c:pt>
                <c:pt idx="3820">
                  <c:v>135.64973419964559</c:v>
                </c:pt>
                <c:pt idx="3821">
                  <c:v>38.73689516129032</c:v>
                </c:pt>
                <c:pt idx="3822">
                  <c:v>164.35283236994221</c:v>
                </c:pt>
                <c:pt idx="3823">
                  <c:v>145.52655889145495</c:v>
                </c:pt>
                <c:pt idx="3824">
                  <c:v>141.75348837209302</c:v>
                </c:pt>
                <c:pt idx="3825">
                  <c:v>141.49842271293375</c:v>
                </c:pt>
                <c:pt idx="3826">
                  <c:v>8.3163841807909602</c:v>
                </c:pt>
                <c:pt idx="3827">
                  <c:v>22.847619047619048</c:v>
                </c:pt>
                <c:pt idx="3828">
                  <c:v>135.65504358655045</c:v>
                </c:pt>
                <c:pt idx="3829">
                  <c:v>7.3860911270983216</c:v>
                </c:pt>
                <c:pt idx="3830">
                  <c:v>119.69736842105263</c:v>
                </c:pt>
                <c:pt idx="3831">
                  <c:v>84.365384615384613</c:v>
                </c:pt>
                <c:pt idx="3832">
                  <c:v>46.729432805314254</c:v>
                </c:pt>
                <c:pt idx="3833">
                  <c:v>65.383758700696049</c:v>
                </c:pt>
                <c:pt idx="3834">
                  <c:v>48.609848484848484</c:v>
                </c:pt>
                <c:pt idx="3835">
                  <c:v>154.25</c:v>
                </c:pt>
                <c:pt idx="3836">
                  <c:v>39.247456349704812</c:v>
                </c:pt>
                <c:pt idx="3837">
                  <c:v>66.239441092410289</c:v>
                </c:pt>
                <c:pt idx="3838">
                  <c:v>127.34349919743178</c:v>
                </c:pt>
                <c:pt idx="3839">
                  <c:v>94.108485856905162</c:v>
                </c:pt>
                <c:pt idx="3840">
                  <c:v>126.09103353867214</c:v>
                </c:pt>
                <c:pt idx="3841">
                  <c:v>34.110338750734286</c:v>
                </c:pt>
                <c:pt idx="3842">
                  <c:v>67.37777777777778</c:v>
                </c:pt>
                <c:pt idx="3843">
                  <c:v>108.12826086956522</c:v>
                </c:pt>
                <c:pt idx="3844">
                  <c:v>67.885266858421218</c:v>
                </c:pt>
                <c:pt idx="3845">
                  <c:v>26.687581699346406</c:v>
                </c:pt>
                <c:pt idx="3846">
                  <c:v>50.672104404567698</c:v>
                </c:pt>
                <c:pt idx="3847">
                  <c:v>95.473437500000003</c:v>
                </c:pt>
                <c:pt idx="3848">
                  <c:v>55.522720420381617</c:v>
                </c:pt>
                <c:pt idx="3849">
                  <c:v>29.448635857461024</c:v>
                </c:pt>
                <c:pt idx="3850">
                  <c:v>43.875721616420783</c:v>
                </c:pt>
                <c:pt idx="3851">
                  <c:v>68.038095238095238</c:v>
                </c:pt>
                <c:pt idx="3852">
                  <c:v>66.456310679611647</c:v>
                </c:pt>
                <c:pt idx="3853">
                  <c:v>104.6641061452514</c:v>
                </c:pt>
                <c:pt idx="3854">
                  <c:v>174.81578947368422</c:v>
                </c:pt>
                <c:pt idx="3855">
                  <c:v>60.488409272581933</c:v>
                </c:pt>
                <c:pt idx="3856">
                  <c:v>131.46900958466455</c:v>
                </c:pt>
                <c:pt idx="3857">
                  <c:v>31.28035538005923</c:v>
                </c:pt>
                <c:pt idx="3858">
                  <c:v>30.94828167115903</c:v>
                </c:pt>
                <c:pt idx="3859">
                  <c:v>2.0319148936170213</c:v>
                </c:pt>
                <c:pt idx="3860">
                  <c:v>4.962779973649539</c:v>
                </c:pt>
                <c:pt idx="3861">
                  <c:v>23.572181523914988</c:v>
                </c:pt>
                <c:pt idx="3862">
                  <c:v>54.951327433628322</c:v>
                </c:pt>
                <c:pt idx="3863">
                  <c:v>89.910683012259199</c:v>
                </c:pt>
                <c:pt idx="3864">
                  <c:v>0.6312807881773399</c:v>
                </c:pt>
                <c:pt idx="3865">
                  <c:v>95.202494802494797</c:v>
                </c:pt>
                <c:pt idx="3866">
                  <c:v>98.843425223706916</c:v>
                </c:pt>
                <c:pt idx="3867">
                  <c:v>78.791901856504296</c:v>
                </c:pt>
                <c:pt idx="3868">
                  <c:v>6.6601618277010948</c:v>
                </c:pt>
                <c:pt idx="3869">
                  <c:v>119.04139650872818</c:v>
                </c:pt>
                <c:pt idx="3870">
                  <c:v>22.127267546775574</c:v>
                </c:pt>
                <c:pt idx="3871">
                  <c:v>156.30000000000001</c:v>
                </c:pt>
                <c:pt idx="3872">
                  <c:v>71.097773567029847</c:v>
                </c:pt>
                <c:pt idx="3873">
                  <c:v>135.95824035702901</c:v>
                </c:pt>
                <c:pt idx="3874">
                  <c:v>117.22721268163805</c:v>
                </c:pt>
                <c:pt idx="3875">
                  <c:v>57.137311356169192</c:v>
                </c:pt>
                <c:pt idx="3876">
                  <c:v>29.296024569186145</c:v>
                </c:pt>
                <c:pt idx="3877">
                  <c:v>5.4012638230647712</c:v>
                </c:pt>
                <c:pt idx="3878">
                  <c:v>94.539094650205755</c:v>
                </c:pt>
                <c:pt idx="3879">
                  <c:v>140.82408536585365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2721728"/>
        <c:axId val="802722120"/>
      </c:scatterChart>
      <c:valAx>
        <c:axId val="802721728"/>
        <c:scaling>
          <c:orientation val="minMax"/>
          <c:max val="3500"/>
        </c:scaling>
        <c:delete val="0"/>
        <c:axPos val="b"/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722120"/>
        <c:crosses val="autoZero"/>
        <c:crossBetween val="midCat"/>
      </c:valAx>
      <c:valAx>
        <c:axId val="802722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721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Drop x CaCO3</a:t>
            </a:r>
          </a:p>
        </c:rich>
      </c:tx>
      <c:layout>
        <c:manualLayout>
          <c:xMode val="edge"/>
          <c:yMode val="edge"/>
          <c:x val="0.30100557296539171"/>
          <c:y val="4.76190476190476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Elevation x CaCO3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0666450510371784"/>
                  <c:y val="-0.4192994625671790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strRef>
              <c:f>Sheet4!$D$3:$D$3882</c:f>
              <c:strCache>
                <c:ptCount val="3880"/>
                <c:pt idx="0">
                  <c:v>0.006858</c:v>
                </c:pt>
                <c:pt idx="1">
                  <c:v>0.006858</c:v>
                </c:pt>
                <c:pt idx="2">
                  <c:v>0.006858</c:v>
                </c:pt>
                <c:pt idx="3">
                  <c:v>0.006858</c:v>
                </c:pt>
                <c:pt idx="4">
                  <c:v>0.006858</c:v>
                </c:pt>
                <c:pt idx="5">
                  <c:v>0.006858</c:v>
                </c:pt>
                <c:pt idx="6">
                  <c:v>0.006858</c:v>
                </c:pt>
                <c:pt idx="7">
                  <c:v>0.006858</c:v>
                </c:pt>
                <c:pt idx="8">
                  <c:v>0.006858</c:v>
                </c:pt>
                <c:pt idx="9">
                  <c:v>0.006858</c:v>
                </c:pt>
                <c:pt idx="10">
                  <c:v>0.006858</c:v>
                </c:pt>
                <c:pt idx="11">
                  <c:v>0.006858</c:v>
                </c:pt>
                <c:pt idx="12">
                  <c:v>0.006858</c:v>
                </c:pt>
                <c:pt idx="13">
                  <c:v>0.006858</c:v>
                </c:pt>
                <c:pt idx="14">
                  <c:v>0.006858</c:v>
                </c:pt>
                <c:pt idx="15">
                  <c:v>0.006858</c:v>
                </c:pt>
                <c:pt idx="16">
                  <c:v>0.006858</c:v>
                </c:pt>
                <c:pt idx="17">
                  <c:v>0.006858</c:v>
                </c:pt>
                <c:pt idx="18">
                  <c:v>0.006858</c:v>
                </c:pt>
                <c:pt idx="19">
                  <c:v>0.006858</c:v>
                </c:pt>
                <c:pt idx="20">
                  <c:v>0.006858</c:v>
                </c:pt>
                <c:pt idx="21">
                  <c:v>0.006858</c:v>
                </c:pt>
                <c:pt idx="22">
                  <c:v>0.006858</c:v>
                </c:pt>
                <c:pt idx="23">
                  <c:v>0.006858</c:v>
                </c:pt>
                <c:pt idx="24">
                  <c:v>0.006858</c:v>
                </c:pt>
                <c:pt idx="25">
                  <c:v>0.006858</c:v>
                </c:pt>
                <c:pt idx="26">
                  <c:v>0.006858</c:v>
                </c:pt>
                <c:pt idx="27">
                  <c:v>0.006858</c:v>
                </c:pt>
                <c:pt idx="28">
                  <c:v>0.006858</c:v>
                </c:pt>
                <c:pt idx="29">
                  <c:v>0.006858</c:v>
                </c:pt>
                <c:pt idx="30">
                  <c:v>0.006858</c:v>
                </c:pt>
                <c:pt idx="31">
                  <c:v>0.006858</c:v>
                </c:pt>
                <c:pt idx="32">
                  <c:v>0.006858</c:v>
                </c:pt>
                <c:pt idx="33">
                  <c:v>0.006858</c:v>
                </c:pt>
                <c:pt idx="34">
                  <c:v>0</c:v>
                </c:pt>
                <c:pt idx="35">
                  <c:v>0</c:v>
                </c:pt>
                <c:pt idx="36">
                  <c:v>0.588645</c:v>
                </c:pt>
                <c:pt idx="37">
                  <c:v>0.588645</c:v>
                </c:pt>
                <c:pt idx="38">
                  <c:v>0.588645</c:v>
                </c:pt>
                <c:pt idx="39">
                  <c:v>0.588645</c:v>
                </c:pt>
                <c:pt idx="40">
                  <c:v>0.588645</c:v>
                </c:pt>
                <c:pt idx="41">
                  <c:v>0.588645</c:v>
                </c:pt>
                <c:pt idx="42">
                  <c:v>0.588645</c:v>
                </c:pt>
                <c:pt idx="43">
                  <c:v>0.588645</c:v>
                </c:pt>
                <c:pt idx="44">
                  <c:v>0.588645</c:v>
                </c:pt>
                <c:pt idx="45">
                  <c:v>0.588645</c:v>
                </c:pt>
                <c:pt idx="46">
                  <c:v>0.588645</c:v>
                </c:pt>
                <c:pt idx="47">
                  <c:v>0.588645</c:v>
                </c:pt>
                <c:pt idx="48">
                  <c:v>0.588645</c:v>
                </c:pt>
                <c:pt idx="49">
                  <c:v>0.588645</c:v>
                </c:pt>
                <c:pt idx="50">
                  <c:v>0.588645</c:v>
                </c:pt>
                <c:pt idx="51">
                  <c:v>0.588645</c:v>
                </c:pt>
                <c:pt idx="52">
                  <c:v>0.588645</c:v>
                </c:pt>
                <c:pt idx="53">
                  <c:v>0.588645</c:v>
                </c:pt>
                <c:pt idx="54">
                  <c:v>0.588645</c:v>
                </c:pt>
                <c:pt idx="55">
                  <c:v>0.588645</c:v>
                </c:pt>
                <c:pt idx="56">
                  <c:v>0.588645</c:v>
                </c:pt>
                <c:pt idx="57">
                  <c:v>0.588645</c:v>
                </c:pt>
                <c:pt idx="58">
                  <c:v>0.588645</c:v>
                </c:pt>
                <c:pt idx="59">
                  <c:v>0.588645</c:v>
                </c:pt>
                <c:pt idx="60">
                  <c:v>0.588645</c:v>
                </c:pt>
                <c:pt idx="61">
                  <c:v>0.588645</c:v>
                </c:pt>
                <c:pt idx="62">
                  <c:v>0.588645</c:v>
                </c:pt>
                <c:pt idx="63">
                  <c:v>0.588645</c:v>
                </c:pt>
                <c:pt idx="64">
                  <c:v>0.588645</c:v>
                </c:pt>
                <c:pt idx="65">
                  <c:v>0.588645</c:v>
                </c:pt>
                <c:pt idx="66">
                  <c:v>0.588645</c:v>
                </c:pt>
                <c:pt idx="67">
                  <c:v>0.588645</c:v>
                </c:pt>
                <c:pt idx="68">
                  <c:v>0.588645</c:v>
                </c:pt>
                <c:pt idx="69">
                  <c:v>0.588645</c:v>
                </c:pt>
                <c:pt idx="70">
                  <c:v>0.588645</c:v>
                </c:pt>
                <c:pt idx="71">
                  <c:v>0.588645</c:v>
                </c:pt>
                <c:pt idx="72">
                  <c:v>0.588645</c:v>
                </c:pt>
                <c:pt idx="73">
                  <c:v>0.588645</c:v>
                </c:pt>
                <c:pt idx="74">
                  <c:v>0.588645</c:v>
                </c:pt>
                <c:pt idx="75">
                  <c:v>0.588645</c:v>
                </c:pt>
                <c:pt idx="76">
                  <c:v>0.588645</c:v>
                </c:pt>
                <c:pt idx="77">
                  <c:v>0.588645</c:v>
                </c:pt>
                <c:pt idx="78">
                  <c:v>0.588645</c:v>
                </c:pt>
                <c:pt idx="79">
                  <c:v>0.588645</c:v>
                </c:pt>
                <c:pt idx="80">
                  <c:v>0.588645</c:v>
                </c:pt>
                <c:pt idx="81">
                  <c:v>0.588645</c:v>
                </c:pt>
                <c:pt idx="82">
                  <c:v>0.588645</c:v>
                </c:pt>
                <c:pt idx="83">
                  <c:v>0.588645</c:v>
                </c:pt>
                <c:pt idx="84">
                  <c:v>0.588645</c:v>
                </c:pt>
                <c:pt idx="85">
                  <c:v>0.588645</c:v>
                </c:pt>
                <c:pt idx="86">
                  <c:v>0.588645</c:v>
                </c:pt>
                <c:pt idx="87">
                  <c:v>0.588645</c:v>
                </c:pt>
                <c:pt idx="88">
                  <c:v>0.588645</c:v>
                </c:pt>
                <c:pt idx="89">
                  <c:v>0.618109</c:v>
                </c:pt>
                <c:pt idx="90">
                  <c:v>0.618109</c:v>
                </c:pt>
                <c:pt idx="91">
                  <c:v>0.618109</c:v>
                </c:pt>
                <c:pt idx="92">
                  <c:v>0.618109</c:v>
                </c:pt>
                <c:pt idx="93">
                  <c:v>0.618109</c:v>
                </c:pt>
                <c:pt idx="94">
                  <c:v>0.618109</c:v>
                </c:pt>
                <c:pt idx="95">
                  <c:v>0.618109</c:v>
                </c:pt>
                <c:pt idx="96">
                  <c:v>0.618109</c:v>
                </c:pt>
                <c:pt idx="97">
                  <c:v>0.096901</c:v>
                </c:pt>
                <c:pt idx="98">
                  <c:v>0.096901</c:v>
                </c:pt>
                <c:pt idx="99">
                  <c:v>0.096901</c:v>
                </c:pt>
                <c:pt idx="100">
                  <c:v>0.096901</c:v>
                </c:pt>
                <c:pt idx="101">
                  <c:v>0.11938</c:v>
                </c:pt>
                <c:pt idx="102">
                  <c:v>0.11938</c:v>
                </c:pt>
                <c:pt idx="103">
                  <c:v>0.11938</c:v>
                </c:pt>
                <c:pt idx="104">
                  <c:v>0.11938</c:v>
                </c:pt>
                <c:pt idx="105">
                  <c:v>0.11938</c:v>
                </c:pt>
                <c:pt idx="106">
                  <c:v>0.11938</c:v>
                </c:pt>
                <c:pt idx="107">
                  <c:v>0.11938</c:v>
                </c:pt>
                <c:pt idx="108">
                  <c:v>0.11938</c:v>
                </c:pt>
                <c:pt idx="109">
                  <c:v>0.11938</c:v>
                </c:pt>
                <c:pt idx="110">
                  <c:v>0.11938</c:v>
                </c:pt>
                <c:pt idx="111">
                  <c:v>0.11938</c:v>
                </c:pt>
                <c:pt idx="112">
                  <c:v>0.11938</c:v>
                </c:pt>
                <c:pt idx="113">
                  <c:v>0.11938</c:v>
                </c:pt>
                <c:pt idx="114">
                  <c:v>0.11938</c:v>
                </c:pt>
                <c:pt idx="115">
                  <c:v>0.11938</c:v>
                </c:pt>
                <c:pt idx="116">
                  <c:v>0.11938</c:v>
                </c:pt>
                <c:pt idx="117">
                  <c:v>0.11938</c:v>
                </c:pt>
                <c:pt idx="118">
                  <c:v>0.11938</c:v>
                </c:pt>
                <c:pt idx="119">
                  <c:v>0.11938</c:v>
                </c:pt>
                <c:pt idx="120">
                  <c:v>0.11938</c:v>
                </c:pt>
                <c:pt idx="121">
                  <c:v>0.11938</c:v>
                </c:pt>
                <c:pt idx="122">
                  <c:v>0.11938</c:v>
                </c:pt>
                <c:pt idx="123">
                  <c:v>0.11938</c:v>
                </c:pt>
                <c:pt idx="124">
                  <c:v>0.11938</c:v>
                </c:pt>
                <c:pt idx="125">
                  <c:v>0.11938</c:v>
                </c:pt>
                <c:pt idx="126">
                  <c:v>0.11938</c:v>
                </c:pt>
                <c:pt idx="127">
                  <c:v>0.11938</c:v>
                </c:pt>
                <c:pt idx="128">
                  <c:v>0.11938</c:v>
                </c:pt>
                <c:pt idx="129">
                  <c:v>0.11938</c:v>
                </c:pt>
                <c:pt idx="130">
                  <c:v>0.11938</c:v>
                </c:pt>
                <c:pt idx="131">
                  <c:v>0.11938</c:v>
                </c:pt>
                <c:pt idx="132">
                  <c:v>0.11938</c:v>
                </c:pt>
                <c:pt idx="133">
                  <c:v>0.11938</c:v>
                </c:pt>
                <c:pt idx="134">
                  <c:v>0.11938</c:v>
                </c:pt>
                <c:pt idx="135">
                  <c:v>0.11938</c:v>
                </c:pt>
                <c:pt idx="136">
                  <c:v>0.11938</c:v>
                </c:pt>
                <c:pt idx="137">
                  <c:v>0.11938</c:v>
                </c:pt>
                <c:pt idx="138">
                  <c:v>0.11938</c:v>
                </c:pt>
                <c:pt idx="139">
                  <c:v>0.11938</c:v>
                </c:pt>
                <c:pt idx="140">
                  <c:v>0.11938</c:v>
                </c:pt>
                <c:pt idx="141">
                  <c:v>0.11938</c:v>
                </c:pt>
                <c:pt idx="142">
                  <c:v>0.11938</c:v>
                </c:pt>
                <c:pt idx="143">
                  <c:v>0.11938</c:v>
                </c:pt>
                <c:pt idx="144">
                  <c:v>0.11938</c:v>
                </c:pt>
                <c:pt idx="145">
                  <c:v>0.11938</c:v>
                </c:pt>
                <c:pt idx="146">
                  <c:v>0.11938</c:v>
                </c:pt>
                <c:pt idx="147">
                  <c:v>0.11938</c:v>
                </c:pt>
                <c:pt idx="148">
                  <c:v>0.11938</c:v>
                </c:pt>
                <c:pt idx="149">
                  <c:v>0.11938</c:v>
                </c:pt>
                <c:pt idx="150">
                  <c:v>0.11938</c:v>
                </c:pt>
                <c:pt idx="151">
                  <c:v>0.11938</c:v>
                </c:pt>
                <c:pt idx="152">
                  <c:v>0.11938</c:v>
                </c:pt>
                <c:pt idx="153">
                  <c:v>0.11938</c:v>
                </c:pt>
                <c:pt idx="154">
                  <c:v>0.11938</c:v>
                </c:pt>
                <c:pt idx="155">
                  <c:v>0.11938</c:v>
                </c:pt>
                <c:pt idx="156">
                  <c:v>0.11938</c:v>
                </c:pt>
                <c:pt idx="157">
                  <c:v>0.11938</c:v>
                </c:pt>
                <c:pt idx="158">
                  <c:v>0.11938</c:v>
                </c:pt>
                <c:pt idx="159">
                  <c:v>0.11938</c:v>
                </c:pt>
                <c:pt idx="160">
                  <c:v>0.11938</c:v>
                </c:pt>
                <c:pt idx="161">
                  <c:v>0.11938</c:v>
                </c:pt>
                <c:pt idx="162">
                  <c:v>0.11938</c:v>
                </c:pt>
                <c:pt idx="163">
                  <c:v>0.11938</c:v>
                </c:pt>
                <c:pt idx="164">
                  <c:v>0.11938</c:v>
                </c:pt>
                <c:pt idx="165">
                  <c:v>0.11938</c:v>
                </c:pt>
                <c:pt idx="166">
                  <c:v>0.11938</c:v>
                </c:pt>
                <c:pt idx="167">
                  <c:v>0.11938</c:v>
                </c:pt>
                <c:pt idx="168">
                  <c:v>0.11938</c:v>
                </c:pt>
                <c:pt idx="169">
                  <c:v>0.11938</c:v>
                </c:pt>
                <c:pt idx="170">
                  <c:v>0.11938</c:v>
                </c:pt>
                <c:pt idx="171">
                  <c:v>0.11938</c:v>
                </c:pt>
                <c:pt idx="172">
                  <c:v>0.11938</c:v>
                </c:pt>
                <c:pt idx="173">
                  <c:v>0.11938</c:v>
                </c:pt>
                <c:pt idx="174">
                  <c:v>0.11938</c:v>
                </c:pt>
                <c:pt idx="175">
                  <c:v>0.11938</c:v>
                </c:pt>
                <c:pt idx="176">
                  <c:v>0.11938</c:v>
                </c:pt>
                <c:pt idx="177">
                  <c:v>0.11938</c:v>
                </c:pt>
                <c:pt idx="178">
                  <c:v>0.11938</c:v>
                </c:pt>
                <c:pt idx="179">
                  <c:v>0.11938</c:v>
                </c:pt>
                <c:pt idx="180">
                  <c:v>0.11938</c:v>
                </c:pt>
                <c:pt idx="181">
                  <c:v>0.11938</c:v>
                </c:pt>
                <c:pt idx="182">
                  <c:v>0.11938</c:v>
                </c:pt>
                <c:pt idx="183">
                  <c:v>0.11938</c:v>
                </c:pt>
                <c:pt idx="184">
                  <c:v>0.11938</c:v>
                </c:pt>
                <c:pt idx="185">
                  <c:v>0.11938</c:v>
                </c:pt>
                <c:pt idx="186">
                  <c:v>0.11938</c:v>
                </c:pt>
                <c:pt idx="187">
                  <c:v>0.11938</c:v>
                </c:pt>
                <c:pt idx="188">
                  <c:v>0.11938</c:v>
                </c:pt>
                <c:pt idx="189">
                  <c:v>0.11938</c:v>
                </c:pt>
                <c:pt idx="190">
                  <c:v>0.11938</c:v>
                </c:pt>
                <c:pt idx="191">
                  <c:v>0.11938</c:v>
                </c:pt>
                <c:pt idx="192">
                  <c:v>0.11938</c:v>
                </c:pt>
                <c:pt idx="193">
                  <c:v>0.11938</c:v>
                </c:pt>
                <c:pt idx="194">
                  <c:v>0.11938</c:v>
                </c:pt>
                <c:pt idx="195">
                  <c:v>0.11938</c:v>
                </c:pt>
                <c:pt idx="196">
                  <c:v>0.11938</c:v>
                </c:pt>
                <c:pt idx="197">
                  <c:v>0.11938</c:v>
                </c:pt>
                <c:pt idx="198">
                  <c:v>0.11938</c:v>
                </c:pt>
                <c:pt idx="199">
                  <c:v>0.11938</c:v>
                </c:pt>
                <c:pt idx="200">
                  <c:v>0.11938</c:v>
                </c:pt>
                <c:pt idx="201">
                  <c:v>0.11938</c:v>
                </c:pt>
                <c:pt idx="202">
                  <c:v>0.11938</c:v>
                </c:pt>
                <c:pt idx="203">
                  <c:v>0.11938</c:v>
                </c:pt>
                <c:pt idx="204">
                  <c:v>0.11938</c:v>
                </c:pt>
                <c:pt idx="205">
                  <c:v>0.11938</c:v>
                </c:pt>
                <c:pt idx="206">
                  <c:v>0.11938</c:v>
                </c:pt>
                <c:pt idx="207">
                  <c:v>0.11938</c:v>
                </c:pt>
                <c:pt idx="208">
                  <c:v>0.11938</c:v>
                </c:pt>
                <c:pt idx="209">
                  <c:v>0.11938</c:v>
                </c:pt>
                <c:pt idx="210">
                  <c:v>0.11938</c:v>
                </c:pt>
                <c:pt idx="211">
                  <c:v>0.11938</c:v>
                </c:pt>
                <c:pt idx="212">
                  <c:v>0.11938</c:v>
                </c:pt>
                <c:pt idx="213">
                  <c:v>0.11938</c:v>
                </c:pt>
                <c:pt idx="214">
                  <c:v>0.11938</c:v>
                </c:pt>
                <c:pt idx="215">
                  <c:v>0.11938</c:v>
                </c:pt>
                <c:pt idx="216">
                  <c:v>0.11938</c:v>
                </c:pt>
                <c:pt idx="217">
                  <c:v>0.11938</c:v>
                </c:pt>
                <c:pt idx="218">
                  <c:v>0.11938</c:v>
                </c:pt>
                <c:pt idx="219">
                  <c:v>0.11938</c:v>
                </c:pt>
                <c:pt idx="220">
                  <c:v>0.11938</c:v>
                </c:pt>
                <c:pt idx="221">
                  <c:v>0.11938</c:v>
                </c:pt>
                <c:pt idx="222">
                  <c:v>0.11938</c:v>
                </c:pt>
                <c:pt idx="223">
                  <c:v>0.11938</c:v>
                </c:pt>
                <c:pt idx="224">
                  <c:v>0.11938</c:v>
                </c:pt>
                <c:pt idx="225">
                  <c:v>0.11938</c:v>
                </c:pt>
                <c:pt idx="226">
                  <c:v>#</c:v>
                </c:pt>
                <c:pt idx="227">
                  <c:v>#</c:v>
                </c:pt>
                <c:pt idx="228">
                  <c:v>#</c:v>
                </c:pt>
                <c:pt idx="229">
                  <c:v>#</c:v>
                </c:pt>
                <c:pt idx="230">
                  <c:v>#</c:v>
                </c:pt>
                <c:pt idx="231">
                  <c:v>#</c:v>
                </c:pt>
                <c:pt idx="232">
                  <c:v>#</c:v>
                </c:pt>
                <c:pt idx="233">
                  <c:v>#</c:v>
                </c:pt>
                <c:pt idx="234">
                  <c:v>#</c:v>
                </c:pt>
                <c:pt idx="235">
                  <c:v>#</c:v>
                </c:pt>
                <c:pt idx="236">
                  <c:v>#</c:v>
                </c:pt>
                <c:pt idx="237">
                  <c:v>#</c:v>
                </c:pt>
                <c:pt idx="238">
                  <c:v>#</c:v>
                </c:pt>
                <c:pt idx="239">
                  <c:v>#</c:v>
                </c:pt>
                <c:pt idx="240">
                  <c:v>#</c:v>
                </c:pt>
                <c:pt idx="241">
                  <c:v>#</c:v>
                </c:pt>
                <c:pt idx="242">
                  <c:v>#</c:v>
                </c:pt>
                <c:pt idx="243">
                  <c:v>#</c:v>
                </c:pt>
                <c:pt idx="244">
                  <c:v>#</c:v>
                </c:pt>
                <c:pt idx="245">
                  <c:v>#</c:v>
                </c:pt>
                <c:pt idx="246">
                  <c:v>#</c:v>
                </c:pt>
                <c:pt idx="247">
                  <c:v>#</c:v>
                </c:pt>
                <c:pt idx="248">
                  <c:v>#</c:v>
                </c:pt>
                <c:pt idx="249">
                  <c:v>#</c:v>
                </c:pt>
                <c:pt idx="250">
                  <c:v>#</c:v>
                </c:pt>
                <c:pt idx="251">
                  <c:v>#</c:v>
                </c:pt>
                <c:pt idx="252">
                  <c:v>#</c:v>
                </c:pt>
                <c:pt idx="253">
                  <c:v>#</c:v>
                </c:pt>
                <c:pt idx="254">
                  <c:v>#</c:v>
                </c:pt>
                <c:pt idx="255">
                  <c:v>0.403352</c:v>
                </c:pt>
                <c:pt idx="256">
                  <c:v>0.403352</c:v>
                </c:pt>
                <c:pt idx="257">
                  <c:v>0.403352</c:v>
                </c:pt>
                <c:pt idx="258">
                  <c:v>0.403352</c:v>
                </c:pt>
                <c:pt idx="259">
                  <c:v>0.403352</c:v>
                </c:pt>
                <c:pt idx="260">
                  <c:v>0.403352</c:v>
                </c:pt>
                <c:pt idx="261">
                  <c:v>0.403352</c:v>
                </c:pt>
                <c:pt idx="262">
                  <c:v>0.403352</c:v>
                </c:pt>
                <c:pt idx="263">
                  <c:v>0.403352</c:v>
                </c:pt>
                <c:pt idx="264">
                  <c:v>0.403352</c:v>
                </c:pt>
                <c:pt idx="265">
                  <c:v>0.403352</c:v>
                </c:pt>
                <c:pt idx="266">
                  <c:v>0.403352</c:v>
                </c:pt>
                <c:pt idx="267">
                  <c:v>0.403352</c:v>
                </c:pt>
                <c:pt idx="268">
                  <c:v>0.403352</c:v>
                </c:pt>
                <c:pt idx="269">
                  <c:v>0.403352</c:v>
                </c:pt>
                <c:pt idx="270">
                  <c:v>0.403352</c:v>
                </c:pt>
                <c:pt idx="271">
                  <c:v>0.403352</c:v>
                </c:pt>
                <c:pt idx="272">
                  <c:v>0.403352</c:v>
                </c:pt>
                <c:pt idx="273">
                  <c:v>0.403352</c:v>
                </c:pt>
                <c:pt idx="274">
                  <c:v>0.403352</c:v>
                </c:pt>
                <c:pt idx="275">
                  <c:v>0.11938</c:v>
                </c:pt>
                <c:pt idx="276">
                  <c:v>0.11938</c:v>
                </c:pt>
                <c:pt idx="277">
                  <c:v>0.11938</c:v>
                </c:pt>
                <c:pt idx="278">
                  <c:v>0.11938</c:v>
                </c:pt>
                <c:pt idx="279">
                  <c:v>0.11938</c:v>
                </c:pt>
                <c:pt idx="280">
                  <c:v>0.11938</c:v>
                </c:pt>
                <c:pt idx="281">
                  <c:v>0.11938</c:v>
                </c:pt>
                <c:pt idx="282">
                  <c:v>0.11938</c:v>
                </c:pt>
                <c:pt idx="283">
                  <c:v>0.11938</c:v>
                </c:pt>
                <c:pt idx="284">
                  <c:v>0.11938</c:v>
                </c:pt>
                <c:pt idx="285">
                  <c:v>0.11938</c:v>
                </c:pt>
                <c:pt idx="286">
                  <c:v>0.11938</c:v>
                </c:pt>
                <c:pt idx="287">
                  <c:v>0.11938</c:v>
                </c:pt>
                <c:pt idx="288">
                  <c:v>0.11938</c:v>
                </c:pt>
                <c:pt idx="289">
                  <c:v>0.11938</c:v>
                </c:pt>
                <c:pt idx="290">
                  <c:v>0.11938</c:v>
                </c:pt>
                <c:pt idx="291">
                  <c:v>0.11938</c:v>
                </c:pt>
                <c:pt idx="292">
                  <c:v>0.11938</c:v>
                </c:pt>
                <c:pt idx="293">
                  <c:v>0.11938</c:v>
                </c:pt>
                <c:pt idx="294">
                  <c:v>0.11938</c:v>
                </c:pt>
                <c:pt idx="295">
                  <c:v>0.11938</c:v>
                </c:pt>
                <c:pt idx="296">
                  <c:v>0.11938</c:v>
                </c:pt>
                <c:pt idx="297">
                  <c:v>0.11938</c:v>
                </c:pt>
                <c:pt idx="298">
                  <c:v>0.11938</c:v>
                </c:pt>
                <c:pt idx="299">
                  <c:v>0.11938</c:v>
                </c:pt>
                <c:pt idx="300">
                  <c:v>0.11938</c:v>
                </c:pt>
                <c:pt idx="301">
                  <c:v>0.21844</c:v>
                </c:pt>
                <c:pt idx="302">
                  <c:v>0.21844</c:v>
                </c:pt>
                <c:pt idx="303">
                  <c:v>0.21844</c:v>
                </c:pt>
                <c:pt idx="304">
                  <c:v>0.21844</c:v>
                </c:pt>
                <c:pt idx="305">
                  <c:v>0.21844</c:v>
                </c:pt>
                <c:pt idx="306">
                  <c:v>0.21844</c:v>
                </c:pt>
                <c:pt idx="307">
                  <c:v>0.236855</c:v>
                </c:pt>
                <c:pt idx="308">
                  <c:v>0.236855</c:v>
                </c:pt>
                <c:pt idx="309">
                  <c:v>0.236855</c:v>
                </c:pt>
                <c:pt idx="310">
                  <c:v>0.236855</c:v>
                </c:pt>
                <c:pt idx="311">
                  <c:v>0.236855</c:v>
                </c:pt>
                <c:pt idx="312">
                  <c:v>0.236855</c:v>
                </c:pt>
                <c:pt idx="313">
                  <c:v>0.236855</c:v>
                </c:pt>
                <c:pt idx="314">
                  <c:v>0.236855</c:v>
                </c:pt>
                <c:pt idx="315">
                  <c:v>0.236855</c:v>
                </c:pt>
                <c:pt idx="316">
                  <c:v>0.236855</c:v>
                </c:pt>
                <c:pt idx="317">
                  <c:v>0.236855</c:v>
                </c:pt>
                <c:pt idx="318">
                  <c:v>0.236855</c:v>
                </c:pt>
                <c:pt idx="319">
                  <c:v>0.236855</c:v>
                </c:pt>
                <c:pt idx="320">
                  <c:v>0.236855</c:v>
                </c:pt>
                <c:pt idx="321">
                  <c:v>0.236855</c:v>
                </c:pt>
                <c:pt idx="322">
                  <c:v>0.236855</c:v>
                </c:pt>
                <c:pt idx="323">
                  <c:v>0.236855</c:v>
                </c:pt>
                <c:pt idx="324">
                  <c:v>0.236855</c:v>
                </c:pt>
                <c:pt idx="325">
                  <c:v>0.236855</c:v>
                </c:pt>
                <c:pt idx="326">
                  <c:v>0.236855</c:v>
                </c:pt>
                <c:pt idx="327">
                  <c:v>0.236855</c:v>
                </c:pt>
                <c:pt idx="328">
                  <c:v>0.236855</c:v>
                </c:pt>
                <c:pt idx="329">
                  <c:v>0.236855</c:v>
                </c:pt>
                <c:pt idx="330">
                  <c:v>0.236855</c:v>
                </c:pt>
                <c:pt idx="331">
                  <c:v>0.236855</c:v>
                </c:pt>
                <c:pt idx="332">
                  <c:v>0.16002</c:v>
                </c:pt>
                <c:pt idx="333">
                  <c:v>0.16002</c:v>
                </c:pt>
                <c:pt idx="334">
                  <c:v>0.16002</c:v>
                </c:pt>
                <c:pt idx="335">
                  <c:v>0.16002</c:v>
                </c:pt>
                <c:pt idx="336">
                  <c:v>0.16002</c:v>
                </c:pt>
                <c:pt idx="337">
                  <c:v>0.16002</c:v>
                </c:pt>
                <c:pt idx="338">
                  <c:v>0.16002</c:v>
                </c:pt>
                <c:pt idx="339">
                  <c:v>0.16002</c:v>
                </c:pt>
                <c:pt idx="340">
                  <c:v>0.16002</c:v>
                </c:pt>
                <c:pt idx="341">
                  <c:v>0.16002</c:v>
                </c:pt>
                <c:pt idx="342">
                  <c:v>0.16002</c:v>
                </c:pt>
                <c:pt idx="343">
                  <c:v>0.16002</c:v>
                </c:pt>
                <c:pt idx="344">
                  <c:v>0.08001</c:v>
                </c:pt>
                <c:pt idx="345">
                  <c:v>0.08001</c:v>
                </c:pt>
                <c:pt idx="346">
                  <c:v>0.08001</c:v>
                </c:pt>
                <c:pt idx="347">
                  <c:v>0.08001</c:v>
                </c:pt>
                <c:pt idx="348">
                  <c:v>0.08001</c:v>
                </c:pt>
                <c:pt idx="349">
                  <c:v>0.08001</c:v>
                </c:pt>
                <c:pt idx="350">
                  <c:v>0.08001</c:v>
                </c:pt>
                <c:pt idx="351">
                  <c:v>0.08001</c:v>
                </c:pt>
                <c:pt idx="352">
                  <c:v>0.08001</c:v>
                </c:pt>
                <c:pt idx="353">
                  <c:v>0.08001</c:v>
                </c:pt>
                <c:pt idx="354">
                  <c:v>0.08001</c:v>
                </c:pt>
                <c:pt idx="355">
                  <c:v>0.08001</c:v>
                </c:pt>
                <c:pt idx="356">
                  <c:v>0.08001</c:v>
                </c:pt>
                <c:pt idx="357">
                  <c:v>0.08001</c:v>
                </c:pt>
                <c:pt idx="358">
                  <c:v>0.08001</c:v>
                </c:pt>
                <c:pt idx="359">
                  <c:v>0.08001</c:v>
                </c:pt>
                <c:pt idx="360">
                  <c:v>0.08001</c:v>
                </c:pt>
                <c:pt idx="361">
                  <c:v>0.08001</c:v>
                </c:pt>
                <c:pt idx="362">
                  <c:v>0.08001</c:v>
                </c:pt>
                <c:pt idx="363">
                  <c:v>0.08001</c:v>
                </c:pt>
                <c:pt idx="364">
                  <c:v>0.08001</c:v>
                </c:pt>
                <c:pt idx="365">
                  <c:v>0.08001</c:v>
                </c:pt>
                <c:pt idx="366">
                  <c:v>0.08001</c:v>
                </c:pt>
                <c:pt idx="367">
                  <c:v>0.08001</c:v>
                </c:pt>
                <c:pt idx="368">
                  <c:v>0.08001</c:v>
                </c:pt>
                <c:pt idx="369">
                  <c:v>0.08001</c:v>
                </c:pt>
                <c:pt idx="370">
                  <c:v>0.08001</c:v>
                </c:pt>
                <c:pt idx="371">
                  <c:v>0.08001</c:v>
                </c:pt>
                <c:pt idx="372">
                  <c:v>0.08001</c:v>
                </c:pt>
                <c:pt idx="373">
                  <c:v>0.08001</c:v>
                </c:pt>
                <c:pt idx="374">
                  <c:v>0.08001</c:v>
                </c:pt>
                <c:pt idx="375">
                  <c:v>0.042672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0.4572</c:v>
                </c:pt>
                <c:pt idx="389">
                  <c:v>0.4572</c:v>
                </c:pt>
                <c:pt idx="390">
                  <c:v>0.4572</c:v>
                </c:pt>
                <c:pt idx="391">
                  <c:v>0.4572</c:v>
                </c:pt>
                <c:pt idx="392">
                  <c:v>0.4572</c:v>
                </c:pt>
                <c:pt idx="393">
                  <c:v>0.4572</c:v>
                </c:pt>
                <c:pt idx="394">
                  <c:v>0.4572</c:v>
                </c:pt>
                <c:pt idx="395">
                  <c:v>0.4572</c:v>
                </c:pt>
                <c:pt idx="396">
                  <c:v>0.4572</c:v>
                </c:pt>
                <c:pt idx="397">
                  <c:v>0.384175</c:v>
                </c:pt>
                <c:pt idx="398">
                  <c:v>0.384175</c:v>
                </c:pt>
                <c:pt idx="399">
                  <c:v>0.384175</c:v>
                </c:pt>
                <c:pt idx="400">
                  <c:v>0.384175</c:v>
                </c:pt>
                <c:pt idx="401">
                  <c:v>0.384175</c:v>
                </c:pt>
                <c:pt idx="402">
                  <c:v>0.384175</c:v>
                </c:pt>
                <c:pt idx="403">
                  <c:v>0.384175</c:v>
                </c:pt>
                <c:pt idx="404">
                  <c:v>0.384175</c:v>
                </c:pt>
                <c:pt idx="405">
                  <c:v>0.384175</c:v>
                </c:pt>
                <c:pt idx="406">
                  <c:v>0.384175</c:v>
                </c:pt>
                <c:pt idx="407">
                  <c:v>0.384175</c:v>
                </c:pt>
                <c:pt idx="408">
                  <c:v>0.384175</c:v>
                </c:pt>
                <c:pt idx="409">
                  <c:v>0.384175</c:v>
                </c:pt>
                <c:pt idx="410">
                  <c:v>0</c:v>
                </c:pt>
                <c:pt idx="411">
                  <c:v>0.254</c:v>
                </c:pt>
                <c:pt idx="412">
                  <c:v>0.254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0.353949</c:v>
                </c:pt>
                <c:pt idx="419">
                  <c:v>0.353949</c:v>
                </c:pt>
                <c:pt idx="420">
                  <c:v>0.353949</c:v>
                </c:pt>
                <c:pt idx="421">
                  <c:v>0.353949</c:v>
                </c:pt>
                <c:pt idx="422">
                  <c:v>0.353949</c:v>
                </c:pt>
                <c:pt idx="423">
                  <c:v>0.353949</c:v>
                </c:pt>
                <c:pt idx="424">
                  <c:v>0.353949</c:v>
                </c:pt>
                <c:pt idx="425">
                  <c:v>0.353949</c:v>
                </c:pt>
                <c:pt idx="426">
                  <c:v>0.353949</c:v>
                </c:pt>
                <c:pt idx="427">
                  <c:v>0.353949</c:v>
                </c:pt>
                <c:pt idx="428">
                  <c:v>0.353949</c:v>
                </c:pt>
                <c:pt idx="429">
                  <c:v>0.353949</c:v>
                </c:pt>
                <c:pt idx="430">
                  <c:v>0.353949</c:v>
                </c:pt>
                <c:pt idx="431">
                  <c:v>0.353949</c:v>
                </c:pt>
                <c:pt idx="432">
                  <c:v>0.353949</c:v>
                </c:pt>
                <c:pt idx="433">
                  <c:v>0.353949</c:v>
                </c:pt>
                <c:pt idx="434">
                  <c:v>0.353949</c:v>
                </c:pt>
                <c:pt idx="435">
                  <c:v>0.353949</c:v>
                </c:pt>
                <c:pt idx="436">
                  <c:v>0.353949</c:v>
                </c:pt>
                <c:pt idx="437">
                  <c:v>0.353949</c:v>
                </c:pt>
                <c:pt idx="438">
                  <c:v>0.353949</c:v>
                </c:pt>
                <c:pt idx="439">
                  <c:v>0.353949</c:v>
                </c:pt>
                <c:pt idx="440">
                  <c:v>0.353949</c:v>
                </c:pt>
                <c:pt idx="441">
                  <c:v>0.353949</c:v>
                </c:pt>
                <c:pt idx="442">
                  <c:v>0.353949</c:v>
                </c:pt>
                <c:pt idx="443">
                  <c:v>0.353949</c:v>
                </c:pt>
                <c:pt idx="444">
                  <c:v>0.353949</c:v>
                </c:pt>
                <c:pt idx="445">
                  <c:v>0.353949</c:v>
                </c:pt>
                <c:pt idx="446">
                  <c:v>0.353949</c:v>
                </c:pt>
                <c:pt idx="447">
                  <c:v>0.353949</c:v>
                </c:pt>
                <c:pt idx="448">
                  <c:v>0.353949</c:v>
                </c:pt>
                <c:pt idx="449">
                  <c:v>0.353949</c:v>
                </c:pt>
                <c:pt idx="450">
                  <c:v>0.353949</c:v>
                </c:pt>
                <c:pt idx="451">
                  <c:v>0.353949</c:v>
                </c:pt>
                <c:pt idx="452">
                  <c:v>0.353949</c:v>
                </c:pt>
                <c:pt idx="453">
                  <c:v>0.353949</c:v>
                </c:pt>
                <c:pt idx="454">
                  <c:v>0.353949</c:v>
                </c:pt>
                <c:pt idx="455">
                  <c:v>0.353949</c:v>
                </c:pt>
                <c:pt idx="456">
                  <c:v>0.353949</c:v>
                </c:pt>
                <c:pt idx="457">
                  <c:v>0.353949</c:v>
                </c:pt>
                <c:pt idx="458">
                  <c:v>0.353949</c:v>
                </c:pt>
                <c:pt idx="459">
                  <c:v>0.353949</c:v>
                </c:pt>
                <c:pt idx="460">
                  <c:v>0.353949</c:v>
                </c:pt>
                <c:pt idx="461">
                  <c:v>0.353949</c:v>
                </c:pt>
                <c:pt idx="462">
                  <c:v>0.353949</c:v>
                </c:pt>
                <c:pt idx="463">
                  <c:v>0.353949</c:v>
                </c:pt>
                <c:pt idx="464">
                  <c:v>0.353949</c:v>
                </c:pt>
                <c:pt idx="465">
                  <c:v>0.353949</c:v>
                </c:pt>
                <c:pt idx="466">
                  <c:v>0.353949</c:v>
                </c:pt>
                <c:pt idx="467">
                  <c:v>0.353949</c:v>
                </c:pt>
                <c:pt idx="468">
                  <c:v>0.353949</c:v>
                </c:pt>
                <c:pt idx="469">
                  <c:v>0.353949</c:v>
                </c:pt>
                <c:pt idx="470">
                  <c:v>0.353949</c:v>
                </c:pt>
                <c:pt idx="471">
                  <c:v>0.353949</c:v>
                </c:pt>
                <c:pt idx="472">
                  <c:v>0.353949</c:v>
                </c:pt>
                <c:pt idx="473">
                  <c:v>0.353949</c:v>
                </c:pt>
                <c:pt idx="474">
                  <c:v>0.353949</c:v>
                </c:pt>
                <c:pt idx="475">
                  <c:v>0.353949</c:v>
                </c:pt>
                <c:pt idx="476">
                  <c:v>0.353949</c:v>
                </c:pt>
                <c:pt idx="477">
                  <c:v>0.353949</c:v>
                </c:pt>
                <c:pt idx="478">
                  <c:v>0.353949</c:v>
                </c:pt>
                <c:pt idx="479">
                  <c:v>0.353949</c:v>
                </c:pt>
                <c:pt idx="480">
                  <c:v>0.353949</c:v>
                </c:pt>
                <c:pt idx="481">
                  <c:v>0.353949</c:v>
                </c:pt>
                <c:pt idx="482">
                  <c:v>0.353949</c:v>
                </c:pt>
                <c:pt idx="483">
                  <c:v>0.353949</c:v>
                </c:pt>
                <c:pt idx="484">
                  <c:v>0.353949</c:v>
                </c:pt>
                <c:pt idx="485">
                  <c:v>0.353949</c:v>
                </c:pt>
                <c:pt idx="486">
                  <c:v>0.353949</c:v>
                </c:pt>
                <c:pt idx="487">
                  <c:v>0.353949</c:v>
                </c:pt>
                <c:pt idx="488">
                  <c:v>0.353949</c:v>
                </c:pt>
                <c:pt idx="489">
                  <c:v>0.353949</c:v>
                </c:pt>
                <c:pt idx="490">
                  <c:v>0.353949</c:v>
                </c:pt>
                <c:pt idx="491">
                  <c:v>0.353949</c:v>
                </c:pt>
                <c:pt idx="492">
                  <c:v>0.353949</c:v>
                </c:pt>
                <c:pt idx="493">
                  <c:v>0.353949</c:v>
                </c:pt>
                <c:pt idx="494">
                  <c:v>0.353949</c:v>
                </c:pt>
                <c:pt idx="495">
                  <c:v>0.353949</c:v>
                </c:pt>
                <c:pt idx="496">
                  <c:v>0.353949</c:v>
                </c:pt>
                <c:pt idx="497">
                  <c:v>0.353949</c:v>
                </c:pt>
                <c:pt idx="498">
                  <c:v>0.353949</c:v>
                </c:pt>
                <c:pt idx="499">
                  <c:v>0.353949</c:v>
                </c:pt>
                <c:pt idx="500">
                  <c:v>0.353949</c:v>
                </c:pt>
                <c:pt idx="501">
                  <c:v>0.353949</c:v>
                </c:pt>
                <c:pt idx="502">
                  <c:v>0.353949</c:v>
                </c:pt>
                <c:pt idx="503">
                  <c:v>0.353949</c:v>
                </c:pt>
                <c:pt idx="504">
                  <c:v>0.353949</c:v>
                </c:pt>
                <c:pt idx="505">
                  <c:v>0.353949</c:v>
                </c:pt>
                <c:pt idx="506">
                  <c:v>0.353949</c:v>
                </c:pt>
                <c:pt idx="507">
                  <c:v>0.353949</c:v>
                </c:pt>
                <c:pt idx="508">
                  <c:v>0.353949</c:v>
                </c:pt>
                <c:pt idx="509">
                  <c:v>0.353949</c:v>
                </c:pt>
                <c:pt idx="510">
                  <c:v>0.353949</c:v>
                </c:pt>
                <c:pt idx="511">
                  <c:v>0.353949</c:v>
                </c:pt>
                <c:pt idx="512">
                  <c:v>0.353949</c:v>
                </c:pt>
                <c:pt idx="513">
                  <c:v>0.353949</c:v>
                </c:pt>
                <c:pt idx="514">
                  <c:v>0.39624</c:v>
                </c:pt>
                <c:pt idx="515">
                  <c:v>0.39624</c:v>
                </c:pt>
                <c:pt idx="516">
                  <c:v>0.39624</c:v>
                </c:pt>
                <c:pt idx="517">
                  <c:v>0.39624</c:v>
                </c:pt>
                <c:pt idx="518">
                  <c:v>0.403352</c:v>
                </c:pt>
                <c:pt idx="519">
                  <c:v>0.403352</c:v>
                </c:pt>
                <c:pt idx="520">
                  <c:v>0.403352</c:v>
                </c:pt>
                <c:pt idx="521">
                  <c:v>0.403352</c:v>
                </c:pt>
                <c:pt idx="522">
                  <c:v>0.403352</c:v>
                </c:pt>
                <c:pt idx="523">
                  <c:v>0.403352</c:v>
                </c:pt>
                <c:pt idx="524">
                  <c:v>0.403352</c:v>
                </c:pt>
                <c:pt idx="525">
                  <c:v>0.403352</c:v>
                </c:pt>
                <c:pt idx="526">
                  <c:v>0.403352</c:v>
                </c:pt>
                <c:pt idx="527">
                  <c:v>0.403352</c:v>
                </c:pt>
                <c:pt idx="528">
                  <c:v>0.403352</c:v>
                </c:pt>
                <c:pt idx="529">
                  <c:v>0.403352</c:v>
                </c:pt>
                <c:pt idx="530">
                  <c:v>0.403352</c:v>
                </c:pt>
                <c:pt idx="531">
                  <c:v>0.403352</c:v>
                </c:pt>
                <c:pt idx="532">
                  <c:v>0.403352</c:v>
                </c:pt>
                <c:pt idx="533">
                  <c:v>0.403352</c:v>
                </c:pt>
                <c:pt idx="534">
                  <c:v>0.403352</c:v>
                </c:pt>
                <c:pt idx="535">
                  <c:v>0.403352</c:v>
                </c:pt>
                <c:pt idx="536">
                  <c:v>0.403352</c:v>
                </c:pt>
                <c:pt idx="537">
                  <c:v>0.403352</c:v>
                </c:pt>
                <c:pt idx="538">
                  <c:v>0.403352</c:v>
                </c:pt>
                <c:pt idx="539">
                  <c:v>0.403352</c:v>
                </c:pt>
                <c:pt idx="540">
                  <c:v>0.403352</c:v>
                </c:pt>
                <c:pt idx="541">
                  <c:v>0.403352</c:v>
                </c:pt>
                <c:pt idx="542">
                  <c:v>0.403352</c:v>
                </c:pt>
                <c:pt idx="543">
                  <c:v>0.403352</c:v>
                </c:pt>
                <c:pt idx="544">
                  <c:v>0.403352</c:v>
                </c:pt>
                <c:pt idx="545">
                  <c:v>0.403352</c:v>
                </c:pt>
                <c:pt idx="546">
                  <c:v>0.403352</c:v>
                </c:pt>
                <c:pt idx="547">
                  <c:v>0.403352</c:v>
                </c:pt>
                <c:pt idx="548">
                  <c:v>0.403352</c:v>
                </c:pt>
                <c:pt idx="549">
                  <c:v>0.403352</c:v>
                </c:pt>
                <c:pt idx="550">
                  <c:v>0.403352</c:v>
                </c:pt>
                <c:pt idx="551">
                  <c:v>0.403352</c:v>
                </c:pt>
                <c:pt idx="552">
                  <c:v>0.403352</c:v>
                </c:pt>
                <c:pt idx="553">
                  <c:v>0.403352</c:v>
                </c:pt>
                <c:pt idx="554">
                  <c:v>0.403352</c:v>
                </c:pt>
                <c:pt idx="555">
                  <c:v>0.403352</c:v>
                </c:pt>
                <c:pt idx="556">
                  <c:v>0.403352</c:v>
                </c:pt>
                <c:pt idx="557">
                  <c:v>0.403352</c:v>
                </c:pt>
                <c:pt idx="558">
                  <c:v>0.403352</c:v>
                </c:pt>
                <c:pt idx="559">
                  <c:v>0.403352</c:v>
                </c:pt>
                <c:pt idx="560">
                  <c:v>0.403352</c:v>
                </c:pt>
                <c:pt idx="561">
                  <c:v>0.403352</c:v>
                </c:pt>
                <c:pt idx="562">
                  <c:v>0.403352</c:v>
                </c:pt>
                <c:pt idx="563">
                  <c:v>0.403352</c:v>
                </c:pt>
                <c:pt idx="564">
                  <c:v>0.403352</c:v>
                </c:pt>
                <c:pt idx="565">
                  <c:v>0.403352</c:v>
                </c:pt>
                <c:pt idx="566">
                  <c:v>0.403352</c:v>
                </c:pt>
                <c:pt idx="567">
                  <c:v>0.403352</c:v>
                </c:pt>
                <c:pt idx="568">
                  <c:v>0.403352</c:v>
                </c:pt>
                <c:pt idx="569">
                  <c:v>0.403352</c:v>
                </c:pt>
                <c:pt idx="570">
                  <c:v>0.403352</c:v>
                </c:pt>
                <c:pt idx="571">
                  <c:v>0.403352</c:v>
                </c:pt>
                <c:pt idx="572">
                  <c:v>0.403352</c:v>
                </c:pt>
                <c:pt idx="573">
                  <c:v>0.403352</c:v>
                </c:pt>
                <c:pt idx="574">
                  <c:v>0.403352</c:v>
                </c:pt>
                <c:pt idx="575">
                  <c:v>0.403352</c:v>
                </c:pt>
                <c:pt idx="576">
                  <c:v>0.403352</c:v>
                </c:pt>
                <c:pt idx="577">
                  <c:v>0.403352</c:v>
                </c:pt>
                <c:pt idx="578">
                  <c:v>0.403352</c:v>
                </c:pt>
                <c:pt idx="579">
                  <c:v>0.403352</c:v>
                </c:pt>
                <c:pt idx="580">
                  <c:v>0.403352</c:v>
                </c:pt>
                <c:pt idx="581">
                  <c:v>0.403352</c:v>
                </c:pt>
                <c:pt idx="582">
                  <c:v>0.403352</c:v>
                </c:pt>
                <c:pt idx="583">
                  <c:v>0.403352</c:v>
                </c:pt>
                <c:pt idx="584">
                  <c:v>0.403352</c:v>
                </c:pt>
                <c:pt idx="585">
                  <c:v>0.403352</c:v>
                </c:pt>
                <c:pt idx="586">
                  <c:v>0.403352</c:v>
                </c:pt>
                <c:pt idx="587">
                  <c:v>0.403352</c:v>
                </c:pt>
                <c:pt idx="588">
                  <c:v>0.403352</c:v>
                </c:pt>
                <c:pt idx="589">
                  <c:v>0.403352</c:v>
                </c:pt>
                <c:pt idx="590">
                  <c:v>0.403352</c:v>
                </c:pt>
                <c:pt idx="591">
                  <c:v>0.403352</c:v>
                </c:pt>
                <c:pt idx="592">
                  <c:v>0.403352</c:v>
                </c:pt>
                <c:pt idx="593">
                  <c:v>0.403352</c:v>
                </c:pt>
                <c:pt idx="594">
                  <c:v>0.403352</c:v>
                </c:pt>
                <c:pt idx="595">
                  <c:v>0.403352</c:v>
                </c:pt>
                <c:pt idx="596">
                  <c:v>0.403352</c:v>
                </c:pt>
                <c:pt idx="597">
                  <c:v>0.403352</c:v>
                </c:pt>
                <c:pt idx="598">
                  <c:v>0.403352</c:v>
                </c:pt>
                <c:pt idx="599">
                  <c:v>0.403352</c:v>
                </c:pt>
                <c:pt idx="600">
                  <c:v>0.403352</c:v>
                </c:pt>
                <c:pt idx="601">
                  <c:v>0.403352</c:v>
                </c:pt>
                <c:pt idx="602">
                  <c:v>0.403352</c:v>
                </c:pt>
                <c:pt idx="603">
                  <c:v>0.403352</c:v>
                </c:pt>
                <c:pt idx="604">
                  <c:v>0.403352</c:v>
                </c:pt>
                <c:pt idx="605">
                  <c:v>0.403352</c:v>
                </c:pt>
                <c:pt idx="606">
                  <c:v>0.403352</c:v>
                </c:pt>
                <c:pt idx="607">
                  <c:v>0.403352</c:v>
                </c:pt>
                <c:pt idx="608">
                  <c:v>0.403352</c:v>
                </c:pt>
                <c:pt idx="609">
                  <c:v>0.403352</c:v>
                </c:pt>
                <c:pt idx="610">
                  <c:v>0.403352</c:v>
                </c:pt>
                <c:pt idx="611">
                  <c:v>0.403352</c:v>
                </c:pt>
                <c:pt idx="612">
                  <c:v>0.403352</c:v>
                </c:pt>
                <c:pt idx="613">
                  <c:v>0.403352</c:v>
                </c:pt>
                <c:pt idx="614">
                  <c:v>0.403352</c:v>
                </c:pt>
                <c:pt idx="615">
                  <c:v>0.403352</c:v>
                </c:pt>
                <c:pt idx="616">
                  <c:v>0.403352</c:v>
                </c:pt>
                <c:pt idx="617">
                  <c:v>0.403352</c:v>
                </c:pt>
                <c:pt idx="618">
                  <c:v>0.403352</c:v>
                </c:pt>
                <c:pt idx="619">
                  <c:v>0.403352</c:v>
                </c:pt>
                <c:pt idx="620">
                  <c:v>0.403352</c:v>
                </c:pt>
                <c:pt idx="621">
                  <c:v>0.403352</c:v>
                </c:pt>
                <c:pt idx="622">
                  <c:v>0.403352</c:v>
                </c:pt>
                <c:pt idx="623">
                  <c:v>0.403352</c:v>
                </c:pt>
                <c:pt idx="624">
                  <c:v>0.403352</c:v>
                </c:pt>
                <c:pt idx="625">
                  <c:v>0.403352</c:v>
                </c:pt>
                <c:pt idx="626">
                  <c:v>0.21336</c:v>
                </c:pt>
                <c:pt idx="627">
                  <c:v>0.21336</c:v>
                </c:pt>
                <c:pt idx="628">
                  <c:v>0.21336</c:v>
                </c:pt>
                <c:pt idx="629">
                  <c:v>0.21336</c:v>
                </c:pt>
                <c:pt idx="630">
                  <c:v>0.21336</c:v>
                </c:pt>
                <c:pt idx="631">
                  <c:v>0.21336</c:v>
                </c:pt>
                <c:pt idx="632">
                  <c:v>0.21336</c:v>
                </c:pt>
                <c:pt idx="633">
                  <c:v>0.21336</c:v>
                </c:pt>
                <c:pt idx="634">
                  <c:v>0.21336</c:v>
                </c:pt>
                <c:pt idx="635">
                  <c:v>0.21336</c:v>
                </c:pt>
                <c:pt idx="636">
                  <c:v>0.21336</c:v>
                </c:pt>
                <c:pt idx="637">
                  <c:v>0.21336</c:v>
                </c:pt>
                <c:pt idx="638">
                  <c:v>0.21336</c:v>
                </c:pt>
                <c:pt idx="639">
                  <c:v>0.21336</c:v>
                </c:pt>
                <c:pt idx="640">
                  <c:v>0.21336</c:v>
                </c:pt>
                <c:pt idx="641">
                  <c:v>0.21336</c:v>
                </c:pt>
                <c:pt idx="642">
                  <c:v>0.21336</c:v>
                </c:pt>
                <c:pt idx="643">
                  <c:v>0.21336</c:v>
                </c:pt>
                <c:pt idx="644">
                  <c:v>0.21336</c:v>
                </c:pt>
                <c:pt idx="645">
                  <c:v>0.21336</c:v>
                </c:pt>
                <c:pt idx="646">
                  <c:v>0.21336</c:v>
                </c:pt>
                <c:pt idx="647">
                  <c:v>0.21336</c:v>
                </c:pt>
                <c:pt idx="648">
                  <c:v>0.21336</c:v>
                </c:pt>
                <c:pt idx="649">
                  <c:v>0.21336</c:v>
                </c:pt>
                <c:pt idx="650">
                  <c:v>0.21336</c:v>
                </c:pt>
                <c:pt idx="651">
                  <c:v>0.21336</c:v>
                </c:pt>
                <c:pt idx="652">
                  <c:v>0.21336</c:v>
                </c:pt>
                <c:pt idx="653">
                  <c:v>0.21336</c:v>
                </c:pt>
                <c:pt idx="654">
                  <c:v>0.21336</c:v>
                </c:pt>
                <c:pt idx="655">
                  <c:v>0.21336</c:v>
                </c:pt>
                <c:pt idx="656">
                  <c:v>0.21336</c:v>
                </c:pt>
                <c:pt idx="657">
                  <c:v>0.21336</c:v>
                </c:pt>
                <c:pt idx="658">
                  <c:v>0.21336</c:v>
                </c:pt>
                <c:pt idx="659">
                  <c:v>0.21336</c:v>
                </c:pt>
                <c:pt idx="660">
                  <c:v>0.21336</c:v>
                </c:pt>
                <c:pt idx="661">
                  <c:v>0.21336</c:v>
                </c:pt>
                <c:pt idx="662">
                  <c:v>0.21336</c:v>
                </c:pt>
                <c:pt idx="663">
                  <c:v>0.21336</c:v>
                </c:pt>
                <c:pt idx="664">
                  <c:v>0.21336</c:v>
                </c:pt>
                <c:pt idx="665">
                  <c:v>0.21336</c:v>
                </c:pt>
                <c:pt idx="666">
                  <c:v>0.21336</c:v>
                </c:pt>
                <c:pt idx="667">
                  <c:v>0.21336</c:v>
                </c:pt>
                <c:pt idx="668">
                  <c:v>0.21336</c:v>
                </c:pt>
                <c:pt idx="669">
                  <c:v>0.21336</c:v>
                </c:pt>
                <c:pt idx="670">
                  <c:v>0.21336</c:v>
                </c:pt>
                <c:pt idx="671">
                  <c:v>0.21336</c:v>
                </c:pt>
                <c:pt idx="672">
                  <c:v>0.21336</c:v>
                </c:pt>
                <c:pt idx="673">
                  <c:v>0.21336</c:v>
                </c:pt>
                <c:pt idx="674">
                  <c:v>0.21336</c:v>
                </c:pt>
                <c:pt idx="675">
                  <c:v>0.21336</c:v>
                </c:pt>
                <c:pt idx="676">
                  <c:v>0.21336</c:v>
                </c:pt>
                <c:pt idx="677">
                  <c:v>0.21336</c:v>
                </c:pt>
                <c:pt idx="678">
                  <c:v>0.21336</c:v>
                </c:pt>
                <c:pt idx="679">
                  <c:v>0.21336</c:v>
                </c:pt>
                <c:pt idx="680">
                  <c:v>0.21336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0.08763</c:v>
                </c:pt>
                <c:pt idx="734">
                  <c:v>0.08763</c:v>
                </c:pt>
                <c:pt idx="735">
                  <c:v>0.08763</c:v>
                </c:pt>
                <c:pt idx="736">
                  <c:v>0.08763</c:v>
                </c:pt>
                <c:pt idx="737">
                  <c:v>0.08763</c:v>
                </c:pt>
                <c:pt idx="738">
                  <c:v>0.08763</c:v>
                </c:pt>
                <c:pt idx="739">
                  <c:v>0.08763</c:v>
                </c:pt>
                <c:pt idx="740">
                  <c:v>0.08763</c:v>
                </c:pt>
                <c:pt idx="741">
                  <c:v>0.08763</c:v>
                </c:pt>
                <c:pt idx="742">
                  <c:v>0.08763</c:v>
                </c:pt>
                <c:pt idx="743">
                  <c:v>0.08763</c:v>
                </c:pt>
                <c:pt idx="744">
                  <c:v>0.08763</c:v>
                </c:pt>
                <c:pt idx="745">
                  <c:v>0.08763</c:v>
                </c:pt>
                <c:pt idx="746">
                  <c:v>0.08763</c:v>
                </c:pt>
                <c:pt idx="747">
                  <c:v>0.08763</c:v>
                </c:pt>
                <c:pt idx="748">
                  <c:v>0.08763</c:v>
                </c:pt>
                <c:pt idx="749">
                  <c:v>0.08763</c:v>
                </c:pt>
                <c:pt idx="750">
                  <c:v>0.08763</c:v>
                </c:pt>
                <c:pt idx="751">
                  <c:v>0.08763</c:v>
                </c:pt>
                <c:pt idx="752">
                  <c:v>0.08763</c:v>
                </c:pt>
                <c:pt idx="753">
                  <c:v>0.08763</c:v>
                </c:pt>
                <c:pt idx="754">
                  <c:v>0.08763</c:v>
                </c:pt>
                <c:pt idx="755">
                  <c:v>0.08763</c:v>
                </c:pt>
                <c:pt idx="756">
                  <c:v>0.08763</c:v>
                </c:pt>
                <c:pt idx="757">
                  <c:v>0.08763</c:v>
                </c:pt>
                <c:pt idx="758">
                  <c:v>0.08763</c:v>
                </c:pt>
                <c:pt idx="759">
                  <c:v>0.08763</c:v>
                </c:pt>
                <c:pt idx="760">
                  <c:v>0.08763</c:v>
                </c:pt>
                <c:pt idx="761">
                  <c:v>0.08763</c:v>
                </c:pt>
                <c:pt idx="762">
                  <c:v>0.08763</c:v>
                </c:pt>
                <c:pt idx="763">
                  <c:v>0.08763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0.12192</c:v>
                </c:pt>
                <c:pt idx="793">
                  <c:v>0.12192</c:v>
                </c:pt>
                <c:pt idx="794">
                  <c:v>0.12192</c:v>
                </c:pt>
                <c:pt idx="795">
                  <c:v>0.12192</c:v>
                </c:pt>
                <c:pt idx="796">
                  <c:v>0.12192</c:v>
                </c:pt>
                <c:pt idx="797">
                  <c:v>0.12192</c:v>
                </c:pt>
                <c:pt idx="798">
                  <c:v>0.12192</c:v>
                </c:pt>
                <c:pt idx="799">
                  <c:v>0.12192</c:v>
                </c:pt>
                <c:pt idx="800">
                  <c:v>0.12192</c:v>
                </c:pt>
                <c:pt idx="801">
                  <c:v>0.12192</c:v>
                </c:pt>
                <c:pt idx="802">
                  <c:v>0.12192</c:v>
                </c:pt>
                <c:pt idx="803">
                  <c:v>0.12192</c:v>
                </c:pt>
                <c:pt idx="804">
                  <c:v>0.12192</c:v>
                </c:pt>
                <c:pt idx="805">
                  <c:v>0.20955</c:v>
                </c:pt>
                <c:pt idx="806">
                  <c:v>0.20955</c:v>
                </c:pt>
                <c:pt idx="807">
                  <c:v>0.20955</c:v>
                </c:pt>
                <c:pt idx="808">
                  <c:v>0.20955</c:v>
                </c:pt>
                <c:pt idx="809">
                  <c:v>0.20955</c:v>
                </c:pt>
                <c:pt idx="810">
                  <c:v>0.20955</c:v>
                </c:pt>
                <c:pt idx="811">
                  <c:v>0.20955</c:v>
                </c:pt>
                <c:pt idx="812">
                  <c:v>0.20955</c:v>
                </c:pt>
                <c:pt idx="813">
                  <c:v>0.20955</c:v>
                </c:pt>
                <c:pt idx="814">
                  <c:v>0.20955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0.07112</c:v>
                </c:pt>
                <c:pt idx="834">
                  <c:v>0.07112</c:v>
                </c:pt>
                <c:pt idx="835">
                  <c:v>0.07112</c:v>
                </c:pt>
                <c:pt idx="836">
                  <c:v>0.07112</c:v>
                </c:pt>
                <c:pt idx="837">
                  <c:v>0.07112</c:v>
                </c:pt>
                <c:pt idx="838">
                  <c:v>0.07112</c:v>
                </c:pt>
                <c:pt idx="839">
                  <c:v>0.07112</c:v>
                </c:pt>
                <c:pt idx="840">
                  <c:v>0.07112</c:v>
                </c:pt>
                <c:pt idx="841">
                  <c:v>0.07112</c:v>
                </c:pt>
                <c:pt idx="842">
                  <c:v>0.07112</c:v>
                </c:pt>
                <c:pt idx="843">
                  <c:v>0.07112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0.53848</c:v>
                </c:pt>
                <c:pt idx="889">
                  <c:v>0.53848</c:v>
                </c:pt>
                <c:pt idx="890">
                  <c:v>0.53848</c:v>
                </c:pt>
                <c:pt idx="891">
                  <c:v>0.53848</c:v>
                </c:pt>
                <c:pt idx="892">
                  <c:v>0.53848</c:v>
                </c:pt>
                <c:pt idx="893">
                  <c:v>0.53848</c:v>
                </c:pt>
                <c:pt idx="894">
                  <c:v>0.369316</c:v>
                </c:pt>
                <c:pt idx="895">
                  <c:v>0.369316</c:v>
                </c:pt>
                <c:pt idx="896">
                  <c:v>0.369316</c:v>
                </c:pt>
                <c:pt idx="897">
                  <c:v>0.369316</c:v>
                </c:pt>
                <c:pt idx="898">
                  <c:v>0.369316</c:v>
                </c:pt>
                <c:pt idx="899">
                  <c:v>0.369316</c:v>
                </c:pt>
                <c:pt idx="900">
                  <c:v>0.369316</c:v>
                </c:pt>
                <c:pt idx="901">
                  <c:v>0.369316</c:v>
                </c:pt>
                <c:pt idx="902">
                  <c:v>0.369316</c:v>
                </c:pt>
                <c:pt idx="903">
                  <c:v>0.369316</c:v>
                </c:pt>
                <c:pt idx="904">
                  <c:v>0.369316</c:v>
                </c:pt>
                <c:pt idx="905">
                  <c:v>0.369316</c:v>
                </c:pt>
                <c:pt idx="906">
                  <c:v>0.369316</c:v>
                </c:pt>
                <c:pt idx="907">
                  <c:v>0.369316</c:v>
                </c:pt>
                <c:pt idx="908">
                  <c:v>0.369316</c:v>
                </c:pt>
                <c:pt idx="909">
                  <c:v>0.369316</c:v>
                </c:pt>
                <c:pt idx="910">
                  <c:v>0.369316</c:v>
                </c:pt>
                <c:pt idx="911">
                  <c:v>0.369316</c:v>
                </c:pt>
                <c:pt idx="912">
                  <c:v>0.369316</c:v>
                </c:pt>
                <c:pt idx="913">
                  <c:v>0.369316</c:v>
                </c:pt>
                <c:pt idx="914">
                  <c:v>0.369316</c:v>
                </c:pt>
                <c:pt idx="915">
                  <c:v>0.369316</c:v>
                </c:pt>
                <c:pt idx="916">
                  <c:v>0.369316</c:v>
                </c:pt>
                <c:pt idx="917">
                  <c:v>0.369316</c:v>
                </c:pt>
                <c:pt idx="918">
                  <c:v>0.369316</c:v>
                </c:pt>
                <c:pt idx="919">
                  <c:v>0.369316</c:v>
                </c:pt>
                <c:pt idx="920">
                  <c:v>0.369316</c:v>
                </c:pt>
                <c:pt idx="921">
                  <c:v>0.369316</c:v>
                </c:pt>
                <c:pt idx="922">
                  <c:v>0.369316</c:v>
                </c:pt>
                <c:pt idx="923">
                  <c:v>0.369316</c:v>
                </c:pt>
                <c:pt idx="924">
                  <c:v>0.369316</c:v>
                </c:pt>
                <c:pt idx="925">
                  <c:v>0.369316</c:v>
                </c:pt>
                <c:pt idx="926">
                  <c:v>0.369316</c:v>
                </c:pt>
                <c:pt idx="927">
                  <c:v>0.369316</c:v>
                </c:pt>
                <c:pt idx="928">
                  <c:v>0.369316</c:v>
                </c:pt>
                <c:pt idx="929">
                  <c:v>0.369316</c:v>
                </c:pt>
                <c:pt idx="930">
                  <c:v>0.369316</c:v>
                </c:pt>
                <c:pt idx="931">
                  <c:v>0.369316</c:v>
                </c:pt>
                <c:pt idx="932">
                  <c:v>0.369316</c:v>
                </c:pt>
                <c:pt idx="933">
                  <c:v>0.369316</c:v>
                </c:pt>
                <c:pt idx="934">
                  <c:v>0.369316</c:v>
                </c:pt>
                <c:pt idx="935">
                  <c:v>0.369316</c:v>
                </c:pt>
                <c:pt idx="936">
                  <c:v>0.369316</c:v>
                </c:pt>
                <c:pt idx="937">
                  <c:v>0.369316</c:v>
                </c:pt>
                <c:pt idx="938">
                  <c:v>0.369316</c:v>
                </c:pt>
                <c:pt idx="939">
                  <c:v>0.369316</c:v>
                </c:pt>
                <c:pt idx="940">
                  <c:v>0.369316</c:v>
                </c:pt>
                <c:pt idx="941">
                  <c:v>0.369316</c:v>
                </c:pt>
                <c:pt idx="942">
                  <c:v>0.369316</c:v>
                </c:pt>
                <c:pt idx="943">
                  <c:v>0.369316</c:v>
                </c:pt>
                <c:pt idx="944">
                  <c:v>0.369316</c:v>
                </c:pt>
                <c:pt idx="945">
                  <c:v>0.369316</c:v>
                </c:pt>
                <c:pt idx="946">
                  <c:v>0.369316</c:v>
                </c:pt>
                <c:pt idx="947">
                  <c:v>0.369316</c:v>
                </c:pt>
                <c:pt idx="948">
                  <c:v>0.369316</c:v>
                </c:pt>
                <c:pt idx="949">
                  <c:v>0.369316</c:v>
                </c:pt>
                <c:pt idx="950">
                  <c:v>0.369316</c:v>
                </c:pt>
                <c:pt idx="951">
                  <c:v>0.369316</c:v>
                </c:pt>
                <c:pt idx="952">
                  <c:v>0.369316</c:v>
                </c:pt>
                <c:pt idx="953">
                  <c:v>0.369316</c:v>
                </c:pt>
                <c:pt idx="954">
                  <c:v>0.369316</c:v>
                </c:pt>
                <c:pt idx="955">
                  <c:v>0.369316</c:v>
                </c:pt>
                <c:pt idx="956">
                  <c:v>0.369316</c:v>
                </c:pt>
                <c:pt idx="957">
                  <c:v>0.369316</c:v>
                </c:pt>
                <c:pt idx="958">
                  <c:v>0.369316</c:v>
                </c:pt>
                <c:pt idx="959">
                  <c:v>0.369316</c:v>
                </c:pt>
                <c:pt idx="960">
                  <c:v>0.369316</c:v>
                </c:pt>
                <c:pt idx="961">
                  <c:v>0.369316</c:v>
                </c:pt>
                <c:pt idx="962">
                  <c:v>0.369316</c:v>
                </c:pt>
                <c:pt idx="963">
                  <c:v>0.369316</c:v>
                </c:pt>
                <c:pt idx="964">
                  <c:v>0.369316</c:v>
                </c:pt>
                <c:pt idx="965">
                  <c:v>0.369316</c:v>
                </c:pt>
                <c:pt idx="966">
                  <c:v>0.369316</c:v>
                </c:pt>
                <c:pt idx="967">
                  <c:v>0.369316</c:v>
                </c:pt>
                <c:pt idx="968">
                  <c:v>0.369316</c:v>
                </c:pt>
                <c:pt idx="969">
                  <c:v>0.369316</c:v>
                </c:pt>
                <c:pt idx="970">
                  <c:v>0.369316</c:v>
                </c:pt>
                <c:pt idx="971">
                  <c:v>0.369316</c:v>
                </c:pt>
                <c:pt idx="972">
                  <c:v>0.369316</c:v>
                </c:pt>
                <c:pt idx="973">
                  <c:v>0.369316</c:v>
                </c:pt>
                <c:pt idx="974">
                  <c:v>0.369316</c:v>
                </c:pt>
                <c:pt idx="975">
                  <c:v>0.369316</c:v>
                </c:pt>
                <c:pt idx="976">
                  <c:v>0.369316</c:v>
                </c:pt>
                <c:pt idx="977">
                  <c:v>0.369316</c:v>
                </c:pt>
                <c:pt idx="978">
                  <c:v>0.369316</c:v>
                </c:pt>
                <c:pt idx="979">
                  <c:v>0.369316</c:v>
                </c:pt>
                <c:pt idx="980">
                  <c:v>0.369316</c:v>
                </c:pt>
                <c:pt idx="981">
                  <c:v>0.369316</c:v>
                </c:pt>
                <c:pt idx="982">
                  <c:v>0.369316</c:v>
                </c:pt>
                <c:pt idx="983">
                  <c:v>0.369316</c:v>
                </c:pt>
                <c:pt idx="984">
                  <c:v>0.369316</c:v>
                </c:pt>
                <c:pt idx="985">
                  <c:v>0.369316</c:v>
                </c:pt>
                <c:pt idx="986">
                  <c:v>0.369316</c:v>
                </c:pt>
                <c:pt idx="987">
                  <c:v>0.369316</c:v>
                </c:pt>
                <c:pt idx="988">
                  <c:v>0.369316</c:v>
                </c:pt>
                <c:pt idx="989">
                  <c:v>0.369316</c:v>
                </c:pt>
                <c:pt idx="990">
                  <c:v>0.369316</c:v>
                </c:pt>
                <c:pt idx="991">
                  <c:v>0.369316</c:v>
                </c:pt>
                <c:pt idx="992">
                  <c:v>0.369316</c:v>
                </c:pt>
                <c:pt idx="993">
                  <c:v>0.369316</c:v>
                </c:pt>
                <c:pt idx="994">
                  <c:v>0.369316</c:v>
                </c:pt>
                <c:pt idx="995">
                  <c:v>0.369316</c:v>
                </c:pt>
                <c:pt idx="996">
                  <c:v>0.369316</c:v>
                </c:pt>
                <c:pt idx="997">
                  <c:v>0.369316</c:v>
                </c:pt>
                <c:pt idx="998">
                  <c:v>0.369316</c:v>
                </c:pt>
                <c:pt idx="999">
                  <c:v>0.369316</c:v>
                </c:pt>
                <c:pt idx="1000">
                  <c:v>0.369316</c:v>
                </c:pt>
                <c:pt idx="1001">
                  <c:v>0.369316</c:v>
                </c:pt>
                <c:pt idx="1002">
                  <c:v>0.369316</c:v>
                </c:pt>
                <c:pt idx="1003">
                  <c:v>0.369316</c:v>
                </c:pt>
                <c:pt idx="1004">
                  <c:v>0.369316</c:v>
                </c:pt>
                <c:pt idx="1005">
                  <c:v>0.369316</c:v>
                </c:pt>
                <c:pt idx="1006">
                  <c:v>0.369316</c:v>
                </c:pt>
                <c:pt idx="1007">
                  <c:v>0.369316</c:v>
                </c:pt>
                <c:pt idx="1008">
                  <c:v>0.369316</c:v>
                </c:pt>
                <c:pt idx="1009">
                  <c:v>0.369316</c:v>
                </c:pt>
                <c:pt idx="1010">
                  <c:v>0.369316</c:v>
                </c:pt>
                <c:pt idx="1011">
                  <c:v>0.369316</c:v>
                </c:pt>
                <c:pt idx="1012">
                  <c:v>0.369316</c:v>
                </c:pt>
                <c:pt idx="1013">
                  <c:v>0.369316</c:v>
                </c:pt>
                <c:pt idx="1014">
                  <c:v>0.369316</c:v>
                </c:pt>
                <c:pt idx="1015">
                  <c:v>0.369316</c:v>
                </c:pt>
                <c:pt idx="1016">
                  <c:v>0.369316</c:v>
                </c:pt>
                <c:pt idx="1017">
                  <c:v>0.369316</c:v>
                </c:pt>
                <c:pt idx="1018">
                  <c:v>0.369316</c:v>
                </c:pt>
                <c:pt idx="1019">
                  <c:v>0.369316</c:v>
                </c:pt>
                <c:pt idx="1020">
                  <c:v>0.369316</c:v>
                </c:pt>
                <c:pt idx="1021">
                  <c:v>0.369316</c:v>
                </c:pt>
                <c:pt idx="1022">
                  <c:v>0.369316</c:v>
                </c:pt>
                <c:pt idx="1023">
                  <c:v>0.369316</c:v>
                </c:pt>
                <c:pt idx="1024">
                  <c:v>0.369316</c:v>
                </c:pt>
                <c:pt idx="1025">
                  <c:v>0.369316</c:v>
                </c:pt>
                <c:pt idx="1026">
                  <c:v>0.369316</c:v>
                </c:pt>
                <c:pt idx="1027">
                  <c:v>0.369316</c:v>
                </c:pt>
                <c:pt idx="1028">
                  <c:v>0.369316</c:v>
                </c:pt>
                <c:pt idx="1029">
                  <c:v>0.369316</c:v>
                </c:pt>
                <c:pt idx="1030">
                  <c:v>0.369316</c:v>
                </c:pt>
                <c:pt idx="1031">
                  <c:v>0.369316</c:v>
                </c:pt>
                <c:pt idx="1032">
                  <c:v>0.369316</c:v>
                </c:pt>
                <c:pt idx="1033">
                  <c:v>0.369316</c:v>
                </c:pt>
                <c:pt idx="1034">
                  <c:v>0.369316</c:v>
                </c:pt>
                <c:pt idx="1035">
                  <c:v>0.369316</c:v>
                </c:pt>
                <c:pt idx="1036">
                  <c:v>0.369316</c:v>
                </c:pt>
                <c:pt idx="1037">
                  <c:v>0.369316</c:v>
                </c:pt>
                <c:pt idx="1038">
                  <c:v>0.369316</c:v>
                </c:pt>
                <c:pt idx="1039">
                  <c:v>0.369316</c:v>
                </c:pt>
                <c:pt idx="1040">
                  <c:v>0.369316</c:v>
                </c:pt>
                <c:pt idx="1041">
                  <c:v>0.369316</c:v>
                </c:pt>
                <c:pt idx="1042">
                  <c:v>0.369316</c:v>
                </c:pt>
                <c:pt idx="1043">
                  <c:v>0.369316</c:v>
                </c:pt>
                <c:pt idx="1044">
                  <c:v>0.369316</c:v>
                </c:pt>
                <c:pt idx="1045">
                  <c:v>0.369316</c:v>
                </c:pt>
                <c:pt idx="1046">
                  <c:v>0.369316</c:v>
                </c:pt>
                <c:pt idx="1047">
                  <c:v>0.369316</c:v>
                </c:pt>
                <c:pt idx="1048">
                  <c:v>0.369316</c:v>
                </c:pt>
                <c:pt idx="1049">
                  <c:v>0.369316</c:v>
                </c:pt>
                <c:pt idx="1050">
                  <c:v>0.369316</c:v>
                </c:pt>
                <c:pt idx="1051">
                  <c:v>0.369316</c:v>
                </c:pt>
                <c:pt idx="1052">
                  <c:v>0.369316</c:v>
                </c:pt>
                <c:pt idx="1053">
                  <c:v>0.369316</c:v>
                </c:pt>
                <c:pt idx="1054">
                  <c:v>0.369316</c:v>
                </c:pt>
                <c:pt idx="1055">
                  <c:v>0.369316</c:v>
                </c:pt>
                <c:pt idx="1056">
                  <c:v>0.369316</c:v>
                </c:pt>
                <c:pt idx="1057">
                  <c:v>0.369316</c:v>
                </c:pt>
                <c:pt idx="1058">
                  <c:v>0.369316</c:v>
                </c:pt>
                <c:pt idx="1059">
                  <c:v>0.369316</c:v>
                </c:pt>
                <c:pt idx="1060">
                  <c:v>0.369316</c:v>
                </c:pt>
                <c:pt idx="1061">
                  <c:v>0.369316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0.392938</c:v>
                </c:pt>
                <c:pt idx="1226">
                  <c:v>0.392938</c:v>
                </c:pt>
                <c:pt idx="1227">
                  <c:v>0.392938</c:v>
                </c:pt>
                <c:pt idx="1228">
                  <c:v>0.392938</c:v>
                </c:pt>
                <c:pt idx="1229">
                  <c:v>0.392938</c:v>
                </c:pt>
                <c:pt idx="1230">
                  <c:v>0.392938</c:v>
                </c:pt>
                <c:pt idx="1231">
                  <c:v>0.392938</c:v>
                </c:pt>
                <c:pt idx="1232">
                  <c:v>0.392938</c:v>
                </c:pt>
                <c:pt idx="1233">
                  <c:v>0.392938</c:v>
                </c:pt>
                <c:pt idx="1234">
                  <c:v>0.392938</c:v>
                </c:pt>
                <c:pt idx="1235">
                  <c:v>0.392938</c:v>
                </c:pt>
                <c:pt idx="1236">
                  <c:v>0.392938</c:v>
                </c:pt>
                <c:pt idx="1237">
                  <c:v>0.392938</c:v>
                </c:pt>
                <c:pt idx="1238">
                  <c:v>0.392938</c:v>
                </c:pt>
                <c:pt idx="1239">
                  <c:v>0.392938</c:v>
                </c:pt>
                <c:pt idx="1240">
                  <c:v>0.392938</c:v>
                </c:pt>
                <c:pt idx="1241">
                  <c:v>0.392938</c:v>
                </c:pt>
                <c:pt idx="1242">
                  <c:v>0.392938</c:v>
                </c:pt>
                <c:pt idx="1243">
                  <c:v>0.392938</c:v>
                </c:pt>
                <c:pt idx="1244">
                  <c:v>0.392938</c:v>
                </c:pt>
                <c:pt idx="1245">
                  <c:v>0.392938</c:v>
                </c:pt>
                <c:pt idx="1246">
                  <c:v>0.392938</c:v>
                </c:pt>
                <c:pt idx="1247">
                  <c:v>0.392938</c:v>
                </c:pt>
                <c:pt idx="1248">
                  <c:v>0.392938</c:v>
                </c:pt>
                <c:pt idx="1249">
                  <c:v>0.392938</c:v>
                </c:pt>
                <c:pt idx="1250">
                  <c:v>0.392938</c:v>
                </c:pt>
                <c:pt idx="1251">
                  <c:v>0.392938</c:v>
                </c:pt>
                <c:pt idx="1252">
                  <c:v>0.392938</c:v>
                </c:pt>
                <c:pt idx="1253">
                  <c:v>0.392938</c:v>
                </c:pt>
                <c:pt idx="1254">
                  <c:v>0.392938</c:v>
                </c:pt>
                <c:pt idx="1255">
                  <c:v>0.392938</c:v>
                </c:pt>
                <c:pt idx="1256">
                  <c:v>0.392938</c:v>
                </c:pt>
                <c:pt idx="1257">
                  <c:v>0.392938</c:v>
                </c:pt>
                <c:pt idx="1258">
                  <c:v>0.392938</c:v>
                </c:pt>
                <c:pt idx="1259">
                  <c:v>0.392938</c:v>
                </c:pt>
                <c:pt idx="1260">
                  <c:v>0.392938</c:v>
                </c:pt>
                <c:pt idx="1261">
                  <c:v>0.392938</c:v>
                </c:pt>
                <c:pt idx="1262">
                  <c:v>0.392938</c:v>
                </c:pt>
                <c:pt idx="1263">
                  <c:v>0.392938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0.372745</c:v>
                </c:pt>
                <c:pt idx="1322">
                  <c:v>0.372745</c:v>
                </c:pt>
                <c:pt idx="1323">
                  <c:v>0.372745</c:v>
                </c:pt>
                <c:pt idx="1324">
                  <c:v>0.372745</c:v>
                </c:pt>
                <c:pt idx="1325">
                  <c:v>0.372745</c:v>
                </c:pt>
                <c:pt idx="1326">
                  <c:v>0.372745</c:v>
                </c:pt>
                <c:pt idx="1327">
                  <c:v>0.372745</c:v>
                </c:pt>
                <c:pt idx="1328">
                  <c:v>0.372745</c:v>
                </c:pt>
                <c:pt idx="1329">
                  <c:v>0.372745</c:v>
                </c:pt>
                <c:pt idx="1330">
                  <c:v>0.372745</c:v>
                </c:pt>
                <c:pt idx="1331">
                  <c:v>0.372745</c:v>
                </c:pt>
                <c:pt idx="1332">
                  <c:v>0.056896</c:v>
                </c:pt>
                <c:pt idx="1333">
                  <c:v>0.056896</c:v>
                </c:pt>
                <c:pt idx="1334">
                  <c:v>0.056896</c:v>
                </c:pt>
                <c:pt idx="1335">
                  <c:v>0.056896</c:v>
                </c:pt>
                <c:pt idx="1336">
                  <c:v>0.056896</c:v>
                </c:pt>
                <c:pt idx="1337">
                  <c:v>0.056896</c:v>
                </c:pt>
                <c:pt idx="1338">
                  <c:v>0.056896</c:v>
                </c:pt>
                <c:pt idx="1339">
                  <c:v>0.056896</c:v>
                </c:pt>
                <c:pt idx="1340">
                  <c:v>0.056896</c:v>
                </c:pt>
                <c:pt idx="1341">
                  <c:v>0.056896</c:v>
                </c:pt>
                <c:pt idx="1342">
                  <c:v>0.056896</c:v>
                </c:pt>
                <c:pt idx="1343">
                  <c:v>0.056896</c:v>
                </c:pt>
                <c:pt idx="1344">
                  <c:v>0.056896</c:v>
                </c:pt>
                <c:pt idx="1345">
                  <c:v>0.056896</c:v>
                </c:pt>
                <c:pt idx="1346">
                  <c:v>0.056896</c:v>
                </c:pt>
                <c:pt idx="1347">
                  <c:v>0.056896</c:v>
                </c:pt>
                <c:pt idx="1348">
                  <c:v>0.056896</c:v>
                </c:pt>
                <c:pt idx="1349">
                  <c:v>0.056896</c:v>
                </c:pt>
                <c:pt idx="1350">
                  <c:v>0.056896</c:v>
                </c:pt>
                <c:pt idx="1351">
                  <c:v>0.056896</c:v>
                </c:pt>
                <c:pt idx="1352">
                  <c:v>0.056896</c:v>
                </c:pt>
                <c:pt idx="1353">
                  <c:v>0.056896</c:v>
                </c:pt>
                <c:pt idx="1354">
                  <c:v>0.056896</c:v>
                </c:pt>
                <c:pt idx="1355">
                  <c:v>0.056896</c:v>
                </c:pt>
                <c:pt idx="1356">
                  <c:v>0.056896</c:v>
                </c:pt>
                <c:pt idx="1357">
                  <c:v>0.056896</c:v>
                </c:pt>
                <c:pt idx="1358">
                  <c:v>0.056896</c:v>
                </c:pt>
                <c:pt idx="1359">
                  <c:v>0.056896</c:v>
                </c:pt>
                <c:pt idx="1360">
                  <c:v>0.056896</c:v>
                </c:pt>
                <c:pt idx="1361">
                  <c:v>0.056896</c:v>
                </c:pt>
                <c:pt idx="1362">
                  <c:v>0.056896</c:v>
                </c:pt>
                <c:pt idx="1363">
                  <c:v>0.056896</c:v>
                </c:pt>
                <c:pt idx="1364">
                  <c:v>0.056896</c:v>
                </c:pt>
                <c:pt idx="1365">
                  <c:v>0.056896</c:v>
                </c:pt>
                <c:pt idx="1366">
                  <c:v>0.056896</c:v>
                </c:pt>
                <c:pt idx="1367">
                  <c:v>0.056896</c:v>
                </c:pt>
                <c:pt idx="1368">
                  <c:v>0.056896</c:v>
                </c:pt>
                <c:pt idx="1369">
                  <c:v>0.056896</c:v>
                </c:pt>
                <c:pt idx="1370">
                  <c:v>0.056896</c:v>
                </c:pt>
                <c:pt idx="1371">
                  <c:v>0.056896</c:v>
                </c:pt>
                <c:pt idx="1372">
                  <c:v>0.056896</c:v>
                </c:pt>
                <c:pt idx="1373">
                  <c:v>0.056896</c:v>
                </c:pt>
                <c:pt idx="1374">
                  <c:v>0.056896</c:v>
                </c:pt>
                <c:pt idx="1375">
                  <c:v>0.056896</c:v>
                </c:pt>
                <c:pt idx="1376">
                  <c:v>0.056896</c:v>
                </c:pt>
                <c:pt idx="1377">
                  <c:v>0.056896</c:v>
                </c:pt>
                <c:pt idx="1378">
                  <c:v>0.056896</c:v>
                </c:pt>
                <c:pt idx="1379">
                  <c:v>0.056896</c:v>
                </c:pt>
                <c:pt idx="1380">
                  <c:v>0.056896</c:v>
                </c:pt>
                <c:pt idx="1381">
                  <c:v>0.056896</c:v>
                </c:pt>
                <c:pt idx="1382">
                  <c:v>0.056896</c:v>
                </c:pt>
                <c:pt idx="1383">
                  <c:v>0.056896</c:v>
                </c:pt>
                <c:pt idx="1384">
                  <c:v>0.056896</c:v>
                </c:pt>
                <c:pt idx="1385">
                  <c:v>0.056896</c:v>
                </c:pt>
                <c:pt idx="1386">
                  <c:v>0.056896</c:v>
                </c:pt>
                <c:pt idx="1387">
                  <c:v>0.056896</c:v>
                </c:pt>
                <c:pt idx="1388">
                  <c:v>0.056896</c:v>
                </c:pt>
                <c:pt idx="1389">
                  <c:v>0.056896</c:v>
                </c:pt>
                <c:pt idx="1390">
                  <c:v>0.056896</c:v>
                </c:pt>
                <c:pt idx="1391">
                  <c:v>0.056896</c:v>
                </c:pt>
                <c:pt idx="1392">
                  <c:v>0.056896</c:v>
                </c:pt>
                <c:pt idx="1393">
                  <c:v>0.056896</c:v>
                </c:pt>
                <c:pt idx="1394">
                  <c:v>0.056896</c:v>
                </c:pt>
                <c:pt idx="1395">
                  <c:v>0.056896</c:v>
                </c:pt>
                <c:pt idx="1396">
                  <c:v>0.056896</c:v>
                </c:pt>
                <c:pt idx="1397">
                  <c:v>0.056896</c:v>
                </c:pt>
                <c:pt idx="1398">
                  <c:v>0.056896</c:v>
                </c:pt>
                <c:pt idx="1399">
                  <c:v>0.056896</c:v>
                </c:pt>
                <c:pt idx="1400">
                  <c:v>0.056896</c:v>
                </c:pt>
                <c:pt idx="1401">
                  <c:v>0.056896</c:v>
                </c:pt>
                <c:pt idx="1402">
                  <c:v>0.056896</c:v>
                </c:pt>
                <c:pt idx="1403">
                  <c:v>0.056896</c:v>
                </c:pt>
                <c:pt idx="1404">
                  <c:v>0.056896</c:v>
                </c:pt>
                <c:pt idx="1405">
                  <c:v>0.056896</c:v>
                </c:pt>
                <c:pt idx="1406">
                  <c:v>0.056896</c:v>
                </c:pt>
                <c:pt idx="1407">
                  <c:v>0.056896</c:v>
                </c:pt>
                <c:pt idx="1408">
                  <c:v>0.056896</c:v>
                </c:pt>
                <c:pt idx="1409">
                  <c:v>0.056896</c:v>
                </c:pt>
                <c:pt idx="1410">
                  <c:v>0.056896</c:v>
                </c:pt>
                <c:pt idx="1411">
                  <c:v>0.056896</c:v>
                </c:pt>
                <c:pt idx="1412">
                  <c:v>0.056896</c:v>
                </c:pt>
                <c:pt idx="1413">
                  <c:v>0.056896</c:v>
                </c:pt>
                <c:pt idx="1414">
                  <c:v>0.056896</c:v>
                </c:pt>
                <c:pt idx="1415">
                  <c:v>0.056896</c:v>
                </c:pt>
                <c:pt idx="1416">
                  <c:v>0.056896</c:v>
                </c:pt>
                <c:pt idx="1417">
                  <c:v>0.056896</c:v>
                </c:pt>
                <c:pt idx="1418">
                  <c:v>0.056896</c:v>
                </c:pt>
                <c:pt idx="1419">
                  <c:v>0.056896</c:v>
                </c:pt>
                <c:pt idx="1420">
                  <c:v>0.056896</c:v>
                </c:pt>
                <c:pt idx="1421">
                  <c:v>0.056896</c:v>
                </c:pt>
                <c:pt idx="1422">
                  <c:v>0.056896</c:v>
                </c:pt>
                <c:pt idx="1423">
                  <c:v>0.056896</c:v>
                </c:pt>
                <c:pt idx="1424">
                  <c:v>0.056896</c:v>
                </c:pt>
                <c:pt idx="1425">
                  <c:v>0.056896</c:v>
                </c:pt>
                <c:pt idx="1426">
                  <c:v>0.056896</c:v>
                </c:pt>
                <c:pt idx="1427">
                  <c:v>0.056896</c:v>
                </c:pt>
                <c:pt idx="1428">
                  <c:v>0.056896</c:v>
                </c:pt>
                <c:pt idx="1429">
                  <c:v>0.056896</c:v>
                </c:pt>
                <c:pt idx="1430">
                  <c:v>0.056896</c:v>
                </c:pt>
                <c:pt idx="1431">
                  <c:v>0.056896</c:v>
                </c:pt>
                <c:pt idx="1432">
                  <c:v>0.056896</c:v>
                </c:pt>
                <c:pt idx="1433">
                  <c:v>0.056896</c:v>
                </c:pt>
                <c:pt idx="1434">
                  <c:v>0.056896</c:v>
                </c:pt>
                <c:pt idx="1435">
                  <c:v>0.056896</c:v>
                </c:pt>
                <c:pt idx="1436">
                  <c:v>0.056896</c:v>
                </c:pt>
                <c:pt idx="1437">
                  <c:v>0.056896</c:v>
                </c:pt>
                <c:pt idx="1438">
                  <c:v>0.056896</c:v>
                </c:pt>
                <c:pt idx="1439">
                  <c:v>0.056896</c:v>
                </c:pt>
                <c:pt idx="1440">
                  <c:v>0.056896</c:v>
                </c:pt>
                <c:pt idx="1441">
                  <c:v>0.056896</c:v>
                </c:pt>
                <c:pt idx="1442">
                  <c:v>0.056896</c:v>
                </c:pt>
                <c:pt idx="1443">
                  <c:v>0.056896</c:v>
                </c:pt>
                <c:pt idx="1444">
                  <c:v>0.056896</c:v>
                </c:pt>
                <c:pt idx="1445">
                  <c:v>0.056896</c:v>
                </c:pt>
                <c:pt idx="1446">
                  <c:v>0.056896</c:v>
                </c:pt>
                <c:pt idx="1447">
                  <c:v>0.056896</c:v>
                </c:pt>
                <c:pt idx="1448">
                  <c:v>0.056896</c:v>
                </c:pt>
                <c:pt idx="1449">
                  <c:v>0.056896</c:v>
                </c:pt>
                <c:pt idx="1450">
                  <c:v>0.056896</c:v>
                </c:pt>
                <c:pt idx="1451">
                  <c:v>0.056896</c:v>
                </c:pt>
                <c:pt idx="1452">
                  <c:v>0.056896</c:v>
                </c:pt>
                <c:pt idx="1453">
                  <c:v>0.056896</c:v>
                </c:pt>
                <c:pt idx="1454">
                  <c:v>0.056896</c:v>
                </c:pt>
                <c:pt idx="1455">
                  <c:v>0.056896</c:v>
                </c:pt>
                <c:pt idx="1456">
                  <c:v>0.056896</c:v>
                </c:pt>
                <c:pt idx="1457">
                  <c:v>0.056896</c:v>
                </c:pt>
                <c:pt idx="1458">
                  <c:v>0.056896</c:v>
                </c:pt>
                <c:pt idx="1459">
                  <c:v>0.056896</c:v>
                </c:pt>
                <c:pt idx="1460">
                  <c:v>0.056896</c:v>
                </c:pt>
                <c:pt idx="1461">
                  <c:v>0.056896</c:v>
                </c:pt>
                <c:pt idx="1462">
                  <c:v>0.056896</c:v>
                </c:pt>
                <c:pt idx="1463">
                  <c:v>0.056896</c:v>
                </c:pt>
                <c:pt idx="1464">
                  <c:v>0.056896</c:v>
                </c:pt>
                <c:pt idx="1465">
                  <c:v>0.056896</c:v>
                </c:pt>
                <c:pt idx="1466">
                  <c:v>0.056896</c:v>
                </c:pt>
                <c:pt idx="1467">
                  <c:v>0.056896</c:v>
                </c:pt>
                <c:pt idx="1468">
                  <c:v>0.056896</c:v>
                </c:pt>
                <c:pt idx="1469">
                  <c:v>0.056896</c:v>
                </c:pt>
                <c:pt idx="1470">
                  <c:v>0.056896</c:v>
                </c:pt>
                <c:pt idx="1471">
                  <c:v>0.056896</c:v>
                </c:pt>
                <c:pt idx="1472">
                  <c:v>0.056896</c:v>
                </c:pt>
                <c:pt idx="1473">
                  <c:v>0.056896</c:v>
                </c:pt>
                <c:pt idx="1474">
                  <c:v>0.056896</c:v>
                </c:pt>
                <c:pt idx="1475">
                  <c:v>0.056896</c:v>
                </c:pt>
                <c:pt idx="1476">
                  <c:v>0.056896</c:v>
                </c:pt>
                <c:pt idx="1477">
                  <c:v>0.056896</c:v>
                </c:pt>
                <c:pt idx="1478">
                  <c:v>0.056896</c:v>
                </c:pt>
                <c:pt idx="1479">
                  <c:v>0.056896</c:v>
                </c:pt>
                <c:pt idx="1480">
                  <c:v>0.056896</c:v>
                </c:pt>
                <c:pt idx="1481">
                  <c:v>0.056896</c:v>
                </c:pt>
                <c:pt idx="1482">
                  <c:v>0.056896</c:v>
                </c:pt>
                <c:pt idx="1483">
                  <c:v>0.056896</c:v>
                </c:pt>
                <c:pt idx="1484">
                  <c:v>0.056896</c:v>
                </c:pt>
                <c:pt idx="1485">
                  <c:v>0.056896</c:v>
                </c:pt>
                <c:pt idx="1486">
                  <c:v>0.3048</c:v>
                </c:pt>
                <c:pt idx="1487">
                  <c:v>0.3048</c:v>
                </c:pt>
                <c:pt idx="1488">
                  <c:v>0.3048</c:v>
                </c:pt>
                <c:pt idx="1489">
                  <c:v>0.3048</c:v>
                </c:pt>
                <c:pt idx="1490">
                  <c:v>0.3048</c:v>
                </c:pt>
                <c:pt idx="1491">
                  <c:v>0.11557</c:v>
                </c:pt>
                <c:pt idx="1492">
                  <c:v>0.174625</c:v>
                </c:pt>
                <c:pt idx="1493">
                  <c:v>0.174625</c:v>
                </c:pt>
                <c:pt idx="1494">
                  <c:v>0.174625</c:v>
                </c:pt>
                <c:pt idx="1495">
                  <c:v>0.174625</c:v>
                </c:pt>
                <c:pt idx="1496">
                  <c:v>0.174625</c:v>
                </c:pt>
                <c:pt idx="1497">
                  <c:v>0.174625</c:v>
                </c:pt>
                <c:pt idx="1498">
                  <c:v>0.174625</c:v>
                </c:pt>
                <c:pt idx="1499">
                  <c:v>0.174625</c:v>
                </c:pt>
                <c:pt idx="1500">
                  <c:v>0.2286</c:v>
                </c:pt>
                <c:pt idx="1501">
                  <c:v>0.2286</c:v>
                </c:pt>
                <c:pt idx="1502">
                  <c:v>0.2286</c:v>
                </c:pt>
                <c:pt idx="1503">
                  <c:v>0.2286</c:v>
                </c:pt>
                <c:pt idx="1504">
                  <c:v>0.2286</c:v>
                </c:pt>
                <c:pt idx="1505">
                  <c:v>0.2286</c:v>
                </c:pt>
                <c:pt idx="1506">
                  <c:v>0.2286</c:v>
                </c:pt>
                <c:pt idx="1507">
                  <c:v>0.2286</c:v>
                </c:pt>
                <c:pt idx="1508">
                  <c:v>0.2286</c:v>
                </c:pt>
                <c:pt idx="1509">
                  <c:v>0.2286</c:v>
                </c:pt>
                <c:pt idx="1510">
                  <c:v>0.75565</c:v>
                </c:pt>
                <c:pt idx="1511">
                  <c:v>0.75565</c:v>
                </c:pt>
                <c:pt idx="1512">
                  <c:v>0.75565</c:v>
                </c:pt>
                <c:pt idx="1513">
                  <c:v>0.75565</c:v>
                </c:pt>
                <c:pt idx="1514">
                  <c:v>0.75565</c:v>
                </c:pt>
                <c:pt idx="1515">
                  <c:v>0.75565</c:v>
                </c:pt>
                <c:pt idx="1516">
                  <c:v>0.75565</c:v>
                </c:pt>
                <c:pt idx="1517">
                  <c:v>0.75565</c:v>
                </c:pt>
                <c:pt idx="1518">
                  <c:v>0.75565</c:v>
                </c:pt>
                <c:pt idx="1519">
                  <c:v>0.20828</c:v>
                </c:pt>
                <c:pt idx="1520">
                  <c:v>0.20828</c:v>
                </c:pt>
                <c:pt idx="1521">
                  <c:v>0.20828</c:v>
                </c:pt>
                <c:pt idx="1522">
                  <c:v>0.20828</c:v>
                </c:pt>
                <c:pt idx="1523">
                  <c:v>0.20828</c:v>
                </c:pt>
                <c:pt idx="1524">
                  <c:v>0.20828</c:v>
                </c:pt>
                <c:pt idx="1525">
                  <c:v>0.20828</c:v>
                </c:pt>
                <c:pt idx="1526">
                  <c:v>0.20828</c:v>
                </c:pt>
                <c:pt idx="1527">
                  <c:v>0.20828</c:v>
                </c:pt>
                <c:pt idx="1528">
                  <c:v>0.20828</c:v>
                </c:pt>
                <c:pt idx="1529">
                  <c:v>0.20828</c:v>
                </c:pt>
                <c:pt idx="1530">
                  <c:v>0.20828</c:v>
                </c:pt>
                <c:pt idx="1531">
                  <c:v>0.20828</c:v>
                </c:pt>
                <c:pt idx="1532">
                  <c:v>0.20828</c:v>
                </c:pt>
                <c:pt idx="1533">
                  <c:v>0.20828</c:v>
                </c:pt>
                <c:pt idx="1534">
                  <c:v>0.20828</c:v>
                </c:pt>
                <c:pt idx="1535">
                  <c:v>0.20828</c:v>
                </c:pt>
                <c:pt idx="1536">
                  <c:v>0.20828</c:v>
                </c:pt>
                <c:pt idx="1537">
                  <c:v>0.20828</c:v>
                </c:pt>
                <c:pt idx="1538">
                  <c:v>0.20828</c:v>
                </c:pt>
                <c:pt idx="1539">
                  <c:v>0.20828</c:v>
                </c:pt>
                <c:pt idx="1540">
                  <c:v>0.20828</c:v>
                </c:pt>
                <c:pt idx="1541">
                  <c:v>0.20828</c:v>
                </c:pt>
                <c:pt idx="1542">
                  <c:v>0.20828</c:v>
                </c:pt>
                <c:pt idx="1543">
                  <c:v>0.20828</c:v>
                </c:pt>
                <c:pt idx="1544">
                  <c:v>0.20828</c:v>
                </c:pt>
                <c:pt idx="1545">
                  <c:v>0.20828</c:v>
                </c:pt>
                <c:pt idx="1546">
                  <c:v>0.20828</c:v>
                </c:pt>
                <c:pt idx="1547">
                  <c:v>0.20828</c:v>
                </c:pt>
                <c:pt idx="1548">
                  <c:v>0.20828</c:v>
                </c:pt>
                <c:pt idx="1549">
                  <c:v>0.242951</c:v>
                </c:pt>
                <c:pt idx="1550">
                  <c:v>0.242951</c:v>
                </c:pt>
                <c:pt idx="1551">
                  <c:v>0.242951</c:v>
                </c:pt>
                <c:pt idx="1552">
                  <c:v>0.242951</c:v>
                </c:pt>
                <c:pt idx="1553">
                  <c:v>0.242951</c:v>
                </c:pt>
                <c:pt idx="1554">
                  <c:v>0.242951</c:v>
                </c:pt>
                <c:pt idx="1555">
                  <c:v>0.242951</c:v>
                </c:pt>
                <c:pt idx="1556">
                  <c:v>0.459105</c:v>
                </c:pt>
                <c:pt idx="1557">
                  <c:v>0.459105</c:v>
                </c:pt>
                <c:pt idx="1558">
                  <c:v>0.459105</c:v>
                </c:pt>
                <c:pt idx="1559">
                  <c:v>0.459105</c:v>
                </c:pt>
                <c:pt idx="1560">
                  <c:v>0.459105</c:v>
                </c:pt>
                <c:pt idx="1561">
                  <c:v>0.459105</c:v>
                </c:pt>
                <c:pt idx="1562">
                  <c:v>0.459105</c:v>
                </c:pt>
                <c:pt idx="1563">
                  <c:v>0.459105</c:v>
                </c:pt>
                <c:pt idx="1564">
                  <c:v>0.459105</c:v>
                </c:pt>
                <c:pt idx="1565">
                  <c:v>0.459105</c:v>
                </c:pt>
                <c:pt idx="1566">
                  <c:v>0.459105</c:v>
                </c:pt>
                <c:pt idx="1567">
                  <c:v>0.459105</c:v>
                </c:pt>
                <c:pt idx="1568">
                  <c:v>0.459105</c:v>
                </c:pt>
                <c:pt idx="1569">
                  <c:v>0.459105</c:v>
                </c:pt>
                <c:pt idx="1570">
                  <c:v>0.459105</c:v>
                </c:pt>
                <c:pt idx="1571">
                  <c:v>0.459105</c:v>
                </c:pt>
                <c:pt idx="1572">
                  <c:v>0.459105</c:v>
                </c:pt>
                <c:pt idx="1573">
                  <c:v>0.459105</c:v>
                </c:pt>
                <c:pt idx="1574">
                  <c:v>0.459105</c:v>
                </c:pt>
                <c:pt idx="1575">
                  <c:v>0.459105</c:v>
                </c:pt>
                <c:pt idx="1576">
                  <c:v>0.459105</c:v>
                </c:pt>
                <c:pt idx="1577">
                  <c:v>0.459105</c:v>
                </c:pt>
                <c:pt idx="1578">
                  <c:v>0.459105</c:v>
                </c:pt>
                <c:pt idx="1579">
                  <c:v>0.459105</c:v>
                </c:pt>
                <c:pt idx="1580">
                  <c:v>0.459105</c:v>
                </c:pt>
                <c:pt idx="1581">
                  <c:v>0.459105</c:v>
                </c:pt>
                <c:pt idx="1582">
                  <c:v>0.459105</c:v>
                </c:pt>
                <c:pt idx="1583">
                  <c:v>0.459105</c:v>
                </c:pt>
                <c:pt idx="1584">
                  <c:v>0.459105</c:v>
                </c:pt>
                <c:pt idx="1585">
                  <c:v>0.459105</c:v>
                </c:pt>
                <c:pt idx="1586">
                  <c:v>0.459105</c:v>
                </c:pt>
                <c:pt idx="1587">
                  <c:v>0.459105</c:v>
                </c:pt>
                <c:pt idx="1588">
                  <c:v>0.459105</c:v>
                </c:pt>
                <c:pt idx="1589">
                  <c:v>0.459105</c:v>
                </c:pt>
                <c:pt idx="1590">
                  <c:v>0.459105</c:v>
                </c:pt>
                <c:pt idx="1591">
                  <c:v>0.459105</c:v>
                </c:pt>
                <c:pt idx="1592">
                  <c:v>0.459105</c:v>
                </c:pt>
                <c:pt idx="1593">
                  <c:v>0.459105</c:v>
                </c:pt>
                <c:pt idx="1594">
                  <c:v>0.459105</c:v>
                </c:pt>
                <c:pt idx="1595">
                  <c:v>0.459105</c:v>
                </c:pt>
                <c:pt idx="1596">
                  <c:v>0.459105</c:v>
                </c:pt>
                <c:pt idx="1597">
                  <c:v>0.459105</c:v>
                </c:pt>
                <c:pt idx="1598">
                  <c:v>0.459105</c:v>
                </c:pt>
                <c:pt idx="1599">
                  <c:v>0.459105</c:v>
                </c:pt>
                <c:pt idx="1600">
                  <c:v>0.459105</c:v>
                </c:pt>
                <c:pt idx="1601">
                  <c:v>0.459105</c:v>
                </c:pt>
                <c:pt idx="1602">
                  <c:v>0.459105</c:v>
                </c:pt>
                <c:pt idx="1603">
                  <c:v>0.459105</c:v>
                </c:pt>
                <c:pt idx="1604">
                  <c:v>0.459105</c:v>
                </c:pt>
                <c:pt idx="1605">
                  <c:v>0.459105</c:v>
                </c:pt>
                <c:pt idx="1606">
                  <c:v>0.459105</c:v>
                </c:pt>
                <c:pt idx="1607">
                  <c:v>0.459105</c:v>
                </c:pt>
                <c:pt idx="1608">
                  <c:v>0.459105</c:v>
                </c:pt>
                <c:pt idx="1609">
                  <c:v>0.459105</c:v>
                </c:pt>
                <c:pt idx="1610">
                  <c:v>0.459105</c:v>
                </c:pt>
                <c:pt idx="1611">
                  <c:v>0.459105</c:v>
                </c:pt>
                <c:pt idx="1612">
                  <c:v>0.459105</c:v>
                </c:pt>
                <c:pt idx="1613">
                  <c:v>0.459105</c:v>
                </c:pt>
                <c:pt idx="1614">
                  <c:v>0.459105</c:v>
                </c:pt>
                <c:pt idx="1615">
                  <c:v>0.459105</c:v>
                </c:pt>
                <c:pt idx="1616">
                  <c:v>0.459105</c:v>
                </c:pt>
                <c:pt idx="1617">
                  <c:v>0.459105</c:v>
                </c:pt>
                <c:pt idx="1618">
                  <c:v>0.459105</c:v>
                </c:pt>
                <c:pt idx="1619">
                  <c:v>0.459105</c:v>
                </c:pt>
                <c:pt idx="1620">
                  <c:v>0.459105</c:v>
                </c:pt>
                <c:pt idx="1621">
                  <c:v>0.459105</c:v>
                </c:pt>
                <c:pt idx="1622">
                  <c:v>0.459105</c:v>
                </c:pt>
                <c:pt idx="1623">
                  <c:v>0.459105</c:v>
                </c:pt>
                <c:pt idx="1624">
                  <c:v>0.459105</c:v>
                </c:pt>
                <c:pt idx="1625">
                  <c:v>0.459105</c:v>
                </c:pt>
                <c:pt idx="1626">
                  <c:v>0.459105</c:v>
                </c:pt>
                <c:pt idx="1627">
                  <c:v>0.459105</c:v>
                </c:pt>
                <c:pt idx="1628">
                  <c:v>0.459105</c:v>
                </c:pt>
                <c:pt idx="1629">
                  <c:v>0.459105</c:v>
                </c:pt>
                <c:pt idx="1630">
                  <c:v>0.459105</c:v>
                </c:pt>
                <c:pt idx="1631">
                  <c:v>0.459105</c:v>
                </c:pt>
                <c:pt idx="1632">
                  <c:v>0.459105</c:v>
                </c:pt>
                <c:pt idx="1633">
                  <c:v>0.459105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0.154305</c:v>
                </c:pt>
                <c:pt idx="1669">
                  <c:v>0.154305</c:v>
                </c:pt>
                <c:pt idx="1670">
                  <c:v>0.154305</c:v>
                </c:pt>
                <c:pt idx="1671">
                  <c:v>0.154305</c:v>
                </c:pt>
                <c:pt idx="1672">
                  <c:v>0.154305</c:v>
                </c:pt>
                <c:pt idx="1673">
                  <c:v>0.154305</c:v>
                </c:pt>
                <c:pt idx="1674">
                  <c:v>0.154305</c:v>
                </c:pt>
                <c:pt idx="1675">
                  <c:v>0.154305</c:v>
                </c:pt>
                <c:pt idx="1676">
                  <c:v>0.154305</c:v>
                </c:pt>
                <c:pt idx="1677">
                  <c:v>0.154305</c:v>
                </c:pt>
                <c:pt idx="1678">
                  <c:v>0.154305</c:v>
                </c:pt>
                <c:pt idx="1679">
                  <c:v>0.154305</c:v>
                </c:pt>
                <c:pt idx="1680">
                  <c:v>0.154305</c:v>
                </c:pt>
                <c:pt idx="1681">
                  <c:v>0.154305</c:v>
                </c:pt>
                <c:pt idx="1682">
                  <c:v>0.154305</c:v>
                </c:pt>
                <c:pt idx="1683">
                  <c:v>0.154305</c:v>
                </c:pt>
                <c:pt idx="1684">
                  <c:v>0.154305</c:v>
                </c:pt>
                <c:pt idx="1685">
                  <c:v>0.154305</c:v>
                </c:pt>
                <c:pt idx="1686">
                  <c:v>0.154305</c:v>
                </c:pt>
                <c:pt idx="1687">
                  <c:v>0.154305</c:v>
                </c:pt>
                <c:pt idx="1688">
                  <c:v>0.154305</c:v>
                </c:pt>
                <c:pt idx="1689">
                  <c:v>0.154305</c:v>
                </c:pt>
                <c:pt idx="1690">
                  <c:v>0.154305</c:v>
                </c:pt>
                <c:pt idx="1691">
                  <c:v>0.154305</c:v>
                </c:pt>
                <c:pt idx="1692">
                  <c:v>0.154305</c:v>
                </c:pt>
                <c:pt idx="1693">
                  <c:v>0.154305</c:v>
                </c:pt>
                <c:pt idx="1694">
                  <c:v>0.154305</c:v>
                </c:pt>
                <c:pt idx="1695">
                  <c:v>0.154305</c:v>
                </c:pt>
                <c:pt idx="1696">
                  <c:v>0.154305</c:v>
                </c:pt>
                <c:pt idx="1697">
                  <c:v>0.154305</c:v>
                </c:pt>
                <c:pt idx="1698">
                  <c:v>0.154305</c:v>
                </c:pt>
                <c:pt idx="1699">
                  <c:v>0.154305</c:v>
                </c:pt>
                <c:pt idx="1700">
                  <c:v>0.154305</c:v>
                </c:pt>
                <c:pt idx="1701">
                  <c:v>0.154305</c:v>
                </c:pt>
                <c:pt idx="1702">
                  <c:v>0.154305</c:v>
                </c:pt>
                <c:pt idx="1703">
                  <c:v>0.154305</c:v>
                </c:pt>
                <c:pt idx="1704">
                  <c:v>0.154305</c:v>
                </c:pt>
                <c:pt idx="1705">
                  <c:v>0.154305</c:v>
                </c:pt>
                <c:pt idx="1706">
                  <c:v>0.154305</c:v>
                </c:pt>
                <c:pt idx="1707">
                  <c:v>0.154305</c:v>
                </c:pt>
                <c:pt idx="1708">
                  <c:v>0.154305</c:v>
                </c:pt>
                <c:pt idx="1709">
                  <c:v>0.154305</c:v>
                </c:pt>
                <c:pt idx="1710">
                  <c:v>0.154305</c:v>
                </c:pt>
                <c:pt idx="1711">
                  <c:v>0.154305</c:v>
                </c:pt>
                <c:pt idx="1712">
                  <c:v>0.154305</c:v>
                </c:pt>
                <c:pt idx="1713">
                  <c:v>0.154305</c:v>
                </c:pt>
                <c:pt idx="1714">
                  <c:v>0.154305</c:v>
                </c:pt>
                <c:pt idx="1715">
                  <c:v>0.154305</c:v>
                </c:pt>
                <c:pt idx="1716">
                  <c:v>0.154305</c:v>
                </c:pt>
                <c:pt idx="1717">
                  <c:v>0.154305</c:v>
                </c:pt>
                <c:pt idx="1718">
                  <c:v>0.154305</c:v>
                </c:pt>
                <c:pt idx="1719">
                  <c:v>0.154305</c:v>
                </c:pt>
                <c:pt idx="1720">
                  <c:v>0.154305</c:v>
                </c:pt>
                <c:pt idx="1721">
                  <c:v>0.154305</c:v>
                </c:pt>
                <c:pt idx="1722">
                  <c:v>0.154305</c:v>
                </c:pt>
                <c:pt idx="1723">
                  <c:v>0.154305</c:v>
                </c:pt>
                <c:pt idx="1724">
                  <c:v>0.154305</c:v>
                </c:pt>
                <c:pt idx="1725">
                  <c:v>0.154305</c:v>
                </c:pt>
                <c:pt idx="1726">
                  <c:v>0.154305</c:v>
                </c:pt>
                <c:pt idx="1727">
                  <c:v>0.154305</c:v>
                </c:pt>
                <c:pt idx="1728">
                  <c:v>0.154305</c:v>
                </c:pt>
                <c:pt idx="1729">
                  <c:v>0.154305</c:v>
                </c:pt>
                <c:pt idx="1730">
                  <c:v>0.154305</c:v>
                </c:pt>
                <c:pt idx="1731">
                  <c:v>0.154305</c:v>
                </c:pt>
                <c:pt idx="1732">
                  <c:v>0.154305</c:v>
                </c:pt>
                <c:pt idx="1733">
                  <c:v>0.295275</c:v>
                </c:pt>
                <c:pt idx="1734">
                  <c:v>0.295275</c:v>
                </c:pt>
                <c:pt idx="1735">
                  <c:v>0.295275</c:v>
                </c:pt>
                <c:pt idx="1736">
                  <c:v>0.295275</c:v>
                </c:pt>
                <c:pt idx="1737">
                  <c:v>0.295275</c:v>
                </c:pt>
                <c:pt idx="1738">
                  <c:v>0.295275</c:v>
                </c:pt>
                <c:pt idx="1739">
                  <c:v>0.295275</c:v>
                </c:pt>
                <c:pt idx="1740">
                  <c:v>0.295275</c:v>
                </c:pt>
                <c:pt idx="1741">
                  <c:v>0.295275</c:v>
                </c:pt>
                <c:pt idx="1742">
                  <c:v>0.295275</c:v>
                </c:pt>
                <c:pt idx="1743">
                  <c:v>0.295275</c:v>
                </c:pt>
                <c:pt idx="1744">
                  <c:v>0.295275</c:v>
                </c:pt>
                <c:pt idx="1745">
                  <c:v>0.295275</c:v>
                </c:pt>
                <c:pt idx="1746">
                  <c:v>0.295275</c:v>
                </c:pt>
                <c:pt idx="1747">
                  <c:v>0.295275</c:v>
                </c:pt>
                <c:pt idx="1748">
                  <c:v>0.295275</c:v>
                </c:pt>
                <c:pt idx="1749">
                  <c:v>0.295275</c:v>
                </c:pt>
                <c:pt idx="1750">
                  <c:v>0.295275</c:v>
                </c:pt>
                <c:pt idx="1751">
                  <c:v>0.295275</c:v>
                </c:pt>
                <c:pt idx="1752">
                  <c:v>0.295275</c:v>
                </c:pt>
                <c:pt idx="1753">
                  <c:v>0.295275</c:v>
                </c:pt>
                <c:pt idx="1754">
                  <c:v>0.295275</c:v>
                </c:pt>
                <c:pt idx="1755">
                  <c:v>0.295275</c:v>
                </c:pt>
                <c:pt idx="1756">
                  <c:v>0.295275</c:v>
                </c:pt>
                <c:pt idx="1757">
                  <c:v>0.295275</c:v>
                </c:pt>
                <c:pt idx="1758">
                  <c:v>0.295275</c:v>
                </c:pt>
                <c:pt idx="1759">
                  <c:v>0.295275</c:v>
                </c:pt>
                <c:pt idx="1760">
                  <c:v>0.295275</c:v>
                </c:pt>
                <c:pt idx="1761">
                  <c:v>0.295275</c:v>
                </c:pt>
                <c:pt idx="1762">
                  <c:v>0.295275</c:v>
                </c:pt>
                <c:pt idx="1763">
                  <c:v>0.295275</c:v>
                </c:pt>
                <c:pt idx="1764">
                  <c:v>0.295275</c:v>
                </c:pt>
                <c:pt idx="1765">
                  <c:v>0.295275</c:v>
                </c:pt>
                <c:pt idx="1766">
                  <c:v>0.295275</c:v>
                </c:pt>
                <c:pt idx="1767">
                  <c:v>0.295275</c:v>
                </c:pt>
                <c:pt idx="1768">
                  <c:v>0.295275</c:v>
                </c:pt>
                <c:pt idx="1769">
                  <c:v>0.295275</c:v>
                </c:pt>
                <c:pt idx="1770">
                  <c:v>0.295275</c:v>
                </c:pt>
                <c:pt idx="1771">
                  <c:v>0.295275</c:v>
                </c:pt>
                <c:pt idx="1772">
                  <c:v>0.295275</c:v>
                </c:pt>
                <c:pt idx="1773">
                  <c:v>0.295275</c:v>
                </c:pt>
                <c:pt idx="1774">
                  <c:v>0.295275</c:v>
                </c:pt>
                <c:pt idx="1775">
                  <c:v>0.295275</c:v>
                </c:pt>
                <c:pt idx="1776">
                  <c:v>0.295275</c:v>
                </c:pt>
                <c:pt idx="1777">
                  <c:v>0.295275</c:v>
                </c:pt>
                <c:pt idx="1778">
                  <c:v>0.295275</c:v>
                </c:pt>
                <c:pt idx="1779">
                  <c:v>0.295275</c:v>
                </c:pt>
                <c:pt idx="1780">
                  <c:v>0.295275</c:v>
                </c:pt>
                <c:pt idx="1781">
                  <c:v>0.295275</c:v>
                </c:pt>
                <c:pt idx="1782">
                  <c:v>0.295275</c:v>
                </c:pt>
                <c:pt idx="1783">
                  <c:v>0.295275</c:v>
                </c:pt>
                <c:pt idx="1784">
                  <c:v>0.295275</c:v>
                </c:pt>
                <c:pt idx="1785">
                  <c:v>0.295275</c:v>
                </c:pt>
                <c:pt idx="1786">
                  <c:v>0.295275</c:v>
                </c:pt>
                <c:pt idx="1787">
                  <c:v>0.295275</c:v>
                </c:pt>
                <c:pt idx="1788">
                  <c:v>0.295275</c:v>
                </c:pt>
                <c:pt idx="1789">
                  <c:v>0.295275</c:v>
                </c:pt>
                <c:pt idx="1790">
                  <c:v>0.295275</c:v>
                </c:pt>
                <c:pt idx="1791">
                  <c:v>0.295275</c:v>
                </c:pt>
                <c:pt idx="1792">
                  <c:v>0.295275</c:v>
                </c:pt>
                <c:pt idx="1793">
                  <c:v>0.295275</c:v>
                </c:pt>
                <c:pt idx="1794">
                  <c:v>0.295275</c:v>
                </c:pt>
                <c:pt idx="1795">
                  <c:v>0.295275</c:v>
                </c:pt>
                <c:pt idx="1796">
                  <c:v>0.295275</c:v>
                </c:pt>
                <c:pt idx="1797">
                  <c:v>0.295275</c:v>
                </c:pt>
                <c:pt idx="1798">
                  <c:v>0.295275</c:v>
                </c:pt>
                <c:pt idx="1799">
                  <c:v>0.295275</c:v>
                </c:pt>
                <c:pt idx="1800">
                  <c:v>0.295275</c:v>
                </c:pt>
                <c:pt idx="1801">
                  <c:v>0.295275</c:v>
                </c:pt>
                <c:pt idx="1802">
                  <c:v>0.295275</c:v>
                </c:pt>
                <c:pt idx="1803">
                  <c:v>0.295275</c:v>
                </c:pt>
                <c:pt idx="1804">
                  <c:v>0.295275</c:v>
                </c:pt>
                <c:pt idx="1805">
                  <c:v>0.295275</c:v>
                </c:pt>
                <c:pt idx="1806">
                  <c:v>0.295275</c:v>
                </c:pt>
                <c:pt idx="1807">
                  <c:v>0.295275</c:v>
                </c:pt>
                <c:pt idx="1808">
                  <c:v>0.295275</c:v>
                </c:pt>
                <c:pt idx="1809">
                  <c:v>0.295275</c:v>
                </c:pt>
                <c:pt idx="1810">
                  <c:v>0.295275</c:v>
                </c:pt>
                <c:pt idx="1811">
                  <c:v>0.295275</c:v>
                </c:pt>
                <c:pt idx="1812">
                  <c:v>0.295275</c:v>
                </c:pt>
                <c:pt idx="1813">
                  <c:v>0.295275</c:v>
                </c:pt>
                <c:pt idx="1814">
                  <c:v>0.295275</c:v>
                </c:pt>
                <c:pt idx="1815">
                  <c:v>0.295275</c:v>
                </c:pt>
                <c:pt idx="1816">
                  <c:v>0.295275</c:v>
                </c:pt>
                <c:pt idx="1817">
                  <c:v>0.295275</c:v>
                </c:pt>
                <c:pt idx="1818">
                  <c:v>0.295275</c:v>
                </c:pt>
                <c:pt idx="1819">
                  <c:v>0.295275</c:v>
                </c:pt>
                <c:pt idx="1820">
                  <c:v>0.295275</c:v>
                </c:pt>
                <c:pt idx="1821">
                  <c:v>0.295275</c:v>
                </c:pt>
                <c:pt idx="1822">
                  <c:v>0.295275</c:v>
                </c:pt>
                <c:pt idx="1823">
                  <c:v>0.295275</c:v>
                </c:pt>
                <c:pt idx="1824">
                  <c:v>0.295275</c:v>
                </c:pt>
                <c:pt idx="1825">
                  <c:v>0.295275</c:v>
                </c:pt>
                <c:pt idx="1826">
                  <c:v>0.295275</c:v>
                </c:pt>
                <c:pt idx="1827">
                  <c:v>0.295275</c:v>
                </c:pt>
                <c:pt idx="1828">
                  <c:v>0.295275</c:v>
                </c:pt>
                <c:pt idx="1829">
                  <c:v>0.295275</c:v>
                </c:pt>
                <c:pt idx="1830">
                  <c:v>0.295275</c:v>
                </c:pt>
                <c:pt idx="1831">
                  <c:v>0.295275</c:v>
                </c:pt>
                <c:pt idx="1832">
                  <c:v>0.295275</c:v>
                </c:pt>
                <c:pt idx="1833">
                  <c:v>0.295275</c:v>
                </c:pt>
                <c:pt idx="1834">
                  <c:v>0.295275</c:v>
                </c:pt>
                <c:pt idx="1835">
                  <c:v>0.295275</c:v>
                </c:pt>
                <c:pt idx="1836">
                  <c:v>0.295275</c:v>
                </c:pt>
                <c:pt idx="1837">
                  <c:v>0.295275</c:v>
                </c:pt>
                <c:pt idx="1838">
                  <c:v>0.295275</c:v>
                </c:pt>
                <c:pt idx="1839">
                  <c:v>0.295275</c:v>
                </c:pt>
                <c:pt idx="1840">
                  <c:v>0.295275</c:v>
                </c:pt>
                <c:pt idx="1841">
                  <c:v>0.295275</c:v>
                </c:pt>
                <c:pt idx="1842">
                  <c:v>0.295275</c:v>
                </c:pt>
                <c:pt idx="1843">
                  <c:v>0.295275</c:v>
                </c:pt>
                <c:pt idx="1844">
                  <c:v>0.295275</c:v>
                </c:pt>
                <c:pt idx="1845">
                  <c:v>0.295275</c:v>
                </c:pt>
                <c:pt idx="1846">
                  <c:v>0.295275</c:v>
                </c:pt>
                <c:pt idx="1847">
                  <c:v>0.295275</c:v>
                </c:pt>
                <c:pt idx="1848">
                  <c:v>0.295275</c:v>
                </c:pt>
                <c:pt idx="1849">
                  <c:v>0.295275</c:v>
                </c:pt>
                <c:pt idx="1850">
                  <c:v>0.295275</c:v>
                </c:pt>
                <c:pt idx="1851">
                  <c:v>0.295275</c:v>
                </c:pt>
                <c:pt idx="1852">
                  <c:v>0.295275</c:v>
                </c:pt>
                <c:pt idx="1853">
                  <c:v>0.295275</c:v>
                </c:pt>
                <c:pt idx="1854">
                  <c:v>0.295275</c:v>
                </c:pt>
                <c:pt idx="1855">
                  <c:v>0.295275</c:v>
                </c:pt>
                <c:pt idx="1856">
                  <c:v>0.295275</c:v>
                </c:pt>
                <c:pt idx="1857">
                  <c:v>0.295275</c:v>
                </c:pt>
                <c:pt idx="1858">
                  <c:v>0.295275</c:v>
                </c:pt>
                <c:pt idx="1859">
                  <c:v>0.295275</c:v>
                </c:pt>
                <c:pt idx="1860">
                  <c:v>0.295275</c:v>
                </c:pt>
                <c:pt idx="1861">
                  <c:v>0.295275</c:v>
                </c:pt>
                <c:pt idx="1862">
                  <c:v>0.295275</c:v>
                </c:pt>
                <c:pt idx="1863">
                  <c:v>0.295275</c:v>
                </c:pt>
                <c:pt idx="1864">
                  <c:v>0.295275</c:v>
                </c:pt>
                <c:pt idx="1865">
                  <c:v>0.295275</c:v>
                </c:pt>
                <c:pt idx="1866">
                  <c:v>0.295275</c:v>
                </c:pt>
                <c:pt idx="1867">
                  <c:v>0.295275</c:v>
                </c:pt>
                <c:pt idx="1868">
                  <c:v>0.295275</c:v>
                </c:pt>
                <c:pt idx="1869">
                  <c:v>0.295275</c:v>
                </c:pt>
                <c:pt idx="1870">
                  <c:v>0.295275</c:v>
                </c:pt>
                <c:pt idx="1871">
                  <c:v>0.295275</c:v>
                </c:pt>
                <c:pt idx="1872">
                  <c:v>0.295275</c:v>
                </c:pt>
                <c:pt idx="1873">
                  <c:v>0.295275</c:v>
                </c:pt>
                <c:pt idx="1874">
                  <c:v>0.295275</c:v>
                </c:pt>
                <c:pt idx="1875">
                  <c:v>0.295275</c:v>
                </c:pt>
                <c:pt idx="1876">
                  <c:v>0.295275</c:v>
                </c:pt>
                <c:pt idx="1877">
                  <c:v>0.295275</c:v>
                </c:pt>
                <c:pt idx="1878">
                  <c:v>0.295275</c:v>
                </c:pt>
                <c:pt idx="1879">
                  <c:v>0.295275</c:v>
                </c:pt>
                <c:pt idx="1880">
                  <c:v>0.295275</c:v>
                </c:pt>
                <c:pt idx="1881">
                  <c:v>0.295275</c:v>
                </c:pt>
                <c:pt idx="1882">
                  <c:v>0.295275</c:v>
                </c:pt>
                <c:pt idx="1883">
                  <c:v>0.295275</c:v>
                </c:pt>
                <c:pt idx="1884">
                  <c:v>0.295275</c:v>
                </c:pt>
                <c:pt idx="1885">
                  <c:v>0.295275</c:v>
                </c:pt>
                <c:pt idx="1886">
                  <c:v>0.295275</c:v>
                </c:pt>
                <c:pt idx="1887">
                  <c:v>0.295275</c:v>
                </c:pt>
                <c:pt idx="1888">
                  <c:v>0.295275</c:v>
                </c:pt>
                <c:pt idx="1889">
                  <c:v>0.295275</c:v>
                </c:pt>
                <c:pt idx="1890">
                  <c:v>0.295275</c:v>
                </c:pt>
                <c:pt idx="1891">
                  <c:v>0.295275</c:v>
                </c:pt>
                <c:pt idx="1892">
                  <c:v>0.295275</c:v>
                </c:pt>
                <c:pt idx="1893">
                  <c:v>0.295275</c:v>
                </c:pt>
                <c:pt idx="1894">
                  <c:v>0.295275</c:v>
                </c:pt>
                <c:pt idx="1895">
                  <c:v>0.295275</c:v>
                </c:pt>
                <c:pt idx="1896">
                  <c:v>0.295275</c:v>
                </c:pt>
                <c:pt idx="1897">
                  <c:v>0.295275</c:v>
                </c:pt>
                <c:pt idx="1898">
                  <c:v>0.295275</c:v>
                </c:pt>
                <c:pt idx="1899">
                  <c:v>0.295275</c:v>
                </c:pt>
                <c:pt idx="1900">
                  <c:v>0.295275</c:v>
                </c:pt>
                <c:pt idx="1901">
                  <c:v>0.295275</c:v>
                </c:pt>
                <c:pt idx="1902">
                  <c:v>0.295275</c:v>
                </c:pt>
                <c:pt idx="1903">
                  <c:v>0.295275</c:v>
                </c:pt>
                <c:pt idx="1904">
                  <c:v>0.295275</c:v>
                </c:pt>
                <c:pt idx="1905">
                  <c:v>0.295275</c:v>
                </c:pt>
                <c:pt idx="1906">
                  <c:v>0.295275</c:v>
                </c:pt>
                <c:pt idx="1907">
                  <c:v>0.295275</c:v>
                </c:pt>
                <c:pt idx="1908">
                  <c:v>0.295275</c:v>
                </c:pt>
                <c:pt idx="1909">
                  <c:v>0.295275</c:v>
                </c:pt>
                <c:pt idx="1910">
                  <c:v>0.295275</c:v>
                </c:pt>
                <c:pt idx="1911">
                  <c:v>0.295275</c:v>
                </c:pt>
                <c:pt idx="1912">
                  <c:v>0.295275</c:v>
                </c:pt>
                <c:pt idx="1913">
                  <c:v>0.295275</c:v>
                </c:pt>
                <c:pt idx="1914">
                  <c:v>0.295275</c:v>
                </c:pt>
                <c:pt idx="1915">
                  <c:v>0.295275</c:v>
                </c:pt>
                <c:pt idx="1916">
                  <c:v>0.295275</c:v>
                </c:pt>
                <c:pt idx="1917">
                  <c:v>0.295275</c:v>
                </c:pt>
                <c:pt idx="1918">
                  <c:v>0.295275</c:v>
                </c:pt>
                <c:pt idx="1919">
                  <c:v>0.295275</c:v>
                </c:pt>
                <c:pt idx="1920">
                  <c:v>0.295275</c:v>
                </c:pt>
                <c:pt idx="1921">
                  <c:v>0.295275</c:v>
                </c:pt>
                <c:pt idx="1922">
                  <c:v>0.295275</c:v>
                </c:pt>
                <c:pt idx="1923">
                  <c:v>0.295275</c:v>
                </c:pt>
                <c:pt idx="1924">
                  <c:v>0.295275</c:v>
                </c:pt>
                <c:pt idx="1925">
                  <c:v>0.295275</c:v>
                </c:pt>
                <c:pt idx="1926">
                  <c:v>0.295275</c:v>
                </c:pt>
                <c:pt idx="1927">
                  <c:v>0.295275</c:v>
                </c:pt>
                <c:pt idx="1928">
                  <c:v>0.295275</c:v>
                </c:pt>
                <c:pt idx="1929">
                  <c:v>0.295275</c:v>
                </c:pt>
                <c:pt idx="1930">
                  <c:v>0.295275</c:v>
                </c:pt>
                <c:pt idx="1931">
                  <c:v>0.295275</c:v>
                </c:pt>
                <c:pt idx="1932">
                  <c:v>0.295275</c:v>
                </c:pt>
                <c:pt idx="1933">
                  <c:v>0.295275</c:v>
                </c:pt>
                <c:pt idx="1934">
                  <c:v>0.295275</c:v>
                </c:pt>
                <c:pt idx="1935">
                  <c:v>0.295275</c:v>
                </c:pt>
                <c:pt idx="1936">
                  <c:v>0.295275</c:v>
                </c:pt>
                <c:pt idx="1937">
                  <c:v>0.295275</c:v>
                </c:pt>
                <c:pt idx="1938">
                  <c:v>0.295275</c:v>
                </c:pt>
                <c:pt idx="1939">
                  <c:v>0.295275</c:v>
                </c:pt>
                <c:pt idx="1940">
                  <c:v>0.295275</c:v>
                </c:pt>
                <c:pt idx="1941">
                  <c:v>0.403352</c:v>
                </c:pt>
                <c:pt idx="1942">
                  <c:v>0.403352</c:v>
                </c:pt>
                <c:pt idx="1943">
                  <c:v>0.403352</c:v>
                </c:pt>
                <c:pt idx="1944">
                  <c:v>0.403352</c:v>
                </c:pt>
                <c:pt idx="1945">
                  <c:v>0.403352</c:v>
                </c:pt>
                <c:pt idx="1946">
                  <c:v>0.403352</c:v>
                </c:pt>
                <c:pt idx="1947">
                  <c:v>0.403352</c:v>
                </c:pt>
                <c:pt idx="1948">
                  <c:v>0.403352</c:v>
                </c:pt>
                <c:pt idx="1949">
                  <c:v>0.403352</c:v>
                </c:pt>
                <c:pt idx="1950">
                  <c:v>0.403352</c:v>
                </c:pt>
                <c:pt idx="1951">
                  <c:v>0.403352</c:v>
                </c:pt>
                <c:pt idx="1952">
                  <c:v>0.403352</c:v>
                </c:pt>
                <c:pt idx="1953">
                  <c:v>0.403352</c:v>
                </c:pt>
                <c:pt idx="1954">
                  <c:v>0.403352</c:v>
                </c:pt>
                <c:pt idx="1955">
                  <c:v>0.403352</c:v>
                </c:pt>
                <c:pt idx="1956">
                  <c:v>0.403352</c:v>
                </c:pt>
                <c:pt idx="1957">
                  <c:v>0.403352</c:v>
                </c:pt>
                <c:pt idx="1958">
                  <c:v>0.403352</c:v>
                </c:pt>
                <c:pt idx="1959">
                  <c:v>0.403352</c:v>
                </c:pt>
                <c:pt idx="1960">
                  <c:v>0.403352</c:v>
                </c:pt>
                <c:pt idx="1961">
                  <c:v>0.403352</c:v>
                </c:pt>
                <c:pt idx="1962">
                  <c:v>0.403352</c:v>
                </c:pt>
                <c:pt idx="1963">
                  <c:v>0.403352</c:v>
                </c:pt>
                <c:pt idx="1964">
                  <c:v>0.428625</c:v>
                </c:pt>
                <c:pt idx="1965">
                  <c:v>0.428625</c:v>
                </c:pt>
                <c:pt idx="1966">
                  <c:v>0.428625</c:v>
                </c:pt>
                <c:pt idx="1967">
                  <c:v>0.428625</c:v>
                </c:pt>
                <c:pt idx="1968">
                  <c:v>0.428625</c:v>
                </c:pt>
                <c:pt idx="1969">
                  <c:v>0.428625</c:v>
                </c:pt>
                <c:pt idx="1970">
                  <c:v>0.428625</c:v>
                </c:pt>
                <c:pt idx="1971">
                  <c:v>0.428625</c:v>
                </c:pt>
                <c:pt idx="1972">
                  <c:v>0.428625</c:v>
                </c:pt>
                <c:pt idx="1973">
                  <c:v>0.428625</c:v>
                </c:pt>
                <c:pt idx="1974">
                  <c:v>0.428625</c:v>
                </c:pt>
                <c:pt idx="1975">
                  <c:v>0.428625</c:v>
                </c:pt>
                <c:pt idx="1976">
                  <c:v>0.428625</c:v>
                </c:pt>
                <c:pt idx="1977">
                  <c:v>0.428625</c:v>
                </c:pt>
                <c:pt idx="1978">
                  <c:v>0.428625</c:v>
                </c:pt>
                <c:pt idx="1979">
                  <c:v>0.428625</c:v>
                </c:pt>
                <c:pt idx="1980">
                  <c:v>0.428625</c:v>
                </c:pt>
                <c:pt idx="1981">
                  <c:v>0.428625</c:v>
                </c:pt>
                <c:pt idx="1982">
                  <c:v>0.428625</c:v>
                </c:pt>
                <c:pt idx="1983">
                  <c:v>0.428625</c:v>
                </c:pt>
                <c:pt idx="1984">
                  <c:v>0.428625</c:v>
                </c:pt>
                <c:pt idx="1985">
                  <c:v>0.428625</c:v>
                </c:pt>
                <c:pt idx="1986">
                  <c:v>0.428625</c:v>
                </c:pt>
                <c:pt idx="1987">
                  <c:v>0.428625</c:v>
                </c:pt>
                <c:pt idx="1988">
                  <c:v>0.428625</c:v>
                </c:pt>
                <c:pt idx="1989">
                  <c:v>0.428625</c:v>
                </c:pt>
                <c:pt idx="1990">
                  <c:v>0.428625</c:v>
                </c:pt>
                <c:pt idx="1991">
                  <c:v>0.428625</c:v>
                </c:pt>
                <c:pt idx="1992">
                  <c:v>0.428625</c:v>
                </c:pt>
                <c:pt idx="1993">
                  <c:v>0.428625</c:v>
                </c:pt>
                <c:pt idx="1994">
                  <c:v>0.428625</c:v>
                </c:pt>
                <c:pt idx="1995">
                  <c:v>0.428625</c:v>
                </c:pt>
                <c:pt idx="1996">
                  <c:v>0.428625</c:v>
                </c:pt>
                <c:pt idx="1997">
                  <c:v>0.428625</c:v>
                </c:pt>
                <c:pt idx="1998">
                  <c:v>0.428625</c:v>
                </c:pt>
                <c:pt idx="1999">
                  <c:v>0.428625</c:v>
                </c:pt>
                <c:pt idx="2000">
                  <c:v>0.428625</c:v>
                </c:pt>
                <c:pt idx="2001">
                  <c:v>0.428625</c:v>
                </c:pt>
                <c:pt idx="2002">
                  <c:v>0.428625</c:v>
                </c:pt>
                <c:pt idx="2003">
                  <c:v>0.428625</c:v>
                </c:pt>
                <c:pt idx="2004">
                  <c:v>0.428625</c:v>
                </c:pt>
                <c:pt idx="2005">
                  <c:v>0.428625</c:v>
                </c:pt>
                <c:pt idx="2006">
                  <c:v>0.428625</c:v>
                </c:pt>
                <c:pt idx="2007">
                  <c:v>0.428625</c:v>
                </c:pt>
                <c:pt idx="2008">
                  <c:v>0.428625</c:v>
                </c:pt>
                <c:pt idx="2009">
                  <c:v>0.428625</c:v>
                </c:pt>
                <c:pt idx="2010">
                  <c:v>0.428625</c:v>
                </c:pt>
                <c:pt idx="2011">
                  <c:v>0.428625</c:v>
                </c:pt>
                <c:pt idx="2012">
                  <c:v>0.428625</c:v>
                </c:pt>
                <c:pt idx="2013">
                  <c:v>0.428625</c:v>
                </c:pt>
                <c:pt idx="2014">
                  <c:v>0.428625</c:v>
                </c:pt>
                <c:pt idx="2015">
                  <c:v>0.428625</c:v>
                </c:pt>
                <c:pt idx="2016">
                  <c:v>0.428625</c:v>
                </c:pt>
                <c:pt idx="2017">
                  <c:v>0.428625</c:v>
                </c:pt>
                <c:pt idx="2018">
                  <c:v>0.428625</c:v>
                </c:pt>
                <c:pt idx="2019">
                  <c:v>0.428625</c:v>
                </c:pt>
                <c:pt idx="2020">
                  <c:v>0.428625</c:v>
                </c:pt>
                <c:pt idx="2021">
                  <c:v>0.428625</c:v>
                </c:pt>
                <c:pt idx="2022">
                  <c:v>0.428625</c:v>
                </c:pt>
                <c:pt idx="2023">
                  <c:v>0.428625</c:v>
                </c:pt>
                <c:pt idx="2024">
                  <c:v>0.428625</c:v>
                </c:pt>
                <c:pt idx="2025">
                  <c:v>0.428625</c:v>
                </c:pt>
                <c:pt idx="2026">
                  <c:v>0.428625</c:v>
                </c:pt>
                <c:pt idx="2027">
                  <c:v>0.428625</c:v>
                </c:pt>
                <c:pt idx="2028">
                  <c:v>0.428625</c:v>
                </c:pt>
                <c:pt idx="2029">
                  <c:v>0.428625</c:v>
                </c:pt>
                <c:pt idx="2030">
                  <c:v>0.428625</c:v>
                </c:pt>
                <c:pt idx="2031">
                  <c:v>0.428625</c:v>
                </c:pt>
                <c:pt idx="2032">
                  <c:v>0.428625</c:v>
                </c:pt>
                <c:pt idx="2033">
                  <c:v>0.428625</c:v>
                </c:pt>
                <c:pt idx="2034">
                  <c:v>0.428625</c:v>
                </c:pt>
                <c:pt idx="2035">
                  <c:v>0.428625</c:v>
                </c:pt>
                <c:pt idx="2036">
                  <c:v>0.428625</c:v>
                </c:pt>
                <c:pt idx="2037">
                  <c:v>0.428625</c:v>
                </c:pt>
                <c:pt idx="2038">
                  <c:v>0.428625</c:v>
                </c:pt>
                <c:pt idx="2039">
                  <c:v>0.428625</c:v>
                </c:pt>
                <c:pt idx="2040">
                  <c:v>0.428625</c:v>
                </c:pt>
                <c:pt idx="2041">
                  <c:v>0.428625</c:v>
                </c:pt>
                <c:pt idx="2042">
                  <c:v>0.428625</c:v>
                </c:pt>
                <c:pt idx="2043">
                  <c:v>0.428625</c:v>
                </c:pt>
                <c:pt idx="2044">
                  <c:v>0.428625</c:v>
                </c:pt>
                <c:pt idx="2045">
                  <c:v>0.428625</c:v>
                </c:pt>
                <c:pt idx="2046">
                  <c:v>0.428625</c:v>
                </c:pt>
                <c:pt idx="2047">
                  <c:v>0.428625</c:v>
                </c:pt>
                <c:pt idx="2048">
                  <c:v>0.932815</c:v>
                </c:pt>
                <c:pt idx="2049">
                  <c:v>0.932815</c:v>
                </c:pt>
                <c:pt idx="2050">
                  <c:v>0.932815</c:v>
                </c:pt>
                <c:pt idx="2051">
                  <c:v>0.932815</c:v>
                </c:pt>
                <c:pt idx="2052">
                  <c:v>0.932815</c:v>
                </c:pt>
                <c:pt idx="2053">
                  <c:v>0.932815</c:v>
                </c:pt>
                <c:pt idx="2054">
                  <c:v>0.932815</c:v>
                </c:pt>
                <c:pt idx="2055">
                  <c:v>0.932815</c:v>
                </c:pt>
                <c:pt idx="2056">
                  <c:v>0.932815</c:v>
                </c:pt>
                <c:pt idx="2057">
                  <c:v>0.932815</c:v>
                </c:pt>
                <c:pt idx="2058">
                  <c:v>0.932815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0.006858</c:v>
                </c:pt>
                <c:pt idx="2117">
                  <c:v>0.006858</c:v>
                </c:pt>
                <c:pt idx="2118">
                  <c:v>0.006858</c:v>
                </c:pt>
                <c:pt idx="2119">
                  <c:v>0.006858</c:v>
                </c:pt>
                <c:pt idx="2120">
                  <c:v>0.006858</c:v>
                </c:pt>
                <c:pt idx="2121">
                  <c:v>0.006858</c:v>
                </c:pt>
                <c:pt idx="2122">
                  <c:v>0.154178</c:v>
                </c:pt>
                <c:pt idx="2123">
                  <c:v>0.154178</c:v>
                </c:pt>
                <c:pt idx="2124">
                  <c:v>0.154178</c:v>
                </c:pt>
                <c:pt idx="2125">
                  <c:v>0.154178</c:v>
                </c:pt>
                <c:pt idx="2126">
                  <c:v>0.154178</c:v>
                </c:pt>
                <c:pt idx="2127">
                  <c:v>0.154178</c:v>
                </c:pt>
                <c:pt idx="2128">
                  <c:v>0.154178</c:v>
                </c:pt>
                <c:pt idx="2129">
                  <c:v>0.154178</c:v>
                </c:pt>
                <c:pt idx="2130">
                  <c:v>0.154178</c:v>
                </c:pt>
                <c:pt idx="2131">
                  <c:v>0.154178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0.028575</c:v>
                </c:pt>
                <c:pt idx="2136">
                  <c:v>0.028575</c:v>
                </c:pt>
                <c:pt idx="2137">
                  <c:v>0.028575</c:v>
                </c:pt>
                <c:pt idx="2138">
                  <c:v>0.028575</c:v>
                </c:pt>
                <c:pt idx="2139">
                  <c:v>0.028575</c:v>
                </c:pt>
                <c:pt idx="2140">
                  <c:v>0.028575</c:v>
                </c:pt>
                <c:pt idx="2141">
                  <c:v>0.028575</c:v>
                </c:pt>
                <c:pt idx="2142">
                  <c:v>0.028575</c:v>
                </c:pt>
                <c:pt idx="2143">
                  <c:v>0.028575</c:v>
                </c:pt>
                <c:pt idx="2144">
                  <c:v>0.028575</c:v>
                </c:pt>
                <c:pt idx="2145">
                  <c:v>0.028575</c:v>
                </c:pt>
                <c:pt idx="2146">
                  <c:v>0.028575</c:v>
                </c:pt>
                <c:pt idx="2147">
                  <c:v>0.028575</c:v>
                </c:pt>
                <c:pt idx="2148">
                  <c:v>0.028575</c:v>
                </c:pt>
                <c:pt idx="2149">
                  <c:v>0.028575</c:v>
                </c:pt>
                <c:pt idx="2150">
                  <c:v>0.028575</c:v>
                </c:pt>
                <c:pt idx="2151">
                  <c:v>0.028575</c:v>
                </c:pt>
                <c:pt idx="2152">
                  <c:v>0.028575</c:v>
                </c:pt>
                <c:pt idx="2153">
                  <c:v>0.028575</c:v>
                </c:pt>
                <c:pt idx="2154">
                  <c:v>0.028575</c:v>
                </c:pt>
                <c:pt idx="2155">
                  <c:v>0.028575</c:v>
                </c:pt>
                <c:pt idx="2156">
                  <c:v>0.028575</c:v>
                </c:pt>
                <c:pt idx="2157">
                  <c:v>0.028575</c:v>
                </c:pt>
                <c:pt idx="2158">
                  <c:v>0.028575</c:v>
                </c:pt>
                <c:pt idx="2159">
                  <c:v>0.028575</c:v>
                </c:pt>
                <c:pt idx="2160">
                  <c:v>0.028575</c:v>
                </c:pt>
                <c:pt idx="2161">
                  <c:v>0.028575</c:v>
                </c:pt>
                <c:pt idx="2162">
                  <c:v>0.028575</c:v>
                </c:pt>
                <c:pt idx="2163">
                  <c:v>0.028575</c:v>
                </c:pt>
                <c:pt idx="2164">
                  <c:v>0.028575</c:v>
                </c:pt>
                <c:pt idx="2165">
                  <c:v>0.028575</c:v>
                </c:pt>
                <c:pt idx="2166">
                  <c:v>0.028575</c:v>
                </c:pt>
                <c:pt idx="2167">
                  <c:v>0.028575</c:v>
                </c:pt>
                <c:pt idx="2168">
                  <c:v>0.028575</c:v>
                </c:pt>
                <c:pt idx="2169">
                  <c:v>0.028575</c:v>
                </c:pt>
                <c:pt idx="2170">
                  <c:v>0.028575</c:v>
                </c:pt>
                <c:pt idx="2171">
                  <c:v>0.028575</c:v>
                </c:pt>
                <c:pt idx="2172">
                  <c:v>0.028575</c:v>
                </c:pt>
                <c:pt idx="2173">
                  <c:v>0.028575</c:v>
                </c:pt>
                <c:pt idx="2174">
                  <c:v>0.028575</c:v>
                </c:pt>
                <c:pt idx="2175">
                  <c:v>0.028575</c:v>
                </c:pt>
                <c:pt idx="2176">
                  <c:v>0.028575</c:v>
                </c:pt>
                <c:pt idx="2177">
                  <c:v>0.028575</c:v>
                </c:pt>
                <c:pt idx="2178">
                  <c:v>0.028575</c:v>
                </c:pt>
                <c:pt idx="2179">
                  <c:v>0.028575</c:v>
                </c:pt>
                <c:pt idx="2180">
                  <c:v>0.028575</c:v>
                </c:pt>
                <c:pt idx="2181">
                  <c:v>0.028575</c:v>
                </c:pt>
                <c:pt idx="2182">
                  <c:v>0.028575</c:v>
                </c:pt>
                <c:pt idx="2183">
                  <c:v>0.028575</c:v>
                </c:pt>
                <c:pt idx="2184">
                  <c:v>0.028575</c:v>
                </c:pt>
                <c:pt idx="2185">
                  <c:v>0.028575</c:v>
                </c:pt>
                <c:pt idx="2186">
                  <c:v>0.028575</c:v>
                </c:pt>
                <c:pt idx="2187">
                  <c:v>0.028575</c:v>
                </c:pt>
                <c:pt idx="2188">
                  <c:v>0.028575</c:v>
                </c:pt>
                <c:pt idx="2189">
                  <c:v>0.028575</c:v>
                </c:pt>
                <c:pt idx="2190">
                  <c:v>0.028575</c:v>
                </c:pt>
                <c:pt idx="2191">
                  <c:v>0.028575</c:v>
                </c:pt>
                <c:pt idx="2192">
                  <c:v>0.028575</c:v>
                </c:pt>
                <c:pt idx="2193">
                  <c:v>0.028575</c:v>
                </c:pt>
                <c:pt idx="2194">
                  <c:v>0.028575</c:v>
                </c:pt>
                <c:pt idx="2195">
                  <c:v>0.028575</c:v>
                </c:pt>
                <c:pt idx="2196">
                  <c:v>0.028575</c:v>
                </c:pt>
                <c:pt idx="2197">
                  <c:v>0.028575</c:v>
                </c:pt>
                <c:pt idx="2198">
                  <c:v>0.028575</c:v>
                </c:pt>
                <c:pt idx="2199">
                  <c:v>0.028575</c:v>
                </c:pt>
                <c:pt idx="2200">
                  <c:v>0.028575</c:v>
                </c:pt>
                <c:pt idx="2201">
                  <c:v>0.028575</c:v>
                </c:pt>
                <c:pt idx="2202">
                  <c:v>0.028575</c:v>
                </c:pt>
                <c:pt idx="2203">
                  <c:v>0.028575</c:v>
                </c:pt>
                <c:pt idx="2204">
                  <c:v>0.028575</c:v>
                </c:pt>
                <c:pt idx="2205">
                  <c:v>0.028575</c:v>
                </c:pt>
                <c:pt idx="2206">
                  <c:v>0.028575</c:v>
                </c:pt>
                <c:pt idx="2207">
                  <c:v>0.028575</c:v>
                </c:pt>
                <c:pt idx="2208">
                  <c:v>0.35814</c:v>
                </c:pt>
                <c:pt idx="2209">
                  <c:v>0.35814</c:v>
                </c:pt>
                <c:pt idx="2210">
                  <c:v>0.35814</c:v>
                </c:pt>
                <c:pt idx="2211">
                  <c:v>0.35814</c:v>
                </c:pt>
                <c:pt idx="2212">
                  <c:v>0.35814</c:v>
                </c:pt>
                <c:pt idx="2213">
                  <c:v>0.35814</c:v>
                </c:pt>
                <c:pt idx="2214">
                  <c:v>0.35814</c:v>
                </c:pt>
                <c:pt idx="2215">
                  <c:v>0.35814</c:v>
                </c:pt>
                <c:pt idx="2216">
                  <c:v>0.35814</c:v>
                </c:pt>
                <c:pt idx="2217">
                  <c:v>0.35814</c:v>
                </c:pt>
                <c:pt idx="2218">
                  <c:v>0.35814</c:v>
                </c:pt>
                <c:pt idx="2219">
                  <c:v>0.35814</c:v>
                </c:pt>
                <c:pt idx="2220">
                  <c:v>0.35814</c:v>
                </c:pt>
                <c:pt idx="2221">
                  <c:v>0.35814</c:v>
                </c:pt>
                <c:pt idx="2222">
                  <c:v>0.35814</c:v>
                </c:pt>
                <c:pt idx="2223">
                  <c:v>0.35814</c:v>
                </c:pt>
                <c:pt idx="2224">
                  <c:v>0.35814</c:v>
                </c:pt>
                <c:pt idx="2225">
                  <c:v>0.35814</c:v>
                </c:pt>
                <c:pt idx="2226">
                  <c:v>0.35814</c:v>
                </c:pt>
                <c:pt idx="2227">
                  <c:v>0.35814</c:v>
                </c:pt>
                <c:pt idx="2228">
                  <c:v>0.35814</c:v>
                </c:pt>
                <c:pt idx="2229">
                  <c:v>0.35814</c:v>
                </c:pt>
                <c:pt idx="2230">
                  <c:v>0.35814</c:v>
                </c:pt>
                <c:pt idx="2231">
                  <c:v>0.35814</c:v>
                </c:pt>
                <c:pt idx="2232">
                  <c:v>0.35814</c:v>
                </c:pt>
                <c:pt idx="2233">
                  <c:v>0.35814</c:v>
                </c:pt>
                <c:pt idx="2234">
                  <c:v>0.35814</c:v>
                </c:pt>
                <c:pt idx="2235">
                  <c:v>0.35814</c:v>
                </c:pt>
                <c:pt idx="2236">
                  <c:v>0.35814</c:v>
                </c:pt>
                <c:pt idx="2237">
                  <c:v>0.35814</c:v>
                </c:pt>
                <c:pt idx="2238">
                  <c:v>0.35814</c:v>
                </c:pt>
                <c:pt idx="2239">
                  <c:v>0.35814</c:v>
                </c:pt>
                <c:pt idx="2240">
                  <c:v>0.35814</c:v>
                </c:pt>
                <c:pt idx="2241">
                  <c:v>0.35814</c:v>
                </c:pt>
                <c:pt idx="2242">
                  <c:v>0.35814</c:v>
                </c:pt>
                <c:pt idx="2243">
                  <c:v>0.07112</c:v>
                </c:pt>
                <c:pt idx="2244">
                  <c:v>0.07112</c:v>
                </c:pt>
                <c:pt idx="2245">
                  <c:v>0.211455</c:v>
                </c:pt>
                <c:pt idx="2246">
                  <c:v>0.211455</c:v>
                </c:pt>
                <c:pt idx="2247">
                  <c:v>0.211455</c:v>
                </c:pt>
                <c:pt idx="2248">
                  <c:v>0.211455</c:v>
                </c:pt>
                <c:pt idx="2249">
                  <c:v>0.211455</c:v>
                </c:pt>
                <c:pt idx="2250">
                  <c:v>0.211455</c:v>
                </c:pt>
                <c:pt idx="2251">
                  <c:v>0.211455</c:v>
                </c:pt>
                <c:pt idx="2252">
                  <c:v>0.211455</c:v>
                </c:pt>
                <c:pt idx="2253">
                  <c:v>0.211455</c:v>
                </c:pt>
                <c:pt idx="2254">
                  <c:v>0.211455</c:v>
                </c:pt>
                <c:pt idx="2255">
                  <c:v>0.211455</c:v>
                </c:pt>
                <c:pt idx="2256">
                  <c:v>0.211455</c:v>
                </c:pt>
                <c:pt idx="2257">
                  <c:v>0.211455</c:v>
                </c:pt>
                <c:pt idx="2258">
                  <c:v>0.211455</c:v>
                </c:pt>
                <c:pt idx="2259">
                  <c:v>0.211455</c:v>
                </c:pt>
                <c:pt idx="2260">
                  <c:v>0.211455</c:v>
                </c:pt>
                <c:pt idx="2261">
                  <c:v>0.211455</c:v>
                </c:pt>
                <c:pt idx="2262">
                  <c:v>0.211455</c:v>
                </c:pt>
                <c:pt idx="2263">
                  <c:v>0.211455</c:v>
                </c:pt>
                <c:pt idx="2264">
                  <c:v>0.211455</c:v>
                </c:pt>
                <c:pt idx="2265">
                  <c:v>0.211455</c:v>
                </c:pt>
                <c:pt idx="2266">
                  <c:v>0.211455</c:v>
                </c:pt>
                <c:pt idx="2267">
                  <c:v>0.211455</c:v>
                </c:pt>
                <c:pt idx="2268">
                  <c:v>0.211455</c:v>
                </c:pt>
                <c:pt idx="2269">
                  <c:v>0.211455</c:v>
                </c:pt>
                <c:pt idx="2270">
                  <c:v>0.211455</c:v>
                </c:pt>
                <c:pt idx="2271">
                  <c:v>0.211455</c:v>
                </c:pt>
                <c:pt idx="2272">
                  <c:v>0.211455</c:v>
                </c:pt>
                <c:pt idx="2273">
                  <c:v>0.211455</c:v>
                </c:pt>
                <c:pt idx="2274">
                  <c:v>0.211455</c:v>
                </c:pt>
                <c:pt idx="2275">
                  <c:v>0.211455</c:v>
                </c:pt>
                <c:pt idx="2276">
                  <c:v>0.211455</c:v>
                </c:pt>
                <c:pt idx="2277">
                  <c:v>0.211455</c:v>
                </c:pt>
                <c:pt idx="2278">
                  <c:v>0.211455</c:v>
                </c:pt>
                <c:pt idx="2279">
                  <c:v>0.211455</c:v>
                </c:pt>
                <c:pt idx="2280">
                  <c:v>0.211455</c:v>
                </c:pt>
                <c:pt idx="2281">
                  <c:v>0.211455</c:v>
                </c:pt>
                <c:pt idx="2282">
                  <c:v>0.211455</c:v>
                </c:pt>
                <c:pt idx="2283">
                  <c:v>0.211455</c:v>
                </c:pt>
                <c:pt idx="2284">
                  <c:v>0.211455</c:v>
                </c:pt>
                <c:pt idx="2285">
                  <c:v>0.211455</c:v>
                </c:pt>
                <c:pt idx="2286">
                  <c:v>0.211455</c:v>
                </c:pt>
                <c:pt idx="2287">
                  <c:v>0.211455</c:v>
                </c:pt>
                <c:pt idx="2288">
                  <c:v>0.211455</c:v>
                </c:pt>
                <c:pt idx="2289">
                  <c:v>0.211455</c:v>
                </c:pt>
                <c:pt idx="2290">
                  <c:v>0.211455</c:v>
                </c:pt>
                <c:pt idx="2291">
                  <c:v>0.211455</c:v>
                </c:pt>
                <c:pt idx="2292">
                  <c:v>0.211455</c:v>
                </c:pt>
                <c:pt idx="2293">
                  <c:v>0.211455</c:v>
                </c:pt>
                <c:pt idx="2294">
                  <c:v>0.211455</c:v>
                </c:pt>
                <c:pt idx="2295">
                  <c:v>0.211455</c:v>
                </c:pt>
                <c:pt idx="2296">
                  <c:v>0.211455</c:v>
                </c:pt>
                <c:pt idx="2297">
                  <c:v>0.211455</c:v>
                </c:pt>
                <c:pt idx="2298">
                  <c:v>0.211455</c:v>
                </c:pt>
                <c:pt idx="2299">
                  <c:v>0.211455</c:v>
                </c:pt>
                <c:pt idx="2300">
                  <c:v>0.211455</c:v>
                </c:pt>
                <c:pt idx="2301">
                  <c:v>0.211455</c:v>
                </c:pt>
                <c:pt idx="2302">
                  <c:v>0.211455</c:v>
                </c:pt>
                <c:pt idx="2303">
                  <c:v>0.211455</c:v>
                </c:pt>
                <c:pt idx="2304">
                  <c:v>0.211455</c:v>
                </c:pt>
                <c:pt idx="2305">
                  <c:v>0.211455</c:v>
                </c:pt>
                <c:pt idx="2306">
                  <c:v>0.211455</c:v>
                </c:pt>
                <c:pt idx="2307">
                  <c:v>0.211455</c:v>
                </c:pt>
                <c:pt idx="2308">
                  <c:v>0.211455</c:v>
                </c:pt>
                <c:pt idx="2309">
                  <c:v>0.211455</c:v>
                </c:pt>
                <c:pt idx="2310">
                  <c:v>0.211455</c:v>
                </c:pt>
                <c:pt idx="2311">
                  <c:v>0.211455</c:v>
                </c:pt>
                <c:pt idx="2312">
                  <c:v>0.211455</c:v>
                </c:pt>
                <c:pt idx="2313">
                  <c:v>0.182118</c:v>
                </c:pt>
                <c:pt idx="2314">
                  <c:v>0.182118</c:v>
                </c:pt>
                <c:pt idx="2315">
                  <c:v>0.182118</c:v>
                </c:pt>
                <c:pt idx="2316">
                  <c:v>0.182118</c:v>
                </c:pt>
                <c:pt idx="2317">
                  <c:v>0.182118</c:v>
                </c:pt>
                <c:pt idx="2318">
                  <c:v>0.182118</c:v>
                </c:pt>
                <c:pt idx="2319">
                  <c:v>0.182118</c:v>
                </c:pt>
                <c:pt idx="2320">
                  <c:v>0.182118</c:v>
                </c:pt>
                <c:pt idx="2321">
                  <c:v>0.182118</c:v>
                </c:pt>
                <c:pt idx="2322">
                  <c:v>0.182118</c:v>
                </c:pt>
                <c:pt idx="2323">
                  <c:v>0.182118</c:v>
                </c:pt>
                <c:pt idx="2324">
                  <c:v>0.182118</c:v>
                </c:pt>
                <c:pt idx="2325">
                  <c:v>0.182118</c:v>
                </c:pt>
                <c:pt idx="2326">
                  <c:v>0.182118</c:v>
                </c:pt>
                <c:pt idx="2327">
                  <c:v>0.182118</c:v>
                </c:pt>
                <c:pt idx="2328">
                  <c:v>0.182118</c:v>
                </c:pt>
                <c:pt idx="2329">
                  <c:v>0.182118</c:v>
                </c:pt>
                <c:pt idx="2330">
                  <c:v>0.182118</c:v>
                </c:pt>
                <c:pt idx="2331">
                  <c:v>0.182118</c:v>
                </c:pt>
                <c:pt idx="2332">
                  <c:v>0.182118</c:v>
                </c:pt>
                <c:pt idx="2333">
                  <c:v>0.182118</c:v>
                </c:pt>
                <c:pt idx="2334">
                  <c:v>0.061341</c:v>
                </c:pt>
                <c:pt idx="2335">
                  <c:v>0.061341</c:v>
                </c:pt>
                <c:pt idx="2336">
                  <c:v>0.061341</c:v>
                </c:pt>
                <c:pt idx="2337">
                  <c:v>0.061341</c:v>
                </c:pt>
                <c:pt idx="2338">
                  <c:v>0.061341</c:v>
                </c:pt>
                <c:pt idx="2339">
                  <c:v>0.061341</c:v>
                </c:pt>
                <c:pt idx="2340">
                  <c:v>0.061341</c:v>
                </c:pt>
                <c:pt idx="2341">
                  <c:v>0.061341</c:v>
                </c:pt>
                <c:pt idx="2342">
                  <c:v>0.061341</c:v>
                </c:pt>
                <c:pt idx="2343">
                  <c:v>0.061341</c:v>
                </c:pt>
                <c:pt idx="2344">
                  <c:v>0.061341</c:v>
                </c:pt>
                <c:pt idx="2345">
                  <c:v>0.061341</c:v>
                </c:pt>
                <c:pt idx="2346">
                  <c:v>0.061341</c:v>
                </c:pt>
                <c:pt idx="2347">
                  <c:v>0.42037</c:v>
                </c:pt>
                <c:pt idx="2348">
                  <c:v>0.42037</c:v>
                </c:pt>
                <c:pt idx="2349">
                  <c:v>0.42037</c:v>
                </c:pt>
                <c:pt idx="2350">
                  <c:v>0.42037</c:v>
                </c:pt>
                <c:pt idx="2351">
                  <c:v>0.42037</c:v>
                </c:pt>
                <c:pt idx="2352">
                  <c:v>0.42037</c:v>
                </c:pt>
                <c:pt idx="2353">
                  <c:v>0.42037</c:v>
                </c:pt>
                <c:pt idx="2354">
                  <c:v>0.42037</c:v>
                </c:pt>
                <c:pt idx="2355">
                  <c:v>0.12065</c:v>
                </c:pt>
                <c:pt idx="2356">
                  <c:v>0.12065</c:v>
                </c:pt>
                <c:pt idx="2357">
                  <c:v>0.12065</c:v>
                </c:pt>
                <c:pt idx="2358">
                  <c:v>0.12065</c:v>
                </c:pt>
                <c:pt idx="2359">
                  <c:v>0.12065</c:v>
                </c:pt>
                <c:pt idx="2360">
                  <c:v>0.12065</c:v>
                </c:pt>
                <c:pt idx="2361">
                  <c:v>0.12065</c:v>
                </c:pt>
                <c:pt idx="2362">
                  <c:v>0.12065</c:v>
                </c:pt>
                <c:pt idx="2363">
                  <c:v>0.12065</c:v>
                </c:pt>
                <c:pt idx="2364">
                  <c:v>0.12065</c:v>
                </c:pt>
                <c:pt idx="2365">
                  <c:v>0.12065</c:v>
                </c:pt>
                <c:pt idx="2366">
                  <c:v>0.12065</c:v>
                </c:pt>
                <c:pt idx="2367">
                  <c:v>0.12065</c:v>
                </c:pt>
                <c:pt idx="2368">
                  <c:v>0.12065</c:v>
                </c:pt>
                <c:pt idx="2369">
                  <c:v>0.12065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0.11049</c:v>
                </c:pt>
                <c:pt idx="2382">
                  <c:v>0.11049</c:v>
                </c:pt>
                <c:pt idx="2383">
                  <c:v>0.11049</c:v>
                </c:pt>
                <c:pt idx="2384">
                  <c:v>0.11049</c:v>
                </c:pt>
                <c:pt idx="2385">
                  <c:v>0.11049</c:v>
                </c:pt>
                <c:pt idx="2386">
                  <c:v>0.11049</c:v>
                </c:pt>
                <c:pt idx="2387">
                  <c:v>0.33528</c:v>
                </c:pt>
                <c:pt idx="2388">
                  <c:v>0.33528</c:v>
                </c:pt>
                <c:pt idx="2389">
                  <c:v>0.33528</c:v>
                </c:pt>
                <c:pt idx="2390">
                  <c:v>0.33528</c:v>
                </c:pt>
                <c:pt idx="2391">
                  <c:v>0.33528</c:v>
                </c:pt>
                <c:pt idx="2392">
                  <c:v>0.33528</c:v>
                </c:pt>
                <c:pt idx="2393">
                  <c:v>0.33528</c:v>
                </c:pt>
                <c:pt idx="2394">
                  <c:v>0.33528</c:v>
                </c:pt>
                <c:pt idx="2395">
                  <c:v>0.33528</c:v>
                </c:pt>
                <c:pt idx="2396">
                  <c:v>0.33528</c:v>
                </c:pt>
                <c:pt idx="2397">
                  <c:v>0.33528</c:v>
                </c:pt>
                <c:pt idx="2398">
                  <c:v>0.33528</c:v>
                </c:pt>
                <c:pt idx="2399">
                  <c:v>0.33528</c:v>
                </c:pt>
                <c:pt idx="2400">
                  <c:v>0.33528</c:v>
                </c:pt>
                <c:pt idx="2401">
                  <c:v>0.33528</c:v>
                </c:pt>
                <c:pt idx="2402">
                  <c:v>0.33528</c:v>
                </c:pt>
                <c:pt idx="2403">
                  <c:v>0.33528</c:v>
                </c:pt>
                <c:pt idx="2404">
                  <c:v>0.33528</c:v>
                </c:pt>
                <c:pt idx="2405">
                  <c:v>0.33528</c:v>
                </c:pt>
                <c:pt idx="2406">
                  <c:v>0.33528</c:v>
                </c:pt>
                <c:pt idx="2407">
                  <c:v>0.33528</c:v>
                </c:pt>
                <c:pt idx="2408">
                  <c:v>0.33528</c:v>
                </c:pt>
                <c:pt idx="2409">
                  <c:v>0.33528</c:v>
                </c:pt>
                <c:pt idx="2410">
                  <c:v>0.33528</c:v>
                </c:pt>
                <c:pt idx="2411">
                  <c:v>0.33528</c:v>
                </c:pt>
                <c:pt idx="2412">
                  <c:v>0.33528</c:v>
                </c:pt>
                <c:pt idx="2413">
                  <c:v>0.33528</c:v>
                </c:pt>
                <c:pt idx="2414">
                  <c:v>0.33528</c:v>
                </c:pt>
                <c:pt idx="2415">
                  <c:v>0.33528</c:v>
                </c:pt>
                <c:pt idx="2416">
                  <c:v>0.33528</c:v>
                </c:pt>
                <c:pt idx="2417">
                  <c:v>0.33528</c:v>
                </c:pt>
                <c:pt idx="2418">
                  <c:v>0.33528</c:v>
                </c:pt>
                <c:pt idx="2419">
                  <c:v>0.33528</c:v>
                </c:pt>
                <c:pt idx="2420">
                  <c:v>0.33528</c:v>
                </c:pt>
                <c:pt idx="2421">
                  <c:v>0.33528</c:v>
                </c:pt>
                <c:pt idx="2422">
                  <c:v>0.33528</c:v>
                </c:pt>
                <c:pt idx="2423">
                  <c:v>0.33528</c:v>
                </c:pt>
                <c:pt idx="2424">
                  <c:v>0.33528</c:v>
                </c:pt>
                <c:pt idx="2425">
                  <c:v>0.33528</c:v>
                </c:pt>
                <c:pt idx="2426">
                  <c:v>0.33528</c:v>
                </c:pt>
                <c:pt idx="2427">
                  <c:v>0.324485</c:v>
                </c:pt>
                <c:pt idx="2428">
                  <c:v>0.324485</c:v>
                </c:pt>
                <c:pt idx="2429">
                  <c:v>0.324485</c:v>
                </c:pt>
                <c:pt idx="2430">
                  <c:v>0.324485</c:v>
                </c:pt>
                <c:pt idx="2431">
                  <c:v>0.324485</c:v>
                </c:pt>
                <c:pt idx="2432">
                  <c:v>0.324485</c:v>
                </c:pt>
                <c:pt idx="2433">
                  <c:v>0.324485</c:v>
                </c:pt>
                <c:pt idx="2434">
                  <c:v>0.324485</c:v>
                </c:pt>
                <c:pt idx="2435">
                  <c:v>0.324485</c:v>
                </c:pt>
                <c:pt idx="2436">
                  <c:v>0.324485</c:v>
                </c:pt>
                <c:pt idx="2437">
                  <c:v>0.324485</c:v>
                </c:pt>
                <c:pt idx="2438">
                  <c:v>0.324485</c:v>
                </c:pt>
                <c:pt idx="2439">
                  <c:v>0.324485</c:v>
                </c:pt>
                <c:pt idx="2440">
                  <c:v>0.324485</c:v>
                </c:pt>
                <c:pt idx="2441">
                  <c:v>0.324485</c:v>
                </c:pt>
                <c:pt idx="2442">
                  <c:v>0.324485</c:v>
                </c:pt>
                <c:pt idx="2443">
                  <c:v>0.324485</c:v>
                </c:pt>
                <c:pt idx="2444">
                  <c:v>0.324485</c:v>
                </c:pt>
                <c:pt idx="2445">
                  <c:v>0.324485</c:v>
                </c:pt>
                <c:pt idx="2446">
                  <c:v>0.324485</c:v>
                </c:pt>
                <c:pt idx="2447">
                  <c:v>0.21717</c:v>
                </c:pt>
                <c:pt idx="2448">
                  <c:v>0.21717</c:v>
                </c:pt>
                <c:pt idx="2449">
                  <c:v>0.21717</c:v>
                </c:pt>
                <c:pt idx="2450">
                  <c:v>0.21717</c:v>
                </c:pt>
                <c:pt idx="2451">
                  <c:v>0.21717</c:v>
                </c:pt>
                <c:pt idx="2452">
                  <c:v>0.21717</c:v>
                </c:pt>
                <c:pt idx="2453">
                  <c:v>0.21717</c:v>
                </c:pt>
                <c:pt idx="2454">
                  <c:v>0.21717</c:v>
                </c:pt>
                <c:pt idx="2455">
                  <c:v>0.21717</c:v>
                </c:pt>
                <c:pt idx="2456">
                  <c:v>0.21717</c:v>
                </c:pt>
                <c:pt idx="2457">
                  <c:v>0.21717</c:v>
                </c:pt>
                <c:pt idx="2458">
                  <c:v>0.21717</c:v>
                </c:pt>
                <c:pt idx="2459">
                  <c:v>0.21717</c:v>
                </c:pt>
                <c:pt idx="2460">
                  <c:v>0.21717</c:v>
                </c:pt>
                <c:pt idx="2461">
                  <c:v>0.21717</c:v>
                </c:pt>
                <c:pt idx="2462">
                  <c:v>0.21717</c:v>
                </c:pt>
                <c:pt idx="2463">
                  <c:v>0.21717</c:v>
                </c:pt>
                <c:pt idx="2464">
                  <c:v>0.21717</c:v>
                </c:pt>
                <c:pt idx="2465">
                  <c:v>0.21717</c:v>
                </c:pt>
                <c:pt idx="2466">
                  <c:v>0.21717</c:v>
                </c:pt>
                <c:pt idx="2467">
                  <c:v>0.21717</c:v>
                </c:pt>
                <c:pt idx="2468">
                  <c:v>0.21717</c:v>
                </c:pt>
                <c:pt idx="2469">
                  <c:v>0.21717</c:v>
                </c:pt>
                <c:pt idx="2470">
                  <c:v>0.21717</c:v>
                </c:pt>
                <c:pt idx="2471">
                  <c:v>0.21717</c:v>
                </c:pt>
                <c:pt idx="2472">
                  <c:v>0.21717</c:v>
                </c:pt>
                <c:pt idx="2473">
                  <c:v>0.21717</c:v>
                </c:pt>
                <c:pt idx="2474">
                  <c:v>0.21717</c:v>
                </c:pt>
                <c:pt idx="2475">
                  <c:v>0.21717</c:v>
                </c:pt>
                <c:pt idx="2476">
                  <c:v>0.21717</c:v>
                </c:pt>
                <c:pt idx="2477">
                  <c:v>0.21717</c:v>
                </c:pt>
                <c:pt idx="2478">
                  <c:v>0.21717</c:v>
                </c:pt>
                <c:pt idx="2479">
                  <c:v>0.21717</c:v>
                </c:pt>
                <c:pt idx="2480">
                  <c:v>0.21717</c:v>
                </c:pt>
                <c:pt idx="2481">
                  <c:v>0.21717</c:v>
                </c:pt>
                <c:pt idx="2482">
                  <c:v>0.21717</c:v>
                </c:pt>
                <c:pt idx="2483">
                  <c:v>0.21717</c:v>
                </c:pt>
                <c:pt idx="2484">
                  <c:v>0.21717</c:v>
                </c:pt>
                <c:pt idx="2485">
                  <c:v>0.21717</c:v>
                </c:pt>
                <c:pt idx="2486">
                  <c:v>0.21717</c:v>
                </c:pt>
                <c:pt idx="2487">
                  <c:v>0.21717</c:v>
                </c:pt>
                <c:pt idx="2488">
                  <c:v>0.19812</c:v>
                </c:pt>
                <c:pt idx="2489">
                  <c:v>0.19812</c:v>
                </c:pt>
                <c:pt idx="2490">
                  <c:v>0.19812</c:v>
                </c:pt>
                <c:pt idx="2491">
                  <c:v>0.19812</c:v>
                </c:pt>
                <c:pt idx="2492">
                  <c:v>0.19812</c:v>
                </c:pt>
                <c:pt idx="2493">
                  <c:v>0.19812</c:v>
                </c:pt>
                <c:pt idx="2494">
                  <c:v>0.19812</c:v>
                </c:pt>
                <c:pt idx="2495">
                  <c:v>0.19812</c:v>
                </c:pt>
                <c:pt idx="2496">
                  <c:v>0.19812</c:v>
                </c:pt>
                <c:pt idx="2497">
                  <c:v>0.19812</c:v>
                </c:pt>
                <c:pt idx="2498">
                  <c:v>0.19812</c:v>
                </c:pt>
                <c:pt idx="2499">
                  <c:v>0.19812</c:v>
                </c:pt>
                <c:pt idx="2500">
                  <c:v>0.19812</c:v>
                </c:pt>
                <c:pt idx="2501">
                  <c:v>0.19812</c:v>
                </c:pt>
                <c:pt idx="2502">
                  <c:v>0.19812</c:v>
                </c:pt>
                <c:pt idx="2503">
                  <c:v>0.19812</c:v>
                </c:pt>
                <c:pt idx="2504">
                  <c:v>0.19812</c:v>
                </c:pt>
                <c:pt idx="2505">
                  <c:v>0.19812</c:v>
                </c:pt>
                <c:pt idx="2506">
                  <c:v>0.19812</c:v>
                </c:pt>
                <c:pt idx="2507">
                  <c:v>0.19812</c:v>
                </c:pt>
                <c:pt idx="2508">
                  <c:v>0.19812</c:v>
                </c:pt>
                <c:pt idx="2509">
                  <c:v>0.19812</c:v>
                </c:pt>
                <c:pt idx="2510">
                  <c:v>0.19812</c:v>
                </c:pt>
                <c:pt idx="2511">
                  <c:v>0.19812</c:v>
                </c:pt>
                <c:pt idx="2512">
                  <c:v>0.19812</c:v>
                </c:pt>
                <c:pt idx="2513">
                  <c:v>0.19812</c:v>
                </c:pt>
                <c:pt idx="2514">
                  <c:v>0.19812</c:v>
                </c:pt>
                <c:pt idx="2515">
                  <c:v>0.19812</c:v>
                </c:pt>
                <c:pt idx="2516">
                  <c:v>0.19812</c:v>
                </c:pt>
                <c:pt idx="2517">
                  <c:v>0.19812</c:v>
                </c:pt>
                <c:pt idx="2518">
                  <c:v>0.19812</c:v>
                </c:pt>
                <c:pt idx="2519">
                  <c:v>0.19812</c:v>
                </c:pt>
                <c:pt idx="2520">
                  <c:v>0.19812</c:v>
                </c:pt>
                <c:pt idx="2521">
                  <c:v>0.19812</c:v>
                </c:pt>
                <c:pt idx="2522">
                  <c:v>0.19812</c:v>
                </c:pt>
                <c:pt idx="2523">
                  <c:v>0.19812</c:v>
                </c:pt>
                <c:pt idx="2524">
                  <c:v>0.19812</c:v>
                </c:pt>
                <c:pt idx="2525">
                  <c:v>0.19812</c:v>
                </c:pt>
                <c:pt idx="2526">
                  <c:v>0.19812</c:v>
                </c:pt>
                <c:pt idx="2527">
                  <c:v>0.19812</c:v>
                </c:pt>
                <c:pt idx="2528">
                  <c:v>0.19812</c:v>
                </c:pt>
                <c:pt idx="2529">
                  <c:v>0.19812</c:v>
                </c:pt>
                <c:pt idx="2530">
                  <c:v>0.19812</c:v>
                </c:pt>
                <c:pt idx="2531">
                  <c:v>0.19812</c:v>
                </c:pt>
                <c:pt idx="2532">
                  <c:v>0.19812</c:v>
                </c:pt>
                <c:pt idx="2533">
                  <c:v>0.19812</c:v>
                </c:pt>
                <c:pt idx="2534">
                  <c:v>0.19812</c:v>
                </c:pt>
                <c:pt idx="2535">
                  <c:v>0.19812</c:v>
                </c:pt>
                <c:pt idx="2536">
                  <c:v>0.19812</c:v>
                </c:pt>
                <c:pt idx="2537">
                  <c:v>0.19812</c:v>
                </c:pt>
                <c:pt idx="2538">
                  <c:v>0.19812</c:v>
                </c:pt>
                <c:pt idx="2539">
                  <c:v>0.19812</c:v>
                </c:pt>
                <c:pt idx="2540">
                  <c:v>0.19812</c:v>
                </c:pt>
                <c:pt idx="2541">
                  <c:v>0.19812</c:v>
                </c:pt>
                <c:pt idx="2542">
                  <c:v>0.19812</c:v>
                </c:pt>
                <c:pt idx="2543">
                  <c:v>0.19812</c:v>
                </c:pt>
                <c:pt idx="2544">
                  <c:v>0.19812</c:v>
                </c:pt>
                <c:pt idx="2545">
                  <c:v>0.19812</c:v>
                </c:pt>
                <c:pt idx="2546">
                  <c:v>0.19812</c:v>
                </c:pt>
                <c:pt idx="2547">
                  <c:v>0.19812</c:v>
                </c:pt>
                <c:pt idx="2548">
                  <c:v>0.19812</c:v>
                </c:pt>
                <c:pt idx="2549">
                  <c:v>0.19812</c:v>
                </c:pt>
                <c:pt idx="2550">
                  <c:v>0.19812</c:v>
                </c:pt>
                <c:pt idx="2551">
                  <c:v>0.19812</c:v>
                </c:pt>
                <c:pt idx="2552">
                  <c:v>0.19812</c:v>
                </c:pt>
                <c:pt idx="2553">
                  <c:v>0.19812</c:v>
                </c:pt>
                <c:pt idx="2554">
                  <c:v>0.19812</c:v>
                </c:pt>
                <c:pt idx="2555">
                  <c:v>0.19812</c:v>
                </c:pt>
                <c:pt idx="2556">
                  <c:v>0.19812</c:v>
                </c:pt>
                <c:pt idx="2557">
                  <c:v>0.19812</c:v>
                </c:pt>
                <c:pt idx="2558">
                  <c:v>0.19812</c:v>
                </c:pt>
                <c:pt idx="2559">
                  <c:v>0.19812</c:v>
                </c:pt>
                <c:pt idx="2560">
                  <c:v>0.19812</c:v>
                </c:pt>
                <c:pt idx="2561">
                  <c:v>0.19812</c:v>
                </c:pt>
                <c:pt idx="2562">
                  <c:v>0.19812</c:v>
                </c:pt>
                <c:pt idx="2563">
                  <c:v>0.19812</c:v>
                </c:pt>
                <c:pt idx="2564">
                  <c:v>0.19812</c:v>
                </c:pt>
                <c:pt idx="2565">
                  <c:v>0.19812</c:v>
                </c:pt>
                <c:pt idx="2566">
                  <c:v>0.19812</c:v>
                </c:pt>
                <c:pt idx="2567">
                  <c:v>0.19812</c:v>
                </c:pt>
                <c:pt idx="2568">
                  <c:v>0.19812</c:v>
                </c:pt>
                <c:pt idx="2569">
                  <c:v>0.19812</c:v>
                </c:pt>
                <c:pt idx="2570">
                  <c:v>0.19812</c:v>
                </c:pt>
                <c:pt idx="2571">
                  <c:v>0.19812</c:v>
                </c:pt>
                <c:pt idx="2572">
                  <c:v>0.19812</c:v>
                </c:pt>
                <c:pt idx="2573">
                  <c:v>0.19812</c:v>
                </c:pt>
                <c:pt idx="2574">
                  <c:v>0.19812</c:v>
                </c:pt>
                <c:pt idx="2575">
                  <c:v>0.19812</c:v>
                </c:pt>
                <c:pt idx="2576">
                  <c:v>0.19812</c:v>
                </c:pt>
                <c:pt idx="2577">
                  <c:v>0.19812</c:v>
                </c:pt>
                <c:pt idx="2578">
                  <c:v>0.19812</c:v>
                </c:pt>
                <c:pt idx="2579">
                  <c:v>0.19812</c:v>
                </c:pt>
                <c:pt idx="2580">
                  <c:v>0.19812</c:v>
                </c:pt>
                <c:pt idx="2581">
                  <c:v>0.19812</c:v>
                </c:pt>
                <c:pt idx="2582">
                  <c:v>0.19812</c:v>
                </c:pt>
                <c:pt idx="2583">
                  <c:v>0.19812</c:v>
                </c:pt>
                <c:pt idx="2584">
                  <c:v>0.19812</c:v>
                </c:pt>
                <c:pt idx="2585">
                  <c:v>0.19812</c:v>
                </c:pt>
                <c:pt idx="2586">
                  <c:v>0.19812</c:v>
                </c:pt>
                <c:pt idx="2587">
                  <c:v>0.19812</c:v>
                </c:pt>
                <c:pt idx="2588">
                  <c:v>0.19812</c:v>
                </c:pt>
                <c:pt idx="2589">
                  <c:v>0.19812</c:v>
                </c:pt>
                <c:pt idx="2590">
                  <c:v>0.19812</c:v>
                </c:pt>
                <c:pt idx="2591">
                  <c:v>0.19812</c:v>
                </c:pt>
                <c:pt idx="2592">
                  <c:v>0.19812</c:v>
                </c:pt>
                <c:pt idx="2593">
                  <c:v>0.19812</c:v>
                </c:pt>
                <c:pt idx="2594">
                  <c:v>0.19812</c:v>
                </c:pt>
                <c:pt idx="2595">
                  <c:v>0.19812</c:v>
                </c:pt>
                <c:pt idx="2596">
                  <c:v>0.19812</c:v>
                </c:pt>
                <c:pt idx="2597">
                  <c:v>0.19812</c:v>
                </c:pt>
                <c:pt idx="2598">
                  <c:v>0.19812</c:v>
                </c:pt>
                <c:pt idx="2599">
                  <c:v>0.19812</c:v>
                </c:pt>
                <c:pt idx="2600">
                  <c:v>0.19812</c:v>
                </c:pt>
                <c:pt idx="2601">
                  <c:v>0.19812</c:v>
                </c:pt>
                <c:pt idx="2602">
                  <c:v>0.19812</c:v>
                </c:pt>
                <c:pt idx="2603">
                  <c:v>0.19812</c:v>
                </c:pt>
                <c:pt idx="2604">
                  <c:v>0.19812</c:v>
                </c:pt>
                <c:pt idx="2605">
                  <c:v>0.19812</c:v>
                </c:pt>
                <c:pt idx="2606">
                  <c:v>0.19812</c:v>
                </c:pt>
                <c:pt idx="2607">
                  <c:v>0.19812</c:v>
                </c:pt>
                <c:pt idx="2608">
                  <c:v>0.19812</c:v>
                </c:pt>
                <c:pt idx="2609">
                  <c:v>0.19812</c:v>
                </c:pt>
                <c:pt idx="2610">
                  <c:v>0.19812</c:v>
                </c:pt>
                <c:pt idx="2611">
                  <c:v>0.19812</c:v>
                </c:pt>
                <c:pt idx="2612">
                  <c:v>0.19812</c:v>
                </c:pt>
                <c:pt idx="2613">
                  <c:v>0.19812</c:v>
                </c:pt>
                <c:pt idx="2614">
                  <c:v>0.19812</c:v>
                </c:pt>
                <c:pt idx="2615">
                  <c:v>0.19812</c:v>
                </c:pt>
                <c:pt idx="2616">
                  <c:v>0.19812</c:v>
                </c:pt>
                <c:pt idx="2617">
                  <c:v>0.19812</c:v>
                </c:pt>
                <c:pt idx="2618">
                  <c:v>0.19812</c:v>
                </c:pt>
                <c:pt idx="2619">
                  <c:v>0.19812</c:v>
                </c:pt>
                <c:pt idx="2620">
                  <c:v>0.19812</c:v>
                </c:pt>
                <c:pt idx="2621">
                  <c:v>0.19812</c:v>
                </c:pt>
                <c:pt idx="2622">
                  <c:v>0.19812</c:v>
                </c:pt>
                <c:pt idx="2623">
                  <c:v>0.19812</c:v>
                </c:pt>
                <c:pt idx="2624">
                  <c:v>0.19812</c:v>
                </c:pt>
                <c:pt idx="2625">
                  <c:v>0.19812</c:v>
                </c:pt>
                <c:pt idx="2626">
                  <c:v>0.19812</c:v>
                </c:pt>
                <c:pt idx="2627">
                  <c:v>0.19812</c:v>
                </c:pt>
                <c:pt idx="2628">
                  <c:v>0.19812</c:v>
                </c:pt>
                <c:pt idx="2629">
                  <c:v>0.19812</c:v>
                </c:pt>
                <c:pt idx="2630">
                  <c:v>0.19812</c:v>
                </c:pt>
                <c:pt idx="2631">
                  <c:v>0.19812</c:v>
                </c:pt>
                <c:pt idx="2632">
                  <c:v>0.19812</c:v>
                </c:pt>
                <c:pt idx="2633">
                  <c:v>0.19812</c:v>
                </c:pt>
                <c:pt idx="2634">
                  <c:v>0.19812</c:v>
                </c:pt>
                <c:pt idx="2635">
                  <c:v>0.19812</c:v>
                </c:pt>
                <c:pt idx="2636">
                  <c:v>0.19812</c:v>
                </c:pt>
                <c:pt idx="2637">
                  <c:v>0.19812</c:v>
                </c:pt>
                <c:pt idx="2638">
                  <c:v>0.19812</c:v>
                </c:pt>
                <c:pt idx="2639">
                  <c:v>0.19812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0.516255</c:v>
                </c:pt>
                <c:pt idx="2679">
                  <c:v>0.516255</c:v>
                </c:pt>
                <c:pt idx="2680">
                  <c:v>0.516255</c:v>
                </c:pt>
                <c:pt idx="2681">
                  <c:v>0.516255</c:v>
                </c:pt>
                <c:pt idx="2682">
                  <c:v>0.516255</c:v>
                </c:pt>
                <c:pt idx="2683">
                  <c:v>0.516255</c:v>
                </c:pt>
                <c:pt idx="2684">
                  <c:v>0.516255</c:v>
                </c:pt>
                <c:pt idx="2685">
                  <c:v>0.516255</c:v>
                </c:pt>
                <c:pt idx="2686">
                  <c:v>0.516255</c:v>
                </c:pt>
                <c:pt idx="2687">
                  <c:v>0.516255</c:v>
                </c:pt>
                <c:pt idx="2688">
                  <c:v>0.516255</c:v>
                </c:pt>
                <c:pt idx="2689">
                  <c:v>0.516255</c:v>
                </c:pt>
                <c:pt idx="2690">
                  <c:v>0.516255</c:v>
                </c:pt>
                <c:pt idx="2691">
                  <c:v>0.516255</c:v>
                </c:pt>
                <c:pt idx="2692">
                  <c:v>0.516255</c:v>
                </c:pt>
                <c:pt idx="2693">
                  <c:v>0.516255</c:v>
                </c:pt>
                <c:pt idx="2694">
                  <c:v>0.516255</c:v>
                </c:pt>
                <c:pt idx="2695">
                  <c:v>0.516255</c:v>
                </c:pt>
                <c:pt idx="2696">
                  <c:v>0.516255</c:v>
                </c:pt>
                <c:pt idx="2697">
                  <c:v>0.516255</c:v>
                </c:pt>
                <c:pt idx="2698">
                  <c:v>0.516255</c:v>
                </c:pt>
                <c:pt idx="2699">
                  <c:v>0.516255</c:v>
                </c:pt>
                <c:pt idx="2700">
                  <c:v>0.516255</c:v>
                </c:pt>
                <c:pt idx="2701">
                  <c:v>0.516255</c:v>
                </c:pt>
                <c:pt idx="2702">
                  <c:v>0.516255</c:v>
                </c:pt>
                <c:pt idx="2703">
                  <c:v>0.516255</c:v>
                </c:pt>
                <c:pt idx="2704">
                  <c:v>0.516255</c:v>
                </c:pt>
                <c:pt idx="2705">
                  <c:v>0.516255</c:v>
                </c:pt>
                <c:pt idx="2706">
                  <c:v>0.516255</c:v>
                </c:pt>
                <c:pt idx="2707">
                  <c:v>0.516255</c:v>
                </c:pt>
                <c:pt idx="2708">
                  <c:v>0.516255</c:v>
                </c:pt>
                <c:pt idx="2709">
                  <c:v>0.516255</c:v>
                </c:pt>
                <c:pt idx="2710">
                  <c:v>0.516255</c:v>
                </c:pt>
                <c:pt idx="2711">
                  <c:v>0.516255</c:v>
                </c:pt>
                <c:pt idx="2712">
                  <c:v>0.516255</c:v>
                </c:pt>
                <c:pt idx="2713">
                  <c:v>0.516255</c:v>
                </c:pt>
                <c:pt idx="2714">
                  <c:v>0.516255</c:v>
                </c:pt>
                <c:pt idx="2715">
                  <c:v>0.516255</c:v>
                </c:pt>
                <c:pt idx="2716">
                  <c:v>0.516255</c:v>
                </c:pt>
                <c:pt idx="2717">
                  <c:v>0.516255</c:v>
                </c:pt>
                <c:pt idx="2718">
                  <c:v>0.516255</c:v>
                </c:pt>
                <c:pt idx="2719">
                  <c:v>0.516255</c:v>
                </c:pt>
                <c:pt idx="2720">
                  <c:v>0.516255</c:v>
                </c:pt>
                <c:pt idx="2721">
                  <c:v>0.516255</c:v>
                </c:pt>
                <c:pt idx="2722">
                  <c:v>0.516255</c:v>
                </c:pt>
                <c:pt idx="2723">
                  <c:v>0.516255</c:v>
                </c:pt>
                <c:pt idx="2724">
                  <c:v>0.516255</c:v>
                </c:pt>
                <c:pt idx="2725">
                  <c:v>0.516255</c:v>
                </c:pt>
                <c:pt idx="2726">
                  <c:v>0.516255</c:v>
                </c:pt>
                <c:pt idx="2727">
                  <c:v>0.516255</c:v>
                </c:pt>
                <c:pt idx="2728">
                  <c:v>0.516255</c:v>
                </c:pt>
                <c:pt idx="2729">
                  <c:v>0.516255</c:v>
                </c:pt>
                <c:pt idx="2730">
                  <c:v>0.516255</c:v>
                </c:pt>
                <c:pt idx="2731">
                  <c:v>0.516255</c:v>
                </c:pt>
                <c:pt idx="2732">
                  <c:v>0.516255</c:v>
                </c:pt>
                <c:pt idx="2733">
                  <c:v>0.516255</c:v>
                </c:pt>
                <c:pt idx="2734">
                  <c:v>0.516255</c:v>
                </c:pt>
                <c:pt idx="2735">
                  <c:v>0.516255</c:v>
                </c:pt>
                <c:pt idx="2736">
                  <c:v>0.516255</c:v>
                </c:pt>
                <c:pt idx="2737">
                  <c:v>0.516255</c:v>
                </c:pt>
                <c:pt idx="2738">
                  <c:v>0.516255</c:v>
                </c:pt>
                <c:pt idx="2739">
                  <c:v>0.516255</c:v>
                </c:pt>
                <c:pt idx="2740">
                  <c:v>0.516255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0.618109</c:v>
                </c:pt>
                <c:pt idx="2833">
                  <c:v>0.618109</c:v>
                </c:pt>
                <c:pt idx="2834">
                  <c:v>0.618109</c:v>
                </c:pt>
                <c:pt idx="2835">
                  <c:v>0.618109</c:v>
                </c:pt>
                <c:pt idx="2836">
                  <c:v>0.618109</c:v>
                </c:pt>
                <c:pt idx="2837">
                  <c:v>0.618109</c:v>
                </c:pt>
                <c:pt idx="2838">
                  <c:v>0.618109</c:v>
                </c:pt>
                <c:pt idx="2839">
                  <c:v>0.618109</c:v>
                </c:pt>
                <c:pt idx="2840">
                  <c:v>0.618109</c:v>
                </c:pt>
                <c:pt idx="2841">
                  <c:v>0.618109</c:v>
                </c:pt>
                <c:pt idx="2842">
                  <c:v>0.618109</c:v>
                </c:pt>
                <c:pt idx="2843">
                  <c:v>0.459105</c:v>
                </c:pt>
                <c:pt idx="2844">
                  <c:v>0.459105</c:v>
                </c:pt>
                <c:pt idx="2845">
                  <c:v>0.618109</c:v>
                </c:pt>
                <c:pt idx="2846">
                  <c:v>0.618109</c:v>
                </c:pt>
                <c:pt idx="2847">
                  <c:v>0.618109</c:v>
                </c:pt>
                <c:pt idx="2848">
                  <c:v>0.618109</c:v>
                </c:pt>
                <c:pt idx="2849">
                  <c:v>0.618109</c:v>
                </c:pt>
                <c:pt idx="2850">
                  <c:v>0.618109</c:v>
                </c:pt>
                <c:pt idx="2851">
                  <c:v>0.618109</c:v>
                </c:pt>
                <c:pt idx="2852">
                  <c:v>0.618109</c:v>
                </c:pt>
                <c:pt idx="2853">
                  <c:v>0.618109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0.34163</c:v>
                </c:pt>
                <c:pt idx="2862">
                  <c:v>0.34163</c:v>
                </c:pt>
                <c:pt idx="2863">
                  <c:v>0.34163</c:v>
                </c:pt>
                <c:pt idx="2864">
                  <c:v>0.34163</c:v>
                </c:pt>
                <c:pt idx="2865">
                  <c:v>0.34163</c:v>
                </c:pt>
                <c:pt idx="2866">
                  <c:v>0.34163</c:v>
                </c:pt>
                <c:pt idx="2867">
                  <c:v>0.34163</c:v>
                </c:pt>
                <c:pt idx="2868">
                  <c:v>0.34163</c:v>
                </c:pt>
                <c:pt idx="2869">
                  <c:v>0.34163</c:v>
                </c:pt>
                <c:pt idx="2870">
                  <c:v>0.34163</c:v>
                </c:pt>
                <c:pt idx="2871">
                  <c:v>#VALUE!</c:v>
                </c:pt>
                <c:pt idx="2872">
                  <c:v>#VALUE!</c:v>
                </c:pt>
                <c:pt idx="2873">
                  <c:v>#VALUE!</c:v>
                </c:pt>
                <c:pt idx="2874">
                  <c:v>#VALUE!</c:v>
                </c:pt>
                <c:pt idx="2875">
                  <c:v>0.041275</c:v>
                </c:pt>
                <c:pt idx="2876">
                  <c:v>0.041275</c:v>
                </c:pt>
                <c:pt idx="2877">
                  <c:v>0.041275</c:v>
                </c:pt>
                <c:pt idx="2878">
                  <c:v>0.041275</c:v>
                </c:pt>
                <c:pt idx="2879">
                  <c:v>0.041275</c:v>
                </c:pt>
                <c:pt idx="2880">
                  <c:v>0.041275</c:v>
                </c:pt>
                <c:pt idx="2881">
                  <c:v>0.041275</c:v>
                </c:pt>
                <c:pt idx="2882">
                  <c:v>0.041275</c:v>
                </c:pt>
                <c:pt idx="2883">
                  <c:v>0.041275</c:v>
                </c:pt>
                <c:pt idx="2884">
                  <c:v>0.041275</c:v>
                </c:pt>
                <c:pt idx="2885">
                  <c:v>0.041275</c:v>
                </c:pt>
                <c:pt idx="2886">
                  <c:v>0.041275</c:v>
                </c:pt>
                <c:pt idx="2887">
                  <c:v>0.041275</c:v>
                </c:pt>
                <c:pt idx="2888">
                  <c:v>0.041275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0.280289</c:v>
                </c:pt>
                <c:pt idx="2942">
                  <c:v>0.280289</c:v>
                </c:pt>
                <c:pt idx="2943">
                  <c:v>0.280289</c:v>
                </c:pt>
                <c:pt idx="2944">
                  <c:v>0.280289</c:v>
                </c:pt>
                <c:pt idx="2945">
                  <c:v>0.280289</c:v>
                </c:pt>
                <c:pt idx="2946">
                  <c:v>0.280289</c:v>
                </c:pt>
                <c:pt idx="2947">
                  <c:v>0.280289</c:v>
                </c:pt>
                <c:pt idx="2948">
                  <c:v>0.280289</c:v>
                </c:pt>
                <c:pt idx="2949">
                  <c:v>0.280289</c:v>
                </c:pt>
                <c:pt idx="2950">
                  <c:v>0.280289</c:v>
                </c:pt>
                <c:pt idx="2951">
                  <c:v>0.280289</c:v>
                </c:pt>
                <c:pt idx="2952">
                  <c:v>0.280289</c:v>
                </c:pt>
                <c:pt idx="2953">
                  <c:v>0.280289</c:v>
                </c:pt>
                <c:pt idx="2954">
                  <c:v>0.280289</c:v>
                </c:pt>
                <c:pt idx="2955">
                  <c:v>0.280289</c:v>
                </c:pt>
                <c:pt idx="2956">
                  <c:v>0.280289</c:v>
                </c:pt>
                <c:pt idx="2957">
                  <c:v>0.280289</c:v>
                </c:pt>
                <c:pt idx="2958">
                  <c:v>0.280289</c:v>
                </c:pt>
                <c:pt idx="2959">
                  <c:v>0.280289</c:v>
                </c:pt>
                <c:pt idx="2960">
                  <c:v>0.280289</c:v>
                </c:pt>
                <c:pt idx="2961">
                  <c:v>0.280289</c:v>
                </c:pt>
                <c:pt idx="2962">
                  <c:v>0.280289</c:v>
                </c:pt>
                <c:pt idx="2963">
                  <c:v>0.280289</c:v>
                </c:pt>
                <c:pt idx="2964">
                  <c:v>0.280289</c:v>
                </c:pt>
                <c:pt idx="2965">
                  <c:v>0.280289</c:v>
                </c:pt>
                <c:pt idx="2966">
                  <c:v>0.280289</c:v>
                </c:pt>
                <c:pt idx="2967">
                  <c:v>0.280289</c:v>
                </c:pt>
                <c:pt idx="2968">
                  <c:v>0.280289</c:v>
                </c:pt>
                <c:pt idx="2969">
                  <c:v>0.280289</c:v>
                </c:pt>
                <c:pt idx="2970">
                  <c:v>0.280289</c:v>
                </c:pt>
                <c:pt idx="2971">
                  <c:v>0.280289</c:v>
                </c:pt>
                <c:pt idx="2972">
                  <c:v>0.280289</c:v>
                </c:pt>
                <c:pt idx="2973">
                  <c:v>0.280289</c:v>
                </c:pt>
                <c:pt idx="2974">
                  <c:v>0.280289</c:v>
                </c:pt>
                <c:pt idx="2975">
                  <c:v>0.280289</c:v>
                </c:pt>
                <c:pt idx="2976">
                  <c:v>0.280289</c:v>
                </c:pt>
                <c:pt idx="2977">
                  <c:v>0.280289</c:v>
                </c:pt>
                <c:pt idx="2978">
                  <c:v>0.280289</c:v>
                </c:pt>
                <c:pt idx="2979">
                  <c:v>0.280289</c:v>
                </c:pt>
                <c:pt idx="2980">
                  <c:v>0.280289</c:v>
                </c:pt>
                <c:pt idx="2981">
                  <c:v>0.280289</c:v>
                </c:pt>
                <c:pt idx="2982">
                  <c:v>0.280289</c:v>
                </c:pt>
                <c:pt idx="2983">
                  <c:v>0.280289</c:v>
                </c:pt>
                <c:pt idx="2984">
                  <c:v>0.280289</c:v>
                </c:pt>
                <c:pt idx="2985">
                  <c:v>0.280289</c:v>
                </c:pt>
                <c:pt idx="2986">
                  <c:v>0.280289</c:v>
                </c:pt>
                <c:pt idx="2987">
                  <c:v>0.280289</c:v>
                </c:pt>
                <c:pt idx="2988">
                  <c:v>0.280289</c:v>
                </c:pt>
                <c:pt idx="2989">
                  <c:v>0.280289</c:v>
                </c:pt>
                <c:pt idx="2990">
                  <c:v>0.280289</c:v>
                </c:pt>
                <c:pt idx="2991">
                  <c:v>0.280289</c:v>
                </c:pt>
                <c:pt idx="2992">
                  <c:v>0.280289</c:v>
                </c:pt>
                <c:pt idx="2993">
                  <c:v>0.280289</c:v>
                </c:pt>
                <c:pt idx="2994">
                  <c:v>0.280289</c:v>
                </c:pt>
                <c:pt idx="2995">
                  <c:v>0.280289</c:v>
                </c:pt>
                <c:pt idx="2996">
                  <c:v>0.280289</c:v>
                </c:pt>
                <c:pt idx="2997">
                  <c:v>0.280289</c:v>
                </c:pt>
                <c:pt idx="2998">
                  <c:v>0.280289</c:v>
                </c:pt>
                <c:pt idx="2999">
                  <c:v>0.280289</c:v>
                </c:pt>
                <c:pt idx="3000">
                  <c:v>0.280289</c:v>
                </c:pt>
                <c:pt idx="3001">
                  <c:v>0.280289</c:v>
                </c:pt>
                <c:pt idx="3002">
                  <c:v>0.280289</c:v>
                </c:pt>
                <c:pt idx="3003">
                  <c:v>0.280289</c:v>
                </c:pt>
                <c:pt idx="3004">
                  <c:v>0.280289</c:v>
                </c:pt>
                <c:pt idx="3005">
                  <c:v>0.280289</c:v>
                </c:pt>
                <c:pt idx="3006">
                  <c:v>0.490855</c:v>
                </c:pt>
                <c:pt idx="3007">
                  <c:v>0.490855</c:v>
                </c:pt>
                <c:pt idx="3008">
                  <c:v>0.490855</c:v>
                </c:pt>
                <c:pt idx="3009">
                  <c:v>0.490855</c:v>
                </c:pt>
                <c:pt idx="3010">
                  <c:v>0.490855</c:v>
                </c:pt>
                <c:pt idx="3011">
                  <c:v>0.490855</c:v>
                </c:pt>
                <c:pt idx="3012">
                  <c:v>0.490855</c:v>
                </c:pt>
                <c:pt idx="3013">
                  <c:v>0.490855</c:v>
                </c:pt>
                <c:pt idx="3014">
                  <c:v>0.490855</c:v>
                </c:pt>
                <c:pt idx="3015">
                  <c:v>0.490855</c:v>
                </c:pt>
                <c:pt idx="3016">
                  <c:v>0.490855</c:v>
                </c:pt>
                <c:pt idx="3017">
                  <c:v>0.490855</c:v>
                </c:pt>
                <c:pt idx="3018">
                  <c:v>0.490855</c:v>
                </c:pt>
                <c:pt idx="3019">
                  <c:v>0.490855</c:v>
                </c:pt>
                <c:pt idx="3020">
                  <c:v>0.490855</c:v>
                </c:pt>
                <c:pt idx="3021">
                  <c:v>0.490855</c:v>
                </c:pt>
                <c:pt idx="3022">
                  <c:v>0.490855</c:v>
                </c:pt>
                <c:pt idx="3023">
                  <c:v>0.490855</c:v>
                </c:pt>
                <c:pt idx="3024">
                  <c:v>0.490855</c:v>
                </c:pt>
                <c:pt idx="3025">
                  <c:v>0.490855</c:v>
                </c:pt>
                <c:pt idx="3026">
                  <c:v>0.490855</c:v>
                </c:pt>
                <c:pt idx="3027">
                  <c:v>0.490855</c:v>
                </c:pt>
                <c:pt idx="3028">
                  <c:v>0.490855</c:v>
                </c:pt>
                <c:pt idx="3029">
                  <c:v>0.490855</c:v>
                </c:pt>
                <c:pt idx="3030">
                  <c:v>0.490855</c:v>
                </c:pt>
                <c:pt idx="3031">
                  <c:v>0.490855</c:v>
                </c:pt>
                <c:pt idx="3032">
                  <c:v>0.490855</c:v>
                </c:pt>
                <c:pt idx="3033">
                  <c:v>0.490855</c:v>
                </c:pt>
                <c:pt idx="3034">
                  <c:v>0.490855</c:v>
                </c:pt>
                <c:pt idx="3035">
                  <c:v>0.490855</c:v>
                </c:pt>
                <c:pt idx="3036">
                  <c:v>0.490855</c:v>
                </c:pt>
                <c:pt idx="3037">
                  <c:v>0.490855</c:v>
                </c:pt>
                <c:pt idx="3038">
                  <c:v>0.490855</c:v>
                </c:pt>
                <c:pt idx="3039">
                  <c:v>0.490855</c:v>
                </c:pt>
                <c:pt idx="3040">
                  <c:v>0.490855</c:v>
                </c:pt>
                <c:pt idx="3041">
                  <c:v>0.490855</c:v>
                </c:pt>
                <c:pt idx="3042">
                  <c:v>0.490855</c:v>
                </c:pt>
                <c:pt idx="3043">
                  <c:v>0.490855</c:v>
                </c:pt>
                <c:pt idx="3044">
                  <c:v>0.490855</c:v>
                </c:pt>
                <c:pt idx="3045">
                  <c:v>0.490855</c:v>
                </c:pt>
                <c:pt idx="3046">
                  <c:v>0.490855</c:v>
                </c:pt>
                <c:pt idx="3047">
                  <c:v>0.490855</c:v>
                </c:pt>
                <c:pt idx="3048">
                  <c:v>0.490855</c:v>
                </c:pt>
                <c:pt idx="3049">
                  <c:v>0.490855</c:v>
                </c:pt>
                <c:pt idx="3050">
                  <c:v>0.490855</c:v>
                </c:pt>
                <c:pt idx="3051">
                  <c:v>0.490855</c:v>
                </c:pt>
                <c:pt idx="3052">
                  <c:v>0.490855</c:v>
                </c:pt>
                <c:pt idx="3053">
                  <c:v>0.490855</c:v>
                </c:pt>
                <c:pt idx="3054">
                  <c:v>0.490855</c:v>
                </c:pt>
                <c:pt idx="3055">
                  <c:v>0.490855</c:v>
                </c:pt>
                <c:pt idx="3056">
                  <c:v>0.490855</c:v>
                </c:pt>
                <c:pt idx="3057">
                  <c:v>0.490855</c:v>
                </c:pt>
                <c:pt idx="3058">
                  <c:v>0.490855</c:v>
                </c:pt>
                <c:pt idx="3059">
                  <c:v>0.490855</c:v>
                </c:pt>
                <c:pt idx="3060">
                  <c:v>0.490855</c:v>
                </c:pt>
                <c:pt idx="3061">
                  <c:v>0.490855</c:v>
                </c:pt>
                <c:pt idx="3062">
                  <c:v>0.490855</c:v>
                </c:pt>
                <c:pt idx="3063">
                  <c:v>0.490855</c:v>
                </c:pt>
                <c:pt idx="3064">
                  <c:v>0.490855</c:v>
                </c:pt>
                <c:pt idx="3065">
                  <c:v>0.490855</c:v>
                </c:pt>
                <c:pt idx="3066">
                  <c:v>0.490855</c:v>
                </c:pt>
                <c:pt idx="3067">
                  <c:v>0.490855</c:v>
                </c:pt>
                <c:pt idx="3068">
                  <c:v>0.490855</c:v>
                </c:pt>
                <c:pt idx="3069">
                  <c:v>0.490855</c:v>
                </c:pt>
                <c:pt idx="3070">
                  <c:v>0.490855</c:v>
                </c:pt>
                <c:pt idx="3071">
                  <c:v>0.490855</c:v>
                </c:pt>
                <c:pt idx="3072">
                  <c:v>0.490855</c:v>
                </c:pt>
                <c:pt idx="3073">
                  <c:v>0.490855</c:v>
                </c:pt>
                <c:pt idx="3074">
                  <c:v>0.490855</c:v>
                </c:pt>
                <c:pt idx="3075">
                  <c:v>0.490855</c:v>
                </c:pt>
                <c:pt idx="3076">
                  <c:v>0.490855</c:v>
                </c:pt>
                <c:pt idx="3077">
                  <c:v>0.490855</c:v>
                </c:pt>
                <c:pt idx="3078">
                  <c:v>0.490855</c:v>
                </c:pt>
                <c:pt idx="3079">
                  <c:v>0.490855</c:v>
                </c:pt>
                <c:pt idx="3080">
                  <c:v>0.490855</c:v>
                </c:pt>
                <c:pt idx="3081">
                  <c:v>0.490855</c:v>
                </c:pt>
                <c:pt idx="3082">
                  <c:v>0.490855</c:v>
                </c:pt>
                <c:pt idx="3083">
                  <c:v>0.490855</c:v>
                </c:pt>
                <c:pt idx="3084">
                  <c:v>0.490855</c:v>
                </c:pt>
                <c:pt idx="3085">
                  <c:v>0.490855</c:v>
                </c:pt>
                <c:pt idx="3086">
                  <c:v>0.490855</c:v>
                </c:pt>
                <c:pt idx="3087">
                  <c:v>0.490855</c:v>
                </c:pt>
                <c:pt idx="3088">
                  <c:v>0.490855</c:v>
                </c:pt>
                <c:pt idx="3089">
                  <c:v>0.490855</c:v>
                </c:pt>
                <c:pt idx="3090">
                  <c:v>0.490855</c:v>
                </c:pt>
                <c:pt idx="3091">
                  <c:v>0.490855</c:v>
                </c:pt>
                <c:pt idx="3092">
                  <c:v>0.490855</c:v>
                </c:pt>
                <c:pt idx="3093">
                  <c:v>0.490855</c:v>
                </c:pt>
                <c:pt idx="3094">
                  <c:v>0.490855</c:v>
                </c:pt>
                <c:pt idx="3095">
                  <c:v>0.490855</c:v>
                </c:pt>
                <c:pt idx="3096">
                  <c:v>0.490855</c:v>
                </c:pt>
                <c:pt idx="3097">
                  <c:v>0.490855</c:v>
                </c:pt>
                <c:pt idx="3098">
                  <c:v>0.490855</c:v>
                </c:pt>
                <c:pt idx="3099">
                  <c:v>0.490855</c:v>
                </c:pt>
                <c:pt idx="3100">
                  <c:v>0.490855</c:v>
                </c:pt>
                <c:pt idx="3101">
                  <c:v>0.490855</c:v>
                </c:pt>
                <c:pt idx="3102">
                  <c:v>0.490855</c:v>
                </c:pt>
                <c:pt idx="3103">
                  <c:v>0.490855</c:v>
                </c:pt>
                <c:pt idx="3104">
                  <c:v>0.490855</c:v>
                </c:pt>
                <c:pt idx="3105">
                  <c:v>0.490855</c:v>
                </c:pt>
                <c:pt idx="3106">
                  <c:v>0.490855</c:v>
                </c:pt>
                <c:pt idx="3107">
                  <c:v>0.490855</c:v>
                </c:pt>
                <c:pt idx="3108">
                  <c:v>0.490855</c:v>
                </c:pt>
                <c:pt idx="3109">
                  <c:v>0.490855</c:v>
                </c:pt>
                <c:pt idx="3110">
                  <c:v>0.490855</c:v>
                </c:pt>
                <c:pt idx="3111">
                  <c:v>0.490855</c:v>
                </c:pt>
                <c:pt idx="3112">
                  <c:v>0.490855</c:v>
                </c:pt>
                <c:pt idx="3113">
                  <c:v>0.490855</c:v>
                </c:pt>
                <c:pt idx="3114">
                  <c:v>0.490855</c:v>
                </c:pt>
                <c:pt idx="3115">
                  <c:v>0.490855</c:v>
                </c:pt>
                <c:pt idx="3116">
                  <c:v>0.490855</c:v>
                </c:pt>
                <c:pt idx="3117">
                  <c:v>0.490855</c:v>
                </c:pt>
                <c:pt idx="3118">
                  <c:v>0.490855</c:v>
                </c:pt>
                <c:pt idx="3119">
                  <c:v>0.490855</c:v>
                </c:pt>
                <c:pt idx="3120">
                  <c:v>0.490855</c:v>
                </c:pt>
                <c:pt idx="3121">
                  <c:v>0.490855</c:v>
                </c:pt>
                <c:pt idx="3122">
                  <c:v>0.490855</c:v>
                </c:pt>
                <c:pt idx="3123">
                  <c:v>0.490855</c:v>
                </c:pt>
                <c:pt idx="3124">
                  <c:v>0.490855</c:v>
                </c:pt>
                <c:pt idx="3125">
                  <c:v>0.490855</c:v>
                </c:pt>
                <c:pt idx="3126">
                  <c:v>0.490855</c:v>
                </c:pt>
                <c:pt idx="3127">
                  <c:v>0.490855</c:v>
                </c:pt>
                <c:pt idx="3128">
                  <c:v>0.490855</c:v>
                </c:pt>
                <c:pt idx="3129">
                  <c:v>0.490855</c:v>
                </c:pt>
                <c:pt idx="3130">
                  <c:v>0.490855</c:v>
                </c:pt>
                <c:pt idx="3131">
                  <c:v>0.490855</c:v>
                </c:pt>
                <c:pt idx="3132">
                  <c:v>0.490855</c:v>
                </c:pt>
                <c:pt idx="3133">
                  <c:v>0.490855</c:v>
                </c:pt>
                <c:pt idx="3134">
                  <c:v>0.490855</c:v>
                </c:pt>
                <c:pt idx="3135">
                  <c:v>0.490855</c:v>
                </c:pt>
                <c:pt idx="3136">
                  <c:v>0.490855</c:v>
                </c:pt>
                <c:pt idx="3137">
                  <c:v>0.490855</c:v>
                </c:pt>
                <c:pt idx="3138">
                  <c:v>0.490855</c:v>
                </c:pt>
                <c:pt idx="3139">
                  <c:v>0.490855</c:v>
                </c:pt>
                <c:pt idx="3140">
                  <c:v>0.490855</c:v>
                </c:pt>
                <c:pt idx="3141">
                  <c:v>0.490855</c:v>
                </c:pt>
                <c:pt idx="3142">
                  <c:v>0.490855</c:v>
                </c:pt>
                <c:pt idx="3143">
                  <c:v>0.490855</c:v>
                </c:pt>
                <c:pt idx="3144">
                  <c:v>0.490855</c:v>
                </c:pt>
                <c:pt idx="3145">
                  <c:v>0.490855</c:v>
                </c:pt>
                <c:pt idx="3146">
                  <c:v>0.490855</c:v>
                </c:pt>
                <c:pt idx="3147">
                  <c:v>0.490855</c:v>
                </c:pt>
                <c:pt idx="3148">
                  <c:v>0.490855</c:v>
                </c:pt>
                <c:pt idx="3149">
                  <c:v>0.490855</c:v>
                </c:pt>
                <c:pt idx="3150">
                  <c:v>0.490855</c:v>
                </c:pt>
                <c:pt idx="3151">
                  <c:v>0.490855</c:v>
                </c:pt>
                <c:pt idx="3152">
                  <c:v>0.490855</c:v>
                </c:pt>
                <c:pt idx="3153">
                  <c:v>0.490855</c:v>
                </c:pt>
                <c:pt idx="3154">
                  <c:v>0.490855</c:v>
                </c:pt>
                <c:pt idx="3155">
                  <c:v>0.490855</c:v>
                </c:pt>
                <c:pt idx="3156">
                  <c:v>0.490855</c:v>
                </c:pt>
                <c:pt idx="3157">
                  <c:v>0.490855</c:v>
                </c:pt>
                <c:pt idx="3158">
                  <c:v>0.490855</c:v>
                </c:pt>
                <c:pt idx="3159">
                  <c:v>0.490855</c:v>
                </c:pt>
                <c:pt idx="3160">
                  <c:v>0.490855</c:v>
                </c:pt>
                <c:pt idx="3161">
                  <c:v>0.490855</c:v>
                </c:pt>
                <c:pt idx="3162">
                  <c:v>0.490855</c:v>
                </c:pt>
                <c:pt idx="3163">
                  <c:v>0.490855</c:v>
                </c:pt>
                <c:pt idx="3164">
                  <c:v>0.490855</c:v>
                </c:pt>
                <c:pt idx="3165">
                  <c:v>0.490855</c:v>
                </c:pt>
                <c:pt idx="3166">
                  <c:v>0.490855</c:v>
                </c:pt>
                <c:pt idx="3167">
                  <c:v>0.490855</c:v>
                </c:pt>
                <c:pt idx="3168">
                  <c:v>0.490855</c:v>
                </c:pt>
                <c:pt idx="3169">
                  <c:v>0.490855</c:v>
                </c:pt>
                <c:pt idx="3170">
                  <c:v>0.490855</c:v>
                </c:pt>
                <c:pt idx="3171">
                  <c:v>0.490855</c:v>
                </c:pt>
                <c:pt idx="3172">
                  <c:v>0.490855</c:v>
                </c:pt>
                <c:pt idx="3173">
                  <c:v>0.490855</c:v>
                </c:pt>
                <c:pt idx="3174">
                  <c:v>0.490855</c:v>
                </c:pt>
                <c:pt idx="3175">
                  <c:v>0.490855</c:v>
                </c:pt>
                <c:pt idx="3176">
                  <c:v>0.490855</c:v>
                </c:pt>
                <c:pt idx="3177">
                  <c:v>0.490855</c:v>
                </c:pt>
                <c:pt idx="3178">
                  <c:v>0.490855</c:v>
                </c:pt>
                <c:pt idx="3179">
                  <c:v>0.490855</c:v>
                </c:pt>
                <c:pt idx="3180">
                  <c:v>0.490855</c:v>
                </c:pt>
                <c:pt idx="3181">
                  <c:v>0.490855</c:v>
                </c:pt>
                <c:pt idx="3182">
                  <c:v>0.490855</c:v>
                </c:pt>
                <c:pt idx="3183">
                  <c:v>0.490855</c:v>
                </c:pt>
                <c:pt idx="3184">
                  <c:v>0.490855</c:v>
                </c:pt>
                <c:pt idx="3185">
                  <c:v>0.490855</c:v>
                </c:pt>
                <c:pt idx="3186">
                  <c:v>0.490855</c:v>
                </c:pt>
                <c:pt idx="3187">
                  <c:v>0.490855</c:v>
                </c:pt>
                <c:pt idx="3188">
                  <c:v>0.490855</c:v>
                </c:pt>
                <c:pt idx="3189">
                  <c:v>0.490855</c:v>
                </c:pt>
                <c:pt idx="3190">
                  <c:v>0.490855</c:v>
                </c:pt>
                <c:pt idx="3191">
                  <c:v>0.490855</c:v>
                </c:pt>
                <c:pt idx="3192">
                  <c:v>0.490855</c:v>
                </c:pt>
                <c:pt idx="3193">
                  <c:v>0.490855</c:v>
                </c:pt>
                <c:pt idx="3194">
                  <c:v>0.490855</c:v>
                </c:pt>
                <c:pt idx="3195">
                  <c:v>0.490855</c:v>
                </c:pt>
                <c:pt idx="3196">
                  <c:v>0.490855</c:v>
                </c:pt>
                <c:pt idx="3197">
                  <c:v>0.490855</c:v>
                </c:pt>
                <c:pt idx="3198">
                  <c:v>0.490855</c:v>
                </c:pt>
                <c:pt idx="3199">
                  <c:v>0.490855</c:v>
                </c:pt>
                <c:pt idx="3200">
                  <c:v>0.490855</c:v>
                </c:pt>
                <c:pt idx="3201">
                  <c:v>0.490855</c:v>
                </c:pt>
                <c:pt idx="3202">
                  <c:v>0.490855</c:v>
                </c:pt>
                <c:pt idx="3203">
                  <c:v>0.490855</c:v>
                </c:pt>
                <c:pt idx="3204">
                  <c:v>0.490855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0.408305</c:v>
                </c:pt>
                <c:pt idx="3231">
                  <c:v>0.408305</c:v>
                </c:pt>
                <c:pt idx="3232">
                  <c:v>0.408305</c:v>
                </c:pt>
                <c:pt idx="3233">
                  <c:v>0.408305</c:v>
                </c:pt>
                <c:pt idx="3234">
                  <c:v>0.408305</c:v>
                </c:pt>
                <c:pt idx="3235">
                  <c:v>0.408305</c:v>
                </c:pt>
                <c:pt idx="3236">
                  <c:v>0.408305</c:v>
                </c:pt>
                <c:pt idx="3237">
                  <c:v>0.408305</c:v>
                </c:pt>
                <c:pt idx="3238">
                  <c:v>0.408305</c:v>
                </c:pt>
                <c:pt idx="3239">
                  <c:v>0.408305</c:v>
                </c:pt>
                <c:pt idx="3240">
                  <c:v>0.408305</c:v>
                </c:pt>
                <c:pt idx="3241">
                  <c:v>0.408305</c:v>
                </c:pt>
                <c:pt idx="3242">
                  <c:v>0.408305</c:v>
                </c:pt>
                <c:pt idx="3243">
                  <c:v>0.408305</c:v>
                </c:pt>
                <c:pt idx="3244">
                  <c:v>0.408305</c:v>
                </c:pt>
                <c:pt idx="3245">
                  <c:v>0.408305</c:v>
                </c:pt>
                <c:pt idx="3246">
                  <c:v>0.408305</c:v>
                </c:pt>
                <c:pt idx="3247">
                  <c:v>0.408305</c:v>
                </c:pt>
                <c:pt idx="3248">
                  <c:v>0.408305</c:v>
                </c:pt>
                <c:pt idx="3249">
                  <c:v>0.408305</c:v>
                </c:pt>
                <c:pt idx="3250">
                  <c:v>0.408305</c:v>
                </c:pt>
                <c:pt idx="3251">
                  <c:v>0.408305</c:v>
                </c:pt>
                <c:pt idx="3252">
                  <c:v>0.408305</c:v>
                </c:pt>
                <c:pt idx="3253">
                  <c:v>0.408305</c:v>
                </c:pt>
                <c:pt idx="3254">
                  <c:v>0.408305</c:v>
                </c:pt>
                <c:pt idx="3255">
                  <c:v>0.408305</c:v>
                </c:pt>
                <c:pt idx="3256">
                  <c:v>0.408305</c:v>
                </c:pt>
                <c:pt idx="3257">
                  <c:v>0.408305</c:v>
                </c:pt>
                <c:pt idx="3258">
                  <c:v>0.408305</c:v>
                </c:pt>
                <c:pt idx="3259">
                  <c:v>0.408305</c:v>
                </c:pt>
                <c:pt idx="3260">
                  <c:v>0.408305</c:v>
                </c:pt>
                <c:pt idx="3261">
                  <c:v>0.408305</c:v>
                </c:pt>
                <c:pt idx="3262">
                  <c:v>0.408305</c:v>
                </c:pt>
                <c:pt idx="3263">
                  <c:v>0.408305</c:v>
                </c:pt>
                <c:pt idx="3264">
                  <c:v>0.408305</c:v>
                </c:pt>
                <c:pt idx="3265">
                  <c:v>0.408305</c:v>
                </c:pt>
                <c:pt idx="3266">
                  <c:v>0.408305</c:v>
                </c:pt>
                <c:pt idx="3267">
                  <c:v>0.408305</c:v>
                </c:pt>
                <c:pt idx="3268">
                  <c:v>0.408305</c:v>
                </c:pt>
                <c:pt idx="3269">
                  <c:v>0.408305</c:v>
                </c:pt>
                <c:pt idx="3270">
                  <c:v>0.408305</c:v>
                </c:pt>
                <c:pt idx="3271">
                  <c:v>0.408305</c:v>
                </c:pt>
                <c:pt idx="3272">
                  <c:v>0.408305</c:v>
                </c:pt>
                <c:pt idx="3273">
                  <c:v>0.408305</c:v>
                </c:pt>
                <c:pt idx="3274">
                  <c:v>0.408305</c:v>
                </c:pt>
                <c:pt idx="3275">
                  <c:v>0.408305</c:v>
                </c:pt>
                <c:pt idx="3276">
                  <c:v>0.408305</c:v>
                </c:pt>
                <c:pt idx="3277">
                  <c:v>0.408305</c:v>
                </c:pt>
                <c:pt idx="3278">
                  <c:v>0.408305</c:v>
                </c:pt>
                <c:pt idx="3279">
                  <c:v>0.408305</c:v>
                </c:pt>
                <c:pt idx="3280">
                  <c:v>0.408305</c:v>
                </c:pt>
                <c:pt idx="3281">
                  <c:v>0.408305</c:v>
                </c:pt>
                <c:pt idx="3282">
                  <c:v>0.408305</c:v>
                </c:pt>
                <c:pt idx="3283">
                  <c:v>0.408305</c:v>
                </c:pt>
                <c:pt idx="3284">
                  <c:v>0.408305</c:v>
                </c:pt>
                <c:pt idx="3285">
                  <c:v>0.408305</c:v>
                </c:pt>
                <c:pt idx="3286">
                  <c:v>0.408305</c:v>
                </c:pt>
                <c:pt idx="3287">
                  <c:v>0.408305</c:v>
                </c:pt>
                <c:pt idx="3288">
                  <c:v>0.408305</c:v>
                </c:pt>
                <c:pt idx="3289">
                  <c:v>0.408305</c:v>
                </c:pt>
                <c:pt idx="3290">
                  <c:v>0.408305</c:v>
                </c:pt>
                <c:pt idx="3291">
                  <c:v>0.408305</c:v>
                </c:pt>
                <c:pt idx="3292">
                  <c:v>0.408305</c:v>
                </c:pt>
                <c:pt idx="3293">
                  <c:v>0.408305</c:v>
                </c:pt>
                <c:pt idx="3294">
                  <c:v>0.408305</c:v>
                </c:pt>
                <c:pt idx="3295">
                  <c:v>0.408305</c:v>
                </c:pt>
                <c:pt idx="3296">
                  <c:v>0.408305</c:v>
                </c:pt>
                <c:pt idx="3297">
                  <c:v>0.408305</c:v>
                </c:pt>
                <c:pt idx="3298">
                  <c:v>0.408305</c:v>
                </c:pt>
                <c:pt idx="3299">
                  <c:v>0.408305</c:v>
                </c:pt>
                <c:pt idx="3300">
                  <c:v>0.408305</c:v>
                </c:pt>
                <c:pt idx="3301">
                  <c:v>0.408305</c:v>
                </c:pt>
                <c:pt idx="3302">
                  <c:v>0.408305</c:v>
                </c:pt>
                <c:pt idx="3303">
                  <c:v>0.408305</c:v>
                </c:pt>
                <c:pt idx="3304">
                  <c:v>0.408305</c:v>
                </c:pt>
                <c:pt idx="3305">
                  <c:v>0.408305</c:v>
                </c:pt>
                <c:pt idx="3306">
                  <c:v>0.408305</c:v>
                </c:pt>
                <c:pt idx="3307">
                  <c:v>0.408305</c:v>
                </c:pt>
                <c:pt idx="3308">
                  <c:v>0.408305</c:v>
                </c:pt>
                <c:pt idx="3309">
                  <c:v>0.408305</c:v>
                </c:pt>
                <c:pt idx="3310">
                  <c:v>0.408305</c:v>
                </c:pt>
                <c:pt idx="3311">
                  <c:v>0.408305</c:v>
                </c:pt>
                <c:pt idx="3312">
                  <c:v>0.408305</c:v>
                </c:pt>
                <c:pt idx="3313">
                  <c:v>0.408305</c:v>
                </c:pt>
                <c:pt idx="3314">
                  <c:v>0.408305</c:v>
                </c:pt>
                <c:pt idx="3315">
                  <c:v>0.408305</c:v>
                </c:pt>
                <c:pt idx="3316">
                  <c:v>0.408305</c:v>
                </c:pt>
                <c:pt idx="3317">
                  <c:v>0.408305</c:v>
                </c:pt>
                <c:pt idx="3318">
                  <c:v>0.408305</c:v>
                </c:pt>
                <c:pt idx="3319">
                  <c:v>0.408305</c:v>
                </c:pt>
                <c:pt idx="3320">
                  <c:v>0.408305</c:v>
                </c:pt>
                <c:pt idx="3321">
                  <c:v>0.408305</c:v>
                </c:pt>
                <c:pt idx="3322">
                  <c:v>0.408305</c:v>
                </c:pt>
                <c:pt idx="3323">
                  <c:v>0.408305</c:v>
                </c:pt>
                <c:pt idx="3324">
                  <c:v>0.408305</c:v>
                </c:pt>
                <c:pt idx="3325">
                  <c:v>0.408305</c:v>
                </c:pt>
                <c:pt idx="3326">
                  <c:v>0.408305</c:v>
                </c:pt>
                <c:pt idx="3327">
                  <c:v>0.408305</c:v>
                </c:pt>
                <c:pt idx="3328">
                  <c:v>0.408305</c:v>
                </c:pt>
                <c:pt idx="3329">
                  <c:v>0.408305</c:v>
                </c:pt>
                <c:pt idx="3330">
                  <c:v>0.408305</c:v>
                </c:pt>
                <c:pt idx="3331">
                  <c:v>0.408305</c:v>
                </c:pt>
                <c:pt idx="3332">
                  <c:v>0.408305</c:v>
                </c:pt>
                <c:pt idx="3333">
                  <c:v>0.408305</c:v>
                </c:pt>
                <c:pt idx="3334">
                  <c:v>0.408305</c:v>
                </c:pt>
                <c:pt idx="3335">
                  <c:v>0.408305</c:v>
                </c:pt>
                <c:pt idx="3336">
                  <c:v>0.408305</c:v>
                </c:pt>
                <c:pt idx="3337">
                  <c:v>0.408305</c:v>
                </c:pt>
                <c:pt idx="3338">
                  <c:v>0.408305</c:v>
                </c:pt>
                <c:pt idx="3339">
                  <c:v>0.408305</c:v>
                </c:pt>
                <c:pt idx="3340">
                  <c:v>0.408305</c:v>
                </c:pt>
                <c:pt idx="3341">
                  <c:v>0.408305</c:v>
                </c:pt>
                <c:pt idx="3342">
                  <c:v>0.408305</c:v>
                </c:pt>
                <c:pt idx="3343">
                  <c:v>0.408305</c:v>
                </c:pt>
                <c:pt idx="3344">
                  <c:v>0.408305</c:v>
                </c:pt>
                <c:pt idx="3345">
                  <c:v>0.408305</c:v>
                </c:pt>
                <c:pt idx="3346">
                  <c:v>0.408305</c:v>
                </c:pt>
                <c:pt idx="3347">
                  <c:v>0.408305</c:v>
                </c:pt>
                <c:pt idx="3348">
                  <c:v>0.408305</c:v>
                </c:pt>
                <c:pt idx="3349">
                  <c:v>0.408305</c:v>
                </c:pt>
                <c:pt idx="3350">
                  <c:v>0.408305</c:v>
                </c:pt>
                <c:pt idx="3351">
                  <c:v>0.408305</c:v>
                </c:pt>
                <c:pt idx="3352">
                  <c:v>0.437896</c:v>
                </c:pt>
                <c:pt idx="3353">
                  <c:v>0.437896</c:v>
                </c:pt>
                <c:pt idx="3354">
                  <c:v>0.437896</c:v>
                </c:pt>
                <c:pt idx="3355">
                  <c:v>0.437896</c:v>
                </c:pt>
                <c:pt idx="3356">
                  <c:v>0.437896</c:v>
                </c:pt>
                <c:pt idx="3357">
                  <c:v>0.437896</c:v>
                </c:pt>
                <c:pt idx="3358">
                  <c:v>0.437896</c:v>
                </c:pt>
                <c:pt idx="3359">
                  <c:v>0.437896</c:v>
                </c:pt>
                <c:pt idx="3360">
                  <c:v>0.437896</c:v>
                </c:pt>
                <c:pt idx="3361">
                  <c:v>0.437896</c:v>
                </c:pt>
                <c:pt idx="3362">
                  <c:v>0.437896</c:v>
                </c:pt>
                <c:pt idx="3363">
                  <c:v>0.437896</c:v>
                </c:pt>
                <c:pt idx="3364">
                  <c:v>0.437896</c:v>
                </c:pt>
                <c:pt idx="3365">
                  <c:v>0.437896</c:v>
                </c:pt>
                <c:pt idx="3366">
                  <c:v>0.437896</c:v>
                </c:pt>
                <c:pt idx="3367">
                  <c:v>0.437896</c:v>
                </c:pt>
                <c:pt idx="3368">
                  <c:v>0.437896</c:v>
                </c:pt>
                <c:pt idx="3369">
                  <c:v>0.437896</c:v>
                </c:pt>
                <c:pt idx="3370">
                  <c:v>0.437896</c:v>
                </c:pt>
                <c:pt idx="3371">
                  <c:v>0.437896</c:v>
                </c:pt>
                <c:pt idx="3372">
                  <c:v>0.437896</c:v>
                </c:pt>
                <c:pt idx="3373">
                  <c:v>0.437896</c:v>
                </c:pt>
                <c:pt idx="3374">
                  <c:v>0.437896</c:v>
                </c:pt>
                <c:pt idx="3375">
                  <c:v>0.437896</c:v>
                </c:pt>
                <c:pt idx="3376">
                  <c:v>0.437896</c:v>
                </c:pt>
                <c:pt idx="3377">
                  <c:v>0.437896</c:v>
                </c:pt>
                <c:pt idx="3378">
                  <c:v>0.437896</c:v>
                </c:pt>
                <c:pt idx="3379">
                  <c:v>0.437896</c:v>
                </c:pt>
                <c:pt idx="3380">
                  <c:v>0.437896</c:v>
                </c:pt>
                <c:pt idx="3381">
                  <c:v>0.437896</c:v>
                </c:pt>
                <c:pt idx="3382">
                  <c:v>0.437896</c:v>
                </c:pt>
                <c:pt idx="3383">
                  <c:v>0.437896</c:v>
                </c:pt>
                <c:pt idx="3384">
                  <c:v>0.437896</c:v>
                </c:pt>
                <c:pt idx="3385">
                  <c:v>0.437896</c:v>
                </c:pt>
                <c:pt idx="3386">
                  <c:v>0.437896</c:v>
                </c:pt>
                <c:pt idx="3387">
                  <c:v>0.437896</c:v>
                </c:pt>
                <c:pt idx="3388">
                  <c:v>0.437896</c:v>
                </c:pt>
                <c:pt idx="3389">
                  <c:v>0.437896</c:v>
                </c:pt>
                <c:pt idx="3390">
                  <c:v>0.437896</c:v>
                </c:pt>
                <c:pt idx="3391">
                  <c:v>0.437896</c:v>
                </c:pt>
                <c:pt idx="3392">
                  <c:v>0.437896</c:v>
                </c:pt>
                <c:pt idx="3393">
                  <c:v>0.437896</c:v>
                </c:pt>
                <c:pt idx="3394">
                  <c:v>0.437896</c:v>
                </c:pt>
                <c:pt idx="3395">
                  <c:v>0.437896</c:v>
                </c:pt>
                <c:pt idx="3396">
                  <c:v>0.437896</c:v>
                </c:pt>
                <c:pt idx="3397">
                  <c:v>0.437896</c:v>
                </c:pt>
                <c:pt idx="3398">
                  <c:v>0.437896</c:v>
                </c:pt>
                <c:pt idx="3399">
                  <c:v>0.437896</c:v>
                </c:pt>
                <c:pt idx="3400">
                  <c:v>0.437896</c:v>
                </c:pt>
                <c:pt idx="3401">
                  <c:v>0.437896</c:v>
                </c:pt>
                <c:pt idx="3402">
                  <c:v>0.437896</c:v>
                </c:pt>
                <c:pt idx="3403">
                  <c:v>0.437896</c:v>
                </c:pt>
                <c:pt idx="3404">
                  <c:v>0.437896</c:v>
                </c:pt>
                <c:pt idx="3405">
                  <c:v>0.437896</c:v>
                </c:pt>
                <c:pt idx="3406">
                  <c:v>0.437896</c:v>
                </c:pt>
                <c:pt idx="3407">
                  <c:v>0.437896</c:v>
                </c:pt>
                <c:pt idx="3408">
                  <c:v>0.437896</c:v>
                </c:pt>
                <c:pt idx="3409">
                  <c:v>0.437896</c:v>
                </c:pt>
                <c:pt idx="3410">
                  <c:v>0.437896</c:v>
                </c:pt>
                <c:pt idx="3411">
                  <c:v>0.437896</c:v>
                </c:pt>
                <c:pt idx="3412">
                  <c:v>0.437896</c:v>
                </c:pt>
                <c:pt idx="3413">
                  <c:v>0.437896</c:v>
                </c:pt>
                <c:pt idx="3414">
                  <c:v>0.437896</c:v>
                </c:pt>
                <c:pt idx="3415">
                  <c:v>0.437896</c:v>
                </c:pt>
                <c:pt idx="3416">
                  <c:v>0.437896</c:v>
                </c:pt>
                <c:pt idx="3417">
                  <c:v>0.437896</c:v>
                </c:pt>
                <c:pt idx="3418">
                  <c:v>0.437896</c:v>
                </c:pt>
                <c:pt idx="3419">
                  <c:v>0.437896</c:v>
                </c:pt>
                <c:pt idx="3420">
                  <c:v>0.437896</c:v>
                </c:pt>
                <c:pt idx="3421">
                  <c:v>0.437896</c:v>
                </c:pt>
                <c:pt idx="3422">
                  <c:v>0.437896</c:v>
                </c:pt>
                <c:pt idx="3423">
                  <c:v>0.437896</c:v>
                </c:pt>
                <c:pt idx="3424">
                  <c:v>0.437896</c:v>
                </c:pt>
                <c:pt idx="3425">
                  <c:v>0.437896</c:v>
                </c:pt>
                <c:pt idx="3426">
                  <c:v>0.437896</c:v>
                </c:pt>
                <c:pt idx="3427">
                  <c:v>0.437896</c:v>
                </c:pt>
                <c:pt idx="3428">
                  <c:v>0.437896</c:v>
                </c:pt>
                <c:pt idx="3429">
                  <c:v>0.437896</c:v>
                </c:pt>
                <c:pt idx="3430">
                  <c:v>0.437896</c:v>
                </c:pt>
                <c:pt idx="3431">
                  <c:v>0.437896</c:v>
                </c:pt>
                <c:pt idx="3432">
                  <c:v>0.437896</c:v>
                </c:pt>
                <c:pt idx="3433">
                  <c:v>0.437896</c:v>
                </c:pt>
                <c:pt idx="3434">
                  <c:v>0.437896</c:v>
                </c:pt>
                <c:pt idx="3435">
                  <c:v>0.437896</c:v>
                </c:pt>
                <c:pt idx="3436">
                  <c:v>0.437896</c:v>
                </c:pt>
                <c:pt idx="3437">
                  <c:v>0.437896</c:v>
                </c:pt>
                <c:pt idx="3438">
                  <c:v>0.437896</c:v>
                </c:pt>
                <c:pt idx="3439">
                  <c:v>0.437896</c:v>
                </c:pt>
                <c:pt idx="3440">
                  <c:v>0.437896</c:v>
                </c:pt>
                <c:pt idx="3441">
                  <c:v>0.437896</c:v>
                </c:pt>
                <c:pt idx="3442">
                  <c:v>0.437896</c:v>
                </c:pt>
                <c:pt idx="3443">
                  <c:v>0.437896</c:v>
                </c:pt>
                <c:pt idx="3444">
                  <c:v>0.437896</c:v>
                </c:pt>
                <c:pt idx="3445">
                  <c:v>0.437896</c:v>
                </c:pt>
                <c:pt idx="3446">
                  <c:v>0.437896</c:v>
                </c:pt>
                <c:pt idx="3447">
                  <c:v>0.437896</c:v>
                </c:pt>
                <c:pt idx="3448">
                  <c:v>0.437896</c:v>
                </c:pt>
                <c:pt idx="3449">
                  <c:v>0.437896</c:v>
                </c:pt>
                <c:pt idx="3450">
                  <c:v>0.437896</c:v>
                </c:pt>
                <c:pt idx="3451">
                  <c:v>0.437896</c:v>
                </c:pt>
                <c:pt idx="3452">
                  <c:v>0.437896</c:v>
                </c:pt>
                <c:pt idx="3453">
                  <c:v>0.437896</c:v>
                </c:pt>
                <c:pt idx="3454">
                  <c:v>0.437896</c:v>
                </c:pt>
                <c:pt idx="3455">
                  <c:v>0.437896</c:v>
                </c:pt>
                <c:pt idx="3456">
                  <c:v>0.437896</c:v>
                </c:pt>
                <c:pt idx="3457">
                  <c:v>0.437896</c:v>
                </c:pt>
                <c:pt idx="3458">
                  <c:v>0.437896</c:v>
                </c:pt>
                <c:pt idx="3459">
                  <c:v>0.437896</c:v>
                </c:pt>
                <c:pt idx="3460">
                  <c:v>0.437896</c:v>
                </c:pt>
                <c:pt idx="3461">
                  <c:v>0.437896</c:v>
                </c:pt>
                <c:pt idx="3462">
                  <c:v>0.437896</c:v>
                </c:pt>
                <c:pt idx="3463">
                  <c:v>0.437896</c:v>
                </c:pt>
                <c:pt idx="3464">
                  <c:v>0.437896</c:v>
                </c:pt>
                <c:pt idx="3465">
                  <c:v>0.437896</c:v>
                </c:pt>
                <c:pt idx="3466">
                  <c:v>0.437896</c:v>
                </c:pt>
                <c:pt idx="3467">
                  <c:v>0.437896</c:v>
                </c:pt>
                <c:pt idx="3468">
                  <c:v>0.437896</c:v>
                </c:pt>
                <c:pt idx="3469">
                  <c:v>0.437896</c:v>
                </c:pt>
                <c:pt idx="3470">
                  <c:v>0.437896</c:v>
                </c:pt>
                <c:pt idx="3471">
                  <c:v>0.437896</c:v>
                </c:pt>
                <c:pt idx="3472">
                  <c:v>0.437896</c:v>
                </c:pt>
                <c:pt idx="3473">
                  <c:v>0.437896</c:v>
                </c:pt>
                <c:pt idx="3474">
                  <c:v>0.437896</c:v>
                </c:pt>
                <c:pt idx="3475">
                  <c:v>0.437896</c:v>
                </c:pt>
                <c:pt idx="3476">
                  <c:v>0.437896</c:v>
                </c:pt>
                <c:pt idx="3477">
                  <c:v>0.437896</c:v>
                </c:pt>
                <c:pt idx="3478">
                  <c:v>0.437896</c:v>
                </c:pt>
                <c:pt idx="3479">
                  <c:v>0.437896</c:v>
                </c:pt>
                <c:pt idx="3480">
                  <c:v>0.437896</c:v>
                </c:pt>
                <c:pt idx="3481">
                  <c:v>0.437896</c:v>
                </c:pt>
                <c:pt idx="3482">
                  <c:v>0.437896</c:v>
                </c:pt>
                <c:pt idx="3483">
                  <c:v>0.437896</c:v>
                </c:pt>
                <c:pt idx="3484">
                  <c:v>0.437896</c:v>
                </c:pt>
                <c:pt idx="3485">
                  <c:v>0.437896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0.428625</c:v>
                </c:pt>
                <c:pt idx="3632">
                  <c:v>0.428625</c:v>
                </c:pt>
                <c:pt idx="3633">
                  <c:v>0.428625</c:v>
                </c:pt>
                <c:pt idx="3634">
                  <c:v>0.428625</c:v>
                </c:pt>
                <c:pt idx="3635">
                  <c:v>0.428625</c:v>
                </c:pt>
                <c:pt idx="3636">
                  <c:v>0.428625</c:v>
                </c:pt>
                <c:pt idx="3637">
                  <c:v>0.428625</c:v>
                </c:pt>
                <c:pt idx="3638">
                  <c:v>0.428625</c:v>
                </c:pt>
                <c:pt idx="3639">
                  <c:v>0.428625</c:v>
                </c:pt>
                <c:pt idx="3640">
                  <c:v>0.428625</c:v>
                </c:pt>
                <c:pt idx="3641">
                  <c:v>0.428625</c:v>
                </c:pt>
                <c:pt idx="3642">
                  <c:v>0.428625</c:v>
                </c:pt>
                <c:pt idx="3643">
                  <c:v>0.428625</c:v>
                </c:pt>
                <c:pt idx="3644">
                  <c:v>0.428625</c:v>
                </c:pt>
                <c:pt idx="3645">
                  <c:v>0.428625</c:v>
                </c:pt>
                <c:pt idx="3646">
                  <c:v>0.428625</c:v>
                </c:pt>
                <c:pt idx="3647">
                  <c:v>0.428625</c:v>
                </c:pt>
                <c:pt idx="3648">
                  <c:v>0.428625</c:v>
                </c:pt>
                <c:pt idx="3649">
                  <c:v>0.428625</c:v>
                </c:pt>
                <c:pt idx="3650">
                  <c:v>0.428625</c:v>
                </c:pt>
                <c:pt idx="3651">
                  <c:v>0.428625</c:v>
                </c:pt>
                <c:pt idx="3652">
                  <c:v>0.428625</c:v>
                </c:pt>
                <c:pt idx="3653">
                  <c:v>0.428625</c:v>
                </c:pt>
                <c:pt idx="3654">
                  <c:v>0.428625</c:v>
                </c:pt>
                <c:pt idx="3655">
                  <c:v>0.428625</c:v>
                </c:pt>
                <c:pt idx="3656">
                  <c:v>0.428625</c:v>
                </c:pt>
                <c:pt idx="3657">
                  <c:v>0.428625</c:v>
                </c:pt>
                <c:pt idx="3658">
                  <c:v>0.428625</c:v>
                </c:pt>
                <c:pt idx="3659">
                  <c:v>0.428625</c:v>
                </c:pt>
                <c:pt idx="3660">
                  <c:v>0.428625</c:v>
                </c:pt>
                <c:pt idx="3661">
                  <c:v>0.428625</c:v>
                </c:pt>
                <c:pt idx="3662">
                  <c:v>0.428625</c:v>
                </c:pt>
                <c:pt idx="3663">
                  <c:v>0.428625</c:v>
                </c:pt>
                <c:pt idx="3664">
                  <c:v>0.428625</c:v>
                </c:pt>
                <c:pt idx="3665">
                  <c:v>0.428625</c:v>
                </c:pt>
                <c:pt idx="3666">
                  <c:v>0.428625</c:v>
                </c:pt>
                <c:pt idx="3667">
                  <c:v>0.428625</c:v>
                </c:pt>
                <c:pt idx="3668">
                  <c:v>0.428625</c:v>
                </c:pt>
                <c:pt idx="3669">
                  <c:v>0.428625</c:v>
                </c:pt>
                <c:pt idx="3670">
                  <c:v>0.428625</c:v>
                </c:pt>
                <c:pt idx="3671">
                  <c:v>0.428625</c:v>
                </c:pt>
                <c:pt idx="3672">
                  <c:v>0.428625</c:v>
                </c:pt>
                <c:pt idx="3673">
                  <c:v>0.428625</c:v>
                </c:pt>
                <c:pt idx="3674">
                  <c:v>0.428625</c:v>
                </c:pt>
                <c:pt idx="3675">
                  <c:v>0.428625</c:v>
                </c:pt>
                <c:pt idx="3676">
                  <c:v>0.428625</c:v>
                </c:pt>
                <c:pt idx="3677">
                  <c:v>0.428625</c:v>
                </c:pt>
                <c:pt idx="3678">
                  <c:v>0.428625</c:v>
                </c:pt>
                <c:pt idx="3679">
                  <c:v>0.428625</c:v>
                </c:pt>
                <c:pt idx="3680">
                  <c:v>0.428625</c:v>
                </c:pt>
                <c:pt idx="3681">
                  <c:v>0.428625</c:v>
                </c:pt>
                <c:pt idx="3682">
                  <c:v>0.428625</c:v>
                </c:pt>
                <c:pt idx="3683">
                  <c:v>0.428625</c:v>
                </c:pt>
                <c:pt idx="3684">
                  <c:v>0.428625</c:v>
                </c:pt>
                <c:pt idx="3685">
                  <c:v>0.428625</c:v>
                </c:pt>
                <c:pt idx="3686">
                  <c:v>0.428625</c:v>
                </c:pt>
                <c:pt idx="3687">
                  <c:v>0.428625</c:v>
                </c:pt>
                <c:pt idx="3688">
                  <c:v>0.428625</c:v>
                </c:pt>
                <c:pt idx="3689">
                  <c:v>0.428625</c:v>
                </c:pt>
                <c:pt idx="3690">
                  <c:v>0.428625</c:v>
                </c:pt>
                <c:pt idx="3691">
                  <c:v>0.428625</c:v>
                </c:pt>
                <c:pt idx="3692">
                  <c:v>0.428625</c:v>
                </c:pt>
                <c:pt idx="3693">
                  <c:v>0.428625</c:v>
                </c:pt>
                <c:pt idx="3694">
                  <c:v>0.428625</c:v>
                </c:pt>
                <c:pt idx="3695">
                  <c:v>0.428625</c:v>
                </c:pt>
                <c:pt idx="3696">
                  <c:v>0.428625</c:v>
                </c:pt>
                <c:pt idx="3697">
                  <c:v>0.428625</c:v>
                </c:pt>
                <c:pt idx="3698">
                  <c:v>0.428625</c:v>
                </c:pt>
                <c:pt idx="3699">
                  <c:v>0.428625</c:v>
                </c:pt>
                <c:pt idx="3700">
                  <c:v>0.428625</c:v>
                </c:pt>
                <c:pt idx="3701">
                  <c:v>0.428625</c:v>
                </c:pt>
                <c:pt idx="3702">
                  <c:v>0.428625</c:v>
                </c:pt>
                <c:pt idx="3703">
                  <c:v>0.428625</c:v>
                </c:pt>
                <c:pt idx="3704">
                  <c:v>0.428625</c:v>
                </c:pt>
                <c:pt idx="3705">
                  <c:v>0.428625</c:v>
                </c:pt>
                <c:pt idx="3706">
                  <c:v>0.428625</c:v>
                </c:pt>
                <c:pt idx="3707">
                  <c:v>0.428625</c:v>
                </c:pt>
                <c:pt idx="3708">
                  <c:v>0.428625</c:v>
                </c:pt>
                <c:pt idx="3709">
                  <c:v>0.428625</c:v>
                </c:pt>
                <c:pt idx="3710">
                  <c:v>0.428625</c:v>
                </c:pt>
                <c:pt idx="3711">
                  <c:v>0.428625</c:v>
                </c:pt>
                <c:pt idx="3712">
                  <c:v>0.428625</c:v>
                </c:pt>
                <c:pt idx="3713">
                  <c:v>0.428625</c:v>
                </c:pt>
                <c:pt idx="3714">
                  <c:v>0.428625</c:v>
                </c:pt>
                <c:pt idx="3715">
                  <c:v>0.428625</c:v>
                </c:pt>
                <c:pt idx="3716">
                  <c:v>0.428625</c:v>
                </c:pt>
                <c:pt idx="3717">
                  <c:v>0.428625</c:v>
                </c:pt>
                <c:pt idx="3718">
                  <c:v>0.428625</c:v>
                </c:pt>
                <c:pt idx="3719">
                  <c:v>0.428625</c:v>
                </c:pt>
                <c:pt idx="3720">
                  <c:v>0.428625</c:v>
                </c:pt>
                <c:pt idx="3721">
                  <c:v>0.428625</c:v>
                </c:pt>
                <c:pt idx="3722">
                  <c:v>0.428625</c:v>
                </c:pt>
                <c:pt idx="3723">
                  <c:v>0.428625</c:v>
                </c:pt>
                <c:pt idx="3724">
                  <c:v>0.428625</c:v>
                </c:pt>
                <c:pt idx="3725">
                  <c:v>0.428625</c:v>
                </c:pt>
                <c:pt idx="3726">
                  <c:v>0.428625</c:v>
                </c:pt>
                <c:pt idx="3727">
                  <c:v>0.428625</c:v>
                </c:pt>
                <c:pt idx="3728">
                  <c:v>0.428625</c:v>
                </c:pt>
                <c:pt idx="3729">
                  <c:v>0.428625</c:v>
                </c:pt>
                <c:pt idx="3730">
                  <c:v>0.428625</c:v>
                </c:pt>
                <c:pt idx="3731">
                  <c:v>0.428625</c:v>
                </c:pt>
                <c:pt idx="3732">
                  <c:v>0.428625</c:v>
                </c:pt>
                <c:pt idx="3733">
                  <c:v>0.428625</c:v>
                </c:pt>
                <c:pt idx="3734">
                  <c:v>0.428625</c:v>
                </c:pt>
                <c:pt idx="3735">
                  <c:v>0.428625</c:v>
                </c:pt>
                <c:pt idx="3736">
                  <c:v>0.428625</c:v>
                </c:pt>
                <c:pt idx="3737">
                  <c:v>0.428625</c:v>
                </c:pt>
                <c:pt idx="3738">
                  <c:v>0.428625</c:v>
                </c:pt>
                <c:pt idx="3739">
                  <c:v>0.428625</c:v>
                </c:pt>
                <c:pt idx="3740">
                  <c:v>0.428625</c:v>
                </c:pt>
                <c:pt idx="3741">
                  <c:v>0.428625</c:v>
                </c:pt>
                <c:pt idx="3742">
                  <c:v>0.428625</c:v>
                </c:pt>
                <c:pt idx="3743">
                  <c:v>0.428625</c:v>
                </c:pt>
                <c:pt idx="3744">
                  <c:v>0.428625</c:v>
                </c:pt>
                <c:pt idx="3745">
                  <c:v>0.428625</c:v>
                </c:pt>
                <c:pt idx="3746">
                  <c:v>0.428625</c:v>
                </c:pt>
                <c:pt idx="3747">
                  <c:v>0.428625</c:v>
                </c:pt>
                <c:pt idx="3748">
                  <c:v>0.428625</c:v>
                </c:pt>
                <c:pt idx="3749">
                  <c:v>0.428625</c:v>
                </c:pt>
                <c:pt idx="3750">
                  <c:v>0.428625</c:v>
                </c:pt>
                <c:pt idx="3751">
                  <c:v>0.428625</c:v>
                </c:pt>
                <c:pt idx="3752">
                  <c:v>0.428625</c:v>
                </c:pt>
                <c:pt idx="3753">
                  <c:v>0.428625</c:v>
                </c:pt>
                <c:pt idx="3754">
                  <c:v>0.428625</c:v>
                </c:pt>
                <c:pt idx="3755">
                  <c:v>0.428625</c:v>
                </c:pt>
                <c:pt idx="3756">
                  <c:v>0.428625</c:v>
                </c:pt>
                <c:pt idx="3757">
                  <c:v>0.428625</c:v>
                </c:pt>
                <c:pt idx="3758">
                  <c:v>0.428625</c:v>
                </c:pt>
                <c:pt idx="3759">
                  <c:v>0.428625</c:v>
                </c:pt>
                <c:pt idx="3760">
                  <c:v>0.428625</c:v>
                </c:pt>
                <c:pt idx="3761">
                  <c:v>0.428625</c:v>
                </c:pt>
                <c:pt idx="3762">
                  <c:v>0.428625</c:v>
                </c:pt>
                <c:pt idx="3763">
                  <c:v>0.428625</c:v>
                </c:pt>
                <c:pt idx="3764">
                  <c:v>0.428625</c:v>
                </c:pt>
                <c:pt idx="3765">
                  <c:v>0.428625</c:v>
                </c:pt>
                <c:pt idx="3766">
                  <c:v>0.428625</c:v>
                </c:pt>
                <c:pt idx="3767">
                  <c:v>0.428625</c:v>
                </c:pt>
                <c:pt idx="3768">
                  <c:v>0.428625</c:v>
                </c:pt>
                <c:pt idx="3769">
                  <c:v>0.428625</c:v>
                </c:pt>
                <c:pt idx="3770">
                  <c:v>0.428625</c:v>
                </c:pt>
                <c:pt idx="3771">
                  <c:v>0.428625</c:v>
                </c:pt>
                <c:pt idx="3772">
                  <c:v>0.428625</c:v>
                </c:pt>
                <c:pt idx="3773">
                  <c:v>0.428625</c:v>
                </c:pt>
                <c:pt idx="3774">
                  <c:v>0.428625</c:v>
                </c:pt>
                <c:pt idx="3775">
                  <c:v>0.428625</c:v>
                </c:pt>
                <c:pt idx="3776">
                  <c:v>0.428625</c:v>
                </c:pt>
                <c:pt idx="3777">
                  <c:v>0.428625</c:v>
                </c:pt>
                <c:pt idx="3778">
                  <c:v>0.428625</c:v>
                </c:pt>
                <c:pt idx="3779">
                  <c:v>0.428625</c:v>
                </c:pt>
                <c:pt idx="3780">
                  <c:v>0.428625</c:v>
                </c:pt>
                <c:pt idx="3781">
                  <c:v>0.428625</c:v>
                </c:pt>
                <c:pt idx="3782">
                  <c:v>0.428625</c:v>
                </c:pt>
                <c:pt idx="3783">
                  <c:v>0.428625</c:v>
                </c:pt>
                <c:pt idx="3784">
                  <c:v>0.250317</c:v>
                </c:pt>
                <c:pt idx="3785">
                  <c:v>0.250317</c:v>
                </c:pt>
                <c:pt idx="3786">
                  <c:v>0.250317</c:v>
                </c:pt>
                <c:pt idx="3787">
                  <c:v>0.250317</c:v>
                </c:pt>
                <c:pt idx="3788">
                  <c:v>0.250317</c:v>
                </c:pt>
                <c:pt idx="3789">
                  <c:v>0.250317</c:v>
                </c:pt>
                <c:pt idx="3790">
                  <c:v>0.250317</c:v>
                </c:pt>
                <c:pt idx="3791">
                  <c:v>0.250317</c:v>
                </c:pt>
                <c:pt idx="3792">
                  <c:v>0.250317</c:v>
                </c:pt>
                <c:pt idx="3793">
                  <c:v>0.250317</c:v>
                </c:pt>
                <c:pt idx="3794">
                  <c:v>0.250317</c:v>
                </c:pt>
                <c:pt idx="3795">
                  <c:v>0.250317</c:v>
                </c:pt>
                <c:pt idx="3796">
                  <c:v>0.250317</c:v>
                </c:pt>
                <c:pt idx="3797">
                  <c:v>0.250317</c:v>
                </c:pt>
                <c:pt idx="3798">
                  <c:v>0.250317</c:v>
                </c:pt>
                <c:pt idx="3799">
                  <c:v>0.250317</c:v>
                </c:pt>
                <c:pt idx="3800">
                  <c:v>0.250317</c:v>
                </c:pt>
                <c:pt idx="3801">
                  <c:v>0.250317</c:v>
                </c:pt>
                <c:pt idx="3802">
                  <c:v>0.250317</c:v>
                </c:pt>
                <c:pt idx="3803">
                  <c:v>0.250317</c:v>
                </c:pt>
                <c:pt idx="3804">
                  <c:v>0.250317</c:v>
                </c:pt>
                <c:pt idx="3805">
                  <c:v>0.250317</c:v>
                </c:pt>
                <c:pt idx="3806">
                  <c:v>0.250317</c:v>
                </c:pt>
                <c:pt idx="3807">
                  <c:v>0.250317</c:v>
                </c:pt>
                <c:pt idx="3808">
                  <c:v>0.250317</c:v>
                </c:pt>
                <c:pt idx="3809">
                  <c:v>0.250317</c:v>
                </c:pt>
                <c:pt idx="3810">
                  <c:v>0.250317</c:v>
                </c:pt>
                <c:pt idx="3811">
                  <c:v>0.250317</c:v>
                </c:pt>
                <c:pt idx="3812">
                  <c:v>0.250317</c:v>
                </c:pt>
                <c:pt idx="3813">
                  <c:v>0.250317</c:v>
                </c:pt>
                <c:pt idx="3814">
                  <c:v>0.250317</c:v>
                </c:pt>
                <c:pt idx="3815">
                  <c:v>0.250317</c:v>
                </c:pt>
                <c:pt idx="3816">
                  <c:v>0.250317</c:v>
                </c:pt>
                <c:pt idx="3817">
                  <c:v>0.250317</c:v>
                </c:pt>
                <c:pt idx="3818">
                  <c:v>0.250317</c:v>
                </c:pt>
                <c:pt idx="3819">
                  <c:v>0.250317</c:v>
                </c:pt>
                <c:pt idx="3820">
                  <c:v>0.250317</c:v>
                </c:pt>
                <c:pt idx="3821">
                  <c:v>0.250317</c:v>
                </c:pt>
                <c:pt idx="3822">
                  <c:v>0.250317</c:v>
                </c:pt>
                <c:pt idx="3823">
                  <c:v>0.250317</c:v>
                </c:pt>
                <c:pt idx="3824">
                  <c:v>0.250317</c:v>
                </c:pt>
                <c:pt idx="3825">
                  <c:v>0.250317</c:v>
                </c:pt>
                <c:pt idx="3826">
                  <c:v>0.250317</c:v>
                </c:pt>
                <c:pt idx="3827">
                  <c:v>0.250317</c:v>
                </c:pt>
                <c:pt idx="3828">
                  <c:v>0.250317</c:v>
                </c:pt>
                <c:pt idx="3829">
                  <c:v>0.250317</c:v>
                </c:pt>
                <c:pt idx="3830">
                  <c:v>0.250317</c:v>
                </c:pt>
                <c:pt idx="3831">
                  <c:v>0.250317</c:v>
                </c:pt>
                <c:pt idx="3832">
                  <c:v>0.250317</c:v>
                </c:pt>
                <c:pt idx="3833">
                  <c:v>0.250317</c:v>
                </c:pt>
                <c:pt idx="3834">
                  <c:v>0.250317</c:v>
                </c:pt>
                <c:pt idx="3835">
                  <c:v>0.250317</c:v>
                </c:pt>
                <c:pt idx="3836">
                  <c:v>0.250317</c:v>
                </c:pt>
                <c:pt idx="3837">
                  <c:v>0.250317</c:v>
                </c:pt>
                <c:pt idx="3838">
                  <c:v>0.02286</c:v>
                </c:pt>
                <c:pt idx="3839">
                  <c:v>0.02286</c:v>
                </c:pt>
                <c:pt idx="3840">
                  <c:v>0.02286</c:v>
                </c:pt>
                <c:pt idx="3841">
                  <c:v>0.02286</c:v>
                </c:pt>
                <c:pt idx="3842">
                  <c:v>0.02286</c:v>
                </c:pt>
                <c:pt idx="3843">
                  <c:v>0.02286</c:v>
                </c:pt>
                <c:pt idx="3844">
                  <c:v>0.02286</c:v>
                </c:pt>
                <c:pt idx="3845">
                  <c:v>0.02286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</c:strCache>
            </c:strRef>
          </c:xVal>
          <c:yVal>
            <c:numRef>
              <c:f>Sheet4!$AK$3:$AK$3882</c:f>
              <c:numCache>
                <c:formatCode>General</c:formatCode>
                <c:ptCount val="3880"/>
                <c:pt idx="0">
                  <c:v>1703294.9816401468</c:v>
                </c:pt>
                <c:pt idx="1">
                  <c:v>1618981.4245294624</c:v>
                </c:pt>
                <c:pt idx="2">
                  <c:v>2213243.688084221</c:v>
                </c:pt>
                <c:pt idx="3">
                  <c:v>2990247.2638832591</c:v>
                </c:pt>
                <c:pt idx="4">
                  <c:v>1827575.5446240336</c:v>
                </c:pt>
                <c:pt idx="5">
                  <c:v>2367441.9831223628</c:v>
                </c:pt>
                <c:pt idx="6">
                  <c:v>2011223.61868627</c:v>
                </c:pt>
                <c:pt idx="7">
                  <c:v>2737646.233693365</c:v>
                </c:pt>
                <c:pt idx="8">
                  <c:v>4165516.5837232172</c:v>
                </c:pt>
                <c:pt idx="9">
                  <c:v>3824785.4356306894</c:v>
                </c:pt>
                <c:pt idx="10">
                  <c:v>5309025.9740259741</c:v>
                </c:pt>
                <c:pt idx="11">
                  <c:v>4772131.9796954319</c:v>
                </c:pt>
                <c:pt idx="12">
                  <c:v>4022800.0501127536</c:v>
                </c:pt>
                <c:pt idx="13">
                  <c:v>4953108.9377352716</c:v>
                </c:pt>
                <c:pt idx="14">
                  <c:v>4969916.0381386084</c:v>
                </c:pt>
                <c:pt idx="15">
                  <c:v>4849803.4242232088</c:v>
                </c:pt>
                <c:pt idx="16">
                  <c:v>4402513.4710372696</c:v>
                </c:pt>
                <c:pt idx="17">
                  <c:v>4660685.1277154451</c:v>
                </c:pt>
                <c:pt idx="18">
                  <c:v>3832015.3890269548</c:v>
                </c:pt>
                <c:pt idx="19">
                  <c:v>4817679.5189246554</c:v>
                </c:pt>
                <c:pt idx="20">
                  <c:v>5175370.923426114</c:v>
                </c:pt>
                <c:pt idx="21">
                  <c:v>5644032.3886639681</c:v>
                </c:pt>
                <c:pt idx="22">
                  <c:v>4509212.7521145092</c:v>
                </c:pt>
                <c:pt idx="23">
                  <c:v>3989043.8366180332</c:v>
                </c:pt>
                <c:pt idx="24">
                  <c:v>4624000.8950548219</c:v>
                </c:pt>
                <c:pt idx="25">
                  <c:v>5025324.562921932</c:v>
                </c:pt>
                <c:pt idx="26">
                  <c:v>3615461.7868675995</c:v>
                </c:pt>
                <c:pt idx="27">
                  <c:v>5152582.31220032</c:v>
                </c:pt>
                <c:pt idx="28">
                  <c:v>4050627.2929074452</c:v>
                </c:pt>
                <c:pt idx="29">
                  <c:v>6956713.7231142074</c:v>
                </c:pt>
                <c:pt idx="30">
                  <c:v>4799646.1276895115</c:v>
                </c:pt>
                <c:pt idx="31">
                  <c:v>4728966.5099644559</c:v>
                </c:pt>
                <c:pt idx="32">
                  <c:v>1538950.5688505296</c:v>
                </c:pt>
                <c:pt idx="33">
                  <c:v>1286266.5503405018</c:v>
                </c:pt>
                <c:pt idx="34">
                  <c:v>3226255.9241706161</c:v>
                </c:pt>
                <c:pt idx="35">
                  <c:v>3275292.5939927306</c:v>
                </c:pt>
                <c:pt idx="36">
                  <c:v>455961.12311015121</c:v>
                </c:pt>
                <c:pt idx="37">
                  <c:v>484363.46310580766</c:v>
                </c:pt>
                <c:pt idx="38">
                  <c:v>467129.90936555894</c:v>
                </c:pt>
                <c:pt idx="39">
                  <c:v>472899.4082840237</c:v>
                </c:pt>
                <c:pt idx="40">
                  <c:v>121498.02797379032</c:v>
                </c:pt>
                <c:pt idx="41">
                  <c:v>458495.58437254105</c:v>
                </c:pt>
                <c:pt idx="42">
                  <c:v>479855.95057615708</c:v>
                </c:pt>
                <c:pt idx="43">
                  <c:v>38351.259808456685</c:v>
                </c:pt>
                <c:pt idx="44">
                  <c:v>467593.940256442</c:v>
                </c:pt>
                <c:pt idx="45">
                  <c:v>256883.21201054004</c:v>
                </c:pt>
                <c:pt idx="46">
                  <c:v>438791.54976087267</c:v>
                </c:pt>
                <c:pt idx="47">
                  <c:v>483296.70329670329</c:v>
                </c:pt>
                <c:pt idx="48">
                  <c:v>469531.91489361704</c:v>
                </c:pt>
                <c:pt idx="49">
                  <c:v>106228.46285797746</c:v>
                </c:pt>
                <c:pt idx="50">
                  <c:v>381158.81397434539</c:v>
                </c:pt>
                <c:pt idx="51">
                  <c:v>293444.33409219177</c:v>
                </c:pt>
                <c:pt idx="52">
                  <c:v>96374.510441845079</c:v>
                </c:pt>
                <c:pt idx="53">
                  <c:v>27801.455818965518</c:v>
                </c:pt>
                <c:pt idx="54">
                  <c:v>54431.166458333333</c:v>
                </c:pt>
                <c:pt idx="55">
                  <c:v>989074.88986784138</c:v>
                </c:pt>
                <c:pt idx="56">
                  <c:v>467540.46822742478</c:v>
                </c:pt>
                <c:pt idx="57">
                  <c:v>470291.77862312179</c:v>
                </c:pt>
                <c:pt idx="58">
                  <c:v>426031.25784486078</c:v>
                </c:pt>
                <c:pt idx="59">
                  <c:v>435961.8462868749</c:v>
                </c:pt>
                <c:pt idx="60">
                  <c:v>434745.76271186443</c:v>
                </c:pt>
                <c:pt idx="61">
                  <c:v>459310.3448275862</c:v>
                </c:pt>
                <c:pt idx="62">
                  <c:v>471281.58844765346</c:v>
                </c:pt>
                <c:pt idx="63">
                  <c:v>449027.74065369996</c:v>
                </c:pt>
                <c:pt idx="64">
                  <c:v>478032.78688524588</c:v>
                </c:pt>
                <c:pt idx="65">
                  <c:v>474272.07637231506</c:v>
                </c:pt>
                <c:pt idx="66">
                  <c:v>115920.51855193533</c:v>
                </c:pt>
                <c:pt idx="67">
                  <c:v>483660.47745358088</c:v>
                </c:pt>
                <c:pt idx="68">
                  <c:v>464536.51685393258</c:v>
                </c:pt>
                <c:pt idx="69">
                  <c:v>487390.39665970771</c:v>
                </c:pt>
                <c:pt idx="70">
                  <c:v>458957.07328392094</c:v>
                </c:pt>
                <c:pt idx="71">
                  <c:v>464591.78661669482</c:v>
                </c:pt>
                <c:pt idx="72">
                  <c:v>458501.07192900183</c:v>
                </c:pt>
                <c:pt idx="73">
                  <c:v>478693.8775793651</c:v>
                </c:pt>
                <c:pt idx="74">
                  <c:v>491427.13127597293</c:v>
                </c:pt>
                <c:pt idx="75">
                  <c:v>473598.6892493557</c:v>
                </c:pt>
                <c:pt idx="76">
                  <c:v>437078.86895143386</c:v>
                </c:pt>
                <c:pt idx="77">
                  <c:v>448163.26530612243</c:v>
                </c:pt>
                <c:pt idx="78">
                  <c:v>469588.23529411765</c:v>
                </c:pt>
                <c:pt idx="79">
                  <c:v>15472.717479443188</c:v>
                </c:pt>
                <c:pt idx="80">
                  <c:v>462605.19639849971</c:v>
                </c:pt>
                <c:pt idx="81">
                  <c:v>478118.71508379886</c:v>
                </c:pt>
                <c:pt idx="82">
                  <c:v>22868.236769624811</c:v>
                </c:pt>
                <c:pt idx="83">
                  <c:v>361222.33815508912</c:v>
                </c:pt>
                <c:pt idx="84">
                  <c:v>452049.68944099377</c:v>
                </c:pt>
                <c:pt idx="85">
                  <c:v>459130.89610845037</c:v>
                </c:pt>
                <c:pt idx="86">
                  <c:v>451781.99298506381</c:v>
                </c:pt>
                <c:pt idx="87">
                  <c:v>479757.35053755232</c:v>
                </c:pt>
                <c:pt idx="88">
                  <c:v>387190.5683331918</c:v>
                </c:pt>
                <c:pt idx="89">
                  <c:v>468420.61248456186</c:v>
                </c:pt>
                <c:pt idx="90">
                  <c:v>456788.73427839339</c:v>
                </c:pt>
                <c:pt idx="91">
                  <c:v>467574.93188010901</c:v>
                </c:pt>
                <c:pt idx="92">
                  <c:v>540000</c:v>
                </c:pt>
                <c:pt idx="93">
                  <c:v>396219.41102325398</c:v>
                </c:pt>
                <c:pt idx="94">
                  <c:v>532653.06122448982</c:v>
                </c:pt>
                <c:pt idx="95">
                  <c:v>467336.5213086821</c:v>
                </c:pt>
                <c:pt idx="96">
                  <c:v>472606.24856733216</c:v>
                </c:pt>
                <c:pt idx="97">
                  <c:v>1671869.5870179597</c:v>
                </c:pt>
                <c:pt idx="98">
                  <c:v>664004.37996167538</c:v>
                </c:pt>
                <c:pt idx="99">
                  <c:v>1126492.5641130062</c:v>
                </c:pt>
                <c:pt idx="100">
                  <c:v>1210818.295813892</c:v>
                </c:pt>
                <c:pt idx="101">
                  <c:v>529030.47091412742</c:v>
                </c:pt>
                <c:pt idx="102">
                  <c:v>617078.79165369039</c:v>
                </c:pt>
                <c:pt idx="103">
                  <c:v>462056.338028169</c:v>
                </c:pt>
                <c:pt idx="104">
                  <c:v>408686.34686346864</c:v>
                </c:pt>
                <c:pt idx="105">
                  <c:v>550833.33333333337</c:v>
                </c:pt>
                <c:pt idx="106">
                  <c:v>1128026.4608599779</c:v>
                </c:pt>
                <c:pt idx="107">
                  <c:v>492688.95348837209</c:v>
                </c:pt>
                <c:pt idx="108">
                  <c:v>485610.88871096878</c:v>
                </c:pt>
                <c:pt idx="109">
                  <c:v>582510.27505532722</c:v>
                </c:pt>
                <c:pt idx="110">
                  <c:v>681366.45962732914</c:v>
                </c:pt>
                <c:pt idx="111">
                  <c:v>493308.07344797434</c:v>
                </c:pt>
                <c:pt idx="112">
                  <c:v>392228.98903775885</c:v>
                </c:pt>
                <c:pt idx="113">
                  <c:v>534637.91968400264</c:v>
                </c:pt>
                <c:pt idx="114">
                  <c:v>417754.01069518714</c:v>
                </c:pt>
                <c:pt idx="115">
                  <c:v>540775.86206896557</c:v>
                </c:pt>
                <c:pt idx="116">
                  <c:v>508125</c:v>
                </c:pt>
                <c:pt idx="117">
                  <c:v>607793.47826086951</c:v>
                </c:pt>
                <c:pt idx="118">
                  <c:v>604928.57142857148</c:v>
                </c:pt>
                <c:pt idx="119">
                  <c:v>575426.91751085385</c:v>
                </c:pt>
                <c:pt idx="120">
                  <c:v>452893.13640312769</c:v>
                </c:pt>
                <c:pt idx="121">
                  <c:v>464198.72681981733</c:v>
                </c:pt>
                <c:pt idx="122">
                  <c:v>451269.17920452851</c:v>
                </c:pt>
                <c:pt idx="123">
                  <c:v>462910.91593475535</c:v>
                </c:pt>
                <c:pt idx="124">
                  <c:v>533657.14285714284</c:v>
                </c:pt>
                <c:pt idx="125">
                  <c:v>573482.27294803306</c:v>
                </c:pt>
                <c:pt idx="126">
                  <c:v>419569.98857566045</c:v>
                </c:pt>
                <c:pt idx="127">
                  <c:v>446538.46153846156</c:v>
                </c:pt>
                <c:pt idx="128">
                  <c:v>477419.31127616478</c:v>
                </c:pt>
                <c:pt idx="129">
                  <c:v>504915.38572044246</c:v>
                </c:pt>
                <c:pt idx="130">
                  <c:v>672497.64373232797</c:v>
                </c:pt>
                <c:pt idx="131">
                  <c:v>752463.67656348704</c:v>
                </c:pt>
                <c:pt idx="132">
                  <c:v>436808.66425992781</c:v>
                </c:pt>
                <c:pt idx="133">
                  <c:v>407975.95190380764</c:v>
                </c:pt>
                <c:pt idx="134">
                  <c:v>465240.87591240875</c:v>
                </c:pt>
                <c:pt idx="135">
                  <c:v>465740.73220121313</c:v>
                </c:pt>
                <c:pt idx="136">
                  <c:v>516858.72462579457</c:v>
                </c:pt>
                <c:pt idx="137">
                  <c:v>463857.53424657532</c:v>
                </c:pt>
                <c:pt idx="138">
                  <c:v>452736.48648648651</c:v>
                </c:pt>
                <c:pt idx="139">
                  <c:v>471529.57812868251</c:v>
                </c:pt>
                <c:pt idx="140">
                  <c:v>1077991.6317991631</c:v>
                </c:pt>
                <c:pt idx="141">
                  <c:v>491674.87684729067</c:v>
                </c:pt>
                <c:pt idx="142">
                  <c:v>475343.68070953438</c:v>
                </c:pt>
                <c:pt idx="143">
                  <c:v>468214.28571428574</c:v>
                </c:pt>
                <c:pt idx="144">
                  <c:v>502067.31571627263</c:v>
                </c:pt>
                <c:pt idx="145">
                  <c:v>616580.5168986083</c:v>
                </c:pt>
                <c:pt idx="146">
                  <c:v>481885.94521778176</c:v>
                </c:pt>
                <c:pt idx="147">
                  <c:v>449558.70967741933</c:v>
                </c:pt>
                <c:pt idx="148">
                  <c:v>708357.05045278138</c:v>
                </c:pt>
                <c:pt idx="149">
                  <c:v>536727.27272727271</c:v>
                </c:pt>
                <c:pt idx="150">
                  <c:v>483451.32743362832</c:v>
                </c:pt>
                <c:pt idx="151">
                  <c:v>1019673.3212341198</c:v>
                </c:pt>
                <c:pt idx="152">
                  <c:v>882409.9926524614</c:v>
                </c:pt>
                <c:pt idx="153">
                  <c:v>475619.72214655409</c:v>
                </c:pt>
                <c:pt idx="154">
                  <c:v>872891.56626506022</c:v>
                </c:pt>
                <c:pt idx="155">
                  <c:v>489394.08628211345</c:v>
                </c:pt>
                <c:pt idx="156">
                  <c:v>422850.35629453679</c:v>
                </c:pt>
                <c:pt idx="157">
                  <c:v>689080.45977011498</c:v>
                </c:pt>
                <c:pt idx="158">
                  <c:v>722734.17721518991</c:v>
                </c:pt>
                <c:pt idx="159">
                  <c:v>509912.24404513161</c:v>
                </c:pt>
                <c:pt idx="160">
                  <c:v>1300143.8848920863</c:v>
                </c:pt>
                <c:pt idx="161">
                  <c:v>423878.20272891171</c:v>
                </c:pt>
                <c:pt idx="162">
                  <c:v>484158.41584158415</c:v>
                </c:pt>
                <c:pt idx="163">
                  <c:v>477899.15966386552</c:v>
                </c:pt>
                <c:pt idx="164">
                  <c:v>814200</c:v>
                </c:pt>
                <c:pt idx="165">
                  <c:v>448857.421875</c:v>
                </c:pt>
                <c:pt idx="166">
                  <c:v>964793.19309855823</c:v>
                </c:pt>
                <c:pt idx="167">
                  <c:v>479053.59877488512</c:v>
                </c:pt>
                <c:pt idx="168">
                  <c:v>446533.82451440056</c:v>
                </c:pt>
                <c:pt idx="169">
                  <c:v>632654.8672566372</c:v>
                </c:pt>
                <c:pt idx="170">
                  <c:v>838082.42220353242</c:v>
                </c:pt>
                <c:pt idx="171">
                  <c:v>526974.92163009406</c:v>
                </c:pt>
                <c:pt idx="172">
                  <c:v>678678.10292633704</c:v>
                </c:pt>
                <c:pt idx="173">
                  <c:v>512709.08158029761</c:v>
                </c:pt>
                <c:pt idx="174">
                  <c:v>487586.93361433089</c:v>
                </c:pt>
                <c:pt idx="175">
                  <c:v>404053.47293633729</c:v>
                </c:pt>
                <c:pt idx="176">
                  <c:v>562509.09580919018</c:v>
                </c:pt>
                <c:pt idx="177">
                  <c:v>592184.87394957978</c:v>
                </c:pt>
                <c:pt idx="178">
                  <c:v>510787.99249530956</c:v>
                </c:pt>
                <c:pt idx="179">
                  <c:v>525060</c:v>
                </c:pt>
                <c:pt idx="180">
                  <c:v>466962.96296296298</c:v>
                </c:pt>
                <c:pt idx="181">
                  <c:v>1147775.3779697623</c:v>
                </c:pt>
                <c:pt idx="182">
                  <c:v>1227370.9483793518</c:v>
                </c:pt>
                <c:pt idx="183">
                  <c:v>544705.8823529412</c:v>
                </c:pt>
                <c:pt idx="184">
                  <c:v>513650.8728179551</c:v>
                </c:pt>
                <c:pt idx="185">
                  <c:v>586742.5968109339</c:v>
                </c:pt>
                <c:pt idx="186">
                  <c:v>562222.22222222225</c:v>
                </c:pt>
                <c:pt idx="187">
                  <c:v>378077.47489239596</c:v>
                </c:pt>
                <c:pt idx="188">
                  <c:v>2633333.3333333335</c:v>
                </c:pt>
                <c:pt idx="189">
                  <c:v>647110.63372717507</c:v>
                </c:pt>
                <c:pt idx="190">
                  <c:v>499962.61682242993</c:v>
                </c:pt>
                <c:pt idx="191">
                  <c:v>898977.27272727271</c:v>
                </c:pt>
                <c:pt idx="192">
                  <c:v>757575.08342602896</c:v>
                </c:pt>
                <c:pt idx="193">
                  <c:v>751764.70588235289</c:v>
                </c:pt>
                <c:pt idx="194">
                  <c:v>1063532.4015247775</c:v>
                </c:pt>
                <c:pt idx="195">
                  <c:v>525877.37843551801</c:v>
                </c:pt>
                <c:pt idx="196">
                  <c:v>947707.31707317068</c:v>
                </c:pt>
                <c:pt idx="197">
                  <c:v>1263302.7522935779</c:v>
                </c:pt>
                <c:pt idx="198">
                  <c:v>1980803.5714285714</c:v>
                </c:pt>
                <c:pt idx="199">
                  <c:v>793798.8468930173</c:v>
                </c:pt>
                <c:pt idx="200">
                  <c:v>639902.91262135922</c:v>
                </c:pt>
                <c:pt idx="201">
                  <c:v>793504.04312668461</c:v>
                </c:pt>
                <c:pt idx="202">
                  <c:v>1268880.7674737324</c:v>
                </c:pt>
                <c:pt idx="203">
                  <c:v>1067448.7284659557</c:v>
                </c:pt>
                <c:pt idx="204">
                  <c:v>653082.3529411765</c:v>
                </c:pt>
                <c:pt idx="205">
                  <c:v>960376.17554858932</c:v>
                </c:pt>
                <c:pt idx="206">
                  <c:v>723661.01694915257</c:v>
                </c:pt>
                <c:pt idx="207">
                  <c:v>1037500</c:v>
                </c:pt>
                <c:pt idx="208">
                  <c:v>492217.03617269546</c:v>
                </c:pt>
                <c:pt idx="209">
                  <c:v>1375265.2005174644</c:v>
                </c:pt>
                <c:pt idx="210">
                  <c:v>475714.28571428574</c:v>
                </c:pt>
                <c:pt idx="211">
                  <c:v>563473.55769230775</c:v>
                </c:pt>
                <c:pt idx="212">
                  <c:v>508888.35843107325</c:v>
                </c:pt>
                <c:pt idx="213">
                  <c:v>509109.41086457536</c:v>
                </c:pt>
                <c:pt idx="214">
                  <c:v>524138.85180240322</c:v>
                </c:pt>
                <c:pt idx="215">
                  <c:v>977559.39524838014</c:v>
                </c:pt>
                <c:pt idx="216">
                  <c:v>1001314.2857142857</c:v>
                </c:pt>
                <c:pt idx="217">
                  <c:v>577752.80898876407</c:v>
                </c:pt>
                <c:pt idx="218">
                  <c:v>945428.57142857148</c:v>
                </c:pt>
                <c:pt idx="219">
                  <c:v>1253416.7468719922</c:v>
                </c:pt>
                <c:pt idx="220">
                  <c:v>557466.00741656369</c:v>
                </c:pt>
                <c:pt idx="221">
                  <c:v>738336.79833679833</c:v>
                </c:pt>
                <c:pt idx="222">
                  <c:v>945866.72570290021</c:v>
                </c:pt>
                <c:pt idx="223">
                  <c:v>3864666.6666666665</c:v>
                </c:pt>
                <c:pt idx="224">
                  <c:v>837931.03448275861</c:v>
                </c:pt>
                <c:pt idx="225">
                  <c:v>582313.92778187175</c:v>
                </c:pt>
                <c:pt idx="226">
                  <c:v>794293.80530973454</c:v>
                </c:pt>
                <c:pt idx="227">
                  <c:v>898115.18324607331</c:v>
                </c:pt>
                <c:pt idx="228">
                  <c:v>910308.37004405283</c:v>
                </c:pt>
                <c:pt idx="229">
                  <c:v>741386.1386138614</c:v>
                </c:pt>
                <c:pt idx="230">
                  <c:v>1414084.5070422536</c:v>
                </c:pt>
                <c:pt idx="231">
                  <c:v>1648990.3846153845</c:v>
                </c:pt>
                <c:pt idx="232">
                  <c:v>2993592.2330097086</c:v>
                </c:pt>
                <c:pt idx="233">
                  <c:v>1276578.9473684211</c:v>
                </c:pt>
                <c:pt idx="234">
                  <c:v>1109831.4606741574</c:v>
                </c:pt>
                <c:pt idx="235">
                  <c:v>844842.2330097087</c:v>
                </c:pt>
                <c:pt idx="236">
                  <c:v>1336823.4250221828</c:v>
                </c:pt>
                <c:pt idx="237">
                  <c:v>1669230.7692307692</c:v>
                </c:pt>
                <c:pt idx="238">
                  <c:v>1428316.8316831684</c:v>
                </c:pt>
                <c:pt idx="239">
                  <c:v>1743157.894736842</c:v>
                </c:pt>
                <c:pt idx="240">
                  <c:v>1204374.0095087164</c:v>
                </c:pt>
                <c:pt idx="241">
                  <c:v>1741675.9776536312</c:v>
                </c:pt>
                <c:pt idx="242">
                  <c:v>441818.18181818182</c:v>
                </c:pt>
                <c:pt idx="243">
                  <c:v>495272.72727272729</c:v>
                </c:pt>
                <c:pt idx="244">
                  <c:v>493988.76404494385</c:v>
                </c:pt>
                <c:pt idx="245">
                  <c:v>960000</c:v>
                </c:pt>
                <c:pt idx="246">
                  <c:v>909418.60465116275</c:v>
                </c:pt>
                <c:pt idx="247">
                  <c:v>727510.79136690649</c:v>
                </c:pt>
                <c:pt idx="248">
                  <c:v>813773.98720682308</c:v>
                </c:pt>
                <c:pt idx="249">
                  <c:v>717464.78873239434</c:v>
                </c:pt>
                <c:pt idx="250">
                  <c:v>797202.55368543242</c:v>
                </c:pt>
                <c:pt idx="251">
                  <c:v>1218032.7868852459</c:v>
                </c:pt>
                <c:pt idx="252">
                  <c:v>2496754.9668874172</c:v>
                </c:pt>
                <c:pt idx="253">
                  <c:v>1074290.0302114803</c:v>
                </c:pt>
                <c:pt idx="254">
                  <c:v>508438.35616438359</c:v>
                </c:pt>
                <c:pt idx="255">
                  <c:v>654989.15401301521</c:v>
                </c:pt>
                <c:pt idx="256">
                  <c:v>1174358.9743589743</c:v>
                </c:pt>
                <c:pt idx="257">
                  <c:v>1668000</c:v>
                </c:pt>
                <c:pt idx="258">
                  <c:v>854957.98319327726</c:v>
                </c:pt>
                <c:pt idx="259">
                  <c:v>696292.68292682932</c:v>
                </c:pt>
                <c:pt idx="260">
                  <c:v>795352.22672064777</c:v>
                </c:pt>
                <c:pt idx="261">
                  <c:v>1126601.9417475727</c:v>
                </c:pt>
                <c:pt idx="262">
                  <c:v>709312.5</c:v>
                </c:pt>
                <c:pt idx="263">
                  <c:v>756459.20387068402</c:v>
                </c:pt>
                <c:pt idx="264">
                  <c:v>971735.94132029335</c:v>
                </c:pt>
                <c:pt idx="265">
                  <c:v>745231.98420533072</c:v>
                </c:pt>
                <c:pt idx="266">
                  <c:v>534854.67211145803</c:v>
                </c:pt>
                <c:pt idx="267">
                  <c:v>771898.98989898991</c:v>
                </c:pt>
                <c:pt idx="268">
                  <c:v>1019113.3004926108</c:v>
                </c:pt>
                <c:pt idx="269">
                  <c:v>1205485.7142857143</c:v>
                </c:pt>
                <c:pt idx="270">
                  <c:v>563486.7352463454</c:v>
                </c:pt>
                <c:pt idx="271">
                  <c:v>554148.17542694532</c:v>
                </c:pt>
                <c:pt idx="272">
                  <c:v>797005.34759358293</c:v>
                </c:pt>
                <c:pt idx="273">
                  <c:v>754450.8196721311</c:v>
                </c:pt>
                <c:pt idx="274">
                  <c:v>621848.12442817935</c:v>
                </c:pt>
                <c:pt idx="275">
                  <c:v>1497223.3400402414</c:v>
                </c:pt>
                <c:pt idx="276">
                  <c:v>1448033.7756332932</c:v>
                </c:pt>
                <c:pt idx="277">
                  <c:v>2698666.6666666665</c:v>
                </c:pt>
                <c:pt idx="278">
                  <c:v>1667394.9037737877</c:v>
                </c:pt>
                <c:pt idx="279">
                  <c:v>1123888.888888889</c:v>
                </c:pt>
                <c:pt idx="280">
                  <c:v>1827076.4872521246</c:v>
                </c:pt>
                <c:pt idx="281">
                  <c:v>2281983.47107438</c:v>
                </c:pt>
                <c:pt idx="282">
                  <c:v>1359865.2786282916</c:v>
                </c:pt>
                <c:pt idx="283">
                  <c:v>942475.01921598765</c:v>
                </c:pt>
                <c:pt idx="284">
                  <c:v>758012.4223602484</c:v>
                </c:pt>
                <c:pt idx="285">
                  <c:v>1663273.6572890026</c:v>
                </c:pt>
                <c:pt idx="286">
                  <c:v>582794.65370595385</c:v>
                </c:pt>
                <c:pt idx="287">
                  <c:v>853043.47826086951</c:v>
                </c:pt>
                <c:pt idx="288">
                  <c:v>791743.26465927099</c:v>
                </c:pt>
                <c:pt idx="289">
                  <c:v>631862.06896551722</c:v>
                </c:pt>
                <c:pt idx="290">
                  <c:v>1484560.9756097561</c:v>
                </c:pt>
                <c:pt idx="291">
                  <c:v>992459.01639344264</c:v>
                </c:pt>
                <c:pt idx="292">
                  <c:v>653606.55737704923</c:v>
                </c:pt>
                <c:pt idx="293">
                  <c:v>464961.63682864449</c:v>
                </c:pt>
                <c:pt idx="294">
                  <c:v>484344.7612944569</c:v>
                </c:pt>
                <c:pt idx="295">
                  <c:v>1574786.7298578199</c:v>
                </c:pt>
                <c:pt idx="296">
                  <c:v>2085704.6979865772</c:v>
                </c:pt>
                <c:pt idx="297">
                  <c:v>1422849.979105725</c:v>
                </c:pt>
                <c:pt idx="298">
                  <c:v>1081258.1547064306</c:v>
                </c:pt>
                <c:pt idx="299">
                  <c:v>1095539.5683453237</c:v>
                </c:pt>
                <c:pt idx="300">
                  <c:v>1977736.9439071566</c:v>
                </c:pt>
                <c:pt idx="301">
                  <c:v>2557980.8754619225</c:v>
                </c:pt>
                <c:pt idx="302">
                  <c:v>2678583.7793330587</c:v>
                </c:pt>
                <c:pt idx="303">
                  <c:v>7344583.5209365152</c:v>
                </c:pt>
                <c:pt idx="304">
                  <c:v>2648402.9977652202</c:v>
                </c:pt>
                <c:pt idx="305">
                  <c:v>2728182.8571428573</c:v>
                </c:pt>
                <c:pt idx="306">
                  <c:v>6355715.2891594479</c:v>
                </c:pt>
                <c:pt idx="307">
                  <c:v>438480</c:v>
                </c:pt>
                <c:pt idx="308">
                  <c:v>469858.24345146382</c:v>
                </c:pt>
                <c:pt idx="309">
                  <c:v>427701.49253731343</c:v>
                </c:pt>
                <c:pt idx="310">
                  <c:v>504301.67597765365</c:v>
                </c:pt>
                <c:pt idx="311">
                  <c:v>489798.38709677418</c:v>
                </c:pt>
                <c:pt idx="312">
                  <c:v>505501.69109357387</c:v>
                </c:pt>
                <c:pt idx="313">
                  <c:v>503764.52013082214</c:v>
                </c:pt>
                <c:pt idx="314">
                  <c:v>464797.23502304149</c:v>
                </c:pt>
                <c:pt idx="315">
                  <c:v>489448.8038277512</c:v>
                </c:pt>
                <c:pt idx="316">
                  <c:v>482880</c:v>
                </c:pt>
                <c:pt idx="317">
                  <c:v>450283.91167192429</c:v>
                </c:pt>
                <c:pt idx="318">
                  <c:v>473374.05326166627</c:v>
                </c:pt>
                <c:pt idx="319">
                  <c:v>550962.67190569744</c:v>
                </c:pt>
                <c:pt idx="320">
                  <c:v>442081.93418401614</c:v>
                </c:pt>
                <c:pt idx="321">
                  <c:v>471120.28301886795</c:v>
                </c:pt>
                <c:pt idx="322">
                  <c:v>444783.89844024112</c:v>
                </c:pt>
                <c:pt idx="323">
                  <c:v>460145.95736508549</c:v>
                </c:pt>
                <c:pt idx="324">
                  <c:v>682445.23677999293</c:v>
                </c:pt>
                <c:pt idx="325">
                  <c:v>649897.38805970154</c:v>
                </c:pt>
                <c:pt idx="326">
                  <c:v>450000</c:v>
                </c:pt>
                <c:pt idx="327">
                  <c:v>613518.58051556745</c:v>
                </c:pt>
                <c:pt idx="328">
                  <c:v>455657.14285714284</c:v>
                </c:pt>
                <c:pt idx="329">
                  <c:v>448745.64459930314</c:v>
                </c:pt>
                <c:pt idx="330">
                  <c:v>496753.24675324676</c:v>
                </c:pt>
                <c:pt idx="331">
                  <c:v>833289.09952606633</c:v>
                </c:pt>
                <c:pt idx="332">
                  <c:v>3782978.9621318374</c:v>
                </c:pt>
                <c:pt idx="333">
                  <c:v>3923733.4743521945</c:v>
                </c:pt>
                <c:pt idx="334">
                  <c:v>2608272.8886634544</c:v>
                </c:pt>
                <c:pt idx="335">
                  <c:v>4300569.7151424289</c:v>
                </c:pt>
                <c:pt idx="336">
                  <c:v>4931225.6923983498</c:v>
                </c:pt>
                <c:pt idx="337">
                  <c:v>7213071.8954248363</c:v>
                </c:pt>
                <c:pt idx="338">
                  <c:v>5301425.7041546796</c:v>
                </c:pt>
                <c:pt idx="339">
                  <c:v>4345333.9906334728</c:v>
                </c:pt>
                <c:pt idx="340">
                  <c:v>3434079.2649239628</c:v>
                </c:pt>
                <c:pt idx="341">
                  <c:v>4807453.7391038388</c:v>
                </c:pt>
                <c:pt idx="342">
                  <c:v>6462933.8103756709</c:v>
                </c:pt>
                <c:pt idx="343">
                  <c:v>4051199.1750147319</c:v>
                </c:pt>
                <c:pt idx="344">
                  <c:v>523880.59701492538</c:v>
                </c:pt>
                <c:pt idx="345">
                  <c:v>542692.75028768694</c:v>
                </c:pt>
                <c:pt idx="346">
                  <c:v>1241877.1331058021</c:v>
                </c:pt>
                <c:pt idx="347">
                  <c:v>573038.91802373726</c:v>
                </c:pt>
                <c:pt idx="348">
                  <c:v>416318.34750911302</c:v>
                </c:pt>
                <c:pt idx="349">
                  <c:v>524073.03370786516</c:v>
                </c:pt>
                <c:pt idx="350">
                  <c:v>670721.31147540989</c:v>
                </c:pt>
                <c:pt idx="351">
                  <c:v>588443.87755102036</c:v>
                </c:pt>
                <c:pt idx="352">
                  <c:v>517084.10351201479</c:v>
                </c:pt>
                <c:pt idx="353">
                  <c:v>1320772.2772277228</c:v>
                </c:pt>
                <c:pt idx="354">
                  <c:v>500404.75142982841</c:v>
                </c:pt>
                <c:pt idx="355">
                  <c:v>1559169.3811074919</c:v>
                </c:pt>
                <c:pt idx="356">
                  <c:v>458124.26729191089</c:v>
                </c:pt>
                <c:pt idx="357">
                  <c:v>848307.69230769225</c:v>
                </c:pt>
                <c:pt idx="358">
                  <c:v>1797967.7419354839</c:v>
                </c:pt>
                <c:pt idx="359">
                  <c:v>980394.43155452434</c:v>
                </c:pt>
                <c:pt idx="360">
                  <c:v>1377494.9083503054</c:v>
                </c:pt>
                <c:pt idx="361">
                  <c:v>1297687.2134488029</c:v>
                </c:pt>
                <c:pt idx="362">
                  <c:v>716877.77329568379</c:v>
                </c:pt>
                <c:pt idx="363">
                  <c:v>888367.3469387755</c:v>
                </c:pt>
                <c:pt idx="364">
                  <c:v>2225217.3913043477</c:v>
                </c:pt>
                <c:pt idx="365">
                  <c:v>1094104.3285238624</c:v>
                </c:pt>
                <c:pt idx="366">
                  <c:v>858724.13793103443</c:v>
                </c:pt>
                <c:pt idx="367">
                  <c:v>1022637.3626373627</c:v>
                </c:pt>
                <c:pt idx="368">
                  <c:v>927060.40268456377</c:v>
                </c:pt>
                <c:pt idx="369">
                  <c:v>1133254.4378698224</c:v>
                </c:pt>
                <c:pt idx="370">
                  <c:v>858991.30434782605</c:v>
                </c:pt>
                <c:pt idx="371">
                  <c:v>1640446.7680608365</c:v>
                </c:pt>
                <c:pt idx="372">
                  <c:v>1123233.4710743802</c:v>
                </c:pt>
                <c:pt idx="373">
                  <c:v>727586.20689655177</c:v>
                </c:pt>
                <c:pt idx="374">
                  <c:v>1743257.0307390452</c:v>
                </c:pt>
                <c:pt idx="375">
                  <c:v>883016.17223930941</c:v>
                </c:pt>
                <c:pt idx="376">
                  <c:v>4304031.7478912836</c:v>
                </c:pt>
                <c:pt idx="377">
                  <c:v>4365036.8464147849</c:v>
                </c:pt>
                <c:pt idx="378">
                  <c:v>5577774.7901364118</c:v>
                </c:pt>
                <c:pt idx="379">
                  <c:v>3846068.6952794953</c:v>
                </c:pt>
                <c:pt idx="380">
                  <c:v>2519036.3288718928</c:v>
                </c:pt>
                <c:pt idx="381">
                  <c:v>3080793.4990439769</c:v>
                </c:pt>
                <c:pt idx="382">
                  <c:v>6421813.2041697381</c:v>
                </c:pt>
                <c:pt idx="383">
                  <c:v>6077036.3219500426</c:v>
                </c:pt>
                <c:pt idx="384">
                  <c:v>3469167.8335667131</c:v>
                </c:pt>
                <c:pt idx="385">
                  <c:v>3580397.6810966027</c:v>
                </c:pt>
                <c:pt idx="386">
                  <c:v>3930539.3339768341</c:v>
                </c:pt>
                <c:pt idx="387">
                  <c:v>3726385.166890908</c:v>
                </c:pt>
                <c:pt idx="388">
                  <c:v>339020.45335410361</c:v>
                </c:pt>
                <c:pt idx="389">
                  <c:v>78562.610145387589</c:v>
                </c:pt>
                <c:pt idx="390">
                  <c:v>469941.69096209912</c:v>
                </c:pt>
                <c:pt idx="391">
                  <c:v>498401.16279069765</c:v>
                </c:pt>
                <c:pt idx="392">
                  <c:v>48411.12009079392</c:v>
                </c:pt>
                <c:pt idx="393">
                  <c:v>116020.04279293053</c:v>
                </c:pt>
                <c:pt idx="394">
                  <c:v>473592.23300970875</c:v>
                </c:pt>
                <c:pt idx="395">
                  <c:v>18145.52745462205</c:v>
                </c:pt>
                <c:pt idx="396">
                  <c:v>260740.43570337034</c:v>
                </c:pt>
                <c:pt idx="397">
                  <c:v>439127.51677852351</c:v>
                </c:pt>
                <c:pt idx="398">
                  <c:v>474310.06925945659</c:v>
                </c:pt>
                <c:pt idx="399">
                  <c:v>198808.90019822761</c:v>
                </c:pt>
                <c:pt idx="400">
                  <c:v>488100.174143793</c:v>
                </c:pt>
                <c:pt idx="401">
                  <c:v>130693.38413853857</c:v>
                </c:pt>
                <c:pt idx="402">
                  <c:v>449170.27281279396</c:v>
                </c:pt>
                <c:pt idx="403">
                  <c:v>465823.3379032216</c:v>
                </c:pt>
                <c:pt idx="404">
                  <c:v>455994.90065674431</c:v>
                </c:pt>
                <c:pt idx="405">
                  <c:v>458303.57871966454</c:v>
                </c:pt>
                <c:pt idx="406">
                  <c:v>502544.1176470588</c:v>
                </c:pt>
                <c:pt idx="407">
                  <c:v>501748.63387978141</c:v>
                </c:pt>
                <c:pt idx="408">
                  <c:v>460519.86932172556</c:v>
                </c:pt>
                <c:pt idx="409">
                  <c:v>459391.67163616617</c:v>
                </c:pt>
                <c:pt idx="410">
                  <c:v>578531.57772081101</c:v>
                </c:pt>
                <c:pt idx="411">
                  <c:v>1996677.1741145931</c:v>
                </c:pt>
                <c:pt idx="412">
                  <c:v>1768568.9024635293</c:v>
                </c:pt>
                <c:pt idx="413">
                  <c:v>1321768.2981751366</c:v>
                </c:pt>
                <c:pt idx="414">
                  <c:v>2123094.8608329096</c:v>
                </c:pt>
                <c:pt idx="415">
                  <c:v>2074469.0529051821</c:v>
                </c:pt>
                <c:pt idx="416">
                  <c:v>3583188.0977683314</c:v>
                </c:pt>
                <c:pt idx="417">
                  <c:v>2438932.358969789</c:v>
                </c:pt>
                <c:pt idx="418">
                  <c:v>478180.81587651599</c:v>
                </c:pt>
                <c:pt idx="419">
                  <c:v>468566.61494125472</c:v>
                </c:pt>
                <c:pt idx="420">
                  <c:v>482326.71755725192</c:v>
                </c:pt>
                <c:pt idx="421">
                  <c:v>461612.90322580643</c:v>
                </c:pt>
                <c:pt idx="422">
                  <c:v>474684.46601941745</c:v>
                </c:pt>
                <c:pt idx="423">
                  <c:v>447757.37704918033</c:v>
                </c:pt>
                <c:pt idx="424">
                  <c:v>443019.64839710447</c:v>
                </c:pt>
                <c:pt idx="425">
                  <c:v>520857.37840065954</c:v>
                </c:pt>
                <c:pt idx="426">
                  <c:v>483934.42622950819</c:v>
                </c:pt>
                <c:pt idx="427">
                  <c:v>490775.86206896551</c:v>
                </c:pt>
                <c:pt idx="428">
                  <c:v>462331.83588108548</c:v>
                </c:pt>
                <c:pt idx="429">
                  <c:v>435155.07518796995</c:v>
                </c:pt>
                <c:pt idx="430">
                  <c:v>139947.17608751898</c:v>
                </c:pt>
                <c:pt idx="431">
                  <c:v>480000</c:v>
                </c:pt>
                <c:pt idx="432">
                  <c:v>422112.67605633801</c:v>
                </c:pt>
                <c:pt idx="433">
                  <c:v>463283.19193084538</c:v>
                </c:pt>
                <c:pt idx="434">
                  <c:v>406081.84412014374</c:v>
                </c:pt>
                <c:pt idx="435">
                  <c:v>464895.10489510489</c:v>
                </c:pt>
                <c:pt idx="436">
                  <c:v>469323.5294117647</c:v>
                </c:pt>
                <c:pt idx="437">
                  <c:v>1023727.2727272727</c:v>
                </c:pt>
                <c:pt idx="438">
                  <c:v>444705.8823529412</c:v>
                </c:pt>
                <c:pt idx="439">
                  <c:v>465365.85365853657</c:v>
                </c:pt>
                <c:pt idx="440">
                  <c:v>456634.35692982125</c:v>
                </c:pt>
                <c:pt idx="441">
                  <c:v>447692.30769230769</c:v>
                </c:pt>
                <c:pt idx="442">
                  <c:v>399901.25894840778</c:v>
                </c:pt>
                <c:pt idx="443">
                  <c:v>464191.61676646705</c:v>
                </c:pt>
                <c:pt idx="444">
                  <c:v>460800</c:v>
                </c:pt>
                <c:pt idx="445">
                  <c:v>461092.01667201024</c:v>
                </c:pt>
                <c:pt idx="446">
                  <c:v>434278.48101265822</c:v>
                </c:pt>
                <c:pt idx="447">
                  <c:v>489353.90385271056</c:v>
                </c:pt>
                <c:pt idx="448">
                  <c:v>453617.24281766277</c:v>
                </c:pt>
                <c:pt idx="449">
                  <c:v>24922.063987173686</c:v>
                </c:pt>
                <c:pt idx="450">
                  <c:v>494545.45454545453</c:v>
                </c:pt>
                <c:pt idx="451">
                  <c:v>468337.54305396095</c:v>
                </c:pt>
                <c:pt idx="452">
                  <c:v>448753.46260387811</c:v>
                </c:pt>
                <c:pt idx="453">
                  <c:v>463243.8238453276</c:v>
                </c:pt>
                <c:pt idx="454">
                  <c:v>418347.16771917755</c:v>
                </c:pt>
                <c:pt idx="455">
                  <c:v>442231.51719267748</c:v>
                </c:pt>
                <c:pt idx="456">
                  <c:v>469052.71447279572</c:v>
                </c:pt>
                <c:pt idx="457">
                  <c:v>442500</c:v>
                </c:pt>
                <c:pt idx="458">
                  <c:v>474249.54792043398</c:v>
                </c:pt>
                <c:pt idx="459">
                  <c:v>498552.63157894736</c:v>
                </c:pt>
                <c:pt idx="460">
                  <c:v>312848.36168132169</c:v>
                </c:pt>
                <c:pt idx="461">
                  <c:v>460752.61559230508</c:v>
                </c:pt>
                <c:pt idx="462">
                  <c:v>474764.92262343405</c:v>
                </c:pt>
                <c:pt idx="463">
                  <c:v>91875.999879807699</c:v>
                </c:pt>
                <c:pt idx="464">
                  <c:v>466102.20436279167</c:v>
                </c:pt>
                <c:pt idx="465">
                  <c:v>502465.19721577724</c:v>
                </c:pt>
                <c:pt idx="466">
                  <c:v>484627.7069118956</c:v>
                </c:pt>
                <c:pt idx="467">
                  <c:v>435789.4736842105</c:v>
                </c:pt>
                <c:pt idx="468">
                  <c:v>559668.04979253106</c:v>
                </c:pt>
                <c:pt idx="469">
                  <c:v>202084.2908991228</c:v>
                </c:pt>
                <c:pt idx="470">
                  <c:v>516359.57921581127</c:v>
                </c:pt>
                <c:pt idx="471">
                  <c:v>425675.67567567568</c:v>
                </c:pt>
                <c:pt idx="472">
                  <c:v>463430.53173241852</c:v>
                </c:pt>
                <c:pt idx="473">
                  <c:v>439094.67864547338</c:v>
                </c:pt>
                <c:pt idx="474">
                  <c:v>416842.10526315792</c:v>
                </c:pt>
                <c:pt idx="475">
                  <c:v>477931.03448275861</c:v>
                </c:pt>
                <c:pt idx="476">
                  <c:v>498832.80757097789</c:v>
                </c:pt>
                <c:pt idx="477">
                  <c:v>449041.09589041094</c:v>
                </c:pt>
                <c:pt idx="478">
                  <c:v>491538.46153846156</c:v>
                </c:pt>
                <c:pt idx="479">
                  <c:v>512307.69230769231</c:v>
                </c:pt>
                <c:pt idx="480">
                  <c:v>471505.19449142303</c:v>
                </c:pt>
                <c:pt idx="481">
                  <c:v>557142.85714285716</c:v>
                </c:pt>
                <c:pt idx="482">
                  <c:v>487132.8671328671</c:v>
                </c:pt>
                <c:pt idx="483">
                  <c:v>489831.95924055611</c:v>
                </c:pt>
                <c:pt idx="484">
                  <c:v>480834.78260869568</c:v>
                </c:pt>
                <c:pt idx="485">
                  <c:v>470386.74033149169</c:v>
                </c:pt>
                <c:pt idx="486">
                  <c:v>458797.09824218752</c:v>
                </c:pt>
                <c:pt idx="487">
                  <c:v>407350.58034468052</c:v>
                </c:pt>
                <c:pt idx="488">
                  <c:v>462068.18181818182</c:v>
                </c:pt>
                <c:pt idx="489">
                  <c:v>474525.45824847248</c:v>
                </c:pt>
                <c:pt idx="490">
                  <c:v>447750</c:v>
                </c:pt>
                <c:pt idx="491">
                  <c:v>395369.13098744879</c:v>
                </c:pt>
                <c:pt idx="492">
                  <c:v>449850.43144774687</c:v>
                </c:pt>
                <c:pt idx="493">
                  <c:v>484735.32242540905</c:v>
                </c:pt>
                <c:pt idx="494">
                  <c:v>515612.90322580643</c:v>
                </c:pt>
                <c:pt idx="495">
                  <c:v>472718.44660194177</c:v>
                </c:pt>
                <c:pt idx="496">
                  <c:v>431969.381969382</c:v>
                </c:pt>
                <c:pt idx="497">
                  <c:v>448786.12716763007</c:v>
                </c:pt>
                <c:pt idx="498">
                  <c:v>451428.57142857142</c:v>
                </c:pt>
                <c:pt idx="499">
                  <c:v>463143.63143631438</c:v>
                </c:pt>
                <c:pt idx="500">
                  <c:v>466819.22196796339</c:v>
                </c:pt>
                <c:pt idx="501">
                  <c:v>492612.96660117881</c:v>
                </c:pt>
                <c:pt idx="502">
                  <c:v>504670.05076142133</c:v>
                </c:pt>
                <c:pt idx="503">
                  <c:v>542560</c:v>
                </c:pt>
                <c:pt idx="504">
                  <c:v>382941.17647058825</c:v>
                </c:pt>
                <c:pt idx="505">
                  <c:v>470968.97114861186</c:v>
                </c:pt>
                <c:pt idx="506">
                  <c:v>450000</c:v>
                </c:pt>
                <c:pt idx="507">
                  <c:v>484310.13397968921</c:v>
                </c:pt>
                <c:pt idx="508">
                  <c:v>482332.43967828416</c:v>
                </c:pt>
                <c:pt idx="509">
                  <c:v>479728.17133443162</c:v>
                </c:pt>
                <c:pt idx="510">
                  <c:v>215478.0983737245</c:v>
                </c:pt>
                <c:pt idx="511">
                  <c:v>455117.05685618729</c:v>
                </c:pt>
                <c:pt idx="512">
                  <c:v>453191.86243886559</c:v>
                </c:pt>
                <c:pt idx="513">
                  <c:v>464243.98073836276</c:v>
                </c:pt>
                <c:pt idx="514">
                  <c:v>486436.74283735454</c:v>
                </c:pt>
                <c:pt idx="515">
                  <c:v>478135.52976413327</c:v>
                </c:pt>
                <c:pt idx="516">
                  <c:v>530937.5</c:v>
                </c:pt>
                <c:pt idx="517">
                  <c:v>458724.25916624814</c:v>
                </c:pt>
                <c:pt idx="518">
                  <c:v>472689.72638100153</c:v>
                </c:pt>
                <c:pt idx="519">
                  <c:v>502500</c:v>
                </c:pt>
                <c:pt idx="520">
                  <c:v>444600</c:v>
                </c:pt>
                <c:pt idx="521">
                  <c:v>458475.33632286993</c:v>
                </c:pt>
                <c:pt idx="522">
                  <c:v>471874.24425634823</c:v>
                </c:pt>
                <c:pt idx="523">
                  <c:v>450980.14093529788</c:v>
                </c:pt>
                <c:pt idx="524">
                  <c:v>470642.20183486241</c:v>
                </c:pt>
                <c:pt idx="525">
                  <c:v>547580.21390374331</c:v>
                </c:pt>
                <c:pt idx="526">
                  <c:v>2160401.1887072809</c:v>
                </c:pt>
                <c:pt idx="527">
                  <c:v>451584.96915311273</c:v>
                </c:pt>
                <c:pt idx="528">
                  <c:v>522377.62237762235</c:v>
                </c:pt>
                <c:pt idx="529">
                  <c:v>502471.04247104248</c:v>
                </c:pt>
                <c:pt idx="530">
                  <c:v>448136.41900121805</c:v>
                </c:pt>
                <c:pt idx="531">
                  <c:v>470087.87346221443</c:v>
                </c:pt>
                <c:pt idx="532">
                  <c:v>661350.71090047399</c:v>
                </c:pt>
                <c:pt idx="533">
                  <c:v>470186.91588785045</c:v>
                </c:pt>
                <c:pt idx="534">
                  <c:v>444898.78542510123</c:v>
                </c:pt>
                <c:pt idx="535">
                  <c:v>443297.87234042556</c:v>
                </c:pt>
                <c:pt idx="536">
                  <c:v>1105990.7834101382</c:v>
                </c:pt>
                <c:pt idx="537">
                  <c:v>555319.14893617027</c:v>
                </c:pt>
                <c:pt idx="538">
                  <c:v>514125</c:v>
                </c:pt>
                <c:pt idx="539">
                  <c:v>474421.25237191649</c:v>
                </c:pt>
                <c:pt idx="540">
                  <c:v>611939.59731543623</c:v>
                </c:pt>
                <c:pt idx="541">
                  <c:v>439436.61971830984</c:v>
                </c:pt>
                <c:pt idx="542">
                  <c:v>679284.79103834555</c:v>
                </c:pt>
                <c:pt idx="543">
                  <c:v>630859.58445040218</c:v>
                </c:pt>
                <c:pt idx="544">
                  <c:v>413694.9152542373</c:v>
                </c:pt>
                <c:pt idx="545">
                  <c:v>576541.35338345869</c:v>
                </c:pt>
                <c:pt idx="546">
                  <c:v>825220.5882352941</c:v>
                </c:pt>
                <c:pt idx="547">
                  <c:v>623393.61702127662</c:v>
                </c:pt>
                <c:pt idx="548">
                  <c:v>1403013.078470825</c:v>
                </c:pt>
                <c:pt idx="549">
                  <c:v>1614478.527607362</c:v>
                </c:pt>
                <c:pt idx="550">
                  <c:v>728717.94871794875</c:v>
                </c:pt>
                <c:pt idx="551">
                  <c:v>614510.68616422953</c:v>
                </c:pt>
                <c:pt idx="552">
                  <c:v>1398260.8695652173</c:v>
                </c:pt>
                <c:pt idx="553">
                  <c:v>904479.26267281105</c:v>
                </c:pt>
                <c:pt idx="554">
                  <c:v>581923.52259559673</c:v>
                </c:pt>
                <c:pt idx="555">
                  <c:v>521289.70163618866</c:v>
                </c:pt>
                <c:pt idx="556">
                  <c:v>763754.9407114624</c:v>
                </c:pt>
                <c:pt idx="557">
                  <c:v>472894.25981873111</c:v>
                </c:pt>
                <c:pt idx="558">
                  <c:v>550032.78688524594</c:v>
                </c:pt>
                <c:pt idx="559">
                  <c:v>519898.47715736041</c:v>
                </c:pt>
                <c:pt idx="560">
                  <c:v>741593.09021113242</c:v>
                </c:pt>
                <c:pt idx="561">
                  <c:v>1129175.2577319588</c:v>
                </c:pt>
                <c:pt idx="562">
                  <c:v>730161.29032258061</c:v>
                </c:pt>
                <c:pt idx="563">
                  <c:v>708173.71937639196</c:v>
                </c:pt>
                <c:pt idx="564">
                  <c:v>1340228.5714285714</c:v>
                </c:pt>
                <c:pt idx="565">
                  <c:v>540709.21985815605</c:v>
                </c:pt>
                <c:pt idx="566">
                  <c:v>1162716.1862527716</c:v>
                </c:pt>
                <c:pt idx="567">
                  <c:v>754183.97626112762</c:v>
                </c:pt>
                <c:pt idx="568">
                  <c:v>575014.83679525228</c:v>
                </c:pt>
                <c:pt idx="569">
                  <c:v>693227.84810126584</c:v>
                </c:pt>
                <c:pt idx="570">
                  <c:v>540125.43554006971</c:v>
                </c:pt>
                <c:pt idx="571">
                  <c:v>785580.07117437723</c:v>
                </c:pt>
                <c:pt idx="572">
                  <c:v>593386.29592850048</c:v>
                </c:pt>
                <c:pt idx="573">
                  <c:v>446896.55172413791</c:v>
                </c:pt>
                <c:pt idx="574">
                  <c:v>1672941.1764705882</c:v>
                </c:pt>
                <c:pt idx="575">
                  <c:v>1130968.2668836452</c:v>
                </c:pt>
                <c:pt idx="576">
                  <c:v>659775.95220313664</c:v>
                </c:pt>
                <c:pt idx="577">
                  <c:v>1496825.9385665529</c:v>
                </c:pt>
                <c:pt idx="578">
                  <c:v>2155777.1260997066</c:v>
                </c:pt>
                <c:pt idx="579">
                  <c:v>1517030.5676855894</c:v>
                </c:pt>
                <c:pt idx="580">
                  <c:v>506751.59235668788</c:v>
                </c:pt>
                <c:pt idx="581">
                  <c:v>919005.23560209421</c:v>
                </c:pt>
                <c:pt idx="582">
                  <c:v>1142763.1578947369</c:v>
                </c:pt>
                <c:pt idx="583">
                  <c:v>1001390.625</c:v>
                </c:pt>
                <c:pt idx="584">
                  <c:v>1774531.5487571701</c:v>
                </c:pt>
                <c:pt idx="585">
                  <c:v>436721.31147540984</c:v>
                </c:pt>
                <c:pt idx="586">
                  <c:v>863686.58060642448</c:v>
                </c:pt>
                <c:pt idx="587">
                  <c:v>1080932.6424870465</c:v>
                </c:pt>
                <c:pt idx="588">
                  <c:v>973395.96242254646</c:v>
                </c:pt>
                <c:pt idx="589">
                  <c:v>1599054.5454545454</c:v>
                </c:pt>
                <c:pt idx="590">
                  <c:v>957784.09090909094</c:v>
                </c:pt>
                <c:pt idx="591">
                  <c:v>434537.44493392069</c:v>
                </c:pt>
                <c:pt idx="592">
                  <c:v>1576427.0613107823</c:v>
                </c:pt>
                <c:pt idx="593">
                  <c:v>782983.69833690103</c:v>
                </c:pt>
                <c:pt idx="594">
                  <c:v>1524926.9311064719</c:v>
                </c:pt>
                <c:pt idx="595">
                  <c:v>444428.64860026044</c:v>
                </c:pt>
                <c:pt idx="596">
                  <c:v>2293714.2857142859</c:v>
                </c:pt>
                <c:pt idx="597">
                  <c:v>1430537.142857143</c:v>
                </c:pt>
                <c:pt idx="598">
                  <c:v>1302065.2173913044</c:v>
                </c:pt>
                <c:pt idx="599">
                  <c:v>890572.47259439703</c:v>
                </c:pt>
                <c:pt idx="600">
                  <c:v>659216.41791044781</c:v>
                </c:pt>
                <c:pt idx="601">
                  <c:v>1829104.4776119404</c:v>
                </c:pt>
                <c:pt idx="602">
                  <c:v>500029.4117647059</c:v>
                </c:pt>
                <c:pt idx="603">
                  <c:v>1126315.7894736843</c:v>
                </c:pt>
                <c:pt idx="604">
                  <c:v>472638.03680981597</c:v>
                </c:pt>
                <c:pt idx="605">
                  <c:v>427284.45650013705</c:v>
                </c:pt>
                <c:pt idx="606">
                  <c:v>924693.36036492651</c:v>
                </c:pt>
                <c:pt idx="607">
                  <c:v>1681578.9473684211</c:v>
                </c:pt>
                <c:pt idx="608">
                  <c:v>1623750</c:v>
                </c:pt>
                <c:pt idx="609">
                  <c:v>505492.22797927458</c:v>
                </c:pt>
                <c:pt idx="610">
                  <c:v>1137216.4948453608</c:v>
                </c:pt>
                <c:pt idx="611">
                  <c:v>581709.78627671546</c:v>
                </c:pt>
                <c:pt idx="612">
                  <c:v>557673.71601208462</c:v>
                </c:pt>
                <c:pt idx="613">
                  <c:v>1423058.8235294118</c:v>
                </c:pt>
                <c:pt idx="614">
                  <c:v>1449894.9969116738</c:v>
                </c:pt>
                <c:pt idx="615">
                  <c:v>774527.02702702698</c:v>
                </c:pt>
                <c:pt idx="616">
                  <c:v>1235112.5401929261</c:v>
                </c:pt>
                <c:pt idx="617">
                  <c:v>1283634.6336822074</c:v>
                </c:pt>
                <c:pt idx="618">
                  <c:v>827127.58374910906</c:v>
                </c:pt>
                <c:pt idx="619">
                  <c:v>764839.85765124555</c:v>
                </c:pt>
                <c:pt idx="620">
                  <c:v>995951.90380761528</c:v>
                </c:pt>
                <c:pt idx="621">
                  <c:v>1336266.7946257198</c:v>
                </c:pt>
                <c:pt idx="622">
                  <c:v>714545.45454545459</c:v>
                </c:pt>
                <c:pt idx="623">
                  <c:v>1184165.0183667704</c:v>
                </c:pt>
                <c:pt idx="624">
                  <c:v>966857.14285714284</c:v>
                </c:pt>
                <c:pt idx="625">
                  <c:v>517917.7718832891</c:v>
                </c:pt>
                <c:pt idx="626">
                  <c:v>472597.57653061225</c:v>
                </c:pt>
                <c:pt idx="627">
                  <c:v>469263.59256710252</c:v>
                </c:pt>
                <c:pt idx="628">
                  <c:v>443504.20811017597</c:v>
                </c:pt>
                <c:pt idx="629">
                  <c:v>474587.75510204083</c:v>
                </c:pt>
                <c:pt idx="630">
                  <c:v>449502.51256281405</c:v>
                </c:pt>
                <c:pt idx="631">
                  <c:v>493512.95763060468</c:v>
                </c:pt>
                <c:pt idx="632">
                  <c:v>458214.10446308815</c:v>
                </c:pt>
                <c:pt idx="633">
                  <c:v>490706.48215586308</c:v>
                </c:pt>
                <c:pt idx="634">
                  <c:v>889141.99730294582</c:v>
                </c:pt>
                <c:pt idx="635">
                  <c:v>593237.03007812495</c:v>
                </c:pt>
                <c:pt idx="636">
                  <c:v>533261.66853060783</c:v>
                </c:pt>
                <c:pt idx="637">
                  <c:v>499393.36492890993</c:v>
                </c:pt>
                <c:pt idx="638">
                  <c:v>466518.35372636263</c:v>
                </c:pt>
                <c:pt idx="639">
                  <c:v>464203.70274390245</c:v>
                </c:pt>
                <c:pt idx="640">
                  <c:v>490510.15801354405</c:v>
                </c:pt>
                <c:pt idx="641">
                  <c:v>448720.66787003609</c:v>
                </c:pt>
                <c:pt idx="642">
                  <c:v>448315.63578444388</c:v>
                </c:pt>
                <c:pt idx="643">
                  <c:v>481013.51351351349</c:v>
                </c:pt>
                <c:pt idx="644">
                  <c:v>460669.55494289089</c:v>
                </c:pt>
                <c:pt idx="645">
                  <c:v>479811.02362204727</c:v>
                </c:pt>
                <c:pt idx="646">
                  <c:v>447605.63380281691</c:v>
                </c:pt>
                <c:pt idx="647">
                  <c:v>676623.37662337662</c:v>
                </c:pt>
                <c:pt idx="648">
                  <c:v>505887.74002954212</c:v>
                </c:pt>
                <c:pt idx="649">
                  <c:v>476870.925684485</c:v>
                </c:pt>
                <c:pt idx="650">
                  <c:v>468901.73410404625</c:v>
                </c:pt>
                <c:pt idx="651">
                  <c:v>432476.12049963261</c:v>
                </c:pt>
                <c:pt idx="652">
                  <c:v>500935.38880072546</c:v>
                </c:pt>
                <c:pt idx="653">
                  <c:v>548557.47313578636</c:v>
                </c:pt>
                <c:pt idx="654">
                  <c:v>408463.65619893791</c:v>
                </c:pt>
                <c:pt idx="655">
                  <c:v>390831.97389885806</c:v>
                </c:pt>
                <c:pt idx="656">
                  <c:v>438183.85470837669</c:v>
                </c:pt>
                <c:pt idx="657">
                  <c:v>455666.10455311975</c:v>
                </c:pt>
                <c:pt idx="658">
                  <c:v>443473.86172006745</c:v>
                </c:pt>
                <c:pt idx="659">
                  <c:v>439823.57658380113</c:v>
                </c:pt>
                <c:pt idx="660">
                  <c:v>465697.0588235294</c:v>
                </c:pt>
                <c:pt idx="661">
                  <c:v>540000</c:v>
                </c:pt>
                <c:pt idx="662">
                  <c:v>440499.28673323826</c:v>
                </c:pt>
                <c:pt idx="663">
                  <c:v>688082.26792662591</c:v>
                </c:pt>
                <c:pt idx="664">
                  <c:v>457915.30944625405</c:v>
                </c:pt>
                <c:pt idx="665">
                  <c:v>489693.59331476322</c:v>
                </c:pt>
                <c:pt idx="666">
                  <c:v>516476.46594793582</c:v>
                </c:pt>
                <c:pt idx="667">
                  <c:v>590000</c:v>
                </c:pt>
                <c:pt idx="668">
                  <c:v>446972.47706422018</c:v>
                </c:pt>
                <c:pt idx="669">
                  <c:v>502145.92274678114</c:v>
                </c:pt>
                <c:pt idx="670">
                  <c:v>435042.73504273506</c:v>
                </c:pt>
                <c:pt idx="671">
                  <c:v>561192.52147549263</c:v>
                </c:pt>
                <c:pt idx="672">
                  <c:v>754373.61419068731</c:v>
                </c:pt>
                <c:pt idx="673">
                  <c:v>514615.38461538462</c:v>
                </c:pt>
                <c:pt idx="674">
                  <c:v>444255.31914893619</c:v>
                </c:pt>
                <c:pt idx="675">
                  <c:v>537384.53554748313</c:v>
                </c:pt>
                <c:pt idx="676">
                  <c:v>689960.88657105609</c:v>
                </c:pt>
                <c:pt idx="677">
                  <c:v>822426.7782426778</c:v>
                </c:pt>
                <c:pt idx="678">
                  <c:v>596203.94491998514</c:v>
                </c:pt>
                <c:pt idx="679">
                  <c:v>493167.08229426434</c:v>
                </c:pt>
                <c:pt idx="680">
                  <c:v>532621.6908625107</c:v>
                </c:pt>
                <c:pt idx="681">
                  <c:v>698571.42857142852</c:v>
                </c:pt>
                <c:pt idx="682">
                  <c:v>482753.46851654217</c:v>
                </c:pt>
                <c:pt idx="683">
                  <c:v>1044800</c:v>
                </c:pt>
                <c:pt idx="684">
                  <c:v>425670.60458651843</c:v>
                </c:pt>
                <c:pt idx="685">
                  <c:v>428890.54355919582</c:v>
                </c:pt>
                <c:pt idx="686">
                  <c:v>681943.73401534522</c:v>
                </c:pt>
                <c:pt idx="687">
                  <c:v>473978.49462365592</c:v>
                </c:pt>
                <c:pt idx="688">
                  <c:v>674688.22170900693</c:v>
                </c:pt>
                <c:pt idx="689">
                  <c:v>1331936.61971831</c:v>
                </c:pt>
                <c:pt idx="690">
                  <c:v>568332.12996389891</c:v>
                </c:pt>
                <c:pt idx="691">
                  <c:v>583495.14563106792</c:v>
                </c:pt>
                <c:pt idx="692">
                  <c:v>767051.67173252278</c:v>
                </c:pt>
                <c:pt idx="693">
                  <c:v>747975.04254112311</c:v>
                </c:pt>
                <c:pt idx="694">
                  <c:v>674045.56166535744</c:v>
                </c:pt>
                <c:pt idx="695">
                  <c:v>619508.32672482159</c:v>
                </c:pt>
                <c:pt idx="696">
                  <c:v>739726.0273972603</c:v>
                </c:pt>
                <c:pt idx="697">
                  <c:v>745659.57446808508</c:v>
                </c:pt>
                <c:pt idx="698">
                  <c:v>556337.11507293349</c:v>
                </c:pt>
                <c:pt idx="699">
                  <c:v>812945.45454545459</c:v>
                </c:pt>
                <c:pt idx="700">
                  <c:v>627233.00970873784</c:v>
                </c:pt>
                <c:pt idx="701">
                  <c:v>548342.4980361351</c:v>
                </c:pt>
                <c:pt idx="702">
                  <c:v>629452.17391304346</c:v>
                </c:pt>
                <c:pt idx="703">
                  <c:v>1516620.6336311942</c:v>
                </c:pt>
                <c:pt idx="704">
                  <c:v>734597.01492537314</c:v>
                </c:pt>
                <c:pt idx="705">
                  <c:v>601815.87531714386</c:v>
                </c:pt>
                <c:pt idx="706">
                  <c:v>615000</c:v>
                </c:pt>
                <c:pt idx="707">
                  <c:v>567317.58093057142</c:v>
                </c:pt>
                <c:pt idx="708">
                  <c:v>1086600.3729024238</c:v>
                </c:pt>
                <c:pt idx="709">
                  <c:v>1240242.9386799356</c:v>
                </c:pt>
                <c:pt idx="710">
                  <c:v>864449.64871194377</c:v>
                </c:pt>
                <c:pt idx="711">
                  <c:v>1720424.7104247105</c:v>
                </c:pt>
                <c:pt idx="712">
                  <c:v>1208523.1539424281</c:v>
                </c:pt>
                <c:pt idx="713">
                  <c:v>1095030.181086519</c:v>
                </c:pt>
                <c:pt idx="714">
                  <c:v>617662.56590509671</c:v>
                </c:pt>
                <c:pt idx="715">
                  <c:v>1283253.5885167464</c:v>
                </c:pt>
                <c:pt idx="716">
                  <c:v>1008597.7859778597</c:v>
                </c:pt>
                <c:pt idx="717">
                  <c:v>835750.70821529743</c:v>
                </c:pt>
                <c:pt idx="718">
                  <c:v>2172668.6217008797</c:v>
                </c:pt>
                <c:pt idx="719">
                  <c:v>807339.90147783246</c:v>
                </c:pt>
                <c:pt idx="720">
                  <c:v>1349059.829059829</c:v>
                </c:pt>
                <c:pt idx="721">
                  <c:v>2850981.308411215</c:v>
                </c:pt>
                <c:pt idx="722">
                  <c:v>1197335.7015985791</c:v>
                </c:pt>
                <c:pt idx="723">
                  <c:v>898942.06549118389</c:v>
                </c:pt>
                <c:pt idx="724">
                  <c:v>1219215.3016184403</c:v>
                </c:pt>
                <c:pt idx="725">
                  <c:v>1041136.3636363636</c:v>
                </c:pt>
                <c:pt idx="726">
                  <c:v>1001659.3886462882</c:v>
                </c:pt>
                <c:pt idx="727">
                  <c:v>2082471.2778429075</c:v>
                </c:pt>
                <c:pt idx="728">
                  <c:v>1927797.1128529492</c:v>
                </c:pt>
                <c:pt idx="729">
                  <c:v>2187225.8647976485</c:v>
                </c:pt>
                <c:pt idx="730">
                  <c:v>1467489.0505530399</c:v>
                </c:pt>
                <c:pt idx="731">
                  <c:v>2641847.9685452161</c:v>
                </c:pt>
                <c:pt idx="732">
                  <c:v>2287897.4029106698</c:v>
                </c:pt>
                <c:pt idx="733">
                  <c:v>1019704.4334975369</c:v>
                </c:pt>
                <c:pt idx="734">
                  <c:v>1157256.6371681415</c:v>
                </c:pt>
                <c:pt idx="735">
                  <c:v>529545.45454545459</c:v>
                </c:pt>
                <c:pt idx="736">
                  <c:v>1051102.3622047245</c:v>
                </c:pt>
                <c:pt idx="737">
                  <c:v>628844.03669724776</c:v>
                </c:pt>
                <c:pt idx="738">
                  <c:v>751019.4174757282</c:v>
                </c:pt>
                <c:pt idx="739">
                  <c:v>579937.5</c:v>
                </c:pt>
                <c:pt idx="740">
                  <c:v>1376775.4318618043</c:v>
                </c:pt>
                <c:pt idx="741">
                  <c:v>877229.9708076549</c:v>
                </c:pt>
                <c:pt idx="742">
                  <c:v>628949.73070017959</c:v>
                </c:pt>
                <c:pt idx="743">
                  <c:v>506159.16955017298</c:v>
                </c:pt>
                <c:pt idx="744">
                  <c:v>556810.3448275862</c:v>
                </c:pt>
                <c:pt idx="745">
                  <c:v>565595.05409582693</c:v>
                </c:pt>
                <c:pt idx="746">
                  <c:v>854820.71713147406</c:v>
                </c:pt>
                <c:pt idx="747">
                  <c:v>1085785.7142857143</c:v>
                </c:pt>
                <c:pt idx="748">
                  <c:v>1230203.1602708804</c:v>
                </c:pt>
                <c:pt idx="749">
                  <c:v>1763612.9032258065</c:v>
                </c:pt>
                <c:pt idx="750">
                  <c:v>1754551.9203413939</c:v>
                </c:pt>
                <c:pt idx="751">
                  <c:v>1715423.3950374164</c:v>
                </c:pt>
                <c:pt idx="752">
                  <c:v>1927261.1464968154</c:v>
                </c:pt>
                <c:pt idx="753">
                  <c:v>1585479.4520547944</c:v>
                </c:pt>
                <c:pt idx="754">
                  <c:v>1889449.5412844038</c:v>
                </c:pt>
                <c:pt idx="755">
                  <c:v>1175836.1774744028</c:v>
                </c:pt>
                <c:pt idx="756">
                  <c:v>1680783.9195979899</c:v>
                </c:pt>
                <c:pt idx="757">
                  <c:v>872228.57142857148</c:v>
                </c:pt>
                <c:pt idx="758">
                  <c:v>924466.01941747568</c:v>
                </c:pt>
                <c:pt idx="759">
                  <c:v>1708756.6418703506</c:v>
                </c:pt>
                <c:pt idx="760">
                  <c:v>1954047.8468899522</c:v>
                </c:pt>
                <c:pt idx="761">
                  <c:v>1313436.2934362935</c:v>
                </c:pt>
                <c:pt idx="762">
                  <c:v>1097763.1578947369</c:v>
                </c:pt>
                <c:pt idx="763">
                  <c:v>1585048.5436893203</c:v>
                </c:pt>
                <c:pt idx="764">
                  <c:v>7121189.1139631979</c:v>
                </c:pt>
                <c:pt idx="765">
                  <c:v>7474826.7490620175</c:v>
                </c:pt>
                <c:pt idx="766">
                  <c:v>7760088.6917960085</c:v>
                </c:pt>
                <c:pt idx="767">
                  <c:v>5787895.7915831665</c:v>
                </c:pt>
                <c:pt idx="768">
                  <c:v>6923933.378308136</c:v>
                </c:pt>
                <c:pt idx="769">
                  <c:v>6404644.5055229999</c:v>
                </c:pt>
                <c:pt idx="770">
                  <c:v>6838939.5103743551</c:v>
                </c:pt>
                <c:pt idx="771">
                  <c:v>4723481.2193794232</c:v>
                </c:pt>
                <c:pt idx="772">
                  <c:v>5056001.2135922331</c:v>
                </c:pt>
                <c:pt idx="773">
                  <c:v>6956489.8553361846</c:v>
                </c:pt>
                <c:pt idx="774">
                  <c:v>4927665.830188306</c:v>
                </c:pt>
                <c:pt idx="775">
                  <c:v>5549443.5159598235</c:v>
                </c:pt>
                <c:pt idx="776">
                  <c:v>7233229.3762575453</c:v>
                </c:pt>
                <c:pt idx="777">
                  <c:v>4372854.1579607185</c:v>
                </c:pt>
                <c:pt idx="778">
                  <c:v>5813587.7862595422</c:v>
                </c:pt>
                <c:pt idx="779">
                  <c:v>6048342.3642596481</c:v>
                </c:pt>
                <c:pt idx="780">
                  <c:v>4003579.377697025</c:v>
                </c:pt>
                <c:pt idx="781">
                  <c:v>4121903.3674963396</c:v>
                </c:pt>
                <c:pt idx="782">
                  <c:v>3392635.9039190896</c:v>
                </c:pt>
                <c:pt idx="783">
                  <c:v>6338517.6886284314</c:v>
                </c:pt>
                <c:pt idx="784">
                  <c:v>4685226.6812765375</c:v>
                </c:pt>
                <c:pt idx="785">
                  <c:v>5155263.550472402</c:v>
                </c:pt>
                <c:pt idx="786">
                  <c:v>4929077.6243464267</c:v>
                </c:pt>
                <c:pt idx="787">
                  <c:v>4029953.2412327309</c:v>
                </c:pt>
                <c:pt idx="788">
                  <c:v>3522835.1836037575</c:v>
                </c:pt>
                <c:pt idx="789">
                  <c:v>4339679.1214339817</c:v>
                </c:pt>
                <c:pt idx="790">
                  <c:v>4337023.0505149579</c:v>
                </c:pt>
                <c:pt idx="791">
                  <c:v>3858106.777735706</c:v>
                </c:pt>
                <c:pt idx="792">
                  <c:v>4305507.1174377222</c:v>
                </c:pt>
                <c:pt idx="793">
                  <c:v>2074405.0551569026</c:v>
                </c:pt>
                <c:pt idx="794">
                  <c:v>3476789.231779383</c:v>
                </c:pt>
                <c:pt idx="795">
                  <c:v>3998739.1304347827</c:v>
                </c:pt>
                <c:pt idx="796">
                  <c:v>3080621.24248497</c:v>
                </c:pt>
                <c:pt idx="797">
                  <c:v>4722139.644044592</c:v>
                </c:pt>
                <c:pt idx="798">
                  <c:v>3917403.0064423764</c:v>
                </c:pt>
                <c:pt idx="799">
                  <c:v>3077299.1514713848</c:v>
                </c:pt>
                <c:pt idx="800">
                  <c:v>3343825.4410399259</c:v>
                </c:pt>
                <c:pt idx="801">
                  <c:v>3364030.5207863813</c:v>
                </c:pt>
                <c:pt idx="802">
                  <c:v>3249728.3085013148</c:v>
                </c:pt>
                <c:pt idx="803">
                  <c:v>2208755.0901687029</c:v>
                </c:pt>
                <c:pt idx="804">
                  <c:v>3246817.2757475083</c:v>
                </c:pt>
                <c:pt idx="805">
                  <c:v>4979333.49609375</c:v>
                </c:pt>
                <c:pt idx="806">
                  <c:v>4016024.4561353619</c:v>
                </c:pt>
                <c:pt idx="807">
                  <c:v>4427383.4289813489</c:v>
                </c:pt>
                <c:pt idx="808">
                  <c:v>3769866.4122137404</c:v>
                </c:pt>
                <c:pt idx="809">
                  <c:v>4648296.0479659596</c:v>
                </c:pt>
                <c:pt idx="810">
                  <c:v>4611821.6439225646</c:v>
                </c:pt>
                <c:pt idx="811">
                  <c:v>3185231.7211769163</c:v>
                </c:pt>
                <c:pt idx="812">
                  <c:v>5266469.002695418</c:v>
                </c:pt>
                <c:pt idx="813">
                  <c:v>4139505.2410901468</c:v>
                </c:pt>
                <c:pt idx="814">
                  <c:v>2212150.9524957803</c:v>
                </c:pt>
                <c:pt idx="815">
                  <c:v>4379394.4491169052</c:v>
                </c:pt>
                <c:pt idx="816">
                  <c:v>1989970.3508806378</c:v>
                </c:pt>
                <c:pt idx="817">
                  <c:v>1216612.2884586065</c:v>
                </c:pt>
                <c:pt idx="818">
                  <c:v>2564567.2371638143</c:v>
                </c:pt>
                <c:pt idx="819">
                  <c:v>4069327.7500151563</c:v>
                </c:pt>
                <c:pt idx="820">
                  <c:v>2021418.0321503456</c:v>
                </c:pt>
                <c:pt idx="821">
                  <c:v>1823931.1190856542</c:v>
                </c:pt>
                <c:pt idx="822">
                  <c:v>1228478.0562922405</c:v>
                </c:pt>
                <c:pt idx="823">
                  <c:v>2155401.3775829682</c:v>
                </c:pt>
                <c:pt idx="824">
                  <c:v>1471191.3937536268</c:v>
                </c:pt>
                <c:pt idx="825">
                  <c:v>1040058.7958607714</c:v>
                </c:pt>
                <c:pt idx="826">
                  <c:v>1256776.6599597586</c:v>
                </c:pt>
                <c:pt idx="827">
                  <c:v>1353732.9350053843</c:v>
                </c:pt>
                <c:pt idx="828">
                  <c:v>1227930.6445533358</c:v>
                </c:pt>
                <c:pt idx="829">
                  <c:v>1035066.0486674391</c:v>
                </c:pt>
                <c:pt idx="830">
                  <c:v>1961399.1477272727</c:v>
                </c:pt>
                <c:pt idx="831">
                  <c:v>1022761.2456747405</c:v>
                </c:pt>
                <c:pt idx="832">
                  <c:v>2188331.206984214</c:v>
                </c:pt>
                <c:pt idx="833">
                  <c:v>2409500</c:v>
                </c:pt>
                <c:pt idx="834">
                  <c:v>1387835.7851740753</c:v>
                </c:pt>
                <c:pt idx="835">
                  <c:v>1451649.2995097907</c:v>
                </c:pt>
                <c:pt idx="836">
                  <c:v>977523.62396492937</c:v>
                </c:pt>
                <c:pt idx="837">
                  <c:v>1306338.9936127122</c:v>
                </c:pt>
                <c:pt idx="838">
                  <c:v>646618.01537265745</c:v>
                </c:pt>
                <c:pt idx="839">
                  <c:v>1648944.467994913</c:v>
                </c:pt>
                <c:pt idx="840">
                  <c:v>2234784.0531561463</c:v>
                </c:pt>
                <c:pt idx="841">
                  <c:v>694774.21155456326</c:v>
                </c:pt>
                <c:pt idx="842">
                  <c:v>1349508.2564351626</c:v>
                </c:pt>
                <c:pt idx="843">
                  <c:v>1166804.3446495542</c:v>
                </c:pt>
                <c:pt idx="844">
                  <c:v>676216.21621621621</c:v>
                </c:pt>
                <c:pt idx="845">
                  <c:v>1334057.142857143</c:v>
                </c:pt>
                <c:pt idx="846">
                  <c:v>2245970.1492537311</c:v>
                </c:pt>
                <c:pt idx="847">
                  <c:v>429428.57142857142</c:v>
                </c:pt>
                <c:pt idx="848">
                  <c:v>727384.61538461538</c:v>
                </c:pt>
                <c:pt idx="849">
                  <c:v>1093484.3205574914</c:v>
                </c:pt>
                <c:pt idx="850">
                  <c:v>459759.03614457831</c:v>
                </c:pt>
                <c:pt idx="851">
                  <c:v>485217.39130434784</c:v>
                </c:pt>
                <c:pt idx="852">
                  <c:v>662400</c:v>
                </c:pt>
                <c:pt idx="853">
                  <c:v>920869.56521739135</c:v>
                </c:pt>
                <c:pt idx="854">
                  <c:v>485553.71900826448</c:v>
                </c:pt>
                <c:pt idx="855">
                  <c:v>672361.33122028527</c:v>
                </c:pt>
                <c:pt idx="856">
                  <c:v>2002727.2727272727</c:v>
                </c:pt>
                <c:pt idx="857">
                  <c:v>1013142.8571428572</c:v>
                </c:pt>
                <c:pt idx="858">
                  <c:v>1475753.4246575343</c:v>
                </c:pt>
                <c:pt idx="859">
                  <c:v>1809461.2352168199</c:v>
                </c:pt>
                <c:pt idx="860">
                  <c:v>1024363.6363636364</c:v>
                </c:pt>
                <c:pt idx="861">
                  <c:v>710147.36842105258</c:v>
                </c:pt>
                <c:pt idx="862">
                  <c:v>1168301.8867924528</c:v>
                </c:pt>
                <c:pt idx="863">
                  <c:v>2281621.6216216218</c:v>
                </c:pt>
                <c:pt idx="864">
                  <c:v>1318744.7698744771</c:v>
                </c:pt>
                <c:pt idx="865">
                  <c:v>727500</c:v>
                </c:pt>
                <c:pt idx="866">
                  <c:v>1198025.3164556962</c:v>
                </c:pt>
                <c:pt idx="867">
                  <c:v>462857.14285714284</c:v>
                </c:pt>
                <c:pt idx="868">
                  <c:v>813069.3069306931</c:v>
                </c:pt>
                <c:pt idx="869">
                  <c:v>3125537.2945638434</c:v>
                </c:pt>
                <c:pt idx="870">
                  <c:v>865301.20481927716</c:v>
                </c:pt>
                <c:pt idx="871">
                  <c:v>1308292.6829268292</c:v>
                </c:pt>
                <c:pt idx="872">
                  <c:v>1217872.3404255318</c:v>
                </c:pt>
                <c:pt idx="873">
                  <c:v>1815652.1739130435</c:v>
                </c:pt>
                <c:pt idx="874">
                  <c:v>1266118.9801699717</c:v>
                </c:pt>
                <c:pt idx="875">
                  <c:v>1597714.2857142857</c:v>
                </c:pt>
                <c:pt idx="876">
                  <c:v>664782.97161936562</c:v>
                </c:pt>
                <c:pt idx="877">
                  <c:v>841453.28719723178</c:v>
                </c:pt>
                <c:pt idx="878">
                  <c:v>825951.85995623632</c:v>
                </c:pt>
                <c:pt idx="879">
                  <c:v>1706823.5294117648</c:v>
                </c:pt>
                <c:pt idx="880">
                  <c:v>1602650.6024096385</c:v>
                </c:pt>
                <c:pt idx="881">
                  <c:v>464914.28571428574</c:v>
                </c:pt>
                <c:pt idx="882">
                  <c:v>1473522.2672064777</c:v>
                </c:pt>
                <c:pt idx="883">
                  <c:v>4314461.538461538</c:v>
                </c:pt>
                <c:pt idx="884">
                  <c:v>430221.06631989597</c:v>
                </c:pt>
                <c:pt idx="885">
                  <c:v>517342.65734265733</c:v>
                </c:pt>
                <c:pt idx="886">
                  <c:v>587710.84337349399</c:v>
                </c:pt>
                <c:pt idx="887">
                  <c:v>1876920.8633093524</c:v>
                </c:pt>
                <c:pt idx="888">
                  <c:v>495640.15227409336</c:v>
                </c:pt>
                <c:pt idx="889">
                  <c:v>482299.18399436114</c:v>
                </c:pt>
                <c:pt idx="890">
                  <c:v>584470.5882352941</c:v>
                </c:pt>
                <c:pt idx="891">
                  <c:v>1202515.7232704402</c:v>
                </c:pt>
                <c:pt idx="892">
                  <c:v>429660.10733452596</c:v>
                </c:pt>
                <c:pt idx="893">
                  <c:v>517507.29200425948</c:v>
                </c:pt>
                <c:pt idx="894">
                  <c:v>441404.95618075179</c:v>
                </c:pt>
                <c:pt idx="895">
                  <c:v>467740.97331358399</c:v>
                </c:pt>
                <c:pt idx="896">
                  <c:v>391221.71945701359</c:v>
                </c:pt>
                <c:pt idx="897">
                  <c:v>449620.25316455698</c:v>
                </c:pt>
                <c:pt idx="898">
                  <c:v>519428.57142857142</c:v>
                </c:pt>
                <c:pt idx="899">
                  <c:v>420011.47666411632</c:v>
                </c:pt>
                <c:pt idx="900">
                  <c:v>494327.83807751542</c:v>
                </c:pt>
                <c:pt idx="901">
                  <c:v>490613.323196807</c:v>
                </c:pt>
                <c:pt idx="902">
                  <c:v>479254.30082125374</c:v>
                </c:pt>
                <c:pt idx="903">
                  <c:v>437043.12837916496</c:v>
                </c:pt>
                <c:pt idx="904">
                  <c:v>443300.37825683592</c:v>
                </c:pt>
                <c:pt idx="905">
                  <c:v>453722.34690605965</c:v>
                </c:pt>
                <c:pt idx="906">
                  <c:v>494746.21549421194</c:v>
                </c:pt>
                <c:pt idx="907">
                  <c:v>492251.72074729594</c:v>
                </c:pt>
                <c:pt idx="908">
                  <c:v>467904.92957746476</c:v>
                </c:pt>
                <c:pt idx="909">
                  <c:v>500086.4731315627</c:v>
                </c:pt>
                <c:pt idx="910">
                  <c:v>478619.01877649908</c:v>
                </c:pt>
                <c:pt idx="911">
                  <c:v>474790.10925819434</c:v>
                </c:pt>
                <c:pt idx="912">
                  <c:v>469875.21190768399</c:v>
                </c:pt>
                <c:pt idx="913">
                  <c:v>459087.94788273616</c:v>
                </c:pt>
                <c:pt idx="914">
                  <c:v>464629.60158139182</c:v>
                </c:pt>
                <c:pt idx="915">
                  <c:v>424594.7255345395</c:v>
                </c:pt>
                <c:pt idx="916">
                  <c:v>436785.85636182904</c:v>
                </c:pt>
                <c:pt idx="917">
                  <c:v>412384.95477386162</c:v>
                </c:pt>
                <c:pt idx="918">
                  <c:v>470655.73770491802</c:v>
                </c:pt>
                <c:pt idx="919">
                  <c:v>476636.77130044845</c:v>
                </c:pt>
                <c:pt idx="920">
                  <c:v>257655.48527960526</c:v>
                </c:pt>
                <c:pt idx="921">
                  <c:v>398426.96629213484</c:v>
                </c:pt>
                <c:pt idx="922">
                  <c:v>488605.57768924301</c:v>
                </c:pt>
                <c:pt idx="923">
                  <c:v>475427.50929368031</c:v>
                </c:pt>
                <c:pt idx="924">
                  <c:v>497302.77185501065</c:v>
                </c:pt>
                <c:pt idx="925">
                  <c:v>473143.88633179909</c:v>
                </c:pt>
                <c:pt idx="926">
                  <c:v>438000</c:v>
                </c:pt>
                <c:pt idx="927">
                  <c:v>488571.42857142858</c:v>
                </c:pt>
                <c:pt idx="928">
                  <c:v>464401.57136621565</c:v>
                </c:pt>
                <c:pt idx="929">
                  <c:v>453366.60701456002</c:v>
                </c:pt>
                <c:pt idx="930">
                  <c:v>462000</c:v>
                </c:pt>
                <c:pt idx="931">
                  <c:v>104981.9668718562</c:v>
                </c:pt>
                <c:pt idx="932">
                  <c:v>466557.90621819341</c:v>
                </c:pt>
                <c:pt idx="933">
                  <c:v>431019.01790506282</c:v>
                </c:pt>
                <c:pt idx="934">
                  <c:v>423348.51157623343</c:v>
                </c:pt>
                <c:pt idx="935">
                  <c:v>463071.94647447928</c:v>
                </c:pt>
                <c:pt idx="936">
                  <c:v>427543.52030947775</c:v>
                </c:pt>
                <c:pt idx="937">
                  <c:v>14874.01543150436</c:v>
                </c:pt>
                <c:pt idx="938">
                  <c:v>477552.5040387722</c:v>
                </c:pt>
                <c:pt idx="939">
                  <c:v>471636.36363636365</c:v>
                </c:pt>
                <c:pt idx="940">
                  <c:v>437760</c:v>
                </c:pt>
                <c:pt idx="941">
                  <c:v>457445.44108222926</c:v>
                </c:pt>
                <c:pt idx="942">
                  <c:v>448556.14973262034</c:v>
                </c:pt>
                <c:pt idx="943">
                  <c:v>470736.34204275534</c:v>
                </c:pt>
                <c:pt idx="944">
                  <c:v>35133.203910121832</c:v>
                </c:pt>
                <c:pt idx="945">
                  <c:v>435548.48966613674</c:v>
                </c:pt>
                <c:pt idx="946">
                  <c:v>446993.6575052854</c:v>
                </c:pt>
                <c:pt idx="947">
                  <c:v>465930</c:v>
                </c:pt>
                <c:pt idx="948">
                  <c:v>450877.64489420422</c:v>
                </c:pt>
                <c:pt idx="949">
                  <c:v>484917.10337797576</c:v>
                </c:pt>
                <c:pt idx="950">
                  <c:v>527586.20689655177</c:v>
                </c:pt>
                <c:pt idx="951">
                  <c:v>446982.24227696017</c:v>
                </c:pt>
                <c:pt idx="952">
                  <c:v>547826.08695652173</c:v>
                </c:pt>
                <c:pt idx="953">
                  <c:v>478448.27586206899</c:v>
                </c:pt>
                <c:pt idx="954">
                  <c:v>458772.34436934179</c:v>
                </c:pt>
                <c:pt idx="955">
                  <c:v>506477.73279352224</c:v>
                </c:pt>
                <c:pt idx="956">
                  <c:v>452903.22580645164</c:v>
                </c:pt>
                <c:pt idx="957">
                  <c:v>420452.64958226221</c:v>
                </c:pt>
                <c:pt idx="958">
                  <c:v>282571.04545477399</c:v>
                </c:pt>
                <c:pt idx="959">
                  <c:v>562204.7244094488</c:v>
                </c:pt>
                <c:pt idx="960">
                  <c:v>456030.92783505155</c:v>
                </c:pt>
                <c:pt idx="961">
                  <c:v>452639.50786167325</c:v>
                </c:pt>
                <c:pt idx="962">
                  <c:v>459788.51963746222</c:v>
                </c:pt>
                <c:pt idx="963">
                  <c:v>568090.34907597536</c:v>
                </c:pt>
                <c:pt idx="964">
                  <c:v>469235.56942277693</c:v>
                </c:pt>
                <c:pt idx="965">
                  <c:v>454639.17525773199</c:v>
                </c:pt>
                <c:pt idx="966">
                  <c:v>478285.71428571426</c:v>
                </c:pt>
                <c:pt idx="967">
                  <c:v>446659.90142070164</c:v>
                </c:pt>
                <c:pt idx="968">
                  <c:v>447122.28735859483</c:v>
                </c:pt>
                <c:pt idx="969">
                  <c:v>424061.58214367245</c:v>
                </c:pt>
                <c:pt idx="970">
                  <c:v>488213.6894824708</c:v>
                </c:pt>
                <c:pt idx="971">
                  <c:v>428980.08449004224</c:v>
                </c:pt>
                <c:pt idx="972">
                  <c:v>459969.65098634292</c:v>
                </c:pt>
                <c:pt idx="973">
                  <c:v>417168.7840290381</c:v>
                </c:pt>
                <c:pt idx="974">
                  <c:v>479302.32558139536</c:v>
                </c:pt>
                <c:pt idx="975">
                  <c:v>473117.05685618729</c:v>
                </c:pt>
                <c:pt idx="976">
                  <c:v>483639.34426229505</c:v>
                </c:pt>
                <c:pt idx="977">
                  <c:v>48026.280137214111</c:v>
                </c:pt>
                <c:pt idx="978">
                  <c:v>439660.44142614602</c:v>
                </c:pt>
                <c:pt idx="979">
                  <c:v>247054.77561936938</c:v>
                </c:pt>
                <c:pt idx="980">
                  <c:v>488441.9311276165</c:v>
                </c:pt>
                <c:pt idx="981">
                  <c:v>484464.60980036296</c:v>
                </c:pt>
                <c:pt idx="982">
                  <c:v>247734.63200120191</c:v>
                </c:pt>
                <c:pt idx="983">
                  <c:v>415221.23893805308</c:v>
                </c:pt>
                <c:pt idx="984">
                  <c:v>481860.99285380711</c:v>
                </c:pt>
                <c:pt idx="985">
                  <c:v>455405.14775977121</c:v>
                </c:pt>
                <c:pt idx="986">
                  <c:v>478575.45271763561</c:v>
                </c:pt>
                <c:pt idx="987">
                  <c:v>439377.24550898204</c:v>
                </c:pt>
                <c:pt idx="988">
                  <c:v>467571.29426512064</c:v>
                </c:pt>
                <c:pt idx="989">
                  <c:v>565633.80281690136</c:v>
                </c:pt>
                <c:pt idx="990">
                  <c:v>452950.2225819506</c:v>
                </c:pt>
                <c:pt idx="991">
                  <c:v>510933.01435406698</c:v>
                </c:pt>
                <c:pt idx="992">
                  <c:v>449644.55983456859</c:v>
                </c:pt>
                <c:pt idx="993">
                  <c:v>473441.12478031637</c:v>
                </c:pt>
                <c:pt idx="994">
                  <c:v>544999.40652818989</c:v>
                </c:pt>
                <c:pt idx="995">
                  <c:v>463652.22396884172</c:v>
                </c:pt>
                <c:pt idx="996">
                  <c:v>460000</c:v>
                </c:pt>
                <c:pt idx="997">
                  <c:v>467195.12195121951</c:v>
                </c:pt>
                <c:pt idx="998">
                  <c:v>417112.78195488721</c:v>
                </c:pt>
                <c:pt idx="999">
                  <c:v>512453.82585751981</c:v>
                </c:pt>
                <c:pt idx="1000">
                  <c:v>461920.17871615977</c:v>
                </c:pt>
                <c:pt idx="1001">
                  <c:v>479745.76271186443</c:v>
                </c:pt>
                <c:pt idx="1002">
                  <c:v>472380.19555973395</c:v>
                </c:pt>
                <c:pt idx="1003">
                  <c:v>480162.16216216219</c:v>
                </c:pt>
                <c:pt idx="1004">
                  <c:v>63595.599302741044</c:v>
                </c:pt>
                <c:pt idx="1005">
                  <c:v>1251387.5598086123</c:v>
                </c:pt>
                <c:pt idx="1006">
                  <c:v>304377.82626008062</c:v>
                </c:pt>
                <c:pt idx="1007">
                  <c:v>434167.45061147696</c:v>
                </c:pt>
                <c:pt idx="1008">
                  <c:v>548382.3529411765</c:v>
                </c:pt>
                <c:pt idx="1009">
                  <c:v>412997.34748010611</c:v>
                </c:pt>
                <c:pt idx="1010">
                  <c:v>328667.24858815828</c:v>
                </c:pt>
                <c:pt idx="1011">
                  <c:v>2538529.411764706</c:v>
                </c:pt>
                <c:pt idx="1012">
                  <c:v>595474.13793103443</c:v>
                </c:pt>
                <c:pt idx="1013">
                  <c:v>909000</c:v>
                </c:pt>
                <c:pt idx="1014">
                  <c:v>439849.62406015035</c:v>
                </c:pt>
                <c:pt idx="1015">
                  <c:v>466027.39726027398</c:v>
                </c:pt>
                <c:pt idx="1016">
                  <c:v>480000</c:v>
                </c:pt>
                <c:pt idx="1017">
                  <c:v>385284.28093645483</c:v>
                </c:pt>
                <c:pt idx="1018">
                  <c:v>484244.26637300535</c:v>
                </c:pt>
                <c:pt idx="1019">
                  <c:v>483679.83367983368</c:v>
                </c:pt>
                <c:pt idx="1020">
                  <c:v>487549.6688741722</c:v>
                </c:pt>
                <c:pt idx="1021">
                  <c:v>472727.27272727271</c:v>
                </c:pt>
                <c:pt idx="1022">
                  <c:v>469894.73684210528</c:v>
                </c:pt>
                <c:pt idx="1023">
                  <c:v>504804.46927374305</c:v>
                </c:pt>
                <c:pt idx="1024">
                  <c:v>506929.59028902923</c:v>
                </c:pt>
                <c:pt idx="1025">
                  <c:v>436111.53552330023</c:v>
                </c:pt>
                <c:pt idx="1026">
                  <c:v>532285.71428571432</c:v>
                </c:pt>
                <c:pt idx="1027">
                  <c:v>465475.52624904894</c:v>
                </c:pt>
                <c:pt idx="1028">
                  <c:v>473497.53694581281</c:v>
                </c:pt>
                <c:pt idx="1029">
                  <c:v>524009.11161731207</c:v>
                </c:pt>
                <c:pt idx="1030">
                  <c:v>464036.69724770641</c:v>
                </c:pt>
                <c:pt idx="1031">
                  <c:v>572469.35201401054</c:v>
                </c:pt>
                <c:pt idx="1032">
                  <c:v>745531.91489361704</c:v>
                </c:pt>
                <c:pt idx="1033">
                  <c:v>739024.39024390245</c:v>
                </c:pt>
                <c:pt idx="1034">
                  <c:v>607580.07117437723</c:v>
                </c:pt>
                <c:pt idx="1035">
                  <c:v>659459.45945945941</c:v>
                </c:pt>
                <c:pt idx="1036">
                  <c:v>669884.67874794069</c:v>
                </c:pt>
                <c:pt idx="1037">
                  <c:v>688021.72226532199</c:v>
                </c:pt>
                <c:pt idx="1038">
                  <c:v>454525.13966480445</c:v>
                </c:pt>
                <c:pt idx="1039">
                  <c:v>167731.57157859611</c:v>
                </c:pt>
                <c:pt idx="1040">
                  <c:v>377377.08717240929</c:v>
                </c:pt>
                <c:pt idx="1041">
                  <c:v>413564.01384083048</c:v>
                </c:pt>
                <c:pt idx="1042">
                  <c:v>1587066.2460567823</c:v>
                </c:pt>
                <c:pt idx="1043">
                  <c:v>457754.56919060054</c:v>
                </c:pt>
                <c:pt idx="1044">
                  <c:v>462222.22222222225</c:v>
                </c:pt>
                <c:pt idx="1045">
                  <c:v>590365.65977742453</c:v>
                </c:pt>
                <c:pt idx="1046">
                  <c:v>493417.72151898732</c:v>
                </c:pt>
                <c:pt idx="1047">
                  <c:v>463816.90140845068</c:v>
                </c:pt>
                <c:pt idx="1048">
                  <c:v>427870.55322613375</c:v>
                </c:pt>
                <c:pt idx="1049">
                  <c:v>456858.47589424573</c:v>
                </c:pt>
                <c:pt idx="1050">
                  <c:v>439741.36342164717</c:v>
                </c:pt>
                <c:pt idx="1051">
                  <c:v>469598.30866807612</c:v>
                </c:pt>
                <c:pt idx="1052">
                  <c:v>201276.38464095743</c:v>
                </c:pt>
                <c:pt idx="1053">
                  <c:v>357556.58241470077</c:v>
                </c:pt>
                <c:pt idx="1054">
                  <c:v>420025.21538138262</c:v>
                </c:pt>
                <c:pt idx="1055">
                  <c:v>466689.22306286549</c:v>
                </c:pt>
                <c:pt idx="1056">
                  <c:v>431029.85548182111</c:v>
                </c:pt>
                <c:pt idx="1057">
                  <c:v>446828.19383259909</c:v>
                </c:pt>
                <c:pt idx="1058">
                  <c:v>441113.44537815126</c:v>
                </c:pt>
                <c:pt idx="1059">
                  <c:v>463939.39393939392</c:v>
                </c:pt>
                <c:pt idx="1060">
                  <c:v>459991.83875335508</c:v>
                </c:pt>
                <c:pt idx="1061">
                  <c:v>457809.60404380789</c:v>
                </c:pt>
                <c:pt idx="1062">
                  <c:v>480590.67357512953</c:v>
                </c:pt>
                <c:pt idx="1063">
                  <c:v>792857.14285714284</c:v>
                </c:pt>
                <c:pt idx="1064">
                  <c:v>382787.41756484861</c:v>
                </c:pt>
                <c:pt idx="1065">
                  <c:v>1449801.9801980199</c:v>
                </c:pt>
                <c:pt idx="1066">
                  <c:v>566332.66533066134</c:v>
                </c:pt>
                <c:pt idx="1067">
                  <c:v>551199.09502262447</c:v>
                </c:pt>
                <c:pt idx="1068">
                  <c:v>466980.22447888827</c:v>
                </c:pt>
                <c:pt idx="1069">
                  <c:v>610950.76400679117</c:v>
                </c:pt>
                <c:pt idx="1070">
                  <c:v>454112.90322580643</c:v>
                </c:pt>
                <c:pt idx="1071">
                  <c:v>1005829.1457286432</c:v>
                </c:pt>
                <c:pt idx="1072">
                  <c:v>1391635.5140186916</c:v>
                </c:pt>
                <c:pt idx="1073">
                  <c:v>488790.99121395865</c:v>
                </c:pt>
                <c:pt idx="1074">
                  <c:v>380559.75794251135</c:v>
                </c:pt>
                <c:pt idx="1075">
                  <c:v>666572.43816254416</c:v>
                </c:pt>
                <c:pt idx="1076">
                  <c:v>493721.3432353891</c:v>
                </c:pt>
                <c:pt idx="1077">
                  <c:v>917475.72815533984</c:v>
                </c:pt>
                <c:pt idx="1078">
                  <c:v>646283.61858190713</c:v>
                </c:pt>
                <c:pt idx="1079">
                  <c:v>688992.1875</c:v>
                </c:pt>
                <c:pt idx="1080">
                  <c:v>1095230.7692307692</c:v>
                </c:pt>
                <c:pt idx="1081">
                  <c:v>464850.70717653219</c:v>
                </c:pt>
                <c:pt idx="1082">
                  <c:v>1109610.3896103897</c:v>
                </c:pt>
                <c:pt idx="1083">
                  <c:v>491599.04534606205</c:v>
                </c:pt>
                <c:pt idx="1084">
                  <c:v>547224.08026755857</c:v>
                </c:pt>
                <c:pt idx="1085">
                  <c:v>453832.41758241761</c:v>
                </c:pt>
                <c:pt idx="1086">
                  <c:v>490490.47893825738</c:v>
                </c:pt>
                <c:pt idx="1087">
                  <c:v>493522.62644188112</c:v>
                </c:pt>
                <c:pt idx="1088">
                  <c:v>483713.82636655949</c:v>
                </c:pt>
                <c:pt idx="1089">
                  <c:v>470958.90410958906</c:v>
                </c:pt>
                <c:pt idx="1090">
                  <c:v>741243.3392539965</c:v>
                </c:pt>
                <c:pt idx="1091">
                  <c:v>961500</c:v>
                </c:pt>
                <c:pt idx="1092">
                  <c:v>946966.01941747568</c:v>
                </c:pt>
                <c:pt idx="1093">
                  <c:v>473959.04436860071</c:v>
                </c:pt>
                <c:pt idx="1094">
                  <c:v>968155.33980582526</c:v>
                </c:pt>
                <c:pt idx="1095">
                  <c:v>634500</c:v>
                </c:pt>
                <c:pt idx="1096">
                  <c:v>795348.83720930235</c:v>
                </c:pt>
                <c:pt idx="1097">
                  <c:v>391910.11235955055</c:v>
                </c:pt>
                <c:pt idx="1098">
                  <c:v>708779.63125548721</c:v>
                </c:pt>
                <c:pt idx="1099">
                  <c:v>1206435.2406033038</c:v>
                </c:pt>
                <c:pt idx="1100">
                  <c:v>779481.52562574495</c:v>
                </c:pt>
                <c:pt idx="1101">
                  <c:v>555965.46310832025</c:v>
                </c:pt>
                <c:pt idx="1102">
                  <c:v>799946.80851063831</c:v>
                </c:pt>
                <c:pt idx="1103">
                  <c:v>734459.83379501384</c:v>
                </c:pt>
                <c:pt idx="1104">
                  <c:v>1053666.9874879692</c:v>
                </c:pt>
                <c:pt idx="1105">
                  <c:v>731117.16621253407</c:v>
                </c:pt>
                <c:pt idx="1106">
                  <c:v>1183787.2340425532</c:v>
                </c:pt>
                <c:pt idx="1107">
                  <c:v>433654.26695842453</c:v>
                </c:pt>
                <c:pt idx="1108">
                  <c:v>768597.64089121891</c:v>
                </c:pt>
                <c:pt idx="1109">
                  <c:v>894386.69438669435</c:v>
                </c:pt>
                <c:pt idx="1110">
                  <c:v>576201.1173184358</c:v>
                </c:pt>
                <c:pt idx="1111">
                  <c:v>558218.62348178134</c:v>
                </c:pt>
                <c:pt idx="1112">
                  <c:v>642669.90291262139</c:v>
                </c:pt>
                <c:pt idx="1113">
                  <c:v>435573.5294117647</c:v>
                </c:pt>
                <c:pt idx="1114">
                  <c:v>651644.17177914106</c:v>
                </c:pt>
                <c:pt idx="1115">
                  <c:v>626608.18189956131</c:v>
                </c:pt>
                <c:pt idx="1116">
                  <c:v>2259633.027522936</c:v>
                </c:pt>
                <c:pt idx="1117">
                  <c:v>655096.15384615387</c:v>
                </c:pt>
                <c:pt idx="1118">
                  <c:v>666442.43208279426</c:v>
                </c:pt>
                <c:pt idx="1119">
                  <c:v>567937.63288447913</c:v>
                </c:pt>
                <c:pt idx="1120">
                  <c:v>535549.45054945059</c:v>
                </c:pt>
                <c:pt idx="1121">
                  <c:v>871008.8495575221</c:v>
                </c:pt>
                <c:pt idx="1122">
                  <c:v>626569.64656964655</c:v>
                </c:pt>
                <c:pt idx="1123">
                  <c:v>629953.48837209307</c:v>
                </c:pt>
                <c:pt idx="1124">
                  <c:v>1943448.2758620689</c:v>
                </c:pt>
                <c:pt idx="1125">
                  <c:v>1185757.5757575757</c:v>
                </c:pt>
                <c:pt idx="1126">
                  <c:v>1600139.0446288406</c:v>
                </c:pt>
                <c:pt idx="1127">
                  <c:v>782613.7841352406</c:v>
                </c:pt>
                <c:pt idx="1128">
                  <c:v>893972.09302325582</c:v>
                </c:pt>
                <c:pt idx="1129">
                  <c:v>576405.48481880513</c:v>
                </c:pt>
                <c:pt idx="1130">
                  <c:v>815977.85977859783</c:v>
                </c:pt>
                <c:pt idx="1131">
                  <c:v>818000</c:v>
                </c:pt>
                <c:pt idx="1132">
                  <c:v>818269.79472140758</c:v>
                </c:pt>
                <c:pt idx="1133">
                  <c:v>1230090.4853304084</c:v>
                </c:pt>
                <c:pt idx="1134">
                  <c:v>1543404.255319149</c:v>
                </c:pt>
                <c:pt idx="1135">
                  <c:v>861769.91150442476</c:v>
                </c:pt>
                <c:pt idx="1136">
                  <c:v>980136.98630136985</c:v>
                </c:pt>
                <c:pt idx="1137">
                  <c:v>999908.87111772364</c:v>
                </c:pt>
                <c:pt idx="1138">
                  <c:v>1131353.8640325393</c:v>
                </c:pt>
                <c:pt idx="1139">
                  <c:v>862446.04316546768</c:v>
                </c:pt>
                <c:pt idx="1140">
                  <c:v>1519766.7638483965</c:v>
                </c:pt>
                <c:pt idx="1141">
                  <c:v>1637402.5974025973</c:v>
                </c:pt>
                <c:pt idx="1142">
                  <c:v>1296722.2222222222</c:v>
                </c:pt>
                <c:pt idx="1143">
                  <c:v>707116.65817626077</c:v>
                </c:pt>
                <c:pt idx="1144">
                  <c:v>951230.76923076925</c:v>
                </c:pt>
                <c:pt idx="1145">
                  <c:v>1360936.093609361</c:v>
                </c:pt>
                <c:pt idx="1146">
                  <c:v>1615178.5714285714</c:v>
                </c:pt>
                <c:pt idx="1147">
                  <c:v>931063.82978723408</c:v>
                </c:pt>
                <c:pt idx="1148">
                  <c:v>1266458.6583463338</c:v>
                </c:pt>
                <c:pt idx="1149">
                  <c:v>1178250</c:v>
                </c:pt>
                <c:pt idx="1150">
                  <c:v>899639.42542588187</c:v>
                </c:pt>
                <c:pt idx="1151">
                  <c:v>1056113.1694173121</c:v>
                </c:pt>
                <c:pt idx="1152">
                  <c:v>691304.34782608692</c:v>
                </c:pt>
                <c:pt idx="1153">
                  <c:v>1251648.3516483516</c:v>
                </c:pt>
                <c:pt idx="1154">
                  <c:v>1071688.4906960716</c:v>
                </c:pt>
                <c:pt idx="1155">
                  <c:v>986697.247706422</c:v>
                </c:pt>
                <c:pt idx="1156">
                  <c:v>1557585.1393188855</c:v>
                </c:pt>
                <c:pt idx="1157">
                  <c:v>1123528.3993115318</c:v>
                </c:pt>
                <c:pt idx="1158">
                  <c:v>806654.1176470588</c:v>
                </c:pt>
                <c:pt idx="1159">
                  <c:v>542225.65687789803</c:v>
                </c:pt>
                <c:pt idx="1160">
                  <c:v>1407418.1010549695</c:v>
                </c:pt>
                <c:pt idx="1161">
                  <c:v>836711.22994652402</c:v>
                </c:pt>
                <c:pt idx="1162">
                  <c:v>1197900</c:v>
                </c:pt>
                <c:pt idx="1163">
                  <c:v>849689.44099378877</c:v>
                </c:pt>
                <c:pt idx="1164">
                  <c:v>1027030.9414088216</c:v>
                </c:pt>
                <c:pt idx="1165">
                  <c:v>659825.58139534888</c:v>
                </c:pt>
                <c:pt idx="1166">
                  <c:v>889460.70878274273</c:v>
                </c:pt>
                <c:pt idx="1167">
                  <c:v>922827.06766917289</c:v>
                </c:pt>
                <c:pt idx="1168">
                  <c:v>894636.17463617469</c:v>
                </c:pt>
                <c:pt idx="1169">
                  <c:v>757131.63064833009</c:v>
                </c:pt>
                <c:pt idx="1170">
                  <c:v>787902.61073628627</c:v>
                </c:pt>
                <c:pt idx="1171">
                  <c:v>445702.59208731243</c:v>
                </c:pt>
                <c:pt idx="1172">
                  <c:v>773015.13387660065</c:v>
                </c:pt>
                <c:pt idx="1173">
                  <c:v>492820.51282051281</c:v>
                </c:pt>
                <c:pt idx="1174">
                  <c:v>534824.28115015978</c:v>
                </c:pt>
                <c:pt idx="1175">
                  <c:v>460631.66529942577</c:v>
                </c:pt>
                <c:pt idx="1176">
                  <c:v>560769.23076923075</c:v>
                </c:pt>
                <c:pt idx="1177">
                  <c:v>795272.72727272729</c:v>
                </c:pt>
                <c:pt idx="1178">
                  <c:v>1093712.9770992366</c:v>
                </c:pt>
                <c:pt idx="1179">
                  <c:v>1516925.2468265162</c:v>
                </c:pt>
                <c:pt idx="1180">
                  <c:v>596435.64356435649</c:v>
                </c:pt>
                <c:pt idx="1181">
                  <c:v>879501.77935943066</c:v>
                </c:pt>
                <c:pt idx="1182">
                  <c:v>1045054.9450549451</c:v>
                </c:pt>
                <c:pt idx="1183">
                  <c:v>999238.09523809527</c:v>
                </c:pt>
                <c:pt idx="1184">
                  <c:v>1077297.2972972973</c:v>
                </c:pt>
                <c:pt idx="1185">
                  <c:v>1438243.9024390243</c:v>
                </c:pt>
                <c:pt idx="1186">
                  <c:v>524828.30385015614</c:v>
                </c:pt>
                <c:pt idx="1187">
                  <c:v>999130.43478260865</c:v>
                </c:pt>
                <c:pt idx="1188">
                  <c:v>817536.94581280788</c:v>
                </c:pt>
                <c:pt idx="1189">
                  <c:v>1889786.2232779097</c:v>
                </c:pt>
                <c:pt idx="1190">
                  <c:v>2079167.2862453531</c:v>
                </c:pt>
                <c:pt idx="1191">
                  <c:v>1930777.3386034255</c:v>
                </c:pt>
                <c:pt idx="1192">
                  <c:v>954463.20868516283</c:v>
                </c:pt>
                <c:pt idx="1193">
                  <c:v>1154783.021105051</c:v>
                </c:pt>
                <c:pt idx="1194">
                  <c:v>1694349.9809378574</c:v>
                </c:pt>
                <c:pt idx="1195">
                  <c:v>557500</c:v>
                </c:pt>
                <c:pt idx="1196">
                  <c:v>1244608.0760095012</c:v>
                </c:pt>
                <c:pt idx="1197">
                  <c:v>2626813.1868131869</c:v>
                </c:pt>
                <c:pt idx="1198">
                  <c:v>1713375</c:v>
                </c:pt>
                <c:pt idx="1199">
                  <c:v>1267338.8740787203</c:v>
                </c:pt>
                <c:pt idx="1200">
                  <c:v>599538.4615384615</c:v>
                </c:pt>
                <c:pt idx="1201">
                  <c:v>1111376.1467889908</c:v>
                </c:pt>
                <c:pt idx="1202">
                  <c:v>2352934.9775784751</c:v>
                </c:pt>
                <c:pt idx="1203">
                  <c:v>1351531.7818687044</c:v>
                </c:pt>
                <c:pt idx="1204">
                  <c:v>1053062.8803245437</c:v>
                </c:pt>
                <c:pt idx="1205">
                  <c:v>1771298.7569652807</c:v>
                </c:pt>
                <c:pt idx="1206">
                  <c:v>1444258.064516129</c:v>
                </c:pt>
                <c:pt idx="1207">
                  <c:v>1576020.9424083771</c:v>
                </c:pt>
                <c:pt idx="1208">
                  <c:v>923027.71855010663</c:v>
                </c:pt>
                <c:pt idx="1209">
                  <c:v>596479.59183673467</c:v>
                </c:pt>
                <c:pt idx="1210">
                  <c:v>447464.78873239434</c:v>
                </c:pt>
                <c:pt idx="1211">
                  <c:v>1600207.468879668</c:v>
                </c:pt>
                <c:pt idx="1212">
                  <c:v>583278.68852459011</c:v>
                </c:pt>
                <c:pt idx="1213">
                  <c:v>2037911.247130834</c:v>
                </c:pt>
                <c:pt idx="1214">
                  <c:v>738525.34562211984</c:v>
                </c:pt>
                <c:pt idx="1215">
                  <c:v>1388035.7142857143</c:v>
                </c:pt>
                <c:pt idx="1216">
                  <c:v>573861.38613861392</c:v>
                </c:pt>
                <c:pt idx="1217">
                  <c:v>1029209.9322799097</c:v>
                </c:pt>
                <c:pt idx="1218">
                  <c:v>954230.76923076925</c:v>
                </c:pt>
                <c:pt idx="1219">
                  <c:v>507789.4736842105</c:v>
                </c:pt>
                <c:pt idx="1220">
                  <c:v>787933.88429752062</c:v>
                </c:pt>
                <c:pt idx="1221">
                  <c:v>1136600.566572238</c:v>
                </c:pt>
                <c:pt idx="1222">
                  <c:v>457200</c:v>
                </c:pt>
                <c:pt idx="1223">
                  <c:v>1791683.1683168316</c:v>
                </c:pt>
                <c:pt idx="1224">
                  <c:v>1409331.352154532</c:v>
                </c:pt>
                <c:pt idx="1225">
                  <c:v>489767.4418604651</c:v>
                </c:pt>
                <c:pt idx="1226">
                  <c:v>1343241.1067193677</c:v>
                </c:pt>
                <c:pt idx="1227">
                  <c:v>1986572.8643216081</c:v>
                </c:pt>
                <c:pt idx="1228">
                  <c:v>1077108.4337349397</c:v>
                </c:pt>
                <c:pt idx="1229">
                  <c:v>1590779.2207792208</c:v>
                </c:pt>
                <c:pt idx="1230">
                  <c:v>1012752.8089887641</c:v>
                </c:pt>
                <c:pt idx="1231">
                  <c:v>1072974.4279946163</c:v>
                </c:pt>
                <c:pt idx="1232">
                  <c:v>2217789.4736842103</c:v>
                </c:pt>
                <c:pt idx="1233">
                  <c:v>2458273.3812949639</c:v>
                </c:pt>
                <c:pt idx="1234">
                  <c:v>2585978.0621572211</c:v>
                </c:pt>
                <c:pt idx="1235">
                  <c:v>1897463.4146341463</c:v>
                </c:pt>
                <c:pt idx="1236">
                  <c:v>2305962.426855559</c:v>
                </c:pt>
                <c:pt idx="1237">
                  <c:v>1255398.4962406014</c:v>
                </c:pt>
                <c:pt idx="1238">
                  <c:v>715404.25531914888</c:v>
                </c:pt>
                <c:pt idx="1239">
                  <c:v>800254.77707006375</c:v>
                </c:pt>
                <c:pt idx="1240">
                  <c:v>947443.70860927156</c:v>
                </c:pt>
                <c:pt idx="1241">
                  <c:v>1015413.4165366614</c:v>
                </c:pt>
                <c:pt idx="1242">
                  <c:v>1662491.8032786886</c:v>
                </c:pt>
                <c:pt idx="1243">
                  <c:v>861698.90664423886</c:v>
                </c:pt>
                <c:pt idx="1244">
                  <c:v>1124321.608040201</c:v>
                </c:pt>
                <c:pt idx="1245">
                  <c:v>1571370.9677419355</c:v>
                </c:pt>
                <c:pt idx="1246">
                  <c:v>1837214.3634385201</c:v>
                </c:pt>
                <c:pt idx="1247">
                  <c:v>762867.83042394021</c:v>
                </c:pt>
                <c:pt idx="1248">
                  <c:v>2830129.8701298703</c:v>
                </c:pt>
                <c:pt idx="1249">
                  <c:v>1705699.6587030718</c:v>
                </c:pt>
                <c:pt idx="1250">
                  <c:v>1054072.5388601036</c:v>
                </c:pt>
                <c:pt idx="1251">
                  <c:v>520627.30627306271</c:v>
                </c:pt>
                <c:pt idx="1252">
                  <c:v>960837.70541560079</c:v>
                </c:pt>
                <c:pt idx="1253">
                  <c:v>1466341.4634146341</c:v>
                </c:pt>
                <c:pt idx="1254">
                  <c:v>805941.64456233417</c:v>
                </c:pt>
                <c:pt idx="1255">
                  <c:v>723617.22488038277</c:v>
                </c:pt>
                <c:pt idx="1256">
                  <c:v>1017678.2077393075</c:v>
                </c:pt>
                <c:pt idx="1257">
                  <c:v>1782130.7506053268</c:v>
                </c:pt>
                <c:pt idx="1258">
                  <c:v>946153.84615384613</c:v>
                </c:pt>
                <c:pt idx="1259">
                  <c:v>658588.23529411759</c:v>
                </c:pt>
                <c:pt idx="1260">
                  <c:v>2063531.1892941939</c:v>
                </c:pt>
                <c:pt idx="1261">
                  <c:v>647203.63017583662</c:v>
                </c:pt>
                <c:pt idx="1262">
                  <c:v>2725714.2857142859</c:v>
                </c:pt>
                <c:pt idx="1263">
                  <c:v>710791.47877468506</c:v>
                </c:pt>
                <c:pt idx="1264">
                  <c:v>614125.98425196845</c:v>
                </c:pt>
                <c:pt idx="1265">
                  <c:v>807142.0011983224</c:v>
                </c:pt>
                <c:pt idx="1266">
                  <c:v>659843.7729206396</c:v>
                </c:pt>
                <c:pt idx="1267">
                  <c:v>700900.96798212954</c:v>
                </c:pt>
                <c:pt idx="1268">
                  <c:v>792205.64900031732</c:v>
                </c:pt>
                <c:pt idx="1269">
                  <c:v>2392711.9984186599</c:v>
                </c:pt>
                <c:pt idx="1270">
                  <c:v>3396773.6155811409</c:v>
                </c:pt>
                <c:pt idx="1271">
                  <c:v>2945198.6379114641</c:v>
                </c:pt>
                <c:pt idx="1272">
                  <c:v>4249896.3957390925</c:v>
                </c:pt>
                <c:pt idx="1273">
                  <c:v>2457148.8912354806</c:v>
                </c:pt>
                <c:pt idx="1274">
                  <c:v>3990689.3995552263</c:v>
                </c:pt>
                <c:pt idx="1275">
                  <c:v>4555677.2812046697</c:v>
                </c:pt>
                <c:pt idx="1276">
                  <c:v>3562474.551022097</c:v>
                </c:pt>
                <c:pt idx="1277">
                  <c:v>4988176.7128416328</c:v>
                </c:pt>
                <c:pt idx="1278">
                  <c:v>3193702.8461418389</c:v>
                </c:pt>
                <c:pt idx="1279">
                  <c:v>2753745.6804164299</c:v>
                </c:pt>
                <c:pt idx="1280">
                  <c:v>3743260.3332447717</c:v>
                </c:pt>
                <c:pt idx="1281">
                  <c:v>6412794.3643072797</c:v>
                </c:pt>
                <c:pt idx="1282">
                  <c:v>6895110.3565365029</c:v>
                </c:pt>
                <c:pt idx="1283">
                  <c:v>6140607.3298429316</c:v>
                </c:pt>
                <c:pt idx="1284">
                  <c:v>6909728.0656747054</c:v>
                </c:pt>
                <c:pt idx="1285">
                  <c:v>6399893.1297709923</c:v>
                </c:pt>
                <c:pt idx="1286">
                  <c:v>6140279.4292508923</c:v>
                </c:pt>
                <c:pt idx="1287">
                  <c:v>6389062.8904623073</c:v>
                </c:pt>
                <c:pt idx="1288">
                  <c:v>6275945.9927297905</c:v>
                </c:pt>
                <c:pt idx="1289">
                  <c:v>493722.3974763407</c:v>
                </c:pt>
                <c:pt idx="1290">
                  <c:v>506951.871657754</c:v>
                </c:pt>
                <c:pt idx="1291">
                  <c:v>565723.3480176212</c:v>
                </c:pt>
                <c:pt idx="1292">
                  <c:v>1099726.0273972603</c:v>
                </c:pt>
                <c:pt idx="1293">
                  <c:v>522834.37952679867</c:v>
                </c:pt>
                <c:pt idx="1294">
                  <c:v>1350000</c:v>
                </c:pt>
                <c:pt idx="1295">
                  <c:v>942685.06900878297</c:v>
                </c:pt>
                <c:pt idx="1296">
                  <c:v>1530000</c:v>
                </c:pt>
                <c:pt idx="1297">
                  <c:v>1218461.5384615385</c:v>
                </c:pt>
                <c:pt idx="1298">
                  <c:v>626956.52173913049</c:v>
                </c:pt>
                <c:pt idx="1299">
                  <c:v>670574.45621862798</c:v>
                </c:pt>
                <c:pt idx="1300">
                  <c:v>705952.6066350711</c:v>
                </c:pt>
                <c:pt idx="1301">
                  <c:v>1758750</c:v>
                </c:pt>
                <c:pt idx="1302">
                  <c:v>1308381.6013628619</c:v>
                </c:pt>
                <c:pt idx="1303">
                  <c:v>818942.18415417557</c:v>
                </c:pt>
                <c:pt idx="1304">
                  <c:v>1724879.8252002914</c:v>
                </c:pt>
                <c:pt idx="1305">
                  <c:v>1104601.3667425967</c:v>
                </c:pt>
                <c:pt idx="1306">
                  <c:v>819564.03269754769</c:v>
                </c:pt>
                <c:pt idx="1307">
                  <c:v>1241368.5307398401</c:v>
                </c:pt>
                <c:pt idx="1308">
                  <c:v>780509.91501416429</c:v>
                </c:pt>
                <c:pt idx="1309">
                  <c:v>1031742.6900584796</c:v>
                </c:pt>
                <c:pt idx="1310">
                  <c:v>1425542.1686746988</c:v>
                </c:pt>
                <c:pt idx="1311">
                  <c:v>1242522.3214285714</c:v>
                </c:pt>
                <c:pt idx="1312">
                  <c:v>974029.72027972026</c:v>
                </c:pt>
                <c:pt idx="1313">
                  <c:v>594866.9201520913</c:v>
                </c:pt>
                <c:pt idx="1314">
                  <c:v>1063880.5970149254</c:v>
                </c:pt>
                <c:pt idx="1315">
                  <c:v>631875.90887057688</c:v>
                </c:pt>
                <c:pt idx="1316">
                  <c:v>539612.7366609294</c:v>
                </c:pt>
                <c:pt idx="1317">
                  <c:v>464907.97546012269</c:v>
                </c:pt>
                <c:pt idx="1318">
                  <c:v>501555.59040301084</c:v>
                </c:pt>
                <c:pt idx="1319">
                  <c:v>1450588.2352941176</c:v>
                </c:pt>
                <c:pt idx="1320">
                  <c:v>628866.00436152169</c:v>
                </c:pt>
                <c:pt idx="1321">
                  <c:v>361410.2791911597</c:v>
                </c:pt>
                <c:pt idx="1322">
                  <c:v>455574.62686567166</c:v>
                </c:pt>
                <c:pt idx="1323">
                  <c:v>381259.40492341673</c:v>
                </c:pt>
                <c:pt idx="1324">
                  <c:v>439894.05643393472</c:v>
                </c:pt>
                <c:pt idx="1325">
                  <c:v>471544.65419557004</c:v>
                </c:pt>
                <c:pt idx="1326">
                  <c:v>482388.10900082579</c:v>
                </c:pt>
                <c:pt idx="1327">
                  <c:v>483420.89225284004</c:v>
                </c:pt>
                <c:pt idx="1328">
                  <c:v>371709.75127263373</c:v>
                </c:pt>
                <c:pt idx="1329">
                  <c:v>458980.04434589803</c:v>
                </c:pt>
                <c:pt idx="1330">
                  <c:v>466331.12582781457</c:v>
                </c:pt>
                <c:pt idx="1331">
                  <c:v>468274.11167512689</c:v>
                </c:pt>
                <c:pt idx="1332">
                  <c:v>466963.66669307015</c:v>
                </c:pt>
                <c:pt idx="1333">
                  <c:v>476179.20000000001</c:v>
                </c:pt>
                <c:pt idx="1334">
                  <c:v>492943.17111459968</c:v>
                </c:pt>
                <c:pt idx="1335">
                  <c:v>347614.16344969062</c:v>
                </c:pt>
                <c:pt idx="1336">
                  <c:v>414325.35235430743</c:v>
                </c:pt>
                <c:pt idx="1337">
                  <c:v>480094.42249487631</c:v>
                </c:pt>
                <c:pt idx="1338">
                  <c:v>480206.45056609984</c:v>
                </c:pt>
                <c:pt idx="1339">
                  <c:v>340037.40914339194</c:v>
                </c:pt>
                <c:pt idx="1340">
                  <c:v>604973.26203208556</c:v>
                </c:pt>
                <c:pt idx="1341">
                  <c:v>1086417.6570458405</c:v>
                </c:pt>
                <c:pt idx="1342">
                  <c:v>478750</c:v>
                </c:pt>
                <c:pt idx="1343">
                  <c:v>502445.82043343654</c:v>
                </c:pt>
                <c:pt idx="1344">
                  <c:v>507444.97607655503</c:v>
                </c:pt>
                <c:pt idx="1345">
                  <c:v>484400.75614366727</c:v>
                </c:pt>
                <c:pt idx="1346">
                  <c:v>459301.84804928134</c:v>
                </c:pt>
                <c:pt idx="1347">
                  <c:v>501367.87748715025</c:v>
                </c:pt>
                <c:pt idx="1348">
                  <c:v>535870.99903006793</c:v>
                </c:pt>
                <c:pt idx="1349">
                  <c:v>477126.64599417424</c:v>
                </c:pt>
                <c:pt idx="1350">
                  <c:v>404470.5882352941</c:v>
                </c:pt>
                <c:pt idx="1351">
                  <c:v>410462.88209606986</c:v>
                </c:pt>
                <c:pt idx="1352">
                  <c:v>558620.68965517241</c:v>
                </c:pt>
                <c:pt idx="1353">
                  <c:v>628429.09090909094</c:v>
                </c:pt>
                <c:pt idx="1354">
                  <c:v>461990.19394592562</c:v>
                </c:pt>
                <c:pt idx="1355">
                  <c:v>622182.6644240038</c:v>
                </c:pt>
                <c:pt idx="1356">
                  <c:v>487567.56756756757</c:v>
                </c:pt>
                <c:pt idx="1357">
                  <c:v>447602.53699788585</c:v>
                </c:pt>
                <c:pt idx="1358">
                  <c:v>468630.19693654269</c:v>
                </c:pt>
                <c:pt idx="1359">
                  <c:v>523851.06382978725</c:v>
                </c:pt>
                <c:pt idx="1360">
                  <c:v>682922.15568862273</c:v>
                </c:pt>
                <c:pt idx="1361">
                  <c:v>475080.67329464894</c:v>
                </c:pt>
                <c:pt idx="1362">
                  <c:v>467196.72389516723</c:v>
                </c:pt>
                <c:pt idx="1363">
                  <c:v>454217.89494881465</c:v>
                </c:pt>
                <c:pt idx="1364">
                  <c:v>514243.17617866007</c:v>
                </c:pt>
                <c:pt idx="1365">
                  <c:v>535657.56281169364</c:v>
                </c:pt>
                <c:pt idx="1366">
                  <c:v>528795.47291835083</c:v>
                </c:pt>
                <c:pt idx="1367">
                  <c:v>477644.37445687159</c:v>
                </c:pt>
                <c:pt idx="1368">
                  <c:v>546264.78945997334</c:v>
                </c:pt>
                <c:pt idx="1369">
                  <c:v>503053.58948432759</c:v>
                </c:pt>
                <c:pt idx="1370">
                  <c:v>499034.4827586207</c:v>
                </c:pt>
                <c:pt idx="1371">
                  <c:v>455181.9777647747</c:v>
                </c:pt>
                <c:pt idx="1372">
                  <c:v>619780.21978021984</c:v>
                </c:pt>
                <c:pt idx="1373">
                  <c:v>536142.85714285716</c:v>
                </c:pt>
                <c:pt idx="1374">
                  <c:v>600000</c:v>
                </c:pt>
                <c:pt idx="1375">
                  <c:v>497345.20963078644</c:v>
                </c:pt>
                <c:pt idx="1376">
                  <c:v>487924.52830188681</c:v>
                </c:pt>
                <c:pt idx="1377">
                  <c:v>429911.18771085638</c:v>
                </c:pt>
                <c:pt idx="1378">
                  <c:v>472075.47169811319</c:v>
                </c:pt>
                <c:pt idx="1379">
                  <c:v>503893.79924810154</c:v>
                </c:pt>
                <c:pt idx="1380">
                  <c:v>278967.27037541784</c:v>
                </c:pt>
                <c:pt idx="1381">
                  <c:v>565815.88305017783</c:v>
                </c:pt>
                <c:pt idx="1382">
                  <c:v>727114.17293631088</c:v>
                </c:pt>
                <c:pt idx="1383">
                  <c:v>656652.36051502149</c:v>
                </c:pt>
                <c:pt idx="1384">
                  <c:v>627361.56351791532</c:v>
                </c:pt>
                <c:pt idx="1385">
                  <c:v>530313.2530120482</c:v>
                </c:pt>
                <c:pt idx="1386">
                  <c:v>476612.18424962851</c:v>
                </c:pt>
                <c:pt idx="1387">
                  <c:v>706101.26582278486</c:v>
                </c:pt>
                <c:pt idx="1388">
                  <c:v>1162660.4973973394</c:v>
                </c:pt>
                <c:pt idx="1389">
                  <c:v>484983.38870431896</c:v>
                </c:pt>
                <c:pt idx="1390">
                  <c:v>706081.25819134992</c:v>
                </c:pt>
                <c:pt idx="1391">
                  <c:v>855926.77345537755</c:v>
                </c:pt>
                <c:pt idx="1392">
                  <c:v>630500.92764378479</c:v>
                </c:pt>
                <c:pt idx="1393">
                  <c:v>461442.66870990762</c:v>
                </c:pt>
                <c:pt idx="1394">
                  <c:v>431550.5335456591</c:v>
                </c:pt>
                <c:pt idx="1395">
                  <c:v>475827.22518500203</c:v>
                </c:pt>
                <c:pt idx="1396">
                  <c:v>378599.58000395889</c:v>
                </c:pt>
                <c:pt idx="1397">
                  <c:v>465231.44004545576</c:v>
                </c:pt>
                <c:pt idx="1398">
                  <c:v>576547.61904761905</c:v>
                </c:pt>
                <c:pt idx="1399">
                  <c:v>424719.10112359549</c:v>
                </c:pt>
                <c:pt idx="1400">
                  <c:v>460307.39277851174</c:v>
                </c:pt>
                <c:pt idx="1401">
                  <c:v>436480.70739549841</c:v>
                </c:pt>
                <c:pt idx="1402">
                  <c:v>456385.6750838958</c:v>
                </c:pt>
                <c:pt idx="1403">
                  <c:v>462161.56663540652</c:v>
                </c:pt>
                <c:pt idx="1404">
                  <c:v>441100.24398633547</c:v>
                </c:pt>
                <c:pt idx="1405">
                  <c:v>468610.00537923613</c:v>
                </c:pt>
                <c:pt idx="1406">
                  <c:v>486695.44364508393</c:v>
                </c:pt>
                <c:pt idx="1407">
                  <c:v>427500</c:v>
                </c:pt>
                <c:pt idx="1408">
                  <c:v>434002.0372587429</c:v>
                </c:pt>
                <c:pt idx="1409">
                  <c:v>476105.06112270762</c:v>
                </c:pt>
                <c:pt idx="1410">
                  <c:v>475767.32673267327</c:v>
                </c:pt>
                <c:pt idx="1411">
                  <c:v>472788.14946923323</c:v>
                </c:pt>
                <c:pt idx="1412">
                  <c:v>470579.06943035225</c:v>
                </c:pt>
                <c:pt idx="1413">
                  <c:v>478525.02194907813</c:v>
                </c:pt>
                <c:pt idx="1414">
                  <c:v>464751.27317172539</c:v>
                </c:pt>
                <c:pt idx="1415">
                  <c:v>440800.47830196266</c:v>
                </c:pt>
                <c:pt idx="1416">
                  <c:v>404071.58127953176</c:v>
                </c:pt>
                <c:pt idx="1417">
                  <c:v>464020.31002582231</c:v>
                </c:pt>
                <c:pt idx="1418">
                  <c:v>449104.00655578572</c:v>
                </c:pt>
                <c:pt idx="1419">
                  <c:v>476036.98811096436</c:v>
                </c:pt>
                <c:pt idx="1420">
                  <c:v>449910.78934774426</c:v>
                </c:pt>
                <c:pt idx="1421">
                  <c:v>388337.62341312779</c:v>
                </c:pt>
                <c:pt idx="1422">
                  <c:v>441081.08108108107</c:v>
                </c:pt>
                <c:pt idx="1423">
                  <c:v>425893.12028015999</c:v>
                </c:pt>
                <c:pt idx="1424">
                  <c:v>451067.97265942907</c:v>
                </c:pt>
                <c:pt idx="1425">
                  <c:v>464865.38804142701</c:v>
                </c:pt>
                <c:pt idx="1426">
                  <c:v>361866.66040778143</c:v>
                </c:pt>
                <c:pt idx="1427">
                  <c:v>479672.5125619084</c:v>
                </c:pt>
                <c:pt idx="1428">
                  <c:v>395327.10280373832</c:v>
                </c:pt>
                <c:pt idx="1429">
                  <c:v>436523.23580034421</c:v>
                </c:pt>
                <c:pt idx="1430">
                  <c:v>412264.68910439248</c:v>
                </c:pt>
                <c:pt idx="1431">
                  <c:v>466645.76802507835</c:v>
                </c:pt>
                <c:pt idx="1432">
                  <c:v>402088.83317218442</c:v>
                </c:pt>
                <c:pt idx="1433">
                  <c:v>483832.92383292381</c:v>
                </c:pt>
                <c:pt idx="1434">
                  <c:v>500054.79452054796</c:v>
                </c:pt>
                <c:pt idx="1435">
                  <c:v>455076.92307692306</c:v>
                </c:pt>
                <c:pt idx="1436">
                  <c:v>1101063.8297872341</c:v>
                </c:pt>
                <c:pt idx="1437">
                  <c:v>468320.61068702291</c:v>
                </c:pt>
                <c:pt idx="1438">
                  <c:v>224637.72054462534</c:v>
                </c:pt>
                <c:pt idx="1439">
                  <c:v>480715.35022354696</c:v>
                </c:pt>
                <c:pt idx="1440">
                  <c:v>459760.87295809662</c:v>
                </c:pt>
                <c:pt idx="1441">
                  <c:v>534991.93548387091</c:v>
                </c:pt>
                <c:pt idx="1442">
                  <c:v>472000</c:v>
                </c:pt>
                <c:pt idx="1443">
                  <c:v>459304.66605672461</c:v>
                </c:pt>
                <c:pt idx="1444">
                  <c:v>467200</c:v>
                </c:pt>
                <c:pt idx="1445">
                  <c:v>475596.33027522935</c:v>
                </c:pt>
                <c:pt idx="1446">
                  <c:v>426234.35379279143</c:v>
                </c:pt>
                <c:pt idx="1447">
                  <c:v>441631.34075384488</c:v>
                </c:pt>
                <c:pt idx="1448">
                  <c:v>551250</c:v>
                </c:pt>
                <c:pt idx="1449">
                  <c:v>493362.59406614787</c:v>
                </c:pt>
                <c:pt idx="1450">
                  <c:v>1043669.7247706422</c:v>
                </c:pt>
                <c:pt idx="1451">
                  <c:v>477194.24460431654</c:v>
                </c:pt>
                <c:pt idx="1452">
                  <c:v>457661.88466760045</c:v>
                </c:pt>
                <c:pt idx="1453">
                  <c:v>502916.5928317245</c:v>
                </c:pt>
                <c:pt idx="1454">
                  <c:v>444289.39339673915</c:v>
                </c:pt>
                <c:pt idx="1455">
                  <c:v>414083.6101781067</c:v>
                </c:pt>
                <c:pt idx="1456">
                  <c:v>610113.89521640097</c:v>
                </c:pt>
                <c:pt idx="1457">
                  <c:v>494883.0831408776</c:v>
                </c:pt>
                <c:pt idx="1458">
                  <c:v>543941.60583941604</c:v>
                </c:pt>
                <c:pt idx="1459">
                  <c:v>500059.97001499252</c:v>
                </c:pt>
                <c:pt idx="1460">
                  <c:v>418616.75687438482</c:v>
                </c:pt>
                <c:pt idx="1461">
                  <c:v>421820.28354007634</c:v>
                </c:pt>
                <c:pt idx="1462">
                  <c:v>655545.2436194896</c:v>
                </c:pt>
                <c:pt idx="1463">
                  <c:v>464324.32432432432</c:v>
                </c:pt>
                <c:pt idx="1464">
                  <c:v>661228.70813397132</c:v>
                </c:pt>
                <c:pt idx="1465">
                  <c:v>565014.32664756442</c:v>
                </c:pt>
                <c:pt idx="1466">
                  <c:v>595766.87116564414</c:v>
                </c:pt>
                <c:pt idx="1467">
                  <c:v>678082.19178082189</c:v>
                </c:pt>
                <c:pt idx="1468">
                  <c:v>459977.3774743402</c:v>
                </c:pt>
                <c:pt idx="1469">
                  <c:v>499287.02920386905</c:v>
                </c:pt>
                <c:pt idx="1470">
                  <c:v>381739.13043478259</c:v>
                </c:pt>
                <c:pt idx="1471">
                  <c:v>523902.43902439025</c:v>
                </c:pt>
                <c:pt idx="1472">
                  <c:v>538656.08959402703</c:v>
                </c:pt>
                <c:pt idx="1473">
                  <c:v>506563.46749226004</c:v>
                </c:pt>
                <c:pt idx="1474">
                  <c:v>511705.6856187291</c:v>
                </c:pt>
                <c:pt idx="1475">
                  <c:v>496644.32176656154</c:v>
                </c:pt>
                <c:pt idx="1476">
                  <c:v>609432.0903181663</c:v>
                </c:pt>
                <c:pt idx="1477">
                  <c:v>412601.207943457</c:v>
                </c:pt>
                <c:pt idx="1478">
                  <c:v>917260.27397260279</c:v>
                </c:pt>
                <c:pt idx="1479">
                  <c:v>508285.71428571426</c:v>
                </c:pt>
                <c:pt idx="1480">
                  <c:v>430042.57852413243</c:v>
                </c:pt>
                <c:pt idx="1481">
                  <c:v>465909.20754531928</c:v>
                </c:pt>
                <c:pt idx="1482">
                  <c:v>885933.729170657</c:v>
                </c:pt>
                <c:pt idx="1483">
                  <c:v>463582.91117865586</c:v>
                </c:pt>
                <c:pt idx="1484">
                  <c:v>1122797.2027972029</c:v>
                </c:pt>
                <c:pt idx="1485">
                  <c:v>672172.40290495742</c:v>
                </c:pt>
                <c:pt idx="1486">
                  <c:v>471847.35092867026</c:v>
                </c:pt>
                <c:pt idx="1487">
                  <c:v>509541.72418092779</c:v>
                </c:pt>
                <c:pt idx="1488">
                  <c:v>447689.24511575158</c:v>
                </c:pt>
                <c:pt idx="1489">
                  <c:v>509383.25623540237</c:v>
                </c:pt>
                <c:pt idx="1490">
                  <c:v>479981.27828508848</c:v>
                </c:pt>
                <c:pt idx="1491">
                  <c:v>500130.60001525906</c:v>
                </c:pt>
                <c:pt idx="1492">
                  <c:v>1242431.3186813188</c:v>
                </c:pt>
                <c:pt idx="1493">
                  <c:v>1935867.9174484052</c:v>
                </c:pt>
                <c:pt idx="1494">
                  <c:v>1678283.1325301204</c:v>
                </c:pt>
                <c:pt idx="1495">
                  <c:v>1584983.4526746494</c:v>
                </c:pt>
                <c:pt idx="1496">
                  <c:v>2251474.06733394</c:v>
                </c:pt>
                <c:pt idx="1497">
                  <c:v>2305501.3727284614</c:v>
                </c:pt>
                <c:pt idx="1498">
                  <c:v>1408321.9645293315</c:v>
                </c:pt>
                <c:pt idx="1499">
                  <c:v>1916441.5081096753</c:v>
                </c:pt>
                <c:pt idx="1500">
                  <c:v>431114.53950210108</c:v>
                </c:pt>
                <c:pt idx="1501">
                  <c:v>445398.83812791406</c:v>
                </c:pt>
                <c:pt idx="1502">
                  <c:v>458133.18129454867</c:v>
                </c:pt>
                <c:pt idx="1503">
                  <c:v>461166.11834428826</c:v>
                </c:pt>
                <c:pt idx="1504">
                  <c:v>480330.98901175213</c:v>
                </c:pt>
                <c:pt idx="1505">
                  <c:v>435362.32811360894</c:v>
                </c:pt>
                <c:pt idx="1506">
                  <c:v>460285.94095744152</c:v>
                </c:pt>
                <c:pt idx="1507">
                  <c:v>468580.10536101641</c:v>
                </c:pt>
                <c:pt idx="1508">
                  <c:v>540979.46375336219</c:v>
                </c:pt>
                <c:pt idx="1509">
                  <c:v>574774.148714385</c:v>
                </c:pt>
                <c:pt idx="1510">
                  <c:v>2801872.7233769018</c:v>
                </c:pt>
                <c:pt idx="1511">
                  <c:v>2596806.879541364</c:v>
                </c:pt>
                <c:pt idx="1512">
                  <c:v>3460648.395721925</c:v>
                </c:pt>
                <c:pt idx="1513">
                  <c:v>2314963.6548529244</c:v>
                </c:pt>
                <c:pt idx="1514">
                  <c:v>4293585.2372583477</c:v>
                </c:pt>
                <c:pt idx="1515">
                  <c:v>1645649.4325346784</c:v>
                </c:pt>
                <c:pt idx="1516">
                  <c:v>2085262.6529143678</c:v>
                </c:pt>
                <c:pt idx="1517">
                  <c:v>2214341.8467583498</c:v>
                </c:pt>
                <c:pt idx="1518">
                  <c:v>2219416.9973997539</c:v>
                </c:pt>
                <c:pt idx="1519">
                  <c:v>505698.72958257713</c:v>
                </c:pt>
                <c:pt idx="1520">
                  <c:v>478172.4509005248</c:v>
                </c:pt>
                <c:pt idx="1521">
                  <c:v>453010.48091993615</c:v>
                </c:pt>
                <c:pt idx="1522">
                  <c:v>460712.12911065191</c:v>
                </c:pt>
                <c:pt idx="1523">
                  <c:v>572112.08406304731</c:v>
                </c:pt>
                <c:pt idx="1524">
                  <c:v>429988.93213732488</c:v>
                </c:pt>
                <c:pt idx="1525">
                  <c:v>445761.44699272572</c:v>
                </c:pt>
                <c:pt idx="1526">
                  <c:v>324554.29993327177</c:v>
                </c:pt>
                <c:pt idx="1527">
                  <c:v>490677.73788150807</c:v>
                </c:pt>
                <c:pt idx="1528">
                  <c:v>871760.34589252621</c:v>
                </c:pt>
                <c:pt idx="1529">
                  <c:v>444358.2089552239</c:v>
                </c:pt>
                <c:pt idx="1530">
                  <c:v>367853.13423502224</c:v>
                </c:pt>
                <c:pt idx="1531">
                  <c:v>337859.37139737466</c:v>
                </c:pt>
                <c:pt idx="1532">
                  <c:v>432138.07402150129</c:v>
                </c:pt>
                <c:pt idx="1533">
                  <c:v>471337.82483908808</c:v>
                </c:pt>
                <c:pt idx="1534">
                  <c:v>381058.99959716795</c:v>
                </c:pt>
                <c:pt idx="1535">
                  <c:v>425562.18485725386</c:v>
                </c:pt>
                <c:pt idx="1536">
                  <c:v>593587.78625954199</c:v>
                </c:pt>
                <c:pt idx="1537">
                  <c:v>519640.10282776348</c:v>
                </c:pt>
                <c:pt idx="1538">
                  <c:v>396135.88637897407</c:v>
                </c:pt>
                <c:pt idx="1539">
                  <c:v>513590.73359073361</c:v>
                </c:pt>
                <c:pt idx="1540">
                  <c:v>465309.60854092526</c:v>
                </c:pt>
                <c:pt idx="1541">
                  <c:v>467648.38467317808</c:v>
                </c:pt>
                <c:pt idx="1542">
                  <c:v>331773.71944097715</c:v>
                </c:pt>
                <c:pt idx="1543">
                  <c:v>475347.60487994028</c:v>
                </c:pt>
                <c:pt idx="1544">
                  <c:v>437583.33333333331</c:v>
                </c:pt>
                <c:pt idx="1545">
                  <c:v>458478.8965150796</c:v>
                </c:pt>
                <c:pt idx="1546">
                  <c:v>430336.29539208562</c:v>
                </c:pt>
                <c:pt idx="1547">
                  <c:v>470854.78887744591</c:v>
                </c:pt>
                <c:pt idx="1548">
                  <c:v>456186.69856570417</c:v>
                </c:pt>
                <c:pt idx="1549">
                  <c:v>472089.18240858597</c:v>
                </c:pt>
                <c:pt idx="1550">
                  <c:v>411514.72081218276</c:v>
                </c:pt>
                <c:pt idx="1551">
                  <c:v>280037.52203015646</c:v>
                </c:pt>
                <c:pt idx="1552">
                  <c:v>357495.56634715863</c:v>
                </c:pt>
                <c:pt idx="1553">
                  <c:v>323682.69208167651</c:v>
                </c:pt>
                <c:pt idx="1554">
                  <c:v>455318.73566903587</c:v>
                </c:pt>
                <c:pt idx="1555">
                  <c:v>461918.91891891893</c:v>
                </c:pt>
                <c:pt idx="1556">
                  <c:v>417491.13079835672</c:v>
                </c:pt>
                <c:pt idx="1557">
                  <c:v>477062.35747013218</c:v>
                </c:pt>
                <c:pt idx="1558">
                  <c:v>460920.50209205021</c:v>
                </c:pt>
                <c:pt idx="1559">
                  <c:v>506100.7957559682</c:v>
                </c:pt>
                <c:pt idx="1560">
                  <c:v>492436.70886075951</c:v>
                </c:pt>
                <c:pt idx="1561">
                  <c:v>465985.19515489915</c:v>
                </c:pt>
                <c:pt idx="1562">
                  <c:v>406363.63636363635</c:v>
                </c:pt>
                <c:pt idx="1563">
                  <c:v>550883.28075709776</c:v>
                </c:pt>
                <c:pt idx="1564">
                  <c:v>449443.29896907217</c:v>
                </c:pt>
                <c:pt idx="1565">
                  <c:v>462075.94936708861</c:v>
                </c:pt>
                <c:pt idx="1566">
                  <c:v>440791.7766781213</c:v>
                </c:pt>
                <c:pt idx="1567">
                  <c:v>435524.47552447551</c:v>
                </c:pt>
                <c:pt idx="1568">
                  <c:v>450516.93404634582</c:v>
                </c:pt>
                <c:pt idx="1569">
                  <c:v>435387.34619238478</c:v>
                </c:pt>
                <c:pt idx="1570">
                  <c:v>463448.27586206899</c:v>
                </c:pt>
                <c:pt idx="1571">
                  <c:v>382245.08127143868</c:v>
                </c:pt>
                <c:pt idx="1572">
                  <c:v>368741.94493105786</c:v>
                </c:pt>
                <c:pt idx="1573">
                  <c:v>444630.68181818182</c:v>
                </c:pt>
                <c:pt idx="1574">
                  <c:v>418064.51612903224</c:v>
                </c:pt>
                <c:pt idx="1575">
                  <c:v>479068.32298136648</c:v>
                </c:pt>
                <c:pt idx="1576">
                  <c:v>462328.76712328766</c:v>
                </c:pt>
                <c:pt idx="1577">
                  <c:v>473373.13432835822</c:v>
                </c:pt>
                <c:pt idx="1578">
                  <c:v>635146.93043341709</c:v>
                </c:pt>
                <c:pt idx="1579">
                  <c:v>534124.62908011873</c:v>
                </c:pt>
                <c:pt idx="1580">
                  <c:v>464012.8410914928</c:v>
                </c:pt>
                <c:pt idx="1581">
                  <c:v>498064.51612903224</c:v>
                </c:pt>
                <c:pt idx="1582">
                  <c:v>459160.30534351146</c:v>
                </c:pt>
                <c:pt idx="1583">
                  <c:v>468534.32282003708</c:v>
                </c:pt>
                <c:pt idx="1584">
                  <c:v>466970.6336939722</c:v>
                </c:pt>
                <c:pt idx="1585">
                  <c:v>274401.57803115615</c:v>
                </c:pt>
                <c:pt idx="1586">
                  <c:v>449217.45556806657</c:v>
                </c:pt>
                <c:pt idx="1587">
                  <c:v>451135.13513513515</c:v>
                </c:pt>
                <c:pt idx="1588">
                  <c:v>429508.87288287212</c:v>
                </c:pt>
                <c:pt idx="1589">
                  <c:v>463785.21689162077</c:v>
                </c:pt>
                <c:pt idx="1590">
                  <c:v>483217.33102253033</c:v>
                </c:pt>
                <c:pt idx="1591">
                  <c:v>767710.48647379619</c:v>
                </c:pt>
                <c:pt idx="1592">
                  <c:v>436248.44720496895</c:v>
                </c:pt>
                <c:pt idx="1593">
                  <c:v>437610.01211142511</c:v>
                </c:pt>
                <c:pt idx="1594">
                  <c:v>489906.65199817339</c:v>
                </c:pt>
                <c:pt idx="1595">
                  <c:v>410142.85714285716</c:v>
                </c:pt>
                <c:pt idx="1596">
                  <c:v>512988.35705045279</c:v>
                </c:pt>
                <c:pt idx="1597">
                  <c:v>475841.58415841585</c:v>
                </c:pt>
                <c:pt idx="1598">
                  <c:v>448695.26627218933</c:v>
                </c:pt>
                <c:pt idx="1599">
                  <c:v>368526.83541644819</c:v>
                </c:pt>
                <c:pt idx="1600">
                  <c:v>465524.01746724889</c:v>
                </c:pt>
                <c:pt idx="1601">
                  <c:v>357314.04626525578</c:v>
                </c:pt>
                <c:pt idx="1602">
                  <c:v>440444.44444444444</c:v>
                </c:pt>
                <c:pt idx="1603">
                  <c:v>494064.55743863975</c:v>
                </c:pt>
                <c:pt idx="1604">
                  <c:v>483217.66561514197</c:v>
                </c:pt>
                <c:pt idx="1605">
                  <c:v>477860.95392077608</c:v>
                </c:pt>
                <c:pt idx="1606">
                  <c:v>411190.92288247362</c:v>
                </c:pt>
                <c:pt idx="1607">
                  <c:v>478347.10743801651</c:v>
                </c:pt>
                <c:pt idx="1608">
                  <c:v>423185.00592105265</c:v>
                </c:pt>
                <c:pt idx="1609">
                  <c:v>368914.45344528736</c:v>
                </c:pt>
                <c:pt idx="1610">
                  <c:v>525751.97889182053</c:v>
                </c:pt>
                <c:pt idx="1611">
                  <c:v>489722.81449893391</c:v>
                </c:pt>
                <c:pt idx="1612">
                  <c:v>127343.8875</c:v>
                </c:pt>
                <c:pt idx="1613">
                  <c:v>465832.24938677397</c:v>
                </c:pt>
                <c:pt idx="1614">
                  <c:v>476383.56164383562</c:v>
                </c:pt>
                <c:pt idx="1615">
                  <c:v>486382.97872340423</c:v>
                </c:pt>
                <c:pt idx="1616">
                  <c:v>446776.02474369516</c:v>
                </c:pt>
                <c:pt idx="1617">
                  <c:v>226997.1744387293</c:v>
                </c:pt>
                <c:pt idx="1618">
                  <c:v>63776.551164685581</c:v>
                </c:pt>
                <c:pt idx="1619">
                  <c:v>477197.60479041917</c:v>
                </c:pt>
                <c:pt idx="1620">
                  <c:v>286555.90224004426</c:v>
                </c:pt>
                <c:pt idx="1621">
                  <c:v>455294.1176470588</c:v>
                </c:pt>
                <c:pt idx="1622">
                  <c:v>457003.89105058368</c:v>
                </c:pt>
                <c:pt idx="1623">
                  <c:v>458907.84982935153</c:v>
                </c:pt>
                <c:pt idx="1624">
                  <c:v>433446.16471674875</c:v>
                </c:pt>
                <c:pt idx="1625">
                  <c:v>469467.55407653912</c:v>
                </c:pt>
                <c:pt idx="1626">
                  <c:v>466640.15904572565</c:v>
                </c:pt>
                <c:pt idx="1627">
                  <c:v>458796.69421487604</c:v>
                </c:pt>
                <c:pt idx="1628">
                  <c:v>442156.57311669126</c:v>
                </c:pt>
                <c:pt idx="1629">
                  <c:v>457714.28571428574</c:v>
                </c:pt>
                <c:pt idx="1630">
                  <c:v>486572.43816254416</c:v>
                </c:pt>
                <c:pt idx="1631">
                  <c:v>420604.83870967739</c:v>
                </c:pt>
                <c:pt idx="1632">
                  <c:v>150316.78569883489</c:v>
                </c:pt>
                <c:pt idx="1633">
                  <c:v>27322.922698767008</c:v>
                </c:pt>
                <c:pt idx="1634">
                  <c:v>1274257.4257425743</c:v>
                </c:pt>
                <c:pt idx="1635">
                  <c:v>1937950.9237061064</c:v>
                </c:pt>
                <c:pt idx="1636">
                  <c:v>2420302.1148036253</c:v>
                </c:pt>
                <c:pt idx="1637">
                  <c:v>3333095.8390423306</c:v>
                </c:pt>
                <c:pt idx="1638">
                  <c:v>1677317.3901741616</c:v>
                </c:pt>
                <c:pt idx="1639">
                  <c:v>2184625.4071661239</c:v>
                </c:pt>
                <c:pt idx="1640">
                  <c:v>1590608.9604560786</c:v>
                </c:pt>
                <c:pt idx="1641">
                  <c:v>1770441.1269502749</c:v>
                </c:pt>
                <c:pt idx="1642">
                  <c:v>2807708.20343814</c:v>
                </c:pt>
                <c:pt idx="1643">
                  <c:v>3396810.9113453194</c:v>
                </c:pt>
                <c:pt idx="1644">
                  <c:v>2321228.8999977582</c:v>
                </c:pt>
                <c:pt idx="1645">
                  <c:v>2380543.1379686929</c:v>
                </c:pt>
                <c:pt idx="1646">
                  <c:v>3582925.0871080142</c:v>
                </c:pt>
                <c:pt idx="1647">
                  <c:v>1837888.4427374301</c:v>
                </c:pt>
                <c:pt idx="1648">
                  <c:v>2562040.3202745211</c:v>
                </c:pt>
                <c:pt idx="1649">
                  <c:v>2767635.0713755093</c:v>
                </c:pt>
                <c:pt idx="1650">
                  <c:v>2512473.4231041814</c:v>
                </c:pt>
                <c:pt idx="1651">
                  <c:v>2248934.9112426033</c:v>
                </c:pt>
                <c:pt idx="1652">
                  <c:v>3671663.6722960835</c:v>
                </c:pt>
                <c:pt idx="1653">
                  <c:v>2258003.9989567939</c:v>
                </c:pt>
                <c:pt idx="1654">
                  <c:v>3929466.5334665333</c:v>
                </c:pt>
                <c:pt idx="1655">
                  <c:v>1468631.7815890794</c:v>
                </c:pt>
                <c:pt idx="1656">
                  <c:v>2001778.5894264777</c:v>
                </c:pt>
                <c:pt idx="1657">
                  <c:v>1503666.5247662074</c:v>
                </c:pt>
                <c:pt idx="1658">
                  <c:v>2327786.2140654619</c:v>
                </c:pt>
                <c:pt idx="1659">
                  <c:v>2415520.643806858</c:v>
                </c:pt>
                <c:pt idx="1660">
                  <c:v>3427535.9429513477</c:v>
                </c:pt>
                <c:pt idx="1661">
                  <c:v>1119629.2004634994</c:v>
                </c:pt>
                <c:pt idx="1662">
                  <c:v>2655847.6349937213</c:v>
                </c:pt>
                <c:pt idx="1663">
                  <c:v>4020939.6867710762</c:v>
                </c:pt>
                <c:pt idx="1664">
                  <c:v>2861570.5607888019</c:v>
                </c:pt>
                <c:pt idx="1665">
                  <c:v>3252478.3942012824</c:v>
                </c:pt>
                <c:pt idx="1666">
                  <c:v>3201335.7254989906</c:v>
                </c:pt>
                <c:pt idx="1667">
                  <c:v>3418781.7730936143</c:v>
                </c:pt>
                <c:pt idx="1668">
                  <c:v>612857.14285714284</c:v>
                </c:pt>
                <c:pt idx="1669">
                  <c:v>524431.18875159777</c:v>
                </c:pt>
                <c:pt idx="1670">
                  <c:v>1369374.3372216332</c:v>
                </c:pt>
                <c:pt idx="1671">
                  <c:v>504826.14742698194</c:v>
                </c:pt>
                <c:pt idx="1672">
                  <c:v>432361.80904522614</c:v>
                </c:pt>
                <c:pt idx="1673">
                  <c:v>711509.4339622641</c:v>
                </c:pt>
                <c:pt idx="1674">
                  <c:v>475324.67532467534</c:v>
                </c:pt>
                <c:pt idx="1675">
                  <c:v>497292.74611398962</c:v>
                </c:pt>
                <c:pt idx="1676">
                  <c:v>460255.92939878657</c:v>
                </c:pt>
                <c:pt idx="1677">
                  <c:v>455907.3990013618</c:v>
                </c:pt>
                <c:pt idx="1678">
                  <c:v>463738.93805309734</c:v>
                </c:pt>
                <c:pt idx="1679">
                  <c:v>514748.20143884892</c:v>
                </c:pt>
                <c:pt idx="1680">
                  <c:v>415843.3734939759</c:v>
                </c:pt>
                <c:pt idx="1681">
                  <c:v>724327.57325319306</c:v>
                </c:pt>
                <c:pt idx="1682">
                  <c:v>421604.27807486634</c:v>
                </c:pt>
                <c:pt idx="1683">
                  <c:v>530335.57046979864</c:v>
                </c:pt>
                <c:pt idx="1684">
                  <c:v>1430802.9197080291</c:v>
                </c:pt>
                <c:pt idx="1685">
                  <c:v>730777.07006369426</c:v>
                </c:pt>
                <c:pt idx="1686">
                  <c:v>572582.07630878442</c:v>
                </c:pt>
                <c:pt idx="1687">
                  <c:v>502118.12627291243</c:v>
                </c:pt>
                <c:pt idx="1688">
                  <c:v>581839.4648829432</c:v>
                </c:pt>
                <c:pt idx="1689">
                  <c:v>493339.64049195836</c:v>
                </c:pt>
                <c:pt idx="1690">
                  <c:v>424024.28926304169</c:v>
                </c:pt>
                <c:pt idx="1691">
                  <c:v>481967.21311475412</c:v>
                </c:pt>
                <c:pt idx="1692">
                  <c:v>502442.04018547141</c:v>
                </c:pt>
                <c:pt idx="1693">
                  <c:v>528938.08476916002</c:v>
                </c:pt>
                <c:pt idx="1694">
                  <c:v>470056.75368898979</c:v>
                </c:pt>
                <c:pt idx="1695">
                  <c:v>542521.09704641346</c:v>
                </c:pt>
                <c:pt idx="1696">
                  <c:v>437040.95112285338</c:v>
                </c:pt>
                <c:pt idx="1697">
                  <c:v>650625</c:v>
                </c:pt>
                <c:pt idx="1698">
                  <c:v>532294.73684210528</c:v>
                </c:pt>
                <c:pt idx="1699">
                  <c:v>478306.01092896174</c:v>
                </c:pt>
                <c:pt idx="1700">
                  <c:v>431134.84646194929</c:v>
                </c:pt>
                <c:pt idx="1701">
                  <c:v>909113.92405063286</c:v>
                </c:pt>
                <c:pt idx="1702">
                  <c:v>663503.24374420755</c:v>
                </c:pt>
                <c:pt idx="1703">
                  <c:v>513589.16478555306</c:v>
                </c:pt>
                <c:pt idx="1704">
                  <c:v>845981.93375710945</c:v>
                </c:pt>
                <c:pt idx="1705">
                  <c:v>538166.53193209379</c:v>
                </c:pt>
                <c:pt idx="1706">
                  <c:v>515349.35718278366</c:v>
                </c:pt>
                <c:pt idx="1707">
                  <c:v>509189.18918918917</c:v>
                </c:pt>
                <c:pt idx="1708">
                  <c:v>1020329.6703296703</c:v>
                </c:pt>
                <c:pt idx="1709">
                  <c:v>530463.57615894044</c:v>
                </c:pt>
                <c:pt idx="1710">
                  <c:v>1288324.8730964467</c:v>
                </c:pt>
                <c:pt idx="1711">
                  <c:v>581394.38085327786</c:v>
                </c:pt>
                <c:pt idx="1712">
                  <c:v>574009.52858575725</c:v>
                </c:pt>
                <c:pt idx="1713">
                  <c:v>470454.54545454547</c:v>
                </c:pt>
                <c:pt idx="1714">
                  <c:v>548027.94196668454</c:v>
                </c:pt>
                <c:pt idx="1715">
                  <c:v>496729.77624784852</c:v>
                </c:pt>
                <c:pt idx="1716">
                  <c:v>1235586.5102639296</c:v>
                </c:pt>
                <c:pt idx="1717">
                  <c:v>1188718.8019966723</c:v>
                </c:pt>
                <c:pt idx="1718">
                  <c:v>693676.62203913496</c:v>
                </c:pt>
                <c:pt idx="1719">
                  <c:v>1044631.0756972112</c:v>
                </c:pt>
                <c:pt idx="1720">
                  <c:v>556207.79220779217</c:v>
                </c:pt>
                <c:pt idx="1721">
                  <c:v>731564.6635281085</c:v>
                </c:pt>
                <c:pt idx="1722">
                  <c:v>744245.28301886795</c:v>
                </c:pt>
                <c:pt idx="1723">
                  <c:v>496216.21621621621</c:v>
                </c:pt>
                <c:pt idx="1724">
                  <c:v>521273.54260089685</c:v>
                </c:pt>
                <c:pt idx="1725">
                  <c:v>1232826.5524625268</c:v>
                </c:pt>
                <c:pt idx="1726">
                  <c:v>607241.37931034481</c:v>
                </c:pt>
                <c:pt idx="1727">
                  <c:v>600299.4385527136</c:v>
                </c:pt>
                <c:pt idx="1728">
                  <c:v>781729.10662824207</c:v>
                </c:pt>
                <c:pt idx="1729">
                  <c:v>590261.780104712</c:v>
                </c:pt>
                <c:pt idx="1730">
                  <c:v>623372.09302325582</c:v>
                </c:pt>
                <c:pt idx="1731">
                  <c:v>759237.20930232562</c:v>
                </c:pt>
                <c:pt idx="1732">
                  <c:v>946285.71428571432</c:v>
                </c:pt>
                <c:pt idx="1733">
                  <c:v>445569.62025316455</c:v>
                </c:pt>
                <c:pt idx="1734">
                  <c:v>466675.7493188011</c:v>
                </c:pt>
                <c:pt idx="1735">
                  <c:v>465294.49018366053</c:v>
                </c:pt>
                <c:pt idx="1736">
                  <c:v>501730.20527859236</c:v>
                </c:pt>
                <c:pt idx="1737">
                  <c:v>415196.7435549525</c:v>
                </c:pt>
                <c:pt idx="1738">
                  <c:v>501410.78838174272</c:v>
                </c:pt>
                <c:pt idx="1739">
                  <c:v>458886.33754305396</c:v>
                </c:pt>
                <c:pt idx="1740">
                  <c:v>613006.99300699297</c:v>
                </c:pt>
                <c:pt idx="1741">
                  <c:v>462739.36750272627</c:v>
                </c:pt>
                <c:pt idx="1742">
                  <c:v>450196.79300291545</c:v>
                </c:pt>
                <c:pt idx="1743">
                  <c:v>528468.46846846852</c:v>
                </c:pt>
                <c:pt idx="1744">
                  <c:v>433854.80952469981</c:v>
                </c:pt>
                <c:pt idx="1745">
                  <c:v>471194.61444308446</c:v>
                </c:pt>
                <c:pt idx="1746">
                  <c:v>440894.62623836688</c:v>
                </c:pt>
                <c:pt idx="1747">
                  <c:v>479118.13953488372</c:v>
                </c:pt>
                <c:pt idx="1748">
                  <c:v>587707.46887966804</c:v>
                </c:pt>
                <c:pt idx="1749">
                  <c:v>442682.21574344026</c:v>
                </c:pt>
                <c:pt idx="1750">
                  <c:v>461149.42528735631</c:v>
                </c:pt>
                <c:pt idx="1751">
                  <c:v>476109.50729527976</c:v>
                </c:pt>
                <c:pt idx="1752">
                  <c:v>488755.98086124402</c:v>
                </c:pt>
                <c:pt idx="1753">
                  <c:v>475843.07178631052</c:v>
                </c:pt>
                <c:pt idx="1754">
                  <c:v>485865.84831214382</c:v>
                </c:pt>
                <c:pt idx="1755">
                  <c:v>839172.41379310342</c:v>
                </c:pt>
                <c:pt idx="1756">
                  <c:v>520782.91814946622</c:v>
                </c:pt>
                <c:pt idx="1757">
                  <c:v>460755.23831452912</c:v>
                </c:pt>
                <c:pt idx="1758">
                  <c:v>492923.07692307694</c:v>
                </c:pt>
                <c:pt idx="1759">
                  <c:v>478380.68181818182</c:v>
                </c:pt>
                <c:pt idx="1760">
                  <c:v>438884.09840223182</c:v>
                </c:pt>
                <c:pt idx="1761">
                  <c:v>690060.30150753772</c:v>
                </c:pt>
                <c:pt idx="1762">
                  <c:v>603925.23364485987</c:v>
                </c:pt>
                <c:pt idx="1763">
                  <c:v>655070.60333761235</c:v>
                </c:pt>
                <c:pt idx="1764">
                  <c:v>489578.31325301202</c:v>
                </c:pt>
                <c:pt idx="1765">
                  <c:v>523269.23076923075</c:v>
                </c:pt>
                <c:pt idx="1766">
                  <c:v>482256.33712333289</c:v>
                </c:pt>
                <c:pt idx="1767">
                  <c:v>479435.64598554297</c:v>
                </c:pt>
                <c:pt idx="1768">
                  <c:v>511848.34123222751</c:v>
                </c:pt>
                <c:pt idx="1769">
                  <c:v>447574.07856656058</c:v>
                </c:pt>
                <c:pt idx="1770">
                  <c:v>517756.23939907923</c:v>
                </c:pt>
                <c:pt idx="1771">
                  <c:v>469270.19498607243</c:v>
                </c:pt>
                <c:pt idx="1772">
                  <c:v>523054.39330543933</c:v>
                </c:pt>
                <c:pt idx="1773">
                  <c:v>653023.25581395347</c:v>
                </c:pt>
                <c:pt idx="1774">
                  <c:v>451990.02493765583</c:v>
                </c:pt>
                <c:pt idx="1775">
                  <c:v>468778.97990726429</c:v>
                </c:pt>
                <c:pt idx="1776">
                  <c:v>456963.9100556309</c:v>
                </c:pt>
                <c:pt idx="1777">
                  <c:v>522426.482944043</c:v>
                </c:pt>
                <c:pt idx="1778">
                  <c:v>481210.59268600255</c:v>
                </c:pt>
                <c:pt idx="1779">
                  <c:v>469784.57625058573</c:v>
                </c:pt>
                <c:pt idx="1780">
                  <c:v>398509.46643717727</c:v>
                </c:pt>
                <c:pt idx="1781">
                  <c:v>409900.99009900988</c:v>
                </c:pt>
                <c:pt idx="1782">
                  <c:v>467293.76257545274</c:v>
                </c:pt>
                <c:pt idx="1783">
                  <c:v>360000</c:v>
                </c:pt>
                <c:pt idx="1784">
                  <c:v>482877.41288543493</c:v>
                </c:pt>
                <c:pt idx="1785">
                  <c:v>468793.90144296217</c:v>
                </c:pt>
                <c:pt idx="1786">
                  <c:v>500643.86317907443</c:v>
                </c:pt>
                <c:pt idx="1787">
                  <c:v>426348.12286689418</c:v>
                </c:pt>
                <c:pt idx="1788">
                  <c:v>412358.38578304334</c:v>
                </c:pt>
                <c:pt idx="1789">
                  <c:v>427553.44418052258</c:v>
                </c:pt>
                <c:pt idx="1790">
                  <c:v>456288.56624319422</c:v>
                </c:pt>
                <c:pt idx="1791">
                  <c:v>453522.88218111004</c:v>
                </c:pt>
                <c:pt idx="1792">
                  <c:v>487784.37642759254</c:v>
                </c:pt>
                <c:pt idx="1793">
                  <c:v>446764.39790575916</c:v>
                </c:pt>
                <c:pt idx="1794">
                  <c:v>480780.44811970618</c:v>
                </c:pt>
                <c:pt idx="1795">
                  <c:v>450000</c:v>
                </c:pt>
                <c:pt idx="1796">
                  <c:v>516862.22808174026</c:v>
                </c:pt>
                <c:pt idx="1797">
                  <c:v>526815.28662420379</c:v>
                </c:pt>
                <c:pt idx="1798">
                  <c:v>475215.7474477638</c:v>
                </c:pt>
                <c:pt idx="1799">
                  <c:v>558367.3469387755</c:v>
                </c:pt>
                <c:pt idx="1800">
                  <c:v>478609.77677309973</c:v>
                </c:pt>
                <c:pt idx="1801">
                  <c:v>510048</c:v>
                </c:pt>
                <c:pt idx="1802">
                  <c:v>482281.08444998442</c:v>
                </c:pt>
                <c:pt idx="1803">
                  <c:v>476474.23910568672</c:v>
                </c:pt>
                <c:pt idx="1804">
                  <c:v>448521.71990715154</c:v>
                </c:pt>
                <c:pt idx="1805">
                  <c:v>454624.99341169029</c:v>
                </c:pt>
                <c:pt idx="1806">
                  <c:v>471762.47030878859</c:v>
                </c:pt>
                <c:pt idx="1807">
                  <c:v>507516.55629139073</c:v>
                </c:pt>
                <c:pt idx="1808">
                  <c:v>603076.92307692312</c:v>
                </c:pt>
                <c:pt idx="1809">
                  <c:v>469663.81578947371</c:v>
                </c:pt>
                <c:pt idx="1810">
                  <c:v>757774.24483306834</c:v>
                </c:pt>
                <c:pt idx="1811">
                  <c:v>442530.43157506455</c:v>
                </c:pt>
                <c:pt idx="1812">
                  <c:v>470941.12935522629</c:v>
                </c:pt>
                <c:pt idx="1813">
                  <c:v>470965.90909090912</c:v>
                </c:pt>
                <c:pt idx="1814">
                  <c:v>460015.03759398498</c:v>
                </c:pt>
                <c:pt idx="1815">
                  <c:v>466958.95522388059</c:v>
                </c:pt>
                <c:pt idx="1816">
                  <c:v>1484612.0689655172</c:v>
                </c:pt>
                <c:pt idx="1817">
                  <c:v>477216.77074041037</c:v>
                </c:pt>
                <c:pt idx="1818">
                  <c:v>489763.88002552651</c:v>
                </c:pt>
                <c:pt idx="1819">
                  <c:v>522429.50108459871</c:v>
                </c:pt>
                <c:pt idx="1820">
                  <c:v>555860.05830903794</c:v>
                </c:pt>
                <c:pt idx="1821">
                  <c:v>775318.47133757966</c:v>
                </c:pt>
                <c:pt idx="1822">
                  <c:v>445840.63745019922</c:v>
                </c:pt>
                <c:pt idx="1823">
                  <c:v>524437.90766082623</c:v>
                </c:pt>
                <c:pt idx="1824">
                  <c:v>533146.29258517036</c:v>
                </c:pt>
                <c:pt idx="1825">
                  <c:v>504901.54846109729</c:v>
                </c:pt>
                <c:pt idx="1826">
                  <c:v>528247.42268041242</c:v>
                </c:pt>
                <c:pt idx="1827">
                  <c:v>443906.25</c:v>
                </c:pt>
                <c:pt idx="1828">
                  <c:v>542197.80219780223</c:v>
                </c:pt>
                <c:pt idx="1829">
                  <c:v>1039621.6216216217</c:v>
                </c:pt>
                <c:pt idx="1830">
                  <c:v>797387.75510204083</c:v>
                </c:pt>
                <c:pt idx="1831">
                  <c:v>599438.24270795821</c:v>
                </c:pt>
                <c:pt idx="1832">
                  <c:v>545845.46472564386</c:v>
                </c:pt>
                <c:pt idx="1833">
                  <c:v>993850.26737967914</c:v>
                </c:pt>
                <c:pt idx="1834">
                  <c:v>687582.93838862563</c:v>
                </c:pt>
                <c:pt idx="1835">
                  <c:v>523880.59701492538</c:v>
                </c:pt>
                <c:pt idx="1836">
                  <c:v>479038.07615230459</c:v>
                </c:pt>
                <c:pt idx="1837">
                  <c:v>497190.66937119677</c:v>
                </c:pt>
                <c:pt idx="1838">
                  <c:v>486268.65671641793</c:v>
                </c:pt>
                <c:pt idx="1839">
                  <c:v>594233.26133909286</c:v>
                </c:pt>
                <c:pt idx="1840">
                  <c:v>556650.43816942547</c:v>
                </c:pt>
                <c:pt idx="1841">
                  <c:v>509947.55244755244</c:v>
                </c:pt>
                <c:pt idx="1842">
                  <c:v>410682.59385665529</c:v>
                </c:pt>
                <c:pt idx="1843">
                  <c:v>476273.29192546586</c:v>
                </c:pt>
                <c:pt idx="1844">
                  <c:v>909364.16184971097</c:v>
                </c:pt>
                <c:pt idx="1845">
                  <c:v>486474.46457990113</c:v>
                </c:pt>
                <c:pt idx="1846">
                  <c:v>533571.42857142852</c:v>
                </c:pt>
                <c:pt idx="1847">
                  <c:v>487420.3338391502</c:v>
                </c:pt>
                <c:pt idx="1848">
                  <c:v>479672.86722257856</c:v>
                </c:pt>
                <c:pt idx="1849">
                  <c:v>554228.35633626103</c:v>
                </c:pt>
                <c:pt idx="1850">
                  <c:v>623860.66763425258</c:v>
                </c:pt>
                <c:pt idx="1851">
                  <c:v>458416.28959276021</c:v>
                </c:pt>
                <c:pt idx="1852">
                  <c:v>501457.52895752894</c:v>
                </c:pt>
                <c:pt idx="1853">
                  <c:v>410746.56188605109</c:v>
                </c:pt>
                <c:pt idx="1854">
                  <c:v>426315.78947368421</c:v>
                </c:pt>
                <c:pt idx="1855">
                  <c:v>1235303.4300791556</c:v>
                </c:pt>
                <c:pt idx="1856">
                  <c:v>1060238.663484487</c:v>
                </c:pt>
                <c:pt idx="1857">
                  <c:v>683896.84813753585</c:v>
                </c:pt>
                <c:pt idx="1858">
                  <c:v>477477.73423583899</c:v>
                </c:pt>
                <c:pt idx="1859">
                  <c:v>593829.52646239556</c:v>
                </c:pt>
                <c:pt idx="1860">
                  <c:v>493675.47169811319</c:v>
                </c:pt>
                <c:pt idx="1861">
                  <c:v>678000</c:v>
                </c:pt>
                <c:pt idx="1862">
                  <c:v>455031.05590062111</c:v>
                </c:pt>
                <c:pt idx="1863">
                  <c:v>428161.10927698913</c:v>
                </c:pt>
                <c:pt idx="1864">
                  <c:v>451485.59171873541</c:v>
                </c:pt>
                <c:pt idx="1865">
                  <c:v>456730.86269744835</c:v>
                </c:pt>
                <c:pt idx="1866">
                  <c:v>1411485.1485148515</c:v>
                </c:pt>
                <c:pt idx="1867">
                  <c:v>510900.62610370846</c:v>
                </c:pt>
                <c:pt idx="1868">
                  <c:v>544942.03782794392</c:v>
                </c:pt>
                <c:pt idx="1869">
                  <c:v>596287.19886632031</c:v>
                </c:pt>
                <c:pt idx="1870">
                  <c:v>421610.20677518699</c:v>
                </c:pt>
                <c:pt idx="1871">
                  <c:v>494340.33184771519</c:v>
                </c:pt>
                <c:pt idx="1872">
                  <c:v>508746.33105335053</c:v>
                </c:pt>
                <c:pt idx="1873">
                  <c:v>450023.53351346642</c:v>
                </c:pt>
                <c:pt idx="1874">
                  <c:v>521264.16023641441</c:v>
                </c:pt>
                <c:pt idx="1875">
                  <c:v>479082.21797323134</c:v>
                </c:pt>
                <c:pt idx="1876">
                  <c:v>496138.31515432813</c:v>
                </c:pt>
                <c:pt idx="1877">
                  <c:v>504768.16044152511</c:v>
                </c:pt>
                <c:pt idx="1878">
                  <c:v>537473.21758404141</c:v>
                </c:pt>
                <c:pt idx="1879">
                  <c:v>498350.88993824919</c:v>
                </c:pt>
                <c:pt idx="1880">
                  <c:v>694047.61904761905</c:v>
                </c:pt>
                <c:pt idx="1881">
                  <c:v>703017.10730948683</c:v>
                </c:pt>
                <c:pt idx="1882">
                  <c:v>536140.12738853507</c:v>
                </c:pt>
                <c:pt idx="1883">
                  <c:v>613029.36630602786</c:v>
                </c:pt>
                <c:pt idx="1884">
                  <c:v>469887.9103282626</c:v>
                </c:pt>
                <c:pt idx="1885">
                  <c:v>655474.2345033607</c:v>
                </c:pt>
                <c:pt idx="1886">
                  <c:v>529470.19867549674</c:v>
                </c:pt>
                <c:pt idx="1887">
                  <c:v>419808.30670926516</c:v>
                </c:pt>
                <c:pt idx="1888">
                  <c:v>1139889.0942698705</c:v>
                </c:pt>
                <c:pt idx="1889">
                  <c:v>594861.46095717885</c:v>
                </c:pt>
                <c:pt idx="1890">
                  <c:v>871878.4872907626</c:v>
                </c:pt>
                <c:pt idx="1891">
                  <c:v>633721.51898734178</c:v>
                </c:pt>
                <c:pt idx="1892">
                  <c:v>690926.11033658637</c:v>
                </c:pt>
                <c:pt idx="1893">
                  <c:v>604596.77419354836</c:v>
                </c:pt>
                <c:pt idx="1894">
                  <c:v>745140.30612244899</c:v>
                </c:pt>
                <c:pt idx="1895">
                  <c:v>630609.82495765109</c:v>
                </c:pt>
                <c:pt idx="1896">
                  <c:v>650523.98523985245</c:v>
                </c:pt>
                <c:pt idx="1897">
                  <c:v>1024202.6825633383</c:v>
                </c:pt>
                <c:pt idx="1898">
                  <c:v>979677.41935483867</c:v>
                </c:pt>
                <c:pt idx="1899">
                  <c:v>518475.68988173455</c:v>
                </c:pt>
                <c:pt idx="1900">
                  <c:v>472623.40036563069</c:v>
                </c:pt>
                <c:pt idx="1901">
                  <c:v>635186.44067796611</c:v>
                </c:pt>
                <c:pt idx="1902">
                  <c:v>507233.78941106482</c:v>
                </c:pt>
                <c:pt idx="1903">
                  <c:v>856141.64904862584</c:v>
                </c:pt>
                <c:pt idx="1904">
                  <c:v>730939.22651933704</c:v>
                </c:pt>
                <c:pt idx="1905">
                  <c:v>1397935.7956506731</c:v>
                </c:pt>
                <c:pt idx="1906">
                  <c:v>508730.15873015876</c:v>
                </c:pt>
                <c:pt idx="1907">
                  <c:v>1010322.5806451613</c:v>
                </c:pt>
                <c:pt idx="1908">
                  <c:v>537946.76806083648</c:v>
                </c:pt>
                <c:pt idx="1909">
                  <c:v>733064.51612903224</c:v>
                </c:pt>
                <c:pt idx="1910">
                  <c:v>497004.04858299595</c:v>
                </c:pt>
                <c:pt idx="1911">
                  <c:v>565516.54964894685</c:v>
                </c:pt>
                <c:pt idx="1912">
                  <c:v>435453.35085413931</c:v>
                </c:pt>
                <c:pt idx="1913">
                  <c:v>684030.61224489799</c:v>
                </c:pt>
                <c:pt idx="1914">
                  <c:v>629268.83308714919</c:v>
                </c:pt>
                <c:pt idx="1915">
                  <c:v>563554.11954765755</c:v>
                </c:pt>
                <c:pt idx="1916">
                  <c:v>546666.66666666663</c:v>
                </c:pt>
                <c:pt idx="1917">
                  <c:v>475961.53846153844</c:v>
                </c:pt>
                <c:pt idx="1918">
                  <c:v>395477.62998790812</c:v>
                </c:pt>
                <c:pt idx="1919">
                  <c:v>639541.54727793694</c:v>
                </c:pt>
                <c:pt idx="1920">
                  <c:v>618525.27743526513</c:v>
                </c:pt>
                <c:pt idx="1921">
                  <c:v>471055.90062111802</c:v>
                </c:pt>
                <c:pt idx="1922">
                  <c:v>889007.63358778623</c:v>
                </c:pt>
                <c:pt idx="1923">
                  <c:v>460116.8786524579</c:v>
                </c:pt>
                <c:pt idx="1924">
                  <c:v>557016.24815361889</c:v>
                </c:pt>
                <c:pt idx="1925">
                  <c:v>719010.98901098897</c:v>
                </c:pt>
                <c:pt idx="1926">
                  <c:v>618184.76499189623</c:v>
                </c:pt>
                <c:pt idx="1927">
                  <c:v>847008.63357593643</c:v>
                </c:pt>
                <c:pt idx="1928">
                  <c:v>404210.5263157895</c:v>
                </c:pt>
                <c:pt idx="1929">
                  <c:v>489067.22251172486</c:v>
                </c:pt>
                <c:pt idx="1930">
                  <c:v>464019.23076923075</c:v>
                </c:pt>
                <c:pt idx="1931">
                  <c:v>780991.73553719011</c:v>
                </c:pt>
                <c:pt idx="1932">
                  <c:v>694896.14243323437</c:v>
                </c:pt>
                <c:pt idx="1933">
                  <c:v>463385.91549295775</c:v>
                </c:pt>
                <c:pt idx="1934">
                  <c:v>457358.49056603771</c:v>
                </c:pt>
                <c:pt idx="1935">
                  <c:v>729048.64864864864</c:v>
                </c:pt>
                <c:pt idx="1936">
                  <c:v>1010448.2225656878</c:v>
                </c:pt>
                <c:pt idx="1937">
                  <c:v>496934.95038588753</c:v>
                </c:pt>
                <c:pt idx="1938">
                  <c:v>439081.96721311478</c:v>
                </c:pt>
                <c:pt idx="1939">
                  <c:v>456279.06976744183</c:v>
                </c:pt>
                <c:pt idx="1940">
                  <c:v>653450.19920318725</c:v>
                </c:pt>
                <c:pt idx="1941">
                  <c:v>707745.95267745957</c:v>
                </c:pt>
                <c:pt idx="1942">
                  <c:v>436577.12970069074</c:v>
                </c:pt>
                <c:pt idx="1943">
                  <c:v>551531.25</c:v>
                </c:pt>
                <c:pt idx="1944">
                  <c:v>516050.88788762258</c:v>
                </c:pt>
                <c:pt idx="1945">
                  <c:v>622363.63636363635</c:v>
                </c:pt>
                <c:pt idx="1946">
                  <c:v>487965.02384737681</c:v>
                </c:pt>
                <c:pt idx="1947">
                  <c:v>478265.06024096388</c:v>
                </c:pt>
                <c:pt idx="1948">
                  <c:v>447035.38023586822</c:v>
                </c:pt>
                <c:pt idx="1949">
                  <c:v>805250.17135023989</c:v>
                </c:pt>
                <c:pt idx="1950">
                  <c:v>498947.92586054723</c:v>
                </c:pt>
                <c:pt idx="1951">
                  <c:v>754962.96296296292</c:v>
                </c:pt>
                <c:pt idx="1952">
                  <c:v>534805.37988777051</c:v>
                </c:pt>
                <c:pt idx="1953">
                  <c:v>889673.48184314917</c:v>
                </c:pt>
                <c:pt idx="1954">
                  <c:v>628564.92027334857</c:v>
                </c:pt>
                <c:pt idx="1955">
                  <c:v>790703.25900514575</c:v>
                </c:pt>
                <c:pt idx="1956">
                  <c:v>458470.5882352941</c:v>
                </c:pt>
                <c:pt idx="1957">
                  <c:v>411165.64417177916</c:v>
                </c:pt>
                <c:pt idx="1958">
                  <c:v>491549.55367360951</c:v>
                </c:pt>
                <c:pt idx="1959">
                  <c:v>530881.05726872245</c:v>
                </c:pt>
                <c:pt idx="1960">
                  <c:v>502242.88204532251</c:v>
                </c:pt>
                <c:pt idx="1961">
                  <c:v>499277.17041800643</c:v>
                </c:pt>
                <c:pt idx="1962">
                  <c:v>631027.10413694719</c:v>
                </c:pt>
                <c:pt idx="1963">
                  <c:v>439055.93291196233</c:v>
                </c:pt>
                <c:pt idx="1964">
                  <c:v>690722.17050139641</c:v>
                </c:pt>
                <c:pt idx="1965">
                  <c:v>827313.48277015728</c:v>
                </c:pt>
                <c:pt idx="1966">
                  <c:v>1543880.5970149254</c:v>
                </c:pt>
                <c:pt idx="1967">
                  <c:v>471637.16814159293</c:v>
                </c:pt>
                <c:pt idx="1968">
                  <c:v>2203127.6901004305</c:v>
                </c:pt>
                <c:pt idx="1969">
                  <c:v>619425.11346444779</c:v>
                </c:pt>
                <c:pt idx="1970">
                  <c:v>534732.99195318215</c:v>
                </c:pt>
                <c:pt idx="1971">
                  <c:v>1080099.173553719</c:v>
                </c:pt>
                <c:pt idx="1972">
                  <c:v>906657.78073975339</c:v>
                </c:pt>
                <c:pt idx="1973">
                  <c:v>1181641.0799364743</c:v>
                </c:pt>
                <c:pt idx="1974">
                  <c:v>899064.12478336226</c:v>
                </c:pt>
                <c:pt idx="1975">
                  <c:v>826225.77927548438</c:v>
                </c:pt>
                <c:pt idx="1976">
                  <c:v>748384.73078846477</c:v>
                </c:pt>
                <c:pt idx="1977">
                  <c:v>791487.71021992236</c:v>
                </c:pt>
                <c:pt idx="1978">
                  <c:v>1542920.0652528547</c:v>
                </c:pt>
                <c:pt idx="1979">
                  <c:v>488264.01046677289</c:v>
                </c:pt>
                <c:pt idx="1980">
                  <c:v>1517981.7905918057</c:v>
                </c:pt>
                <c:pt idx="1981">
                  <c:v>871762.08178438665</c:v>
                </c:pt>
                <c:pt idx="1982">
                  <c:v>2113678.2376502003</c:v>
                </c:pt>
                <c:pt idx="1983">
                  <c:v>836572.06870799104</c:v>
                </c:pt>
                <c:pt idx="1984">
                  <c:v>857622.95081967209</c:v>
                </c:pt>
                <c:pt idx="1985">
                  <c:v>972809.51150168001</c:v>
                </c:pt>
                <c:pt idx="1986">
                  <c:v>1356598.2404692082</c:v>
                </c:pt>
                <c:pt idx="1987">
                  <c:v>526800</c:v>
                </c:pt>
                <c:pt idx="1988">
                  <c:v>615905.5588762702</c:v>
                </c:pt>
                <c:pt idx="1989">
                  <c:v>744622.64150943398</c:v>
                </c:pt>
                <c:pt idx="1990">
                  <c:v>670953.16474637145</c:v>
                </c:pt>
                <c:pt idx="1991">
                  <c:v>490711.63366336632</c:v>
                </c:pt>
                <c:pt idx="1992">
                  <c:v>824398.38974206056</c:v>
                </c:pt>
                <c:pt idx="1993">
                  <c:v>2178456.6596194501</c:v>
                </c:pt>
                <c:pt idx="1994">
                  <c:v>1371534.5454545454</c:v>
                </c:pt>
                <c:pt idx="1995">
                  <c:v>518793.10344827588</c:v>
                </c:pt>
                <c:pt idx="1996">
                  <c:v>651447.17211447167</c:v>
                </c:pt>
                <c:pt idx="1997">
                  <c:v>1355473.3122559048</c:v>
                </c:pt>
                <c:pt idx="1998">
                  <c:v>1831034.4827586208</c:v>
                </c:pt>
                <c:pt idx="1999">
                  <c:v>635353.84615384613</c:v>
                </c:pt>
                <c:pt idx="2000">
                  <c:v>504000</c:v>
                </c:pt>
                <c:pt idx="2001">
                  <c:v>461892.33278955956</c:v>
                </c:pt>
                <c:pt idx="2002">
                  <c:v>1564848.4848484849</c:v>
                </c:pt>
                <c:pt idx="2003">
                  <c:v>691448.65525672375</c:v>
                </c:pt>
                <c:pt idx="2004">
                  <c:v>861870.50359712227</c:v>
                </c:pt>
                <c:pt idx="2005">
                  <c:v>540000</c:v>
                </c:pt>
                <c:pt idx="2006">
                  <c:v>473736.26373626373</c:v>
                </c:pt>
                <c:pt idx="2007">
                  <c:v>746952.65074868477</c:v>
                </c:pt>
                <c:pt idx="2008">
                  <c:v>584319.47069943289</c:v>
                </c:pt>
                <c:pt idx="2009">
                  <c:v>789976.33136094676</c:v>
                </c:pt>
                <c:pt idx="2010">
                  <c:v>1450047.6514635808</c:v>
                </c:pt>
                <c:pt idx="2011">
                  <c:v>743612.39288068551</c:v>
                </c:pt>
                <c:pt idx="2012">
                  <c:v>562789.85507246375</c:v>
                </c:pt>
                <c:pt idx="2013">
                  <c:v>740208.50040096231</c:v>
                </c:pt>
                <c:pt idx="2014">
                  <c:v>1303547.3572188718</c:v>
                </c:pt>
                <c:pt idx="2015">
                  <c:v>641150.81206496514</c:v>
                </c:pt>
                <c:pt idx="2016">
                  <c:v>486871.50837988826</c:v>
                </c:pt>
                <c:pt idx="2017">
                  <c:v>555780.08915304602</c:v>
                </c:pt>
                <c:pt idx="2018">
                  <c:v>545646.29529475397</c:v>
                </c:pt>
                <c:pt idx="2019">
                  <c:v>552226.41509433964</c:v>
                </c:pt>
                <c:pt idx="2020">
                  <c:v>495877.43732590531</c:v>
                </c:pt>
                <c:pt idx="2021">
                  <c:v>508909.09090909088</c:v>
                </c:pt>
                <c:pt idx="2022">
                  <c:v>627341.77215189871</c:v>
                </c:pt>
                <c:pt idx="2023">
                  <c:v>1044103.448275862</c:v>
                </c:pt>
                <c:pt idx="2024">
                  <c:v>491294.1176470588</c:v>
                </c:pt>
                <c:pt idx="2025">
                  <c:v>512307.69230769231</c:v>
                </c:pt>
                <c:pt idx="2026">
                  <c:v>981949.3532519585</c:v>
                </c:pt>
                <c:pt idx="2027">
                  <c:v>678830.91408395453</c:v>
                </c:pt>
                <c:pt idx="2028">
                  <c:v>416692.91338582675</c:v>
                </c:pt>
                <c:pt idx="2029">
                  <c:v>488683.06801736611</c:v>
                </c:pt>
                <c:pt idx="2030">
                  <c:v>649489.22176846594</c:v>
                </c:pt>
                <c:pt idx="2031">
                  <c:v>807408.8291746641</c:v>
                </c:pt>
                <c:pt idx="2032">
                  <c:v>1498641.7322834646</c:v>
                </c:pt>
                <c:pt idx="2033">
                  <c:v>576832.80045138241</c:v>
                </c:pt>
                <c:pt idx="2034">
                  <c:v>725966.85082872934</c:v>
                </c:pt>
                <c:pt idx="2035">
                  <c:v>1413787.6614060258</c:v>
                </c:pt>
                <c:pt idx="2036">
                  <c:v>1805040</c:v>
                </c:pt>
                <c:pt idx="2037">
                  <c:v>545813.95348837215</c:v>
                </c:pt>
                <c:pt idx="2038">
                  <c:v>848380.95238095243</c:v>
                </c:pt>
                <c:pt idx="2039">
                  <c:v>1617440.7582938389</c:v>
                </c:pt>
                <c:pt idx="2040">
                  <c:v>741496.26800902619</c:v>
                </c:pt>
                <c:pt idx="2041">
                  <c:v>1113829.1457286433</c:v>
                </c:pt>
                <c:pt idx="2042">
                  <c:v>996183.2061068702</c:v>
                </c:pt>
                <c:pt idx="2043">
                  <c:v>1660118.8707280832</c:v>
                </c:pt>
                <c:pt idx="2044">
                  <c:v>831458.12807881774</c:v>
                </c:pt>
                <c:pt idx="2045">
                  <c:v>922023.80952380947</c:v>
                </c:pt>
                <c:pt idx="2046">
                  <c:v>1313605.0156739813</c:v>
                </c:pt>
                <c:pt idx="2047">
                  <c:v>1642712.3034227567</c:v>
                </c:pt>
                <c:pt idx="2048">
                  <c:v>436568.04477888008</c:v>
                </c:pt>
                <c:pt idx="2049">
                  <c:v>436612.23461512034</c:v>
                </c:pt>
                <c:pt idx="2050">
                  <c:v>469446.70937682001</c:v>
                </c:pt>
                <c:pt idx="2051">
                  <c:v>440193.32161687169</c:v>
                </c:pt>
                <c:pt idx="2052">
                  <c:v>459726.91506595694</c:v>
                </c:pt>
                <c:pt idx="2053">
                  <c:v>470377.35849056602</c:v>
                </c:pt>
                <c:pt idx="2054">
                  <c:v>431236.6897067065</c:v>
                </c:pt>
                <c:pt idx="2055">
                  <c:v>431255.96184419713</c:v>
                </c:pt>
                <c:pt idx="2056">
                  <c:v>493209.54907161806</c:v>
                </c:pt>
                <c:pt idx="2057">
                  <c:v>472095.56313993176</c:v>
                </c:pt>
                <c:pt idx="2058">
                  <c:v>480153.21756894793</c:v>
                </c:pt>
                <c:pt idx="2059">
                  <c:v>123086.21483403102</c:v>
                </c:pt>
                <c:pt idx="2060">
                  <c:v>462171.42857142858</c:v>
                </c:pt>
                <c:pt idx="2061">
                  <c:v>533121.63232963555</c:v>
                </c:pt>
                <c:pt idx="2062">
                  <c:v>867934.4919858186</c:v>
                </c:pt>
                <c:pt idx="2063">
                  <c:v>2339784.3137254901</c:v>
                </c:pt>
                <c:pt idx="2064">
                  <c:v>654421.32520944404</c:v>
                </c:pt>
                <c:pt idx="2065">
                  <c:v>495818.82601041027</c:v>
                </c:pt>
                <c:pt idx="2066">
                  <c:v>556079.81354857446</c:v>
                </c:pt>
                <c:pt idx="2067">
                  <c:v>223580.27916132688</c:v>
                </c:pt>
                <c:pt idx="2068">
                  <c:v>476993.55762347888</c:v>
                </c:pt>
                <c:pt idx="2069">
                  <c:v>528932.03883495147</c:v>
                </c:pt>
                <c:pt idx="2070">
                  <c:v>480274.13744768669</c:v>
                </c:pt>
                <c:pt idx="2071">
                  <c:v>330942.37564277207</c:v>
                </c:pt>
                <c:pt idx="2072">
                  <c:v>356481.99925298803</c:v>
                </c:pt>
                <c:pt idx="2073">
                  <c:v>94228.498185356235</c:v>
                </c:pt>
                <c:pt idx="2074">
                  <c:v>455134.14920124743</c:v>
                </c:pt>
                <c:pt idx="2075">
                  <c:v>189911.81470866542</c:v>
                </c:pt>
                <c:pt idx="2076">
                  <c:v>2636013.1731886864</c:v>
                </c:pt>
                <c:pt idx="2077">
                  <c:v>694149.89942781685</c:v>
                </c:pt>
                <c:pt idx="2078">
                  <c:v>515635.35911602213</c:v>
                </c:pt>
                <c:pt idx="2079">
                  <c:v>444073.36356072535</c:v>
                </c:pt>
                <c:pt idx="2080">
                  <c:v>511802.12014134275</c:v>
                </c:pt>
                <c:pt idx="2081">
                  <c:v>434692.84658191347</c:v>
                </c:pt>
                <c:pt idx="2082">
                  <c:v>532265.625</c:v>
                </c:pt>
                <c:pt idx="2083">
                  <c:v>517272.42697508266</c:v>
                </c:pt>
                <c:pt idx="2084">
                  <c:v>241675.9186244481</c:v>
                </c:pt>
                <c:pt idx="2085">
                  <c:v>484540.89424300252</c:v>
                </c:pt>
                <c:pt idx="2086">
                  <c:v>534728.97060753603</c:v>
                </c:pt>
                <c:pt idx="2087">
                  <c:v>992156.86274509807</c:v>
                </c:pt>
                <c:pt idx="2088">
                  <c:v>468478.58597598178</c:v>
                </c:pt>
                <c:pt idx="2089">
                  <c:v>474458.59872611467</c:v>
                </c:pt>
                <c:pt idx="2090">
                  <c:v>507167.07021791767</c:v>
                </c:pt>
                <c:pt idx="2091">
                  <c:v>457318.11697574891</c:v>
                </c:pt>
                <c:pt idx="2092">
                  <c:v>474974.75730177993</c:v>
                </c:pt>
                <c:pt idx="2093">
                  <c:v>426259.82562824764</c:v>
                </c:pt>
                <c:pt idx="2094">
                  <c:v>255009.09358918882</c:v>
                </c:pt>
                <c:pt idx="2095">
                  <c:v>216795.20344273324</c:v>
                </c:pt>
                <c:pt idx="2096">
                  <c:v>361764.43269920995</c:v>
                </c:pt>
                <c:pt idx="2097">
                  <c:v>523925.02756339579</c:v>
                </c:pt>
                <c:pt idx="2098">
                  <c:v>513029.95442438551</c:v>
                </c:pt>
                <c:pt idx="2099">
                  <c:v>460921.86049888795</c:v>
                </c:pt>
                <c:pt idx="2100">
                  <c:v>495461.7987031294</c:v>
                </c:pt>
                <c:pt idx="2101">
                  <c:v>480305.21849732922</c:v>
                </c:pt>
                <c:pt idx="2102">
                  <c:v>325082.03470594744</c:v>
                </c:pt>
                <c:pt idx="2103">
                  <c:v>248061.7468341997</c:v>
                </c:pt>
                <c:pt idx="2104">
                  <c:v>457038.01449363196</c:v>
                </c:pt>
                <c:pt idx="2105">
                  <c:v>504586.33975481609</c:v>
                </c:pt>
                <c:pt idx="2106">
                  <c:v>515539.30530164536</c:v>
                </c:pt>
                <c:pt idx="2107">
                  <c:v>647155.43398514239</c:v>
                </c:pt>
                <c:pt idx="2108">
                  <c:v>442051.40749847778</c:v>
                </c:pt>
                <c:pt idx="2109">
                  <c:v>428443.11377245508</c:v>
                </c:pt>
                <c:pt idx="2110">
                  <c:v>611395.86314557039</c:v>
                </c:pt>
                <c:pt idx="2111">
                  <c:v>574015.74803149607</c:v>
                </c:pt>
                <c:pt idx="2112">
                  <c:v>1110683.982717803</c:v>
                </c:pt>
                <c:pt idx="2113">
                  <c:v>187750.79992039051</c:v>
                </c:pt>
                <c:pt idx="2114">
                  <c:v>488895.34883720928</c:v>
                </c:pt>
                <c:pt idx="2115">
                  <c:v>1077293.0094199306</c:v>
                </c:pt>
                <c:pt idx="2116">
                  <c:v>1487301.958491669</c:v>
                </c:pt>
                <c:pt idx="2117">
                  <c:v>1934704.441723255</c:v>
                </c:pt>
                <c:pt idx="2118">
                  <c:v>2350685.4916369133</c:v>
                </c:pt>
                <c:pt idx="2119">
                  <c:v>4884713.9588100687</c:v>
                </c:pt>
                <c:pt idx="2120">
                  <c:v>2269394.5613134941</c:v>
                </c:pt>
                <c:pt idx="2121">
                  <c:v>2307277.8219808349</c:v>
                </c:pt>
                <c:pt idx="2122">
                  <c:v>3238315.3169659218</c:v>
                </c:pt>
                <c:pt idx="2123">
                  <c:v>2537658.0663453359</c:v>
                </c:pt>
                <c:pt idx="2124">
                  <c:v>3107667.612363745</c:v>
                </c:pt>
                <c:pt idx="2125">
                  <c:v>2842184.8739495799</c:v>
                </c:pt>
                <c:pt idx="2126">
                  <c:v>2658710.0699726194</c:v>
                </c:pt>
                <c:pt idx="2127">
                  <c:v>1645519.8487712666</c:v>
                </c:pt>
                <c:pt idx="2128">
                  <c:v>1391524.7524752475</c:v>
                </c:pt>
                <c:pt idx="2129">
                  <c:v>1572250.6234413965</c:v>
                </c:pt>
                <c:pt idx="2130">
                  <c:v>3167090.252707581</c:v>
                </c:pt>
                <c:pt idx="2131">
                  <c:v>2678524.1248817407</c:v>
                </c:pt>
                <c:pt idx="2132">
                  <c:v>1673013.0293159608</c:v>
                </c:pt>
                <c:pt idx="2133">
                  <c:v>1112134.6147860419</c:v>
                </c:pt>
                <c:pt idx="2134">
                  <c:v>405268.54261023283</c:v>
                </c:pt>
                <c:pt idx="2135">
                  <c:v>472734.78260869568</c:v>
                </c:pt>
                <c:pt idx="2136">
                  <c:v>588020.65404475038</c:v>
                </c:pt>
                <c:pt idx="2137">
                  <c:v>456329.92327365727</c:v>
                </c:pt>
                <c:pt idx="2138">
                  <c:v>558070.73139814928</c:v>
                </c:pt>
                <c:pt idx="2139">
                  <c:v>837596.30200308166</c:v>
                </c:pt>
                <c:pt idx="2140">
                  <c:v>684918.36734693882</c:v>
                </c:pt>
                <c:pt idx="2141">
                  <c:v>570230.63276167947</c:v>
                </c:pt>
                <c:pt idx="2142">
                  <c:v>838067.55695208174</c:v>
                </c:pt>
                <c:pt idx="2143">
                  <c:v>1292335.3293413173</c:v>
                </c:pt>
                <c:pt idx="2144">
                  <c:v>1025753.4246575342</c:v>
                </c:pt>
                <c:pt idx="2145">
                  <c:v>875784.31372549024</c:v>
                </c:pt>
                <c:pt idx="2146">
                  <c:v>761514.36031331588</c:v>
                </c:pt>
                <c:pt idx="2147">
                  <c:v>692739.96509598603</c:v>
                </c:pt>
                <c:pt idx="2148">
                  <c:v>787402.25890529971</c:v>
                </c:pt>
                <c:pt idx="2149">
                  <c:v>787116.78832116793</c:v>
                </c:pt>
                <c:pt idx="2150">
                  <c:v>1231781.67828805</c:v>
                </c:pt>
                <c:pt idx="2151">
                  <c:v>626594.09020217729</c:v>
                </c:pt>
                <c:pt idx="2152">
                  <c:v>1060179.7752808989</c:v>
                </c:pt>
                <c:pt idx="2153">
                  <c:v>582253.74993231171</c:v>
                </c:pt>
                <c:pt idx="2154">
                  <c:v>581834.5526167698</c:v>
                </c:pt>
                <c:pt idx="2155">
                  <c:v>455886.07594936708</c:v>
                </c:pt>
                <c:pt idx="2156">
                  <c:v>475285.71428571426</c:v>
                </c:pt>
                <c:pt idx="2157">
                  <c:v>1010911.7647058824</c:v>
                </c:pt>
                <c:pt idx="2158">
                  <c:v>1318820.4456094364</c:v>
                </c:pt>
                <c:pt idx="2159">
                  <c:v>1225134.8617666892</c:v>
                </c:pt>
                <c:pt idx="2160">
                  <c:v>1190403.0226700252</c:v>
                </c:pt>
                <c:pt idx="2161">
                  <c:v>630441.4856341976</c:v>
                </c:pt>
                <c:pt idx="2162">
                  <c:v>2151791.5309446254</c:v>
                </c:pt>
                <c:pt idx="2163">
                  <c:v>1101034.4827586208</c:v>
                </c:pt>
                <c:pt idx="2164">
                  <c:v>1488256.0706401765</c:v>
                </c:pt>
                <c:pt idx="2165">
                  <c:v>1670893.1506849315</c:v>
                </c:pt>
                <c:pt idx="2166">
                  <c:v>1625968.992248062</c:v>
                </c:pt>
                <c:pt idx="2167">
                  <c:v>1436867.469879518</c:v>
                </c:pt>
                <c:pt idx="2168">
                  <c:v>920691.88316058693</c:v>
                </c:pt>
                <c:pt idx="2169">
                  <c:v>1196914.2857142857</c:v>
                </c:pt>
                <c:pt idx="2170">
                  <c:v>1830351.7686144225</c:v>
                </c:pt>
                <c:pt idx="2171">
                  <c:v>2606142.8571428573</c:v>
                </c:pt>
                <c:pt idx="2172">
                  <c:v>2037600</c:v>
                </c:pt>
                <c:pt idx="2173">
                  <c:v>986056.87932359718</c:v>
                </c:pt>
                <c:pt idx="2174">
                  <c:v>1400914.2857142857</c:v>
                </c:pt>
                <c:pt idx="2175">
                  <c:v>1533713.35504886</c:v>
                </c:pt>
                <c:pt idx="2176">
                  <c:v>1328640.4293381039</c:v>
                </c:pt>
                <c:pt idx="2177">
                  <c:v>1074792.1928817451</c:v>
                </c:pt>
                <c:pt idx="2178">
                  <c:v>1861107.0110701106</c:v>
                </c:pt>
                <c:pt idx="2179">
                  <c:v>1196944.8864458266</c:v>
                </c:pt>
                <c:pt idx="2180">
                  <c:v>1800592.105263158</c:v>
                </c:pt>
                <c:pt idx="2181">
                  <c:v>2852616.3032912095</c:v>
                </c:pt>
                <c:pt idx="2182">
                  <c:v>2856520.1539396397</c:v>
                </c:pt>
                <c:pt idx="2183">
                  <c:v>3038427.6729559749</c:v>
                </c:pt>
                <c:pt idx="2184">
                  <c:v>1639867.6171079429</c:v>
                </c:pt>
                <c:pt idx="2185">
                  <c:v>1417039.7111913357</c:v>
                </c:pt>
                <c:pt idx="2186">
                  <c:v>1815657.0479551589</c:v>
                </c:pt>
                <c:pt idx="2187">
                  <c:v>2140611.5107913669</c:v>
                </c:pt>
                <c:pt idx="2188">
                  <c:v>883406.81362725457</c:v>
                </c:pt>
                <c:pt idx="2189">
                  <c:v>1024271.186440678</c:v>
                </c:pt>
                <c:pt idx="2190">
                  <c:v>797909.28725701943</c:v>
                </c:pt>
                <c:pt idx="2191">
                  <c:v>781333.33333333337</c:v>
                </c:pt>
                <c:pt idx="2192">
                  <c:v>2138373.7864077669</c:v>
                </c:pt>
                <c:pt idx="2193">
                  <c:v>1172598.4251968504</c:v>
                </c:pt>
                <c:pt idx="2194">
                  <c:v>1586881.4497860558</c:v>
                </c:pt>
                <c:pt idx="2195">
                  <c:v>1151452.7027027027</c:v>
                </c:pt>
                <c:pt idx="2196">
                  <c:v>2223959.3908629441</c:v>
                </c:pt>
                <c:pt idx="2197">
                  <c:v>1445696.2025316455</c:v>
                </c:pt>
                <c:pt idx="2198">
                  <c:v>1589639.8559423769</c:v>
                </c:pt>
                <c:pt idx="2199">
                  <c:v>1350284.9103060148</c:v>
                </c:pt>
                <c:pt idx="2200">
                  <c:v>1207607.2671047545</c:v>
                </c:pt>
                <c:pt idx="2201">
                  <c:v>1368763.2508833923</c:v>
                </c:pt>
                <c:pt idx="2202">
                  <c:v>1450677.9661016949</c:v>
                </c:pt>
                <c:pt idx="2203">
                  <c:v>1214958.4103512014</c:v>
                </c:pt>
                <c:pt idx="2204">
                  <c:v>1198097.7734753147</c:v>
                </c:pt>
                <c:pt idx="2205">
                  <c:v>2255034.1064120056</c:v>
                </c:pt>
                <c:pt idx="2206">
                  <c:v>1125804.5554739162</c:v>
                </c:pt>
                <c:pt idx="2207">
                  <c:v>1143000</c:v>
                </c:pt>
                <c:pt idx="2208">
                  <c:v>262346.06832340034</c:v>
                </c:pt>
                <c:pt idx="2209">
                  <c:v>448906.99904122722</c:v>
                </c:pt>
                <c:pt idx="2210">
                  <c:v>457270.39462042117</c:v>
                </c:pt>
                <c:pt idx="2211">
                  <c:v>464112.52006671351</c:v>
                </c:pt>
                <c:pt idx="2212">
                  <c:v>450844.27767354599</c:v>
                </c:pt>
                <c:pt idx="2213">
                  <c:v>466346.99215344375</c:v>
                </c:pt>
                <c:pt idx="2214">
                  <c:v>462633.30301220808</c:v>
                </c:pt>
                <c:pt idx="2215">
                  <c:v>398868.52589641436</c:v>
                </c:pt>
                <c:pt idx="2216">
                  <c:v>470260.86956521741</c:v>
                </c:pt>
                <c:pt idx="2217">
                  <c:v>468721.17326153954</c:v>
                </c:pt>
                <c:pt idx="2218">
                  <c:v>457283.90205526602</c:v>
                </c:pt>
                <c:pt idx="2219">
                  <c:v>485919.58302308264</c:v>
                </c:pt>
                <c:pt idx="2220">
                  <c:v>445813.95348837209</c:v>
                </c:pt>
                <c:pt idx="2221">
                  <c:v>457189.31985496101</c:v>
                </c:pt>
                <c:pt idx="2222">
                  <c:v>317763.41040107067</c:v>
                </c:pt>
                <c:pt idx="2223">
                  <c:v>464293.34628460417</c:v>
                </c:pt>
                <c:pt idx="2224">
                  <c:v>462830.92149658845</c:v>
                </c:pt>
                <c:pt idx="2225">
                  <c:v>447857.82326078176</c:v>
                </c:pt>
                <c:pt idx="2226">
                  <c:v>496269.43005181348</c:v>
                </c:pt>
                <c:pt idx="2227">
                  <c:v>451942.44604316546</c:v>
                </c:pt>
                <c:pt idx="2228">
                  <c:v>415894.00565989193</c:v>
                </c:pt>
                <c:pt idx="2229">
                  <c:v>452854.34013208526</c:v>
                </c:pt>
                <c:pt idx="2230">
                  <c:v>479020.67464635475</c:v>
                </c:pt>
                <c:pt idx="2231">
                  <c:v>456950.19585898152</c:v>
                </c:pt>
                <c:pt idx="2232">
                  <c:v>448918.19883602235</c:v>
                </c:pt>
                <c:pt idx="2233">
                  <c:v>467052.63157894736</c:v>
                </c:pt>
                <c:pt idx="2234">
                  <c:v>440303.69411530421</c:v>
                </c:pt>
                <c:pt idx="2235">
                  <c:v>498447.80068349687</c:v>
                </c:pt>
                <c:pt idx="2236">
                  <c:v>601224.48979591834</c:v>
                </c:pt>
                <c:pt idx="2237">
                  <c:v>447132.20338983048</c:v>
                </c:pt>
                <c:pt idx="2238">
                  <c:v>426819.26492887572</c:v>
                </c:pt>
                <c:pt idx="2239">
                  <c:v>493770.49180327868</c:v>
                </c:pt>
                <c:pt idx="2240">
                  <c:v>478705.84557674272</c:v>
                </c:pt>
                <c:pt idx="2241">
                  <c:v>472247.19101123593</c:v>
                </c:pt>
                <c:pt idx="2242">
                  <c:v>433632.30183683604</c:v>
                </c:pt>
                <c:pt idx="2243">
                  <c:v>505988.20974247594</c:v>
                </c:pt>
                <c:pt idx="2244">
                  <c:v>573237.97139141744</c:v>
                </c:pt>
                <c:pt idx="2245">
                  <c:v>409034.60141464346</c:v>
                </c:pt>
                <c:pt idx="2246">
                  <c:v>466914.68890314305</c:v>
                </c:pt>
                <c:pt idx="2247">
                  <c:v>456000</c:v>
                </c:pt>
                <c:pt idx="2248">
                  <c:v>498366.97279852116</c:v>
                </c:pt>
                <c:pt idx="2249">
                  <c:v>474782.60869565216</c:v>
                </c:pt>
                <c:pt idx="2250">
                  <c:v>650533.98058252432</c:v>
                </c:pt>
                <c:pt idx="2251">
                  <c:v>453243.24324324325</c:v>
                </c:pt>
                <c:pt idx="2252">
                  <c:v>600670.39106145257</c:v>
                </c:pt>
                <c:pt idx="2253">
                  <c:v>477024.79338842974</c:v>
                </c:pt>
                <c:pt idx="2254">
                  <c:v>471764.70588235295</c:v>
                </c:pt>
                <c:pt idx="2255">
                  <c:v>488233.0827067669</c:v>
                </c:pt>
                <c:pt idx="2256">
                  <c:v>500959.33263816475</c:v>
                </c:pt>
                <c:pt idx="2257">
                  <c:v>572878.46481876331</c:v>
                </c:pt>
                <c:pt idx="2258">
                  <c:v>475498.67608120036</c:v>
                </c:pt>
                <c:pt idx="2259">
                  <c:v>482279.51153324288</c:v>
                </c:pt>
                <c:pt idx="2260">
                  <c:v>370036.36363636365</c:v>
                </c:pt>
                <c:pt idx="2261">
                  <c:v>496370.08572273131</c:v>
                </c:pt>
                <c:pt idx="2262">
                  <c:v>456982.75862068968</c:v>
                </c:pt>
                <c:pt idx="2263">
                  <c:v>430915.71532669419</c:v>
                </c:pt>
                <c:pt idx="2264">
                  <c:v>468712.87128712871</c:v>
                </c:pt>
                <c:pt idx="2265">
                  <c:v>630828.53855005756</c:v>
                </c:pt>
                <c:pt idx="2266">
                  <c:v>485777.40266549727</c:v>
                </c:pt>
                <c:pt idx="2267">
                  <c:v>427356.68789808918</c:v>
                </c:pt>
                <c:pt idx="2268">
                  <c:v>383724.30471584038</c:v>
                </c:pt>
                <c:pt idx="2269">
                  <c:v>483954.28571486927</c:v>
                </c:pt>
                <c:pt idx="2270">
                  <c:v>505310.3448275862</c:v>
                </c:pt>
                <c:pt idx="2271">
                  <c:v>458571.42857142858</c:v>
                </c:pt>
                <c:pt idx="2272">
                  <c:v>382500</c:v>
                </c:pt>
                <c:pt idx="2273">
                  <c:v>489270.70457354758</c:v>
                </c:pt>
                <c:pt idx="2274">
                  <c:v>449243.69747899158</c:v>
                </c:pt>
                <c:pt idx="2275">
                  <c:v>422469.28746928746</c:v>
                </c:pt>
                <c:pt idx="2276">
                  <c:v>397022.25633154257</c:v>
                </c:pt>
                <c:pt idx="2277">
                  <c:v>473951.61290322582</c:v>
                </c:pt>
                <c:pt idx="2278">
                  <c:v>447268.25266611978</c:v>
                </c:pt>
                <c:pt idx="2279">
                  <c:v>524074.50523864961</c:v>
                </c:pt>
                <c:pt idx="2280">
                  <c:v>478330.09406825778</c:v>
                </c:pt>
                <c:pt idx="2281">
                  <c:v>978851.51763740776</c:v>
                </c:pt>
                <c:pt idx="2282">
                  <c:v>733333.33333333337</c:v>
                </c:pt>
                <c:pt idx="2283">
                  <c:v>629814.43298969069</c:v>
                </c:pt>
                <c:pt idx="2284">
                  <c:v>498100.5586592179</c:v>
                </c:pt>
                <c:pt idx="2285">
                  <c:v>434344.36382941075</c:v>
                </c:pt>
                <c:pt idx="2286">
                  <c:v>487252.74725274724</c:v>
                </c:pt>
                <c:pt idx="2287">
                  <c:v>657017.89264413517</c:v>
                </c:pt>
                <c:pt idx="2288">
                  <c:v>1069411.7647058824</c:v>
                </c:pt>
                <c:pt idx="2289">
                  <c:v>403597.73371104815</c:v>
                </c:pt>
                <c:pt idx="2290">
                  <c:v>485740.07220216608</c:v>
                </c:pt>
                <c:pt idx="2291">
                  <c:v>869343.0656934306</c:v>
                </c:pt>
                <c:pt idx="2292">
                  <c:v>815446.68587896251</c:v>
                </c:pt>
                <c:pt idx="2293">
                  <c:v>733193.71727748693</c:v>
                </c:pt>
                <c:pt idx="2294">
                  <c:v>521538.46153846156</c:v>
                </c:pt>
                <c:pt idx="2295">
                  <c:v>443772.89377289376</c:v>
                </c:pt>
                <c:pt idx="2296">
                  <c:v>524066.1478599222</c:v>
                </c:pt>
                <c:pt idx="2297">
                  <c:v>547813.02170283801</c:v>
                </c:pt>
                <c:pt idx="2298">
                  <c:v>883116.88311688311</c:v>
                </c:pt>
                <c:pt idx="2299">
                  <c:v>479829.78723404254</c:v>
                </c:pt>
                <c:pt idx="2300">
                  <c:v>512228.57142857142</c:v>
                </c:pt>
                <c:pt idx="2301">
                  <c:v>871114.41307578015</c:v>
                </c:pt>
                <c:pt idx="2302">
                  <c:v>584319.32773109246</c:v>
                </c:pt>
                <c:pt idx="2303">
                  <c:v>405992.64705882355</c:v>
                </c:pt>
                <c:pt idx="2304">
                  <c:v>685355.64853556489</c:v>
                </c:pt>
                <c:pt idx="2305">
                  <c:v>401260.27397260274</c:v>
                </c:pt>
                <c:pt idx="2306">
                  <c:v>387562.27031441405</c:v>
                </c:pt>
                <c:pt idx="2307">
                  <c:v>837247.70642201835</c:v>
                </c:pt>
                <c:pt idx="2308">
                  <c:v>662648.19587628869</c:v>
                </c:pt>
                <c:pt idx="2309">
                  <c:v>679536.38814016175</c:v>
                </c:pt>
                <c:pt idx="2310">
                  <c:v>1260891.0891089109</c:v>
                </c:pt>
                <c:pt idx="2311">
                  <c:v>609016.04278074868</c:v>
                </c:pt>
                <c:pt idx="2312">
                  <c:v>1043472.2222222222</c:v>
                </c:pt>
                <c:pt idx="2313">
                  <c:v>467728.98368883313</c:v>
                </c:pt>
                <c:pt idx="2314">
                  <c:v>456806.26694787585</c:v>
                </c:pt>
                <c:pt idx="2315">
                  <c:v>512629.35586061247</c:v>
                </c:pt>
                <c:pt idx="2316">
                  <c:v>724447.33420026011</c:v>
                </c:pt>
                <c:pt idx="2317">
                  <c:v>493270.2161340274</c:v>
                </c:pt>
                <c:pt idx="2318">
                  <c:v>631600.32121142594</c:v>
                </c:pt>
                <c:pt idx="2319">
                  <c:v>472291.66666666669</c:v>
                </c:pt>
                <c:pt idx="2320">
                  <c:v>454338.29973707272</c:v>
                </c:pt>
                <c:pt idx="2321">
                  <c:v>467467.98029556649</c:v>
                </c:pt>
                <c:pt idx="2322">
                  <c:v>626313.02521008404</c:v>
                </c:pt>
                <c:pt idx="2323">
                  <c:v>444068.76790830947</c:v>
                </c:pt>
                <c:pt idx="2324">
                  <c:v>489574.4680851064</c:v>
                </c:pt>
                <c:pt idx="2325">
                  <c:v>496188.95116092876</c:v>
                </c:pt>
                <c:pt idx="2326">
                  <c:v>472817.11837367981</c:v>
                </c:pt>
                <c:pt idx="2327">
                  <c:v>443430.65693430655</c:v>
                </c:pt>
                <c:pt idx="2328">
                  <c:v>462823.63162467419</c:v>
                </c:pt>
                <c:pt idx="2329">
                  <c:v>1810384.6153846155</c:v>
                </c:pt>
                <c:pt idx="2330">
                  <c:v>521193.12436804851</c:v>
                </c:pt>
                <c:pt idx="2331">
                  <c:v>581860.46511627908</c:v>
                </c:pt>
                <c:pt idx="2332">
                  <c:v>470521.17263843649</c:v>
                </c:pt>
                <c:pt idx="2333">
                  <c:v>491561.13537117903</c:v>
                </c:pt>
                <c:pt idx="2334">
                  <c:v>684216.86746987957</c:v>
                </c:pt>
                <c:pt idx="2335">
                  <c:v>782500</c:v>
                </c:pt>
                <c:pt idx="2336">
                  <c:v>548299.1803278689</c:v>
                </c:pt>
                <c:pt idx="2337">
                  <c:v>508028.41918294848</c:v>
                </c:pt>
                <c:pt idx="2338">
                  <c:v>491398.90042761149</c:v>
                </c:pt>
                <c:pt idx="2339">
                  <c:v>574371.32784958871</c:v>
                </c:pt>
                <c:pt idx="2340">
                  <c:v>413633.68421052629</c:v>
                </c:pt>
                <c:pt idx="2341">
                  <c:v>554899.92587101553</c:v>
                </c:pt>
                <c:pt idx="2342">
                  <c:v>747487.684729064</c:v>
                </c:pt>
                <c:pt idx="2343">
                  <c:v>1128888.888888889</c:v>
                </c:pt>
                <c:pt idx="2344">
                  <c:v>588081.5473078934</c:v>
                </c:pt>
                <c:pt idx="2345">
                  <c:v>584792.97365119192</c:v>
                </c:pt>
                <c:pt idx="2346">
                  <c:v>602587.41258741263</c:v>
                </c:pt>
                <c:pt idx="2347">
                  <c:v>443753.68927918258</c:v>
                </c:pt>
                <c:pt idx="2348">
                  <c:v>329965.99412154523</c:v>
                </c:pt>
                <c:pt idx="2349">
                  <c:v>452309.21719761111</c:v>
                </c:pt>
                <c:pt idx="2350">
                  <c:v>446617.43566591421</c:v>
                </c:pt>
                <c:pt idx="2351">
                  <c:v>475515.88502269291</c:v>
                </c:pt>
                <c:pt idx="2352">
                  <c:v>422038.13033204671</c:v>
                </c:pt>
                <c:pt idx="2353">
                  <c:v>440632.38350699987</c:v>
                </c:pt>
                <c:pt idx="2354">
                  <c:v>412866.33132102271</c:v>
                </c:pt>
                <c:pt idx="2355">
                  <c:v>5285971.3768711956</c:v>
                </c:pt>
                <c:pt idx="2356">
                  <c:v>5188267.8427342148</c:v>
                </c:pt>
                <c:pt idx="2357">
                  <c:v>5029113.2143917158</c:v>
                </c:pt>
                <c:pt idx="2358">
                  <c:v>3233210.0108813928</c:v>
                </c:pt>
                <c:pt idx="2359">
                  <c:v>5214722.176422094</c:v>
                </c:pt>
                <c:pt idx="2360">
                  <c:v>3831718.9892802448</c:v>
                </c:pt>
                <c:pt idx="2361">
                  <c:v>5565871.5596330278</c:v>
                </c:pt>
                <c:pt idx="2362">
                  <c:v>5208618.3719193432</c:v>
                </c:pt>
                <c:pt idx="2363">
                  <c:v>5932909.0021162303</c:v>
                </c:pt>
                <c:pt idx="2364">
                  <c:v>5687823.4037502967</c:v>
                </c:pt>
                <c:pt idx="2365">
                  <c:v>5591214.0575079871</c:v>
                </c:pt>
                <c:pt idx="2366">
                  <c:v>5923905.4470709143</c:v>
                </c:pt>
                <c:pt idx="2367">
                  <c:v>6054344.2622950822</c:v>
                </c:pt>
                <c:pt idx="2368">
                  <c:v>5748794.3262411347</c:v>
                </c:pt>
                <c:pt idx="2369">
                  <c:v>6134111.5879828325</c:v>
                </c:pt>
                <c:pt idx="2370">
                  <c:v>6578836.3636363633</c:v>
                </c:pt>
                <c:pt idx="2371">
                  <c:v>4457364.3788857739</c:v>
                </c:pt>
                <c:pt idx="2372">
                  <c:v>6203955.8058925476</c:v>
                </c:pt>
                <c:pt idx="2373">
                  <c:v>5812493.3357028617</c:v>
                </c:pt>
                <c:pt idx="2374">
                  <c:v>5283836.5896980464</c:v>
                </c:pt>
                <c:pt idx="2375">
                  <c:v>6407575.6763996789</c:v>
                </c:pt>
                <c:pt idx="2376">
                  <c:v>6242360.9226594297</c:v>
                </c:pt>
                <c:pt idx="2377">
                  <c:v>6470649.3506493503</c:v>
                </c:pt>
                <c:pt idx="2378">
                  <c:v>5843361.2720657596</c:v>
                </c:pt>
                <c:pt idx="2379">
                  <c:v>6068985.3788214447</c:v>
                </c:pt>
                <c:pt idx="2380">
                  <c:v>5583590.2439024393</c:v>
                </c:pt>
                <c:pt idx="2381">
                  <c:v>683460</c:v>
                </c:pt>
                <c:pt idx="2382">
                  <c:v>435731.66564113647</c:v>
                </c:pt>
                <c:pt idx="2383">
                  <c:v>467073.95498392283</c:v>
                </c:pt>
                <c:pt idx="2384">
                  <c:v>492091.25475285173</c:v>
                </c:pt>
                <c:pt idx="2385">
                  <c:v>486744.60431654676</c:v>
                </c:pt>
                <c:pt idx="2386">
                  <c:v>577365.24020675011</c:v>
                </c:pt>
                <c:pt idx="2387">
                  <c:v>423126.9665993118</c:v>
                </c:pt>
                <c:pt idx="2388">
                  <c:v>469172.93233082705</c:v>
                </c:pt>
                <c:pt idx="2389">
                  <c:v>472256.51720904297</c:v>
                </c:pt>
                <c:pt idx="2390">
                  <c:v>451222.57053291536</c:v>
                </c:pt>
                <c:pt idx="2391">
                  <c:v>467781.62911611784</c:v>
                </c:pt>
                <c:pt idx="2392">
                  <c:v>471094.25961581251</c:v>
                </c:pt>
                <c:pt idx="2393">
                  <c:v>473409.49033391918</c:v>
                </c:pt>
                <c:pt idx="2394">
                  <c:v>492885.90604026848</c:v>
                </c:pt>
                <c:pt idx="2395">
                  <c:v>485967.21311475412</c:v>
                </c:pt>
                <c:pt idx="2396">
                  <c:v>463191.82322386897</c:v>
                </c:pt>
                <c:pt idx="2397">
                  <c:v>458662.5</c:v>
                </c:pt>
                <c:pt idx="2398">
                  <c:v>399622.64150943398</c:v>
                </c:pt>
                <c:pt idx="2399">
                  <c:v>446711.4996637525</c:v>
                </c:pt>
                <c:pt idx="2400">
                  <c:v>463227.66570605186</c:v>
                </c:pt>
                <c:pt idx="2401">
                  <c:v>449305.912596401</c:v>
                </c:pt>
                <c:pt idx="2402">
                  <c:v>457557.25190839695</c:v>
                </c:pt>
                <c:pt idx="2403">
                  <c:v>469537.15118233778</c:v>
                </c:pt>
                <c:pt idx="2404">
                  <c:v>2065067.3631316833</c:v>
                </c:pt>
                <c:pt idx="2405">
                  <c:v>557540.03407155024</c:v>
                </c:pt>
                <c:pt idx="2406">
                  <c:v>454713.21695760597</c:v>
                </c:pt>
                <c:pt idx="2407">
                  <c:v>501655.81395348837</c:v>
                </c:pt>
                <c:pt idx="2408">
                  <c:v>476026.05863192183</c:v>
                </c:pt>
                <c:pt idx="2409">
                  <c:v>474258.76010781672</c:v>
                </c:pt>
                <c:pt idx="2410">
                  <c:v>450281.25</c:v>
                </c:pt>
                <c:pt idx="2411">
                  <c:v>465163.04347826086</c:v>
                </c:pt>
                <c:pt idx="2412">
                  <c:v>445565.9121171771</c:v>
                </c:pt>
                <c:pt idx="2413">
                  <c:v>479142.85714285716</c:v>
                </c:pt>
                <c:pt idx="2414">
                  <c:v>469889.72209969122</c:v>
                </c:pt>
                <c:pt idx="2415">
                  <c:v>407112.67605633801</c:v>
                </c:pt>
                <c:pt idx="2416">
                  <c:v>544527.0639693822</c:v>
                </c:pt>
                <c:pt idx="2417">
                  <c:v>435235.74077344162</c:v>
                </c:pt>
                <c:pt idx="2418">
                  <c:v>619042.87901990814</c:v>
                </c:pt>
                <c:pt idx="2419">
                  <c:v>460220.03442771087</c:v>
                </c:pt>
                <c:pt idx="2420">
                  <c:v>450303.03030303027</c:v>
                </c:pt>
                <c:pt idx="2421">
                  <c:v>456678.17083692836</c:v>
                </c:pt>
                <c:pt idx="2422">
                  <c:v>454659.30018416204</c:v>
                </c:pt>
                <c:pt idx="2423">
                  <c:v>486781.1811472819</c:v>
                </c:pt>
                <c:pt idx="2424">
                  <c:v>433232.45779963711</c:v>
                </c:pt>
                <c:pt idx="2425">
                  <c:v>864635.76158940396</c:v>
                </c:pt>
                <c:pt idx="2426">
                  <c:v>509934.64052287582</c:v>
                </c:pt>
                <c:pt idx="2427">
                  <c:v>306448.10183909861</c:v>
                </c:pt>
                <c:pt idx="2428">
                  <c:v>451785.12396694213</c:v>
                </c:pt>
                <c:pt idx="2429">
                  <c:v>331808.6488906747</c:v>
                </c:pt>
                <c:pt idx="2430">
                  <c:v>335501.06035298866</c:v>
                </c:pt>
                <c:pt idx="2431">
                  <c:v>465169.72011284187</c:v>
                </c:pt>
                <c:pt idx="2432">
                  <c:v>367979.69735923881</c:v>
                </c:pt>
                <c:pt idx="2433">
                  <c:v>461649.82148083457</c:v>
                </c:pt>
                <c:pt idx="2434">
                  <c:v>459745.22292993631</c:v>
                </c:pt>
                <c:pt idx="2435">
                  <c:v>371514.22276432218</c:v>
                </c:pt>
                <c:pt idx="2436">
                  <c:v>482551.53525479313</c:v>
                </c:pt>
                <c:pt idx="2437">
                  <c:v>510225.56390977441</c:v>
                </c:pt>
                <c:pt idx="2438">
                  <c:v>340834.56709409377</c:v>
                </c:pt>
                <c:pt idx="2439">
                  <c:v>554562.30432060116</c:v>
                </c:pt>
                <c:pt idx="2440">
                  <c:v>467926.77971029474</c:v>
                </c:pt>
                <c:pt idx="2441">
                  <c:v>476001.72637030645</c:v>
                </c:pt>
                <c:pt idx="2442">
                  <c:v>373896.80901745986</c:v>
                </c:pt>
                <c:pt idx="2443">
                  <c:v>435556.85708879097</c:v>
                </c:pt>
                <c:pt idx="2444">
                  <c:v>468033.68388018012</c:v>
                </c:pt>
                <c:pt idx="2445">
                  <c:v>153230.75618950225</c:v>
                </c:pt>
                <c:pt idx="2446">
                  <c:v>509068.32298136648</c:v>
                </c:pt>
                <c:pt idx="2447">
                  <c:v>3250621.4942786628</c:v>
                </c:pt>
                <c:pt idx="2448">
                  <c:v>3215428.1098546041</c:v>
                </c:pt>
                <c:pt idx="2449">
                  <c:v>5218444.387997943</c:v>
                </c:pt>
                <c:pt idx="2450">
                  <c:v>3267839.8384925975</c:v>
                </c:pt>
                <c:pt idx="2451">
                  <c:v>4334064.6130728777</c:v>
                </c:pt>
                <c:pt idx="2452">
                  <c:v>2830374.2751713232</c:v>
                </c:pt>
                <c:pt idx="2453">
                  <c:v>3682639.0870185448</c:v>
                </c:pt>
                <c:pt idx="2454">
                  <c:v>3313869.0922730681</c:v>
                </c:pt>
                <c:pt idx="2455">
                  <c:v>4351086.7733782642</c:v>
                </c:pt>
                <c:pt idx="2456">
                  <c:v>4195699.4099271083</c:v>
                </c:pt>
                <c:pt idx="2457">
                  <c:v>2768603.9947894053</c:v>
                </c:pt>
                <c:pt idx="2458">
                  <c:v>6616421.0526315793</c:v>
                </c:pt>
                <c:pt idx="2459">
                  <c:v>4189829.2123374967</c:v>
                </c:pt>
                <c:pt idx="2460">
                  <c:v>2670094.0438871472</c:v>
                </c:pt>
                <c:pt idx="2461">
                  <c:v>2993782.3834196893</c:v>
                </c:pt>
                <c:pt idx="2462">
                  <c:v>5260645.1612903224</c:v>
                </c:pt>
                <c:pt idx="2463">
                  <c:v>4498108.3677043896</c:v>
                </c:pt>
                <c:pt idx="2464">
                  <c:v>3266130.3744798889</c:v>
                </c:pt>
                <c:pt idx="2465">
                  <c:v>7360231.586486809</c:v>
                </c:pt>
                <c:pt idx="2466">
                  <c:v>5329174.0559368534</c:v>
                </c:pt>
                <c:pt idx="2467">
                  <c:v>5091741.2250516172</c:v>
                </c:pt>
                <c:pt idx="2468">
                  <c:v>7295722.9129662523</c:v>
                </c:pt>
                <c:pt idx="2469">
                  <c:v>6777200.4860267313</c:v>
                </c:pt>
                <c:pt idx="2470">
                  <c:v>6865724.2809017878</c:v>
                </c:pt>
                <c:pt idx="2471">
                  <c:v>4382104.4045676999</c:v>
                </c:pt>
                <c:pt idx="2472">
                  <c:v>5751659.9823926436</c:v>
                </c:pt>
                <c:pt idx="2473">
                  <c:v>7220509.3833780158</c:v>
                </c:pt>
                <c:pt idx="2474">
                  <c:v>7034383.6183121894</c:v>
                </c:pt>
                <c:pt idx="2475">
                  <c:v>5662165.0527532883</c:v>
                </c:pt>
                <c:pt idx="2476">
                  <c:v>3020594.8709625062</c:v>
                </c:pt>
                <c:pt idx="2477">
                  <c:v>2367332.9843797348</c:v>
                </c:pt>
                <c:pt idx="2478">
                  <c:v>2101022.5237449119</c:v>
                </c:pt>
                <c:pt idx="2479">
                  <c:v>3840761.1444830857</c:v>
                </c:pt>
                <c:pt idx="2480">
                  <c:v>5204823.5294117648</c:v>
                </c:pt>
                <c:pt idx="2481">
                  <c:v>2163363.5488935029</c:v>
                </c:pt>
                <c:pt idx="2482">
                  <c:v>2821485.342019544</c:v>
                </c:pt>
                <c:pt idx="2483">
                  <c:v>3003752.5481313705</c:v>
                </c:pt>
                <c:pt idx="2484">
                  <c:v>4560196.7957613217</c:v>
                </c:pt>
                <c:pt idx="2485">
                  <c:v>3547194.470046083</c:v>
                </c:pt>
                <c:pt idx="2486">
                  <c:v>5283947.3684210526</c:v>
                </c:pt>
                <c:pt idx="2487">
                  <c:v>4150818.890125616</c:v>
                </c:pt>
                <c:pt idx="2488">
                  <c:v>692195.12195121951</c:v>
                </c:pt>
                <c:pt idx="2489">
                  <c:v>1263025.2100840337</c:v>
                </c:pt>
                <c:pt idx="2490">
                  <c:v>538586.64541390899</c:v>
                </c:pt>
                <c:pt idx="2491">
                  <c:v>515180.12422360247</c:v>
                </c:pt>
                <c:pt idx="2492">
                  <c:v>504931.7386999203</c:v>
                </c:pt>
                <c:pt idx="2493">
                  <c:v>532431.77958105307</c:v>
                </c:pt>
                <c:pt idx="2494">
                  <c:v>457402.59740259743</c:v>
                </c:pt>
                <c:pt idx="2495">
                  <c:v>523436.48208469053</c:v>
                </c:pt>
                <c:pt idx="2496">
                  <c:v>1305702.6476578412</c:v>
                </c:pt>
                <c:pt idx="2497">
                  <c:v>494860.71191686933</c:v>
                </c:pt>
                <c:pt idx="2498">
                  <c:v>529160.09252196166</c:v>
                </c:pt>
                <c:pt idx="2499">
                  <c:v>458905.90809628007</c:v>
                </c:pt>
                <c:pt idx="2500">
                  <c:v>1352030.07518797</c:v>
                </c:pt>
                <c:pt idx="2501">
                  <c:v>1992857.142857143</c:v>
                </c:pt>
                <c:pt idx="2502">
                  <c:v>475987.96241926012</c:v>
                </c:pt>
                <c:pt idx="2503">
                  <c:v>456716.41791044775</c:v>
                </c:pt>
                <c:pt idx="2504">
                  <c:v>536058.39416058396</c:v>
                </c:pt>
                <c:pt idx="2505">
                  <c:v>555249.65815499099</c:v>
                </c:pt>
                <c:pt idx="2506">
                  <c:v>715764.70588235289</c:v>
                </c:pt>
                <c:pt idx="2507">
                  <c:v>429230.76923076925</c:v>
                </c:pt>
                <c:pt idx="2508">
                  <c:v>446446.1045891142</c:v>
                </c:pt>
                <c:pt idx="2509">
                  <c:v>546187.5</c:v>
                </c:pt>
                <c:pt idx="2510">
                  <c:v>907310.64763995609</c:v>
                </c:pt>
                <c:pt idx="2511">
                  <c:v>526190.47619047621</c:v>
                </c:pt>
                <c:pt idx="2512">
                  <c:v>846000</c:v>
                </c:pt>
                <c:pt idx="2513">
                  <c:v>473565.21739130432</c:v>
                </c:pt>
                <c:pt idx="2514">
                  <c:v>502000</c:v>
                </c:pt>
                <c:pt idx="2515">
                  <c:v>467279.92646057467</c:v>
                </c:pt>
                <c:pt idx="2516">
                  <c:v>382244.07171775593</c:v>
                </c:pt>
                <c:pt idx="2517">
                  <c:v>444104.80349344976</c:v>
                </c:pt>
                <c:pt idx="2518">
                  <c:v>757475.72815533984</c:v>
                </c:pt>
                <c:pt idx="2519">
                  <c:v>385909.09090909088</c:v>
                </c:pt>
                <c:pt idx="2520">
                  <c:v>873250</c:v>
                </c:pt>
                <c:pt idx="2521">
                  <c:v>439473.45942647959</c:v>
                </c:pt>
                <c:pt idx="2522">
                  <c:v>509137.38019169332</c:v>
                </c:pt>
                <c:pt idx="2523">
                  <c:v>732539.32584269659</c:v>
                </c:pt>
                <c:pt idx="2524">
                  <c:v>860000</c:v>
                </c:pt>
                <c:pt idx="2525">
                  <c:v>400956.82613768964</c:v>
                </c:pt>
                <c:pt idx="2526">
                  <c:v>707520.49180327868</c:v>
                </c:pt>
                <c:pt idx="2527">
                  <c:v>451862.06896551722</c:v>
                </c:pt>
                <c:pt idx="2528">
                  <c:v>741931.91810074111</c:v>
                </c:pt>
                <c:pt idx="2529">
                  <c:v>464289.09952606633</c:v>
                </c:pt>
                <c:pt idx="2530">
                  <c:v>668219.17808219173</c:v>
                </c:pt>
                <c:pt idx="2531">
                  <c:v>919448.27586206899</c:v>
                </c:pt>
                <c:pt idx="2532">
                  <c:v>534079.10194491583</c:v>
                </c:pt>
                <c:pt idx="2533">
                  <c:v>1233993.5064935065</c:v>
                </c:pt>
                <c:pt idx="2534">
                  <c:v>634398.42983316979</c:v>
                </c:pt>
                <c:pt idx="2535">
                  <c:v>666542.23968565813</c:v>
                </c:pt>
                <c:pt idx="2536">
                  <c:v>643404.25531914888</c:v>
                </c:pt>
                <c:pt idx="2537">
                  <c:v>544406.36474908201</c:v>
                </c:pt>
                <c:pt idx="2538">
                  <c:v>542307.69230769225</c:v>
                </c:pt>
                <c:pt idx="2539">
                  <c:v>413229.57198443578</c:v>
                </c:pt>
                <c:pt idx="2540">
                  <c:v>515572.3098012337</c:v>
                </c:pt>
                <c:pt idx="2541">
                  <c:v>533831.77570093458</c:v>
                </c:pt>
                <c:pt idx="2542">
                  <c:v>483288.93442622951</c:v>
                </c:pt>
                <c:pt idx="2543">
                  <c:v>454205.60747663549</c:v>
                </c:pt>
                <c:pt idx="2544">
                  <c:v>504534.04336249526</c:v>
                </c:pt>
                <c:pt idx="2545">
                  <c:v>477470.93023255817</c:v>
                </c:pt>
                <c:pt idx="2546">
                  <c:v>483562.63577118033</c:v>
                </c:pt>
                <c:pt idx="2547">
                  <c:v>511263.85809312639</c:v>
                </c:pt>
                <c:pt idx="2548">
                  <c:v>793333.33333333337</c:v>
                </c:pt>
                <c:pt idx="2549">
                  <c:v>578280.54298642534</c:v>
                </c:pt>
                <c:pt idx="2550">
                  <c:v>1016689.6551724138</c:v>
                </c:pt>
                <c:pt idx="2551">
                  <c:v>545838.28232069442</c:v>
                </c:pt>
                <c:pt idx="2552">
                  <c:v>426069.14212548017</c:v>
                </c:pt>
                <c:pt idx="2553">
                  <c:v>401815.51976573939</c:v>
                </c:pt>
                <c:pt idx="2554">
                  <c:v>538512.3966942149</c:v>
                </c:pt>
                <c:pt idx="2555">
                  <c:v>758816.7938931298</c:v>
                </c:pt>
                <c:pt idx="2556">
                  <c:v>713337.9026730638</c:v>
                </c:pt>
                <c:pt idx="2557">
                  <c:v>443241.10671936761</c:v>
                </c:pt>
                <c:pt idx="2558">
                  <c:v>1015578.947368421</c:v>
                </c:pt>
                <c:pt idx="2559">
                  <c:v>492741.31274131272</c:v>
                </c:pt>
                <c:pt idx="2560">
                  <c:v>495813.2530120482</c:v>
                </c:pt>
                <c:pt idx="2561">
                  <c:v>868917.5257731959</c:v>
                </c:pt>
                <c:pt idx="2562">
                  <c:v>488669.72477064218</c:v>
                </c:pt>
                <c:pt idx="2563">
                  <c:v>371090.04739336495</c:v>
                </c:pt>
                <c:pt idx="2564">
                  <c:v>480000</c:v>
                </c:pt>
                <c:pt idx="2565">
                  <c:v>439849.62406015035</c:v>
                </c:pt>
                <c:pt idx="2566">
                  <c:v>571489.36170212761</c:v>
                </c:pt>
                <c:pt idx="2567">
                  <c:v>500289.33092224231</c:v>
                </c:pt>
                <c:pt idx="2568">
                  <c:v>996675.19181585673</c:v>
                </c:pt>
                <c:pt idx="2569">
                  <c:v>1628284.8837209302</c:v>
                </c:pt>
                <c:pt idx="2570">
                  <c:v>1380461.5384615385</c:v>
                </c:pt>
                <c:pt idx="2571">
                  <c:v>503707.9953650058</c:v>
                </c:pt>
                <c:pt idx="2572">
                  <c:v>1116972.972972973</c:v>
                </c:pt>
                <c:pt idx="2573">
                  <c:v>1266971.8309859154</c:v>
                </c:pt>
                <c:pt idx="2574">
                  <c:v>475778.89447236183</c:v>
                </c:pt>
                <c:pt idx="2575">
                  <c:v>154804.60487288135</c:v>
                </c:pt>
                <c:pt idx="2576">
                  <c:v>429718.30985915492</c:v>
                </c:pt>
                <c:pt idx="2577">
                  <c:v>840804.18437397841</c:v>
                </c:pt>
                <c:pt idx="2578">
                  <c:v>514847.1615720524</c:v>
                </c:pt>
                <c:pt idx="2579">
                  <c:v>552549.97562164802</c:v>
                </c:pt>
                <c:pt idx="2580">
                  <c:v>457605.63380281691</c:v>
                </c:pt>
                <c:pt idx="2581">
                  <c:v>1004862.3853211009</c:v>
                </c:pt>
                <c:pt idx="2582">
                  <c:v>467807.48663101601</c:v>
                </c:pt>
                <c:pt idx="2583">
                  <c:v>492841.26189283928</c:v>
                </c:pt>
                <c:pt idx="2584">
                  <c:v>443256.36510591884</c:v>
                </c:pt>
                <c:pt idx="2585">
                  <c:v>469796.33401221997</c:v>
                </c:pt>
                <c:pt idx="2586">
                  <c:v>752335.32934131741</c:v>
                </c:pt>
                <c:pt idx="2587">
                  <c:v>1345500</c:v>
                </c:pt>
                <c:pt idx="2588">
                  <c:v>575846.64536741213</c:v>
                </c:pt>
                <c:pt idx="2589">
                  <c:v>630142.18009478669</c:v>
                </c:pt>
                <c:pt idx="2590">
                  <c:v>730112.35955056176</c:v>
                </c:pt>
                <c:pt idx="2591">
                  <c:v>505063.29113924049</c:v>
                </c:pt>
                <c:pt idx="2592">
                  <c:v>702287.01594533026</c:v>
                </c:pt>
                <c:pt idx="2593">
                  <c:v>554912.79069767438</c:v>
                </c:pt>
                <c:pt idx="2594">
                  <c:v>502695.96199524938</c:v>
                </c:pt>
                <c:pt idx="2595">
                  <c:v>760993.7888198758</c:v>
                </c:pt>
                <c:pt idx="2596">
                  <c:v>515731.6956146243</c:v>
                </c:pt>
                <c:pt idx="2597">
                  <c:v>461990.36918138043</c:v>
                </c:pt>
                <c:pt idx="2598">
                  <c:v>437400</c:v>
                </c:pt>
                <c:pt idx="2599">
                  <c:v>583361.34453781508</c:v>
                </c:pt>
                <c:pt idx="2600">
                  <c:v>1239652.1739130435</c:v>
                </c:pt>
                <c:pt idx="2601">
                  <c:v>602932.33082706772</c:v>
                </c:pt>
                <c:pt idx="2602">
                  <c:v>1935000</c:v>
                </c:pt>
                <c:pt idx="2603">
                  <c:v>906879.93352721224</c:v>
                </c:pt>
                <c:pt idx="2604">
                  <c:v>619153.0944625407</c:v>
                </c:pt>
                <c:pt idx="2605">
                  <c:v>495328.4671532847</c:v>
                </c:pt>
                <c:pt idx="2606">
                  <c:v>548739.49579831935</c:v>
                </c:pt>
                <c:pt idx="2607">
                  <c:v>748000</c:v>
                </c:pt>
                <c:pt idx="2608">
                  <c:v>447705.38243626064</c:v>
                </c:pt>
                <c:pt idx="2609">
                  <c:v>893100.33821871481</c:v>
                </c:pt>
                <c:pt idx="2610">
                  <c:v>682526.69039145904</c:v>
                </c:pt>
                <c:pt idx="2611">
                  <c:v>458052.09513023781</c:v>
                </c:pt>
                <c:pt idx="2612">
                  <c:v>606486.48648648651</c:v>
                </c:pt>
                <c:pt idx="2613">
                  <c:v>1107288.6297376093</c:v>
                </c:pt>
                <c:pt idx="2614">
                  <c:v>737895.24733268667</c:v>
                </c:pt>
                <c:pt idx="2615">
                  <c:v>643241.28564961522</c:v>
                </c:pt>
                <c:pt idx="2616">
                  <c:v>563807.33944954129</c:v>
                </c:pt>
                <c:pt idx="2617">
                  <c:v>599526.21604548325</c:v>
                </c:pt>
                <c:pt idx="2618">
                  <c:v>399734.43983402487</c:v>
                </c:pt>
                <c:pt idx="2619">
                  <c:v>560000</c:v>
                </c:pt>
                <c:pt idx="2620">
                  <c:v>858746.32713026449</c:v>
                </c:pt>
                <c:pt idx="2621">
                  <c:v>540000</c:v>
                </c:pt>
                <c:pt idx="2622">
                  <c:v>785801.10497237567</c:v>
                </c:pt>
                <c:pt idx="2623">
                  <c:v>470270.2702702703</c:v>
                </c:pt>
                <c:pt idx="2624">
                  <c:v>643208.95522388059</c:v>
                </c:pt>
                <c:pt idx="2625">
                  <c:v>596629.21348314604</c:v>
                </c:pt>
                <c:pt idx="2626">
                  <c:v>652842.94234592444</c:v>
                </c:pt>
                <c:pt idx="2627">
                  <c:v>458461.53846153844</c:v>
                </c:pt>
                <c:pt idx="2628">
                  <c:v>544901.34175217047</c:v>
                </c:pt>
                <c:pt idx="2629">
                  <c:v>534088.33522083808</c:v>
                </c:pt>
                <c:pt idx="2630">
                  <c:v>1004501.2787723786</c:v>
                </c:pt>
                <c:pt idx="2631">
                  <c:v>516966.82464454975</c:v>
                </c:pt>
                <c:pt idx="2632">
                  <c:v>521768.48874598072</c:v>
                </c:pt>
                <c:pt idx="2633">
                  <c:v>540700.96331215417</c:v>
                </c:pt>
                <c:pt idx="2634">
                  <c:v>511607.14285714284</c:v>
                </c:pt>
                <c:pt idx="2635">
                  <c:v>428517.45850028621</c:v>
                </c:pt>
                <c:pt idx="2636">
                  <c:v>503346.67734187352</c:v>
                </c:pt>
                <c:pt idx="2637">
                  <c:v>468508.06451612903</c:v>
                </c:pt>
                <c:pt idx="2638">
                  <c:v>538407.07964601775</c:v>
                </c:pt>
                <c:pt idx="2639">
                  <c:v>439849.62406015035</c:v>
                </c:pt>
                <c:pt idx="2640">
                  <c:v>457224.08026755851</c:v>
                </c:pt>
                <c:pt idx="2641">
                  <c:v>589346.48581997538</c:v>
                </c:pt>
                <c:pt idx="2642">
                  <c:v>433922.44119516847</c:v>
                </c:pt>
                <c:pt idx="2643">
                  <c:v>452016.80672268907</c:v>
                </c:pt>
                <c:pt idx="2644">
                  <c:v>445424.52830188681</c:v>
                </c:pt>
                <c:pt idx="2645">
                  <c:v>834039.09600405465</c:v>
                </c:pt>
                <c:pt idx="2646">
                  <c:v>517959.18367346941</c:v>
                </c:pt>
                <c:pt idx="2647">
                  <c:v>6983768.7366167028</c:v>
                </c:pt>
                <c:pt idx="2648">
                  <c:v>5611377.8835532311</c:v>
                </c:pt>
                <c:pt idx="2649">
                  <c:v>8367031.6878637634</c:v>
                </c:pt>
                <c:pt idx="2650">
                  <c:v>4551702.0737781031</c:v>
                </c:pt>
                <c:pt idx="2651">
                  <c:v>5729888.888888889</c:v>
                </c:pt>
                <c:pt idx="2652">
                  <c:v>5606950.9458159665</c:v>
                </c:pt>
                <c:pt idx="2653">
                  <c:v>5381019.3321616873</c:v>
                </c:pt>
                <c:pt idx="2654">
                  <c:v>5993413.0997903049</c:v>
                </c:pt>
                <c:pt idx="2655">
                  <c:v>6586113.3603238864</c:v>
                </c:pt>
                <c:pt idx="2656">
                  <c:v>4919097.0950013082</c:v>
                </c:pt>
                <c:pt idx="2657">
                  <c:v>6145267.6188981319</c:v>
                </c:pt>
                <c:pt idx="2658">
                  <c:v>7309474.6006181166</c:v>
                </c:pt>
                <c:pt idx="2659">
                  <c:v>7391274.9888938246</c:v>
                </c:pt>
                <c:pt idx="2660">
                  <c:v>5298667.133039793</c:v>
                </c:pt>
                <c:pt idx="2661">
                  <c:v>5255136.4063969897</c:v>
                </c:pt>
                <c:pt idx="2662">
                  <c:v>4262008.7815587269</c:v>
                </c:pt>
                <c:pt idx="2663">
                  <c:v>4237903.6827195464</c:v>
                </c:pt>
                <c:pt idx="2664">
                  <c:v>7046528.1173594128</c:v>
                </c:pt>
                <c:pt idx="2665">
                  <c:v>4318301.886792453</c:v>
                </c:pt>
                <c:pt idx="2666">
                  <c:v>3734461.4866003706</c:v>
                </c:pt>
                <c:pt idx="2667">
                  <c:v>7009004.1962556485</c:v>
                </c:pt>
                <c:pt idx="2668">
                  <c:v>5536841.0548823951</c:v>
                </c:pt>
                <c:pt idx="2669">
                  <c:v>5854780.1212535221</c:v>
                </c:pt>
                <c:pt idx="2670">
                  <c:v>6564648.6486486485</c:v>
                </c:pt>
                <c:pt idx="2671">
                  <c:v>5388839.8692810461</c:v>
                </c:pt>
                <c:pt idx="2672">
                  <c:v>5387678.2776831836</c:v>
                </c:pt>
                <c:pt idx="2673">
                  <c:v>5156943.9695493691</c:v>
                </c:pt>
                <c:pt idx="2674">
                  <c:v>9117036.2903225813</c:v>
                </c:pt>
                <c:pt idx="2675">
                  <c:v>6424897.3833353426</c:v>
                </c:pt>
                <c:pt idx="2676">
                  <c:v>5395094.3396226419</c:v>
                </c:pt>
                <c:pt idx="2677">
                  <c:v>5215174.2627345845</c:v>
                </c:pt>
                <c:pt idx="2678">
                  <c:v>73926.820524284645</c:v>
                </c:pt>
                <c:pt idx="2679">
                  <c:v>464610.3896103896</c:v>
                </c:pt>
                <c:pt idx="2680">
                  <c:v>471563.67713004485</c:v>
                </c:pt>
                <c:pt idx="2681">
                  <c:v>496803.01129234629</c:v>
                </c:pt>
                <c:pt idx="2682">
                  <c:v>464441.22806197585</c:v>
                </c:pt>
                <c:pt idx="2683">
                  <c:v>489329.68219792418</c:v>
                </c:pt>
                <c:pt idx="2684">
                  <c:v>470541.17647058825</c:v>
                </c:pt>
                <c:pt idx="2685">
                  <c:v>484879.51807228918</c:v>
                </c:pt>
                <c:pt idx="2686">
                  <c:v>415494.94168062095</c:v>
                </c:pt>
                <c:pt idx="2687">
                  <c:v>366750</c:v>
                </c:pt>
                <c:pt idx="2688">
                  <c:v>466701.03092783503</c:v>
                </c:pt>
                <c:pt idx="2689">
                  <c:v>412163.26530612243</c:v>
                </c:pt>
                <c:pt idx="2690">
                  <c:v>283169.9337481003</c:v>
                </c:pt>
                <c:pt idx="2691">
                  <c:v>145436.95674706515</c:v>
                </c:pt>
                <c:pt idx="2692">
                  <c:v>448730.15873015876</c:v>
                </c:pt>
                <c:pt idx="2693">
                  <c:v>453750</c:v>
                </c:pt>
                <c:pt idx="2694">
                  <c:v>491963.19018404908</c:v>
                </c:pt>
                <c:pt idx="2695">
                  <c:v>534970.40555733163</c:v>
                </c:pt>
                <c:pt idx="2696">
                  <c:v>493232.87671232875</c:v>
                </c:pt>
                <c:pt idx="2697">
                  <c:v>469526.09654496447</c:v>
                </c:pt>
                <c:pt idx="2698">
                  <c:v>410748.89867841412</c:v>
                </c:pt>
                <c:pt idx="2699">
                  <c:v>471866.66666666669</c:v>
                </c:pt>
                <c:pt idx="2700">
                  <c:v>457263.15789473685</c:v>
                </c:pt>
                <c:pt idx="2701">
                  <c:v>501019.10828025476</c:v>
                </c:pt>
                <c:pt idx="2702">
                  <c:v>440593.94631639065</c:v>
                </c:pt>
                <c:pt idx="2703">
                  <c:v>458083.83233532932</c:v>
                </c:pt>
                <c:pt idx="2704">
                  <c:v>481617.04035874439</c:v>
                </c:pt>
                <c:pt idx="2705">
                  <c:v>469772.72727272729</c:v>
                </c:pt>
                <c:pt idx="2706">
                  <c:v>370344.8275862069</c:v>
                </c:pt>
                <c:pt idx="2707">
                  <c:v>465744.22865518503</c:v>
                </c:pt>
                <c:pt idx="2708">
                  <c:v>449348.20938205242</c:v>
                </c:pt>
                <c:pt idx="2709">
                  <c:v>480864.08640864084</c:v>
                </c:pt>
                <c:pt idx="2710">
                  <c:v>387777.29066199035</c:v>
                </c:pt>
                <c:pt idx="2711">
                  <c:v>490843.3734939759</c:v>
                </c:pt>
                <c:pt idx="2712">
                  <c:v>591923.07692307688</c:v>
                </c:pt>
                <c:pt idx="2713">
                  <c:v>376768.94442955696</c:v>
                </c:pt>
                <c:pt idx="2714">
                  <c:v>453787.33890419069</c:v>
                </c:pt>
                <c:pt idx="2715">
                  <c:v>482741.65202108963</c:v>
                </c:pt>
                <c:pt idx="2716">
                  <c:v>505454.54545454547</c:v>
                </c:pt>
                <c:pt idx="2717">
                  <c:v>482528.36304700159</c:v>
                </c:pt>
                <c:pt idx="2718">
                  <c:v>520112.35955056181</c:v>
                </c:pt>
                <c:pt idx="2719">
                  <c:v>493660.84081247047</c:v>
                </c:pt>
                <c:pt idx="2720">
                  <c:v>487978.72572268109</c:v>
                </c:pt>
                <c:pt idx="2721">
                  <c:v>476692.57950530038</c:v>
                </c:pt>
                <c:pt idx="2722">
                  <c:v>488101.40268848627</c:v>
                </c:pt>
                <c:pt idx="2723">
                  <c:v>460000</c:v>
                </c:pt>
                <c:pt idx="2724">
                  <c:v>477683.68617683684</c:v>
                </c:pt>
                <c:pt idx="2725">
                  <c:v>458209.98278829607</c:v>
                </c:pt>
                <c:pt idx="2726">
                  <c:v>477202.57234726689</c:v>
                </c:pt>
                <c:pt idx="2727">
                  <c:v>380725.70030966267</c:v>
                </c:pt>
                <c:pt idx="2728">
                  <c:v>433729.9771167048</c:v>
                </c:pt>
                <c:pt idx="2729">
                  <c:v>317593.07141579199</c:v>
                </c:pt>
                <c:pt idx="2730">
                  <c:v>27371.143139447144</c:v>
                </c:pt>
                <c:pt idx="2731">
                  <c:v>458141.80929095356</c:v>
                </c:pt>
                <c:pt idx="2732">
                  <c:v>508556.14973262034</c:v>
                </c:pt>
                <c:pt idx="2733">
                  <c:v>459841.8972332016</c:v>
                </c:pt>
                <c:pt idx="2734">
                  <c:v>458961.356433768</c:v>
                </c:pt>
                <c:pt idx="2735">
                  <c:v>463232.87671232875</c:v>
                </c:pt>
                <c:pt idx="2736">
                  <c:v>491316.72597864771</c:v>
                </c:pt>
                <c:pt idx="2737">
                  <c:v>454781.08366928861</c:v>
                </c:pt>
                <c:pt idx="2738">
                  <c:v>500869.5652173913</c:v>
                </c:pt>
                <c:pt idx="2739">
                  <c:v>783157.89473684214</c:v>
                </c:pt>
                <c:pt idx="2740">
                  <c:v>490165.68679850345</c:v>
                </c:pt>
                <c:pt idx="2741">
                  <c:v>1581217.2854534388</c:v>
                </c:pt>
                <c:pt idx="2742">
                  <c:v>1778670.0767263428</c:v>
                </c:pt>
                <c:pt idx="2743">
                  <c:v>1158601.7713531826</c:v>
                </c:pt>
                <c:pt idx="2744">
                  <c:v>1242611.0840340755</c:v>
                </c:pt>
                <c:pt idx="2745">
                  <c:v>1313055.4193231976</c:v>
                </c:pt>
                <c:pt idx="2746">
                  <c:v>607773.27935222676</c:v>
                </c:pt>
                <c:pt idx="2747">
                  <c:v>1521300.2566295979</c:v>
                </c:pt>
                <c:pt idx="2748">
                  <c:v>1091514.8140059407</c:v>
                </c:pt>
                <c:pt idx="2749">
                  <c:v>3014778.3251231527</c:v>
                </c:pt>
                <c:pt idx="2750">
                  <c:v>699093.90444810549</c:v>
                </c:pt>
                <c:pt idx="2751">
                  <c:v>578028.1690140845</c:v>
                </c:pt>
                <c:pt idx="2752">
                  <c:v>740101.62847864605</c:v>
                </c:pt>
                <c:pt idx="2753">
                  <c:v>871820.8479438955</c:v>
                </c:pt>
                <c:pt idx="2754">
                  <c:v>1893785.247827959</c:v>
                </c:pt>
                <c:pt idx="2755">
                  <c:v>555026.64298401424</c:v>
                </c:pt>
                <c:pt idx="2756">
                  <c:v>964698.11320754723</c:v>
                </c:pt>
                <c:pt idx="2757">
                  <c:v>1236613.5792120704</c:v>
                </c:pt>
                <c:pt idx="2758">
                  <c:v>1438599.2217898832</c:v>
                </c:pt>
                <c:pt idx="2759">
                  <c:v>803764.99388004898</c:v>
                </c:pt>
                <c:pt idx="2760">
                  <c:v>865255.81395348837</c:v>
                </c:pt>
                <c:pt idx="2761">
                  <c:v>913517.78656126477</c:v>
                </c:pt>
                <c:pt idx="2762">
                  <c:v>2205065.5021834061</c:v>
                </c:pt>
                <c:pt idx="2763">
                  <c:v>1260363.6363636365</c:v>
                </c:pt>
                <c:pt idx="2764">
                  <c:v>1760727.2727272727</c:v>
                </c:pt>
                <c:pt idx="2765">
                  <c:v>1436983.2402234636</c:v>
                </c:pt>
                <c:pt idx="2766">
                  <c:v>663242.04293116205</c:v>
                </c:pt>
                <c:pt idx="2767">
                  <c:v>636585.36585365853</c:v>
                </c:pt>
                <c:pt idx="2768">
                  <c:v>1831655.4925219186</c:v>
                </c:pt>
                <c:pt idx="2769">
                  <c:v>1049407.1146245059</c:v>
                </c:pt>
                <c:pt idx="2770">
                  <c:v>614984.6468781986</c:v>
                </c:pt>
                <c:pt idx="2771">
                  <c:v>1553827.1604938272</c:v>
                </c:pt>
                <c:pt idx="2772">
                  <c:v>992432.43243243243</c:v>
                </c:pt>
                <c:pt idx="2773">
                  <c:v>811647.44073509891</c:v>
                </c:pt>
                <c:pt idx="2774">
                  <c:v>1732754.716981132</c:v>
                </c:pt>
                <c:pt idx="2775">
                  <c:v>1204154.1476159373</c:v>
                </c:pt>
                <c:pt idx="2776">
                  <c:v>1603241.3793103448</c:v>
                </c:pt>
                <c:pt idx="2777">
                  <c:v>1210634.5332519829</c:v>
                </c:pt>
                <c:pt idx="2778">
                  <c:v>1730863.6363636365</c:v>
                </c:pt>
                <c:pt idx="2779">
                  <c:v>950802.91171207267</c:v>
                </c:pt>
                <c:pt idx="2780">
                  <c:v>885627.37642585556</c:v>
                </c:pt>
                <c:pt idx="2781">
                  <c:v>681882.3529411765</c:v>
                </c:pt>
                <c:pt idx="2782">
                  <c:v>2085491.0658170774</c:v>
                </c:pt>
                <c:pt idx="2783">
                  <c:v>805544.5544554455</c:v>
                </c:pt>
                <c:pt idx="2784">
                  <c:v>965217.39130434778</c:v>
                </c:pt>
                <c:pt idx="2785">
                  <c:v>1057027.2373540855</c:v>
                </c:pt>
                <c:pt idx="2786">
                  <c:v>2768053.7675123061</c:v>
                </c:pt>
                <c:pt idx="2787">
                  <c:v>1674352.9411764706</c:v>
                </c:pt>
                <c:pt idx="2788">
                  <c:v>903308.10810810816</c:v>
                </c:pt>
                <c:pt idx="2789">
                  <c:v>1099509.2024539877</c:v>
                </c:pt>
                <c:pt idx="2790">
                  <c:v>5178017.4927113699</c:v>
                </c:pt>
                <c:pt idx="2791">
                  <c:v>1768913.043478261</c:v>
                </c:pt>
                <c:pt idx="2792">
                  <c:v>1349217.3913043479</c:v>
                </c:pt>
                <c:pt idx="2793">
                  <c:v>1127935.3914817821</c:v>
                </c:pt>
                <c:pt idx="2794">
                  <c:v>1020223.2418940072</c:v>
                </c:pt>
                <c:pt idx="2795">
                  <c:v>1369367.0886075948</c:v>
                </c:pt>
                <c:pt idx="2796">
                  <c:v>861892.901618929</c:v>
                </c:pt>
                <c:pt idx="2797">
                  <c:v>906272.75378033426</c:v>
                </c:pt>
                <c:pt idx="2798">
                  <c:v>1411707.3170731708</c:v>
                </c:pt>
                <c:pt idx="2799">
                  <c:v>1498116.5919282511</c:v>
                </c:pt>
                <c:pt idx="2800">
                  <c:v>983089.43089430896</c:v>
                </c:pt>
                <c:pt idx="2801">
                  <c:v>1199437.0669745959</c:v>
                </c:pt>
                <c:pt idx="2802">
                  <c:v>2622100.3241767618</c:v>
                </c:pt>
                <c:pt idx="2803">
                  <c:v>1363932.766366458</c:v>
                </c:pt>
                <c:pt idx="2804">
                  <c:v>2120781.6012450284</c:v>
                </c:pt>
                <c:pt idx="2805">
                  <c:v>1190331.7535545023</c:v>
                </c:pt>
                <c:pt idx="2806">
                  <c:v>1445834.6839546191</c:v>
                </c:pt>
                <c:pt idx="2807">
                  <c:v>1797084.2332613391</c:v>
                </c:pt>
                <c:pt idx="2808">
                  <c:v>595238.05432844174</c:v>
                </c:pt>
                <c:pt idx="2809">
                  <c:v>1162380.9523809524</c:v>
                </c:pt>
                <c:pt idx="2810">
                  <c:v>761666.66666666663</c:v>
                </c:pt>
                <c:pt idx="2811">
                  <c:v>1173197.9695431471</c:v>
                </c:pt>
                <c:pt idx="2812">
                  <c:v>1147118.6440677966</c:v>
                </c:pt>
                <c:pt idx="2813">
                  <c:v>903564.35643564351</c:v>
                </c:pt>
                <c:pt idx="2814">
                  <c:v>950011.97604790423</c:v>
                </c:pt>
                <c:pt idx="2815">
                  <c:v>1486046.5116279069</c:v>
                </c:pt>
                <c:pt idx="2816">
                  <c:v>679928.57142857148</c:v>
                </c:pt>
                <c:pt idx="2817">
                  <c:v>2389119.8584697037</c:v>
                </c:pt>
                <c:pt idx="2818">
                  <c:v>3203523.909362148</c:v>
                </c:pt>
                <c:pt idx="2819">
                  <c:v>2300450.8748317631</c:v>
                </c:pt>
                <c:pt idx="2820">
                  <c:v>2816265.7502863687</c:v>
                </c:pt>
                <c:pt idx="2821">
                  <c:v>2921823.5294117648</c:v>
                </c:pt>
                <c:pt idx="2822">
                  <c:v>1943732.5905292479</c:v>
                </c:pt>
                <c:pt idx="2823">
                  <c:v>2681973.3705925867</c:v>
                </c:pt>
                <c:pt idx="2824">
                  <c:v>3618874.0593497087</c:v>
                </c:pt>
                <c:pt idx="2825">
                  <c:v>3713869.3913816083</c:v>
                </c:pt>
                <c:pt idx="2826">
                  <c:v>2614162.6794258375</c:v>
                </c:pt>
                <c:pt idx="2827">
                  <c:v>2486851.0370835951</c:v>
                </c:pt>
                <c:pt idx="2828">
                  <c:v>3952317.5416133162</c:v>
                </c:pt>
                <c:pt idx="2829">
                  <c:v>3898686.2087232918</c:v>
                </c:pt>
                <c:pt idx="2830">
                  <c:v>3086027.87456446</c:v>
                </c:pt>
                <c:pt idx="2831">
                  <c:v>3416772.0534881311</c:v>
                </c:pt>
                <c:pt idx="2832">
                  <c:v>409588.75082663051</c:v>
                </c:pt>
                <c:pt idx="2833">
                  <c:v>460616.02209944749</c:v>
                </c:pt>
                <c:pt idx="2834">
                  <c:v>434251.98137275665</c:v>
                </c:pt>
                <c:pt idx="2835">
                  <c:v>426320.34835697623</c:v>
                </c:pt>
                <c:pt idx="2836">
                  <c:v>474410.29910777323</c:v>
                </c:pt>
                <c:pt idx="2837">
                  <c:v>376389.3559283088</c:v>
                </c:pt>
                <c:pt idx="2838">
                  <c:v>415740.72906535183</c:v>
                </c:pt>
                <c:pt idx="2839">
                  <c:v>464231.80143237847</c:v>
                </c:pt>
                <c:pt idx="2840">
                  <c:v>219316.31867837353</c:v>
                </c:pt>
                <c:pt idx="2841">
                  <c:v>469381.66311300639</c:v>
                </c:pt>
                <c:pt idx="2842">
                  <c:v>425039.62771231699</c:v>
                </c:pt>
                <c:pt idx="2843">
                  <c:v>458013.62221616961</c:v>
                </c:pt>
                <c:pt idx="2844">
                  <c:v>486717.60797342192</c:v>
                </c:pt>
                <c:pt idx="2845">
                  <c:v>463043.47826086957</c:v>
                </c:pt>
                <c:pt idx="2846">
                  <c:v>468842.06046858197</c:v>
                </c:pt>
                <c:pt idx="2847">
                  <c:v>279657.75274703559</c:v>
                </c:pt>
                <c:pt idx="2848">
                  <c:v>477000</c:v>
                </c:pt>
                <c:pt idx="2849">
                  <c:v>241559.63351436684</c:v>
                </c:pt>
                <c:pt idx="2850">
                  <c:v>444408.64861708006</c:v>
                </c:pt>
                <c:pt idx="2851">
                  <c:v>143111.75900248581</c:v>
                </c:pt>
                <c:pt idx="2852">
                  <c:v>379627.96524526941</c:v>
                </c:pt>
                <c:pt idx="2853">
                  <c:v>444904.32511467888</c:v>
                </c:pt>
                <c:pt idx="2854">
                  <c:v>2829078.3723414587</c:v>
                </c:pt>
                <c:pt idx="2855">
                  <c:v>1581920.3681425853</c:v>
                </c:pt>
                <c:pt idx="2856">
                  <c:v>3320094.4611421209</c:v>
                </c:pt>
                <c:pt idx="2857">
                  <c:v>1475387.7551020407</c:v>
                </c:pt>
                <c:pt idx="2858">
                  <c:v>1667727.2727272727</c:v>
                </c:pt>
                <c:pt idx="2859">
                  <c:v>3452469.9352451432</c:v>
                </c:pt>
                <c:pt idx="2860">
                  <c:v>5350934.8151939455</c:v>
                </c:pt>
                <c:pt idx="2861">
                  <c:v>523754.51263537904</c:v>
                </c:pt>
                <c:pt idx="2862">
                  <c:v>373923.42605198018</c:v>
                </c:pt>
                <c:pt idx="2863">
                  <c:v>238832.82347397861</c:v>
                </c:pt>
                <c:pt idx="2864">
                  <c:v>407796.6101694915</c:v>
                </c:pt>
                <c:pt idx="2865">
                  <c:v>463903.6211368207</c:v>
                </c:pt>
                <c:pt idx="2866">
                  <c:v>1432483.5164835164</c:v>
                </c:pt>
                <c:pt idx="2867">
                  <c:v>456785.20625889045</c:v>
                </c:pt>
                <c:pt idx="2868">
                  <c:v>599178.06187002244</c:v>
                </c:pt>
                <c:pt idx="2869">
                  <c:v>419473.45082440198</c:v>
                </c:pt>
                <c:pt idx="2870">
                  <c:v>446955.21809314942</c:v>
                </c:pt>
                <c:pt idx="2871">
                  <c:v>2019255.8672009159</c:v>
                </c:pt>
                <c:pt idx="2872">
                  <c:v>3238213.3051742343</c:v>
                </c:pt>
                <c:pt idx="2873">
                  <c:v>2693195.4372883677</c:v>
                </c:pt>
                <c:pt idx="2874">
                  <c:v>4009399.4845360825</c:v>
                </c:pt>
                <c:pt idx="2875">
                  <c:v>4274915.4845154844</c:v>
                </c:pt>
                <c:pt idx="2876">
                  <c:v>5983012.987012987</c:v>
                </c:pt>
                <c:pt idx="2877">
                  <c:v>3674108.9108910891</c:v>
                </c:pt>
                <c:pt idx="2878">
                  <c:v>3611215.8231529961</c:v>
                </c:pt>
                <c:pt idx="2879">
                  <c:v>3338003.902982994</c:v>
                </c:pt>
                <c:pt idx="2880">
                  <c:v>5034652.1756292684</c:v>
                </c:pt>
                <c:pt idx="2881">
                  <c:v>2660947.5340057369</c:v>
                </c:pt>
                <c:pt idx="2882">
                  <c:v>4262828.2828282826</c:v>
                </c:pt>
                <c:pt idx="2883">
                  <c:v>4070261.348005502</c:v>
                </c:pt>
                <c:pt idx="2884">
                  <c:v>3662819.6648842567</c:v>
                </c:pt>
                <c:pt idx="2885">
                  <c:v>3254210.40591719</c:v>
                </c:pt>
                <c:pt idx="2886">
                  <c:v>3530745.2409882545</c:v>
                </c:pt>
                <c:pt idx="2887">
                  <c:v>3663238.5232089055</c:v>
                </c:pt>
                <c:pt idx="2888">
                  <c:v>2858985.9848771528</c:v>
                </c:pt>
                <c:pt idx="2889">
                  <c:v>3562764.5376549093</c:v>
                </c:pt>
                <c:pt idx="2890">
                  <c:v>7190374.3315508021</c:v>
                </c:pt>
                <c:pt idx="2891">
                  <c:v>2642298.0849292255</c:v>
                </c:pt>
                <c:pt idx="2892">
                  <c:v>2254362.1558743701</c:v>
                </c:pt>
                <c:pt idx="2893">
                  <c:v>2386787.4526771228</c:v>
                </c:pt>
                <c:pt idx="2894">
                  <c:v>3579300.6052454608</c:v>
                </c:pt>
                <c:pt idx="2895">
                  <c:v>3390960.9708101018</c:v>
                </c:pt>
                <c:pt idx="2896">
                  <c:v>4202485.5794441532</c:v>
                </c:pt>
                <c:pt idx="2897">
                  <c:v>4294527.9850746272</c:v>
                </c:pt>
                <c:pt idx="2898">
                  <c:v>5880820.5414457163</c:v>
                </c:pt>
                <c:pt idx="2899">
                  <c:v>3696973.7954353341</c:v>
                </c:pt>
                <c:pt idx="2900">
                  <c:v>4999757.9948141742</c:v>
                </c:pt>
                <c:pt idx="2901">
                  <c:v>5853064.9166371049</c:v>
                </c:pt>
                <c:pt idx="2902">
                  <c:v>3642980.769230769</c:v>
                </c:pt>
                <c:pt idx="2903">
                  <c:v>5432869.1660290742</c:v>
                </c:pt>
                <c:pt idx="2904">
                  <c:v>5279384.3866171008</c:v>
                </c:pt>
                <c:pt idx="2905">
                  <c:v>5985332.4948907401</c:v>
                </c:pt>
                <c:pt idx="2906">
                  <c:v>3313729.9771167049</c:v>
                </c:pt>
                <c:pt idx="2907">
                  <c:v>4998409.2808835078</c:v>
                </c:pt>
                <c:pt idx="2908">
                  <c:v>6061956.5217391308</c:v>
                </c:pt>
                <c:pt idx="2909">
                  <c:v>5574092.7951716334</c:v>
                </c:pt>
                <c:pt idx="2910">
                  <c:v>5407624.309392265</c:v>
                </c:pt>
                <c:pt idx="2911">
                  <c:v>6415589.4590846049</c:v>
                </c:pt>
                <c:pt idx="2912">
                  <c:v>6091658.0516898604</c:v>
                </c:pt>
                <c:pt idx="2913">
                  <c:v>4600363.4850166477</c:v>
                </c:pt>
                <c:pt idx="2914">
                  <c:v>5857560.0670515923</c:v>
                </c:pt>
                <c:pt idx="2915">
                  <c:v>4648071.2090163939</c:v>
                </c:pt>
                <c:pt idx="2916">
                  <c:v>5464000</c:v>
                </c:pt>
                <c:pt idx="2917">
                  <c:v>6958275.9059122698</c:v>
                </c:pt>
                <c:pt idx="2918">
                  <c:v>5957176.6561514195</c:v>
                </c:pt>
                <c:pt idx="2919">
                  <c:v>4992566.2610034151</c:v>
                </c:pt>
                <c:pt idx="2920">
                  <c:v>5904264.7905340586</c:v>
                </c:pt>
                <c:pt idx="2921">
                  <c:v>5836918.0727790203</c:v>
                </c:pt>
                <c:pt idx="2922">
                  <c:v>3954662.0689655175</c:v>
                </c:pt>
                <c:pt idx="2923">
                  <c:v>5114563.0445240261</c:v>
                </c:pt>
                <c:pt idx="2924">
                  <c:v>7518461.538461538</c:v>
                </c:pt>
                <c:pt idx="2925">
                  <c:v>4596283.1700801421</c:v>
                </c:pt>
                <c:pt idx="2926">
                  <c:v>6951096.5727455206</c:v>
                </c:pt>
                <c:pt idx="2927">
                  <c:v>5868617.7581863981</c:v>
                </c:pt>
                <c:pt idx="2928">
                  <c:v>6413446.4475079533</c:v>
                </c:pt>
                <c:pt idx="2929">
                  <c:v>5826012.8946933374</c:v>
                </c:pt>
                <c:pt idx="2930">
                  <c:v>5746139.2405063296</c:v>
                </c:pt>
                <c:pt idx="2931">
                  <c:v>3417508.6505190311</c:v>
                </c:pt>
                <c:pt idx="2932">
                  <c:v>5306302.8682547398</c:v>
                </c:pt>
                <c:pt idx="2933">
                  <c:v>6237522.4856909243</c:v>
                </c:pt>
                <c:pt idx="2934">
                  <c:v>7677313.4328358211</c:v>
                </c:pt>
                <c:pt idx="2935">
                  <c:v>6161846.9154607765</c:v>
                </c:pt>
                <c:pt idx="2936">
                  <c:v>5930175.0452703284</c:v>
                </c:pt>
                <c:pt idx="2937">
                  <c:v>4349071.949947862</c:v>
                </c:pt>
                <c:pt idx="2938">
                  <c:v>3526238.2600098862</c:v>
                </c:pt>
                <c:pt idx="2939">
                  <c:v>4826966.9381887875</c:v>
                </c:pt>
                <c:pt idx="2940">
                  <c:v>5789733.2527624313</c:v>
                </c:pt>
                <c:pt idx="2941">
                  <c:v>602440.56144371245</c:v>
                </c:pt>
                <c:pt idx="2942">
                  <c:v>2008526.3157894737</c:v>
                </c:pt>
                <c:pt idx="2943">
                  <c:v>901285.71428571432</c:v>
                </c:pt>
                <c:pt idx="2944">
                  <c:v>909558.11362792423</c:v>
                </c:pt>
                <c:pt idx="2945">
                  <c:v>435218.29521829524</c:v>
                </c:pt>
                <c:pt idx="2946">
                  <c:v>450321.81168057211</c:v>
                </c:pt>
                <c:pt idx="2947">
                  <c:v>517048.40613931522</c:v>
                </c:pt>
                <c:pt idx="2948">
                  <c:v>457895.02510982426</c:v>
                </c:pt>
                <c:pt idx="2949">
                  <c:v>569035.17587939696</c:v>
                </c:pt>
                <c:pt idx="2950">
                  <c:v>494040.09691671812</c:v>
                </c:pt>
                <c:pt idx="2951">
                  <c:v>476900.36900369002</c:v>
                </c:pt>
                <c:pt idx="2952">
                  <c:v>408285.22920203733</c:v>
                </c:pt>
                <c:pt idx="2953">
                  <c:v>655452.09529375366</c:v>
                </c:pt>
                <c:pt idx="2954">
                  <c:v>476364.48410041101</c:v>
                </c:pt>
                <c:pt idx="2955">
                  <c:v>409376.55860349128</c:v>
                </c:pt>
                <c:pt idx="2956">
                  <c:v>790170.88174982916</c:v>
                </c:pt>
                <c:pt idx="2957">
                  <c:v>526153.84615384613</c:v>
                </c:pt>
                <c:pt idx="2958">
                  <c:v>474649.68152866245</c:v>
                </c:pt>
                <c:pt idx="2959">
                  <c:v>568469.38775510201</c:v>
                </c:pt>
                <c:pt idx="2960">
                  <c:v>984905.66037735844</c:v>
                </c:pt>
                <c:pt idx="2961">
                  <c:v>489922.26148409891</c:v>
                </c:pt>
                <c:pt idx="2962">
                  <c:v>620217.39130434778</c:v>
                </c:pt>
                <c:pt idx="2963">
                  <c:v>696699.02912621363</c:v>
                </c:pt>
                <c:pt idx="2964">
                  <c:v>440470.5882352941</c:v>
                </c:pt>
                <c:pt idx="2965">
                  <c:v>440752.9411764706</c:v>
                </c:pt>
                <c:pt idx="2966">
                  <c:v>480796.08938547486</c:v>
                </c:pt>
                <c:pt idx="2967">
                  <c:v>433407.82122905029</c:v>
                </c:pt>
                <c:pt idx="2968">
                  <c:v>1044102.5641025641</c:v>
                </c:pt>
                <c:pt idx="2969">
                  <c:v>535890.97103918227</c:v>
                </c:pt>
                <c:pt idx="2970">
                  <c:v>1526743.8494934877</c:v>
                </c:pt>
                <c:pt idx="2971">
                  <c:v>465272.72727272729</c:v>
                </c:pt>
                <c:pt idx="2972">
                  <c:v>1294406.779661017</c:v>
                </c:pt>
                <c:pt idx="2973">
                  <c:v>884070.79646017693</c:v>
                </c:pt>
                <c:pt idx="2974">
                  <c:v>669295.77464788733</c:v>
                </c:pt>
                <c:pt idx="2975">
                  <c:v>474403.09328177862</c:v>
                </c:pt>
                <c:pt idx="2976">
                  <c:v>668926.67375132837</c:v>
                </c:pt>
                <c:pt idx="2977">
                  <c:v>1187191.0112359552</c:v>
                </c:pt>
                <c:pt idx="2978">
                  <c:v>1061600.9852216749</c:v>
                </c:pt>
                <c:pt idx="2979">
                  <c:v>755346.39273769711</c:v>
                </c:pt>
                <c:pt idx="2980">
                  <c:v>1088737.8640776698</c:v>
                </c:pt>
                <c:pt idx="2981">
                  <c:v>1458947.3684210526</c:v>
                </c:pt>
                <c:pt idx="2982">
                  <c:v>1017508.043287511</c:v>
                </c:pt>
                <c:pt idx="2983">
                  <c:v>506761.36363636365</c:v>
                </c:pt>
                <c:pt idx="2984">
                  <c:v>1000390.8598917619</c:v>
                </c:pt>
                <c:pt idx="2985">
                  <c:v>1167117.4377224199</c:v>
                </c:pt>
                <c:pt idx="2986">
                  <c:v>697295.18855656695</c:v>
                </c:pt>
                <c:pt idx="2987">
                  <c:v>1131403.1620553359</c:v>
                </c:pt>
                <c:pt idx="2988">
                  <c:v>628915.6626506024</c:v>
                </c:pt>
                <c:pt idx="2989">
                  <c:v>530625.78748425026</c:v>
                </c:pt>
                <c:pt idx="2990">
                  <c:v>582360.48444549984</c:v>
                </c:pt>
                <c:pt idx="2991">
                  <c:v>459771.42857142858</c:v>
                </c:pt>
                <c:pt idx="2992">
                  <c:v>742543.57650096831</c:v>
                </c:pt>
                <c:pt idx="2993">
                  <c:v>1090168.4836471754</c:v>
                </c:pt>
                <c:pt idx="2994">
                  <c:v>903648.64864864864</c:v>
                </c:pt>
                <c:pt idx="2995">
                  <c:v>612339.08948194666</c:v>
                </c:pt>
                <c:pt idx="2996">
                  <c:v>611637.93103448278</c:v>
                </c:pt>
                <c:pt idx="2997">
                  <c:v>677357.34331150609</c:v>
                </c:pt>
                <c:pt idx="2998">
                  <c:v>571635.78613022761</c:v>
                </c:pt>
                <c:pt idx="2999">
                  <c:v>425787.89694427804</c:v>
                </c:pt>
                <c:pt idx="3000">
                  <c:v>1001941.3407821229</c:v>
                </c:pt>
                <c:pt idx="3001">
                  <c:v>1007704.9180327869</c:v>
                </c:pt>
                <c:pt idx="3002">
                  <c:v>487760.25236593059</c:v>
                </c:pt>
                <c:pt idx="3003">
                  <c:v>562816.90140845068</c:v>
                </c:pt>
                <c:pt idx="3004">
                  <c:v>485084.74576271186</c:v>
                </c:pt>
                <c:pt idx="3005">
                  <c:v>751441.53433697671</c:v>
                </c:pt>
                <c:pt idx="3006">
                  <c:v>1200821.9178082191</c:v>
                </c:pt>
                <c:pt idx="3007">
                  <c:v>545784.35517970403</c:v>
                </c:pt>
                <c:pt idx="3008">
                  <c:v>554435.91711435153</c:v>
                </c:pt>
                <c:pt idx="3009">
                  <c:v>992322.27488151658</c:v>
                </c:pt>
                <c:pt idx="3010">
                  <c:v>643846.15384615387</c:v>
                </c:pt>
                <c:pt idx="3011">
                  <c:v>638028.60858257476</c:v>
                </c:pt>
                <c:pt idx="3012">
                  <c:v>688055.0688360451</c:v>
                </c:pt>
                <c:pt idx="3013">
                  <c:v>454971.23130034521</c:v>
                </c:pt>
                <c:pt idx="3014">
                  <c:v>431341.46341463417</c:v>
                </c:pt>
                <c:pt idx="3015">
                  <c:v>560655.73770491802</c:v>
                </c:pt>
                <c:pt idx="3016">
                  <c:v>615154.63917525776</c:v>
                </c:pt>
                <c:pt idx="3017">
                  <c:v>678152.01192250371</c:v>
                </c:pt>
                <c:pt idx="3018">
                  <c:v>816469.64856230037</c:v>
                </c:pt>
                <c:pt idx="3019">
                  <c:v>646394.05204460968</c:v>
                </c:pt>
                <c:pt idx="3020">
                  <c:v>550000</c:v>
                </c:pt>
                <c:pt idx="3021">
                  <c:v>1036768.5589519651</c:v>
                </c:pt>
                <c:pt idx="3022">
                  <c:v>1261500</c:v>
                </c:pt>
                <c:pt idx="3023">
                  <c:v>1010571.4285714285</c:v>
                </c:pt>
                <c:pt idx="3024">
                  <c:v>739260.70038910501</c:v>
                </c:pt>
                <c:pt idx="3025">
                  <c:v>553775.51020408166</c:v>
                </c:pt>
                <c:pt idx="3026">
                  <c:v>810857.14285714284</c:v>
                </c:pt>
                <c:pt idx="3027">
                  <c:v>857368.42105263157</c:v>
                </c:pt>
                <c:pt idx="3028">
                  <c:v>730714.28571428568</c:v>
                </c:pt>
                <c:pt idx="3029">
                  <c:v>969964.66431095405</c:v>
                </c:pt>
                <c:pt idx="3030">
                  <c:v>614363.67512257514</c:v>
                </c:pt>
                <c:pt idx="3031">
                  <c:v>946230.13350286079</c:v>
                </c:pt>
                <c:pt idx="3032">
                  <c:v>600669.14498141268</c:v>
                </c:pt>
                <c:pt idx="3033">
                  <c:v>573750</c:v>
                </c:pt>
                <c:pt idx="3034">
                  <c:v>1140000</c:v>
                </c:pt>
                <c:pt idx="3035">
                  <c:v>1500678.4317869598</c:v>
                </c:pt>
                <c:pt idx="3036">
                  <c:v>1435183.9464882943</c:v>
                </c:pt>
                <c:pt idx="3037">
                  <c:v>1057669.1729323308</c:v>
                </c:pt>
                <c:pt idx="3038">
                  <c:v>877303.29522528581</c:v>
                </c:pt>
                <c:pt idx="3039">
                  <c:v>1128584.0707964601</c:v>
                </c:pt>
                <c:pt idx="3040">
                  <c:v>1017000</c:v>
                </c:pt>
                <c:pt idx="3041">
                  <c:v>1230638.2978723405</c:v>
                </c:pt>
                <c:pt idx="3042">
                  <c:v>1327068.493150685</c:v>
                </c:pt>
                <c:pt idx="3043">
                  <c:v>1410491.8032786886</c:v>
                </c:pt>
                <c:pt idx="3044">
                  <c:v>566283.18584070797</c:v>
                </c:pt>
                <c:pt idx="3045">
                  <c:v>1201215.1898734176</c:v>
                </c:pt>
                <c:pt idx="3046">
                  <c:v>1647764.5305514159</c:v>
                </c:pt>
                <c:pt idx="3047">
                  <c:v>788056.53710247355</c:v>
                </c:pt>
                <c:pt idx="3048">
                  <c:v>1151150.4424778761</c:v>
                </c:pt>
                <c:pt idx="3049">
                  <c:v>1155580.1104972376</c:v>
                </c:pt>
                <c:pt idx="3050">
                  <c:v>576896.79715302493</c:v>
                </c:pt>
                <c:pt idx="3051">
                  <c:v>869223.0723955268</c:v>
                </c:pt>
                <c:pt idx="3052">
                  <c:v>835562.54917387886</c:v>
                </c:pt>
                <c:pt idx="3053">
                  <c:v>627724.71910112363</c:v>
                </c:pt>
                <c:pt idx="3054">
                  <c:v>1507382.1989528795</c:v>
                </c:pt>
                <c:pt idx="3055">
                  <c:v>1441709.1454272864</c:v>
                </c:pt>
                <c:pt idx="3056">
                  <c:v>1078416.4222873901</c:v>
                </c:pt>
                <c:pt idx="3057">
                  <c:v>1199520</c:v>
                </c:pt>
                <c:pt idx="3058">
                  <c:v>861197.60479041911</c:v>
                </c:pt>
                <c:pt idx="3059">
                  <c:v>458526.31578947371</c:v>
                </c:pt>
                <c:pt idx="3060">
                  <c:v>950000</c:v>
                </c:pt>
                <c:pt idx="3061">
                  <c:v>679775.12297962047</c:v>
                </c:pt>
                <c:pt idx="3062">
                  <c:v>651383.81201044389</c:v>
                </c:pt>
                <c:pt idx="3063">
                  <c:v>1102324.832214765</c:v>
                </c:pt>
                <c:pt idx="3064">
                  <c:v>785707.96460176993</c:v>
                </c:pt>
                <c:pt idx="3065">
                  <c:v>1089788.5196374622</c:v>
                </c:pt>
                <c:pt idx="3066">
                  <c:v>620181.81818181823</c:v>
                </c:pt>
                <c:pt idx="3067">
                  <c:v>816626.12035851472</c:v>
                </c:pt>
                <c:pt idx="3068">
                  <c:v>1515578.0933062881</c:v>
                </c:pt>
                <c:pt idx="3069">
                  <c:v>752014.92537313432</c:v>
                </c:pt>
                <c:pt idx="3070">
                  <c:v>1371361.8677042802</c:v>
                </c:pt>
                <c:pt idx="3071">
                  <c:v>719506.39853747713</c:v>
                </c:pt>
                <c:pt idx="3072">
                  <c:v>1207535.1918299752</c:v>
                </c:pt>
                <c:pt idx="3073">
                  <c:v>521069.51871657756</c:v>
                </c:pt>
                <c:pt idx="3074">
                  <c:v>638083.83233532938</c:v>
                </c:pt>
                <c:pt idx="3075">
                  <c:v>693036.43724696361</c:v>
                </c:pt>
                <c:pt idx="3076">
                  <c:v>1080000</c:v>
                </c:pt>
                <c:pt idx="3077">
                  <c:v>991482.27712137485</c:v>
                </c:pt>
                <c:pt idx="3078">
                  <c:v>1262000</c:v>
                </c:pt>
                <c:pt idx="3079">
                  <c:v>1157730.4964539008</c:v>
                </c:pt>
                <c:pt idx="3080">
                  <c:v>1192051.8495099589</c:v>
                </c:pt>
                <c:pt idx="3081">
                  <c:v>477051.54639175255</c:v>
                </c:pt>
                <c:pt idx="3082">
                  <c:v>1206246.5753424657</c:v>
                </c:pt>
                <c:pt idx="3083">
                  <c:v>1136250</c:v>
                </c:pt>
                <c:pt idx="3084">
                  <c:v>1020073.1975112846</c:v>
                </c:pt>
                <c:pt idx="3085">
                  <c:v>569772.72727272729</c:v>
                </c:pt>
                <c:pt idx="3086">
                  <c:v>733237.99795709911</c:v>
                </c:pt>
                <c:pt idx="3087">
                  <c:v>881751.15207373269</c:v>
                </c:pt>
                <c:pt idx="3088">
                  <c:v>999831.57894736843</c:v>
                </c:pt>
                <c:pt idx="3089">
                  <c:v>477119.20529801323</c:v>
                </c:pt>
                <c:pt idx="3090">
                  <c:v>806921.17005453643</c:v>
                </c:pt>
                <c:pt idx="3091">
                  <c:v>914296.68552950688</c:v>
                </c:pt>
                <c:pt idx="3092">
                  <c:v>697952.04147764097</c:v>
                </c:pt>
                <c:pt idx="3093">
                  <c:v>1654749.0347490348</c:v>
                </c:pt>
                <c:pt idx="3094">
                  <c:v>1675411.7647058824</c:v>
                </c:pt>
                <c:pt idx="3095">
                  <c:v>782536.08247422683</c:v>
                </c:pt>
                <c:pt idx="3096">
                  <c:v>824273.78964941564</c:v>
                </c:pt>
                <c:pt idx="3097">
                  <c:v>762857.14285714284</c:v>
                </c:pt>
                <c:pt idx="3098">
                  <c:v>467419.3548387097</c:v>
                </c:pt>
                <c:pt idx="3099">
                  <c:v>1132180.8510638298</c:v>
                </c:pt>
                <c:pt idx="3100">
                  <c:v>889349.11242603546</c:v>
                </c:pt>
                <c:pt idx="3101">
                  <c:v>429508.92857142858</c:v>
                </c:pt>
                <c:pt idx="3102">
                  <c:v>865321.10091743118</c:v>
                </c:pt>
                <c:pt idx="3103">
                  <c:v>982196.5317919075</c:v>
                </c:pt>
                <c:pt idx="3104">
                  <c:v>616363.63636363635</c:v>
                </c:pt>
                <c:pt idx="3105">
                  <c:v>521842.10526315792</c:v>
                </c:pt>
                <c:pt idx="3106">
                  <c:v>1168556.1497326202</c:v>
                </c:pt>
                <c:pt idx="3107">
                  <c:v>611638.79598662211</c:v>
                </c:pt>
                <c:pt idx="3108">
                  <c:v>756888.27964359149</c:v>
                </c:pt>
                <c:pt idx="3109">
                  <c:v>580714.28571428568</c:v>
                </c:pt>
                <c:pt idx="3110">
                  <c:v>796422.58491398324</c:v>
                </c:pt>
                <c:pt idx="3111">
                  <c:v>613928.57142857148</c:v>
                </c:pt>
                <c:pt idx="3112">
                  <c:v>817145.8492003046</c:v>
                </c:pt>
                <c:pt idx="3113">
                  <c:v>763651.92582025682</c:v>
                </c:pt>
                <c:pt idx="3114">
                  <c:v>1384821.4285714286</c:v>
                </c:pt>
                <c:pt idx="3115">
                  <c:v>617974.13793103443</c:v>
                </c:pt>
                <c:pt idx="3116">
                  <c:v>1229342.6294820716</c:v>
                </c:pt>
                <c:pt idx="3117">
                  <c:v>1267461.139896373</c:v>
                </c:pt>
                <c:pt idx="3118">
                  <c:v>941375.24557956774</c:v>
                </c:pt>
                <c:pt idx="3119">
                  <c:v>778295.45454545459</c:v>
                </c:pt>
                <c:pt idx="3120">
                  <c:v>1131172.3329425557</c:v>
                </c:pt>
                <c:pt idx="3121">
                  <c:v>801327.01421800943</c:v>
                </c:pt>
                <c:pt idx="3122">
                  <c:v>1170000</c:v>
                </c:pt>
                <c:pt idx="3123">
                  <c:v>1724931.506849315</c:v>
                </c:pt>
                <c:pt idx="3124">
                  <c:v>1395071.9342315597</c:v>
                </c:pt>
                <c:pt idx="3125">
                  <c:v>1528965.5172413792</c:v>
                </c:pt>
                <c:pt idx="3126">
                  <c:v>660872.97146054846</c:v>
                </c:pt>
                <c:pt idx="3127">
                  <c:v>568391.16719242907</c:v>
                </c:pt>
                <c:pt idx="3128">
                  <c:v>3588149.7418244407</c:v>
                </c:pt>
                <c:pt idx="3129">
                  <c:v>1571097.2956170344</c:v>
                </c:pt>
                <c:pt idx="3130">
                  <c:v>3570406.7321178121</c:v>
                </c:pt>
                <c:pt idx="3131">
                  <c:v>2463930.7787391841</c:v>
                </c:pt>
                <c:pt idx="3132">
                  <c:v>3071850.3480278421</c:v>
                </c:pt>
                <c:pt idx="3133">
                  <c:v>1776546.6101694915</c:v>
                </c:pt>
                <c:pt idx="3134">
                  <c:v>2547169.8113207547</c:v>
                </c:pt>
                <c:pt idx="3135">
                  <c:v>2508648.6486486485</c:v>
                </c:pt>
                <c:pt idx="3136">
                  <c:v>2334269.8961937716</c:v>
                </c:pt>
                <c:pt idx="3137">
                  <c:v>2236092.3623445826</c:v>
                </c:pt>
                <c:pt idx="3138">
                  <c:v>2065799.4041708044</c:v>
                </c:pt>
                <c:pt idx="3139">
                  <c:v>1248495.4751131223</c:v>
                </c:pt>
                <c:pt idx="3140">
                  <c:v>4681860.9625668451</c:v>
                </c:pt>
                <c:pt idx="3141">
                  <c:v>3463233.9089481947</c:v>
                </c:pt>
                <c:pt idx="3142">
                  <c:v>1137649.5500264689</c:v>
                </c:pt>
                <c:pt idx="3143">
                  <c:v>1397342.19269103</c:v>
                </c:pt>
                <c:pt idx="3144">
                  <c:v>438679.24528301886</c:v>
                </c:pt>
                <c:pt idx="3145">
                  <c:v>1334718.7024835276</c:v>
                </c:pt>
                <c:pt idx="3146">
                  <c:v>1448153.3101045296</c:v>
                </c:pt>
                <c:pt idx="3147">
                  <c:v>1042105.2631578947</c:v>
                </c:pt>
                <c:pt idx="3148">
                  <c:v>1167558.4658559402</c:v>
                </c:pt>
                <c:pt idx="3149">
                  <c:v>1607888.8347147733</c:v>
                </c:pt>
                <c:pt idx="3150">
                  <c:v>1898926.5934951163</c:v>
                </c:pt>
                <c:pt idx="3151">
                  <c:v>1447335.4231974923</c:v>
                </c:pt>
                <c:pt idx="3152">
                  <c:v>2273187.5525651807</c:v>
                </c:pt>
                <c:pt idx="3153">
                  <c:v>1799826.2082282894</c:v>
                </c:pt>
                <c:pt idx="3154">
                  <c:v>1547792.2077922078</c:v>
                </c:pt>
                <c:pt idx="3155">
                  <c:v>810000</c:v>
                </c:pt>
                <c:pt idx="3156">
                  <c:v>1012980.5013927576</c:v>
                </c:pt>
                <c:pt idx="3157">
                  <c:v>1132348.8276429453</c:v>
                </c:pt>
                <c:pt idx="3158">
                  <c:v>4672327.8688524589</c:v>
                </c:pt>
                <c:pt idx="3159">
                  <c:v>1885544.5544554456</c:v>
                </c:pt>
                <c:pt idx="3160">
                  <c:v>1025338.4912959381</c:v>
                </c:pt>
                <c:pt idx="3161">
                  <c:v>1485732.8990228013</c:v>
                </c:pt>
                <c:pt idx="3162">
                  <c:v>1559151.9434628976</c:v>
                </c:pt>
                <c:pt idx="3163">
                  <c:v>2040739.5993836671</c:v>
                </c:pt>
                <c:pt idx="3164">
                  <c:v>2860619.6038598274</c:v>
                </c:pt>
                <c:pt idx="3165">
                  <c:v>1068166.089965398</c:v>
                </c:pt>
                <c:pt idx="3166">
                  <c:v>1727186.440677966</c:v>
                </c:pt>
                <c:pt idx="3167">
                  <c:v>2938794.6804331969</c:v>
                </c:pt>
                <c:pt idx="3168">
                  <c:v>1242724.4582043344</c:v>
                </c:pt>
                <c:pt idx="3169">
                  <c:v>2626999.3682880607</c:v>
                </c:pt>
                <c:pt idx="3170">
                  <c:v>763803.68098159507</c:v>
                </c:pt>
                <c:pt idx="3171">
                  <c:v>2225454.5454545454</c:v>
                </c:pt>
                <c:pt idx="3172">
                  <c:v>1493227.4417032781</c:v>
                </c:pt>
                <c:pt idx="3173">
                  <c:v>2754080.7174887895</c:v>
                </c:pt>
                <c:pt idx="3174">
                  <c:v>4021425.4859611229</c:v>
                </c:pt>
                <c:pt idx="3175">
                  <c:v>3006983.2555586058</c:v>
                </c:pt>
                <c:pt idx="3176">
                  <c:v>1384811.3207547169</c:v>
                </c:pt>
                <c:pt idx="3177">
                  <c:v>2522903.2258064514</c:v>
                </c:pt>
                <c:pt idx="3178">
                  <c:v>1902012.7118644067</c:v>
                </c:pt>
                <c:pt idx="3179">
                  <c:v>5107622.8357510529</c:v>
                </c:pt>
                <c:pt idx="3180">
                  <c:v>1414422.7353463587</c:v>
                </c:pt>
                <c:pt idx="3181">
                  <c:v>1074240</c:v>
                </c:pt>
                <c:pt idx="3182">
                  <c:v>4132275.4491017964</c:v>
                </c:pt>
                <c:pt idx="3183">
                  <c:v>3794400</c:v>
                </c:pt>
                <c:pt idx="3184">
                  <c:v>3425827.7027027025</c:v>
                </c:pt>
                <c:pt idx="3185">
                  <c:v>2048512.1107266436</c:v>
                </c:pt>
                <c:pt idx="3186">
                  <c:v>593819.09547738696</c:v>
                </c:pt>
                <c:pt idx="3187">
                  <c:v>1229863.01369863</c:v>
                </c:pt>
                <c:pt idx="3188">
                  <c:v>2267725.0409165304</c:v>
                </c:pt>
                <c:pt idx="3189">
                  <c:v>3367200</c:v>
                </c:pt>
                <c:pt idx="3190">
                  <c:v>973823.5294117647</c:v>
                </c:pt>
                <c:pt idx="3191">
                  <c:v>1288996.7027790863</c:v>
                </c:pt>
                <c:pt idx="3192">
                  <c:v>1650564.7840531562</c:v>
                </c:pt>
                <c:pt idx="3193">
                  <c:v>3539835.2779684281</c:v>
                </c:pt>
                <c:pt idx="3194">
                  <c:v>3217238.1691233516</c:v>
                </c:pt>
                <c:pt idx="3195">
                  <c:v>1070270.2702702703</c:v>
                </c:pt>
                <c:pt idx="3196">
                  <c:v>3367714.0109009296</c:v>
                </c:pt>
                <c:pt idx="3197">
                  <c:v>886875</c:v>
                </c:pt>
                <c:pt idx="3198">
                  <c:v>2003323.649041255</c:v>
                </c:pt>
                <c:pt idx="3199">
                  <c:v>1714285.7142857143</c:v>
                </c:pt>
                <c:pt idx="3200">
                  <c:v>1322924.4906112666</c:v>
                </c:pt>
                <c:pt idx="3201">
                  <c:v>3634101.0401188708</c:v>
                </c:pt>
                <c:pt idx="3202">
                  <c:v>2925466.1354581672</c:v>
                </c:pt>
                <c:pt idx="3203">
                  <c:v>1968239.5644283122</c:v>
                </c:pt>
                <c:pt idx="3204">
                  <c:v>2278481.0126582277</c:v>
                </c:pt>
                <c:pt idx="3205">
                  <c:v>540000</c:v>
                </c:pt>
                <c:pt idx="3206">
                  <c:v>1575849.0566037735</c:v>
                </c:pt>
                <c:pt idx="3207">
                  <c:v>1526032.9261816251</c:v>
                </c:pt>
                <c:pt idx="3208">
                  <c:v>733675.401893856</c:v>
                </c:pt>
                <c:pt idx="3209">
                  <c:v>936534.65346534655</c:v>
                </c:pt>
                <c:pt idx="3210">
                  <c:v>1544710.0175746924</c:v>
                </c:pt>
                <c:pt idx="3211">
                  <c:v>744362.41610738251</c:v>
                </c:pt>
                <c:pt idx="3212">
                  <c:v>675831.13456464384</c:v>
                </c:pt>
                <c:pt idx="3213">
                  <c:v>931706.93686671858</c:v>
                </c:pt>
                <c:pt idx="3214">
                  <c:v>882391.30434782605</c:v>
                </c:pt>
                <c:pt idx="3215">
                  <c:v>505144.50867052021</c:v>
                </c:pt>
                <c:pt idx="3216">
                  <c:v>545031.05590062111</c:v>
                </c:pt>
                <c:pt idx="3217">
                  <c:v>924709.41883767536</c:v>
                </c:pt>
                <c:pt idx="3218">
                  <c:v>576288.38451268361</c:v>
                </c:pt>
                <c:pt idx="3219">
                  <c:v>1129090.9090909092</c:v>
                </c:pt>
                <c:pt idx="3220">
                  <c:v>1259500</c:v>
                </c:pt>
                <c:pt idx="3221">
                  <c:v>793121.13579116098</c:v>
                </c:pt>
                <c:pt idx="3222">
                  <c:v>1062692.3076923077</c:v>
                </c:pt>
                <c:pt idx="3223">
                  <c:v>968320.86061739945</c:v>
                </c:pt>
                <c:pt idx="3224">
                  <c:v>955461.27281697094</c:v>
                </c:pt>
                <c:pt idx="3225">
                  <c:v>541659.83606557373</c:v>
                </c:pt>
                <c:pt idx="3226">
                  <c:v>1258632.6641345632</c:v>
                </c:pt>
                <c:pt idx="3227">
                  <c:v>1256146.7889908256</c:v>
                </c:pt>
                <c:pt idx="3228">
                  <c:v>783909.22401171306</c:v>
                </c:pt>
                <c:pt idx="3229">
                  <c:v>901137.27742676623</c:v>
                </c:pt>
                <c:pt idx="3230">
                  <c:v>473173.65269461076</c:v>
                </c:pt>
                <c:pt idx="3231">
                  <c:v>483074.77567298105</c:v>
                </c:pt>
                <c:pt idx="3232">
                  <c:v>632985.78199052135</c:v>
                </c:pt>
                <c:pt idx="3233">
                  <c:v>464003.61850607389</c:v>
                </c:pt>
                <c:pt idx="3234">
                  <c:v>504513.06413301663</c:v>
                </c:pt>
                <c:pt idx="3235">
                  <c:v>435974.47795823665</c:v>
                </c:pt>
                <c:pt idx="3236">
                  <c:v>422306.0396275961</c:v>
                </c:pt>
                <c:pt idx="3237">
                  <c:v>469442.50871080137</c:v>
                </c:pt>
                <c:pt idx="3238">
                  <c:v>675098.46827133477</c:v>
                </c:pt>
                <c:pt idx="3239">
                  <c:v>538027.23080315825</c:v>
                </c:pt>
                <c:pt idx="3240">
                  <c:v>512479.33884297521</c:v>
                </c:pt>
                <c:pt idx="3241">
                  <c:v>418541.66666666669</c:v>
                </c:pt>
                <c:pt idx="3242">
                  <c:v>468003.41070582659</c:v>
                </c:pt>
                <c:pt idx="3243">
                  <c:v>539794.75484606612</c:v>
                </c:pt>
                <c:pt idx="3244">
                  <c:v>523653.60553177475</c:v>
                </c:pt>
                <c:pt idx="3245">
                  <c:v>636678.44522968202</c:v>
                </c:pt>
                <c:pt idx="3246">
                  <c:v>437985.5421686747</c:v>
                </c:pt>
                <c:pt idx="3247">
                  <c:v>370699.30069930071</c:v>
                </c:pt>
                <c:pt idx="3248">
                  <c:v>502408.31235143205</c:v>
                </c:pt>
                <c:pt idx="3249">
                  <c:v>601627.11864406778</c:v>
                </c:pt>
                <c:pt idx="3250">
                  <c:v>519884.79262672813</c:v>
                </c:pt>
                <c:pt idx="3251">
                  <c:v>473559.84555984556</c:v>
                </c:pt>
                <c:pt idx="3252">
                  <c:v>1896923.076923077</c:v>
                </c:pt>
                <c:pt idx="3253">
                  <c:v>509456.31568321813</c:v>
                </c:pt>
                <c:pt idx="3254">
                  <c:v>494690.79386257502</c:v>
                </c:pt>
                <c:pt idx="3255">
                  <c:v>402526.0029717682</c:v>
                </c:pt>
                <c:pt idx="3256">
                  <c:v>544645.45226760209</c:v>
                </c:pt>
                <c:pt idx="3257">
                  <c:v>493858.51583425241</c:v>
                </c:pt>
                <c:pt idx="3258">
                  <c:v>445344.8275862069</c:v>
                </c:pt>
                <c:pt idx="3259">
                  <c:v>522455.48266166821</c:v>
                </c:pt>
                <c:pt idx="3260">
                  <c:v>440770.09136677231</c:v>
                </c:pt>
                <c:pt idx="3261">
                  <c:v>3646451.6129032257</c:v>
                </c:pt>
                <c:pt idx="3262">
                  <c:v>443462.6865671642</c:v>
                </c:pt>
                <c:pt idx="3263">
                  <c:v>534983.41074983415</c:v>
                </c:pt>
                <c:pt idx="3264">
                  <c:v>452903.22580645164</c:v>
                </c:pt>
                <c:pt idx="3265">
                  <c:v>440168.06722689077</c:v>
                </c:pt>
                <c:pt idx="3266">
                  <c:v>508617.23446893785</c:v>
                </c:pt>
                <c:pt idx="3267">
                  <c:v>500203.19303338171</c:v>
                </c:pt>
                <c:pt idx="3268">
                  <c:v>414957.98319327732</c:v>
                </c:pt>
                <c:pt idx="3269">
                  <c:v>514803.4515819751</c:v>
                </c:pt>
                <c:pt idx="3270">
                  <c:v>375527.15654952079</c:v>
                </c:pt>
                <c:pt idx="3271">
                  <c:v>451185.80263511697</c:v>
                </c:pt>
                <c:pt idx="3272">
                  <c:v>4194000</c:v>
                </c:pt>
                <c:pt idx="3273">
                  <c:v>466061.89063162357</c:v>
                </c:pt>
                <c:pt idx="3274">
                  <c:v>549056.60377358494</c:v>
                </c:pt>
                <c:pt idx="3275">
                  <c:v>405517.24137931032</c:v>
                </c:pt>
                <c:pt idx="3276">
                  <c:v>1049674.728940784</c:v>
                </c:pt>
                <c:pt idx="3277">
                  <c:v>632706.76691729319</c:v>
                </c:pt>
                <c:pt idx="3278">
                  <c:v>380830.03271913208</c:v>
                </c:pt>
                <c:pt idx="3279">
                  <c:v>572416.25089094799</c:v>
                </c:pt>
                <c:pt idx="3280">
                  <c:v>811715.37484116899</c:v>
                </c:pt>
                <c:pt idx="3281">
                  <c:v>742378.37837837834</c:v>
                </c:pt>
                <c:pt idx="3282">
                  <c:v>541303.2984714401</c:v>
                </c:pt>
                <c:pt idx="3283">
                  <c:v>525324.67532467528</c:v>
                </c:pt>
                <c:pt idx="3284">
                  <c:v>482803.73831775703</c:v>
                </c:pt>
                <c:pt idx="3285">
                  <c:v>602357.14285714284</c:v>
                </c:pt>
                <c:pt idx="3286">
                  <c:v>536975.66628041712</c:v>
                </c:pt>
                <c:pt idx="3287">
                  <c:v>745884.57899716182</c:v>
                </c:pt>
                <c:pt idx="3288">
                  <c:v>992830.1886792453</c:v>
                </c:pt>
                <c:pt idx="3289">
                  <c:v>630497.73755656113</c:v>
                </c:pt>
                <c:pt idx="3290">
                  <c:v>515751.29533678759</c:v>
                </c:pt>
                <c:pt idx="3291">
                  <c:v>453176.4705882353</c:v>
                </c:pt>
                <c:pt idx="3292">
                  <c:v>412853.18559556786</c:v>
                </c:pt>
                <c:pt idx="3293">
                  <c:v>758859.06040268461</c:v>
                </c:pt>
                <c:pt idx="3294">
                  <c:v>534331.73076923075</c:v>
                </c:pt>
                <c:pt idx="3295">
                  <c:v>543825</c:v>
                </c:pt>
                <c:pt idx="3296">
                  <c:v>581357.70234986942</c:v>
                </c:pt>
                <c:pt idx="3297">
                  <c:v>602222.22222222225</c:v>
                </c:pt>
                <c:pt idx="3298">
                  <c:v>1440000</c:v>
                </c:pt>
                <c:pt idx="3299">
                  <c:v>590103.6585365854</c:v>
                </c:pt>
                <c:pt idx="3300">
                  <c:v>625224.48979591834</c:v>
                </c:pt>
                <c:pt idx="3301">
                  <c:v>1037777.7777777778</c:v>
                </c:pt>
                <c:pt idx="3302">
                  <c:v>979484.36642896326</c:v>
                </c:pt>
                <c:pt idx="3303">
                  <c:v>1187014.0280561121</c:v>
                </c:pt>
                <c:pt idx="3304">
                  <c:v>1320402.6845637583</c:v>
                </c:pt>
                <c:pt idx="3305">
                  <c:v>1516082.4742268042</c:v>
                </c:pt>
                <c:pt idx="3306">
                  <c:v>1135053.1914893617</c:v>
                </c:pt>
                <c:pt idx="3307">
                  <c:v>2088542.7135678392</c:v>
                </c:pt>
                <c:pt idx="3308">
                  <c:v>1312461.3800205973</c:v>
                </c:pt>
                <c:pt idx="3309">
                  <c:v>579860.72423398332</c:v>
                </c:pt>
                <c:pt idx="3310">
                  <c:v>1431066.1764705882</c:v>
                </c:pt>
                <c:pt idx="3311">
                  <c:v>594961.83206106874</c:v>
                </c:pt>
                <c:pt idx="3312">
                  <c:v>1519234.4497607655</c:v>
                </c:pt>
                <c:pt idx="3313">
                  <c:v>864683.54430379742</c:v>
                </c:pt>
                <c:pt idx="3314">
                  <c:v>911947.59825327515</c:v>
                </c:pt>
                <c:pt idx="3315">
                  <c:v>1199437.5</c:v>
                </c:pt>
                <c:pt idx="3316">
                  <c:v>521718.75</c:v>
                </c:pt>
                <c:pt idx="3317">
                  <c:v>741391.30434782605</c:v>
                </c:pt>
                <c:pt idx="3318">
                  <c:v>783905.32544378703</c:v>
                </c:pt>
                <c:pt idx="3319">
                  <c:v>1322744.4794952681</c:v>
                </c:pt>
                <c:pt idx="3320">
                  <c:v>1498254.5454545454</c:v>
                </c:pt>
                <c:pt idx="3321">
                  <c:v>1729636.3636363635</c:v>
                </c:pt>
                <c:pt idx="3322">
                  <c:v>855862.06896551722</c:v>
                </c:pt>
                <c:pt idx="3323">
                  <c:v>736232.46492985974</c:v>
                </c:pt>
                <c:pt idx="3324">
                  <c:v>427448.43391902215</c:v>
                </c:pt>
                <c:pt idx="3325">
                  <c:v>465513.49852084072</c:v>
                </c:pt>
                <c:pt idx="3326">
                  <c:v>412974.23887587822</c:v>
                </c:pt>
                <c:pt idx="3327">
                  <c:v>469735.86698337289</c:v>
                </c:pt>
                <c:pt idx="3328">
                  <c:v>478990.66601078457</c:v>
                </c:pt>
                <c:pt idx="3329">
                  <c:v>459686.81440016947</c:v>
                </c:pt>
                <c:pt idx="3330">
                  <c:v>473530.71167656314</c:v>
                </c:pt>
                <c:pt idx="3331">
                  <c:v>431164.48827650171</c:v>
                </c:pt>
                <c:pt idx="3332">
                  <c:v>413581.87735173636</c:v>
                </c:pt>
                <c:pt idx="3333">
                  <c:v>725644.59930313588</c:v>
                </c:pt>
                <c:pt idx="3334">
                  <c:v>443879.62962962961</c:v>
                </c:pt>
                <c:pt idx="3335">
                  <c:v>460488.23948681395</c:v>
                </c:pt>
                <c:pt idx="3336">
                  <c:v>464013.93517116026</c:v>
                </c:pt>
                <c:pt idx="3337">
                  <c:v>557945.34412955469</c:v>
                </c:pt>
                <c:pt idx="3338">
                  <c:v>429441.62436548225</c:v>
                </c:pt>
                <c:pt idx="3339">
                  <c:v>495261.21372031665</c:v>
                </c:pt>
                <c:pt idx="3340">
                  <c:v>480332.24263780518</c:v>
                </c:pt>
                <c:pt idx="3341">
                  <c:v>466537.86947801535</c:v>
                </c:pt>
                <c:pt idx="3342">
                  <c:v>443089.5795246801</c:v>
                </c:pt>
                <c:pt idx="3343">
                  <c:v>418785.20293346699</c:v>
                </c:pt>
                <c:pt idx="3344">
                  <c:v>807391.30434782605</c:v>
                </c:pt>
                <c:pt idx="3345">
                  <c:v>461319.70961668168</c:v>
                </c:pt>
                <c:pt idx="3346">
                  <c:v>508890.34369885433</c:v>
                </c:pt>
                <c:pt idx="3347">
                  <c:v>479277.10843373492</c:v>
                </c:pt>
                <c:pt idx="3348">
                  <c:v>337232.66232850612</c:v>
                </c:pt>
                <c:pt idx="3349">
                  <c:v>466545.65409672476</c:v>
                </c:pt>
                <c:pt idx="3350">
                  <c:v>474973.13141182216</c:v>
                </c:pt>
                <c:pt idx="3351">
                  <c:v>466179.7752808989</c:v>
                </c:pt>
                <c:pt idx="3352">
                  <c:v>472338.61218683724</c:v>
                </c:pt>
                <c:pt idx="3353">
                  <c:v>438499.02604544733</c:v>
                </c:pt>
                <c:pt idx="3354">
                  <c:v>452873.39990033541</c:v>
                </c:pt>
                <c:pt idx="3355">
                  <c:v>486498.74055415619</c:v>
                </c:pt>
                <c:pt idx="3356">
                  <c:v>505236.05150214594</c:v>
                </c:pt>
                <c:pt idx="3357">
                  <c:v>478348.623853211</c:v>
                </c:pt>
                <c:pt idx="3358">
                  <c:v>472363.63636363635</c:v>
                </c:pt>
                <c:pt idx="3359">
                  <c:v>187070.26573768028</c:v>
                </c:pt>
                <c:pt idx="3360">
                  <c:v>539263.84269177704</c:v>
                </c:pt>
                <c:pt idx="3361">
                  <c:v>304755.77172851562</c:v>
                </c:pt>
                <c:pt idx="3362">
                  <c:v>26694.500739532767</c:v>
                </c:pt>
                <c:pt idx="3363">
                  <c:v>445423.72881355934</c:v>
                </c:pt>
                <c:pt idx="3364">
                  <c:v>338984.18291239714</c:v>
                </c:pt>
                <c:pt idx="3365">
                  <c:v>461630.21868787275</c:v>
                </c:pt>
                <c:pt idx="3366">
                  <c:v>469361.147327249</c:v>
                </c:pt>
                <c:pt idx="3367">
                  <c:v>493933.6492890995</c:v>
                </c:pt>
                <c:pt idx="3368">
                  <c:v>219217.43775869205</c:v>
                </c:pt>
                <c:pt idx="3369">
                  <c:v>463015.93048604287</c:v>
                </c:pt>
                <c:pt idx="3370">
                  <c:v>502816.5857302951</c:v>
                </c:pt>
                <c:pt idx="3371">
                  <c:v>921272.72727272729</c:v>
                </c:pt>
                <c:pt idx="3372">
                  <c:v>241075.94788411458</c:v>
                </c:pt>
                <c:pt idx="3373">
                  <c:v>447234.04255319148</c:v>
                </c:pt>
                <c:pt idx="3374">
                  <c:v>474728.26086956525</c:v>
                </c:pt>
                <c:pt idx="3375">
                  <c:v>539784.29795860255</c:v>
                </c:pt>
                <c:pt idx="3376">
                  <c:v>419216.18919076491</c:v>
                </c:pt>
                <c:pt idx="3377">
                  <c:v>488516.94915254239</c:v>
                </c:pt>
                <c:pt idx="3378">
                  <c:v>495566.03773584904</c:v>
                </c:pt>
                <c:pt idx="3379">
                  <c:v>257116.3443726819</c:v>
                </c:pt>
                <c:pt idx="3380">
                  <c:v>143932.1280994307</c:v>
                </c:pt>
                <c:pt idx="3381">
                  <c:v>447572.46110353788</c:v>
                </c:pt>
                <c:pt idx="3382">
                  <c:v>537412.09803082189</c:v>
                </c:pt>
                <c:pt idx="3383">
                  <c:v>236308.94858630953</c:v>
                </c:pt>
                <c:pt idx="3384">
                  <c:v>437420.90756659553</c:v>
                </c:pt>
                <c:pt idx="3385">
                  <c:v>471862.10605849785</c:v>
                </c:pt>
                <c:pt idx="3386">
                  <c:v>571713.45595353341</c:v>
                </c:pt>
                <c:pt idx="3387">
                  <c:v>51463.206227948591</c:v>
                </c:pt>
                <c:pt idx="3388">
                  <c:v>465113.20757397084</c:v>
                </c:pt>
                <c:pt idx="3389">
                  <c:v>378457.2346915041</c:v>
                </c:pt>
                <c:pt idx="3390">
                  <c:v>473483.87470416958</c:v>
                </c:pt>
                <c:pt idx="3391">
                  <c:v>433853.65853658534</c:v>
                </c:pt>
                <c:pt idx="3392">
                  <c:v>391249.8170191829</c:v>
                </c:pt>
                <c:pt idx="3393">
                  <c:v>475610.74872349948</c:v>
                </c:pt>
                <c:pt idx="3394">
                  <c:v>404918.82306170888</c:v>
                </c:pt>
                <c:pt idx="3395">
                  <c:v>461415.12719505286</c:v>
                </c:pt>
                <c:pt idx="3396">
                  <c:v>591564.98673740053</c:v>
                </c:pt>
                <c:pt idx="3397">
                  <c:v>243208.97356015159</c:v>
                </c:pt>
                <c:pt idx="3398">
                  <c:v>180044.77448598776</c:v>
                </c:pt>
                <c:pt idx="3399">
                  <c:v>332869.5972457134</c:v>
                </c:pt>
                <c:pt idx="3400">
                  <c:v>424857.94446166058</c:v>
                </c:pt>
                <c:pt idx="3401">
                  <c:v>467234.04255319148</c:v>
                </c:pt>
                <c:pt idx="3402">
                  <c:v>466434.78260869568</c:v>
                </c:pt>
                <c:pt idx="3403">
                  <c:v>475621.05263157893</c:v>
                </c:pt>
                <c:pt idx="3404">
                  <c:v>692432.43243243243</c:v>
                </c:pt>
                <c:pt idx="3405">
                  <c:v>475124.63913502777</c:v>
                </c:pt>
                <c:pt idx="3406">
                  <c:v>416846.42878527788</c:v>
                </c:pt>
                <c:pt idx="3407">
                  <c:v>465628.07881773397</c:v>
                </c:pt>
                <c:pt idx="3408">
                  <c:v>463548.38709677418</c:v>
                </c:pt>
                <c:pt idx="3409">
                  <c:v>465505.92525068368</c:v>
                </c:pt>
                <c:pt idx="3410">
                  <c:v>371250</c:v>
                </c:pt>
                <c:pt idx="3411">
                  <c:v>452978.03806734993</c:v>
                </c:pt>
                <c:pt idx="3412">
                  <c:v>477394.80752014322</c:v>
                </c:pt>
                <c:pt idx="3413">
                  <c:v>187117.43705201635</c:v>
                </c:pt>
                <c:pt idx="3414">
                  <c:v>451546.39175257733</c:v>
                </c:pt>
                <c:pt idx="3415">
                  <c:v>684400.63163642469</c:v>
                </c:pt>
                <c:pt idx="3416">
                  <c:v>508948.33948783</c:v>
                </c:pt>
                <c:pt idx="3417">
                  <c:v>459113.24869986007</c:v>
                </c:pt>
                <c:pt idx="3418">
                  <c:v>534461.5384615385</c:v>
                </c:pt>
                <c:pt idx="3419">
                  <c:v>473234.8367029549</c:v>
                </c:pt>
                <c:pt idx="3420">
                  <c:v>339726.16570136277</c:v>
                </c:pt>
                <c:pt idx="3421">
                  <c:v>137821.0309927155</c:v>
                </c:pt>
                <c:pt idx="3422">
                  <c:v>480331.49171270721</c:v>
                </c:pt>
                <c:pt idx="3423">
                  <c:v>420215.82733812951</c:v>
                </c:pt>
                <c:pt idx="3424">
                  <c:v>468883.8309859155</c:v>
                </c:pt>
                <c:pt idx="3425">
                  <c:v>481183.09859154932</c:v>
                </c:pt>
                <c:pt idx="3426">
                  <c:v>468000</c:v>
                </c:pt>
                <c:pt idx="3427">
                  <c:v>432911.39240506326</c:v>
                </c:pt>
                <c:pt idx="3428">
                  <c:v>546206.89655172417</c:v>
                </c:pt>
                <c:pt idx="3429">
                  <c:v>467871.51657683094</c:v>
                </c:pt>
                <c:pt idx="3430">
                  <c:v>467329.19254658383</c:v>
                </c:pt>
                <c:pt idx="3431">
                  <c:v>701208.7912087912</c:v>
                </c:pt>
                <c:pt idx="3432">
                  <c:v>466229.50819672132</c:v>
                </c:pt>
                <c:pt idx="3433">
                  <c:v>491130.27529971942</c:v>
                </c:pt>
                <c:pt idx="3434">
                  <c:v>517506.53120464442</c:v>
                </c:pt>
                <c:pt idx="3435">
                  <c:v>511500</c:v>
                </c:pt>
                <c:pt idx="3436">
                  <c:v>487862.06896551722</c:v>
                </c:pt>
                <c:pt idx="3437">
                  <c:v>494863.92718112929</c:v>
                </c:pt>
                <c:pt idx="3438">
                  <c:v>470607.476635514</c:v>
                </c:pt>
                <c:pt idx="3439">
                  <c:v>644453.96145610278</c:v>
                </c:pt>
                <c:pt idx="3440">
                  <c:v>602647.0588235294</c:v>
                </c:pt>
                <c:pt idx="3441">
                  <c:v>624233.98328690813</c:v>
                </c:pt>
                <c:pt idx="3442">
                  <c:v>290142.96286934911</c:v>
                </c:pt>
                <c:pt idx="3443">
                  <c:v>451232.87671232875</c:v>
                </c:pt>
                <c:pt idx="3444">
                  <c:v>459088.50282052584</c:v>
                </c:pt>
                <c:pt idx="3445">
                  <c:v>465100.67114093958</c:v>
                </c:pt>
                <c:pt idx="3446">
                  <c:v>482699.87358038349</c:v>
                </c:pt>
                <c:pt idx="3447">
                  <c:v>496519.48051948054</c:v>
                </c:pt>
                <c:pt idx="3448">
                  <c:v>466904.12276286352</c:v>
                </c:pt>
                <c:pt idx="3449">
                  <c:v>577138.33992094861</c:v>
                </c:pt>
                <c:pt idx="3450">
                  <c:v>1116625.3101736973</c:v>
                </c:pt>
                <c:pt idx="3451">
                  <c:v>829110.70780399279</c:v>
                </c:pt>
                <c:pt idx="3452">
                  <c:v>1020904.5226130653</c:v>
                </c:pt>
                <c:pt idx="3453">
                  <c:v>633993.37738985871</c:v>
                </c:pt>
                <c:pt idx="3454">
                  <c:v>700692.19756621332</c:v>
                </c:pt>
                <c:pt idx="3455">
                  <c:v>474631.57894736843</c:v>
                </c:pt>
                <c:pt idx="3456">
                  <c:v>420000</c:v>
                </c:pt>
                <c:pt idx="3457">
                  <c:v>789391.77101967798</c:v>
                </c:pt>
                <c:pt idx="3458">
                  <c:v>464397.19939847681</c:v>
                </c:pt>
                <c:pt idx="3459">
                  <c:v>923538.4615384615</c:v>
                </c:pt>
                <c:pt idx="3460">
                  <c:v>907272.72727272729</c:v>
                </c:pt>
                <c:pt idx="3461">
                  <c:v>665409.83606557373</c:v>
                </c:pt>
                <c:pt idx="3462">
                  <c:v>750602.01280878321</c:v>
                </c:pt>
                <c:pt idx="3463">
                  <c:v>397198.33564493759</c:v>
                </c:pt>
                <c:pt idx="3464">
                  <c:v>754888.72936109116</c:v>
                </c:pt>
                <c:pt idx="3465">
                  <c:v>462375</c:v>
                </c:pt>
                <c:pt idx="3466">
                  <c:v>391973.10956988245</c:v>
                </c:pt>
                <c:pt idx="3467">
                  <c:v>401463.90414946934</c:v>
                </c:pt>
                <c:pt idx="3468">
                  <c:v>525501.28534704365</c:v>
                </c:pt>
                <c:pt idx="3469">
                  <c:v>439844.9748518538</c:v>
                </c:pt>
                <c:pt idx="3470">
                  <c:v>474179.10447761195</c:v>
                </c:pt>
                <c:pt idx="3471">
                  <c:v>364662.0729698129</c:v>
                </c:pt>
                <c:pt idx="3472">
                  <c:v>77504.079626875537</c:v>
                </c:pt>
                <c:pt idx="3473">
                  <c:v>77149.14508602061</c:v>
                </c:pt>
                <c:pt idx="3474">
                  <c:v>468390.78947368421</c:v>
                </c:pt>
                <c:pt idx="3475">
                  <c:v>454341.63984307053</c:v>
                </c:pt>
                <c:pt idx="3476">
                  <c:v>428249.81013424293</c:v>
                </c:pt>
                <c:pt idx="3477">
                  <c:v>549274.8091603053</c:v>
                </c:pt>
                <c:pt idx="3478">
                  <c:v>260783.71192687604</c:v>
                </c:pt>
                <c:pt idx="3479">
                  <c:v>325310.09228970262</c:v>
                </c:pt>
                <c:pt idx="3480">
                  <c:v>462208.53634179384</c:v>
                </c:pt>
                <c:pt idx="3481">
                  <c:v>888187.64073445706</c:v>
                </c:pt>
                <c:pt idx="3482">
                  <c:v>449601.50573064806</c:v>
                </c:pt>
                <c:pt idx="3483">
                  <c:v>333600.28025501181</c:v>
                </c:pt>
                <c:pt idx="3484">
                  <c:v>249313.9449757543</c:v>
                </c:pt>
                <c:pt idx="3485">
                  <c:v>420578.97379411338</c:v>
                </c:pt>
                <c:pt idx="3486">
                  <c:v>155406.49362548973</c:v>
                </c:pt>
                <c:pt idx="3487">
                  <c:v>85760.196156647246</c:v>
                </c:pt>
                <c:pt idx="3488">
                  <c:v>151371.09016398911</c:v>
                </c:pt>
                <c:pt idx="3489">
                  <c:v>3720000</c:v>
                </c:pt>
                <c:pt idx="3490">
                  <c:v>68181.852298724683</c:v>
                </c:pt>
                <c:pt idx="3491">
                  <c:v>489130.4347826087</c:v>
                </c:pt>
                <c:pt idx="3492">
                  <c:v>475961.53846153844</c:v>
                </c:pt>
                <c:pt idx="3493">
                  <c:v>456428.57142857142</c:v>
                </c:pt>
                <c:pt idx="3494">
                  <c:v>468260.86956521741</c:v>
                </c:pt>
                <c:pt idx="3495">
                  <c:v>92863.950888087609</c:v>
                </c:pt>
                <c:pt idx="3496">
                  <c:v>63963.747807141248</c:v>
                </c:pt>
                <c:pt idx="3497">
                  <c:v>502346.93877551018</c:v>
                </c:pt>
                <c:pt idx="3498">
                  <c:v>517142.85714285716</c:v>
                </c:pt>
                <c:pt idx="3499">
                  <c:v>360533.21568032168</c:v>
                </c:pt>
                <c:pt idx="3500">
                  <c:v>464136.12565445027</c:v>
                </c:pt>
                <c:pt idx="3501">
                  <c:v>486534.09090909088</c:v>
                </c:pt>
                <c:pt idx="3502">
                  <c:v>515363.12849162013</c:v>
                </c:pt>
                <c:pt idx="3503">
                  <c:v>830769.23076923075</c:v>
                </c:pt>
                <c:pt idx="3504">
                  <c:v>160822.05627810638</c:v>
                </c:pt>
                <c:pt idx="3505">
                  <c:v>582567.56756756757</c:v>
                </c:pt>
                <c:pt idx="3506">
                  <c:v>444157.77255807206</c:v>
                </c:pt>
                <c:pt idx="3507">
                  <c:v>490212.76595744683</c:v>
                </c:pt>
                <c:pt idx="3508">
                  <c:v>91058.636303191495</c:v>
                </c:pt>
                <c:pt idx="3509">
                  <c:v>432867.44062246796</c:v>
                </c:pt>
                <c:pt idx="3510">
                  <c:v>572530.12048192776</c:v>
                </c:pt>
                <c:pt idx="3511">
                  <c:v>510000</c:v>
                </c:pt>
                <c:pt idx="3512">
                  <c:v>531617.59600831382</c:v>
                </c:pt>
                <c:pt idx="3513">
                  <c:v>720000</c:v>
                </c:pt>
                <c:pt idx="3514">
                  <c:v>1102500</c:v>
                </c:pt>
                <c:pt idx="3515">
                  <c:v>497454.54545454547</c:v>
                </c:pt>
                <c:pt idx="3516">
                  <c:v>502297.29729729728</c:v>
                </c:pt>
                <c:pt idx="3517">
                  <c:v>369618.15290743671</c:v>
                </c:pt>
                <c:pt idx="3518">
                  <c:v>288847.52952516236</c:v>
                </c:pt>
                <c:pt idx="3519">
                  <c:v>471325.30120481929</c:v>
                </c:pt>
                <c:pt idx="3520">
                  <c:v>416440.67796610168</c:v>
                </c:pt>
                <c:pt idx="3521">
                  <c:v>532104.70381506439</c:v>
                </c:pt>
                <c:pt idx="3522">
                  <c:v>1599813.0841121494</c:v>
                </c:pt>
                <c:pt idx="3523">
                  <c:v>259480.51988636365</c:v>
                </c:pt>
                <c:pt idx="3524">
                  <c:v>66221.088177083337</c:v>
                </c:pt>
                <c:pt idx="3525">
                  <c:v>454285.71428571426</c:v>
                </c:pt>
                <c:pt idx="3526">
                  <c:v>229457.79288998051</c:v>
                </c:pt>
                <c:pt idx="3527">
                  <c:v>497415.50695825048</c:v>
                </c:pt>
                <c:pt idx="3528">
                  <c:v>141008.50701925129</c:v>
                </c:pt>
                <c:pt idx="3529">
                  <c:v>474545.45454545453</c:v>
                </c:pt>
                <c:pt idx="3530">
                  <c:v>490769.23076923075</c:v>
                </c:pt>
                <c:pt idx="3531">
                  <c:v>52267.353177935162</c:v>
                </c:pt>
                <c:pt idx="3532">
                  <c:v>249371.60014783053</c:v>
                </c:pt>
                <c:pt idx="3533">
                  <c:v>492452.83018867922</c:v>
                </c:pt>
                <c:pt idx="3534">
                  <c:v>476697.247706422</c:v>
                </c:pt>
                <c:pt idx="3535">
                  <c:v>472645.16129032261</c:v>
                </c:pt>
                <c:pt idx="3536">
                  <c:v>239718.61545138888</c:v>
                </c:pt>
                <c:pt idx="3537">
                  <c:v>601000</c:v>
                </c:pt>
                <c:pt idx="3538">
                  <c:v>542861.16703345068</c:v>
                </c:pt>
                <c:pt idx="3539">
                  <c:v>508695.65217391303</c:v>
                </c:pt>
                <c:pt idx="3540">
                  <c:v>457168.14159292035</c:v>
                </c:pt>
                <c:pt idx="3541">
                  <c:v>491538.46153846156</c:v>
                </c:pt>
                <c:pt idx="3542">
                  <c:v>471891.89189189189</c:v>
                </c:pt>
                <c:pt idx="3543">
                  <c:v>469756.09756097558</c:v>
                </c:pt>
                <c:pt idx="3544">
                  <c:v>511428.57142857142</c:v>
                </c:pt>
                <c:pt idx="3545">
                  <c:v>571153.84615384613</c:v>
                </c:pt>
                <c:pt idx="3546">
                  <c:v>566023.15484804625</c:v>
                </c:pt>
                <c:pt idx="3547">
                  <c:v>490909.09090909088</c:v>
                </c:pt>
                <c:pt idx="3548">
                  <c:v>474515.3514653641</c:v>
                </c:pt>
                <c:pt idx="3549">
                  <c:v>484102.40963855421</c:v>
                </c:pt>
                <c:pt idx="3550">
                  <c:v>456545.45454545453</c:v>
                </c:pt>
                <c:pt idx="3551">
                  <c:v>289920.79451069079</c:v>
                </c:pt>
                <c:pt idx="3552">
                  <c:v>617518.2481751825</c:v>
                </c:pt>
                <c:pt idx="3553">
                  <c:v>465000</c:v>
                </c:pt>
                <c:pt idx="3554">
                  <c:v>2412000</c:v>
                </c:pt>
                <c:pt idx="3555">
                  <c:v>47094.529071514422</c:v>
                </c:pt>
                <c:pt idx="3556">
                  <c:v>238965.77004009334</c:v>
                </c:pt>
                <c:pt idx="3557">
                  <c:v>405998.77703984233</c:v>
                </c:pt>
                <c:pt idx="3558">
                  <c:v>429939.2775735294</c:v>
                </c:pt>
                <c:pt idx="3559">
                  <c:v>488181.81818181818</c:v>
                </c:pt>
                <c:pt idx="3560">
                  <c:v>452727.27272727271</c:v>
                </c:pt>
                <c:pt idx="3561">
                  <c:v>472695.65217391303</c:v>
                </c:pt>
                <c:pt idx="3562">
                  <c:v>577951.80722891563</c:v>
                </c:pt>
                <c:pt idx="3563">
                  <c:v>801627.90697674418</c:v>
                </c:pt>
                <c:pt idx="3564">
                  <c:v>472107.1012805588</c:v>
                </c:pt>
                <c:pt idx="3565">
                  <c:v>3396521.7391304346</c:v>
                </c:pt>
                <c:pt idx="3566">
                  <c:v>504000</c:v>
                </c:pt>
                <c:pt idx="3567">
                  <c:v>499024.39024390245</c:v>
                </c:pt>
                <c:pt idx="3568">
                  <c:v>74135.54781668527</c:v>
                </c:pt>
                <c:pt idx="3569">
                  <c:v>486552.90102389076</c:v>
                </c:pt>
                <c:pt idx="3570">
                  <c:v>579130.43478260865</c:v>
                </c:pt>
                <c:pt idx="3571">
                  <c:v>512307.69230769231</c:v>
                </c:pt>
                <c:pt idx="3572">
                  <c:v>468000</c:v>
                </c:pt>
                <c:pt idx="3573">
                  <c:v>410163.93442622951</c:v>
                </c:pt>
                <c:pt idx="3574">
                  <c:v>967500</c:v>
                </c:pt>
                <c:pt idx="3575">
                  <c:v>234851.10603215144</c:v>
                </c:pt>
                <c:pt idx="3576">
                  <c:v>534545.45454545459</c:v>
                </c:pt>
                <c:pt idx="3577">
                  <c:v>197325.4833984375</c:v>
                </c:pt>
                <c:pt idx="3578">
                  <c:v>540000</c:v>
                </c:pt>
                <c:pt idx="3579">
                  <c:v>504935.06493506493</c:v>
                </c:pt>
                <c:pt idx="3580">
                  <c:v>390000</c:v>
                </c:pt>
                <c:pt idx="3581">
                  <c:v>475932.20338983048</c:v>
                </c:pt>
                <c:pt idx="3582">
                  <c:v>498461.53846153844</c:v>
                </c:pt>
                <c:pt idx="3583">
                  <c:v>383934.4222230817</c:v>
                </c:pt>
                <c:pt idx="3584">
                  <c:v>144967.3816915761</c:v>
                </c:pt>
                <c:pt idx="3585">
                  <c:v>515454.54545454547</c:v>
                </c:pt>
                <c:pt idx="3586">
                  <c:v>326460.69975142047</c:v>
                </c:pt>
                <c:pt idx="3587">
                  <c:v>67764.280027374509</c:v>
                </c:pt>
                <c:pt idx="3588">
                  <c:v>434482.75862068968</c:v>
                </c:pt>
                <c:pt idx="3589">
                  <c:v>435000</c:v>
                </c:pt>
                <c:pt idx="3590">
                  <c:v>415627.23000372027</c:v>
                </c:pt>
                <c:pt idx="3591">
                  <c:v>1003636.3636363636</c:v>
                </c:pt>
                <c:pt idx="3592">
                  <c:v>675000</c:v>
                </c:pt>
                <c:pt idx="3593">
                  <c:v>493333.33333333331</c:v>
                </c:pt>
                <c:pt idx="3594">
                  <c:v>435789.4736842105</c:v>
                </c:pt>
                <c:pt idx="3595">
                  <c:v>122943.92701583404</c:v>
                </c:pt>
                <c:pt idx="3596">
                  <c:v>459574.4680851064</c:v>
                </c:pt>
                <c:pt idx="3597">
                  <c:v>753488.37209302327</c:v>
                </c:pt>
                <c:pt idx="3598">
                  <c:v>518823.5294117647</c:v>
                </c:pt>
                <c:pt idx="3599">
                  <c:v>488122.27074235806</c:v>
                </c:pt>
                <c:pt idx="3600">
                  <c:v>508235.29411764705</c:v>
                </c:pt>
                <c:pt idx="3601">
                  <c:v>527586.20689655177</c:v>
                </c:pt>
                <c:pt idx="3602">
                  <c:v>430434.78260869568</c:v>
                </c:pt>
                <c:pt idx="3603">
                  <c:v>433846.15384615387</c:v>
                </c:pt>
                <c:pt idx="3604">
                  <c:v>577118.64406779665</c:v>
                </c:pt>
                <c:pt idx="3605">
                  <c:v>498726.11464968155</c:v>
                </c:pt>
                <c:pt idx="3606">
                  <c:v>394285.71428571426</c:v>
                </c:pt>
                <c:pt idx="3607">
                  <c:v>260214.36893254388</c:v>
                </c:pt>
                <c:pt idx="3608">
                  <c:v>498461.53846153844</c:v>
                </c:pt>
                <c:pt idx="3609">
                  <c:v>472747.25274725276</c:v>
                </c:pt>
                <c:pt idx="3610">
                  <c:v>52293.303882087632</c:v>
                </c:pt>
                <c:pt idx="3611">
                  <c:v>473571.42857142858</c:v>
                </c:pt>
                <c:pt idx="3612">
                  <c:v>219857.94620798939</c:v>
                </c:pt>
                <c:pt idx="3613">
                  <c:v>579310.3448275862</c:v>
                </c:pt>
                <c:pt idx="3614">
                  <c:v>47779.894091473507</c:v>
                </c:pt>
                <c:pt idx="3615">
                  <c:v>229710.89225016374</c:v>
                </c:pt>
                <c:pt idx="3616">
                  <c:v>434295.10083000705</c:v>
                </c:pt>
                <c:pt idx="3617">
                  <c:v>441290.32258064515</c:v>
                </c:pt>
                <c:pt idx="3618">
                  <c:v>437419.3548387097</c:v>
                </c:pt>
                <c:pt idx="3619">
                  <c:v>94594.243678021594</c:v>
                </c:pt>
                <c:pt idx="3620">
                  <c:v>471130.4347826087</c:v>
                </c:pt>
                <c:pt idx="3621">
                  <c:v>523636.36363636365</c:v>
                </c:pt>
                <c:pt idx="3622">
                  <c:v>487058.82352941175</c:v>
                </c:pt>
                <c:pt idx="3623">
                  <c:v>463235.29411764705</c:v>
                </c:pt>
                <c:pt idx="3624">
                  <c:v>472500</c:v>
                </c:pt>
                <c:pt idx="3625">
                  <c:v>381109.98260692961</c:v>
                </c:pt>
                <c:pt idx="3626">
                  <c:v>475521.05662006576</c:v>
                </c:pt>
                <c:pt idx="3627">
                  <c:v>477580.6451612903</c:v>
                </c:pt>
                <c:pt idx="3628">
                  <c:v>477488.37209302327</c:v>
                </c:pt>
                <c:pt idx="3629">
                  <c:v>288664.94464093837</c:v>
                </c:pt>
                <c:pt idx="3630">
                  <c:v>107579.84420731707</c:v>
                </c:pt>
                <c:pt idx="3631">
                  <c:v>1330453.4606205251</c:v>
                </c:pt>
                <c:pt idx="3632">
                  <c:v>1573608.2474226805</c:v>
                </c:pt>
                <c:pt idx="3633">
                  <c:v>2485185.1851851852</c:v>
                </c:pt>
                <c:pt idx="3634">
                  <c:v>1328263.1038026721</c:v>
                </c:pt>
                <c:pt idx="3635">
                  <c:v>1340109.8901098901</c:v>
                </c:pt>
                <c:pt idx="3636">
                  <c:v>464843.42379958247</c:v>
                </c:pt>
                <c:pt idx="3637">
                  <c:v>1321445.7831325301</c:v>
                </c:pt>
                <c:pt idx="3638">
                  <c:v>1123540.3151065803</c:v>
                </c:pt>
                <c:pt idx="3639">
                  <c:v>1242288.3295194509</c:v>
                </c:pt>
                <c:pt idx="3640">
                  <c:v>947190.64454718516</c:v>
                </c:pt>
                <c:pt idx="3641">
                  <c:v>712372.88135593222</c:v>
                </c:pt>
                <c:pt idx="3642">
                  <c:v>802630.27295285359</c:v>
                </c:pt>
                <c:pt idx="3643">
                  <c:v>782625.53802008613</c:v>
                </c:pt>
                <c:pt idx="3644">
                  <c:v>538118.46689895471</c:v>
                </c:pt>
                <c:pt idx="3645">
                  <c:v>1979716.9811320754</c:v>
                </c:pt>
                <c:pt idx="3646">
                  <c:v>1353658.5365853659</c:v>
                </c:pt>
                <c:pt idx="3647">
                  <c:v>1273098.5915492957</c:v>
                </c:pt>
                <c:pt idx="3648">
                  <c:v>549034.74903474899</c:v>
                </c:pt>
                <c:pt idx="3649">
                  <c:v>728470.5882352941</c:v>
                </c:pt>
                <c:pt idx="3650">
                  <c:v>604212.52371916512</c:v>
                </c:pt>
                <c:pt idx="3651">
                  <c:v>1383219.512195122</c:v>
                </c:pt>
                <c:pt idx="3652">
                  <c:v>882253.52112676052</c:v>
                </c:pt>
                <c:pt idx="3653">
                  <c:v>1200547.4452554744</c:v>
                </c:pt>
                <c:pt idx="3654">
                  <c:v>1775734.5575959934</c:v>
                </c:pt>
                <c:pt idx="3655">
                  <c:v>2114268.8330871491</c:v>
                </c:pt>
                <c:pt idx="3656">
                  <c:v>1628332.3135755258</c:v>
                </c:pt>
                <c:pt idx="3657">
                  <c:v>1634487.7764842841</c:v>
                </c:pt>
                <c:pt idx="3658">
                  <c:v>572671.23287671234</c:v>
                </c:pt>
                <c:pt idx="3659">
                  <c:v>1369213.4831460675</c:v>
                </c:pt>
                <c:pt idx="3660">
                  <c:v>643448.27586206899</c:v>
                </c:pt>
                <c:pt idx="3661">
                  <c:v>806086.95652173914</c:v>
                </c:pt>
                <c:pt idx="3662">
                  <c:v>1279756.0975609757</c:v>
                </c:pt>
                <c:pt idx="3663">
                  <c:v>880133.7792642141</c:v>
                </c:pt>
                <c:pt idx="3664">
                  <c:v>1514161.4906832299</c:v>
                </c:pt>
                <c:pt idx="3665">
                  <c:v>1340917.4311926605</c:v>
                </c:pt>
                <c:pt idx="3666">
                  <c:v>1248449.1978609625</c:v>
                </c:pt>
                <c:pt idx="3667">
                  <c:v>2130237.0203160271</c:v>
                </c:pt>
                <c:pt idx="3668">
                  <c:v>2254383.954154728</c:v>
                </c:pt>
                <c:pt idx="3669">
                  <c:v>2992411.0671936758</c:v>
                </c:pt>
                <c:pt idx="3670">
                  <c:v>2382952.1586931157</c:v>
                </c:pt>
                <c:pt idx="3671">
                  <c:v>1666060.606060606</c:v>
                </c:pt>
                <c:pt idx="3672">
                  <c:v>2055336.358068746</c:v>
                </c:pt>
                <c:pt idx="3673">
                  <c:v>2167920</c:v>
                </c:pt>
                <c:pt idx="3674">
                  <c:v>2656216.2162162163</c:v>
                </c:pt>
                <c:pt idx="3675">
                  <c:v>1851698.7740805603</c:v>
                </c:pt>
                <c:pt idx="3676">
                  <c:v>2034551.1157239231</c:v>
                </c:pt>
                <c:pt idx="3677">
                  <c:v>1621673.3067729084</c:v>
                </c:pt>
                <c:pt idx="3678">
                  <c:v>1742112</c:v>
                </c:pt>
                <c:pt idx="3679">
                  <c:v>1279571.5440582053</c:v>
                </c:pt>
                <c:pt idx="3680">
                  <c:v>2679197.411894273</c:v>
                </c:pt>
                <c:pt idx="3681">
                  <c:v>2571044.7761194031</c:v>
                </c:pt>
                <c:pt idx="3682">
                  <c:v>1353571.4285714286</c:v>
                </c:pt>
                <c:pt idx="3683">
                  <c:v>2236007.067137809</c:v>
                </c:pt>
                <c:pt idx="3684">
                  <c:v>2311495.6011730204</c:v>
                </c:pt>
                <c:pt idx="3685">
                  <c:v>2327859.6008258774</c:v>
                </c:pt>
                <c:pt idx="3686">
                  <c:v>1965157.585841659</c:v>
                </c:pt>
                <c:pt idx="3687">
                  <c:v>1923032.5644504749</c:v>
                </c:pt>
                <c:pt idx="3688">
                  <c:v>2222461.5384615385</c:v>
                </c:pt>
                <c:pt idx="3689">
                  <c:v>1430057.142857143</c:v>
                </c:pt>
                <c:pt idx="3690">
                  <c:v>3082591.2573231184</c:v>
                </c:pt>
                <c:pt idx="3691">
                  <c:v>2510400</c:v>
                </c:pt>
                <c:pt idx="3692">
                  <c:v>1599469.4960212202</c:v>
                </c:pt>
                <c:pt idx="3693">
                  <c:v>3386604.4870178974</c:v>
                </c:pt>
                <c:pt idx="3694">
                  <c:v>1035778.5467128027</c:v>
                </c:pt>
                <c:pt idx="3695">
                  <c:v>2140100.502512563</c:v>
                </c:pt>
                <c:pt idx="3696">
                  <c:v>2641348.3146067415</c:v>
                </c:pt>
                <c:pt idx="3697">
                  <c:v>2698598.9189189188</c:v>
                </c:pt>
                <c:pt idx="3698">
                  <c:v>1740613.9380530973</c:v>
                </c:pt>
                <c:pt idx="3699">
                  <c:v>1893015.2284263959</c:v>
                </c:pt>
                <c:pt idx="3700">
                  <c:v>2263491.1808942165</c:v>
                </c:pt>
                <c:pt idx="3701">
                  <c:v>1556553.5248041775</c:v>
                </c:pt>
                <c:pt idx="3702">
                  <c:v>2335143.0907604252</c:v>
                </c:pt>
                <c:pt idx="3703">
                  <c:v>2210948.0401093895</c:v>
                </c:pt>
                <c:pt idx="3704">
                  <c:v>2516837.4493180979</c:v>
                </c:pt>
                <c:pt idx="3705">
                  <c:v>2044299.3377483443</c:v>
                </c:pt>
                <c:pt idx="3706">
                  <c:v>1073922.0779220778</c:v>
                </c:pt>
                <c:pt idx="3707">
                  <c:v>2403954.372623574</c:v>
                </c:pt>
                <c:pt idx="3708">
                  <c:v>2451878.7878787881</c:v>
                </c:pt>
                <c:pt idx="3709">
                  <c:v>2017065.3514180025</c:v>
                </c:pt>
                <c:pt idx="3710">
                  <c:v>3525801.5267175571</c:v>
                </c:pt>
                <c:pt idx="3711">
                  <c:v>3693480.6629834254</c:v>
                </c:pt>
                <c:pt idx="3712">
                  <c:v>3350032.8947368423</c:v>
                </c:pt>
                <c:pt idx="3713">
                  <c:v>1491938.3259911893</c:v>
                </c:pt>
                <c:pt idx="3714">
                  <c:v>1685269.1218130311</c:v>
                </c:pt>
                <c:pt idx="3715">
                  <c:v>2102569.1906005223</c:v>
                </c:pt>
                <c:pt idx="3716">
                  <c:v>2664906.1474748561</c:v>
                </c:pt>
                <c:pt idx="3717">
                  <c:v>2551096.056133559</c:v>
                </c:pt>
                <c:pt idx="3718">
                  <c:v>2491845.0363196125</c:v>
                </c:pt>
                <c:pt idx="3719">
                  <c:v>1464284.546197874</c:v>
                </c:pt>
                <c:pt idx="3720">
                  <c:v>851197.06052987813</c:v>
                </c:pt>
                <c:pt idx="3721">
                  <c:v>1038194.8640483384</c:v>
                </c:pt>
                <c:pt idx="3722">
                  <c:v>1009418.0503902362</c:v>
                </c:pt>
                <c:pt idx="3723">
                  <c:v>898202.87539936102</c:v>
                </c:pt>
                <c:pt idx="3724">
                  <c:v>1534889.9414878797</c:v>
                </c:pt>
                <c:pt idx="3725">
                  <c:v>1297498.8420565077</c:v>
                </c:pt>
                <c:pt idx="3726">
                  <c:v>761881.18811881193</c:v>
                </c:pt>
                <c:pt idx="3727">
                  <c:v>1231840.8631153067</c:v>
                </c:pt>
                <c:pt idx="3728">
                  <c:v>742136.44524236978</c:v>
                </c:pt>
                <c:pt idx="3729">
                  <c:v>1105622.7758007117</c:v>
                </c:pt>
                <c:pt idx="3730">
                  <c:v>819974.45395325078</c:v>
                </c:pt>
                <c:pt idx="3731">
                  <c:v>764345.71890145401</c:v>
                </c:pt>
                <c:pt idx="3732">
                  <c:v>1241766.671121208</c:v>
                </c:pt>
                <c:pt idx="3733">
                  <c:v>1331707.3170731708</c:v>
                </c:pt>
                <c:pt idx="3734">
                  <c:v>618620.68965517241</c:v>
                </c:pt>
                <c:pt idx="3735">
                  <c:v>1553149.3099121707</c:v>
                </c:pt>
                <c:pt idx="3736">
                  <c:v>680021.05263157899</c:v>
                </c:pt>
                <c:pt idx="3737">
                  <c:v>612656.53495440725</c:v>
                </c:pt>
                <c:pt idx="3738">
                  <c:v>1263709.8103874691</c:v>
                </c:pt>
                <c:pt idx="3739">
                  <c:v>751613.74697517604</c:v>
                </c:pt>
                <c:pt idx="3740">
                  <c:v>2301186.3224005583</c:v>
                </c:pt>
                <c:pt idx="3741">
                  <c:v>1415594.6321147617</c:v>
                </c:pt>
                <c:pt idx="3742">
                  <c:v>1185043.6906887155</c:v>
                </c:pt>
                <c:pt idx="3743">
                  <c:v>1300566.2514156285</c:v>
                </c:pt>
                <c:pt idx="3744">
                  <c:v>1685214.4469525958</c:v>
                </c:pt>
                <c:pt idx="3745">
                  <c:v>1373809.6942793727</c:v>
                </c:pt>
                <c:pt idx="3746">
                  <c:v>1028098.3220488667</c:v>
                </c:pt>
                <c:pt idx="3747">
                  <c:v>1138955.2238805969</c:v>
                </c:pt>
                <c:pt idx="3748">
                  <c:v>1998920.4545454546</c:v>
                </c:pt>
                <c:pt idx="3749">
                  <c:v>1305600</c:v>
                </c:pt>
                <c:pt idx="3750">
                  <c:v>786755.2447552447</c:v>
                </c:pt>
                <c:pt idx="3751">
                  <c:v>1575630.2521008404</c:v>
                </c:pt>
                <c:pt idx="3752">
                  <c:v>962181.81818181823</c:v>
                </c:pt>
                <c:pt idx="3753">
                  <c:v>868883.55342136859</c:v>
                </c:pt>
                <c:pt idx="3754">
                  <c:v>1273803.1088082902</c:v>
                </c:pt>
                <c:pt idx="3755">
                  <c:v>783587.54438952939</c:v>
                </c:pt>
                <c:pt idx="3756">
                  <c:v>946086.40406607371</c:v>
                </c:pt>
                <c:pt idx="3757">
                  <c:v>600610.16949152539</c:v>
                </c:pt>
                <c:pt idx="3758">
                  <c:v>1361692.9879974732</c:v>
                </c:pt>
                <c:pt idx="3759">
                  <c:v>1299585.2156057495</c:v>
                </c:pt>
                <c:pt idx="3760">
                  <c:v>2215652.1739130435</c:v>
                </c:pt>
                <c:pt idx="3761">
                  <c:v>1288662.4203821656</c:v>
                </c:pt>
                <c:pt idx="3762">
                  <c:v>1740641.7112299465</c:v>
                </c:pt>
                <c:pt idx="3763">
                  <c:v>480689.6551724138</c:v>
                </c:pt>
                <c:pt idx="3764">
                  <c:v>916961.95005945303</c:v>
                </c:pt>
                <c:pt idx="3765">
                  <c:v>1118875.7396449705</c:v>
                </c:pt>
                <c:pt idx="3766">
                  <c:v>1217145.0657047152</c:v>
                </c:pt>
                <c:pt idx="3767">
                  <c:v>1569008.4985835694</c:v>
                </c:pt>
                <c:pt idx="3768">
                  <c:v>1194511.6918844567</c:v>
                </c:pt>
                <c:pt idx="3769">
                  <c:v>1024920.5202312139</c:v>
                </c:pt>
                <c:pt idx="3770">
                  <c:v>802956.52173913049</c:v>
                </c:pt>
                <c:pt idx="3771">
                  <c:v>902115.73236889695</c:v>
                </c:pt>
                <c:pt idx="3772">
                  <c:v>789568.74862061359</c:v>
                </c:pt>
                <c:pt idx="3773">
                  <c:v>1030223.4636871509</c:v>
                </c:pt>
                <c:pt idx="3774">
                  <c:v>615008.92325996433</c:v>
                </c:pt>
                <c:pt idx="3775">
                  <c:v>801980.46581517661</c:v>
                </c:pt>
                <c:pt idx="3776">
                  <c:v>956386.55462184874</c:v>
                </c:pt>
                <c:pt idx="3777">
                  <c:v>995747.28260869568</c:v>
                </c:pt>
                <c:pt idx="3778">
                  <c:v>843195.73901464709</c:v>
                </c:pt>
                <c:pt idx="3779">
                  <c:v>612416.45244215941</c:v>
                </c:pt>
                <c:pt idx="3780">
                  <c:v>953328.29046898638</c:v>
                </c:pt>
                <c:pt idx="3781">
                  <c:v>1096326.9876819709</c:v>
                </c:pt>
                <c:pt idx="3782">
                  <c:v>1607739.2150502757</c:v>
                </c:pt>
                <c:pt idx="3783">
                  <c:v>1126543.7572928821</c:v>
                </c:pt>
                <c:pt idx="3784">
                  <c:v>470578.90365592699</c:v>
                </c:pt>
                <c:pt idx="3785">
                  <c:v>470272.39124253625</c:v>
                </c:pt>
                <c:pt idx="3786">
                  <c:v>475522.38805970148</c:v>
                </c:pt>
                <c:pt idx="3787">
                  <c:v>392614.52580985049</c:v>
                </c:pt>
                <c:pt idx="3788">
                  <c:v>433469.38775510201</c:v>
                </c:pt>
                <c:pt idx="3789">
                  <c:v>575788.56897292647</c:v>
                </c:pt>
                <c:pt idx="3790">
                  <c:v>465891.40891038475</c:v>
                </c:pt>
                <c:pt idx="3791">
                  <c:v>480895.5223880597</c:v>
                </c:pt>
                <c:pt idx="3792">
                  <c:v>445393.85847797064</c:v>
                </c:pt>
                <c:pt idx="3793">
                  <c:v>258235.00328179696</c:v>
                </c:pt>
                <c:pt idx="3794">
                  <c:v>472500</c:v>
                </c:pt>
                <c:pt idx="3795">
                  <c:v>622533.53204172873</c:v>
                </c:pt>
                <c:pt idx="3796">
                  <c:v>451636.36363636365</c:v>
                </c:pt>
                <c:pt idx="3797">
                  <c:v>505869.07449209935</c:v>
                </c:pt>
                <c:pt idx="3798">
                  <c:v>721935.48387096776</c:v>
                </c:pt>
                <c:pt idx="3799">
                  <c:v>385698.4473344186</c:v>
                </c:pt>
                <c:pt idx="3800">
                  <c:v>460333.33333333331</c:v>
                </c:pt>
                <c:pt idx="3801">
                  <c:v>510803.39647289354</c:v>
                </c:pt>
                <c:pt idx="3802">
                  <c:v>1826808.5106382978</c:v>
                </c:pt>
                <c:pt idx="3803">
                  <c:v>791320.75471698109</c:v>
                </c:pt>
                <c:pt idx="3804">
                  <c:v>482462.20302375808</c:v>
                </c:pt>
                <c:pt idx="3805">
                  <c:v>475142.83083976206</c:v>
                </c:pt>
                <c:pt idx="3806">
                  <c:v>475211.09399075503</c:v>
                </c:pt>
                <c:pt idx="3807">
                  <c:v>779600.14030164853</c:v>
                </c:pt>
                <c:pt idx="3808">
                  <c:v>489653.94220478059</c:v>
                </c:pt>
                <c:pt idx="3809">
                  <c:v>486828.08716707019</c:v>
                </c:pt>
                <c:pt idx="3810">
                  <c:v>472728.28353022935</c:v>
                </c:pt>
                <c:pt idx="3811">
                  <c:v>327635.84231837111</c:v>
                </c:pt>
                <c:pt idx="3812">
                  <c:v>459649.89059080963</c:v>
                </c:pt>
                <c:pt idx="3813">
                  <c:v>42212.872872437772</c:v>
                </c:pt>
                <c:pt idx="3814">
                  <c:v>467733.58001850138</c:v>
                </c:pt>
                <c:pt idx="3815">
                  <c:v>460687.02907986112</c:v>
                </c:pt>
                <c:pt idx="3816">
                  <c:v>469269.52141057933</c:v>
                </c:pt>
                <c:pt idx="3817">
                  <c:v>472090.90909090912</c:v>
                </c:pt>
                <c:pt idx="3818">
                  <c:v>460184.21052631579</c:v>
                </c:pt>
                <c:pt idx="3819">
                  <c:v>477768.15286624205</c:v>
                </c:pt>
                <c:pt idx="3820">
                  <c:v>670455.5573905349</c:v>
                </c:pt>
                <c:pt idx="3821">
                  <c:v>363740.58507710573</c:v>
                </c:pt>
                <c:pt idx="3822">
                  <c:v>511411.76470588235</c:v>
                </c:pt>
                <c:pt idx="3823">
                  <c:v>489078.94736842107</c:v>
                </c:pt>
                <c:pt idx="3824">
                  <c:v>351516.58128698758</c:v>
                </c:pt>
                <c:pt idx="3825">
                  <c:v>423196.74578462233</c:v>
                </c:pt>
                <c:pt idx="3826">
                  <c:v>1102372.8813559322</c:v>
                </c:pt>
                <c:pt idx="3827">
                  <c:v>1776000</c:v>
                </c:pt>
                <c:pt idx="3828">
                  <c:v>512652.55292652553</c:v>
                </c:pt>
                <c:pt idx="3829">
                  <c:v>2569208.6330935252</c:v>
                </c:pt>
                <c:pt idx="3830">
                  <c:v>535782.39560439566</c:v>
                </c:pt>
                <c:pt idx="3831">
                  <c:v>1237322.8346456692</c:v>
                </c:pt>
                <c:pt idx="3832">
                  <c:v>640027.68166089966</c:v>
                </c:pt>
                <c:pt idx="3833">
                  <c:v>450481.05726872245</c:v>
                </c:pt>
                <c:pt idx="3834">
                  <c:v>464074.24593967519</c:v>
                </c:pt>
                <c:pt idx="3835">
                  <c:v>499774.43609022559</c:v>
                </c:pt>
                <c:pt idx="3836">
                  <c:v>509495.74846747081</c:v>
                </c:pt>
                <c:pt idx="3837">
                  <c:v>3523184.7133757961</c:v>
                </c:pt>
                <c:pt idx="3838">
                  <c:v>668571.42857142852</c:v>
                </c:pt>
                <c:pt idx="3839">
                  <c:v>866396.00665557408</c:v>
                </c:pt>
                <c:pt idx="3840">
                  <c:v>1027885.0102669405</c:v>
                </c:pt>
                <c:pt idx="3841">
                  <c:v>469975.06234413967</c:v>
                </c:pt>
                <c:pt idx="3842">
                  <c:v>487713.4445534838</c:v>
                </c:pt>
                <c:pt idx="3843">
                  <c:v>1630772.2007722007</c:v>
                </c:pt>
                <c:pt idx="3844">
                  <c:v>540841.1214953271</c:v>
                </c:pt>
                <c:pt idx="3845">
                  <c:v>442566.55290102388</c:v>
                </c:pt>
                <c:pt idx="3846">
                  <c:v>1930579.4675163364</c:v>
                </c:pt>
                <c:pt idx="3847">
                  <c:v>1049292.6490984743</c:v>
                </c:pt>
                <c:pt idx="3848">
                  <c:v>1983271.7405349528</c:v>
                </c:pt>
                <c:pt idx="3849">
                  <c:v>1760136.4142538975</c:v>
                </c:pt>
                <c:pt idx="3850">
                  <c:v>767267.00251889171</c:v>
                </c:pt>
                <c:pt idx="3851">
                  <c:v>2104470.8628797745</c:v>
                </c:pt>
                <c:pt idx="3852">
                  <c:v>1726399.9418054849</c:v>
                </c:pt>
                <c:pt idx="3853">
                  <c:v>1332193.793170542</c:v>
                </c:pt>
                <c:pt idx="3854">
                  <c:v>2310444.4444444445</c:v>
                </c:pt>
                <c:pt idx="3855">
                  <c:v>1148291.4572864322</c:v>
                </c:pt>
                <c:pt idx="3856">
                  <c:v>1616596.5583173996</c:v>
                </c:pt>
                <c:pt idx="3857">
                  <c:v>2377517.980538711</c:v>
                </c:pt>
                <c:pt idx="3858">
                  <c:v>3878278.3018867923</c:v>
                </c:pt>
                <c:pt idx="3859">
                  <c:v>2107584.2696629213</c:v>
                </c:pt>
                <c:pt idx="3860">
                  <c:v>823954.80225988699</c:v>
                </c:pt>
                <c:pt idx="3861">
                  <c:v>3789975.9359427574</c:v>
                </c:pt>
                <c:pt idx="3862">
                  <c:v>3911545.8863183698</c:v>
                </c:pt>
                <c:pt idx="3863">
                  <c:v>3172419.9985487266</c:v>
                </c:pt>
                <c:pt idx="3864">
                  <c:v>3285619.0476190476</c:v>
                </c:pt>
                <c:pt idx="3865">
                  <c:v>3684732.0692497939</c:v>
                </c:pt>
                <c:pt idx="3866">
                  <c:v>2482665.1216685977</c:v>
                </c:pt>
                <c:pt idx="3867">
                  <c:v>1053072.5309145486</c:v>
                </c:pt>
                <c:pt idx="3868">
                  <c:v>1667805.8067586864</c:v>
                </c:pt>
                <c:pt idx="3869">
                  <c:v>2994576.0598503742</c:v>
                </c:pt>
                <c:pt idx="3870">
                  <c:v>1296456.453604331</c:v>
                </c:pt>
                <c:pt idx="3871">
                  <c:v>1547350.8020324798</c:v>
                </c:pt>
                <c:pt idx="3872">
                  <c:v>2281739.690010848</c:v>
                </c:pt>
                <c:pt idx="3873">
                  <c:v>1583829.8829882988</c:v>
                </c:pt>
                <c:pt idx="3874">
                  <c:v>2226376.6920576389</c:v>
                </c:pt>
                <c:pt idx="3875">
                  <c:v>2207403.9268333614</c:v>
                </c:pt>
                <c:pt idx="3876">
                  <c:v>2197225.5319148935</c:v>
                </c:pt>
                <c:pt idx="3877">
                  <c:v>513913.04347826086</c:v>
                </c:pt>
                <c:pt idx="3878">
                  <c:v>968309.14922865434</c:v>
                </c:pt>
                <c:pt idx="3879">
                  <c:v>1490813.7419026131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2720944"/>
        <c:axId val="802720160"/>
      </c:scatterChart>
      <c:valAx>
        <c:axId val="802720944"/>
        <c:scaling>
          <c:orientation val="minMax"/>
          <c:max val="3500"/>
        </c:scaling>
        <c:delete val="0"/>
        <c:axPos val="b"/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720160"/>
        <c:crosses val="autoZero"/>
        <c:crossBetween val="midCat"/>
      </c:valAx>
      <c:valAx>
        <c:axId val="802720160"/>
        <c:scaling>
          <c:orientation val="minMax"/>
          <c:min val="1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720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Elevation x OC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Elevation x OM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4874453193350828E-2"/>
                  <c:y val="-0.4018780985710119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Sheet4!$E$3:$E$3882</c:f>
              <c:numCache>
                <c:formatCode>General</c:formatCode>
                <c:ptCount val="3880"/>
                <c:pt idx="0">
                  <c:v>7.4295000000000003E-3</c:v>
                </c:pt>
                <c:pt idx="1">
                  <c:v>7.4295000000000003E-3</c:v>
                </c:pt>
                <c:pt idx="2">
                  <c:v>7.4295000000000003E-3</c:v>
                </c:pt>
                <c:pt idx="3">
                  <c:v>7.4295000000000003E-3</c:v>
                </c:pt>
                <c:pt idx="4">
                  <c:v>7.4295000000000003E-3</c:v>
                </c:pt>
                <c:pt idx="5">
                  <c:v>7.4295000000000003E-3</c:v>
                </c:pt>
                <c:pt idx="6">
                  <c:v>7.4295000000000003E-3</c:v>
                </c:pt>
                <c:pt idx="7">
                  <c:v>7.4295000000000003E-3</c:v>
                </c:pt>
                <c:pt idx="8">
                  <c:v>7.4295000000000003E-3</c:v>
                </c:pt>
                <c:pt idx="9">
                  <c:v>7.4295000000000003E-3</c:v>
                </c:pt>
                <c:pt idx="10">
                  <c:v>7.4295000000000003E-3</c:v>
                </c:pt>
                <c:pt idx="11">
                  <c:v>7.4295000000000003E-3</c:v>
                </c:pt>
                <c:pt idx="12">
                  <c:v>7.4295000000000003E-3</c:v>
                </c:pt>
                <c:pt idx="13">
                  <c:v>7.4295000000000003E-3</c:v>
                </c:pt>
                <c:pt idx="14">
                  <c:v>7.4295000000000003E-3</c:v>
                </c:pt>
                <c:pt idx="15">
                  <c:v>7.4295000000000003E-3</c:v>
                </c:pt>
                <c:pt idx="16">
                  <c:v>7.4295000000000003E-3</c:v>
                </c:pt>
                <c:pt idx="17">
                  <c:v>7.4295000000000003E-3</c:v>
                </c:pt>
                <c:pt idx="18">
                  <c:v>7.4295000000000003E-3</c:v>
                </c:pt>
                <c:pt idx="19">
                  <c:v>7.4295000000000003E-3</c:v>
                </c:pt>
                <c:pt idx="20">
                  <c:v>7.4295000000000003E-3</c:v>
                </c:pt>
                <c:pt idx="21">
                  <c:v>7.4295000000000003E-3</c:v>
                </c:pt>
                <c:pt idx="22">
                  <c:v>7.4295000000000003E-3</c:v>
                </c:pt>
                <c:pt idx="23">
                  <c:v>7.4295000000000003E-3</c:v>
                </c:pt>
                <c:pt idx="24">
                  <c:v>7.4295000000000003E-3</c:v>
                </c:pt>
                <c:pt idx="25">
                  <c:v>7.4295000000000003E-3</c:v>
                </c:pt>
                <c:pt idx="26">
                  <c:v>7.4295000000000003E-3</c:v>
                </c:pt>
                <c:pt idx="27">
                  <c:v>7.4295000000000003E-3</c:v>
                </c:pt>
                <c:pt idx="28">
                  <c:v>7.4295000000000003E-3</c:v>
                </c:pt>
                <c:pt idx="29">
                  <c:v>7.4295000000000003E-3</c:v>
                </c:pt>
                <c:pt idx="30">
                  <c:v>7.4295000000000003E-3</c:v>
                </c:pt>
                <c:pt idx="31">
                  <c:v>7.4295000000000003E-3</c:v>
                </c:pt>
                <c:pt idx="32">
                  <c:v>7.4295000000000003E-3</c:v>
                </c:pt>
                <c:pt idx="33">
                  <c:v>7.4295000000000003E-3</c:v>
                </c:pt>
                <c:pt idx="34">
                  <c:v>2.9971999999999999E-2</c:v>
                </c:pt>
                <c:pt idx="35">
                  <c:v>2.9971999999999999E-2</c:v>
                </c:pt>
                <c:pt idx="36">
                  <c:v>1.0922000000000001E-2</c:v>
                </c:pt>
                <c:pt idx="37">
                  <c:v>1.0922000000000001E-2</c:v>
                </c:pt>
                <c:pt idx="38">
                  <c:v>1.0922000000000001E-2</c:v>
                </c:pt>
                <c:pt idx="39">
                  <c:v>1.0922000000000001E-2</c:v>
                </c:pt>
                <c:pt idx="40">
                  <c:v>1.0922000000000001E-2</c:v>
                </c:pt>
                <c:pt idx="41">
                  <c:v>1.0922000000000001E-2</c:v>
                </c:pt>
                <c:pt idx="42">
                  <c:v>1.0922000000000001E-2</c:v>
                </c:pt>
                <c:pt idx="43">
                  <c:v>1.0922000000000001E-2</c:v>
                </c:pt>
                <c:pt idx="44">
                  <c:v>1.0922000000000001E-2</c:v>
                </c:pt>
                <c:pt idx="45">
                  <c:v>1.0922000000000001E-2</c:v>
                </c:pt>
                <c:pt idx="46">
                  <c:v>1.0922000000000001E-2</c:v>
                </c:pt>
                <c:pt idx="47">
                  <c:v>1.0922000000000001E-2</c:v>
                </c:pt>
                <c:pt idx="48">
                  <c:v>1.0922000000000001E-2</c:v>
                </c:pt>
                <c:pt idx="49">
                  <c:v>1.0922000000000001E-2</c:v>
                </c:pt>
                <c:pt idx="50">
                  <c:v>1.0922000000000001E-2</c:v>
                </c:pt>
                <c:pt idx="51">
                  <c:v>1.0922000000000001E-2</c:v>
                </c:pt>
                <c:pt idx="52">
                  <c:v>1.0922000000000001E-2</c:v>
                </c:pt>
                <c:pt idx="53">
                  <c:v>1.0922000000000001E-2</c:v>
                </c:pt>
                <c:pt idx="54">
                  <c:v>1.0922000000000001E-2</c:v>
                </c:pt>
                <c:pt idx="55">
                  <c:v>1.0922000000000001E-2</c:v>
                </c:pt>
                <c:pt idx="56">
                  <c:v>1.0922000000000001E-2</c:v>
                </c:pt>
                <c:pt idx="57">
                  <c:v>1.0922000000000001E-2</c:v>
                </c:pt>
                <c:pt idx="58">
                  <c:v>1.0922000000000001E-2</c:v>
                </c:pt>
                <c:pt idx="59">
                  <c:v>1.0922000000000001E-2</c:v>
                </c:pt>
                <c:pt idx="60">
                  <c:v>1.0922000000000001E-2</c:v>
                </c:pt>
                <c:pt idx="61">
                  <c:v>1.0922000000000001E-2</c:v>
                </c:pt>
                <c:pt idx="62">
                  <c:v>1.0922000000000001E-2</c:v>
                </c:pt>
                <c:pt idx="63">
                  <c:v>1.0922000000000001E-2</c:v>
                </c:pt>
                <c:pt idx="64">
                  <c:v>1.0922000000000001E-2</c:v>
                </c:pt>
                <c:pt idx="65">
                  <c:v>1.0922000000000001E-2</c:v>
                </c:pt>
                <c:pt idx="66">
                  <c:v>1.0922000000000001E-2</c:v>
                </c:pt>
                <c:pt idx="67">
                  <c:v>1.0922000000000001E-2</c:v>
                </c:pt>
                <c:pt idx="68">
                  <c:v>1.0922000000000001E-2</c:v>
                </c:pt>
                <c:pt idx="69">
                  <c:v>1.0922000000000001E-2</c:v>
                </c:pt>
                <c:pt idx="70">
                  <c:v>1.0922000000000001E-2</c:v>
                </c:pt>
                <c:pt idx="71">
                  <c:v>1.0922000000000001E-2</c:v>
                </c:pt>
                <c:pt idx="72">
                  <c:v>1.0922000000000001E-2</c:v>
                </c:pt>
                <c:pt idx="73">
                  <c:v>1.0922000000000001E-2</c:v>
                </c:pt>
                <c:pt idx="74">
                  <c:v>1.0922000000000001E-2</c:v>
                </c:pt>
                <c:pt idx="75">
                  <c:v>1.0922000000000001E-2</c:v>
                </c:pt>
                <c:pt idx="76">
                  <c:v>1.0922000000000001E-2</c:v>
                </c:pt>
                <c:pt idx="77">
                  <c:v>1.0922000000000001E-2</c:v>
                </c:pt>
                <c:pt idx="78">
                  <c:v>1.0922000000000001E-2</c:v>
                </c:pt>
                <c:pt idx="79">
                  <c:v>1.0922000000000001E-2</c:v>
                </c:pt>
                <c:pt idx="80">
                  <c:v>1.0922000000000001E-2</c:v>
                </c:pt>
                <c:pt idx="81">
                  <c:v>1.0922000000000001E-2</c:v>
                </c:pt>
                <c:pt idx="82">
                  <c:v>1.0922000000000001E-2</c:v>
                </c:pt>
                <c:pt idx="83">
                  <c:v>1.0922000000000001E-2</c:v>
                </c:pt>
                <c:pt idx="84">
                  <c:v>1.0922000000000001E-2</c:v>
                </c:pt>
                <c:pt idx="85">
                  <c:v>1.0922000000000001E-2</c:v>
                </c:pt>
                <c:pt idx="86">
                  <c:v>1.0922000000000001E-2</c:v>
                </c:pt>
                <c:pt idx="87">
                  <c:v>1.0922000000000001E-2</c:v>
                </c:pt>
                <c:pt idx="88">
                  <c:v>1.0922000000000001E-2</c:v>
                </c:pt>
                <c:pt idx="89">
                  <c:v>3.2384999999999997E-2</c:v>
                </c:pt>
                <c:pt idx="90">
                  <c:v>3.2384999999999997E-2</c:v>
                </c:pt>
                <c:pt idx="91">
                  <c:v>3.2384999999999997E-2</c:v>
                </c:pt>
                <c:pt idx="92">
                  <c:v>3.2384999999999997E-2</c:v>
                </c:pt>
                <c:pt idx="93">
                  <c:v>3.2384999999999997E-2</c:v>
                </c:pt>
                <c:pt idx="94">
                  <c:v>3.2384999999999997E-2</c:v>
                </c:pt>
                <c:pt idx="95">
                  <c:v>3.2384999999999997E-2</c:v>
                </c:pt>
                <c:pt idx="96">
                  <c:v>3.2384999999999997E-2</c:v>
                </c:pt>
                <c:pt idx="97">
                  <c:v>1.0032999999999999E-2</c:v>
                </c:pt>
                <c:pt idx="98">
                  <c:v>1.0032999999999999E-2</c:v>
                </c:pt>
                <c:pt idx="99">
                  <c:v>1.0032999999999999E-2</c:v>
                </c:pt>
                <c:pt idx="100">
                  <c:v>1.0032999999999999E-2</c:v>
                </c:pt>
                <c:pt idx="101">
                  <c:v>2.5844499999999996E-2</c:v>
                </c:pt>
                <c:pt idx="102">
                  <c:v>2.5844499999999996E-2</c:v>
                </c:pt>
                <c:pt idx="103">
                  <c:v>2.5844499999999996E-2</c:v>
                </c:pt>
                <c:pt idx="104">
                  <c:v>2.5844499999999996E-2</c:v>
                </c:pt>
                <c:pt idx="105">
                  <c:v>2.5844499999999996E-2</c:v>
                </c:pt>
                <c:pt idx="106">
                  <c:v>2.5844499999999996E-2</c:v>
                </c:pt>
                <c:pt idx="107">
                  <c:v>2.5844499999999996E-2</c:v>
                </c:pt>
                <c:pt idx="108">
                  <c:v>2.5844499999999996E-2</c:v>
                </c:pt>
                <c:pt idx="109">
                  <c:v>2.5844499999999996E-2</c:v>
                </c:pt>
                <c:pt idx="110">
                  <c:v>2.5844499999999996E-2</c:v>
                </c:pt>
                <c:pt idx="111">
                  <c:v>2.5844499999999996E-2</c:v>
                </c:pt>
                <c:pt idx="112">
                  <c:v>2.5844499999999996E-2</c:v>
                </c:pt>
                <c:pt idx="113">
                  <c:v>2.5844499999999996E-2</c:v>
                </c:pt>
                <c:pt idx="114">
                  <c:v>2.5844499999999996E-2</c:v>
                </c:pt>
                <c:pt idx="115">
                  <c:v>2.5844499999999996E-2</c:v>
                </c:pt>
                <c:pt idx="116">
                  <c:v>2.5844499999999996E-2</c:v>
                </c:pt>
                <c:pt idx="117">
                  <c:v>2.5844499999999996E-2</c:v>
                </c:pt>
                <c:pt idx="118">
                  <c:v>2.5844499999999996E-2</c:v>
                </c:pt>
                <c:pt idx="119">
                  <c:v>2.5844499999999996E-2</c:v>
                </c:pt>
                <c:pt idx="120">
                  <c:v>2.5844499999999996E-2</c:v>
                </c:pt>
                <c:pt idx="121">
                  <c:v>2.5844499999999996E-2</c:v>
                </c:pt>
                <c:pt idx="122">
                  <c:v>2.5844499999999996E-2</c:v>
                </c:pt>
                <c:pt idx="123">
                  <c:v>2.5844499999999996E-2</c:v>
                </c:pt>
                <c:pt idx="124">
                  <c:v>2.5844499999999996E-2</c:v>
                </c:pt>
                <c:pt idx="125">
                  <c:v>2.5844499999999996E-2</c:v>
                </c:pt>
                <c:pt idx="126">
                  <c:v>2.5844499999999996E-2</c:v>
                </c:pt>
                <c:pt idx="127">
                  <c:v>2.5844499999999996E-2</c:v>
                </c:pt>
                <c:pt idx="128">
                  <c:v>2.5844499999999996E-2</c:v>
                </c:pt>
                <c:pt idx="129">
                  <c:v>2.5844499999999996E-2</c:v>
                </c:pt>
                <c:pt idx="130">
                  <c:v>2.5844499999999996E-2</c:v>
                </c:pt>
                <c:pt idx="131">
                  <c:v>2.5844499999999996E-2</c:v>
                </c:pt>
                <c:pt idx="132">
                  <c:v>2.5844499999999996E-2</c:v>
                </c:pt>
                <c:pt idx="133">
                  <c:v>2.5844499999999996E-2</c:v>
                </c:pt>
                <c:pt idx="134">
                  <c:v>2.5844499999999996E-2</c:v>
                </c:pt>
                <c:pt idx="135">
                  <c:v>2.5844499999999996E-2</c:v>
                </c:pt>
                <c:pt idx="136">
                  <c:v>2.5844499999999996E-2</c:v>
                </c:pt>
                <c:pt idx="137">
                  <c:v>2.5844499999999996E-2</c:v>
                </c:pt>
                <c:pt idx="138">
                  <c:v>2.5844499999999996E-2</c:v>
                </c:pt>
                <c:pt idx="139">
                  <c:v>2.5844499999999996E-2</c:v>
                </c:pt>
                <c:pt idx="140">
                  <c:v>2.5844499999999996E-2</c:v>
                </c:pt>
                <c:pt idx="141">
                  <c:v>2.5844499999999996E-2</c:v>
                </c:pt>
                <c:pt idx="142">
                  <c:v>2.5844499999999996E-2</c:v>
                </c:pt>
                <c:pt idx="143">
                  <c:v>2.5844499999999996E-2</c:v>
                </c:pt>
                <c:pt idx="144">
                  <c:v>2.5844499999999996E-2</c:v>
                </c:pt>
                <c:pt idx="145">
                  <c:v>2.5844499999999996E-2</c:v>
                </c:pt>
                <c:pt idx="146">
                  <c:v>2.5844499999999996E-2</c:v>
                </c:pt>
                <c:pt idx="147">
                  <c:v>2.5844499999999996E-2</c:v>
                </c:pt>
                <c:pt idx="148">
                  <c:v>2.5844499999999996E-2</c:v>
                </c:pt>
                <c:pt idx="149">
                  <c:v>2.5844499999999996E-2</c:v>
                </c:pt>
                <c:pt idx="150">
                  <c:v>2.5844499999999996E-2</c:v>
                </c:pt>
                <c:pt idx="151">
                  <c:v>2.5844499999999996E-2</c:v>
                </c:pt>
                <c:pt idx="152">
                  <c:v>2.5844499999999996E-2</c:v>
                </c:pt>
                <c:pt idx="153">
                  <c:v>2.5844499999999996E-2</c:v>
                </c:pt>
                <c:pt idx="154">
                  <c:v>2.5844499999999996E-2</c:v>
                </c:pt>
                <c:pt idx="155">
                  <c:v>2.5844499999999996E-2</c:v>
                </c:pt>
                <c:pt idx="156">
                  <c:v>2.5844499999999996E-2</c:v>
                </c:pt>
                <c:pt idx="157">
                  <c:v>2.5844499999999996E-2</c:v>
                </c:pt>
                <c:pt idx="158">
                  <c:v>2.5844499999999996E-2</c:v>
                </c:pt>
                <c:pt idx="159">
                  <c:v>2.5844499999999996E-2</c:v>
                </c:pt>
                <c:pt idx="160">
                  <c:v>2.5844499999999996E-2</c:v>
                </c:pt>
                <c:pt idx="161">
                  <c:v>2.5844499999999996E-2</c:v>
                </c:pt>
                <c:pt idx="162">
                  <c:v>2.5844499999999996E-2</c:v>
                </c:pt>
                <c:pt idx="163">
                  <c:v>2.5844499999999996E-2</c:v>
                </c:pt>
                <c:pt idx="164">
                  <c:v>2.5844499999999996E-2</c:v>
                </c:pt>
                <c:pt idx="165">
                  <c:v>2.5844499999999996E-2</c:v>
                </c:pt>
                <c:pt idx="166">
                  <c:v>2.5844499999999996E-2</c:v>
                </c:pt>
                <c:pt idx="167">
                  <c:v>2.5844499999999996E-2</c:v>
                </c:pt>
                <c:pt idx="168">
                  <c:v>2.5844499999999996E-2</c:v>
                </c:pt>
                <c:pt idx="169">
                  <c:v>2.5844499999999996E-2</c:v>
                </c:pt>
                <c:pt idx="170">
                  <c:v>2.5844499999999996E-2</c:v>
                </c:pt>
                <c:pt idx="171">
                  <c:v>2.5844499999999996E-2</c:v>
                </c:pt>
                <c:pt idx="172">
                  <c:v>2.5844499999999996E-2</c:v>
                </c:pt>
                <c:pt idx="173">
                  <c:v>2.5844499999999996E-2</c:v>
                </c:pt>
                <c:pt idx="174">
                  <c:v>2.5844499999999996E-2</c:v>
                </c:pt>
                <c:pt idx="175">
                  <c:v>2.5844499999999996E-2</c:v>
                </c:pt>
                <c:pt idx="176">
                  <c:v>2.5844499999999996E-2</c:v>
                </c:pt>
                <c:pt idx="177">
                  <c:v>2.5844499999999996E-2</c:v>
                </c:pt>
                <c:pt idx="178">
                  <c:v>2.5844499999999996E-2</c:v>
                </c:pt>
                <c:pt idx="179">
                  <c:v>2.5844499999999996E-2</c:v>
                </c:pt>
                <c:pt idx="180">
                  <c:v>2.5844499999999996E-2</c:v>
                </c:pt>
                <c:pt idx="181">
                  <c:v>2.5844499999999996E-2</c:v>
                </c:pt>
                <c:pt idx="182">
                  <c:v>2.5844499999999996E-2</c:v>
                </c:pt>
                <c:pt idx="183">
                  <c:v>2.5844499999999996E-2</c:v>
                </c:pt>
                <c:pt idx="184">
                  <c:v>2.5844499999999996E-2</c:v>
                </c:pt>
                <c:pt idx="185">
                  <c:v>2.5844499999999996E-2</c:v>
                </c:pt>
                <c:pt idx="186">
                  <c:v>2.5844499999999996E-2</c:v>
                </c:pt>
                <c:pt idx="187">
                  <c:v>2.5844499999999996E-2</c:v>
                </c:pt>
                <c:pt idx="188">
                  <c:v>2.5844499999999996E-2</c:v>
                </c:pt>
                <c:pt idx="189">
                  <c:v>2.5844499999999996E-2</c:v>
                </c:pt>
                <c:pt idx="190">
                  <c:v>2.5844499999999996E-2</c:v>
                </c:pt>
                <c:pt idx="191">
                  <c:v>2.5844499999999996E-2</c:v>
                </c:pt>
                <c:pt idx="192">
                  <c:v>2.5844499999999996E-2</c:v>
                </c:pt>
                <c:pt idx="193">
                  <c:v>2.5844499999999996E-2</c:v>
                </c:pt>
                <c:pt idx="194">
                  <c:v>2.5844499999999996E-2</c:v>
                </c:pt>
                <c:pt idx="195">
                  <c:v>2.5844499999999996E-2</c:v>
                </c:pt>
                <c:pt idx="196">
                  <c:v>2.5844499999999996E-2</c:v>
                </c:pt>
                <c:pt idx="197">
                  <c:v>2.5844499999999996E-2</c:v>
                </c:pt>
                <c:pt idx="198">
                  <c:v>2.5844499999999996E-2</c:v>
                </c:pt>
                <c:pt idx="199">
                  <c:v>2.5844499999999996E-2</c:v>
                </c:pt>
                <c:pt idx="200">
                  <c:v>2.5844499999999996E-2</c:v>
                </c:pt>
                <c:pt idx="201">
                  <c:v>2.5844499999999996E-2</c:v>
                </c:pt>
                <c:pt idx="202">
                  <c:v>2.5844499999999996E-2</c:v>
                </c:pt>
                <c:pt idx="203">
                  <c:v>2.5844499999999996E-2</c:v>
                </c:pt>
                <c:pt idx="204">
                  <c:v>2.5844499999999996E-2</c:v>
                </c:pt>
                <c:pt idx="205">
                  <c:v>2.5844499999999996E-2</c:v>
                </c:pt>
                <c:pt idx="206">
                  <c:v>2.5844499999999996E-2</c:v>
                </c:pt>
                <c:pt idx="207">
                  <c:v>2.5844499999999996E-2</c:v>
                </c:pt>
                <c:pt idx="208">
                  <c:v>2.5844499999999996E-2</c:v>
                </c:pt>
                <c:pt idx="209">
                  <c:v>2.5844499999999996E-2</c:v>
                </c:pt>
                <c:pt idx="210">
                  <c:v>2.5844499999999996E-2</c:v>
                </c:pt>
                <c:pt idx="211">
                  <c:v>2.5844499999999996E-2</c:v>
                </c:pt>
                <c:pt idx="212">
                  <c:v>2.5844499999999996E-2</c:v>
                </c:pt>
                <c:pt idx="213">
                  <c:v>2.5844499999999996E-2</c:v>
                </c:pt>
                <c:pt idx="214">
                  <c:v>2.5844499999999996E-2</c:v>
                </c:pt>
                <c:pt idx="215">
                  <c:v>2.5844499999999996E-2</c:v>
                </c:pt>
                <c:pt idx="216">
                  <c:v>2.5844499999999996E-2</c:v>
                </c:pt>
                <c:pt idx="217">
                  <c:v>2.5844499999999996E-2</c:v>
                </c:pt>
                <c:pt idx="218">
                  <c:v>2.5844499999999996E-2</c:v>
                </c:pt>
                <c:pt idx="219">
                  <c:v>2.5844499999999996E-2</c:v>
                </c:pt>
                <c:pt idx="220">
                  <c:v>2.5844499999999996E-2</c:v>
                </c:pt>
                <c:pt idx="221">
                  <c:v>2.5844499999999996E-2</c:v>
                </c:pt>
                <c:pt idx="222">
                  <c:v>2.5844499999999996E-2</c:v>
                </c:pt>
                <c:pt idx="223">
                  <c:v>2.5844499999999996E-2</c:v>
                </c:pt>
                <c:pt idx="224">
                  <c:v>2.5844499999999996E-2</c:v>
                </c:pt>
                <c:pt idx="225">
                  <c:v>2.5844499999999996E-2</c:v>
                </c:pt>
                <c:pt idx="226">
                  <c:v>2.5844499999999996E-2</c:v>
                </c:pt>
                <c:pt idx="227">
                  <c:v>2.5844499999999996E-2</c:v>
                </c:pt>
                <c:pt idx="228">
                  <c:v>2.5844499999999996E-2</c:v>
                </c:pt>
                <c:pt idx="229">
                  <c:v>2.5844499999999996E-2</c:v>
                </c:pt>
                <c:pt idx="230">
                  <c:v>2.5844499999999996E-2</c:v>
                </c:pt>
                <c:pt idx="231">
                  <c:v>2.5844499999999996E-2</c:v>
                </c:pt>
                <c:pt idx="232">
                  <c:v>2.5844499999999996E-2</c:v>
                </c:pt>
                <c:pt idx="233">
                  <c:v>2.5844499999999996E-2</c:v>
                </c:pt>
                <c:pt idx="234">
                  <c:v>2.5844499999999996E-2</c:v>
                </c:pt>
                <c:pt idx="235">
                  <c:v>2.5844499999999996E-2</c:v>
                </c:pt>
                <c:pt idx="236">
                  <c:v>2.5844499999999996E-2</c:v>
                </c:pt>
                <c:pt idx="237">
                  <c:v>2.5844499999999996E-2</c:v>
                </c:pt>
                <c:pt idx="238">
                  <c:v>2.5844499999999996E-2</c:v>
                </c:pt>
                <c:pt idx="239">
                  <c:v>2.5844499999999996E-2</c:v>
                </c:pt>
                <c:pt idx="240">
                  <c:v>2.5844499999999996E-2</c:v>
                </c:pt>
                <c:pt idx="241">
                  <c:v>2.5844499999999996E-2</c:v>
                </c:pt>
                <c:pt idx="242">
                  <c:v>2.5844499999999996E-2</c:v>
                </c:pt>
                <c:pt idx="243">
                  <c:v>2.5844499999999996E-2</c:v>
                </c:pt>
                <c:pt idx="244">
                  <c:v>2.5844499999999996E-2</c:v>
                </c:pt>
                <c:pt idx="245">
                  <c:v>2.5844499999999996E-2</c:v>
                </c:pt>
                <c:pt idx="246">
                  <c:v>2.5844499999999996E-2</c:v>
                </c:pt>
                <c:pt idx="247">
                  <c:v>2.5844499999999996E-2</c:v>
                </c:pt>
                <c:pt idx="248">
                  <c:v>2.5844499999999996E-2</c:v>
                </c:pt>
                <c:pt idx="249">
                  <c:v>2.5844499999999996E-2</c:v>
                </c:pt>
                <c:pt idx="250">
                  <c:v>2.5844499999999996E-2</c:v>
                </c:pt>
                <c:pt idx="251">
                  <c:v>2.5844499999999996E-2</c:v>
                </c:pt>
                <c:pt idx="252">
                  <c:v>2.5844499999999996E-2</c:v>
                </c:pt>
                <c:pt idx="253">
                  <c:v>2.5844499999999996E-2</c:v>
                </c:pt>
                <c:pt idx="254">
                  <c:v>2.5844499999999996E-2</c:v>
                </c:pt>
                <c:pt idx="255">
                  <c:v>1.5875E-2</c:v>
                </c:pt>
                <c:pt idx="256">
                  <c:v>1.5875E-2</c:v>
                </c:pt>
                <c:pt idx="257">
                  <c:v>1.5875E-2</c:v>
                </c:pt>
                <c:pt idx="258">
                  <c:v>1.5875E-2</c:v>
                </c:pt>
                <c:pt idx="259">
                  <c:v>1.5875E-2</c:v>
                </c:pt>
                <c:pt idx="260">
                  <c:v>1.5875E-2</c:v>
                </c:pt>
                <c:pt idx="261">
                  <c:v>1.5875E-2</c:v>
                </c:pt>
                <c:pt idx="262">
                  <c:v>1.5875E-2</c:v>
                </c:pt>
                <c:pt idx="263">
                  <c:v>1.5875E-2</c:v>
                </c:pt>
                <c:pt idx="264">
                  <c:v>1.5875E-2</c:v>
                </c:pt>
                <c:pt idx="265">
                  <c:v>1.5875E-2</c:v>
                </c:pt>
                <c:pt idx="266">
                  <c:v>1.5875E-2</c:v>
                </c:pt>
                <c:pt idx="267">
                  <c:v>1.5875E-2</c:v>
                </c:pt>
                <c:pt idx="268">
                  <c:v>1.5875E-2</c:v>
                </c:pt>
                <c:pt idx="269">
                  <c:v>1.5875E-2</c:v>
                </c:pt>
                <c:pt idx="270">
                  <c:v>1.5875E-2</c:v>
                </c:pt>
                <c:pt idx="271">
                  <c:v>1.5875E-2</c:v>
                </c:pt>
                <c:pt idx="272">
                  <c:v>1.5875E-2</c:v>
                </c:pt>
                <c:pt idx="273">
                  <c:v>1.5875E-2</c:v>
                </c:pt>
                <c:pt idx="274">
                  <c:v>1.5875E-2</c:v>
                </c:pt>
                <c:pt idx="275">
                  <c:v>2.5844499999999996E-2</c:v>
                </c:pt>
                <c:pt idx="276">
                  <c:v>2.5844499999999996E-2</c:v>
                </c:pt>
                <c:pt idx="277">
                  <c:v>2.5844499999999996E-2</c:v>
                </c:pt>
                <c:pt idx="278">
                  <c:v>2.5844499999999996E-2</c:v>
                </c:pt>
                <c:pt idx="279">
                  <c:v>2.5844499999999996E-2</c:v>
                </c:pt>
                <c:pt idx="280">
                  <c:v>2.5844499999999996E-2</c:v>
                </c:pt>
                <c:pt idx="281">
                  <c:v>2.5844499999999996E-2</c:v>
                </c:pt>
                <c:pt idx="282">
                  <c:v>2.5844499999999996E-2</c:v>
                </c:pt>
                <c:pt idx="283">
                  <c:v>2.5844499999999996E-2</c:v>
                </c:pt>
                <c:pt idx="284">
                  <c:v>2.5844499999999996E-2</c:v>
                </c:pt>
                <c:pt idx="285">
                  <c:v>2.5844499999999996E-2</c:v>
                </c:pt>
                <c:pt idx="286">
                  <c:v>2.5844499999999996E-2</c:v>
                </c:pt>
                <c:pt idx="287">
                  <c:v>2.5844499999999996E-2</c:v>
                </c:pt>
                <c:pt idx="288">
                  <c:v>2.5844499999999996E-2</c:v>
                </c:pt>
                <c:pt idx="289">
                  <c:v>2.5844499999999996E-2</c:v>
                </c:pt>
                <c:pt idx="290">
                  <c:v>2.5844499999999996E-2</c:v>
                </c:pt>
                <c:pt idx="291">
                  <c:v>2.5844499999999996E-2</c:v>
                </c:pt>
                <c:pt idx="292">
                  <c:v>2.5844499999999996E-2</c:v>
                </c:pt>
                <c:pt idx="293">
                  <c:v>2.5844499999999996E-2</c:v>
                </c:pt>
                <c:pt idx="294">
                  <c:v>2.5844499999999996E-2</c:v>
                </c:pt>
                <c:pt idx="295">
                  <c:v>2.5844499999999996E-2</c:v>
                </c:pt>
                <c:pt idx="296">
                  <c:v>2.5844499999999996E-2</c:v>
                </c:pt>
                <c:pt idx="297">
                  <c:v>2.5844499999999996E-2</c:v>
                </c:pt>
                <c:pt idx="298">
                  <c:v>2.5844499999999996E-2</c:v>
                </c:pt>
                <c:pt idx="299">
                  <c:v>2.5844499999999996E-2</c:v>
                </c:pt>
                <c:pt idx="300">
                  <c:v>2.5844499999999996E-2</c:v>
                </c:pt>
                <c:pt idx="301">
                  <c:v>4.0004999999999999E-2</c:v>
                </c:pt>
                <c:pt idx="302">
                  <c:v>4.0004999999999999E-2</c:v>
                </c:pt>
                <c:pt idx="303">
                  <c:v>4.0004999999999999E-2</c:v>
                </c:pt>
                <c:pt idx="304">
                  <c:v>4.0004999999999999E-2</c:v>
                </c:pt>
                <c:pt idx="305">
                  <c:v>4.0004999999999999E-2</c:v>
                </c:pt>
                <c:pt idx="306">
                  <c:v>4.0004999999999999E-2</c:v>
                </c:pt>
                <c:pt idx="307">
                  <c:v>2.6034999999999996E-2</c:v>
                </c:pt>
                <c:pt idx="308">
                  <c:v>2.6034999999999996E-2</c:v>
                </c:pt>
                <c:pt idx="309">
                  <c:v>2.6034999999999996E-2</c:v>
                </c:pt>
                <c:pt idx="310">
                  <c:v>2.6034999999999996E-2</c:v>
                </c:pt>
                <c:pt idx="311">
                  <c:v>2.6034999999999996E-2</c:v>
                </c:pt>
                <c:pt idx="312">
                  <c:v>2.6034999999999996E-2</c:v>
                </c:pt>
                <c:pt idx="313">
                  <c:v>2.6034999999999996E-2</c:v>
                </c:pt>
                <c:pt idx="314">
                  <c:v>2.6034999999999996E-2</c:v>
                </c:pt>
                <c:pt idx="315">
                  <c:v>2.6034999999999996E-2</c:v>
                </c:pt>
                <c:pt idx="316">
                  <c:v>2.6034999999999996E-2</c:v>
                </c:pt>
                <c:pt idx="317">
                  <c:v>2.6034999999999996E-2</c:v>
                </c:pt>
                <c:pt idx="318">
                  <c:v>2.6034999999999996E-2</c:v>
                </c:pt>
                <c:pt idx="319">
                  <c:v>2.6034999999999996E-2</c:v>
                </c:pt>
                <c:pt idx="320">
                  <c:v>2.6034999999999996E-2</c:v>
                </c:pt>
                <c:pt idx="321">
                  <c:v>2.6034999999999996E-2</c:v>
                </c:pt>
                <c:pt idx="322">
                  <c:v>2.6034999999999996E-2</c:v>
                </c:pt>
                <c:pt idx="323">
                  <c:v>2.6034999999999996E-2</c:v>
                </c:pt>
                <c:pt idx="324">
                  <c:v>2.6034999999999996E-2</c:v>
                </c:pt>
                <c:pt idx="325">
                  <c:v>2.6034999999999996E-2</c:v>
                </c:pt>
                <c:pt idx="326">
                  <c:v>2.6034999999999996E-2</c:v>
                </c:pt>
                <c:pt idx="327">
                  <c:v>2.6034999999999996E-2</c:v>
                </c:pt>
                <c:pt idx="328">
                  <c:v>2.6034999999999996E-2</c:v>
                </c:pt>
                <c:pt idx="329">
                  <c:v>2.6034999999999996E-2</c:v>
                </c:pt>
                <c:pt idx="330">
                  <c:v>2.6034999999999996E-2</c:v>
                </c:pt>
                <c:pt idx="331">
                  <c:v>2.6034999999999996E-2</c:v>
                </c:pt>
                <c:pt idx="332">
                  <c:v>4.2417999999999997E-2</c:v>
                </c:pt>
                <c:pt idx="333">
                  <c:v>4.2417999999999997E-2</c:v>
                </c:pt>
                <c:pt idx="334">
                  <c:v>4.2417999999999997E-2</c:v>
                </c:pt>
                <c:pt idx="335">
                  <c:v>4.2417999999999997E-2</c:v>
                </c:pt>
                <c:pt idx="336">
                  <c:v>4.2417999999999997E-2</c:v>
                </c:pt>
                <c:pt idx="337">
                  <c:v>4.2417999999999997E-2</c:v>
                </c:pt>
                <c:pt idx="338">
                  <c:v>4.2417999999999997E-2</c:v>
                </c:pt>
                <c:pt idx="339">
                  <c:v>4.2417999999999997E-2</c:v>
                </c:pt>
                <c:pt idx="340">
                  <c:v>4.2417999999999997E-2</c:v>
                </c:pt>
                <c:pt idx="341">
                  <c:v>4.2417999999999997E-2</c:v>
                </c:pt>
                <c:pt idx="342">
                  <c:v>4.2417999999999997E-2</c:v>
                </c:pt>
                <c:pt idx="343">
                  <c:v>4.2417999999999997E-2</c:v>
                </c:pt>
                <c:pt idx="344">
                  <c:v>3.0543500000000001E-2</c:v>
                </c:pt>
                <c:pt idx="345">
                  <c:v>3.0543500000000001E-2</c:v>
                </c:pt>
                <c:pt idx="346">
                  <c:v>3.0543500000000001E-2</c:v>
                </c:pt>
                <c:pt idx="347">
                  <c:v>3.0543500000000001E-2</c:v>
                </c:pt>
                <c:pt idx="348">
                  <c:v>3.0543500000000001E-2</c:v>
                </c:pt>
                <c:pt idx="349">
                  <c:v>3.0543500000000001E-2</c:v>
                </c:pt>
                <c:pt idx="350">
                  <c:v>3.0543500000000001E-2</c:v>
                </c:pt>
                <c:pt idx="351">
                  <c:v>3.0543500000000001E-2</c:v>
                </c:pt>
                <c:pt idx="352">
                  <c:v>3.0543500000000001E-2</c:v>
                </c:pt>
                <c:pt idx="353">
                  <c:v>3.0543500000000001E-2</c:v>
                </c:pt>
                <c:pt idx="354">
                  <c:v>3.0543500000000001E-2</c:v>
                </c:pt>
                <c:pt idx="355">
                  <c:v>3.0543500000000001E-2</c:v>
                </c:pt>
                <c:pt idx="356">
                  <c:v>3.0543500000000001E-2</c:v>
                </c:pt>
                <c:pt idx="357">
                  <c:v>3.0543500000000001E-2</c:v>
                </c:pt>
                <c:pt idx="358">
                  <c:v>3.0543500000000001E-2</c:v>
                </c:pt>
                <c:pt idx="359">
                  <c:v>3.0543500000000001E-2</c:v>
                </c:pt>
                <c:pt idx="360">
                  <c:v>3.0543500000000001E-2</c:v>
                </c:pt>
                <c:pt idx="361">
                  <c:v>3.0543500000000001E-2</c:v>
                </c:pt>
                <c:pt idx="362">
                  <c:v>3.0543500000000001E-2</c:v>
                </c:pt>
                <c:pt idx="363">
                  <c:v>3.0543500000000001E-2</c:v>
                </c:pt>
                <c:pt idx="364">
                  <c:v>3.0543500000000001E-2</c:v>
                </c:pt>
                <c:pt idx="365">
                  <c:v>3.0543500000000001E-2</c:v>
                </c:pt>
                <c:pt idx="366">
                  <c:v>3.0543500000000001E-2</c:v>
                </c:pt>
                <c:pt idx="367">
                  <c:v>3.0543500000000001E-2</c:v>
                </c:pt>
                <c:pt idx="368">
                  <c:v>3.0543500000000001E-2</c:v>
                </c:pt>
                <c:pt idx="369">
                  <c:v>3.0543500000000001E-2</c:v>
                </c:pt>
                <c:pt idx="370">
                  <c:v>3.0543500000000001E-2</c:v>
                </c:pt>
                <c:pt idx="371">
                  <c:v>3.0543500000000001E-2</c:v>
                </c:pt>
                <c:pt idx="372">
                  <c:v>3.0543500000000001E-2</c:v>
                </c:pt>
                <c:pt idx="373">
                  <c:v>3.0543500000000001E-2</c:v>
                </c:pt>
                <c:pt idx="374">
                  <c:v>3.0543500000000001E-2</c:v>
                </c:pt>
                <c:pt idx="375">
                  <c:v>2.48285E-2</c:v>
                </c:pt>
                <c:pt idx="376">
                  <c:v>1.37795E-2</c:v>
                </c:pt>
                <c:pt idx="377">
                  <c:v>1.37795E-2</c:v>
                </c:pt>
                <c:pt idx="378">
                  <c:v>1.37795E-2</c:v>
                </c:pt>
                <c:pt idx="379">
                  <c:v>1.37795E-2</c:v>
                </c:pt>
                <c:pt idx="380">
                  <c:v>1.37795E-2</c:v>
                </c:pt>
                <c:pt idx="381">
                  <c:v>1.37795E-2</c:v>
                </c:pt>
                <c:pt idx="382">
                  <c:v>1.37795E-2</c:v>
                </c:pt>
                <c:pt idx="383">
                  <c:v>1.37795E-2</c:v>
                </c:pt>
                <c:pt idx="384">
                  <c:v>1.37795E-2</c:v>
                </c:pt>
                <c:pt idx="385">
                  <c:v>1.37795E-2</c:v>
                </c:pt>
                <c:pt idx="386">
                  <c:v>1.37795E-2</c:v>
                </c:pt>
                <c:pt idx="387">
                  <c:v>1.37795E-2</c:v>
                </c:pt>
                <c:pt idx="388">
                  <c:v>5.842E-3</c:v>
                </c:pt>
                <c:pt idx="389">
                  <c:v>5.842E-3</c:v>
                </c:pt>
                <c:pt idx="390">
                  <c:v>5.842E-3</c:v>
                </c:pt>
                <c:pt idx="391">
                  <c:v>5.842E-3</c:v>
                </c:pt>
                <c:pt idx="392">
                  <c:v>5.842E-3</c:v>
                </c:pt>
                <c:pt idx="393">
                  <c:v>5.842E-3</c:v>
                </c:pt>
                <c:pt idx="394">
                  <c:v>5.842E-3</c:v>
                </c:pt>
                <c:pt idx="395">
                  <c:v>5.842E-3</c:v>
                </c:pt>
                <c:pt idx="396">
                  <c:v>5.842E-3</c:v>
                </c:pt>
                <c:pt idx="397">
                  <c:v>1.4859000000000001E-2</c:v>
                </c:pt>
                <c:pt idx="398">
                  <c:v>1.4859000000000001E-2</c:v>
                </c:pt>
                <c:pt idx="399">
                  <c:v>1.4859000000000001E-2</c:v>
                </c:pt>
                <c:pt idx="400">
                  <c:v>1.4859000000000001E-2</c:v>
                </c:pt>
                <c:pt idx="401">
                  <c:v>1.4859000000000001E-2</c:v>
                </c:pt>
                <c:pt idx="402">
                  <c:v>1.4859000000000001E-2</c:v>
                </c:pt>
                <c:pt idx="403">
                  <c:v>1.4859000000000001E-2</c:v>
                </c:pt>
                <c:pt idx="404">
                  <c:v>1.4859000000000001E-2</c:v>
                </c:pt>
                <c:pt idx="405">
                  <c:v>1.4859000000000001E-2</c:v>
                </c:pt>
                <c:pt idx="406">
                  <c:v>1.4859000000000001E-2</c:v>
                </c:pt>
                <c:pt idx="407">
                  <c:v>1.4859000000000001E-2</c:v>
                </c:pt>
                <c:pt idx="408">
                  <c:v>1.4859000000000001E-2</c:v>
                </c:pt>
                <c:pt idx="409">
                  <c:v>1.4859000000000001E-2</c:v>
                </c:pt>
                <c:pt idx="410">
                  <c:v>2.0319999999999998E-2</c:v>
                </c:pt>
                <c:pt idx="411">
                  <c:v>2.3621999999999997E-2</c:v>
                </c:pt>
                <c:pt idx="412">
                  <c:v>2.3621999999999997E-2</c:v>
                </c:pt>
                <c:pt idx="413">
                  <c:v>1.4731999999999999E-2</c:v>
                </c:pt>
                <c:pt idx="414">
                  <c:v>1.4731999999999999E-2</c:v>
                </c:pt>
                <c:pt idx="415">
                  <c:v>1.4731999999999999E-2</c:v>
                </c:pt>
                <c:pt idx="416">
                  <c:v>1.4731999999999999E-2</c:v>
                </c:pt>
                <c:pt idx="417">
                  <c:v>1.4731999999999999E-2</c:v>
                </c:pt>
                <c:pt idx="418">
                  <c:v>1.8287999999999999E-2</c:v>
                </c:pt>
                <c:pt idx="419">
                  <c:v>1.8287999999999999E-2</c:v>
                </c:pt>
                <c:pt idx="420">
                  <c:v>1.8287999999999999E-2</c:v>
                </c:pt>
                <c:pt idx="421">
                  <c:v>1.8287999999999999E-2</c:v>
                </c:pt>
                <c:pt idx="422">
                  <c:v>1.8287999999999999E-2</c:v>
                </c:pt>
                <c:pt idx="423">
                  <c:v>1.8287999999999999E-2</c:v>
                </c:pt>
                <c:pt idx="424">
                  <c:v>1.8287999999999999E-2</c:v>
                </c:pt>
                <c:pt idx="425">
                  <c:v>1.8287999999999999E-2</c:v>
                </c:pt>
                <c:pt idx="426">
                  <c:v>1.8287999999999999E-2</c:v>
                </c:pt>
                <c:pt idx="427">
                  <c:v>1.8287999999999999E-2</c:v>
                </c:pt>
                <c:pt idx="428">
                  <c:v>1.8287999999999999E-2</c:v>
                </c:pt>
                <c:pt idx="429">
                  <c:v>1.8287999999999999E-2</c:v>
                </c:pt>
                <c:pt idx="430">
                  <c:v>1.8287999999999999E-2</c:v>
                </c:pt>
                <c:pt idx="431">
                  <c:v>1.8287999999999999E-2</c:v>
                </c:pt>
                <c:pt idx="432">
                  <c:v>1.8287999999999999E-2</c:v>
                </c:pt>
                <c:pt idx="433">
                  <c:v>1.8287999999999999E-2</c:v>
                </c:pt>
                <c:pt idx="434">
                  <c:v>1.8287999999999999E-2</c:v>
                </c:pt>
                <c:pt idx="435">
                  <c:v>1.8287999999999999E-2</c:v>
                </c:pt>
                <c:pt idx="436">
                  <c:v>1.8287999999999999E-2</c:v>
                </c:pt>
                <c:pt idx="437">
                  <c:v>1.8287999999999999E-2</c:v>
                </c:pt>
                <c:pt idx="438">
                  <c:v>1.8287999999999999E-2</c:v>
                </c:pt>
                <c:pt idx="439">
                  <c:v>1.8287999999999999E-2</c:v>
                </c:pt>
                <c:pt idx="440">
                  <c:v>1.8287999999999999E-2</c:v>
                </c:pt>
                <c:pt idx="441">
                  <c:v>1.8287999999999999E-2</c:v>
                </c:pt>
                <c:pt idx="442">
                  <c:v>1.8287999999999999E-2</c:v>
                </c:pt>
                <c:pt idx="443">
                  <c:v>1.8287999999999999E-2</c:v>
                </c:pt>
                <c:pt idx="444">
                  <c:v>1.8287999999999999E-2</c:v>
                </c:pt>
                <c:pt idx="445">
                  <c:v>1.8287999999999999E-2</c:v>
                </c:pt>
                <c:pt idx="446">
                  <c:v>1.8287999999999999E-2</c:v>
                </c:pt>
                <c:pt idx="447">
                  <c:v>1.8287999999999999E-2</c:v>
                </c:pt>
                <c:pt idx="448">
                  <c:v>1.8287999999999999E-2</c:v>
                </c:pt>
                <c:pt idx="449">
                  <c:v>1.8287999999999999E-2</c:v>
                </c:pt>
                <c:pt idx="450">
                  <c:v>1.8287999999999999E-2</c:v>
                </c:pt>
                <c:pt idx="451">
                  <c:v>1.8287999999999999E-2</c:v>
                </c:pt>
                <c:pt idx="452">
                  <c:v>1.8287999999999999E-2</c:v>
                </c:pt>
                <c:pt idx="453">
                  <c:v>1.8287999999999999E-2</c:v>
                </c:pt>
                <c:pt idx="454">
                  <c:v>1.8287999999999999E-2</c:v>
                </c:pt>
                <c:pt idx="455">
                  <c:v>1.8287999999999999E-2</c:v>
                </c:pt>
                <c:pt idx="456">
                  <c:v>1.8287999999999999E-2</c:v>
                </c:pt>
                <c:pt idx="457">
                  <c:v>1.8287999999999999E-2</c:v>
                </c:pt>
                <c:pt idx="458">
                  <c:v>1.8287999999999999E-2</c:v>
                </c:pt>
                <c:pt idx="459">
                  <c:v>1.8287999999999999E-2</c:v>
                </c:pt>
                <c:pt idx="460">
                  <c:v>1.8287999999999999E-2</c:v>
                </c:pt>
                <c:pt idx="461">
                  <c:v>1.8287999999999999E-2</c:v>
                </c:pt>
                <c:pt idx="462">
                  <c:v>1.8287999999999999E-2</c:v>
                </c:pt>
                <c:pt idx="463">
                  <c:v>1.8287999999999999E-2</c:v>
                </c:pt>
                <c:pt idx="464">
                  <c:v>1.8287999999999999E-2</c:v>
                </c:pt>
                <c:pt idx="465">
                  <c:v>1.8287999999999999E-2</c:v>
                </c:pt>
                <c:pt idx="466">
                  <c:v>1.8287999999999999E-2</c:v>
                </c:pt>
                <c:pt idx="467">
                  <c:v>1.8287999999999999E-2</c:v>
                </c:pt>
                <c:pt idx="468">
                  <c:v>1.8287999999999999E-2</c:v>
                </c:pt>
                <c:pt idx="469">
                  <c:v>1.8287999999999999E-2</c:v>
                </c:pt>
                <c:pt idx="470">
                  <c:v>1.8287999999999999E-2</c:v>
                </c:pt>
                <c:pt idx="471">
                  <c:v>1.8287999999999999E-2</c:v>
                </c:pt>
                <c:pt idx="472">
                  <c:v>1.8287999999999999E-2</c:v>
                </c:pt>
                <c:pt idx="473">
                  <c:v>1.8287999999999999E-2</c:v>
                </c:pt>
                <c:pt idx="474">
                  <c:v>1.8287999999999999E-2</c:v>
                </c:pt>
                <c:pt idx="475">
                  <c:v>1.8287999999999999E-2</c:v>
                </c:pt>
                <c:pt idx="476">
                  <c:v>1.8287999999999999E-2</c:v>
                </c:pt>
                <c:pt idx="477">
                  <c:v>1.8287999999999999E-2</c:v>
                </c:pt>
                <c:pt idx="478">
                  <c:v>1.8287999999999999E-2</c:v>
                </c:pt>
                <c:pt idx="479">
                  <c:v>1.8287999999999999E-2</c:v>
                </c:pt>
                <c:pt idx="480">
                  <c:v>1.8287999999999999E-2</c:v>
                </c:pt>
                <c:pt idx="481">
                  <c:v>1.8287999999999999E-2</c:v>
                </c:pt>
                <c:pt idx="482">
                  <c:v>1.8287999999999999E-2</c:v>
                </c:pt>
                <c:pt idx="483">
                  <c:v>1.8287999999999999E-2</c:v>
                </c:pt>
                <c:pt idx="484">
                  <c:v>1.8287999999999999E-2</c:v>
                </c:pt>
                <c:pt idx="485">
                  <c:v>1.8287999999999999E-2</c:v>
                </c:pt>
                <c:pt idx="486">
                  <c:v>1.8287999999999999E-2</c:v>
                </c:pt>
                <c:pt idx="487">
                  <c:v>1.8287999999999999E-2</c:v>
                </c:pt>
                <c:pt idx="488">
                  <c:v>1.8287999999999999E-2</c:v>
                </c:pt>
                <c:pt idx="489">
                  <c:v>1.8287999999999999E-2</c:v>
                </c:pt>
                <c:pt idx="490">
                  <c:v>1.8287999999999999E-2</c:v>
                </c:pt>
                <c:pt idx="491">
                  <c:v>1.8287999999999999E-2</c:v>
                </c:pt>
                <c:pt idx="492">
                  <c:v>1.8287999999999999E-2</c:v>
                </c:pt>
                <c:pt idx="493">
                  <c:v>1.8287999999999999E-2</c:v>
                </c:pt>
                <c:pt idx="494">
                  <c:v>1.8287999999999999E-2</c:v>
                </c:pt>
                <c:pt idx="495">
                  <c:v>1.8287999999999999E-2</c:v>
                </c:pt>
                <c:pt idx="496">
                  <c:v>1.8287999999999999E-2</c:v>
                </c:pt>
                <c:pt idx="497">
                  <c:v>1.8287999999999999E-2</c:v>
                </c:pt>
                <c:pt idx="498">
                  <c:v>1.8287999999999999E-2</c:v>
                </c:pt>
                <c:pt idx="499">
                  <c:v>1.8287999999999999E-2</c:v>
                </c:pt>
                <c:pt idx="500">
                  <c:v>1.8287999999999999E-2</c:v>
                </c:pt>
                <c:pt idx="501">
                  <c:v>1.8287999999999999E-2</c:v>
                </c:pt>
                <c:pt idx="502">
                  <c:v>1.8287999999999999E-2</c:v>
                </c:pt>
                <c:pt idx="503">
                  <c:v>1.8287999999999999E-2</c:v>
                </c:pt>
                <c:pt idx="504">
                  <c:v>1.8287999999999999E-2</c:v>
                </c:pt>
                <c:pt idx="505">
                  <c:v>1.8287999999999999E-2</c:v>
                </c:pt>
                <c:pt idx="506">
                  <c:v>1.8287999999999999E-2</c:v>
                </c:pt>
                <c:pt idx="507">
                  <c:v>1.8287999999999999E-2</c:v>
                </c:pt>
                <c:pt idx="508">
                  <c:v>1.8287999999999999E-2</c:v>
                </c:pt>
                <c:pt idx="509">
                  <c:v>1.8287999999999999E-2</c:v>
                </c:pt>
                <c:pt idx="510">
                  <c:v>1.8287999999999999E-2</c:v>
                </c:pt>
                <c:pt idx="511">
                  <c:v>1.8287999999999999E-2</c:v>
                </c:pt>
                <c:pt idx="512">
                  <c:v>1.8287999999999999E-2</c:v>
                </c:pt>
                <c:pt idx="513">
                  <c:v>1.8287999999999999E-2</c:v>
                </c:pt>
                <c:pt idx="514">
                  <c:v>1.5875E-2</c:v>
                </c:pt>
                <c:pt idx="515">
                  <c:v>1.5875E-2</c:v>
                </c:pt>
                <c:pt idx="516">
                  <c:v>1.5875E-2</c:v>
                </c:pt>
                <c:pt idx="517">
                  <c:v>1.5875E-2</c:v>
                </c:pt>
                <c:pt idx="518">
                  <c:v>1.5875E-2</c:v>
                </c:pt>
                <c:pt idx="519">
                  <c:v>1.5875E-2</c:v>
                </c:pt>
                <c:pt idx="520">
                  <c:v>1.5875E-2</c:v>
                </c:pt>
                <c:pt idx="521">
                  <c:v>1.5875E-2</c:v>
                </c:pt>
                <c:pt idx="522">
                  <c:v>1.5875E-2</c:v>
                </c:pt>
                <c:pt idx="523">
                  <c:v>1.5875E-2</c:v>
                </c:pt>
                <c:pt idx="524">
                  <c:v>1.5875E-2</c:v>
                </c:pt>
                <c:pt idx="525">
                  <c:v>1.5875E-2</c:v>
                </c:pt>
                <c:pt idx="526">
                  <c:v>1.5875E-2</c:v>
                </c:pt>
                <c:pt idx="527">
                  <c:v>1.5875E-2</c:v>
                </c:pt>
                <c:pt idx="528">
                  <c:v>1.5875E-2</c:v>
                </c:pt>
                <c:pt idx="529">
                  <c:v>1.5875E-2</c:v>
                </c:pt>
                <c:pt idx="530">
                  <c:v>1.5875E-2</c:v>
                </c:pt>
                <c:pt idx="531">
                  <c:v>1.5875E-2</c:v>
                </c:pt>
                <c:pt idx="532">
                  <c:v>1.5875E-2</c:v>
                </c:pt>
                <c:pt idx="533">
                  <c:v>1.5875E-2</c:v>
                </c:pt>
                <c:pt idx="534">
                  <c:v>1.5875E-2</c:v>
                </c:pt>
                <c:pt idx="535">
                  <c:v>1.5875E-2</c:v>
                </c:pt>
                <c:pt idx="536">
                  <c:v>1.5875E-2</c:v>
                </c:pt>
                <c:pt idx="537">
                  <c:v>1.5875E-2</c:v>
                </c:pt>
                <c:pt idx="538">
                  <c:v>1.5875E-2</c:v>
                </c:pt>
                <c:pt idx="539">
                  <c:v>1.5875E-2</c:v>
                </c:pt>
                <c:pt idx="540">
                  <c:v>1.5875E-2</c:v>
                </c:pt>
                <c:pt idx="541">
                  <c:v>1.5875E-2</c:v>
                </c:pt>
                <c:pt idx="542">
                  <c:v>1.5875E-2</c:v>
                </c:pt>
                <c:pt idx="543">
                  <c:v>1.5875E-2</c:v>
                </c:pt>
                <c:pt idx="544">
                  <c:v>1.5875E-2</c:v>
                </c:pt>
                <c:pt idx="545">
                  <c:v>1.5875E-2</c:v>
                </c:pt>
                <c:pt idx="546">
                  <c:v>1.5875E-2</c:v>
                </c:pt>
                <c:pt idx="547">
                  <c:v>1.5875E-2</c:v>
                </c:pt>
                <c:pt idx="548">
                  <c:v>1.5875E-2</c:v>
                </c:pt>
                <c:pt idx="549">
                  <c:v>1.5875E-2</c:v>
                </c:pt>
                <c:pt idx="550">
                  <c:v>1.5875E-2</c:v>
                </c:pt>
                <c:pt idx="551">
                  <c:v>1.5875E-2</c:v>
                </c:pt>
                <c:pt idx="552">
                  <c:v>1.5875E-2</c:v>
                </c:pt>
                <c:pt idx="553">
                  <c:v>1.5875E-2</c:v>
                </c:pt>
                <c:pt idx="554">
                  <c:v>1.5875E-2</c:v>
                </c:pt>
                <c:pt idx="555">
                  <c:v>1.5875E-2</c:v>
                </c:pt>
                <c:pt idx="556">
                  <c:v>1.5875E-2</c:v>
                </c:pt>
                <c:pt idx="557">
                  <c:v>1.5875E-2</c:v>
                </c:pt>
                <c:pt idx="558">
                  <c:v>1.5875E-2</c:v>
                </c:pt>
                <c:pt idx="559">
                  <c:v>1.5875E-2</c:v>
                </c:pt>
                <c:pt idx="560">
                  <c:v>1.5875E-2</c:v>
                </c:pt>
                <c:pt idx="561">
                  <c:v>1.5875E-2</c:v>
                </c:pt>
                <c:pt idx="562">
                  <c:v>1.5875E-2</c:v>
                </c:pt>
                <c:pt idx="563">
                  <c:v>1.5875E-2</c:v>
                </c:pt>
                <c:pt idx="564">
                  <c:v>1.5875E-2</c:v>
                </c:pt>
                <c:pt idx="565">
                  <c:v>1.5875E-2</c:v>
                </c:pt>
                <c:pt idx="566">
                  <c:v>1.5875E-2</c:v>
                </c:pt>
                <c:pt idx="567">
                  <c:v>1.5875E-2</c:v>
                </c:pt>
                <c:pt idx="568">
                  <c:v>1.5875E-2</c:v>
                </c:pt>
                <c:pt idx="569">
                  <c:v>1.5875E-2</c:v>
                </c:pt>
                <c:pt idx="570">
                  <c:v>1.5875E-2</c:v>
                </c:pt>
                <c:pt idx="571">
                  <c:v>1.5875E-2</c:v>
                </c:pt>
                <c:pt idx="572">
                  <c:v>1.5875E-2</c:v>
                </c:pt>
                <c:pt idx="573">
                  <c:v>1.5875E-2</c:v>
                </c:pt>
                <c:pt idx="574">
                  <c:v>1.5875E-2</c:v>
                </c:pt>
                <c:pt idx="575">
                  <c:v>1.5875E-2</c:v>
                </c:pt>
                <c:pt idx="576">
                  <c:v>1.5875E-2</c:v>
                </c:pt>
                <c:pt idx="577">
                  <c:v>1.5875E-2</c:v>
                </c:pt>
                <c:pt idx="578">
                  <c:v>1.5875E-2</c:v>
                </c:pt>
                <c:pt idx="579">
                  <c:v>1.5875E-2</c:v>
                </c:pt>
                <c:pt idx="580">
                  <c:v>1.5875E-2</c:v>
                </c:pt>
                <c:pt idx="581">
                  <c:v>1.5875E-2</c:v>
                </c:pt>
                <c:pt idx="582">
                  <c:v>1.5875E-2</c:v>
                </c:pt>
                <c:pt idx="583">
                  <c:v>1.5875E-2</c:v>
                </c:pt>
                <c:pt idx="584">
                  <c:v>1.5875E-2</c:v>
                </c:pt>
                <c:pt idx="585">
                  <c:v>1.5875E-2</c:v>
                </c:pt>
                <c:pt idx="586">
                  <c:v>1.5875E-2</c:v>
                </c:pt>
                <c:pt idx="587">
                  <c:v>1.5875E-2</c:v>
                </c:pt>
                <c:pt idx="588">
                  <c:v>1.5875E-2</c:v>
                </c:pt>
                <c:pt idx="589">
                  <c:v>1.5875E-2</c:v>
                </c:pt>
                <c:pt idx="590">
                  <c:v>1.5875E-2</c:v>
                </c:pt>
                <c:pt idx="591">
                  <c:v>1.5875E-2</c:v>
                </c:pt>
                <c:pt idx="592">
                  <c:v>1.5875E-2</c:v>
                </c:pt>
                <c:pt idx="593">
                  <c:v>1.5875E-2</c:v>
                </c:pt>
                <c:pt idx="594">
                  <c:v>1.5875E-2</c:v>
                </c:pt>
                <c:pt idx="595">
                  <c:v>1.5875E-2</c:v>
                </c:pt>
                <c:pt idx="596">
                  <c:v>1.5875E-2</c:v>
                </c:pt>
                <c:pt idx="597">
                  <c:v>1.5875E-2</c:v>
                </c:pt>
                <c:pt idx="598">
                  <c:v>1.5875E-2</c:v>
                </c:pt>
                <c:pt idx="599">
                  <c:v>1.5875E-2</c:v>
                </c:pt>
                <c:pt idx="600">
                  <c:v>1.5875E-2</c:v>
                </c:pt>
                <c:pt idx="601">
                  <c:v>1.5875E-2</c:v>
                </c:pt>
                <c:pt idx="602">
                  <c:v>1.5875E-2</c:v>
                </c:pt>
                <c:pt idx="603">
                  <c:v>1.5875E-2</c:v>
                </c:pt>
                <c:pt idx="604">
                  <c:v>1.5875E-2</c:v>
                </c:pt>
                <c:pt idx="605">
                  <c:v>1.5875E-2</c:v>
                </c:pt>
                <c:pt idx="606">
                  <c:v>1.5875E-2</c:v>
                </c:pt>
                <c:pt idx="607">
                  <c:v>1.5875E-2</c:v>
                </c:pt>
                <c:pt idx="608">
                  <c:v>1.5875E-2</c:v>
                </c:pt>
                <c:pt idx="609">
                  <c:v>1.5875E-2</c:v>
                </c:pt>
                <c:pt idx="610">
                  <c:v>1.5875E-2</c:v>
                </c:pt>
                <c:pt idx="611">
                  <c:v>1.5875E-2</c:v>
                </c:pt>
                <c:pt idx="612">
                  <c:v>1.5875E-2</c:v>
                </c:pt>
                <c:pt idx="613">
                  <c:v>1.5875E-2</c:v>
                </c:pt>
                <c:pt idx="614">
                  <c:v>1.5875E-2</c:v>
                </c:pt>
                <c:pt idx="615">
                  <c:v>1.5875E-2</c:v>
                </c:pt>
                <c:pt idx="616">
                  <c:v>1.5875E-2</c:v>
                </c:pt>
                <c:pt idx="617">
                  <c:v>1.5875E-2</c:v>
                </c:pt>
                <c:pt idx="618">
                  <c:v>1.5875E-2</c:v>
                </c:pt>
                <c:pt idx="619">
                  <c:v>1.5875E-2</c:v>
                </c:pt>
                <c:pt idx="620">
                  <c:v>1.5875E-2</c:v>
                </c:pt>
                <c:pt idx="621">
                  <c:v>1.5875E-2</c:v>
                </c:pt>
                <c:pt idx="622">
                  <c:v>1.5875E-2</c:v>
                </c:pt>
                <c:pt idx="623">
                  <c:v>1.5875E-2</c:v>
                </c:pt>
                <c:pt idx="624">
                  <c:v>1.5875E-2</c:v>
                </c:pt>
                <c:pt idx="625">
                  <c:v>1.5875E-2</c:v>
                </c:pt>
                <c:pt idx="626">
                  <c:v>1.3970000000000002E-2</c:v>
                </c:pt>
                <c:pt idx="627">
                  <c:v>1.3970000000000002E-2</c:v>
                </c:pt>
                <c:pt idx="628">
                  <c:v>1.3970000000000002E-2</c:v>
                </c:pt>
                <c:pt idx="629">
                  <c:v>1.3970000000000002E-2</c:v>
                </c:pt>
                <c:pt idx="630">
                  <c:v>1.3970000000000002E-2</c:v>
                </c:pt>
                <c:pt idx="631">
                  <c:v>1.3970000000000002E-2</c:v>
                </c:pt>
                <c:pt idx="632">
                  <c:v>1.3970000000000002E-2</c:v>
                </c:pt>
                <c:pt idx="633">
                  <c:v>1.3970000000000002E-2</c:v>
                </c:pt>
                <c:pt idx="634">
                  <c:v>1.3970000000000002E-2</c:v>
                </c:pt>
                <c:pt idx="635">
                  <c:v>1.3970000000000002E-2</c:v>
                </c:pt>
                <c:pt idx="636">
                  <c:v>1.3970000000000002E-2</c:v>
                </c:pt>
                <c:pt idx="637">
                  <c:v>1.3970000000000002E-2</c:v>
                </c:pt>
                <c:pt idx="638">
                  <c:v>1.3970000000000002E-2</c:v>
                </c:pt>
                <c:pt idx="639">
                  <c:v>1.3970000000000002E-2</c:v>
                </c:pt>
                <c:pt idx="640">
                  <c:v>1.3970000000000002E-2</c:v>
                </c:pt>
                <c:pt idx="641">
                  <c:v>1.3970000000000002E-2</c:v>
                </c:pt>
                <c:pt idx="642">
                  <c:v>1.3970000000000002E-2</c:v>
                </c:pt>
                <c:pt idx="643">
                  <c:v>1.3970000000000002E-2</c:v>
                </c:pt>
                <c:pt idx="644">
                  <c:v>1.3970000000000002E-2</c:v>
                </c:pt>
                <c:pt idx="645">
                  <c:v>1.3970000000000002E-2</c:v>
                </c:pt>
                <c:pt idx="646">
                  <c:v>1.3970000000000002E-2</c:v>
                </c:pt>
                <c:pt idx="647">
                  <c:v>1.3970000000000002E-2</c:v>
                </c:pt>
                <c:pt idx="648">
                  <c:v>1.3970000000000002E-2</c:v>
                </c:pt>
                <c:pt idx="649">
                  <c:v>1.3970000000000002E-2</c:v>
                </c:pt>
                <c:pt idx="650">
                  <c:v>1.3970000000000002E-2</c:v>
                </c:pt>
                <c:pt idx="651">
                  <c:v>1.3970000000000002E-2</c:v>
                </c:pt>
                <c:pt idx="652">
                  <c:v>1.3970000000000002E-2</c:v>
                </c:pt>
                <c:pt idx="653">
                  <c:v>1.3970000000000002E-2</c:v>
                </c:pt>
                <c:pt idx="654">
                  <c:v>1.3970000000000002E-2</c:v>
                </c:pt>
                <c:pt idx="655">
                  <c:v>1.3970000000000002E-2</c:v>
                </c:pt>
                <c:pt idx="656">
                  <c:v>1.3970000000000002E-2</c:v>
                </c:pt>
                <c:pt idx="657">
                  <c:v>1.3970000000000002E-2</c:v>
                </c:pt>
                <c:pt idx="658">
                  <c:v>1.3970000000000002E-2</c:v>
                </c:pt>
                <c:pt idx="659">
                  <c:v>1.3970000000000002E-2</c:v>
                </c:pt>
                <c:pt idx="660">
                  <c:v>1.3970000000000002E-2</c:v>
                </c:pt>
                <c:pt idx="661">
                  <c:v>1.3970000000000002E-2</c:v>
                </c:pt>
                <c:pt idx="662">
                  <c:v>1.3970000000000002E-2</c:v>
                </c:pt>
                <c:pt idx="663">
                  <c:v>1.3970000000000002E-2</c:v>
                </c:pt>
                <c:pt idx="664">
                  <c:v>1.3970000000000002E-2</c:v>
                </c:pt>
                <c:pt idx="665">
                  <c:v>1.3970000000000002E-2</c:v>
                </c:pt>
                <c:pt idx="666">
                  <c:v>1.3970000000000002E-2</c:v>
                </c:pt>
                <c:pt idx="667">
                  <c:v>1.3970000000000002E-2</c:v>
                </c:pt>
                <c:pt idx="668">
                  <c:v>1.3970000000000002E-2</c:v>
                </c:pt>
                <c:pt idx="669">
                  <c:v>1.3970000000000002E-2</c:v>
                </c:pt>
                <c:pt idx="670">
                  <c:v>1.3970000000000002E-2</c:v>
                </c:pt>
                <c:pt idx="671">
                  <c:v>1.3970000000000002E-2</c:v>
                </c:pt>
                <c:pt idx="672">
                  <c:v>1.3970000000000002E-2</c:v>
                </c:pt>
                <c:pt idx="673">
                  <c:v>1.3970000000000002E-2</c:v>
                </c:pt>
                <c:pt idx="674">
                  <c:v>1.3970000000000002E-2</c:v>
                </c:pt>
                <c:pt idx="675">
                  <c:v>1.3970000000000002E-2</c:v>
                </c:pt>
                <c:pt idx="676">
                  <c:v>1.3970000000000002E-2</c:v>
                </c:pt>
                <c:pt idx="677">
                  <c:v>1.3970000000000002E-2</c:v>
                </c:pt>
                <c:pt idx="678">
                  <c:v>1.3970000000000002E-2</c:v>
                </c:pt>
                <c:pt idx="679">
                  <c:v>1.3970000000000002E-2</c:v>
                </c:pt>
                <c:pt idx="680">
                  <c:v>1.3970000000000002E-2</c:v>
                </c:pt>
                <c:pt idx="681">
                  <c:v>1.524E-2</c:v>
                </c:pt>
                <c:pt idx="682">
                  <c:v>1.524E-2</c:v>
                </c:pt>
                <c:pt idx="683">
                  <c:v>1.524E-2</c:v>
                </c:pt>
                <c:pt idx="684">
                  <c:v>1.524E-2</c:v>
                </c:pt>
                <c:pt idx="685">
                  <c:v>1.524E-2</c:v>
                </c:pt>
                <c:pt idx="686">
                  <c:v>1.524E-2</c:v>
                </c:pt>
                <c:pt idx="687">
                  <c:v>1.524E-2</c:v>
                </c:pt>
                <c:pt idx="688">
                  <c:v>1.524E-2</c:v>
                </c:pt>
                <c:pt idx="689">
                  <c:v>1.524E-2</c:v>
                </c:pt>
                <c:pt idx="690">
                  <c:v>1.524E-2</c:v>
                </c:pt>
                <c:pt idx="691">
                  <c:v>1.524E-2</c:v>
                </c:pt>
                <c:pt idx="692">
                  <c:v>1.524E-2</c:v>
                </c:pt>
                <c:pt idx="693">
                  <c:v>1.524E-2</c:v>
                </c:pt>
                <c:pt idx="694">
                  <c:v>1.524E-2</c:v>
                </c:pt>
                <c:pt idx="695">
                  <c:v>1.524E-2</c:v>
                </c:pt>
                <c:pt idx="696">
                  <c:v>1.524E-2</c:v>
                </c:pt>
                <c:pt idx="697">
                  <c:v>1.524E-2</c:v>
                </c:pt>
                <c:pt idx="698">
                  <c:v>1.524E-2</c:v>
                </c:pt>
                <c:pt idx="699">
                  <c:v>1.524E-2</c:v>
                </c:pt>
                <c:pt idx="700">
                  <c:v>1.524E-2</c:v>
                </c:pt>
                <c:pt idx="701">
                  <c:v>1.524E-2</c:v>
                </c:pt>
                <c:pt idx="702">
                  <c:v>1.524E-2</c:v>
                </c:pt>
                <c:pt idx="703">
                  <c:v>1.524E-2</c:v>
                </c:pt>
                <c:pt idx="704">
                  <c:v>1.524E-2</c:v>
                </c:pt>
                <c:pt idx="705">
                  <c:v>1.524E-2</c:v>
                </c:pt>
                <c:pt idx="706">
                  <c:v>1.524E-2</c:v>
                </c:pt>
                <c:pt idx="707">
                  <c:v>1.524E-2</c:v>
                </c:pt>
                <c:pt idx="708">
                  <c:v>1.524E-2</c:v>
                </c:pt>
                <c:pt idx="709">
                  <c:v>1.524E-2</c:v>
                </c:pt>
                <c:pt idx="710">
                  <c:v>1.524E-2</c:v>
                </c:pt>
                <c:pt idx="711">
                  <c:v>1.524E-2</c:v>
                </c:pt>
                <c:pt idx="712">
                  <c:v>1.524E-2</c:v>
                </c:pt>
                <c:pt idx="713">
                  <c:v>1.524E-2</c:v>
                </c:pt>
                <c:pt idx="714">
                  <c:v>1.524E-2</c:v>
                </c:pt>
                <c:pt idx="715">
                  <c:v>1.524E-2</c:v>
                </c:pt>
                <c:pt idx="716">
                  <c:v>1.524E-2</c:v>
                </c:pt>
                <c:pt idx="717">
                  <c:v>1.524E-2</c:v>
                </c:pt>
                <c:pt idx="718">
                  <c:v>1.524E-2</c:v>
                </c:pt>
                <c:pt idx="719">
                  <c:v>1.524E-2</c:v>
                </c:pt>
                <c:pt idx="720">
                  <c:v>1.524E-2</c:v>
                </c:pt>
                <c:pt idx="721">
                  <c:v>1.524E-2</c:v>
                </c:pt>
                <c:pt idx="722">
                  <c:v>1.524E-2</c:v>
                </c:pt>
                <c:pt idx="723">
                  <c:v>1.524E-2</c:v>
                </c:pt>
                <c:pt idx="724">
                  <c:v>1.524E-2</c:v>
                </c:pt>
                <c:pt idx="725">
                  <c:v>1.524E-2</c:v>
                </c:pt>
                <c:pt idx="726">
                  <c:v>1.524E-2</c:v>
                </c:pt>
                <c:pt idx="727">
                  <c:v>8.3819999999999988E-3</c:v>
                </c:pt>
                <c:pt idx="728">
                  <c:v>8.3819999999999988E-3</c:v>
                </c:pt>
                <c:pt idx="729">
                  <c:v>8.3819999999999988E-3</c:v>
                </c:pt>
                <c:pt idx="730">
                  <c:v>8.3819999999999988E-3</c:v>
                </c:pt>
                <c:pt idx="731">
                  <c:v>8.3819999999999988E-3</c:v>
                </c:pt>
                <c:pt idx="732">
                  <c:v>8.3819999999999988E-3</c:v>
                </c:pt>
                <c:pt idx="733">
                  <c:v>1.3589E-2</c:v>
                </c:pt>
                <c:pt idx="734">
                  <c:v>1.3589E-2</c:v>
                </c:pt>
                <c:pt idx="735">
                  <c:v>1.3589E-2</c:v>
                </c:pt>
                <c:pt idx="736">
                  <c:v>1.3589E-2</c:v>
                </c:pt>
                <c:pt idx="737">
                  <c:v>1.3589E-2</c:v>
                </c:pt>
                <c:pt idx="738">
                  <c:v>1.3589E-2</c:v>
                </c:pt>
                <c:pt idx="739">
                  <c:v>1.3589E-2</c:v>
                </c:pt>
                <c:pt idx="740">
                  <c:v>1.3589E-2</c:v>
                </c:pt>
                <c:pt idx="741">
                  <c:v>1.3589E-2</c:v>
                </c:pt>
                <c:pt idx="742">
                  <c:v>1.3589E-2</c:v>
                </c:pt>
                <c:pt idx="743">
                  <c:v>1.3589E-2</c:v>
                </c:pt>
                <c:pt idx="744">
                  <c:v>1.3589E-2</c:v>
                </c:pt>
                <c:pt idx="745">
                  <c:v>1.3589E-2</c:v>
                </c:pt>
                <c:pt idx="746">
                  <c:v>1.3589E-2</c:v>
                </c:pt>
                <c:pt idx="747">
                  <c:v>1.3589E-2</c:v>
                </c:pt>
                <c:pt idx="748">
                  <c:v>1.3589E-2</c:v>
                </c:pt>
                <c:pt idx="749">
                  <c:v>1.3589E-2</c:v>
                </c:pt>
                <c:pt idx="750">
                  <c:v>1.3589E-2</c:v>
                </c:pt>
                <c:pt idx="751">
                  <c:v>1.3589E-2</c:v>
                </c:pt>
                <c:pt idx="752">
                  <c:v>1.3589E-2</c:v>
                </c:pt>
                <c:pt idx="753">
                  <c:v>1.3589E-2</c:v>
                </c:pt>
                <c:pt idx="754">
                  <c:v>1.3589E-2</c:v>
                </c:pt>
                <c:pt idx="755">
                  <c:v>1.3589E-2</c:v>
                </c:pt>
                <c:pt idx="756">
                  <c:v>1.3589E-2</c:v>
                </c:pt>
                <c:pt idx="757">
                  <c:v>1.3589E-2</c:v>
                </c:pt>
                <c:pt idx="758">
                  <c:v>1.3589E-2</c:v>
                </c:pt>
                <c:pt idx="759">
                  <c:v>1.3589E-2</c:v>
                </c:pt>
                <c:pt idx="760">
                  <c:v>1.3589E-2</c:v>
                </c:pt>
                <c:pt idx="761">
                  <c:v>1.3589E-2</c:v>
                </c:pt>
                <c:pt idx="762">
                  <c:v>1.3589E-2</c:v>
                </c:pt>
                <c:pt idx="763">
                  <c:v>1.3589E-2</c:v>
                </c:pt>
                <c:pt idx="764">
                  <c:v>1.9557999999999999E-2</c:v>
                </c:pt>
                <c:pt idx="765">
                  <c:v>1.9557999999999999E-2</c:v>
                </c:pt>
                <c:pt idx="766">
                  <c:v>1.9557999999999999E-2</c:v>
                </c:pt>
                <c:pt idx="767">
                  <c:v>1.9557999999999999E-2</c:v>
                </c:pt>
                <c:pt idx="768">
                  <c:v>1.9557999999999999E-2</c:v>
                </c:pt>
                <c:pt idx="769">
                  <c:v>1.9557999999999999E-2</c:v>
                </c:pt>
                <c:pt idx="770">
                  <c:v>1.9557999999999999E-2</c:v>
                </c:pt>
                <c:pt idx="771">
                  <c:v>1.9557999999999999E-2</c:v>
                </c:pt>
                <c:pt idx="772">
                  <c:v>1.9557999999999999E-2</c:v>
                </c:pt>
                <c:pt idx="773">
                  <c:v>1.9557999999999999E-2</c:v>
                </c:pt>
                <c:pt idx="774">
                  <c:v>1.9557999999999999E-2</c:v>
                </c:pt>
                <c:pt idx="775">
                  <c:v>1.9557999999999999E-2</c:v>
                </c:pt>
                <c:pt idx="776">
                  <c:v>1.9557999999999999E-2</c:v>
                </c:pt>
                <c:pt idx="777">
                  <c:v>1.9557999999999999E-2</c:v>
                </c:pt>
                <c:pt idx="778">
                  <c:v>1.9557999999999999E-2</c:v>
                </c:pt>
                <c:pt idx="779">
                  <c:v>1.9557999999999999E-2</c:v>
                </c:pt>
                <c:pt idx="780">
                  <c:v>1.9557999999999999E-2</c:v>
                </c:pt>
                <c:pt idx="781">
                  <c:v>1.9557999999999999E-2</c:v>
                </c:pt>
                <c:pt idx="782">
                  <c:v>1.9557999999999999E-2</c:v>
                </c:pt>
                <c:pt idx="783">
                  <c:v>1.9557999999999999E-2</c:v>
                </c:pt>
                <c:pt idx="784">
                  <c:v>1.9557999999999999E-2</c:v>
                </c:pt>
                <c:pt idx="785">
                  <c:v>1.9557999999999999E-2</c:v>
                </c:pt>
                <c:pt idx="786">
                  <c:v>1.9557999999999999E-2</c:v>
                </c:pt>
                <c:pt idx="787">
                  <c:v>1.9557999999999999E-2</c:v>
                </c:pt>
                <c:pt idx="788">
                  <c:v>1.9557999999999999E-2</c:v>
                </c:pt>
                <c:pt idx="789">
                  <c:v>1.9557999999999999E-2</c:v>
                </c:pt>
                <c:pt idx="790">
                  <c:v>1.9557999999999999E-2</c:v>
                </c:pt>
                <c:pt idx="791">
                  <c:v>1.9557999999999999E-2</c:v>
                </c:pt>
                <c:pt idx="792">
                  <c:v>1.1556999999999998E-2</c:v>
                </c:pt>
                <c:pt idx="793">
                  <c:v>1.1556999999999998E-2</c:v>
                </c:pt>
                <c:pt idx="794">
                  <c:v>1.1556999999999998E-2</c:v>
                </c:pt>
                <c:pt idx="795">
                  <c:v>1.1556999999999998E-2</c:v>
                </c:pt>
                <c:pt idx="796">
                  <c:v>1.1556999999999998E-2</c:v>
                </c:pt>
                <c:pt idx="797">
                  <c:v>1.1556999999999998E-2</c:v>
                </c:pt>
                <c:pt idx="798">
                  <c:v>1.1556999999999998E-2</c:v>
                </c:pt>
                <c:pt idx="799">
                  <c:v>1.1556999999999998E-2</c:v>
                </c:pt>
                <c:pt idx="800">
                  <c:v>1.1556999999999998E-2</c:v>
                </c:pt>
                <c:pt idx="801">
                  <c:v>1.1556999999999998E-2</c:v>
                </c:pt>
                <c:pt idx="802">
                  <c:v>1.1556999999999998E-2</c:v>
                </c:pt>
                <c:pt idx="803">
                  <c:v>1.1556999999999998E-2</c:v>
                </c:pt>
                <c:pt idx="804">
                  <c:v>1.1556999999999998E-2</c:v>
                </c:pt>
                <c:pt idx="805">
                  <c:v>3.1241999999999999E-2</c:v>
                </c:pt>
                <c:pt idx="806">
                  <c:v>3.1241999999999999E-2</c:v>
                </c:pt>
                <c:pt idx="807">
                  <c:v>3.1241999999999999E-2</c:v>
                </c:pt>
                <c:pt idx="808">
                  <c:v>3.1241999999999999E-2</c:v>
                </c:pt>
                <c:pt idx="809">
                  <c:v>3.1241999999999999E-2</c:v>
                </c:pt>
                <c:pt idx="810">
                  <c:v>3.1241999999999999E-2</c:v>
                </c:pt>
                <c:pt idx="811">
                  <c:v>3.1241999999999999E-2</c:v>
                </c:pt>
                <c:pt idx="812">
                  <c:v>3.1241999999999999E-2</c:v>
                </c:pt>
                <c:pt idx="813">
                  <c:v>3.1241999999999999E-2</c:v>
                </c:pt>
                <c:pt idx="814">
                  <c:v>3.1241999999999999E-2</c:v>
                </c:pt>
                <c:pt idx="815">
                  <c:v>2.5907999999999997E-2</c:v>
                </c:pt>
                <c:pt idx="816">
                  <c:v>2.5907999999999997E-2</c:v>
                </c:pt>
                <c:pt idx="817">
                  <c:v>3.6703E-2</c:v>
                </c:pt>
                <c:pt idx="818">
                  <c:v>5.4609999999999997E-3</c:v>
                </c:pt>
                <c:pt idx="819">
                  <c:v>5.4609999999999997E-3</c:v>
                </c:pt>
                <c:pt idx="820">
                  <c:v>5.4609999999999997E-3</c:v>
                </c:pt>
                <c:pt idx="821">
                  <c:v>2.9971999999999999E-2</c:v>
                </c:pt>
                <c:pt idx="822">
                  <c:v>2.9971999999999999E-2</c:v>
                </c:pt>
                <c:pt idx="823">
                  <c:v>2.9971999999999999E-2</c:v>
                </c:pt>
                <c:pt idx="824">
                  <c:v>2.9971999999999999E-2</c:v>
                </c:pt>
                <c:pt idx="825">
                  <c:v>2.9971999999999999E-2</c:v>
                </c:pt>
                <c:pt idx="826">
                  <c:v>2.9971999999999999E-2</c:v>
                </c:pt>
                <c:pt idx="827">
                  <c:v>2.9971999999999999E-2</c:v>
                </c:pt>
                <c:pt idx="828">
                  <c:v>2.9971999999999999E-2</c:v>
                </c:pt>
                <c:pt idx="829">
                  <c:v>2.9971999999999999E-2</c:v>
                </c:pt>
                <c:pt idx="830">
                  <c:v>2.9971999999999999E-2</c:v>
                </c:pt>
                <c:pt idx="831">
                  <c:v>2.9971999999999999E-2</c:v>
                </c:pt>
                <c:pt idx="832">
                  <c:v>2.9971999999999999E-2</c:v>
                </c:pt>
                <c:pt idx="833">
                  <c:v>9.3980000000000001E-3</c:v>
                </c:pt>
                <c:pt idx="834">
                  <c:v>9.3980000000000001E-3</c:v>
                </c:pt>
                <c:pt idx="835">
                  <c:v>9.3980000000000001E-3</c:v>
                </c:pt>
                <c:pt idx="836">
                  <c:v>9.3980000000000001E-3</c:v>
                </c:pt>
                <c:pt idx="837">
                  <c:v>9.3980000000000001E-3</c:v>
                </c:pt>
                <c:pt idx="838">
                  <c:v>9.3980000000000001E-3</c:v>
                </c:pt>
                <c:pt idx="839">
                  <c:v>9.3980000000000001E-3</c:v>
                </c:pt>
                <c:pt idx="840">
                  <c:v>9.3980000000000001E-3</c:v>
                </c:pt>
                <c:pt idx="841">
                  <c:v>9.3980000000000001E-3</c:v>
                </c:pt>
                <c:pt idx="842">
                  <c:v>9.3980000000000001E-3</c:v>
                </c:pt>
                <c:pt idx="843">
                  <c:v>9.3980000000000001E-3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1.3715999999999999E-2</c:v>
                </c:pt>
                <c:pt idx="889">
                  <c:v>1.3715999999999999E-2</c:v>
                </c:pt>
                <c:pt idx="890">
                  <c:v>1.3715999999999999E-2</c:v>
                </c:pt>
                <c:pt idx="891">
                  <c:v>1.3715999999999999E-2</c:v>
                </c:pt>
                <c:pt idx="892">
                  <c:v>1.3715999999999999E-2</c:v>
                </c:pt>
                <c:pt idx="893">
                  <c:v>1.3715999999999999E-2</c:v>
                </c:pt>
                <c:pt idx="894">
                  <c:v>1.9303999999999998E-2</c:v>
                </c:pt>
                <c:pt idx="895">
                  <c:v>1.9303999999999998E-2</c:v>
                </c:pt>
                <c:pt idx="896">
                  <c:v>1.9303999999999998E-2</c:v>
                </c:pt>
                <c:pt idx="897">
                  <c:v>1.9303999999999998E-2</c:v>
                </c:pt>
                <c:pt idx="898">
                  <c:v>1.9303999999999998E-2</c:v>
                </c:pt>
                <c:pt idx="899">
                  <c:v>1.9303999999999998E-2</c:v>
                </c:pt>
                <c:pt idx="900">
                  <c:v>1.9303999999999998E-2</c:v>
                </c:pt>
                <c:pt idx="901">
                  <c:v>1.9303999999999998E-2</c:v>
                </c:pt>
                <c:pt idx="902">
                  <c:v>1.9303999999999998E-2</c:v>
                </c:pt>
                <c:pt idx="903">
                  <c:v>1.9303999999999998E-2</c:v>
                </c:pt>
                <c:pt idx="904">
                  <c:v>1.9303999999999998E-2</c:v>
                </c:pt>
                <c:pt idx="905">
                  <c:v>1.9303999999999998E-2</c:v>
                </c:pt>
                <c:pt idx="906">
                  <c:v>1.9303999999999998E-2</c:v>
                </c:pt>
                <c:pt idx="907">
                  <c:v>1.9303999999999998E-2</c:v>
                </c:pt>
                <c:pt idx="908">
                  <c:v>1.9303999999999998E-2</c:v>
                </c:pt>
                <c:pt idx="909">
                  <c:v>1.9303999999999998E-2</c:v>
                </c:pt>
                <c:pt idx="910">
                  <c:v>1.9303999999999998E-2</c:v>
                </c:pt>
                <c:pt idx="911">
                  <c:v>1.9303999999999998E-2</c:v>
                </c:pt>
                <c:pt idx="912">
                  <c:v>1.9303999999999998E-2</c:v>
                </c:pt>
                <c:pt idx="913">
                  <c:v>1.9303999999999998E-2</c:v>
                </c:pt>
                <c:pt idx="914">
                  <c:v>1.9303999999999998E-2</c:v>
                </c:pt>
                <c:pt idx="915">
                  <c:v>1.9303999999999998E-2</c:v>
                </c:pt>
                <c:pt idx="916">
                  <c:v>1.9303999999999998E-2</c:v>
                </c:pt>
                <c:pt idx="917">
                  <c:v>1.9303999999999998E-2</c:v>
                </c:pt>
                <c:pt idx="918">
                  <c:v>1.9303999999999998E-2</c:v>
                </c:pt>
                <c:pt idx="919">
                  <c:v>1.9303999999999998E-2</c:v>
                </c:pt>
                <c:pt idx="920">
                  <c:v>1.9303999999999998E-2</c:v>
                </c:pt>
                <c:pt idx="921">
                  <c:v>1.9303999999999998E-2</c:v>
                </c:pt>
                <c:pt idx="922">
                  <c:v>1.9303999999999998E-2</c:v>
                </c:pt>
                <c:pt idx="923">
                  <c:v>1.9303999999999998E-2</c:v>
                </c:pt>
                <c:pt idx="924">
                  <c:v>1.9303999999999998E-2</c:v>
                </c:pt>
                <c:pt idx="925">
                  <c:v>1.9303999999999998E-2</c:v>
                </c:pt>
                <c:pt idx="926">
                  <c:v>1.9303999999999998E-2</c:v>
                </c:pt>
                <c:pt idx="927">
                  <c:v>1.9303999999999998E-2</c:v>
                </c:pt>
                <c:pt idx="928">
                  <c:v>1.9303999999999998E-2</c:v>
                </c:pt>
                <c:pt idx="929">
                  <c:v>1.9303999999999998E-2</c:v>
                </c:pt>
                <c:pt idx="930">
                  <c:v>1.9303999999999998E-2</c:v>
                </c:pt>
                <c:pt idx="931">
                  <c:v>1.9303999999999998E-2</c:v>
                </c:pt>
                <c:pt idx="932">
                  <c:v>1.9303999999999998E-2</c:v>
                </c:pt>
                <c:pt idx="933">
                  <c:v>1.9303999999999998E-2</c:v>
                </c:pt>
                <c:pt idx="934">
                  <c:v>1.9303999999999998E-2</c:v>
                </c:pt>
                <c:pt idx="935">
                  <c:v>1.9303999999999998E-2</c:v>
                </c:pt>
                <c:pt idx="936">
                  <c:v>1.9303999999999998E-2</c:v>
                </c:pt>
                <c:pt idx="937">
                  <c:v>1.9303999999999998E-2</c:v>
                </c:pt>
                <c:pt idx="938">
                  <c:v>1.9303999999999998E-2</c:v>
                </c:pt>
                <c:pt idx="939">
                  <c:v>1.9303999999999998E-2</c:v>
                </c:pt>
                <c:pt idx="940">
                  <c:v>1.9303999999999998E-2</c:v>
                </c:pt>
                <c:pt idx="941">
                  <c:v>1.9303999999999998E-2</c:v>
                </c:pt>
                <c:pt idx="942">
                  <c:v>1.9303999999999998E-2</c:v>
                </c:pt>
                <c:pt idx="943">
                  <c:v>1.9303999999999998E-2</c:v>
                </c:pt>
                <c:pt idx="944">
                  <c:v>1.9303999999999998E-2</c:v>
                </c:pt>
                <c:pt idx="945">
                  <c:v>1.9303999999999998E-2</c:v>
                </c:pt>
                <c:pt idx="946">
                  <c:v>1.9303999999999998E-2</c:v>
                </c:pt>
                <c:pt idx="947">
                  <c:v>1.9303999999999998E-2</c:v>
                </c:pt>
                <c:pt idx="948">
                  <c:v>1.9303999999999998E-2</c:v>
                </c:pt>
                <c:pt idx="949">
                  <c:v>1.9303999999999998E-2</c:v>
                </c:pt>
                <c:pt idx="950">
                  <c:v>1.9303999999999998E-2</c:v>
                </c:pt>
                <c:pt idx="951">
                  <c:v>1.9303999999999998E-2</c:v>
                </c:pt>
                <c:pt idx="952">
                  <c:v>1.9303999999999998E-2</c:v>
                </c:pt>
                <c:pt idx="953">
                  <c:v>1.9303999999999998E-2</c:v>
                </c:pt>
                <c:pt idx="954">
                  <c:v>1.9303999999999998E-2</c:v>
                </c:pt>
                <c:pt idx="955">
                  <c:v>1.9303999999999998E-2</c:v>
                </c:pt>
                <c:pt idx="956">
                  <c:v>1.9303999999999998E-2</c:v>
                </c:pt>
                <c:pt idx="957">
                  <c:v>1.9303999999999998E-2</c:v>
                </c:pt>
                <c:pt idx="958">
                  <c:v>1.9303999999999998E-2</c:v>
                </c:pt>
                <c:pt idx="959">
                  <c:v>1.9303999999999998E-2</c:v>
                </c:pt>
                <c:pt idx="960">
                  <c:v>1.9303999999999998E-2</c:v>
                </c:pt>
                <c:pt idx="961">
                  <c:v>1.9303999999999998E-2</c:v>
                </c:pt>
                <c:pt idx="962">
                  <c:v>1.9303999999999998E-2</c:v>
                </c:pt>
                <c:pt idx="963">
                  <c:v>1.9303999999999998E-2</c:v>
                </c:pt>
                <c:pt idx="964">
                  <c:v>1.9303999999999998E-2</c:v>
                </c:pt>
                <c:pt idx="965">
                  <c:v>1.9303999999999998E-2</c:v>
                </c:pt>
                <c:pt idx="966">
                  <c:v>1.9303999999999998E-2</c:v>
                </c:pt>
                <c:pt idx="967">
                  <c:v>1.9303999999999998E-2</c:v>
                </c:pt>
                <c:pt idx="968">
                  <c:v>1.9303999999999998E-2</c:v>
                </c:pt>
                <c:pt idx="969">
                  <c:v>1.9303999999999998E-2</c:v>
                </c:pt>
                <c:pt idx="970">
                  <c:v>1.9303999999999998E-2</c:v>
                </c:pt>
                <c:pt idx="971">
                  <c:v>1.9303999999999998E-2</c:v>
                </c:pt>
                <c:pt idx="972">
                  <c:v>1.9303999999999998E-2</c:v>
                </c:pt>
                <c:pt idx="973">
                  <c:v>1.9303999999999998E-2</c:v>
                </c:pt>
                <c:pt idx="974">
                  <c:v>1.9303999999999998E-2</c:v>
                </c:pt>
                <c:pt idx="975">
                  <c:v>1.9303999999999998E-2</c:v>
                </c:pt>
                <c:pt idx="976">
                  <c:v>1.9303999999999998E-2</c:v>
                </c:pt>
                <c:pt idx="977">
                  <c:v>1.9303999999999998E-2</c:v>
                </c:pt>
                <c:pt idx="978">
                  <c:v>1.9303999999999998E-2</c:v>
                </c:pt>
                <c:pt idx="979">
                  <c:v>1.9303999999999998E-2</c:v>
                </c:pt>
                <c:pt idx="980">
                  <c:v>1.9303999999999998E-2</c:v>
                </c:pt>
                <c:pt idx="981">
                  <c:v>1.9303999999999998E-2</c:v>
                </c:pt>
                <c:pt idx="982">
                  <c:v>1.9303999999999998E-2</c:v>
                </c:pt>
                <c:pt idx="983">
                  <c:v>1.9303999999999998E-2</c:v>
                </c:pt>
                <c:pt idx="984">
                  <c:v>1.9303999999999998E-2</c:v>
                </c:pt>
                <c:pt idx="985">
                  <c:v>1.9303999999999998E-2</c:v>
                </c:pt>
                <c:pt idx="986">
                  <c:v>1.9303999999999998E-2</c:v>
                </c:pt>
                <c:pt idx="987">
                  <c:v>1.9303999999999998E-2</c:v>
                </c:pt>
                <c:pt idx="988">
                  <c:v>1.9303999999999998E-2</c:v>
                </c:pt>
                <c:pt idx="989">
                  <c:v>1.9303999999999998E-2</c:v>
                </c:pt>
                <c:pt idx="990">
                  <c:v>1.9303999999999998E-2</c:v>
                </c:pt>
                <c:pt idx="991">
                  <c:v>1.9303999999999998E-2</c:v>
                </c:pt>
                <c:pt idx="992">
                  <c:v>1.9303999999999998E-2</c:v>
                </c:pt>
                <c:pt idx="993">
                  <c:v>1.9303999999999998E-2</c:v>
                </c:pt>
                <c:pt idx="994">
                  <c:v>1.9303999999999998E-2</c:v>
                </c:pt>
                <c:pt idx="995">
                  <c:v>1.9303999999999998E-2</c:v>
                </c:pt>
                <c:pt idx="996">
                  <c:v>1.9303999999999998E-2</c:v>
                </c:pt>
                <c:pt idx="997">
                  <c:v>1.9303999999999998E-2</c:v>
                </c:pt>
                <c:pt idx="998">
                  <c:v>1.9303999999999998E-2</c:v>
                </c:pt>
                <c:pt idx="999">
                  <c:v>1.9303999999999998E-2</c:v>
                </c:pt>
                <c:pt idx="1000">
                  <c:v>1.9303999999999998E-2</c:v>
                </c:pt>
                <c:pt idx="1001">
                  <c:v>1.9303999999999998E-2</c:v>
                </c:pt>
                <c:pt idx="1002">
                  <c:v>1.9303999999999998E-2</c:v>
                </c:pt>
                <c:pt idx="1003">
                  <c:v>1.9303999999999998E-2</c:v>
                </c:pt>
                <c:pt idx="1004">
                  <c:v>1.9303999999999998E-2</c:v>
                </c:pt>
                <c:pt idx="1005">
                  <c:v>1.9303999999999998E-2</c:v>
                </c:pt>
                <c:pt idx="1006">
                  <c:v>1.9303999999999998E-2</c:v>
                </c:pt>
                <c:pt idx="1007">
                  <c:v>1.9303999999999998E-2</c:v>
                </c:pt>
                <c:pt idx="1008">
                  <c:v>1.9303999999999998E-2</c:v>
                </c:pt>
                <c:pt idx="1009">
                  <c:v>1.9303999999999998E-2</c:v>
                </c:pt>
                <c:pt idx="1010">
                  <c:v>1.9303999999999998E-2</c:v>
                </c:pt>
                <c:pt idx="1011">
                  <c:v>1.9303999999999998E-2</c:v>
                </c:pt>
                <c:pt idx="1012">
                  <c:v>1.9303999999999998E-2</c:v>
                </c:pt>
                <c:pt idx="1013">
                  <c:v>1.9303999999999998E-2</c:v>
                </c:pt>
                <c:pt idx="1014">
                  <c:v>1.9303999999999998E-2</c:v>
                </c:pt>
                <c:pt idx="1015">
                  <c:v>1.9303999999999998E-2</c:v>
                </c:pt>
                <c:pt idx="1016">
                  <c:v>1.9303999999999998E-2</c:v>
                </c:pt>
                <c:pt idx="1017">
                  <c:v>1.9303999999999998E-2</c:v>
                </c:pt>
                <c:pt idx="1018">
                  <c:v>1.9303999999999998E-2</c:v>
                </c:pt>
                <c:pt idx="1019">
                  <c:v>1.9303999999999998E-2</c:v>
                </c:pt>
                <c:pt idx="1020">
                  <c:v>1.9303999999999998E-2</c:v>
                </c:pt>
                <c:pt idx="1021">
                  <c:v>1.9303999999999998E-2</c:v>
                </c:pt>
                <c:pt idx="1022">
                  <c:v>1.9303999999999998E-2</c:v>
                </c:pt>
                <c:pt idx="1023">
                  <c:v>1.9303999999999998E-2</c:v>
                </c:pt>
                <c:pt idx="1024">
                  <c:v>1.9303999999999998E-2</c:v>
                </c:pt>
                <c:pt idx="1025">
                  <c:v>1.9303999999999998E-2</c:v>
                </c:pt>
                <c:pt idx="1026">
                  <c:v>1.9303999999999998E-2</c:v>
                </c:pt>
                <c:pt idx="1027">
                  <c:v>1.9303999999999998E-2</c:v>
                </c:pt>
                <c:pt idx="1028">
                  <c:v>1.9303999999999998E-2</c:v>
                </c:pt>
                <c:pt idx="1029">
                  <c:v>1.9303999999999998E-2</c:v>
                </c:pt>
                <c:pt idx="1030">
                  <c:v>1.9303999999999998E-2</c:v>
                </c:pt>
                <c:pt idx="1031">
                  <c:v>1.9303999999999998E-2</c:v>
                </c:pt>
                <c:pt idx="1032">
                  <c:v>1.9303999999999998E-2</c:v>
                </c:pt>
                <c:pt idx="1033">
                  <c:v>1.9303999999999998E-2</c:v>
                </c:pt>
                <c:pt idx="1034">
                  <c:v>1.9303999999999998E-2</c:v>
                </c:pt>
                <c:pt idx="1035">
                  <c:v>1.9303999999999998E-2</c:v>
                </c:pt>
                <c:pt idx="1036">
                  <c:v>1.9303999999999998E-2</c:v>
                </c:pt>
                <c:pt idx="1037">
                  <c:v>1.9303999999999998E-2</c:v>
                </c:pt>
                <c:pt idx="1038">
                  <c:v>1.9303999999999998E-2</c:v>
                </c:pt>
                <c:pt idx="1039">
                  <c:v>1.9303999999999998E-2</c:v>
                </c:pt>
                <c:pt idx="1040">
                  <c:v>1.9303999999999998E-2</c:v>
                </c:pt>
                <c:pt idx="1041">
                  <c:v>1.9303999999999998E-2</c:v>
                </c:pt>
                <c:pt idx="1042">
                  <c:v>1.9303999999999998E-2</c:v>
                </c:pt>
                <c:pt idx="1043">
                  <c:v>1.9303999999999998E-2</c:v>
                </c:pt>
                <c:pt idx="1044">
                  <c:v>1.9303999999999998E-2</c:v>
                </c:pt>
                <c:pt idx="1045">
                  <c:v>1.9303999999999998E-2</c:v>
                </c:pt>
                <c:pt idx="1046">
                  <c:v>1.9303999999999998E-2</c:v>
                </c:pt>
                <c:pt idx="1047">
                  <c:v>1.9303999999999998E-2</c:v>
                </c:pt>
                <c:pt idx="1048">
                  <c:v>1.9303999999999998E-2</c:v>
                </c:pt>
                <c:pt idx="1049">
                  <c:v>1.9303999999999998E-2</c:v>
                </c:pt>
                <c:pt idx="1050">
                  <c:v>1.9303999999999998E-2</c:v>
                </c:pt>
                <c:pt idx="1051">
                  <c:v>1.9303999999999998E-2</c:v>
                </c:pt>
                <c:pt idx="1052">
                  <c:v>1.9303999999999998E-2</c:v>
                </c:pt>
                <c:pt idx="1053">
                  <c:v>1.9303999999999998E-2</c:v>
                </c:pt>
                <c:pt idx="1054">
                  <c:v>1.9303999999999998E-2</c:v>
                </c:pt>
                <c:pt idx="1055">
                  <c:v>1.9303999999999998E-2</c:v>
                </c:pt>
                <c:pt idx="1056">
                  <c:v>1.9303999999999998E-2</c:v>
                </c:pt>
                <c:pt idx="1057">
                  <c:v>1.9303999999999998E-2</c:v>
                </c:pt>
                <c:pt idx="1058">
                  <c:v>1.9303999999999998E-2</c:v>
                </c:pt>
                <c:pt idx="1059">
                  <c:v>1.9303999999999998E-2</c:v>
                </c:pt>
                <c:pt idx="1060">
                  <c:v>1.9303999999999998E-2</c:v>
                </c:pt>
                <c:pt idx="1061">
                  <c:v>1.9303999999999998E-2</c:v>
                </c:pt>
                <c:pt idx="1062">
                  <c:v>2.8320999999999999E-2</c:v>
                </c:pt>
                <c:pt idx="1063">
                  <c:v>2.8320999999999999E-2</c:v>
                </c:pt>
                <c:pt idx="1064">
                  <c:v>2.8320999999999999E-2</c:v>
                </c:pt>
                <c:pt idx="1065">
                  <c:v>2.8320999999999999E-2</c:v>
                </c:pt>
                <c:pt idx="1066">
                  <c:v>2.8320999999999999E-2</c:v>
                </c:pt>
                <c:pt idx="1067">
                  <c:v>2.8320999999999999E-2</c:v>
                </c:pt>
                <c:pt idx="1068">
                  <c:v>2.8320999999999999E-2</c:v>
                </c:pt>
                <c:pt idx="1069">
                  <c:v>2.8320999999999999E-2</c:v>
                </c:pt>
                <c:pt idx="1070">
                  <c:v>2.8320999999999999E-2</c:v>
                </c:pt>
                <c:pt idx="1071">
                  <c:v>2.8320999999999999E-2</c:v>
                </c:pt>
                <c:pt idx="1072">
                  <c:v>2.8320999999999999E-2</c:v>
                </c:pt>
                <c:pt idx="1073">
                  <c:v>2.8320999999999999E-2</c:v>
                </c:pt>
                <c:pt idx="1074">
                  <c:v>2.8320999999999999E-2</c:v>
                </c:pt>
                <c:pt idx="1075">
                  <c:v>2.8320999999999999E-2</c:v>
                </c:pt>
                <c:pt idx="1076">
                  <c:v>2.8320999999999999E-2</c:v>
                </c:pt>
                <c:pt idx="1077">
                  <c:v>2.8320999999999999E-2</c:v>
                </c:pt>
                <c:pt idx="1078">
                  <c:v>2.8320999999999999E-2</c:v>
                </c:pt>
                <c:pt idx="1079">
                  <c:v>2.8320999999999999E-2</c:v>
                </c:pt>
                <c:pt idx="1080">
                  <c:v>2.8320999999999999E-2</c:v>
                </c:pt>
                <c:pt idx="1081">
                  <c:v>2.8320999999999999E-2</c:v>
                </c:pt>
                <c:pt idx="1082">
                  <c:v>2.8320999999999999E-2</c:v>
                </c:pt>
                <c:pt idx="1083">
                  <c:v>2.8320999999999999E-2</c:v>
                </c:pt>
                <c:pt idx="1084">
                  <c:v>2.8320999999999999E-2</c:v>
                </c:pt>
                <c:pt idx="1085">
                  <c:v>2.8320999999999999E-2</c:v>
                </c:pt>
                <c:pt idx="1086">
                  <c:v>2.8320999999999999E-2</c:v>
                </c:pt>
                <c:pt idx="1087">
                  <c:v>2.8320999999999999E-2</c:v>
                </c:pt>
                <c:pt idx="1088">
                  <c:v>2.8320999999999999E-2</c:v>
                </c:pt>
                <c:pt idx="1089">
                  <c:v>2.8320999999999999E-2</c:v>
                </c:pt>
                <c:pt idx="1090">
                  <c:v>2.8320999999999999E-2</c:v>
                </c:pt>
                <c:pt idx="1091">
                  <c:v>2.8320999999999999E-2</c:v>
                </c:pt>
                <c:pt idx="1092">
                  <c:v>2.8320999999999999E-2</c:v>
                </c:pt>
                <c:pt idx="1093">
                  <c:v>2.8320999999999999E-2</c:v>
                </c:pt>
                <c:pt idx="1094">
                  <c:v>2.8320999999999999E-2</c:v>
                </c:pt>
                <c:pt idx="1095">
                  <c:v>2.8320999999999999E-2</c:v>
                </c:pt>
                <c:pt idx="1096">
                  <c:v>2.8320999999999999E-2</c:v>
                </c:pt>
                <c:pt idx="1097">
                  <c:v>2.8320999999999999E-2</c:v>
                </c:pt>
                <c:pt idx="1098">
                  <c:v>2.8320999999999999E-2</c:v>
                </c:pt>
                <c:pt idx="1099">
                  <c:v>2.8320999999999999E-2</c:v>
                </c:pt>
                <c:pt idx="1100">
                  <c:v>2.8320999999999999E-2</c:v>
                </c:pt>
                <c:pt idx="1101">
                  <c:v>2.8320999999999999E-2</c:v>
                </c:pt>
                <c:pt idx="1102">
                  <c:v>2.8320999999999999E-2</c:v>
                </c:pt>
                <c:pt idx="1103">
                  <c:v>2.8320999999999999E-2</c:v>
                </c:pt>
                <c:pt idx="1104">
                  <c:v>2.8320999999999999E-2</c:v>
                </c:pt>
                <c:pt idx="1105">
                  <c:v>2.8320999999999999E-2</c:v>
                </c:pt>
                <c:pt idx="1106">
                  <c:v>2.8320999999999999E-2</c:v>
                </c:pt>
                <c:pt idx="1107">
                  <c:v>2.8320999999999999E-2</c:v>
                </c:pt>
                <c:pt idx="1108">
                  <c:v>2.8320999999999999E-2</c:v>
                </c:pt>
                <c:pt idx="1109">
                  <c:v>2.8320999999999999E-2</c:v>
                </c:pt>
                <c:pt idx="1110">
                  <c:v>2.8320999999999999E-2</c:v>
                </c:pt>
                <c:pt idx="1111">
                  <c:v>2.8320999999999999E-2</c:v>
                </c:pt>
                <c:pt idx="1112">
                  <c:v>2.8320999999999999E-2</c:v>
                </c:pt>
                <c:pt idx="1113">
                  <c:v>2.8320999999999999E-2</c:v>
                </c:pt>
                <c:pt idx="1114">
                  <c:v>2.8320999999999999E-2</c:v>
                </c:pt>
                <c:pt idx="1115">
                  <c:v>2.8320999999999999E-2</c:v>
                </c:pt>
                <c:pt idx="1116">
                  <c:v>2.8320999999999999E-2</c:v>
                </c:pt>
                <c:pt idx="1117">
                  <c:v>2.8320999999999999E-2</c:v>
                </c:pt>
                <c:pt idx="1118">
                  <c:v>2.8320999999999999E-2</c:v>
                </c:pt>
                <c:pt idx="1119">
                  <c:v>2.8320999999999999E-2</c:v>
                </c:pt>
                <c:pt idx="1120">
                  <c:v>2.8320999999999999E-2</c:v>
                </c:pt>
                <c:pt idx="1121">
                  <c:v>2.8320999999999999E-2</c:v>
                </c:pt>
                <c:pt idx="1122">
                  <c:v>2.8320999999999999E-2</c:v>
                </c:pt>
                <c:pt idx="1123">
                  <c:v>2.8320999999999999E-2</c:v>
                </c:pt>
                <c:pt idx="1124">
                  <c:v>2.8320999999999999E-2</c:v>
                </c:pt>
                <c:pt idx="1125">
                  <c:v>2.8320999999999999E-2</c:v>
                </c:pt>
                <c:pt idx="1126">
                  <c:v>2.8320999999999999E-2</c:v>
                </c:pt>
                <c:pt idx="1127">
                  <c:v>2.8320999999999999E-2</c:v>
                </c:pt>
                <c:pt idx="1128">
                  <c:v>2.8320999999999999E-2</c:v>
                </c:pt>
                <c:pt idx="1129">
                  <c:v>2.8320999999999999E-2</c:v>
                </c:pt>
                <c:pt idx="1130">
                  <c:v>2.8320999999999999E-2</c:v>
                </c:pt>
                <c:pt idx="1131">
                  <c:v>2.8320999999999999E-2</c:v>
                </c:pt>
                <c:pt idx="1132">
                  <c:v>2.8320999999999999E-2</c:v>
                </c:pt>
                <c:pt idx="1133">
                  <c:v>2.8320999999999999E-2</c:v>
                </c:pt>
                <c:pt idx="1134">
                  <c:v>2.8320999999999999E-2</c:v>
                </c:pt>
                <c:pt idx="1135">
                  <c:v>2.8320999999999999E-2</c:v>
                </c:pt>
                <c:pt idx="1136">
                  <c:v>2.8320999999999999E-2</c:v>
                </c:pt>
                <c:pt idx="1137">
                  <c:v>2.8320999999999999E-2</c:v>
                </c:pt>
                <c:pt idx="1138">
                  <c:v>2.8320999999999999E-2</c:v>
                </c:pt>
                <c:pt idx="1139">
                  <c:v>2.8320999999999999E-2</c:v>
                </c:pt>
                <c:pt idx="1140">
                  <c:v>2.8320999999999999E-2</c:v>
                </c:pt>
                <c:pt idx="1141">
                  <c:v>2.8320999999999999E-2</c:v>
                </c:pt>
                <c:pt idx="1142">
                  <c:v>2.8320999999999999E-2</c:v>
                </c:pt>
                <c:pt idx="1143">
                  <c:v>2.8320999999999999E-2</c:v>
                </c:pt>
                <c:pt idx="1144">
                  <c:v>2.8320999999999999E-2</c:v>
                </c:pt>
                <c:pt idx="1145">
                  <c:v>2.8320999999999999E-2</c:v>
                </c:pt>
                <c:pt idx="1146">
                  <c:v>2.8320999999999999E-2</c:v>
                </c:pt>
                <c:pt idx="1147">
                  <c:v>2.8320999999999999E-2</c:v>
                </c:pt>
                <c:pt idx="1148">
                  <c:v>2.8320999999999999E-2</c:v>
                </c:pt>
                <c:pt idx="1149">
                  <c:v>2.8320999999999999E-2</c:v>
                </c:pt>
                <c:pt idx="1150">
                  <c:v>2.8320999999999999E-2</c:v>
                </c:pt>
                <c:pt idx="1151">
                  <c:v>2.8320999999999999E-2</c:v>
                </c:pt>
                <c:pt idx="1152">
                  <c:v>2.8320999999999999E-2</c:v>
                </c:pt>
                <c:pt idx="1153">
                  <c:v>2.8320999999999999E-2</c:v>
                </c:pt>
                <c:pt idx="1154">
                  <c:v>2.8320999999999999E-2</c:v>
                </c:pt>
                <c:pt idx="1155">
                  <c:v>2.8320999999999999E-2</c:v>
                </c:pt>
                <c:pt idx="1156">
                  <c:v>2.8320999999999999E-2</c:v>
                </c:pt>
                <c:pt idx="1157">
                  <c:v>2.8320999999999999E-2</c:v>
                </c:pt>
                <c:pt idx="1158">
                  <c:v>2.8320999999999999E-2</c:v>
                </c:pt>
                <c:pt idx="1159">
                  <c:v>2.8320999999999999E-2</c:v>
                </c:pt>
                <c:pt idx="1160">
                  <c:v>2.8320999999999999E-2</c:v>
                </c:pt>
                <c:pt idx="1161">
                  <c:v>2.8320999999999999E-2</c:v>
                </c:pt>
                <c:pt idx="1162">
                  <c:v>2.8320999999999999E-2</c:v>
                </c:pt>
                <c:pt idx="1163">
                  <c:v>2.8320999999999999E-2</c:v>
                </c:pt>
                <c:pt idx="1164">
                  <c:v>2.8320999999999999E-2</c:v>
                </c:pt>
                <c:pt idx="1165">
                  <c:v>2.8320999999999999E-2</c:v>
                </c:pt>
                <c:pt idx="1166">
                  <c:v>2.8320999999999999E-2</c:v>
                </c:pt>
                <c:pt idx="1167">
                  <c:v>2.8320999999999999E-2</c:v>
                </c:pt>
                <c:pt idx="1168">
                  <c:v>2.8320999999999999E-2</c:v>
                </c:pt>
                <c:pt idx="1169">
                  <c:v>2.8320999999999999E-2</c:v>
                </c:pt>
                <c:pt idx="1170">
                  <c:v>2.8320999999999999E-2</c:v>
                </c:pt>
                <c:pt idx="1171">
                  <c:v>1.6382999999999998E-2</c:v>
                </c:pt>
                <c:pt idx="1172">
                  <c:v>1.6382999999999998E-2</c:v>
                </c:pt>
                <c:pt idx="1173">
                  <c:v>1.6382999999999998E-2</c:v>
                </c:pt>
                <c:pt idx="1174">
                  <c:v>1.6382999999999998E-2</c:v>
                </c:pt>
                <c:pt idx="1175">
                  <c:v>1.6382999999999998E-2</c:v>
                </c:pt>
                <c:pt idx="1176">
                  <c:v>1.6382999999999998E-2</c:v>
                </c:pt>
                <c:pt idx="1177">
                  <c:v>1.6382999999999998E-2</c:v>
                </c:pt>
                <c:pt idx="1178">
                  <c:v>1.6382999999999998E-2</c:v>
                </c:pt>
                <c:pt idx="1179">
                  <c:v>1.6382999999999998E-2</c:v>
                </c:pt>
                <c:pt idx="1180">
                  <c:v>1.6382999999999998E-2</c:v>
                </c:pt>
                <c:pt idx="1181">
                  <c:v>1.6382999999999998E-2</c:v>
                </c:pt>
                <c:pt idx="1182">
                  <c:v>1.6382999999999998E-2</c:v>
                </c:pt>
                <c:pt idx="1183">
                  <c:v>1.6382999999999998E-2</c:v>
                </c:pt>
                <c:pt idx="1184">
                  <c:v>1.6382999999999998E-2</c:v>
                </c:pt>
                <c:pt idx="1185">
                  <c:v>1.6382999999999998E-2</c:v>
                </c:pt>
                <c:pt idx="1186">
                  <c:v>1.6382999999999998E-2</c:v>
                </c:pt>
                <c:pt idx="1187">
                  <c:v>1.6382999999999998E-2</c:v>
                </c:pt>
                <c:pt idx="1188">
                  <c:v>1.6382999999999998E-2</c:v>
                </c:pt>
                <c:pt idx="1189">
                  <c:v>1.6382999999999998E-2</c:v>
                </c:pt>
                <c:pt idx="1190">
                  <c:v>1.6382999999999998E-2</c:v>
                </c:pt>
                <c:pt idx="1191">
                  <c:v>1.6382999999999998E-2</c:v>
                </c:pt>
                <c:pt idx="1192">
                  <c:v>1.6382999999999998E-2</c:v>
                </c:pt>
                <c:pt idx="1193">
                  <c:v>1.6382999999999998E-2</c:v>
                </c:pt>
                <c:pt idx="1194">
                  <c:v>1.6382999999999998E-2</c:v>
                </c:pt>
                <c:pt idx="1195">
                  <c:v>1.6382999999999998E-2</c:v>
                </c:pt>
                <c:pt idx="1196">
                  <c:v>1.6382999999999998E-2</c:v>
                </c:pt>
                <c:pt idx="1197">
                  <c:v>1.6382999999999998E-2</c:v>
                </c:pt>
                <c:pt idx="1198">
                  <c:v>1.6382999999999998E-2</c:v>
                </c:pt>
                <c:pt idx="1199">
                  <c:v>1.6382999999999998E-2</c:v>
                </c:pt>
                <c:pt idx="1200">
                  <c:v>1.6382999999999998E-2</c:v>
                </c:pt>
                <c:pt idx="1201">
                  <c:v>1.6382999999999998E-2</c:v>
                </c:pt>
                <c:pt idx="1202">
                  <c:v>1.6382999999999998E-2</c:v>
                </c:pt>
                <c:pt idx="1203">
                  <c:v>1.6382999999999998E-2</c:v>
                </c:pt>
                <c:pt idx="1204">
                  <c:v>1.6382999999999998E-2</c:v>
                </c:pt>
                <c:pt idx="1205">
                  <c:v>1.6382999999999998E-2</c:v>
                </c:pt>
                <c:pt idx="1206">
                  <c:v>1.6382999999999998E-2</c:v>
                </c:pt>
                <c:pt idx="1207">
                  <c:v>1.6382999999999998E-2</c:v>
                </c:pt>
                <c:pt idx="1208">
                  <c:v>1.6382999999999998E-2</c:v>
                </c:pt>
                <c:pt idx="1209">
                  <c:v>1.6382999999999998E-2</c:v>
                </c:pt>
                <c:pt idx="1210">
                  <c:v>1.6382999999999998E-2</c:v>
                </c:pt>
                <c:pt idx="1211">
                  <c:v>1.6382999999999998E-2</c:v>
                </c:pt>
                <c:pt idx="1212">
                  <c:v>1.6382999999999998E-2</c:v>
                </c:pt>
                <c:pt idx="1213">
                  <c:v>1.6382999999999998E-2</c:v>
                </c:pt>
                <c:pt idx="1214">
                  <c:v>1.6382999999999998E-2</c:v>
                </c:pt>
                <c:pt idx="1215">
                  <c:v>1.6382999999999998E-2</c:v>
                </c:pt>
                <c:pt idx="1216">
                  <c:v>1.6382999999999998E-2</c:v>
                </c:pt>
                <c:pt idx="1217">
                  <c:v>1.6382999999999998E-2</c:v>
                </c:pt>
                <c:pt idx="1218">
                  <c:v>1.6382999999999998E-2</c:v>
                </c:pt>
                <c:pt idx="1219">
                  <c:v>1.6382999999999998E-2</c:v>
                </c:pt>
                <c:pt idx="1220">
                  <c:v>1.6382999999999998E-2</c:v>
                </c:pt>
                <c:pt idx="1221">
                  <c:v>1.6382999999999998E-2</c:v>
                </c:pt>
                <c:pt idx="1222">
                  <c:v>1.6382999999999998E-2</c:v>
                </c:pt>
                <c:pt idx="1223">
                  <c:v>1.6382999999999998E-2</c:v>
                </c:pt>
                <c:pt idx="1224">
                  <c:v>1.6382999999999998E-2</c:v>
                </c:pt>
                <c:pt idx="1225">
                  <c:v>8.3819999999999988E-3</c:v>
                </c:pt>
                <c:pt idx="1226">
                  <c:v>8.3819999999999988E-3</c:v>
                </c:pt>
                <c:pt idx="1227">
                  <c:v>8.3819999999999988E-3</c:v>
                </c:pt>
                <c:pt idx="1228">
                  <c:v>8.3819999999999988E-3</c:v>
                </c:pt>
                <c:pt idx="1229">
                  <c:v>8.3819999999999988E-3</c:v>
                </c:pt>
                <c:pt idx="1230">
                  <c:v>8.3819999999999988E-3</c:v>
                </c:pt>
                <c:pt idx="1231">
                  <c:v>8.3819999999999988E-3</c:v>
                </c:pt>
                <c:pt idx="1232">
                  <c:v>8.3819999999999988E-3</c:v>
                </c:pt>
                <c:pt idx="1233">
                  <c:v>8.3819999999999988E-3</c:v>
                </c:pt>
                <c:pt idx="1234">
                  <c:v>8.3819999999999988E-3</c:v>
                </c:pt>
                <c:pt idx="1235">
                  <c:v>8.3819999999999988E-3</c:v>
                </c:pt>
                <c:pt idx="1236">
                  <c:v>8.3819999999999988E-3</c:v>
                </c:pt>
                <c:pt idx="1237">
                  <c:v>8.3819999999999988E-3</c:v>
                </c:pt>
                <c:pt idx="1238">
                  <c:v>8.3819999999999988E-3</c:v>
                </c:pt>
                <c:pt idx="1239">
                  <c:v>8.3819999999999988E-3</c:v>
                </c:pt>
                <c:pt idx="1240">
                  <c:v>8.3819999999999988E-3</c:v>
                </c:pt>
                <c:pt idx="1241">
                  <c:v>8.3819999999999988E-3</c:v>
                </c:pt>
                <c:pt idx="1242">
                  <c:v>8.3819999999999988E-3</c:v>
                </c:pt>
                <c:pt idx="1243">
                  <c:v>8.3819999999999988E-3</c:v>
                </c:pt>
                <c:pt idx="1244">
                  <c:v>8.3819999999999988E-3</c:v>
                </c:pt>
                <c:pt idx="1245">
                  <c:v>8.3819999999999988E-3</c:v>
                </c:pt>
                <c:pt idx="1246">
                  <c:v>8.3819999999999988E-3</c:v>
                </c:pt>
                <c:pt idx="1247">
                  <c:v>8.3819999999999988E-3</c:v>
                </c:pt>
                <c:pt idx="1248">
                  <c:v>8.3819999999999988E-3</c:v>
                </c:pt>
                <c:pt idx="1249">
                  <c:v>8.3819999999999988E-3</c:v>
                </c:pt>
                <c:pt idx="1250">
                  <c:v>8.3819999999999988E-3</c:v>
                </c:pt>
                <c:pt idx="1251">
                  <c:v>8.3819999999999988E-3</c:v>
                </c:pt>
                <c:pt idx="1252">
                  <c:v>8.3819999999999988E-3</c:v>
                </c:pt>
                <c:pt idx="1253">
                  <c:v>8.3819999999999988E-3</c:v>
                </c:pt>
                <c:pt idx="1254">
                  <c:v>8.3819999999999988E-3</c:v>
                </c:pt>
                <c:pt idx="1255">
                  <c:v>8.3819999999999988E-3</c:v>
                </c:pt>
                <c:pt idx="1256">
                  <c:v>8.3819999999999988E-3</c:v>
                </c:pt>
                <c:pt idx="1257">
                  <c:v>8.3819999999999988E-3</c:v>
                </c:pt>
                <c:pt idx="1258">
                  <c:v>8.3819999999999988E-3</c:v>
                </c:pt>
                <c:pt idx="1259">
                  <c:v>8.3819999999999988E-3</c:v>
                </c:pt>
                <c:pt idx="1260">
                  <c:v>8.3819999999999988E-3</c:v>
                </c:pt>
                <c:pt idx="1261">
                  <c:v>8.3819999999999988E-3</c:v>
                </c:pt>
                <c:pt idx="1262">
                  <c:v>8.3819999999999988E-3</c:v>
                </c:pt>
                <c:pt idx="1263">
                  <c:v>8.3819999999999988E-3</c:v>
                </c:pt>
                <c:pt idx="1264">
                  <c:v>1.6256E-2</c:v>
                </c:pt>
                <c:pt idx="1265">
                  <c:v>1.6256E-2</c:v>
                </c:pt>
                <c:pt idx="1266">
                  <c:v>1.6256E-2</c:v>
                </c:pt>
                <c:pt idx="1267">
                  <c:v>1.6256E-2</c:v>
                </c:pt>
                <c:pt idx="1268">
                  <c:v>1.6256E-2</c:v>
                </c:pt>
                <c:pt idx="1269">
                  <c:v>1.6256E-2</c:v>
                </c:pt>
                <c:pt idx="1270">
                  <c:v>1.6256E-2</c:v>
                </c:pt>
                <c:pt idx="1271">
                  <c:v>1.6256E-2</c:v>
                </c:pt>
                <c:pt idx="1272">
                  <c:v>1.6256E-2</c:v>
                </c:pt>
                <c:pt idx="1273">
                  <c:v>1.6256E-2</c:v>
                </c:pt>
                <c:pt idx="1274">
                  <c:v>1.6256E-2</c:v>
                </c:pt>
                <c:pt idx="1275">
                  <c:v>1.6256E-2</c:v>
                </c:pt>
                <c:pt idx="1276">
                  <c:v>1.6256E-2</c:v>
                </c:pt>
                <c:pt idx="1277">
                  <c:v>1.6256E-2</c:v>
                </c:pt>
                <c:pt idx="1278">
                  <c:v>1.6256E-2</c:v>
                </c:pt>
                <c:pt idx="1279">
                  <c:v>1.8796E-2</c:v>
                </c:pt>
                <c:pt idx="1280">
                  <c:v>1.6256E-2</c:v>
                </c:pt>
                <c:pt idx="1281">
                  <c:v>1.6256E-2</c:v>
                </c:pt>
                <c:pt idx="1282">
                  <c:v>1.6256E-2</c:v>
                </c:pt>
                <c:pt idx="1283">
                  <c:v>1.6256E-2</c:v>
                </c:pt>
                <c:pt idx="1284">
                  <c:v>1.6256E-2</c:v>
                </c:pt>
                <c:pt idx="1285">
                  <c:v>1.6256E-2</c:v>
                </c:pt>
                <c:pt idx="1286">
                  <c:v>1.6256E-2</c:v>
                </c:pt>
                <c:pt idx="1287">
                  <c:v>1.6256E-2</c:v>
                </c:pt>
                <c:pt idx="1288">
                  <c:v>1.6256E-2</c:v>
                </c:pt>
                <c:pt idx="1289">
                  <c:v>2.5209499999999996E-2</c:v>
                </c:pt>
                <c:pt idx="1290">
                  <c:v>2.5209499999999996E-2</c:v>
                </c:pt>
                <c:pt idx="1291">
                  <c:v>2.5209499999999996E-2</c:v>
                </c:pt>
                <c:pt idx="1292">
                  <c:v>2.5209499999999996E-2</c:v>
                </c:pt>
                <c:pt idx="1293">
                  <c:v>2.5209499999999996E-2</c:v>
                </c:pt>
                <c:pt idx="1294">
                  <c:v>2.5209499999999996E-2</c:v>
                </c:pt>
                <c:pt idx="1295">
                  <c:v>2.5209499999999996E-2</c:v>
                </c:pt>
                <c:pt idx="1296">
                  <c:v>2.5209499999999996E-2</c:v>
                </c:pt>
                <c:pt idx="1297">
                  <c:v>2.5209499999999996E-2</c:v>
                </c:pt>
                <c:pt idx="1298">
                  <c:v>2.5209499999999996E-2</c:v>
                </c:pt>
                <c:pt idx="1299">
                  <c:v>2.5209499999999996E-2</c:v>
                </c:pt>
                <c:pt idx="1300">
                  <c:v>2.5209499999999996E-2</c:v>
                </c:pt>
                <c:pt idx="1301">
                  <c:v>2.5209499999999996E-2</c:v>
                </c:pt>
                <c:pt idx="1302">
                  <c:v>2.5209499999999996E-2</c:v>
                </c:pt>
                <c:pt idx="1303">
                  <c:v>2.5209499999999996E-2</c:v>
                </c:pt>
                <c:pt idx="1304">
                  <c:v>2.5209499999999996E-2</c:v>
                </c:pt>
                <c:pt idx="1305">
                  <c:v>2.5209499999999996E-2</c:v>
                </c:pt>
                <c:pt idx="1306">
                  <c:v>2.5209499999999996E-2</c:v>
                </c:pt>
                <c:pt idx="1307">
                  <c:v>2.5209499999999996E-2</c:v>
                </c:pt>
                <c:pt idx="1308">
                  <c:v>2.5209499999999996E-2</c:v>
                </c:pt>
                <c:pt idx="1309">
                  <c:v>2.5209499999999996E-2</c:v>
                </c:pt>
                <c:pt idx="1310">
                  <c:v>2.5209499999999996E-2</c:v>
                </c:pt>
                <c:pt idx="1311">
                  <c:v>2.5209499999999996E-2</c:v>
                </c:pt>
                <c:pt idx="1312">
                  <c:v>2.5209499999999996E-2</c:v>
                </c:pt>
                <c:pt idx="1313">
                  <c:v>2.5209499999999996E-2</c:v>
                </c:pt>
                <c:pt idx="1314">
                  <c:v>2.5209499999999996E-2</c:v>
                </c:pt>
                <c:pt idx="1315">
                  <c:v>2.5209499999999996E-2</c:v>
                </c:pt>
                <c:pt idx="1316">
                  <c:v>2.5209499999999996E-2</c:v>
                </c:pt>
                <c:pt idx="1317">
                  <c:v>2.5209499999999996E-2</c:v>
                </c:pt>
                <c:pt idx="1318">
                  <c:v>2.5209499999999996E-2</c:v>
                </c:pt>
                <c:pt idx="1319">
                  <c:v>2.5209499999999996E-2</c:v>
                </c:pt>
                <c:pt idx="1320">
                  <c:v>2.5209499999999996E-2</c:v>
                </c:pt>
                <c:pt idx="1321">
                  <c:v>6.0324999999999997E-3</c:v>
                </c:pt>
                <c:pt idx="1322">
                  <c:v>6.0324999999999997E-3</c:v>
                </c:pt>
                <c:pt idx="1323">
                  <c:v>6.0324999999999997E-3</c:v>
                </c:pt>
                <c:pt idx="1324">
                  <c:v>6.0324999999999997E-3</c:v>
                </c:pt>
                <c:pt idx="1325">
                  <c:v>6.0324999999999997E-3</c:v>
                </c:pt>
                <c:pt idx="1326">
                  <c:v>6.0324999999999997E-3</c:v>
                </c:pt>
                <c:pt idx="1327">
                  <c:v>6.0324999999999997E-3</c:v>
                </c:pt>
                <c:pt idx="1328">
                  <c:v>6.0324999999999997E-3</c:v>
                </c:pt>
                <c:pt idx="1329">
                  <c:v>6.0324999999999997E-3</c:v>
                </c:pt>
                <c:pt idx="1330">
                  <c:v>6.0324999999999997E-3</c:v>
                </c:pt>
                <c:pt idx="1331">
                  <c:v>6.0324999999999997E-3</c:v>
                </c:pt>
                <c:pt idx="1332">
                  <c:v>1.0667999999999999E-2</c:v>
                </c:pt>
                <c:pt idx="1333">
                  <c:v>1.0667999999999999E-2</c:v>
                </c:pt>
                <c:pt idx="1334">
                  <c:v>1.0667999999999999E-2</c:v>
                </c:pt>
                <c:pt idx="1335">
                  <c:v>1.0667999999999999E-2</c:v>
                </c:pt>
                <c:pt idx="1336">
                  <c:v>1.0667999999999999E-2</c:v>
                </c:pt>
                <c:pt idx="1337">
                  <c:v>1.0667999999999999E-2</c:v>
                </c:pt>
                <c:pt idx="1338">
                  <c:v>1.0667999999999999E-2</c:v>
                </c:pt>
                <c:pt idx="1339">
                  <c:v>1.0667999999999999E-2</c:v>
                </c:pt>
                <c:pt idx="1340">
                  <c:v>1.0667999999999999E-2</c:v>
                </c:pt>
                <c:pt idx="1341">
                  <c:v>1.0667999999999999E-2</c:v>
                </c:pt>
                <c:pt idx="1342">
                  <c:v>1.0667999999999999E-2</c:v>
                </c:pt>
                <c:pt idx="1343">
                  <c:v>1.0667999999999999E-2</c:v>
                </c:pt>
                <c:pt idx="1344">
                  <c:v>1.0667999999999999E-2</c:v>
                </c:pt>
                <c:pt idx="1345">
                  <c:v>1.0667999999999999E-2</c:v>
                </c:pt>
                <c:pt idx="1346">
                  <c:v>1.0667999999999999E-2</c:v>
                </c:pt>
                <c:pt idx="1347">
                  <c:v>1.0667999999999999E-2</c:v>
                </c:pt>
                <c:pt idx="1348">
                  <c:v>1.0667999999999999E-2</c:v>
                </c:pt>
                <c:pt idx="1349">
                  <c:v>1.0667999999999999E-2</c:v>
                </c:pt>
                <c:pt idx="1350">
                  <c:v>1.0667999999999999E-2</c:v>
                </c:pt>
                <c:pt idx="1351">
                  <c:v>1.0667999999999999E-2</c:v>
                </c:pt>
                <c:pt idx="1352">
                  <c:v>1.0667999999999999E-2</c:v>
                </c:pt>
                <c:pt idx="1353">
                  <c:v>1.0667999999999999E-2</c:v>
                </c:pt>
                <c:pt idx="1354">
                  <c:v>1.0667999999999999E-2</c:v>
                </c:pt>
                <c:pt idx="1355">
                  <c:v>1.0667999999999999E-2</c:v>
                </c:pt>
                <c:pt idx="1356">
                  <c:v>1.0667999999999999E-2</c:v>
                </c:pt>
                <c:pt idx="1357">
                  <c:v>1.0667999999999999E-2</c:v>
                </c:pt>
                <c:pt idx="1358">
                  <c:v>1.0667999999999999E-2</c:v>
                </c:pt>
                <c:pt idx="1359">
                  <c:v>1.0667999999999999E-2</c:v>
                </c:pt>
                <c:pt idx="1360">
                  <c:v>1.0667999999999999E-2</c:v>
                </c:pt>
                <c:pt idx="1361">
                  <c:v>1.0667999999999999E-2</c:v>
                </c:pt>
                <c:pt idx="1362">
                  <c:v>1.0667999999999999E-2</c:v>
                </c:pt>
                <c:pt idx="1363">
                  <c:v>1.0667999999999999E-2</c:v>
                </c:pt>
                <c:pt idx="1364">
                  <c:v>1.0667999999999999E-2</c:v>
                </c:pt>
                <c:pt idx="1365">
                  <c:v>1.0667999999999999E-2</c:v>
                </c:pt>
                <c:pt idx="1366">
                  <c:v>1.0667999999999999E-2</c:v>
                </c:pt>
                <c:pt idx="1367">
                  <c:v>1.0667999999999999E-2</c:v>
                </c:pt>
                <c:pt idx="1368">
                  <c:v>1.0667999999999999E-2</c:v>
                </c:pt>
                <c:pt idx="1369">
                  <c:v>1.0667999999999999E-2</c:v>
                </c:pt>
                <c:pt idx="1370">
                  <c:v>1.0667999999999999E-2</c:v>
                </c:pt>
                <c:pt idx="1371">
                  <c:v>1.0667999999999999E-2</c:v>
                </c:pt>
                <c:pt idx="1372">
                  <c:v>1.0667999999999999E-2</c:v>
                </c:pt>
                <c:pt idx="1373">
                  <c:v>1.0667999999999999E-2</c:v>
                </c:pt>
                <c:pt idx="1374">
                  <c:v>1.0667999999999999E-2</c:v>
                </c:pt>
                <c:pt idx="1375">
                  <c:v>1.0667999999999999E-2</c:v>
                </c:pt>
                <c:pt idx="1376">
                  <c:v>1.0667999999999999E-2</c:v>
                </c:pt>
                <c:pt idx="1377">
                  <c:v>1.0667999999999999E-2</c:v>
                </c:pt>
                <c:pt idx="1378">
                  <c:v>1.0667999999999999E-2</c:v>
                </c:pt>
                <c:pt idx="1379">
                  <c:v>1.0667999999999999E-2</c:v>
                </c:pt>
                <c:pt idx="1380">
                  <c:v>1.0667999999999999E-2</c:v>
                </c:pt>
                <c:pt idx="1381">
                  <c:v>1.0667999999999999E-2</c:v>
                </c:pt>
                <c:pt idx="1382">
                  <c:v>1.0667999999999999E-2</c:v>
                </c:pt>
                <c:pt idx="1383">
                  <c:v>1.0667999999999999E-2</c:v>
                </c:pt>
                <c:pt idx="1384">
                  <c:v>1.0667999999999999E-2</c:v>
                </c:pt>
                <c:pt idx="1385">
                  <c:v>1.0667999999999999E-2</c:v>
                </c:pt>
                <c:pt idx="1386">
                  <c:v>1.0667999999999999E-2</c:v>
                </c:pt>
                <c:pt idx="1387">
                  <c:v>1.0667999999999999E-2</c:v>
                </c:pt>
                <c:pt idx="1388">
                  <c:v>1.0667999999999999E-2</c:v>
                </c:pt>
                <c:pt idx="1389">
                  <c:v>1.0667999999999999E-2</c:v>
                </c:pt>
                <c:pt idx="1390">
                  <c:v>1.0667999999999999E-2</c:v>
                </c:pt>
                <c:pt idx="1391">
                  <c:v>1.0667999999999999E-2</c:v>
                </c:pt>
                <c:pt idx="1392">
                  <c:v>1.0667999999999999E-2</c:v>
                </c:pt>
                <c:pt idx="1393">
                  <c:v>1.0667999999999999E-2</c:v>
                </c:pt>
                <c:pt idx="1394">
                  <c:v>1.0667999999999999E-2</c:v>
                </c:pt>
                <c:pt idx="1395">
                  <c:v>1.0667999999999999E-2</c:v>
                </c:pt>
                <c:pt idx="1396">
                  <c:v>1.0667999999999999E-2</c:v>
                </c:pt>
                <c:pt idx="1397">
                  <c:v>1.0667999999999999E-2</c:v>
                </c:pt>
                <c:pt idx="1398">
                  <c:v>1.0667999999999999E-2</c:v>
                </c:pt>
                <c:pt idx="1399">
                  <c:v>1.0667999999999999E-2</c:v>
                </c:pt>
                <c:pt idx="1400">
                  <c:v>1.0667999999999999E-2</c:v>
                </c:pt>
                <c:pt idx="1401">
                  <c:v>1.0667999999999999E-2</c:v>
                </c:pt>
                <c:pt idx="1402">
                  <c:v>1.0667999999999999E-2</c:v>
                </c:pt>
                <c:pt idx="1403">
                  <c:v>1.0667999999999999E-2</c:v>
                </c:pt>
                <c:pt idx="1404">
                  <c:v>1.0667999999999999E-2</c:v>
                </c:pt>
                <c:pt idx="1405">
                  <c:v>1.0667999999999999E-2</c:v>
                </c:pt>
                <c:pt idx="1406">
                  <c:v>1.0667999999999999E-2</c:v>
                </c:pt>
                <c:pt idx="1407">
                  <c:v>1.0667999999999999E-2</c:v>
                </c:pt>
                <c:pt idx="1408">
                  <c:v>1.0667999999999999E-2</c:v>
                </c:pt>
                <c:pt idx="1409">
                  <c:v>1.0667999999999999E-2</c:v>
                </c:pt>
                <c:pt idx="1410">
                  <c:v>1.0667999999999999E-2</c:v>
                </c:pt>
                <c:pt idx="1411">
                  <c:v>1.0667999999999999E-2</c:v>
                </c:pt>
                <c:pt idx="1412">
                  <c:v>1.0667999999999999E-2</c:v>
                </c:pt>
                <c:pt idx="1413">
                  <c:v>1.0667999999999999E-2</c:v>
                </c:pt>
                <c:pt idx="1414">
                  <c:v>1.0667999999999999E-2</c:v>
                </c:pt>
                <c:pt idx="1415">
                  <c:v>1.0667999999999999E-2</c:v>
                </c:pt>
                <c:pt idx="1416">
                  <c:v>1.0667999999999999E-2</c:v>
                </c:pt>
                <c:pt idx="1417">
                  <c:v>1.0667999999999999E-2</c:v>
                </c:pt>
                <c:pt idx="1418">
                  <c:v>1.0667999999999999E-2</c:v>
                </c:pt>
                <c:pt idx="1419">
                  <c:v>1.0667999999999999E-2</c:v>
                </c:pt>
                <c:pt idx="1420">
                  <c:v>1.0667999999999999E-2</c:v>
                </c:pt>
                <c:pt idx="1421">
                  <c:v>1.0667999999999999E-2</c:v>
                </c:pt>
                <c:pt idx="1422">
                  <c:v>1.0667999999999999E-2</c:v>
                </c:pt>
                <c:pt idx="1423">
                  <c:v>1.0667999999999999E-2</c:v>
                </c:pt>
                <c:pt idx="1424">
                  <c:v>1.0667999999999999E-2</c:v>
                </c:pt>
                <c:pt idx="1425">
                  <c:v>1.0667999999999999E-2</c:v>
                </c:pt>
                <c:pt idx="1426">
                  <c:v>1.0667999999999999E-2</c:v>
                </c:pt>
                <c:pt idx="1427">
                  <c:v>1.0667999999999999E-2</c:v>
                </c:pt>
                <c:pt idx="1428">
                  <c:v>1.0667999999999999E-2</c:v>
                </c:pt>
                <c:pt idx="1429">
                  <c:v>1.0667999999999999E-2</c:v>
                </c:pt>
                <c:pt idx="1430">
                  <c:v>1.0667999999999999E-2</c:v>
                </c:pt>
                <c:pt idx="1431">
                  <c:v>1.0667999999999999E-2</c:v>
                </c:pt>
                <c:pt idx="1432">
                  <c:v>1.0667999999999999E-2</c:v>
                </c:pt>
                <c:pt idx="1433">
                  <c:v>1.0667999999999999E-2</c:v>
                </c:pt>
                <c:pt idx="1434">
                  <c:v>1.0667999999999999E-2</c:v>
                </c:pt>
                <c:pt idx="1435">
                  <c:v>1.0667999999999999E-2</c:v>
                </c:pt>
                <c:pt idx="1436">
                  <c:v>1.0667999999999999E-2</c:v>
                </c:pt>
                <c:pt idx="1437">
                  <c:v>1.0667999999999999E-2</c:v>
                </c:pt>
                <c:pt idx="1438">
                  <c:v>1.0667999999999999E-2</c:v>
                </c:pt>
                <c:pt idx="1439">
                  <c:v>1.0667999999999999E-2</c:v>
                </c:pt>
                <c:pt idx="1440">
                  <c:v>1.0667999999999999E-2</c:v>
                </c:pt>
                <c:pt idx="1441">
                  <c:v>1.0667999999999999E-2</c:v>
                </c:pt>
                <c:pt idx="1442">
                  <c:v>1.0667999999999999E-2</c:v>
                </c:pt>
                <c:pt idx="1443">
                  <c:v>1.0667999999999999E-2</c:v>
                </c:pt>
                <c:pt idx="1444">
                  <c:v>1.0667999999999999E-2</c:v>
                </c:pt>
                <c:pt idx="1445">
                  <c:v>1.0667999999999999E-2</c:v>
                </c:pt>
                <c:pt idx="1446">
                  <c:v>1.0667999999999999E-2</c:v>
                </c:pt>
                <c:pt idx="1447">
                  <c:v>1.0667999999999999E-2</c:v>
                </c:pt>
                <c:pt idx="1448">
                  <c:v>1.0667999999999999E-2</c:v>
                </c:pt>
                <c:pt idx="1449">
                  <c:v>1.0667999999999999E-2</c:v>
                </c:pt>
                <c:pt idx="1450">
                  <c:v>1.0667999999999999E-2</c:v>
                </c:pt>
                <c:pt idx="1451">
                  <c:v>1.0667999999999999E-2</c:v>
                </c:pt>
                <c:pt idx="1452">
                  <c:v>1.0667999999999999E-2</c:v>
                </c:pt>
                <c:pt idx="1453">
                  <c:v>1.0667999999999999E-2</c:v>
                </c:pt>
                <c:pt idx="1454">
                  <c:v>1.0667999999999999E-2</c:v>
                </c:pt>
                <c:pt idx="1455">
                  <c:v>1.0667999999999999E-2</c:v>
                </c:pt>
                <c:pt idx="1456">
                  <c:v>1.0667999999999999E-2</c:v>
                </c:pt>
                <c:pt idx="1457">
                  <c:v>1.0667999999999999E-2</c:v>
                </c:pt>
                <c:pt idx="1458">
                  <c:v>1.0667999999999999E-2</c:v>
                </c:pt>
                <c:pt idx="1459">
                  <c:v>1.0667999999999999E-2</c:v>
                </c:pt>
                <c:pt idx="1460">
                  <c:v>1.0667999999999999E-2</c:v>
                </c:pt>
                <c:pt idx="1461">
                  <c:v>1.0667999999999999E-2</c:v>
                </c:pt>
                <c:pt idx="1462">
                  <c:v>1.0667999999999999E-2</c:v>
                </c:pt>
                <c:pt idx="1463">
                  <c:v>1.0667999999999999E-2</c:v>
                </c:pt>
                <c:pt idx="1464">
                  <c:v>1.0667999999999999E-2</c:v>
                </c:pt>
                <c:pt idx="1465">
                  <c:v>1.0667999999999999E-2</c:v>
                </c:pt>
                <c:pt idx="1466">
                  <c:v>1.0667999999999999E-2</c:v>
                </c:pt>
                <c:pt idx="1467">
                  <c:v>1.0667999999999999E-2</c:v>
                </c:pt>
                <c:pt idx="1468">
                  <c:v>1.0667999999999999E-2</c:v>
                </c:pt>
                <c:pt idx="1469">
                  <c:v>1.0667999999999999E-2</c:v>
                </c:pt>
                <c:pt idx="1470">
                  <c:v>1.0667999999999999E-2</c:v>
                </c:pt>
                <c:pt idx="1471">
                  <c:v>1.0667999999999999E-2</c:v>
                </c:pt>
                <c:pt idx="1472">
                  <c:v>1.0667999999999999E-2</c:v>
                </c:pt>
                <c:pt idx="1473">
                  <c:v>1.0667999999999999E-2</c:v>
                </c:pt>
                <c:pt idx="1474">
                  <c:v>1.0667999999999999E-2</c:v>
                </c:pt>
                <c:pt idx="1475">
                  <c:v>1.0667999999999999E-2</c:v>
                </c:pt>
                <c:pt idx="1476">
                  <c:v>1.0667999999999999E-2</c:v>
                </c:pt>
                <c:pt idx="1477">
                  <c:v>1.0667999999999999E-2</c:v>
                </c:pt>
                <c:pt idx="1478">
                  <c:v>1.0667999999999999E-2</c:v>
                </c:pt>
                <c:pt idx="1479">
                  <c:v>1.0667999999999999E-2</c:v>
                </c:pt>
                <c:pt idx="1480">
                  <c:v>1.0667999999999999E-2</c:v>
                </c:pt>
                <c:pt idx="1481">
                  <c:v>1.0667999999999999E-2</c:v>
                </c:pt>
                <c:pt idx="1482">
                  <c:v>1.0667999999999999E-2</c:v>
                </c:pt>
                <c:pt idx="1483">
                  <c:v>1.0667999999999999E-2</c:v>
                </c:pt>
                <c:pt idx="1484">
                  <c:v>1.0667999999999999E-2</c:v>
                </c:pt>
                <c:pt idx="1485">
                  <c:v>1.0667999999999999E-2</c:v>
                </c:pt>
                <c:pt idx="1486">
                  <c:v>1.3335E-2</c:v>
                </c:pt>
                <c:pt idx="1487">
                  <c:v>1.3335E-2</c:v>
                </c:pt>
                <c:pt idx="1488">
                  <c:v>1.3335E-2</c:v>
                </c:pt>
                <c:pt idx="1489">
                  <c:v>1.3335E-2</c:v>
                </c:pt>
                <c:pt idx="1490">
                  <c:v>1.3335E-2</c:v>
                </c:pt>
                <c:pt idx="1491">
                  <c:v>9.5249999999999987E-3</c:v>
                </c:pt>
                <c:pt idx="1492">
                  <c:v>1.5430499999999998E-2</c:v>
                </c:pt>
                <c:pt idx="1493">
                  <c:v>1.5430499999999998E-2</c:v>
                </c:pt>
                <c:pt idx="1494">
                  <c:v>1.5430499999999998E-2</c:v>
                </c:pt>
                <c:pt idx="1495">
                  <c:v>1.5430499999999998E-2</c:v>
                </c:pt>
                <c:pt idx="1496">
                  <c:v>1.5430499999999998E-2</c:v>
                </c:pt>
                <c:pt idx="1497">
                  <c:v>1.5430499999999998E-2</c:v>
                </c:pt>
                <c:pt idx="1498">
                  <c:v>1.5430499999999998E-2</c:v>
                </c:pt>
                <c:pt idx="1499">
                  <c:v>1.5430499999999998E-2</c:v>
                </c:pt>
                <c:pt idx="1500">
                  <c:v>8.3819999999999988E-3</c:v>
                </c:pt>
                <c:pt idx="1501">
                  <c:v>8.3819999999999988E-3</c:v>
                </c:pt>
                <c:pt idx="1502">
                  <c:v>8.3819999999999988E-3</c:v>
                </c:pt>
                <c:pt idx="1503">
                  <c:v>8.3819999999999988E-3</c:v>
                </c:pt>
                <c:pt idx="1504">
                  <c:v>8.3819999999999988E-3</c:v>
                </c:pt>
                <c:pt idx="1505">
                  <c:v>8.3819999999999988E-3</c:v>
                </c:pt>
                <c:pt idx="1506">
                  <c:v>8.3819999999999988E-3</c:v>
                </c:pt>
                <c:pt idx="1507">
                  <c:v>8.3819999999999988E-3</c:v>
                </c:pt>
                <c:pt idx="1508">
                  <c:v>8.3819999999999988E-3</c:v>
                </c:pt>
                <c:pt idx="1509">
                  <c:v>8.3819999999999988E-3</c:v>
                </c:pt>
                <c:pt idx="1510">
                  <c:v>1.524E-2</c:v>
                </c:pt>
                <c:pt idx="1511">
                  <c:v>1.524E-2</c:v>
                </c:pt>
                <c:pt idx="1512">
                  <c:v>1.524E-2</c:v>
                </c:pt>
                <c:pt idx="1513">
                  <c:v>1.524E-2</c:v>
                </c:pt>
                <c:pt idx="1514">
                  <c:v>1.524E-2</c:v>
                </c:pt>
                <c:pt idx="1515">
                  <c:v>1.524E-2</c:v>
                </c:pt>
                <c:pt idx="1516">
                  <c:v>1.524E-2</c:v>
                </c:pt>
                <c:pt idx="1517">
                  <c:v>1.524E-2</c:v>
                </c:pt>
                <c:pt idx="1518">
                  <c:v>1.524E-2</c:v>
                </c:pt>
                <c:pt idx="1519">
                  <c:v>1.3335E-2</c:v>
                </c:pt>
                <c:pt idx="1520">
                  <c:v>1.3335E-2</c:v>
                </c:pt>
                <c:pt idx="1521">
                  <c:v>1.3335E-2</c:v>
                </c:pt>
                <c:pt idx="1522">
                  <c:v>1.3335E-2</c:v>
                </c:pt>
                <c:pt idx="1523">
                  <c:v>1.3335E-2</c:v>
                </c:pt>
                <c:pt idx="1524">
                  <c:v>1.3335E-2</c:v>
                </c:pt>
                <c:pt idx="1525">
                  <c:v>1.3335E-2</c:v>
                </c:pt>
                <c:pt idx="1526">
                  <c:v>1.3335E-2</c:v>
                </c:pt>
                <c:pt idx="1527">
                  <c:v>1.3335E-2</c:v>
                </c:pt>
                <c:pt idx="1528">
                  <c:v>1.3335E-2</c:v>
                </c:pt>
                <c:pt idx="1529">
                  <c:v>1.3335E-2</c:v>
                </c:pt>
                <c:pt idx="1530">
                  <c:v>1.3335E-2</c:v>
                </c:pt>
                <c:pt idx="1531">
                  <c:v>1.3335E-2</c:v>
                </c:pt>
                <c:pt idx="1532">
                  <c:v>1.3335E-2</c:v>
                </c:pt>
                <c:pt idx="1533">
                  <c:v>1.3335E-2</c:v>
                </c:pt>
                <c:pt idx="1534">
                  <c:v>1.3335E-2</c:v>
                </c:pt>
                <c:pt idx="1535">
                  <c:v>1.3335E-2</c:v>
                </c:pt>
                <c:pt idx="1536">
                  <c:v>1.3335E-2</c:v>
                </c:pt>
                <c:pt idx="1537">
                  <c:v>1.3335E-2</c:v>
                </c:pt>
                <c:pt idx="1538">
                  <c:v>1.3335E-2</c:v>
                </c:pt>
                <c:pt idx="1539">
                  <c:v>1.3335E-2</c:v>
                </c:pt>
                <c:pt idx="1540">
                  <c:v>1.3335E-2</c:v>
                </c:pt>
                <c:pt idx="1541">
                  <c:v>1.3335E-2</c:v>
                </c:pt>
                <c:pt idx="1542">
                  <c:v>1.3335E-2</c:v>
                </c:pt>
                <c:pt idx="1543">
                  <c:v>1.3335E-2</c:v>
                </c:pt>
                <c:pt idx="1544">
                  <c:v>1.3335E-2</c:v>
                </c:pt>
                <c:pt idx="1545">
                  <c:v>1.3335E-2</c:v>
                </c:pt>
                <c:pt idx="1546">
                  <c:v>1.3335E-2</c:v>
                </c:pt>
                <c:pt idx="1547">
                  <c:v>1.3335E-2</c:v>
                </c:pt>
                <c:pt idx="1548">
                  <c:v>1.3335E-2</c:v>
                </c:pt>
                <c:pt idx="1549">
                  <c:v>7.9375000000000001E-3</c:v>
                </c:pt>
                <c:pt idx="1550">
                  <c:v>7.9375000000000001E-3</c:v>
                </c:pt>
                <c:pt idx="1551">
                  <c:v>7.9375000000000001E-3</c:v>
                </c:pt>
                <c:pt idx="1552">
                  <c:v>7.9375000000000001E-3</c:v>
                </c:pt>
                <c:pt idx="1553">
                  <c:v>7.9375000000000001E-3</c:v>
                </c:pt>
                <c:pt idx="1554">
                  <c:v>7.9375000000000001E-3</c:v>
                </c:pt>
                <c:pt idx="1555">
                  <c:v>7.9375000000000001E-3</c:v>
                </c:pt>
                <c:pt idx="1556">
                  <c:v>2.6860499999999999E-2</c:v>
                </c:pt>
                <c:pt idx="1557">
                  <c:v>2.6860499999999999E-2</c:v>
                </c:pt>
                <c:pt idx="1558">
                  <c:v>2.6860499999999999E-2</c:v>
                </c:pt>
                <c:pt idx="1559">
                  <c:v>2.6860499999999999E-2</c:v>
                </c:pt>
                <c:pt idx="1560">
                  <c:v>2.6860499999999999E-2</c:v>
                </c:pt>
                <c:pt idx="1561">
                  <c:v>2.6860499999999999E-2</c:v>
                </c:pt>
                <c:pt idx="1562">
                  <c:v>2.6860499999999999E-2</c:v>
                </c:pt>
                <c:pt idx="1563">
                  <c:v>2.6860499999999999E-2</c:v>
                </c:pt>
                <c:pt idx="1564">
                  <c:v>2.6860499999999999E-2</c:v>
                </c:pt>
                <c:pt idx="1565">
                  <c:v>2.6860499999999999E-2</c:v>
                </c:pt>
                <c:pt idx="1566">
                  <c:v>2.6860499999999999E-2</c:v>
                </c:pt>
                <c:pt idx="1567">
                  <c:v>2.6860499999999999E-2</c:v>
                </c:pt>
                <c:pt idx="1568">
                  <c:v>2.6860499999999999E-2</c:v>
                </c:pt>
                <c:pt idx="1569">
                  <c:v>2.6860499999999999E-2</c:v>
                </c:pt>
                <c:pt idx="1570">
                  <c:v>2.6860499999999999E-2</c:v>
                </c:pt>
                <c:pt idx="1571">
                  <c:v>2.6860499999999999E-2</c:v>
                </c:pt>
                <c:pt idx="1572">
                  <c:v>2.6860499999999999E-2</c:v>
                </c:pt>
                <c:pt idx="1573">
                  <c:v>2.6860499999999999E-2</c:v>
                </c:pt>
                <c:pt idx="1574">
                  <c:v>2.6860499999999999E-2</c:v>
                </c:pt>
                <c:pt idx="1575">
                  <c:v>2.6860499999999999E-2</c:v>
                </c:pt>
                <c:pt idx="1576">
                  <c:v>2.6860499999999999E-2</c:v>
                </c:pt>
                <c:pt idx="1577">
                  <c:v>2.6860499999999999E-2</c:v>
                </c:pt>
                <c:pt idx="1578">
                  <c:v>2.6860499999999999E-2</c:v>
                </c:pt>
                <c:pt idx="1579">
                  <c:v>2.6860499999999999E-2</c:v>
                </c:pt>
                <c:pt idx="1580">
                  <c:v>2.6860499999999999E-2</c:v>
                </c:pt>
                <c:pt idx="1581">
                  <c:v>2.6860499999999999E-2</c:v>
                </c:pt>
                <c:pt idx="1582">
                  <c:v>2.6860499999999999E-2</c:v>
                </c:pt>
                <c:pt idx="1583">
                  <c:v>2.6860499999999999E-2</c:v>
                </c:pt>
                <c:pt idx="1584">
                  <c:v>2.6860499999999999E-2</c:v>
                </c:pt>
                <c:pt idx="1585">
                  <c:v>2.6860499999999999E-2</c:v>
                </c:pt>
                <c:pt idx="1586">
                  <c:v>2.6860499999999999E-2</c:v>
                </c:pt>
                <c:pt idx="1587">
                  <c:v>2.6860499999999999E-2</c:v>
                </c:pt>
                <c:pt idx="1588">
                  <c:v>2.6860499999999999E-2</c:v>
                </c:pt>
                <c:pt idx="1589">
                  <c:v>2.6860499999999999E-2</c:v>
                </c:pt>
                <c:pt idx="1590">
                  <c:v>2.6860499999999999E-2</c:v>
                </c:pt>
                <c:pt idx="1591">
                  <c:v>2.6860499999999999E-2</c:v>
                </c:pt>
                <c:pt idx="1592">
                  <c:v>2.6860499999999999E-2</c:v>
                </c:pt>
                <c:pt idx="1593">
                  <c:v>2.6860499999999999E-2</c:v>
                </c:pt>
                <c:pt idx="1594">
                  <c:v>2.6860499999999999E-2</c:v>
                </c:pt>
                <c:pt idx="1595">
                  <c:v>2.6860499999999999E-2</c:v>
                </c:pt>
                <c:pt idx="1596">
                  <c:v>2.6860499999999999E-2</c:v>
                </c:pt>
                <c:pt idx="1597">
                  <c:v>2.6860499999999999E-2</c:v>
                </c:pt>
                <c:pt idx="1598">
                  <c:v>2.6860499999999999E-2</c:v>
                </c:pt>
                <c:pt idx="1599">
                  <c:v>2.6860499999999999E-2</c:v>
                </c:pt>
                <c:pt idx="1600">
                  <c:v>2.6860499999999999E-2</c:v>
                </c:pt>
                <c:pt idx="1601">
                  <c:v>2.6860499999999999E-2</c:v>
                </c:pt>
                <c:pt idx="1602">
                  <c:v>2.6860499999999999E-2</c:v>
                </c:pt>
                <c:pt idx="1603">
                  <c:v>2.6860499999999999E-2</c:v>
                </c:pt>
                <c:pt idx="1604">
                  <c:v>2.6860499999999999E-2</c:v>
                </c:pt>
                <c:pt idx="1605">
                  <c:v>2.6860499999999999E-2</c:v>
                </c:pt>
                <c:pt idx="1606">
                  <c:v>2.6860499999999999E-2</c:v>
                </c:pt>
                <c:pt idx="1607">
                  <c:v>2.6860499999999999E-2</c:v>
                </c:pt>
                <c:pt idx="1608">
                  <c:v>2.6860499999999999E-2</c:v>
                </c:pt>
                <c:pt idx="1609">
                  <c:v>2.6860499999999999E-2</c:v>
                </c:pt>
                <c:pt idx="1610">
                  <c:v>2.6860499999999999E-2</c:v>
                </c:pt>
                <c:pt idx="1611">
                  <c:v>2.6860499999999999E-2</c:v>
                </c:pt>
                <c:pt idx="1612">
                  <c:v>2.6860499999999999E-2</c:v>
                </c:pt>
                <c:pt idx="1613">
                  <c:v>2.6860499999999999E-2</c:v>
                </c:pt>
                <c:pt idx="1614">
                  <c:v>2.6860499999999999E-2</c:v>
                </c:pt>
                <c:pt idx="1615">
                  <c:v>2.6860499999999999E-2</c:v>
                </c:pt>
                <c:pt idx="1616">
                  <c:v>2.6860499999999999E-2</c:v>
                </c:pt>
                <c:pt idx="1617">
                  <c:v>2.6860499999999999E-2</c:v>
                </c:pt>
                <c:pt idx="1618">
                  <c:v>2.6860499999999999E-2</c:v>
                </c:pt>
                <c:pt idx="1619">
                  <c:v>2.6860499999999999E-2</c:v>
                </c:pt>
                <c:pt idx="1620">
                  <c:v>2.6860499999999999E-2</c:v>
                </c:pt>
                <c:pt idx="1621">
                  <c:v>2.6860499999999999E-2</c:v>
                </c:pt>
                <c:pt idx="1622">
                  <c:v>2.6860499999999999E-2</c:v>
                </c:pt>
                <c:pt idx="1623">
                  <c:v>2.6860499999999999E-2</c:v>
                </c:pt>
                <c:pt idx="1624">
                  <c:v>2.6860499999999999E-2</c:v>
                </c:pt>
                <c:pt idx="1625">
                  <c:v>2.6860499999999999E-2</c:v>
                </c:pt>
                <c:pt idx="1626">
                  <c:v>2.6860499999999999E-2</c:v>
                </c:pt>
                <c:pt idx="1627">
                  <c:v>2.6860499999999999E-2</c:v>
                </c:pt>
                <c:pt idx="1628">
                  <c:v>2.6860499999999999E-2</c:v>
                </c:pt>
                <c:pt idx="1629">
                  <c:v>2.6860499999999999E-2</c:v>
                </c:pt>
                <c:pt idx="1630">
                  <c:v>2.6860499999999999E-2</c:v>
                </c:pt>
                <c:pt idx="1631">
                  <c:v>2.6860499999999999E-2</c:v>
                </c:pt>
                <c:pt idx="1632">
                  <c:v>2.6860499999999999E-2</c:v>
                </c:pt>
                <c:pt idx="1633">
                  <c:v>2.6860499999999999E-2</c:v>
                </c:pt>
                <c:pt idx="1634">
                  <c:v>3.2257999999999995E-2</c:v>
                </c:pt>
                <c:pt idx="1635">
                  <c:v>3.2257999999999995E-2</c:v>
                </c:pt>
                <c:pt idx="1636">
                  <c:v>3.2257999999999995E-2</c:v>
                </c:pt>
                <c:pt idx="1637">
                  <c:v>3.2257999999999995E-2</c:v>
                </c:pt>
                <c:pt idx="1638">
                  <c:v>3.2257999999999995E-2</c:v>
                </c:pt>
                <c:pt idx="1639">
                  <c:v>3.2257999999999995E-2</c:v>
                </c:pt>
                <c:pt idx="1640">
                  <c:v>3.2257999999999995E-2</c:v>
                </c:pt>
                <c:pt idx="1641">
                  <c:v>3.2257999999999995E-2</c:v>
                </c:pt>
                <c:pt idx="1642">
                  <c:v>3.2257999999999995E-2</c:v>
                </c:pt>
                <c:pt idx="1643">
                  <c:v>3.2257999999999995E-2</c:v>
                </c:pt>
                <c:pt idx="1644">
                  <c:v>3.2257999999999995E-2</c:v>
                </c:pt>
                <c:pt idx="1645">
                  <c:v>3.2257999999999995E-2</c:v>
                </c:pt>
                <c:pt idx="1646">
                  <c:v>3.2257999999999995E-2</c:v>
                </c:pt>
                <c:pt idx="1647">
                  <c:v>3.2257999999999995E-2</c:v>
                </c:pt>
                <c:pt idx="1648">
                  <c:v>3.2257999999999995E-2</c:v>
                </c:pt>
                <c:pt idx="1649">
                  <c:v>3.2257999999999995E-2</c:v>
                </c:pt>
                <c:pt idx="1650">
                  <c:v>3.2257999999999995E-2</c:v>
                </c:pt>
                <c:pt idx="1651">
                  <c:v>3.2257999999999995E-2</c:v>
                </c:pt>
                <c:pt idx="1652">
                  <c:v>3.2257999999999995E-2</c:v>
                </c:pt>
                <c:pt idx="1653">
                  <c:v>3.2257999999999995E-2</c:v>
                </c:pt>
                <c:pt idx="1654">
                  <c:v>3.2257999999999995E-2</c:v>
                </c:pt>
                <c:pt idx="1655">
                  <c:v>3.2257999999999995E-2</c:v>
                </c:pt>
                <c:pt idx="1656">
                  <c:v>3.2257999999999995E-2</c:v>
                </c:pt>
                <c:pt idx="1657">
                  <c:v>3.2257999999999995E-2</c:v>
                </c:pt>
                <c:pt idx="1658">
                  <c:v>1.6256E-2</c:v>
                </c:pt>
                <c:pt idx="1659">
                  <c:v>3.2257999999999995E-2</c:v>
                </c:pt>
                <c:pt idx="1660">
                  <c:v>3.2257999999999995E-2</c:v>
                </c:pt>
                <c:pt idx="1661">
                  <c:v>3.2257999999999995E-2</c:v>
                </c:pt>
                <c:pt idx="1662">
                  <c:v>3.2257999999999995E-2</c:v>
                </c:pt>
                <c:pt idx="1663">
                  <c:v>3.2257999999999995E-2</c:v>
                </c:pt>
                <c:pt idx="1664">
                  <c:v>3.2257999999999995E-2</c:v>
                </c:pt>
                <c:pt idx="1665">
                  <c:v>3.2257999999999995E-2</c:v>
                </c:pt>
                <c:pt idx="1666">
                  <c:v>3.2257999999999995E-2</c:v>
                </c:pt>
                <c:pt idx="1667">
                  <c:v>5.3149499999999995E-2</c:v>
                </c:pt>
                <c:pt idx="1668">
                  <c:v>3.0987999999999998E-2</c:v>
                </c:pt>
                <c:pt idx="1669">
                  <c:v>3.0987999999999998E-2</c:v>
                </c:pt>
                <c:pt idx="1670">
                  <c:v>3.0987999999999998E-2</c:v>
                </c:pt>
                <c:pt idx="1671">
                  <c:v>3.0987999999999998E-2</c:v>
                </c:pt>
                <c:pt idx="1672">
                  <c:v>3.0987999999999998E-2</c:v>
                </c:pt>
                <c:pt idx="1673">
                  <c:v>3.0987999999999998E-2</c:v>
                </c:pt>
                <c:pt idx="1674">
                  <c:v>3.0987999999999998E-2</c:v>
                </c:pt>
                <c:pt idx="1675">
                  <c:v>3.0987999999999998E-2</c:v>
                </c:pt>
                <c:pt idx="1676">
                  <c:v>3.0987999999999998E-2</c:v>
                </c:pt>
                <c:pt idx="1677">
                  <c:v>3.0987999999999998E-2</c:v>
                </c:pt>
                <c:pt idx="1678">
                  <c:v>3.0987999999999998E-2</c:v>
                </c:pt>
                <c:pt idx="1679">
                  <c:v>3.0987999999999998E-2</c:v>
                </c:pt>
                <c:pt idx="1680">
                  <c:v>3.0987999999999998E-2</c:v>
                </c:pt>
                <c:pt idx="1681">
                  <c:v>3.0987999999999998E-2</c:v>
                </c:pt>
                <c:pt idx="1682">
                  <c:v>3.0987999999999998E-2</c:v>
                </c:pt>
                <c:pt idx="1683">
                  <c:v>3.0987999999999998E-2</c:v>
                </c:pt>
                <c:pt idx="1684">
                  <c:v>3.0987999999999998E-2</c:v>
                </c:pt>
                <c:pt idx="1685">
                  <c:v>3.0987999999999998E-2</c:v>
                </c:pt>
                <c:pt idx="1686">
                  <c:v>3.0987999999999998E-2</c:v>
                </c:pt>
                <c:pt idx="1687">
                  <c:v>3.0987999999999998E-2</c:v>
                </c:pt>
                <c:pt idx="1688">
                  <c:v>3.0987999999999998E-2</c:v>
                </c:pt>
                <c:pt idx="1689">
                  <c:v>3.0987999999999998E-2</c:v>
                </c:pt>
                <c:pt idx="1690">
                  <c:v>3.0987999999999998E-2</c:v>
                </c:pt>
                <c:pt idx="1691">
                  <c:v>3.0987999999999998E-2</c:v>
                </c:pt>
                <c:pt idx="1692">
                  <c:v>3.0987999999999998E-2</c:v>
                </c:pt>
                <c:pt idx="1693">
                  <c:v>3.0987999999999998E-2</c:v>
                </c:pt>
                <c:pt idx="1694">
                  <c:v>3.0987999999999998E-2</c:v>
                </c:pt>
                <c:pt idx="1695">
                  <c:v>3.0987999999999998E-2</c:v>
                </c:pt>
                <c:pt idx="1696">
                  <c:v>3.0987999999999998E-2</c:v>
                </c:pt>
                <c:pt idx="1697">
                  <c:v>3.0987999999999998E-2</c:v>
                </c:pt>
                <c:pt idx="1698">
                  <c:v>3.0987999999999998E-2</c:v>
                </c:pt>
                <c:pt idx="1699">
                  <c:v>3.0987999999999998E-2</c:v>
                </c:pt>
                <c:pt idx="1700">
                  <c:v>3.0987999999999998E-2</c:v>
                </c:pt>
                <c:pt idx="1701">
                  <c:v>3.0987999999999998E-2</c:v>
                </c:pt>
                <c:pt idx="1702">
                  <c:v>3.0987999999999998E-2</c:v>
                </c:pt>
                <c:pt idx="1703">
                  <c:v>3.0987999999999998E-2</c:v>
                </c:pt>
                <c:pt idx="1704">
                  <c:v>3.0987999999999998E-2</c:v>
                </c:pt>
                <c:pt idx="1705">
                  <c:v>3.0987999999999998E-2</c:v>
                </c:pt>
                <c:pt idx="1706">
                  <c:v>3.0987999999999998E-2</c:v>
                </c:pt>
                <c:pt idx="1707">
                  <c:v>3.0987999999999998E-2</c:v>
                </c:pt>
                <c:pt idx="1708">
                  <c:v>3.0987999999999998E-2</c:v>
                </c:pt>
                <c:pt idx="1709">
                  <c:v>3.0987999999999998E-2</c:v>
                </c:pt>
                <c:pt idx="1710">
                  <c:v>3.0987999999999998E-2</c:v>
                </c:pt>
                <c:pt idx="1711">
                  <c:v>3.0987999999999998E-2</c:v>
                </c:pt>
                <c:pt idx="1712">
                  <c:v>3.0987999999999998E-2</c:v>
                </c:pt>
                <c:pt idx="1713">
                  <c:v>3.0987999999999998E-2</c:v>
                </c:pt>
                <c:pt idx="1714">
                  <c:v>3.0987999999999998E-2</c:v>
                </c:pt>
                <c:pt idx="1715">
                  <c:v>3.0987999999999998E-2</c:v>
                </c:pt>
                <c:pt idx="1716">
                  <c:v>3.0987999999999998E-2</c:v>
                </c:pt>
                <c:pt idx="1717">
                  <c:v>3.0987999999999998E-2</c:v>
                </c:pt>
                <c:pt idx="1718">
                  <c:v>3.0987999999999998E-2</c:v>
                </c:pt>
                <c:pt idx="1719">
                  <c:v>3.0987999999999998E-2</c:v>
                </c:pt>
                <c:pt idx="1720">
                  <c:v>3.0987999999999998E-2</c:v>
                </c:pt>
                <c:pt idx="1721">
                  <c:v>3.0987999999999998E-2</c:v>
                </c:pt>
                <c:pt idx="1722">
                  <c:v>3.0987999999999998E-2</c:v>
                </c:pt>
                <c:pt idx="1723">
                  <c:v>3.0987999999999998E-2</c:v>
                </c:pt>
                <c:pt idx="1724">
                  <c:v>3.0987999999999998E-2</c:v>
                </c:pt>
                <c:pt idx="1725">
                  <c:v>3.0987999999999998E-2</c:v>
                </c:pt>
                <c:pt idx="1726">
                  <c:v>3.0987999999999998E-2</c:v>
                </c:pt>
                <c:pt idx="1727">
                  <c:v>3.0987999999999998E-2</c:v>
                </c:pt>
                <c:pt idx="1728">
                  <c:v>3.0987999999999998E-2</c:v>
                </c:pt>
                <c:pt idx="1729">
                  <c:v>3.0987999999999998E-2</c:v>
                </c:pt>
                <c:pt idx="1730">
                  <c:v>3.0987999999999998E-2</c:v>
                </c:pt>
                <c:pt idx="1731">
                  <c:v>3.0987999999999998E-2</c:v>
                </c:pt>
                <c:pt idx="1732">
                  <c:v>3.0987999999999998E-2</c:v>
                </c:pt>
                <c:pt idx="1733">
                  <c:v>2.0065999999999997E-2</c:v>
                </c:pt>
                <c:pt idx="1734">
                  <c:v>2.0065999999999997E-2</c:v>
                </c:pt>
                <c:pt idx="1735">
                  <c:v>2.0065999999999997E-2</c:v>
                </c:pt>
                <c:pt idx="1736">
                  <c:v>2.0065999999999997E-2</c:v>
                </c:pt>
                <c:pt idx="1737">
                  <c:v>2.0065999999999997E-2</c:v>
                </c:pt>
                <c:pt idx="1738">
                  <c:v>2.0065999999999997E-2</c:v>
                </c:pt>
                <c:pt idx="1739">
                  <c:v>2.0065999999999997E-2</c:v>
                </c:pt>
                <c:pt idx="1740">
                  <c:v>2.0065999999999997E-2</c:v>
                </c:pt>
                <c:pt idx="1741">
                  <c:v>2.0065999999999997E-2</c:v>
                </c:pt>
                <c:pt idx="1742">
                  <c:v>2.0065999999999997E-2</c:v>
                </c:pt>
                <c:pt idx="1743">
                  <c:v>2.0065999999999997E-2</c:v>
                </c:pt>
                <c:pt idx="1744">
                  <c:v>2.0065999999999997E-2</c:v>
                </c:pt>
                <c:pt idx="1745">
                  <c:v>2.0065999999999997E-2</c:v>
                </c:pt>
                <c:pt idx="1746">
                  <c:v>2.0065999999999997E-2</c:v>
                </c:pt>
                <c:pt idx="1747">
                  <c:v>2.0065999999999997E-2</c:v>
                </c:pt>
                <c:pt idx="1748">
                  <c:v>2.0065999999999997E-2</c:v>
                </c:pt>
                <c:pt idx="1749">
                  <c:v>2.0065999999999997E-2</c:v>
                </c:pt>
                <c:pt idx="1750">
                  <c:v>2.0065999999999997E-2</c:v>
                </c:pt>
                <c:pt idx="1751">
                  <c:v>2.0065999999999997E-2</c:v>
                </c:pt>
                <c:pt idx="1752">
                  <c:v>2.0065999999999997E-2</c:v>
                </c:pt>
                <c:pt idx="1753">
                  <c:v>2.0065999999999997E-2</c:v>
                </c:pt>
                <c:pt idx="1754">
                  <c:v>2.0065999999999997E-2</c:v>
                </c:pt>
                <c:pt idx="1755">
                  <c:v>2.0065999999999997E-2</c:v>
                </c:pt>
                <c:pt idx="1756">
                  <c:v>2.0065999999999997E-2</c:v>
                </c:pt>
                <c:pt idx="1757">
                  <c:v>2.0065999999999997E-2</c:v>
                </c:pt>
                <c:pt idx="1758">
                  <c:v>2.0065999999999997E-2</c:v>
                </c:pt>
                <c:pt idx="1759">
                  <c:v>2.0065999999999997E-2</c:v>
                </c:pt>
                <c:pt idx="1760">
                  <c:v>2.0065999999999997E-2</c:v>
                </c:pt>
                <c:pt idx="1761">
                  <c:v>2.0065999999999997E-2</c:v>
                </c:pt>
                <c:pt idx="1762">
                  <c:v>2.0065999999999997E-2</c:v>
                </c:pt>
                <c:pt idx="1763">
                  <c:v>2.0065999999999997E-2</c:v>
                </c:pt>
                <c:pt idx="1764">
                  <c:v>2.0065999999999997E-2</c:v>
                </c:pt>
                <c:pt idx="1765">
                  <c:v>2.0065999999999997E-2</c:v>
                </c:pt>
                <c:pt idx="1766">
                  <c:v>2.0065999999999997E-2</c:v>
                </c:pt>
                <c:pt idx="1767">
                  <c:v>2.0065999999999997E-2</c:v>
                </c:pt>
                <c:pt idx="1768">
                  <c:v>2.0065999999999997E-2</c:v>
                </c:pt>
                <c:pt idx="1769">
                  <c:v>2.0065999999999997E-2</c:v>
                </c:pt>
                <c:pt idx="1770">
                  <c:v>2.0065999999999997E-2</c:v>
                </c:pt>
                <c:pt idx="1771">
                  <c:v>2.0065999999999997E-2</c:v>
                </c:pt>
                <c:pt idx="1772">
                  <c:v>2.0065999999999997E-2</c:v>
                </c:pt>
                <c:pt idx="1773">
                  <c:v>2.0065999999999997E-2</c:v>
                </c:pt>
                <c:pt idx="1774">
                  <c:v>2.0065999999999997E-2</c:v>
                </c:pt>
                <c:pt idx="1775">
                  <c:v>2.0065999999999997E-2</c:v>
                </c:pt>
                <c:pt idx="1776">
                  <c:v>2.0065999999999997E-2</c:v>
                </c:pt>
                <c:pt idx="1777">
                  <c:v>2.0065999999999997E-2</c:v>
                </c:pt>
                <c:pt idx="1778">
                  <c:v>2.0065999999999997E-2</c:v>
                </c:pt>
                <c:pt idx="1779">
                  <c:v>2.0065999999999997E-2</c:v>
                </c:pt>
                <c:pt idx="1780">
                  <c:v>2.0065999999999997E-2</c:v>
                </c:pt>
                <c:pt idx="1781">
                  <c:v>2.0065999999999997E-2</c:v>
                </c:pt>
                <c:pt idx="1782">
                  <c:v>2.0065999999999997E-2</c:v>
                </c:pt>
                <c:pt idx="1783">
                  <c:v>2.0065999999999997E-2</c:v>
                </c:pt>
                <c:pt idx="1784">
                  <c:v>2.0065999999999997E-2</c:v>
                </c:pt>
                <c:pt idx="1785">
                  <c:v>2.0065999999999997E-2</c:v>
                </c:pt>
                <c:pt idx="1786">
                  <c:v>2.0065999999999997E-2</c:v>
                </c:pt>
                <c:pt idx="1787">
                  <c:v>2.0065999999999997E-2</c:v>
                </c:pt>
                <c:pt idx="1788">
                  <c:v>2.0065999999999997E-2</c:v>
                </c:pt>
                <c:pt idx="1789">
                  <c:v>2.0065999999999997E-2</c:v>
                </c:pt>
                <c:pt idx="1790">
                  <c:v>2.0065999999999997E-2</c:v>
                </c:pt>
                <c:pt idx="1791">
                  <c:v>2.0065999999999997E-2</c:v>
                </c:pt>
                <c:pt idx="1792">
                  <c:v>2.0065999999999997E-2</c:v>
                </c:pt>
                <c:pt idx="1793">
                  <c:v>2.0065999999999997E-2</c:v>
                </c:pt>
                <c:pt idx="1794">
                  <c:v>2.0065999999999997E-2</c:v>
                </c:pt>
                <c:pt idx="1795">
                  <c:v>2.0065999999999997E-2</c:v>
                </c:pt>
                <c:pt idx="1796">
                  <c:v>2.0065999999999997E-2</c:v>
                </c:pt>
                <c:pt idx="1797">
                  <c:v>2.0065999999999997E-2</c:v>
                </c:pt>
                <c:pt idx="1798">
                  <c:v>2.0065999999999997E-2</c:v>
                </c:pt>
                <c:pt idx="1799">
                  <c:v>2.0065999999999997E-2</c:v>
                </c:pt>
                <c:pt idx="1800">
                  <c:v>2.0065999999999997E-2</c:v>
                </c:pt>
                <c:pt idx="1801">
                  <c:v>2.0065999999999997E-2</c:v>
                </c:pt>
                <c:pt idx="1802">
                  <c:v>2.0065999999999997E-2</c:v>
                </c:pt>
                <c:pt idx="1803">
                  <c:v>2.0065999999999997E-2</c:v>
                </c:pt>
                <c:pt idx="1804">
                  <c:v>2.0065999999999997E-2</c:v>
                </c:pt>
                <c:pt idx="1805">
                  <c:v>2.0065999999999997E-2</c:v>
                </c:pt>
                <c:pt idx="1806">
                  <c:v>2.0065999999999997E-2</c:v>
                </c:pt>
                <c:pt idx="1807">
                  <c:v>2.0065999999999997E-2</c:v>
                </c:pt>
                <c:pt idx="1808">
                  <c:v>2.0065999999999997E-2</c:v>
                </c:pt>
                <c:pt idx="1809">
                  <c:v>2.0065999999999997E-2</c:v>
                </c:pt>
                <c:pt idx="1810">
                  <c:v>2.0065999999999997E-2</c:v>
                </c:pt>
                <c:pt idx="1811">
                  <c:v>2.0065999999999997E-2</c:v>
                </c:pt>
                <c:pt idx="1812">
                  <c:v>2.0065999999999997E-2</c:v>
                </c:pt>
                <c:pt idx="1813">
                  <c:v>2.0065999999999997E-2</c:v>
                </c:pt>
                <c:pt idx="1814">
                  <c:v>2.0065999999999997E-2</c:v>
                </c:pt>
                <c:pt idx="1815">
                  <c:v>2.0065999999999997E-2</c:v>
                </c:pt>
                <c:pt idx="1816">
                  <c:v>2.0065999999999997E-2</c:v>
                </c:pt>
                <c:pt idx="1817">
                  <c:v>2.0065999999999997E-2</c:v>
                </c:pt>
                <c:pt idx="1818">
                  <c:v>2.0065999999999997E-2</c:v>
                </c:pt>
                <c:pt idx="1819">
                  <c:v>2.0065999999999997E-2</c:v>
                </c:pt>
                <c:pt idx="1820">
                  <c:v>2.0065999999999997E-2</c:v>
                </c:pt>
                <c:pt idx="1821">
                  <c:v>2.0065999999999997E-2</c:v>
                </c:pt>
                <c:pt idx="1822">
                  <c:v>2.0065999999999997E-2</c:v>
                </c:pt>
                <c:pt idx="1823">
                  <c:v>2.0065999999999997E-2</c:v>
                </c:pt>
                <c:pt idx="1824">
                  <c:v>2.0065999999999997E-2</c:v>
                </c:pt>
                <c:pt idx="1825">
                  <c:v>2.0065999999999997E-2</c:v>
                </c:pt>
                <c:pt idx="1826">
                  <c:v>2.0065999999999997E-2</c:v>
                </c:pt>
                <c:pt idx="1827">
                  <c:v>2.0065999999999997E-2</c:v>
                </c:pt>
                <c:pt idx="1828">
                  <c:v>2.0065999999999997E-2</c:v>
                </c:pt>
                <c:pt idx="1829">
                  <c:v>2.0065999999999997E-2</c:v>
                </c:pt>
                <c:pt idx="1830">
                  <c:v>2.0065999999999997E-2</c:v>
                </c:pt>
                <c:pt idx="1831">
                  <c:v>2.0065999999999997E-2</c:v>
                </c:pt>
                <c:pt idx="1832">
                  <c:v>2.0065999999999997E-2</c:v>
                </c:pt>
                <c:pt idx="1833">
                  <c:v>2.0065999999999997E-2</c:v>
                </c:pt>
                <c:pt idx="1834">
                  <c:v>2.0065999999999997E-2</c:v>
                </c:pt>
                <c:pt idx="1835">
                  <c:v>2.0065999999999997E-2</c:v>
                </c:pt>
                <c:pt idx="1836">
                  <c:v>2.0065999999999997E-2</c:v>
                </c:pt>
                <c:pt idx="1837">
                  <c:v>2.0065999999999997E-2</c:v>
                </c:pt>
                <c:pt idx="1838">
                  <c:v>2.0065999999999997E-2</c:v>
                </c:pt>
                <c:pt idx="1839">
                  <c:v>2.0065999999999997E-2</c:v>
                </c:pt>
                <c:pt idx="1840">
                  <c:v>2.0065999999999997E-2</c:v>
                </c:pt>
                <c:pt idx="1841">
                  <c:v>2.0065999999999997E-2</c:v>
                </c:pt>
                <c:pt idx="1842">
                  <c:v>2.0065999999999997E-2</c:v>
                </c:pt>
                <c:pt idx="1843">
                  <c:v>2.0065999999999997E-2</c:v>
                </c:pt>
                <c:pt idx="1844">
                  <c:v>2.0065999999999997E-2</c:v>
                </c:pt>
                <c:pt idx="1845">
                  <c:v>2.0065999999999997E-2</c:v>
                </c:pt>
                <c:pt idx="1846">
                  <c:v>2.0065999999999997E-2</c:v>
                </c:pt>
                <c:pt idx="1847">
                  <c:v>2.0065999999999997E-2</c:v>
                </c:pt>
                <c:pt idx="1848">
                  <c:v>2.0065999999999997E-2</c:v>
                </c:pt>
                <c:pt idx="1849">
                  <c:v>2.0065999999999997E-2</c:v>
                </c:pt>
                <c:pt idx="1850">
                  <c:v>2.0065999999999997E-2</c:v>
                </c:pt>
                <c:pt idx="1851">
                  <c:v>2.0065999999999997E-2</c:v>
                </c:pt>
                <c:pt idx="1852">
                  <c:v>2.0065999999999997E-2</c:v>
                </c:pt>
                <c:pt idx="1853">
                  <c:v>2.0065999999999997E-2</c:v>
                </c:pt>
                <c:pt idx="1854">
                  <c:v>2.0065999999999997E-2</c:v>
                </c:pt>
                <c:pt idx="1855">
                  <c:v>2.0065999999999997E-2</c:v>
                </c:pt>
                <c:pt idx="1856">
                  <c:v>2.0065999999999997E-2</c:v>
                </c:pt>
                <c:pt idx="1857">
                  <c:v>2.0065999999999997E-2</c:v>
                </c:pt>
                <c:pt idx="1858">
                  <c:v>2.0065999999999997E-2</c:v>
                </c:pt>
                <c:pt idx="1859">
                  <c:v>2.0065999999999997E-2</c:v>
                </c:pt>
                <c:pt idx="1860">
                  <c:v>2.0065999999999997E-2</c:v>
                </c:pt>
                <c:pt idx="1861">
                  <c:v>2.0065999999999997E-2</c:v>
                </c:pt>
                <c:pt idx="1862">
                  <c:v>2.0065999999999997E-2</c:v>
                </c:pt>
                <c:pt idx="1863">
                  <c:v>2.0065999999999997E-2</c:v>
                </c:pt>
                <c:pt idx="1864">
                  <c:v>2.0065999999999997E-2</c:v>
                </c:pt>
                <c:pt idx="1865">
                  <c:v>2.0065999999999997E-2</c:v>
                </c:pt>
                <c:pt idx="1866">
                  <c:v>2.0065999999999997E-2</c:v>
                </c:pt>
                <c:pt idx="1867">
                  <c:v>2.0065999999999997E-2</c:v>
                </c:pt>
                <c:pt idx="1868">
                  <c:v>2.0065999999999997E-2</c:v>
                </c:pt>
                <c:pt idx="1869">
                  <c:v>2.0065999999999997E-2</c:v>
                </c:pt>
                <c:pt idx="1870">
                  <c:v>2.0065999999999997E-2</c:v>
                </c:pt>
                <c:pt idx="1871">
                  <c:v>2.0065999999999997E-2</c:v>
                </c:pt>
                <c:pt idx="1872">
                  <c:v>2.0065999999999997E-2</c:v>
                </c:pt>
                <c:pt idx="1873">
                  <c:v>2.0065999999999997E-2</c:v>
                </c:pt>
                <c:pt idx="1874">
                  <c:v>2.0065999999999997E-2</c:v>
                </c:pt>
                <c:pt idx="1875">
                  <c:v>2.0065999999999997E-2</c:v>
                </c:pt>
                <c:pt idx="1876">
                  <c:v>2.0065999999999997E-2</c:v>
                </c:pt>
                <c:pt idx="1877">
                  <c:v>2.0065999999999997E-2</c:v>
                </c:pt>
                <c:pt idx="1878">
                  <c:v>2.0065999999999997E-2</c:v>
                </c:pt>
                <c:pt idx="1879">
                  <c:v>2.0065999999999997E-2</c:v>
                </c:pt>
                <c:pt idx="1880">
                  <c:v>2.0065999999999997E-2</c:v>
                </c:pt>
                <c:pt idx="1881">
                  <c:v>2.0065999999999997E-2</c:v>
                </c:pt>
                <c:pt idx="1882">
                  <c:v>2.0065999999999997E-2</c:v>
                </c:pt>
                <c:pt idx="1883">
                  <c:v>2.0065999999999997E-2</c:v>
                </c:pt>
                <c:pt idx="1884">
                  <c:v>2.0065999999999997E-2</c:v>
                </c:pt>
                <c:pt idx="1885">
                  <c:v>2.0065999999999997E-2</c:v>
                </c:pt>
                <c:pt idx="1886">
                  <c:v>2.0065999999999997E-2</c:v>
                </c:pt>
                <c:pt idx="1887">
                  <c:v>2.0065999999999997E-2</c:v>
                </c:pt>
                <c:pt idx="1888">
                  <c:v>2.0065999999999997E-2</c:v>
                </c:pt>
                <c:pt idx="1889">
                  <c:v>2.0065999999999997E-2</c:v>
                </c:pt>
                <c:pt idx="1890">
                  <c:v>2.0065999999999997E-2</c:v>
                </c:pt>
                <c:pt idx="1891">
                  <c:v>2.0065999999999997E-2</c:v>
                </c:pt>
                <c:pt idx="1892">
                  <c:v>2.0065999999999997E-2</c:v>
                </c:pt>
                <c:pt idx="1893">
                  <c:v>2.0065999999999997E-2</c:v>
                </c:pt>
                <c:pt idx="1894">
                  <c:v>2.0065999999999997E-2</c:v>
                </c:pt>
                <c:pt idx="1895">
                  <c:v>2.0065999999999997E-2</c:v>
                </c:pt>
                <c:pt idx="1896">
                  <c:v>2.0065999999999997E-2</c:v>
                </c:pt>
                <c:pt idx="1897">
                  <c:v>2.0065999999999997E-2</c:v>
                </c:pt>
                <c:pt idx="1898">
                  <c:v>2.0065999999999997E-2</c:v>
                </c:pt>
                <c:pt idx="1899">
                  <c:v>2.0065999999999997E-2</c:v>
                </c:pt>
                <c:pt idx="1900">
                  <c:v>2.0065999999999997E-2</c:v>
                </c:pt>
                <c:pt idx="1901">
                  <c:v>2.0065999999999997E-2</c:v>
                </c:pt>
                <c:pt idx="1902">
                  <c:v>2.0065999999999997E-2</c:v>
                </c:pt>
                <c:pt idx="1903">
                  <c:v>2.0065999999999997E-2</c:v>
                </c:pt>
                <c:pt idx="1904">
                  <c:v>2.0065999999999997E-2</c:v>
                </c:pt>
                <c:pt idx="1905">
                  <c:v>2.0065999999999997E-2</c:v>
                </c:pt>
                <c:pt idx="1906">
                  <c:v>2.0065999999999997E-2</c:v>
                </c:pt>
                <c:pt idx="1907">
                  <c:v>2.0065999999999997E-2</c:v>
                </c:pt>
                <c:pt idx="1908">
                  <c:v>2.0065999999999997E-2</c:v>
                </c:pt>
                <c:pt idx="1909">
                  <c:v>2.0065999999999997E-2</c:v>
                </c:pt>
                <c:pt idx="1910">
                  <c:v>2.0065999999999997E-2</c:v>
                </c:pt>
                <c:pt idx="1911">
                  <c:v>2.0065999999999997E-2</c:v>
                </c:pt>
                <c:pt idx="1912">
                  <c:v>2.0065999999999997E-2</c:v>
                </c:pt>
                <c:pt idx="1913">
                  <c:v>2.0065999999999997E-2</c:v>
                </c:pt>
                <c:pt idx="1914">
                  <c:v>2.0065999999999997E-2</c:v>
                </c:pt>
                <c:pt idx="1915">
                  <c:v>2.0065999999999997E-2</c:v>
                </c:pt>
                <c:pt idx="1916">
                  <c:v>2.0065999999999997E-2</c:v>
                </c:pt>
                <c:pt idx="1917">
                  <c:v>2.0065999999999997E-2</c:v>
                </c:pt>
                <c:pt idx="1918">
                  <c:v>2.0065999999999997E-2</c:v>
                </c:pt>
                <c:pt idx="1919">
                  <c:v>2.0065999999999997E-2</c:v>
                </c:pt>
                <c:pt idx="1920">
                  <c:v>2.0065999999999997E-2</c:v>
                </c:pt>
                <c:pt idx="1921">
                  <c:v>2.0065999999999997E-2</c:v>
                </c:pt>
                <c:pt idx="1922">
                  <c:v>2.0065999999999997E-2</c:v>
                </c:pt>
                <c:pt idx="1923">
                  <c:v>2.0065999999999997E-2</c:v>
                </c:pt>
                <c:pt idx="1924">
                  <c:v>2.0065999999999997E-2</c:v>
                </c:pt>
                <c:pt idx="1925">
                  <c:v>2.0065999999999997E-2</c:v>
                </c:pt>
                <c:pt idx="1926">
                  <c:v>2.0065999999999997E-2</c:v>
                </c:pt>
                <c:pt idx="1927">
                  <c:v>2.0065999999999997E-2</c:v>
                </c:pt>
                <c:pt idx="1928">
                  <c:v>2.0065999999999997E-2</c:v>
                </c:pt>
                <c:pt idx="1929">
                  <c:v>2.0065999999999997E-2</c:v>
                </c:pt>
                <c:pt idx="1930">
                  <c:v>2.0065999999999997E-2</c:v>
                </c:pt>
                <c:pt idx="1931">
                  <c:v>2.0065999999999997E-2</c:v>
                </c:pt>
                <c:pt idx="1932">
                  <c:v>2.0065999999999997E-2</c:v>
                </c:pt>
                <c:pt idx="1933">
                  <c:v>2.0065999999999997E-2</c:v>
                </c:pt>
                <c:pt idx="1934">
                  <c:v>2.0065999999999997E-2</c:v>
                </c:pt>
                <c:pt idx="1935">
                  <c:v>2.0065999999999997E-2</c:v>
                </c:pt>
                <c:pt idx="1936">
                  <c:v>2.0065999999999997E-2</c:v>
                </c:pt>
                <c:pt idx="1937">
                  <c:v>2.0065999999999997E-2</c:v>
                </c:pt>
                <c:pt idx="1938">
                  <c:v>2.0065999999999997E-2</c:v>
                </c:pt>
                <c:pt idx="1939">
                  <c:v>2.0065999999999997E-2</c:v>
                </c:pt>
                <c:pt idx="1940">
                  <c:v>2.0065999999999997E-2</c:v>
                </c:pt>
                <c:pt idx="1941">
                  <c:v>1.5875E-2</c:v>
                </c:pt>
                <c:pt idx="1942">
                  <c:v>1.5875E-2</c:v>
                </c:pt>
                <c:pt idx="1943">
                  <c:v>1.5875E-2</c:v>
                </c:pt>
                <c:pt idx="1944">
                  <c:v>1.5875E-2</c:v>
                </c:pt>
                <c:pt idx="1945">
                  <c:v>1.5875E-2</c:v>
                </c:pt>
                <c:pt idx="1946">
                  <c:v>1.5875E-2</c:v>
                </c:pt>
                <c:pt idx="1947">
                  <c:v>1.5875E-2</c:v>
                </c:pt>
                <c:pt idx="1948">
                  <c:v>1.5875E-2</c:v>
                </c:pt>
                <c:pt idx="1949">
                  <c:v>1.5875E-2</c:v>
                </c:pt>
                <c:pt idx="1950">
                  <c:v>1.5875E-2</c:v>
                </c:pt>
                <c:pt idx="1951">
                  <c:v>1.5875E-2</c:v>
                </c:pt>
                <c:pt idx="1952">
                  <c:v>1.5875E-2</c:v>
                </c:pt>
                <c:pt idx="1953">
                  <c:v>1.5875E-2</c:v>
                </c:pt>
                <c:pt idx="1954">
                  <c:v>1.5875E-2</c:v>
                </c:pt>
                <c:pt idx="1955">
                  <c:v>1.5875E-2</c:v>
                </c:pt>
                <c:pt idx="1956">
                  <c:v>1.5875E-2</c:v>
                </c:pt>
                <c:pt idx="1957">
                  <c:v>1.5875E-2</c:v>
                </c:pt>
                <c:pt idx="1958">
                  <c:v>1.5875E-2</c:v>
                </c:pt>
                <c:pt idx="1959">
                  <c:v>1.5875E-2</c:v>
                </c:pt>
                <c:pt idx="1960">
                  <c:v>1.5875E-2</c:v>
                </c:pt>
                <c:pt idx="1961">
                  <c:v>1.5875E-2</c:v>
                </c:pt>
                <c:pt idx="1962">
                  <c:v>1.5875E-2</c:v>
                </c:pt>
                <c:pt idx="1963">
                  <c:v>1.5875E-2</c:v>
                </c:pt>
                <c:pt idx="1964">
                  <c:v>1.1429999999999999E-2</c:v>
                </c:pt>
                <c:pt idx="1965">
                  <c:v>1.1429999999999999E-2</c:v>
                </c:pt>
                <c:pt idx="1966">
                  <c:v>1.1429999999999999E-2</c:v>
                </c:pt>
                <c:pt idx="1967">
                  <c:v>1.1429999999999999E-2</c:v>
                </c:pt>
                <c:pt idx="1968">
                  <c:v>1.1429999999999999E-2</c:v>
                </c:pt>
                <c:pt idx="1969">
                  <c:v>1.1429999999999999E-2</c:v>
                </c:pt>
                <c:pt idx="1970">
                  <c:v>1.1429999999999999E-2</c:v>
                </c:pt>
                <c:pt idx="1971">
                  <c:v>1.1429999999999999E-2</c:v>
                </c:pt>
                <c:pt idx="1972">
                  <c:v>1.1429999999999999E-2</c:v>
                </c:pt>
                <c:pt idx="1973">
                  <c:v>1.1429999999999999E-2</c:v>
                </c:pt>
                <c:pt idx="1974">
                  <c:v>1.1429999999999999E-2</c:v>
                </c:pt>
                <c:pt idx="1975">
                  <c:v>1.1429999999999999E-2</c:v>
                </c:pt>
                <c:pt idx="1976">
                  <c:v>1.1429999999999999E-2</c:v>
                </c:pt>
                <c:pt idx="1977">
                  <c:v>1.1429999999999999E-2</c:v>
                </c:pt>
                <c:pt idx="1978">
                  <c:v>1.1429999999999999E-2</c:v>
                </c:pt>
                <c:pt idx="1979">
                  <c:v>1.1429999999999999E-2</c:v>
                </c:pt>
                <c:pt idx="1980">
                  <c:v>1.1429999999999999E-2</c:v>
                </c:pt>
                <c:pt idx="1981">
                  <c:v>1.1429999999999999E-2</c:v>
                </c:pt>
                <c:pt idx="1982">
                  <c:v>1.1429999999999999E-2</c:v>
                </c:pt>
                <c:pt idx="1983">
                  <c:v>1.1429999999999999E-2</c:v>
                </c:pt>
                <c:pt idx="1984">
                  <c:v>1.1429999999999999E-2</c:v>
                </c:pt>
                <c:pt idx="1985">
                  <c:v>1.1429999999999999E-2</c:v>
                </c:pt>
                <c:pt idx="1986">
                  <c:v>1.1429999999999999E-2</c:v>
                </c:pt>
                <c:pt idx="1987">
                  <c:v>1.1429999999999999E-2</c:v>
                </c:pt>
                <c:pt idx="1988">
                  <c:v>1.1429999999999999E-2</c:v>
                </c:pt>
                <c:pt idx="1989">
                  <c:v>1.1429999999999999E-2</c:v>
                </c:pt>
                <c:pt idx="1990">
                  <c:v>1.1429999999999999E-2</c:v>
                </c:pt>
                <c:pt idx="1991">
                  <c:v>1.1429999999999999E-2</c:v>
                </c:pt>
                <c:pt idx="1992">
                  <c:v>1.1429999999999999E-2</c:v>
                </c:pt>
                <c:pt idx="1993">
                  <c:v>1.1429999999999999E-2</c:v>
                </c:pt>
                <c:pt idx="1994">
                  <c:v>1.1429999999999999E-2</c:v>
                </c:pt>
                <c:pt idx="1995">
                  <c:v>1.1429999999999999E-2</c:v>
                </c:pt>
                <c:pt idx="1996">
                  <c:v>1.1429999999999999E-2</c:v>
                </c:pt>
                <c:pt idx="1997">
                  <c:v>1.1429999999999999E-2</c:v>
                </c:pt>
                <c:pt idx="1998">
                  <c:v>1.1429999999999999E-2</c:v>
                </c:pt>
                <c:pt idx="1999">
                  <c:v>1.1429999999999999E-2</c:v>
                </c:pt>
                <c:pt idx="2000">
                  <c:v>1.1429999999999999E-2</c:v>
                </c:pt>
                <c:pt idx="2001">
                  <c:v>1.1429999999999999E-2</c:v>
                </c:pt>
                <c:pt idx="2002">
                  <c:v>1.1429999999999999E-2</c:v>
                </c:pt>
                <c:pt idx="2003">
                  <c:v>1.1429999999999999E-2</c:v>
                </c:pt>
                <c:pt idx="2004">
                  <c:v>1.1429999999999999E-2</c:v>
                </c:pt>
                <c:pt idx="2005">
                  <c:v>1.1429999999999999E-2</c:v>
                </c:pt>
                <c:pt idx="2006">
                  <c:v>1.1429999999999999E-2</c:v>
                </c:pt>
                <c:pt idx="2007">
                  <c:v>1.1429999999999999E-2</c:v>
                </c:pt>
                <c:pt idx="2008">
                  <c:v>1.1429999999999999E-2</c:v>
                </c:pt>
                <c:pt idx="2009">
                  <c:v>1.1429999999999999E-2</c:v>
                </c:pt>
                <c:pt idx="2010">
                  <c:v>1.1429999999999999E-2</c:v>
                </c:pt>
                <c:pt idx="2011">
                  <c:v>1.1429999999999999E-2</c:v>
                </c:pt>
                <c:pt idx="2012">
                  <c:v>1.1429999999999999E-2</c:v>
                </c:pt>
                <c:pt idx="2013">
                  <c:v>1.1429999999999999E-2</c:v>
                </c:pt>
                <c:pt idx="2014">
                  <c:v>1.1429999999999999E-2</c:v>
                </c:pt>
                <c:pt idx="2015">
                  <c:v>1.1429999999999999E-2</c:v>
                </c:pt>
                <c:pt idx="2016">
                  <c:v>1.1429999999999999E-2</c:v>
                </c:pt>
                <c:pt idx="2017">
                  <c:v>1.1429999999999999E-2</c:v>
                </c:pt>
                <c:pt idx="2018">
                  <c:v>1.1429999999999999E-2</c:v>
                </c:pt>
                <c:pt idx="2019">
                  <c:v>1.1429999999999999E-2</c:v>
                </c:pt>
                <c:pt idx="2020">
                  <c:v>1.1429999999999999E-2</c:v>
                </c:pt>
                <c:pt idx="2021">
                  <c:v>1.1429999999999999E-2</c:v>
                </c:pt>
                <c:pt idx="2022">
                  <c:v>1.1429999999999999E-2</c:v>
                </c:pt>
                <c:pt idx="2023">
                  <c:v>1.1429999999999999E-2</c:v>
                </c:pt>
                <c:pt idx="2024">
                  <c:v>1.1429999999999999E-2</c:v>
                </c:pt>
                <c:pt idx="2025">
                  <c:v>1.1429999999999999E-2</c:v>
                </c:pt>
                <c:pt idx="2026">
                  <c:v>1.1429999999999999E-2</c:v>
                </c:pt>
                <c:pt idx="2027">
                  <c:v>1.1429999999999999E-2</c:v>
                </c:pt>
                <c:pt idx="2028">
                  <c:v>1.1429999999999999E-2</c:v>
                </c:pt>
                <c:pt idx="2029">
                  <c:v>1.1429999999999999E-2</c:v>
                </c:pt>
                <c:pt idx="2030">
                  <c:v>1.1429999999999999E-2</c:v>
                </c:pt>
                <c:pt idx="2031">
                  <c:v>1.1429999999999999E-2</c:v>
                </c:pt>
                <c:pt idx="2032">
                  <c:v>1.1429999999999999E-2</c:v>
                </c:pt>
                <c:pt idx="2033">
                  <c:v>1.1429999999999999E-2</c:v>
                </c:pt>
                <c:pt idx="2034">
                  <c:v>1.1429999999999999E-2</c:v>
                </c:pt>
                <c:pt idx="2035">
                  <c:v>1.1429999999999999E-2</c:v>
                </c:pt>
                <c:pt idx="2036">
                  <c:v>1.1429999999999999E-2</c:v>
                </c:pt>
                <c:pt idx="2037">
                  <c:v>1.1429999999999999E-2</c:v>
                </c:pt>
                <c:pt idx="2038">
                  <c:v>1.1429999999999999E-2</c:v>
                </c:pt>
                <c:pt idx="2039">
                  <c:v>1.1429999999999999E-2</c:v>
                </c:pt>
                <c:pt idx="2040">
                  <c:v>1.1429999999999999E-2</c:v>
                </c:pt>
                <c:pt idx="2041">
                  <c:v>1.1429999999999999E-2</c:v>
                </c:pt>
                <c:pt idx="2042">
                  <c:v>1.1429999999999999E-2</c:v>
                </c:pt>
                <c:pt idx="2043">
                  <c:v>1.1429999999999999E-2</c:v>
                </c:pt>
                <c:pt idx="2044">
                  <c:v>1.1429999999999999E-2</c:v>
                </c:pt>
                <c:pt idx="2045">
                  <c:v>1.1429999999999999E-2</c:v>
                </c:pt>
                <c:pt idx="2046">
                  <c:v>1.1429999999999999E-2</c:v>
                </c:pt>
                <c:pt idx="2047">
                  <c:v>1.1429999999999999E-2</c:v>
                </c:pt>
                <c:pt idx="2048">
                  <c:v>1.2826999999999998E-2</c:v>
                </c:pt>
                <c:pt idx="2049">
                  <c:v>1.2826999999999998E-2</c:v>
                </c:pt>
                <c:pt idx="2050">
                  <c:v>1.2826999999999998E-2</c:v>
                </c:pt>
                <c:pt idx="2051">
                  <c:v>1.2826999999999998E-2</c:v>
                </c:pt>
                <c:pt idx="2052">
                  <c:v>1.2826999999999998E-2</c:v>
                </c:pt>
                <c:pt idx="2053">
                  <c:v>1.6192499999999999E-2</c:v>
                </c:pt>
                <c:pt idx="2054">
                  <c:v>1.6192499999999999E-2</c:v>
                </c:pt>
                <c:pt idx="2055">
                  <c:v>1.6192499999999999E-2</c:v>
                </c:pt>
                <c:pt idx="2056">
                  <c:v>1.6192499999999999E-2</c:v>
                </c:pt>
                <c:pt idx="2057">
                  <c:v>1.6192499999999999E-2</c:v>
                </c:pt>
                <c:pt idx="2058">
                  <c:v>1.6192499999999999E-2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7.4295000000000003E-3</c:v>
                </c:pt>
                <c:pt idx="2117">
                  <c:v>7.4295000000000003E-3</c:v>
                </c:pt>
                <c:pt idx="2118">
                  <c:v>7.4295000000000003E-3</c:v>
                </c:pt>
                <c:pt idx="2119">
                  <c:v>7.4295000000000003E-3</c:v>
                </c:pt>
                <c:pt idx="2120">
                  <c:v>7.4295000000000003E-3</c:v>
                </c:pt>
                <c:pt idx="2121">
                  <c:v>7.4295000000000003E-3</c:v>
                </c:pt>
                <c:pt idx="2122">
                  <c:v>7.62E-3</c:v>
                </c:pt>
                <c:pt idx="2123">
                  <c:v>7.62E-3</c:v>
                </c:pt>
                <c:pt idx="2124">
                  <c:v>7.62E-3</c:v>
                </c:pt>
                <c:pt idx="2125">
                  <c:v>7.62E-3</c:v>
                </c:pt>
                <c:pt idx="2126">
                  <c:v>7.62E-3</c:v>
                </c:pt>
                <c:pt idx="2127">
                  <c:v>7.62E-3</c:v>
                </c:pt>
                <c:pt idx="2128">
                  <c:v>7.62E-3</c:v>
                </c:pt>
                <c:pt idx="2129">
                  <c:v>7.62E-3</c:v>
                </c:pt>
                <c:pt idx="2130">
                  <c:v>7.62E-3</c:v>
                </c:pt>
                <c:pt idx="2131">
                  <c:v>7.62E-3</c:v>
                </c:pt>
                <c:pt idx="2132">
                  <c:v>1.7271999999999999E-2</c:v>
                </c:pt>
                <c:pt idx="2133">
                  <c:v>1.7271999999999999E-2</c:v>
                </c:pt>
                <c:pt idx="2134">
                  <c:v>0</c:v>
                </c:pt>
                <c:pt idx="2135">
                  <c:v>4.6799500000000001E-2</c:v>
                </c:pt>
                <c:pt idx="2136">
                  <c:v>4.6799500000000001E-2</c:v>
                </c:pt>
                <c:pt idx="2137">
                  <c:v>4.6799500000000001E-2</c:v>
                </c:pt>
                <c:pt idx="2138">
                  <c:v>4.6799500000000001E-2</c:v>
                </c:pt>
                <c:pt idx="2139">
                  <c:v>4.6799500000000001E-2</c:v>
                </c:pt>
                <c:pt idx="2140">
                  <c:v>4.6799500000000001E-2</c:v>
                </c:pt>
                <c:pt idx="2141">
                  <c:v>4.6799500000000001E-2</c:v>
                </c:pt>
                <c:pt idx="2142">
                  <c:v>4.6799500000000001E-2</c:v>
                </c:pt>
                <c:pt idx="2143">
                  <c:v>4.6799500000000001E-2</c:v>
                </c:pt>
                <c:pt idx="2144">
                  <c:v>4.6799500000000001E-2</c:v>
                </c:pt>
                <c:pt idx="2145">
                  <c:v>4.6799500000000001E-2</c:v>
                </c:pt>
                <c:pt idx="2146">
                  <c:v>4.6799500000000001E-2</c:v>
                </c:pt>
                <c:pt idx="2147">
                  <c:v>4.6799500000000001E-2</c:v>
                </c:pt>
                <c:pt idx="2148">
                  <c:v>4.6799500000000001E-2</c:v>
                </c:pt>
                <c:pt idx="2149">
                  <c:v>4.6799500000000001E-2</c:v>
                </c:pt>
                <c:pt idx="2150">
                  <c:v>4.6799500000000001E-2</c:v>
                </c:pt>
                <c:pt idx="2151">
                  <c:v>4.6799500000000001E-2</c:v>
                </c:pt>
                <c:pt idx="2152">
                  <c:v>4.6799500000000001E-2</c:v>
                </c:pt>
                <c:pt idx="2153">
                  <c:v>4.6799500000000001E-2</c:v>
                </c:pt>
                <c:pt idx="2154">
                  <c:v>4.6799500000000001E-2</c:v>
                </c:pt>
                <c:pt idx="2155">
                  <c:v>4.6799500000000001E-2</c:v>
                </c:pt>
                <c:pt idx="2156">
                  <c:v>4.6799500000000001E-2</c:v>
                </c:pt>
                <c:pt idx="2157">
                  <c:v>4.6799500000000001E-2</c:v>
                </c:pt>
                <c:pt idx="2158">
                  <c:v>4.6799500000000001E-2</c:v>
                </c:pt>
                <c:pt idx="2159">
                  <c:v>4.6799500000000001E-2</c:v>
                </c:pt>
                <c:pt idx="2160">
                  <c:v>4.6799500000000001E-2</c:v>
                </c:pt>
                <c:pt idx="2161">
                  <c:v>4.6799500000000001E-2</c:v>
                </c:pt>
                <c:pt idx="2162">
                  <c:v>4.6799500000000001E-2</c:v>
                </c:pt>
                <c:pt idx="2163">
                  <c:v>4.6799500000000001E-2</c:v>
                </c:pt>
                <c:pt idx="2164">
                  <c:v>4.6799500000000001E-2</c:v>
                </c:pt>
                <c:pt idx="2165">
                  <c:v>4.6799500000000001E-2</c:v>
                </c:pt>
                <c:pt idx="2166">
                  <c:v>4.6799500000000001E-2</c:v>
                </c:pt>
                <c:pt idx="2167">
                  <c:v>4.6799500000000001E-2</c:v>
                </c:pt>
                <c:pt idx="2168">
                  <c:v>4.6799500000000001E-2</c:v>
                </c:pt>
                <c:pt idx="2169">
                  <c:v>4.6799500000000001E-2</c:v>
                </c:pt>
                <c:pt idx="2170">
                  <c:v>4.6799500000000001E-2</c:v>
                </c:pt>
                <c:pt idx="2171">
                  <c:v>4.6799500000000001E-2</c:v>
                </c:pt>
                <c:pt idx="2172">
                  <c:v>4.6799500000000001E-2</c:v>
                </c:pt>
                <c:pt idx="2173">
                  <c:v>4.6799500000000001E-2</c:v>
                </c:pt>
                <c:pt idx="2174">
                  <c:v>4.6799500000000001E-2</c:v>
                </c:pt>
                <c:pt idx="2175">
                  <c:v>4.6799500000000001E-2</c:v>
                </c:pt>
                <c:pt idx="2176">
                  <c:v>4.6799500000000001E-2</c:v>
                </c:pt>
                <c:pt idx="2177">
                  <c:v>4.6799500000000001E-2</c:v>
                </c:pt>
                <c:pt idx="2178">
                  <c:v>4.6799500000000001E-2</c:v>
                </c:pt>
                <c:pt idx="2179">
                  <c:v>4.6799500000000001E-2</c:v>
                </c:pt>
                <c:pt idx="2180">
                  <c:v>4.6799500000000001E-2</c:v>
                </c:pt>
                <c:pt idx="2181">
                  <c:v>4.6799500000000001E-2</c:v>
                </c:pt>
                <c:pt idx="2182">
                  <c:v>4.6799500000000001E-2</c:v>
                </c:pt>
                <c:pt idx="2183">
                  <c:v>4.6799500000000001E-2</c:v>
                </c:pt>
                <c:pt idx="2184">
                  <c:v>4.6799500000000001E-2</c:v>
                </c:pt>
                <c:pt idx="2185">
                  <c:v>4.6799500000000001E-2</c:v>
                </c:pt>
                <c:pt idx="2186">
                  <c:v>4.6799500000000001E-2</c:v>
                </c:pt>
                <c:pt idx="2187">
                  <c:v>4.6799500000000001E-2</c:v>
                </c:pt>
                <c:pt idx="2188">
                  <c:v>4.6799500000000001E-2</c:v>
                </c:pt>
                <c:pt idx="2189">
                  <c:v>4.6799500000000001E-2</c:v>
                </c:pt>
                <c:pt idx="2190">
                  <c:v>4.6799500000000001E-2</c:v>
                </c:pt>
                <c:pt idx="2191">
                  <c:v>4.6799500000000001E-2</c:v>
                </c:pt>
                <c:pt idx="2192">
                  <c:v>4.6799500000000001E-2</c:v>
                </c:pt>
                <c:pt idx="2193">
                  <c:v>4.6799500000000001E-2</c:v>
                </c:pt>
                <c:pt idx="2194">
                  <c:v>4.6799500000000001E-2</c:v>
                </c:pt>
                <c:pt idx="2195">
                  <c:v>4.6799500000000001E-2</c:v>
                </c:pt>
                <c:pt idx="2196">
                  <c:v>4.6799500000000001E-2</c:v>
                </c:pt>
                <c:pt idx="2197">
                  <c:v>4.6799500000000001E-2</c:v>
                </c:pt>
                <c:pt idx="2198">
                  <c:v>4.6799500000000001E-2</c:v>
                </c:pt>
                <c:pt idx="2199">
                  <c:v>4.6799500000000001E-2</c:v>
                </c:pt>
                <c:pt idx="2200">
                  <c:v>4.6799500000000001E-2</c:v>
                </c:pt>
                <c:pt idx="2201">
                  <c:v>4.6799500000000001E-2</c:v>
                </c:pt>
                <c:pt idx="2202">
                  <c:v>4.6799500000000001E-2</c:v>
                </c:pt>
                <c:pt idx="2203">
                  <c:v>4.6799500000000001E-2</c:v>
                </c:pt>
                <c:pt idx="2204">
                  <c:v>4.6799500000000001E-2</c:v>
                </c:pt>
                <c:pt idx="2205">
                  <c:v>4.6799500000000001E-2</c:v>
                </c:pt>
                <c:pt idx="2206">
                  <c:v>4.6799500000000001E-2</c:v>
                </c:pt>
                <c:pt idx="2207">
                  <c:v>4.6799500000000001E-2</c:v>
                </c:pt>
                <c:pt idx="2208">
                  <c:v>1.4223999999999995E-2</c:v>
                </c:pt>
                <c:pt idx="2209">
                  <c:v>1.4223999999999995E-2</c:v>
                </c:pt>
                <c:pt idx="2210">
                  <c:v>1.4223999999999995E-2</c:v>
                </c:pt>
                <c:pt idx="2211">
                  <c:v>1.4223999999999995E-2</c:v>
                </c:pt>
                <c:pt idx="2212">
                  <c:v>1.4223999999999995E-2</c:v>
                </c:pt>
                <c:pt idx="2213">
                  <c:v>1.4223999999999995E-2</c:v>
                </c:pt>
                <c:pt idx="2214">
                  <c:v>1.4223999999999995E-2</c:v>
                </c:pt>
                <c:pt idx="2215">
                  <c:v>1.4223999999999995E-2</c:v>
                </c:pt>
                <c:pt idx="2216">
                  <c:v>1.4223999999999995E-2</c:v>
                </c:pt>
                <c:pt idx="2217">
                  <c:v>1.4223999999999995E-2</c:v>
                </c:pt>
                <c:pt idx="2218">
                  <c:v>1.4223999999999995E-2</c:v>
                </c:pt>
                <c:pt idx="2219">
                  <c:v>1.4223999999999995E-2</c:v>
                </c:pt>
                <c:pt idx="2220">
                  <c:v>1.4223999999999995E-2</c:v>
                </c:pt>
                <c:pt idx="2221">
                  <c:v>1.4223999999999995E-2</c:v>
                </c:pt>
                <c:pt idx="2222">
                  <c:v>1.4223999999999995E-2</c:v>
                </c:pt>
                <c:pt idx="2223">
                  <c:v>1.4223999999999995E-2</c:v>
                </c:pt>
                <c:pt idx="2224">
                  <c:v>1.4223999999999995E-2</c:v>
                </c:pt>
                <c:pt idx="2225">
                  <c:v>1.4223999999999995E-2</c:v>
                </c:pt>
                <c:pt idx="2226">
                  <c:v>1.4223999999999995E-2</c:v>
                </c:pt>
                <c:pt idx="2227">
                  <c:v>1.4223999999999995E-2</c:v>
                </c:pt>
                <c:pt idx="2228">
                  <c:v>1.4223999999999995E-2</c:v>
                </c:pt>
                <c:pt idx="2229">
                  <c:v>1.4223999999999995E-2</c:v>
                </c:pt>
                <c:pt idx="2230">
                  <c:v>1.4223999999999995E-2</c:v>
                </c:pt>
                <c:pt idx="2231">
                  <c:v>1.4223999999999995E-2</c:v>
                </c:pt>
                <c:pt idx="2232">
                  <c:v>1.4223999999999995E-2</c:v>
                </c:pt>
                <c:pt idx="2233">
                  <c:v>1.4223999999999995E-2</c:v>
                </c:pt>
                <c:pt idx="2234">
                  <c:v>1.4223999999999995E-2</c:v>
                </c:pt>
                <c:pt idx="2235">
                  <c:v>1.4223999999999995E-2</c:v>
                </c:pt>
                <c:pt idx="2236">
                  <c:v>1.4223999999999995E-2</c:v>
                </c:pt>
                <c:pt idx="2237">
                  <c:v>1.4223999999999995E-2</c:v>
                </c:pt>
                <c:pt idx="2238">
                  <c:v>1.4223999999999995E-2</c:v>
                </c:pt>
                <c:pt idx="2239">
                  <c:v>1.4223999999999995E-2</c:v>
                </c:pt>
                <c:pt idx="2240">
                  <c:v>1.4223999999999995E-2</c:v>
                </c:pt>
                <c:pt idx="2241">
                  <c:v>1.4223999999999995E-2</c:v>
                </c:pt>
                <c:pt idx="2242">
                  <c:v>1.4223999999999995E-2</c:v>
                </c:pt>
                <c:pt idx="2243">
                  <c:v>9.3980000000000001E-3</c:v>
                </c:pt>
                <c:pt idx="2244">
                  <c:v>9.3980000000000001E-3</c:v>
                </c:pt>
                <c:pt idx="2245">
                  <c:v>1.2699999999999999E-2</c:v>
                </c:pt>
                <c:pt idx="2246">
                  <c:v>1.2699999999999999E-2</c:v>
                </c:pt>
                <c:pt idx="2247">
                  <c:v>1.2699999999999999E-2</c:v>
                </c:pt>
                <c:pt idx="2248">
                  <c:v>1.2699999999999999E-2</c:v>
                </c:pt>
                <c:pt idx="2249">
                  <c:v>1.2699999999999999E-2</c:v>
                </c:pt>
                <c:pt idx="2250">
                  <c:v>1.2699999999999999E-2</c:v>
                </c:pt>
                <c:pt idx="2251">
                  <c:v>1.2699999999999999E-2</c:v>
                </c:pt>
                <c:pt idx="2252">
                  <c:v>1.2699999999999999E-2</c:v>
                </c:pt>
                <c:pt idx="2253">
                  <c:v>1.2699999999999999E-2</c:v>
                </c:pt>
                <c:pt idx="2254">
                  <c:v>1.2699999999999999E-2</c:v>
                </c:pt>
                <c:pt idx="2255">
                  <c:v>1.2699999999999999E-2</c:v>
                </c:pt>
                <c:pt idx="2256">
                  <c:v>1.2699999999999999E-2</c:v>
                </c:pt>
                <c:pt idx="2257">
                  <c:v>1.2699999999999999E-2</c:v>
                </c:pt>
                <c:pt idx="2258">
                  <c:v>1.2699999999999999E-2</c:v>
                </c:pt>
                <c:pt idx="2259">
                  <c:v>1.2699999999999999E-2</c:v>
                </c:pt>
                <c:pt idx="2260">
                  <c:v>1.2699999999999999E-2</c:v>
                </c:pt>
                <c:pt idx="2261">
                  <c:v>1.2699999999999999E-2</c:v>
                </c:pt>
                <c:pt idx="2262">
                  <c:v>1.2699999999999999E-2</c:v>
                </c:pt>
                <c:pt idx="2263">
                  <c:v>1.2699999999999999E-2</c:v>
                </c:pt>
                <c:pt idx="2264">
                  <c:v>1.2699999999999999E-2</c:v>
                </c:pt>
                <c:pt idx="2265">
                  <c:v>1.2699999999999999E-2</c:v>
                </c:pt>
                <c:pt idx="2266">
                  <c:v>1.2699999999999999E-2</c:v>
                </c:pt>
                <c:pt idx="2267">
                  <c:v>1.2699999999999999E-2</c:v>
                </c:pt>
                <c:pt idx="2268">
                  <c:v>1.2699999999999999E-2</c:v>
                </c:pt>
                <c:pt idx="2269">
                  <c:v>1.2699999999999999E-2</c:v>
                </c:pt>
                <c:pt idx="2270">
                  <c:v>1.2699999999999999E-2</c:v>
                </c:pt>
                <c:pt idx="2271">
                  <c:v>1.2699999999999999E-2</c:v>
                </c:pt>
                <c:pt idx="2272">
                  <c:v>1.2699999999999999E-2</c:v>
                </c:pt>
                <c:pt idx="2273">
                  <c:v>1.2699999999999999E-2</c:v>
                </c:pt>
                <c:pt idx="2274">
                  <c:v>1.2699999999999999E-2</c:v>
                </c:pt>
                <c:pt idx="2275">
                  <c:v>1.2699999999999999E-2</c:v>
                </c:pt>
                <c:pt idx="2276">
                  <c:v>1.2699999999999999E-2</c:v>
                </c:pt>
                <c:pt idx="2277">
                  <c:v>1.2699999999999999E-2</c:v>
                </c:pt>
                <c:pt idx="2278">
                  <c:v>1.2699999999999999E-2</c:v>
                </c:pt>
                <c:pt idx="2279">
                  <c:v>1.2699999999999999E-2</c:v>
                </c:pt>
                <c:pt idx="2280">
                  <c:v>1.2699999999999999E-2</c:v>
                </c:pt>
                <c:pt idx="2281">
                  <c:v>1.2699999999999999E-2</c:v>
                </c:pt>
                <c:pt idx="2282">
                  <c:v>1.2699999999999999E-2</c:v>
                </c:pt>
                <c:pt idx="2283">
                  <c:v>1.2699999999999999E-2</c:v>
                </c:pt>
                <c:pt idx="2284">
                  <c:v>1.2699999999999999E-2</c:v>
                </c:pt>
                <c:pt idx="2285">
                  <c:v>1.2699999999999999E-2</c:v>
                </c:pt>
                <c:pt idx="2286">
                  <c:v>1.2699999999999999E-2</c:v>
                </c:pt>
                <c:pt idx="2287">
                  <c:v>1.2699999999999999E-2</c:v>
                </c:pt>
                <c:pt idx="2288">
                  <c:v>1.2699999999999999E-2</c:v>
                </c:pt>
                <c:pt idx="2289">
                  <c:v>1.2699999999999999E-2</c:v>
                </c:pt>
                <c:pt idx="2290">
                  <c:v>1.2699999999999999E-2</c:v>
                </c:pt>
                <c:pt idx="2291">
                  <c:v>1.2699999999999999E-2</c:v>
                </c:pt>
                <c:pt idx="2292">
                  <c:v>1.2699999999999999E-2</c:v>
                </c:pt>
                <c:pt idx="2293">
                  <c:v>1.2699999999999999E-2</c:v>
                </c:pt>
                <c:pt idx="2294">
                  <c:v>1.2699999999999999E-2</c:v>
                </c:pt>
                <c:pt idx="2295">
                  <c:v>1.2699999999999999E-2</c:v>
                </c:pt>
                <c:pt idx="2296">
                  <c:v>1.2699999999999999E-2</c:v>
                </c:pt>
                <c:pt idx="2297">
                  <c:v>1.2699999999999999E-2</c:v>
                </c:pt>
                <c:pt idx="2298">
                  <c:v>1.2699999999999999E-2</c:v>
                </c:pt>
                <c:pt idx="2299">
                  <c:v>1.2699999999999999E-2</c:v>
                </c:pt>
                <c:pt idx="2300">
                  <c:v>1.2699999999999999E-2</c:v>
                </c:pt>
                <c:pt idx="2301">
                  <c:v>1.2699999999999999E-2</c:v>
                </c:pt>
                <c:pt idx="2302">
                  <c:v>1.2699999999999999E-2</c:v>
                </c:pt>
                <c:pt idx="2303">
                  <c:v>1.2699999999999999E-2</c:v>
                </c:pt>
                <c:pt idx="2304">
                  <c:v>1.2699999999999999E-2</c:v>
                </c:pt>
                <c:pt idx="2305">
                  <c:v>1.2699999999999999E-2</c:v>
                </c:pt>
                <c:pt idx="2306">
                  <c:v>1.2699999999999999E-2</c:v>
                </c:pt>
                <c:pt idx="2307">
                  <c:v>1.2699999999999999E-2</c:v>
                </c:pt>
                <c:pt idx="2308">
                  <c:v>1.2699999999999999E-2</c:v>
                </c:pt>
                <c:pt idx="2309">
                  <c:v>1.2699999999999999E-2</c:v>
                </c:pt>
                <c:pt idx="2310">
                  <c:v>1.2699999999999999E-2</c:v>
                </c:pt>
                <c:pt idx="2311">
                  <c:v>1.2699999999999999E-2</c:v>
                </c:pt>
                <c:pt idx="2312">
                  <c:v>1.2699999999999999E-2</c:v>
                </c:pt>
                <c:pt idx="2313">
                  <c:v>1.4922499999999998E-2</c:v>
                </c:pt>
                <c:pt idx="2314">
                  <c:v>1.4922499999999998E-2</c:v>
                </c:pt>
                <c:pt idx="2315">
                  <c:v>1.4922499999999998E-2</c:v>
                </c:pt>
                <c:pt idx="2316">
                  <c:v>1.4922499999999998E-2</c:v>
                </c:pt>
                <c:pt idx="2317">
                  <c:v>1.4922499999999998E-2</c:v>
                </c:pt>
                <c:pt idx="2318">
                  <c:v>1.4922499999999998E-2</c:v>
                </c:pt>
                <c:pt idx="2319">
                  <c:v>1.4922499999999998E-2</c:v>
                </c:pt>
                <c:pt idx="2320">
                  <c:v>1.4922499999999998E-2</c:v>
                </c:pt>
                <c:pt idx="2321">
                  <c:v>1.4922499999999998E-2</c:v>
                </c:pt>
                <c:pt idx="2322">
                  <c:v>1.4922499999999998E-2</c:v>
                </c:pt>
                <c:pt idx="2323">
                  <c:v>1.4922499999999998E-2</c:v>
                </c:pt>
                <c:pt idx="2324">
                  <c:v>1.4922499999999998E-2</c:v>
                </c:pt>
                <c:pt idx="2325">
                  <c:v>1.4922499999999998E-2</c:v>
                </c:pt>
                <c:pt idx="2326">
                  <c:v>1.4922499999999998E-2</c:v>
                </c:pt>
                <c:pt idx="2327">
                  <c:v>1.4922499999999998E-2</c:v>
                </c:pt>
                <c:pt idx="2328">
                  <c:v>1.4922499999999998E-2</c:v>
                </c:pt>
                <c:pt idx="2329">
                  <c:v>1.4922499999999998E-2</c:v>
                </c:pt>
                <c:pt idx="2330">
                  <c:v>1.4922499999999998E-2</c:v>
                </c:pt>
                <c:pt idx="2331">
                  <c:v>1.4922499999999998E-2</c:v>
                </c:pt>
                <c:pt idx="2332">
                  <c:v>1.4922499999999998E-2</c:v>
                </c:pt>
                <c:pt idx="2333">
                  <c:v>1.4922499999999998E-2</c:v>
                </c:pt>
                <c:pt idx="2334">
                  <c:v>1.4922499999999998E-2</c:v>
                </c:pt>
                <c:pt idx="2335">
                  <c:v>1.4922499999999998E-2</c:v>
                </c:pt>
                <c:pt idx="2336">
                  <c:v>1.4922499999999998E-2</c:v>
                </c:pt>
                <c:pt idx="2337">
                  <c:v>1.4922499999999998E-2</c:v>
                </c:pt>
                <c:pt idx="2338">
                  <c:v>1.4922499999999998E-2</c:v>
                </c:pt>
                <c:pt idx="2339">
                  <c:v>1.4922499999999998E-2</c:v>
                </c:pt>
                <c:pt idx="2340">
                  <c:v>1.4922499999999998E-2</c:v>
                </c:pt>
                <c:pt idx="2341">
                  <c:v>1.4922499999999998E-2</c:v>
                </c:pt>
                <c:pt idx="2342">
                  <c:v>1.4922499999999998E-2</c:v>
                </c:pt>
                <c:pt idx="2343">
                  <c:v>1.4922499999999998E-2</c:v>
                </c:pt>
                <c:pt idx="2344">
                  <c:v>1.4922499999999998E-2</c:v>
                </c:pt>
                <c:pt idx="2345">
                  <c:v>1.4922499999999998E-2</c:v>
                </c:pt>
                <c:pt idx="2346">
                  <c:v>1.4922499999999998E-2</c:v>
                </c:pt>
                <c:pt idx="2347">
                  <c:v>5.9054999999999993E-3</c:v>
                </c:pt>
                <c:pt idx="2348">
                  <c:v>5.9054999999999993E-3</c:v>
                </c:pt>
                <c:pt idx="2349">
                  <c:v>5.9054999999999993E-3</c:v>
                </c:pt>
                <c:pt idx="2350">
                  <c:v>5.9054999999999993E-3</c:v>
                </c:pt>
                <c:pt idx="2351">
                  <c:v>5.9054999999999993E-3</c:v>
                </c:pt>
                <c:pt idx="2352">
                  <c:v>5.9054999999999993E-3</c:v>
                </c:pt>
                <c:pt idx="2353">
                  <c:v>5.9054999999999993E-3</c:v>
                </c:pt>
                <c:pt idx="2354">
                  <c:v>5.9054999999999993E-3</c:v>
                </c:pt>
                <c:pt idx="2355">
                  <c:v>1.2699999999999999E-2</c:v>
                </c:pt>
                <c:pt idx="2356">
                  <c:v>1.2699999999999999E-2</c:v>
                </c:pt>
                <c:pt idx="2357">
                  <c:v>1.2699999999999999E-2</c:v>
                </c:pt>
                <c:pt idx="2358">
                  <c:v>1.2699999999999999E-2</c:v>
                </c:pt>
                <c:pt idx="2359">
                  <c:v>1.2699999999999999E-2</c:v>
                </c:pt>
                <c:pt idx="2360">
                  <c:v>1.2699999999999999E-2</c:v>
                </c:pt>
                <c:pt idx="2361">
                  <c:v>1.2699999999999999E-2</c:v>
                </c:pt>
                <c:pt idx="2362">
                  <c:v>1.2699999999999999E-2</c:v>
                </c:pt>
                <c:pt idx="2363">
                  <c:v>1.2699999999999999E-2</c:v>
                </c:pt>
                <c:pt idx="2364">
                  <c:v>1.2699999999999999E-2</c:v>
                </c:pt>
                <c:pt idx="2365">
                  <c:v>1.2699999999999999E-2</c:v>
                </c:pt>
                <c:pt idx="2366">
                  <c:v>1.2699999999999999E-2</c:v>
                </c:pt>
                <c:pt idx="2367">
                  <c:v>1.2699999999999999E-2</c:v>
                </c:pt>
                <c:pt idx="2368">
                  <c:v>1.2699999999999999E-2</c:v>
                </c:pt>
                <c:pt idx="2369">
                  <c:v>1.2699999999999999E-2</c:v>
                </c:pt>
                <c:pt idx="2370">
                  <c:v>2.8447999999999998E-2</c:v>
                </c:pt>
                <c:pt idx="2371">
                  <c:v>2.8447999999999998E-2</c:v>
                </c:pt>
                <c:pt idx="2372">
                  <c:v>2.8447999999999998E-2</c:v>
                </c:pt>
                <c:pt idx="2373">
                  <c:v>2.8447999999999998E-2</c:v>
                </c:pt>
                <c:pt idx="2374">
                  <c:v>2.8447999999999998E-2</c:v>
                </c:pt>
                <c:pt idx="2375">
                  <c:v>2.8447999999999998E-2</c:v>
                </c:pt>
                <c:pt idx="2376">
                  <c:v>2.8447999999999998E-2</c:v>
                </c:pt>
                <c:pt idx="2377">
                  <c:v>2.8447999999999998E-2</c:v>
                </c:pt>
                <c:pt idx="2378">
                  <c:v>2.8447999999999998E-2</c:v>
                </c:pt>
                <c:pt idx="2379">
                  <c:v>2.8447999999999998E-2</c:v>
                </c:pt>
                <c:pt idx="2380">
                  <c:v>2.8447999999999998E-2</c:v>
                </c:pt>
                <c:pt idx="2381">
                  <c:v>1.3335E-2</c:v>
                </c:pt>
                <c:pt idx="2382">
                  <c:v>1.3335E-2</c:v>
                </c:pt>
                <c:pt idx="2383">
                  <c:v>1.3335E-2</c:v>
                </c:pt>
                <c:pt idx="2384">
                  <c:v>1.3335E-2</c:v>
                </c:pt>
                <c:pt idx="2385">
                  <c:v>1.3335E-2</c:v>
                </c:pt>
                <c:pt idx="2386">
                  <c:v>1.3335E-2</c:v>
                </c:pt>
                <c:pt idx="2387">
                  <c:v>1.1049E-2</c:v>
                </c:pt>
                <c:pt idx="2388">
                  <c:v>1.1049E-2</c:v>
                </c:pt>
                <c:pt idx="2389">
                  <c:v>1.1049E-2</c:v>
                </c:pt>
                <c:pt idx="2390">
                  <c:v>1.1049E-2</c:v>
                </c:pt>
                <c:pt idx="2391">
                  <c:v>1.1049E-2</c:v>
                </c:pt>
                <c:pt idx="2392">
                  <c:v>1.1049E-2</c:v>
                </c:pt>
                <c:pt idx="2393">
                  <c:v>1.1049E-2</c:v>
                </c:pt>
                <c:pt idx="2394">
                  <c:v>1.1049E-2</c:v>
                </c:pt>
                <c:pt idx="2395">
                  <c:v>1.1049E-2</c:v>
                </c:pt>
                <c:pt idx="2396">
                  <c:v>1.1049E-2</c:v>
                </c:pt>
                <c:pt idx="2397">
                  <c:v>1.1049E-2</c:v>
                </c:pt>
                <c:pt idx="2398">
                  <c:v>1.1049E-2</c:v>
                </c:pt>
                <c:pt idx="2399">
                  <c:v>1.1049E-2</c:v>
                </c:pt>
                <c:pt idx="2400">
                  <c:v>1.1049E-2</c:v>
                </c:pt>
                <c:pt idx="2401">
                  <c:v>1.1049E-2</c:v>
                </c:pt>
                <c:pt idx="2402">
                  <c:v>1.1049E-2</c:v>
                </c:pt>
                <c:pt idx="2403">
                  <c:v>1.1049E-2</c:v>
                </c:pt>
                <c:pt idx="2404">
                  <c:v>1.1049E-2</c:v>
                </c:pt>
                <c:pt idx="2405">
                  <c:v>1.1049E-2</c:v>
                </c:pt>
                <c:pt idx="2406">
                  <c:v>1.1049E-2</c:v>
                </c:pt>
                <c:pt idx="2407">
                  <c:v>1.1049E-2</c:v>
                </c:pt>
                <c:pt idx="2408">
                  <c:v>1.1049E-2</c:v>
                </c:pt>
                <c:pt idx="2409">
                  <c:v>1.1049E-2</c:v>
                </c:pt>
                <c:pt idx="2410">
                  <c:v>1.1049E-2</c:v>
                </c:pt>
                <c:pt idx="2411">
                  <c:v>1.1049E-2</c:v>
                </c:pt>
                <c:pt idx="2412">
                  <c:v>1.1049E-2</c:v>
                </c:pt>
                <c:pt idx="2413">
                  <c:v>1.1049E-2</c:v>
                </c:pt>
                <c:pt idx="2414">
                  <c:v>1.1049E-2</c:v>
                </c:pt>
                <c:pt idx="2415">
                  <c:v>1.1049E-2</c:v>
                </c:pt>
                <c:pt idx="2416">
                  <c:v>1.1049E-2</c:v>
                </c:pt>
                <c:pt idx="2417">
                  <c:v>1.1049E-2</c:v>
                </c:pt>
                <c:pt idx="2418">
                  <c:v>1.1049E-2</c:v>
                </c:pt>
                <c:pt idx="2419">
                  <c:v>1.1049E-2</c:v>
                </c:pt>
                <c:pt idx="2420">
                  <c:v>1.1049E-2</c:v>
                </c:pt>
                <c:pt idx="2421">
                  <c:v>1.1049E-2</c:v>
                </c:pt>
                <c:pt idx="2422">
                  <c:v>1.1049E-2</c:v>
                </c:pt>
                <c:pt idx="2423">
                  <c:v>1.1049E-2</c:v>
                </c:pt>
                <c:pt idx="2424">
                  <c:v>1.1049E-2</c:v>
                </c:pt>
                <c:pt idx="2425">
                  <c:v>1.1049E-2</c:v>
                </c:pt>
                <c:pt idx="2426">
                  <c:v>1.1049E-2</c:v>
                </c:pt>
                <c:pt idx="2427">
                  <c:v>9.6519999999999974E-3</c:v>
                </c:pt>
                <c:pt idx="2428">
                  <c:v>9.6519999999999974E-3</c:v>
                </c:pt>
                <c:pt idx="2429">
                  <c:v>9.6519999999999974E-3</c:v>
                </c:pt>
                <c:pt idx="2430">
                  <c:v>9.6519999999999974E-3</c:v>
                </c:pt>
                <c:pt idx="2431">
                  <c:v>9.6519999999999974E-3</c:v>
                </c:pt>
                <c:pt idx="2432">
                  <c:v>9.6519999999999974E-3</c:v>
                </c:pt>
                <c:pt idx="2433">
                  <c:v>9.6519999999999974E-3</c:v>
                </c:pt>
                <c:pt idx="2434">
                  <c:v>9.6519999999999974E-3</c:v>
                </c:pt>
                <c:pt idx="2435">
                  <c:v>9.6519999999999974E-3</c:v>
                </c:pt>
                <c:pt idx="2436">
                  <c:v>9.6519999999999974E-3</c:v>
                </c:pt>
                <c:pt idx="2437">
                  <c:v>9.6519999999999974E-3</c:v>
                </c:pt>
                <c:pt idx="2438">
                  <c:v>9.6519999999999974E-3</c:v>
                </c:pt>
                <c:pt idx="2439">
                  <c:v>9.6519999999999974E-3</c:v>
                </c:pt>
                <c:pt idx="2440">
                  <c:v>9.6519999999999974E-3</c:v>
                </c:pt>
                <c:pt idx="2441">
                  <c:v>9.6519999999999974E-3</c:v>
                </c:pt>
                <c:pt idx="2442">
                  <c:v>9.6519999999999974E-3</c:v>
                </c:pt>
                <c:pt idx="2443">
                  <c:v>9.6519999999999974E-3</c:v>
                </c:pt>
                <c:pt idx="2444">
                  <c:v>9.6519999999999974E-3</c:v>
                </c:pt>
                <c:pt idx="2445">
                  <c:v>9.6519999999999974E-3</c:v>
                </c:pt>
                <c:pt idx="2446">
                  <c:v>9.6519999999999974E-3</c:v>
                </c:pt>
                <c:pt idx="2447">
                  <c:v>4.3179999999999998E-3</c:v>
                </c:pt>
                <c:pt idx="2448">
                  <c:v>4.3179999999999998E-3</c:v>
                </c:pt>
                <c:pt idx="2449">
                  <c:v>4.3179999999999998E-3</c:v>
                </c:pt>
                <c:pt idx="2450">
                  <c:v>4.3179999999999998E-3</c:v>
                </c:pt>
                <c:pt idx="2451">
                  <c:v>4.3179999999999998E-3</c:v>
                </c:pt>
                <c:pt idx="2452">
                  <c:v>4.3179999999999998E-3</c:v>
                </c:pt>
                <c:pt idx="2453">
                  <c:v>4.3179999999999998E-3</c:v>
                </c:pt>
                <c:pt idx="2454">
                  <c:v>4.3179999999999998E-3</c:v>
                </c:pt>
                <c:pt idx="2455">
                  <c:v>4.3179999999999998E-3</c:v>
                </c:pt>
                <c:pt idx="2456">
                  <c:v>4.3179999999999998E-3</c:v>
                </c:pt>
                <c:pt idx="2457">
                  <c:v>4.3179999999999998E-3</c:v>
                </c:pt>
                <c:pt idx="2458">
                  <c:v>4.3179999999999998E-3</c:v>
                </c:pt>
                <c:pt idx="2459">
                  <c:v>4.3179999999999998E-3</c:v>
                </c:pt>
                <c:pt idx="2460">
                  <c:v>4.3179999999999998E-3</c:v>
                </c:pt>
                <c:pt idx="2461">
                  <c:v>4.3179999999999998E-3</c:v>
                </c:pt>
                <c:pt idx="2462">
                  <c:v>4.3179999999999998E-3</c:v>
                </c:pt>
                <c:pt idx="2463">
                  <c:v>4.3179999999999998E-3</c:v>
                </c:pt>
                <c:pt idx="2464">
                  <c:v>4.3179999999999998E-3</c:v>
                </c:pt>
                <c:pt idx="2465">
                  <c:v>4.3179999999999998E-3</c:v>
                </c:pt>
                <c:pt idx="2466">
                  <c:v>4.3179999999999998E-3</c:v>
                </c:pt>
                <c:pt idx="2467">
                  <c:v>4.3179999999999998E-3</c:v>
                </c:pt>
                <c:pt idx="2468">
                  <c:v>4.3179999999999998E-3</c:v>
                </c:pt>
                <c:pt idx="2469">
                  <c:v>4.3179999999999998E-3</c:v>
                </c:pt>
                <c:pt idx="2470">
                  <c:v>4.3179999999999998E-3</c:v>
                </c:pt>
                <c:pt idx="2471">
                  <c:v>4.3179999999999998E-3</c:v>
                </c:pt>
                <c:pt idx="2472">
                  <c:v>4.3179999999999998E-3</c:v>
                </c:pt>
                <c:pt idx="2473">
                  <c:v>4.3179999999999998E-3</c:v>
                </c:pt>
                <c:pt idx="2474">
                  <c:v>4.3179999999999998E-3</c:v>
                </c:pt>
                <c:pt idx="2475">
                  <c:v>4.3179999999999998E-3</c:v>
                </c:pt>
                <c:pt idx="2476">
                  <c:v>4.3179999999999998E-3</c:v>
                </c:pt>
                <c:pt idx="2477">
                  <c:v>4.3179999999999998E-3</c:v>
                </c:pt>
                <c:pt idx="2478">
                  <c:v>4.3179999999999998E-3</c:v>
                </c:pt>
                <c:pt idx="2479">
                  <c:v>4.3179999999999998E-3</c:v>
                </c:pt>
                <c:pt idx="2480">
                  <c:v>4.3179999999999998E-3</c:v>
                </c:pt>
                <c:pt idx="2481">
                  <c:v>4.3179999999999998E-3</c:v>
                </c:pt>
                <c:pt idx="2482">
                  <c:v>4.3179999999999998E-3</c:v>
                </c:pt>
                <c:pt idx="2483">
                  <c:v>4.3179999999999998E-3</c:v>
                </c:pt>
                <c:pt idx="2484">
                  <c:v>4.3179999999999998E-3</c:v>
                </c:pt>
                <c:pt idx="2485">
                  <c:v>4.3179999999999998E-3</c:v>
                </c:pt>
                <c:pt idx="2486">
                  <c:v>4.3179999999999998E-3</c:v>
                </c:pt>
                <c:pt idx="2487">
                  <c:v>4.3179999999999998E-3</c:v>
                </c:pt>
                <c:pt idx="2488">
                  <c:v>1.2191999999999998E-2</c:v>
                </c:pt>
                <c:pt idx="2489">
                  <c:v>1.2191999999999998E-2</c:v>
                </c:pt>
                <c:pt idx="2490">
                  <c:v>1.2191999999999998E-2</c:v>
                </c:pt>
                <c:pt idx="2491">
                  <c:v>1.2191999999999998E-2</c:v>
                </c:pt>
                <c:pt idx="2492">
                  <c:v>1.2191999999999998E-2</c:v>
                </c:pt>
                <c:pt idx="2493">
                  <c:v>1.2191999999999998E-2</c:v>
                </c:pt>
                <c:pt idx="2494">
                  <c:v>1.2191999999999998E-2</c:v>
                </c:pt>
                <c:pt idx="2495">
                  <c:v>1.2191999999999998E-2</c:v>
                </c:pt>
                <c:pt idx="2496">
                  <c:v>1.2191999999999998E-2</c:v>
                </c:pt>
                <c:pt idx="2497">
                  <c:v>1.2191999999999998E-2</c:v>
                </c:pt>
                <c:pt idx="2498">
                  <c:v>1.2191999999999998E-2</c:v>
                </c:pt>
                <c:pt idx="2499">
                  <c:v>1.2191999999999998E-2</c:v>
                </c:pt>
                <c:pt idx="2500">
                  <c:v>1.2191999999999998E-2</c:v>
                </c:pt>
                <c:pt idx="2501">
                  <c:v>1.2191999999999998E-2</c:v>
                </c:pt>
                <c:pt idx="2502">
                  <c:v>1.2191999999999998E-2</c:v>
                </c:pt>
                <c:pt idx="2503">
                  <c:v>1.2191999999999998E-2</c:v>
                </c:pt>
                <c:pt idx="2504">
                  <c:v>1.2191999999999998E-2</c:v>
                </c:pt>
                <c:pt idx="2505">
                  <c:v>1.2191999999999998E-2</c:v>
                </c:pt>
                <c:pt idx="2506">
                  <c:v>1.2191999999999998E-2</c:v>
                </c:pt>
                <c:pt idx="2507">
                  <c:v>1.2191999999999998E-2</c:v>
                </c:pt>
                <c:pt idx="2508">
                  <c:v>1.2191999999999998E-2</c:v>
                </c:pt>
                <c:pt idx="2509">
                  <c:v>1.2191999999999998E-2</c:v>
                </c:pt>
                <c:pt idx="2510">
                  <c:v>1.2191999999999998E-2</c:v>
                </c:pt>
                <c:pt idx="2511">
                  <c:v>1.2191999999999998E-2</c:v>
                </c:pt>
                <c:pt idx="2512">
                  <c:v>1.2191999999999998E-2</c:v>
                </c:pt>
                <c:pt idx="2513">
                  <c:v>1.2191999999999998E-2</c:v>
                </c:pt>
                <c:pt idx="2514">
                  <c:v>1.2191999999999998E-2</c:v>
                </c:pt>
                <c:pt idx="2515">
                  <c:v>1.2191999999999998E-2</c:v>
                </c:pt>
                <c:pt idx="2516">
                  <c:v>1.2191999999999998E-2</c:v>
                </c:pt>
                <c:pt idx="2517">
                  <c:v>1.2191999999999998E-2</c:v>
                </c:pt>
                <c:pt idx="2518">
                  <c:v>1.2191999999999998E-2</c:v>
                </c:pt>
                <c:pt idx="2519">
                  <c:v>1.2191999999999998E-2</c:v>
                </c:pt>
                <c:pt idx="2520">
                  <c:v>1.2191999999999998E-2</c:v>
                </c:pt>
                <c:pt idx="2521">
                  <c:v>1.2191999999999998E-2</c:v>
                </c:pt>
                <c:pt idx="2522">
                  <c:v>1.2191999999999998E-2</c:v>
                </c:pt>
                <c:pt idx="2523">
                  <c:v>1.2191999999999998E-2</c:v>
                </c:pt>
                <c:pt idx="2524">
                  <c:v>1.2191999999999998E-2</c:v>
                </c:pt>
                <c:pt idx="2525">
                  <c:v>1.2191999999999998E-2</c:v>
                </c:pt>
                <c:pt idx="2526">
                  <c:v>1.2191999999999998E-2</c:v>
                </c:pt>
                <c:pt idx="2527">
                  <c:v>1.2191999999999998E-2</c:v>
                </c:pt>
                <c:pt idx="2528">
                  <c:v>1.2191999999999998E-2</c:v>
                </c:pt>
                <c:pt idx="2529">
                  <c:v>1.2191999999999998E-2</c:v>
                </c:pt>
                <c:pt idx="2530">
                  <c:v>1.2191999999999998E-2</c:v>
                </c:pt>
                <c:pt idx="2531">
                  <c:v>1.2191999999999998E-2</c:v>
                </c:pt>
                <c:pt idx="2532">
                  <c:v>1.2191999999999998E-2</c:v>
                </c:pt>
                <c:pt idx="2533">
                  <c:v>1.2191999999999998E-2</c:v>
                </c:pt>
                <c:pt idx="2534">
                  <c:v>1.2191999999999998E-2</c:v>
                </c:pt>
                <c:pt idx="2535">
                  <c:v>1.2191999999999998E-2</c:v>
                </c:pt>
                <c:pt idx="2536">
                  <c:v>1.2191999999999998E-2</c:v>
                </c:pt>
                <c:pt idx="2537">
                  <c:v>1.2191999999999998E-2</c:v>
                </c:pt>
                <c:pt idx="2538">
                  <c:v>1.2191999999999998E-2</c:v>
                </c:pt>
                <c:pt idx="2539">
                  <c:v>1.2191999999999998E-2</c:v>
                </c:pt>
                <c:pt idx="2540">
                  <c:v>1.2191999999999998E-2</c:v>
                </c:pt>
                <c:pt idx="2541">
                  <c:v>1.2191999999999998E-2</c:v>
                </c:pt>
                <c:pt idx="2542">
                  <c:v>1.2191999999999998E-2</c:v>
                </c:pt>
                <c:pt idx="2543">
                  <c:v>1.2191999999999998E-2</c:v>
                </c:pt>
                <c:pt idx="2544">
                  <c:v>1.2191999999999998E-2</c:v>
                </c:pt>
                <c:pt idx="2545">
                  <c:v>1.2191999999999998E-2</c:v>
                </c:pt>
                <c:pt idx="2546">
                  <c:v>1.2191999999999998E-2</c:v>
                </c:pt>
                <c:pt idx="2547">
                  <c:v>1.2191999999999998E-2</c:v>
                </c:pt>
                <c:pt idx="2548">
                  <c:v>1.2191999999999998E-2</c:v>
                </c:pt>
                <c:pt idx="2549">
                  <c:v>1.2191999999999998E-2</c:v>
                </c:pt>
                <c:pt idx="2550">
                  <c:v>1.2191999999999998E-2</c:v>
                </c:pt>
                <c:pt idx="2551">
                  <c:v>1.2191999999999998E-2</c:v>
                </c:pt>
                <c:pt idx="2552">
                  <c:v>1.2191999999999998E-2</c:v>
                </c:pt>
                <c:pt idx="2553">
                  <c:v>1.2191999999999998E-2</c:v>
                </c:pt>
                <c:pt idx="2554">
                  <c:v>1.2191999999999998E-2</c:v>
                </c:pt>
                <c:pt idx="2555">
                  <c:v>1.2191999999999998E-2</c:v>
                </c:pt>
                <c:pt idx="2556">
                  <c:v>1.2191999999999998E-2</c:v>
                </c:pt>
                <c:pt idx="2557">
                  <c:v>1.2191999999999998E-2</c:v>
                </c:pt>
                <c:pt idx="2558">
                  <c:v>1.2191999999999998E-2</c:v>
                </c:pt>
                <c:pt idx="2559">
                  <c:v>1.2191999999999998E-2</c:v>
                </c:pt>
                <c:pt idx="2560">
                  <c:v>1.2191999999999998E-2</c:v>
                </c:pt>
                <c:pt idx="2561">
                  <c:v>1.2191999999999998E-2</c:v>
                </c:pt>
                <c:pt idx="2562">
                  <c:v>1.2191999999999998E-2</c:v>
                </c:pt>
                <c:pt idx="2563">
                  <c:v>1.2191999999999998E-2</c:v>
                </c:pt>
                <c:pt idx="2564">
                  <c:v>1.2191999999999998E-2</c:v>
                </c:pt>
                <c:pt idx="2565">
                  <c:v>1.2191999999999998E-2</c:v>
                </c:pt>
                <c:pt idx="2566">
                  <c:v>1.2191999999999998E-2</c:v>
                </c:pt>
                <c:pt idx="2567">
                  <c:v>1.2191999999999998E-2</c:v>
                </c:pt>
                <c:pt idx="2568">
                  <c:v>1.2191999999999998E-2</c:v>
                </c:pt>
                <c:pt idx="2569">
                  <c:v>1.2191999999999998E-2</c:v>
                </c:pt>
                <c:pt idx="2570">
                  <c:v>1.2191999999999998E-2</c:v>
                </c:pt>
                <c:pt idx="2571">
                  <c:v>1.2191999999999998E-2</c:v>
                </c:pt>
                <c:pt idx="2572">
                  <c:v>1.2191999999999998E-2</c:v>
                </c:pt>
                <c:pt idx="2573">
                  <c:v>1.2191999999999998E-2</c:v>
                </c:pt>
                <c:pt idx="2574">
                  <c:v>1.2191999999999998E-2</c:v>
                </c:pt>
                <c:pt idx="2575">
                  <c:v>1.2191999999999998E-2</c:v>
                </c:pt>
                <c:pt idx="2576">
                  <c:v>1.2191999999999998E-2</c:v>
                </c:pt>
                <c:pt idx="2577">
                  <c:v>1.2191999999999998E-2</c:v>
                </c:pt>
                <c:pt idx="2578">
                  <c:v>1.2191999999999998E-2</c:v>
                </c:pt>
                <c:pt idx="2579">
                  <c:v>1.2191999999999998E-2</c:v>
                </c:pt>
                <c:pt idx="2580">
                  <c:v>1.2191999999999998E-2</c:v>
                </c:pt>
                <c:pt idx="2581">
                  <c:v>1.2191999999999998E-2</c:v>
                </c:pt>
                <c:pt idx="2582">
                  <c:v>1.2191999999999998E-2</c:v>
                </c:pt>
                <c:pt idx="2583">
                  <c:v>1.2191999999999998E-2</c:v>
                </c:pt>
                <c:pt idx="2584">
                  <c:v>1.2191999999999998E-2</c:v>
                </c:pt>
                <c:pt idx="2585">
                  <c:v>1.2191999999999998E-2</c:v>
                </c:pt>
                <c:pt idx="2586">
                  <c:v>1.2191999999999998E-2</c:v>
                </c:pt>
                <c:pt idx="2587">
                  <c:v>1.2191999999999998E-2</c:v>
                </c:pt>
                <c:pt idx="2588">
                  <c:v>1.2191999999999998E-2</c:v>
                </c:pt>
                <c:pt idx="2589">
                  <c:v>1.2191999999999998E-2</c:v>
                </c:pt>
                <c:pt idx="2590">
                  <c:v>1.2191999999999998E-2</c:v>
                </c:pt>
                <c:pt idx="2591">
                  <c:v>1.2191999999999998E-2</c:v>
                </c:pt>
                <c:pt idx="2592">
                  <c:v>1.2191999999999998E-2</c:v>
                </c:pt>
                <c:pt idx="2593">
                  <c:v>1.2191999999999998E-2</c:v>
                </c:pt>
                <c:pt idx="2594">
                  <c:v>1.2191999999999998E-2</c:v>
                </c:pt>
                <c:pt idx="2595">
                  <c:v>1.2191999999999998E-2</c:v>
                </c:pt>
                <c:pt idx="2596">
                  <c:v>1.2191999999999998E-2</c:v>
                </c:pt>
                <c:pt idx="2597">
                  <c:v>1.2191999999999998E-2</c:v>
                </c:pt>
                <c:pt idx="2598">
                  <c:v>1.2191999999999998E-2</c:v>
                </c:pt>
                <c:pt idx="2599">
                  <c:v>1.2191999999999998E-2</c:v>
                </c:pt>
                <c:pt idx="2600">
                  <c:v>1.2191999999999998E-2</c:v>
                </c:pt>
                <c:pt idx="2601">
                  <c:v>1.2191999999999998E-2</c:v>
                </c:pt>
                <c:pt idx="2602">
                  <c:v>1.2191999999999998E-2</c:v>
                </c:pt>
                <c:pt idx="2603">
                  <c:v>1.2191999999999998E-2</c:v>
                </c:pt>
                <c:pt idx="2604">
                  <c:v>1.2191999999999998E-2</c:v>
                </c:pt>
                <c:pt idx="2605">
                  <c:v>1.2191999999999998E-2</c:v>
                </c:pt>
                <c:pt idx="2606">
                  <c:v>1.2191999999999998E-2</c:v>
                </c:pt>
                <c:pt idx="2607">
                  <c:v>1.2191999999999998E-2</c:v>
                </c:pt>
                <c:pt idx="2608">
                  <c:v>1.2191999999999998E-2</c:v>
                </c:pt>
                <c:pt idx="2609">
                  <c:v>1.2191999999999998E-2</c:v>
                </c:pt>
                <c:pt idx="2610">
                  <c:v>1.2191999999999998E-2</c:v>
                </c:pt>
                <c:pt idx="2611">
                  <c:v>1.2191999999999998E-2</c:v>
                </c:pt>
                <c:pt idx="2612">
                  <c:v>1.2191999999999998E-2</c:v>
                </c:pt>
                <c:pt idx="2613">
                  <c:v>1.2191999999999998E-2</c:v>
                </c:pt>
                <c:pt idx="2614">
                  <c:v>1.2191999999999998E-2</c:v>
                </c:pt>
                <c:pt idx="2615">
                  <c:v>1.2191999999999998E-2</c:v>
                </c:pt>
                <c:pt idx="2616">
                  <c:v>1.2191999999999998E-2</c:v>
                </c:pt>
                <c:pt idx="2617">
                  <c:v>1.2191999999999998E-2</c:v>
                </c:pt>
                <c:pt idx="2618">
                  <c:v>1.2191999999999998E-2</c:v>
                </c:pt>
                <c:pt idx="2619">
                  <c:v>1.2191999999999998E-2</c:v>
                </c:pt>
                <c:pt idx="2620">
                  <c:v>1.2191999999999998E-2</c:v>
                </c:pt>
                <c:pt idx="2621">
                  <c:v>1.2191999999999998E-2</c:v>
                </c:pt>
                <c:pt idx="2622">
                  <c:v>1.2191999999999998E-2</c:v>
                </c:pt>
                <c:pt idx="2623">
                  <c:v>1.2191999999999998E-2</c:v>
                </c:pt>
                <c:pt idx="2624">
                  <c:v>1.2191999999999998E-2</c:v>
                </c:pt>
                <c:pt idx="2625">
                  <c:v>1.2191999999999998E-2</c:v>
                </c:pt>
                <c:pt idx="2626">
                  <c:v>1.2191999999999998E-2</c:v>
                </c:pt>
                <c:pt idx="2627">
                  <c:v>1.2191999999999998E-2</c:v>
                </c:pt>
                <c:pt idx="2628">
                  <c:v>1.2191999999999998E-2</c:v>
                </c:pt>
                <c:pt idx="2629">
                  <c:v>1.2191999999999998E-2</c:v>
                </c:pt>
                <c:pt idx="2630">
                  <c:v>1.2191999999999998E-2</c:v>
                </c:pt>
                <c:pt idx="2631">
                  <c:v>1.2191999999999998E-2</c:v>
                </c:pt>
                <c:pt idx="2632">
                  <c:v>1.2191999999999998E-2</c:v>
                </c:pt>
                <c:pt idx="2633">
                  <c:v>1.2191999999999998E-2</c:v>
                </c:pt>
                <c:pt idx="2634">
                  <c:v>1.2191999999999998E-2</c:v>
                </c:pt>
                <c:pt idx="2635">
                  <c:v>1.2191999999999998E-2</c:v>
                </c:pt>
                <c:pt idx="2636">
                  <c:v>1.2191999999999998E-2</c:v>
                </c:pt>
                <c:pt idx="2637">
                  <c:v>1.2191999999999998E-2</c:v>
                </c:pt>
                <c:pt idx="2638">
                  <c:v>1.2191999999999998E-2</c:v>
                </c:pt>
                <c:pt idx="2639">
                  <c:v>1.2191999999999998E-2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2.0066000000000001E-2</c:v>
                </c:pt>
                <c:pt idx="2679">
                  <c:v>2.0066000000000001E-2</c:v>
                </c:pt>
                <c:pt idx="2680">
                  <c:v>2.0066000000000001E-2</c:v>
                </c:pt>
                <c:pt idx="2681">
                  <c:v>2.0066000000000001E-2</c:v>
                </c:pt>
                <c:pt idx="2682">
                  <c:v>2.0066000000000001E-2</c:v>
                </c:pt>
                <c:pt idx="2683">
                  <c:v>2.0066000000000001E-2</c:v>
                </c:pt>
                <c:pt idx="2684">
                  <c:v>2.0066000000000001E-2</c:v>
                </c:pt>
                <c:pt idx="2685">
                  <c:v>2.0066000000000001E-2</c:v>
                </c:pt>
                <c:pt idx="2686">
                  <c:v>2.0066000000000001E-2</c:v>
                </c:pt>
                <c:pt idx="2687">
                  <c:v>2.0066000000000001E-2</c:v>
                </c:pt>
                <c:pt idx="2688">
                  <c:v>2.0066000000000001E-2</c:v>
                </c:pt>
                <c:pt idx="2689">
                  <c:v>2.0066000000000001E-2</c:v>
                </c:pt>
                <c:pt idx="2690">
                  <c:v>2.0066000000000001E-2</c:v>
                </c:pt>
                <c:pt idx="2691">
                  <c:v>2.0066000000000001E-2</c:v>
                </c:pt>
                <c:pt idx="2692">
                  <c:v>2.0066000000000001E-2</c:v>
                </c:pt>
                <c:pt idx="2693">
                  <c:v>2.0066000000000001E-2</c:v>
                </c:pt>
                <c:pt idx="2694">
                  <c:v>2.0066000000000001E-2</c:v>
                </c:pt>
                <c:pt idx="2695">
                  <c:v>2.0066000000000001E-2</c:v>
                </c:pt>
                <c:pt idx="2696">
                  <c:v>2.0066000000000001E-2</c:v>
                </c:pt>
                <c:pt idx="2697">
                  <c:v>2.0066000000000001E-2</c:v>
                </c:pt>
                <c:pt idx="2698">
                  <c:v>2.0066000000000001E-2</c:v>
                </c:pt>
                <c:pt idx="2699">
                  <c:v>2.0066000000000001E-2</c:v>
                </c:pt>
                <c:pt idx="2700">
                  <c:v>2.0066000000000001E-2</c:v>
                </c:pt>
                <c:pt idx="2701">
                  <c:v>2.0066000000000001E-2</c:v>
                </c:pt>
                <c:pt idx="2702">
                  <c:v>2.0066000000000001E-2</c:v>
                </c:pt>
                <c:pt idx="2703">
                  <c:v>2.0066000000000001E-2</c:v>
                </c:pt>
                <c:pt idx="2704">
                  <c:v>2.0066000000000001E-2</c:v>
                </c:pt>
                <c:pt idx="2705">
                  <c:v>2.0066000000000001E-2</c:v>
                </c:pt>
                <c:pt idx="2706">
                  <c:v>2.0066000000000001E-2</c:v>
                </c:pt>
                <c:pt idx="2707">
                  <c:v>2.0066000000000001E-2</c:v>
                </c:pt>
                <c:pt idx="2708">
                  <c:v>2.0066000000000001E-2</c:v>
                </c:pt>
                <c:pt idx="2709">
                  <c:v>2.0066000000000001E-2</c:v>
                </c:pt>
                <c:pt idx="2710">
                  <c:v>2.0066000000000001E-2</c:v>
                </c:pt>
                <c:pt idx="2711">
                  <c:v>2.0066000000000001E-2</c:v>
                </c:pt>
                <c:pt idx="2712">
                  <c:v>2.0066000000000001E-2</c:v>
                </c:pt>
                <c:pt idx="2713">
                  <c:v>2.0066000000000001E-2</c:v>
                </c:pt>
                <c:pt idx="2714">
                  <c:v>2.0066000000000001E-2</c:v>
                </c:pt>
                <c:pt idx="2715">
                  <c:v>2.0066000000000001E-2</c:v>
                </c:pt>
                <c:pt idx="2716">
                  <c:v>2.0066000000000001E-2</c:v>
                </c:pt>
                <c:pt idx="2717">
                  <c:v>2.0066000000000001E-2</c:v>
                </c:pt>
                <c:pt idx="2718">
                  <c:v>2.0066000000000001E-2</c:v>
                </c:pt>
                <c:pt idx="2719">
                  <c:v>2.0066000000000001E-2</c:v>
                </c:pt>
                <c:pt idx="2720">
                  <c:v>2.0066000000000001E-2</c:v>
                </c:pt>
                <c:pt idx="2721">
                  <c:v>2.0066000000000001E-2</c:v>
                </c:pt>
                <c:pt idx="2722">
                  <c:v>2.0066000000000001E-2</c:v>
                </c:pt>
                <c:pt idx="2723">
                  <c:v>2.0066000000000001E-2</c:v>
                </c:pt>
                <c:pt idx="2724">
                  <c:v>2.0066000000000001E-2</c:v>
                </c:pt>
                <c:pt idx="2725">
                  <c:v>2.0066000000000001E-2</c:v>
                </c:pt>
                <c:pt idx="2726">
                  <c:v>2.0066000000000001E-2</c:v>
                </c:pt>
                <c:pt idx="2727">
                  <c:v>2.0066000000000001E-2</c:v>
                </c:pt>
                <c:pt idx="2728">
                  <c:v>2.0066000000000001E-2</c:v>
                </c:pt>
                <c:pt idx="2729">
                  <c:v>2.0066000000000001E-2</c:v>
                </c:pt>
                <c:pt idx="2730">
                  <c:v>2.0066000000000001E-2</c:v>
                </c:pt>
                <c:pt idx="2731">
                  <c:v>2.0066000000000001E-2</c:v>
                </c:pt>
                <c:pt idx="2732">
                  <c:v>2.0066000000000001E-2</c:v>
                </c:pt>
                <c:pt idx="2733">
                  <c:v>2.0066000000000001E-2</c:v>
                </c:pt>
                <c:pt idx="2734">
                  <c:v>2.0066000000000001E-2</c:v>
                </c:pt>
                <c:pt idx="2735">
                  <c:v>2.0066000000000001E-2</c:v>
                </c:pt>
                <c:pt idx="2736">
                  <c:v>2.0066000000000001E-2</c:v>
                </c:pt>
                <c:pt idx="2737">
                  <c:v>2.0066000000000001E-2</c:v>
                </c:pt>
                <c:pt idx="2738">
                  <c:v>2.0066000000000001E-2</c:v>
                </c:pt>
                <c:pt idx="2739">
                  <c:v>2.0066000000000001E-2</c:v>
                </c:pt>
                <c:pt idx="2740">
                  <c:v>2.0066000000000001E-2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2.4638E-2</c:v>
                </c:pt>
                <c:pt idx="2818">
                  <c:v>2.4638E-2</c:v>
                </c:pt>
                <c:pt idx="2819">
                  <c:v>2.4638E-2</c:v>
                </c:pt>
                <c:pt idx="2820">
                  <c:v>2.4638E-2</c:v>
                </c:pt>
                <c:pt idx="2821">
                  <c:v>2.4638E-2</c:v>
                </c:pt>
                <c:pt idx="2822">
                  <c:v>2.4638E-2</c:v>
                </c:pt>
                <c:pt idx="2823">
                  <c:v>2.4638E-2</c:v>
                </c:pt>
                <c:pt idx="2824">
                  <c:v>2.4638E-2</c:v>
                </c:pt>
                <c:pt idx="2825">
                  <c:v>2.4638E-2</c:v>
                </c:pt>
                <c:pt idx="2826">
                  <c:v>2.4638E-2</c:v>
                </c:pt>
                <c:pt idx="2827">
                  <c:v>2.4638E-2</c:v>
                </c:pt>
                <c:pt idx="2828">
                  <c:v>2.4638E-2</c:v>
                </c:pt>
                <c:pt idx="2829">
                  <c:v>2.4638E-2</c:v>
                </c:pt>
                <c:pt idx="2830">
                  <c:v>2.4638E-2</c:v>
                </c:pt>
                <c:pt idx="2831">
                  <c:v>2.4638E-2</c:v>
                </c:pt>
                <c:pt idx="2832">
                  <c:v>1.3843000000000001E-2</c:v>
                </c:pt>
                <c:pt idx="2833">
                  <c:v>1.3843000000000001E-2</c:v>
                </c:pt>
                <c:pt idx="2834">
                  <c:v>3.2384999999999997E-2</c:v>
                </c:pt>
                <c:pt idx="2835">
                  <c:v>3.2384999999999997E-2</c:v>
                </c:pt>
                <c:pt idx="2836">
                  <c:v>3.2384999999999997E-2</c:v>
                </c:pt>
                <c:pt idx="2837">
                  <c:v>3.2384999999999997E-2</c:v>
                </c:pt>
                <c:pt idx="2838">
                  <c:v>3.2384999999999997E-2</c:v>
                </c:pt>
                <c:pt idx="2839">
                  <c:v>3.2384999999999997E-2</c:v>
                </c:pt>
                <c:pt idx="2840">
                  <c:v>3.2384999999999997E-2</c:v>
                </c:pt>
                <c:pt idx="2841">
                  <c:v>3.2384999999999997E-2</c:v>
                </c:pt>
                <c:pt idx="2842">
                  <c:v>3.2384999999999997E-2</c:v>
                </c:pt>
                <c:pt idx="2843">
                  <c:v>2.6860499999999999E-2</c:v>
                </c:pt>
                <c:pt idx="2844">
                  <c:v>2.6860499999999999E-2</c:v>
                </c:pt>
                <c:pt idx="2845">
                  <c:v>3.2384999999999997E-2</c:v>
                </c:pt>
                <c:pt idx="2846">
                  <c:v>3.2384999999999997E-2</c:v>
                </c:pt>
                <c:pt idx="2847">
                  <c:v>3.2384999999999997E-2</c:v>
                </c:pt>
                <c:pt idx="2848">
                  <c:v>3.2384999999999997E-2</c:v>
                </c:pt>
                <c:pt idx="2849">
                  <c:v>3.2384999999999997E-2</c:v>
                </c:pt>
                <c:pt idx="2850">
                  <c:v>3.2384999999999997E-2</c:v>
                </c:pt>
                <c:pt idx="2851">
                  <c:v>3.2384999999999997E-2</c:v>
                </c:pt>
                <c:pt idx="2852">
                  <c:v>3.2384999999999997E-2</c:v>
                </c:pt>
                <c:pt idx="2853">
                  <c:v>3.2384999999999997E-2</c:v>
                </c:pt>
                <c:pt idx="2854">
                  <c:v>1.8796E-2</c:v>
                </c:pt>
                <c:pt idx="2855">
                  <c:v>1.8796E-2</c:v>
                </c:pt>
                <c:pt idx="2856">
                  <c:v>1.8796E-2</c:v>
                </c:pt>
                <c:pt idx="2857">
                  <c:v>1.8796E-2</c:v>
                </c:pt>
                <c:pt idx="2858">
                  <c:v>1.8796E-2</c:v>
                </c:pt>
                <c:pt idx="2859">
                  <c:v>1.2064999999999999E-2</c:v>
                </c:pt>
                <c:pt idx="2860">
                  <c:v>1.2064999999999999E-2</c:v>
                </c:pt>
                <c:pt idx="2861">
                  <c:v>3.009899999999999E-2</c:v>
                </c:pt>
                <c:pt idx="2862">
                  <c:v>3.009899999999999E-2</c:v>
                </c:pt>
                <c:pt idx="2863">
                  <c:v>3.009899999999999E-2</c:v>
                </c:pt>
                <c:pt idx="2864">
                  <c:v>3.009899999999999E-2</c:v>
                </c:pt>
                <c:pt idx="2865">
                  <c:v>3.009899999999999E-2</c:v>
                </c:pt>
                <c:pt idx="2866">
                  <c:v>3.009899999999999E-2</c:v>
                </c:pt>
                <c:pt idx="2867">
                  <c:v>3.009899999999999E-2</c:v>
                </c:pt>
                <c:pt idx="2868">
                  <c:v>3.009899999999999E-2</c:v>
                </c:pt>
                <c:pt idx="2869">
                  <c:v>3.009899999999999E-2</c:v>
                </c:pt>
                <c:pt idx="2870">
                  <c:v>3.009899999999999E-2</c:v>
                </c:pt>
                <c:pt idx="2871">
                  <c:v>1.2826999999999998E-2</c:v>
                </c:pt>
                <c:pt idx="2872">
                  <c:v>1.2826999999999998E-2</c:v>
                </c:pt>
                <c:pt idx="2873">
                  <c:v>1.2826999999999998E-2</c:v>
                </c:pt>
                <c:pt idx="2874">
                  <c:v>1.2826999999999998E-2</c:v>
                </c:pt>
                <c:pt idx="2875">
                  <c:v>1.2826999999999998E-2</c:v>
                </c:pt>
                <c:pt idx="2876">
                  <c:v>1.2826999999999998E-2</c:v>
                </c:pt>
                <c:pt idx="2877">
                  <c:v>1.2826999999999998E-2</c:v>
                </c:pt>
                <c:pt idx="2878">
                  <c:v>1.2826999999999998E-2</c:v>
                </c:pt>
                <c:pt idx="2879">
                  <c:v>1.2826999999999998E-2</c:v>
                </c:pt>
                <c:pt idx="2880">
                  <c:v>1.2826999999999998E-2</c:v>
                </c:pt>
                <c:pt idx="2881">
                  <c:v>1.2826999999999998E-2</c:v>
                </c:pt>
                <c:pt idx="2882">
                  <c:v>1.2826999999999998E-2</c:v>
                </c:pt>
                <c:pt idx="2883">
                  <c:v>1.2826999999999998E-2</c:v>
                </c:pt>
                <c:pt idx="2884">
                  <c:v>1.2826999999999998E-2</c:v>
                </c:pt>
                <c:pt idx="2885">
                  <c:v>1.2826999999999998E-2</c:v>
                </c:pt>
                <c:pt idx="2886">
                  <c:v>1.2826999999999998E-2</c:v>
                </c:pt>
                <c:pt idx="2887">
                  <c:v>1.2826999999999998E-2</c:v>
                </c:pt>
                <c:pt idx="2888">
                  <c:v>1.2826999999999998E-2</c:v>
                </c:pt>
                <c:pt idx="2889">
                  <c:v>2.9590999999999999E-2</c:v>
                </c:pt>
                <c:pt idx="2890">
                  <c:v>2.9590999999999999E-2</c:v>
                </c:pt>
                <c:pt idx="2891">
                  <c:v>2.9590999999999999E-2</c:v>
                </c:pt>
                <c:pt idx="2892">
                  <c:v>2.9590999999999999E-2</c:v>
                </c:pt>
                <c:pt idx="2893">
                  <c:v>2.9590999999999999E-2</c:v>
                </c:pt>
                <c:pt idx="2894">
                  <c:v>2.9590999999999999E-2</c:v>
                </c:pt>
                <c:pt idx="2895">
                  <c:v>2.9590999999999999E-2</c:v>
                </c:pt>
                <c:pt idx="2896">
                  <c:v>2.9590999999999999E-2</c:v>
                </c:pt>
                <c:pt idx="2897">
                  <c:v>2.9590999999999999E-2</c:v>
                </c:pt>
                <c:pt idx="2898">
                  <c:v>2.9590999999999999E-2</c:v>
                </c:pt>
                <c:pt idx="2899">
                  <c:v>2.9590999999999999E-2</c:v>
                </c:pt>
                <c:pt idx="2900">
                  <c:v>2.9590999999999999E-2</c:v>
                </c:pt>
                <c:pt idx="2901">
                  <c:v>2.9590999999999999E-2</c:v>
                </c:pt>
                <c:pt idx="2902">
                  <c:v>2.9590999999999999E-2</c:v>
                </c:pt>
                <c:pt idx="2903">
                  <c:v>2.9590999999999999E-2</c:v>
                </c:pt>
                <c:pt idx="2904">
                  <c:v>2.9590999999999999E-2</c:v>
                </c:pt>
                <c:pt idx="2905">
                  <c:v>2.9590999999999999E-2</c:v>
                </c:pt>
                <c:pt idx="2906">
                  <c:v>2.9590999999999999E-2</c:v>
                </c:pt>
                <c:pt idx="2907">
                  <c:v>2.9590999999999999E-2</c:v>
                </c:pt>
                <c:pt idx="2908">
                  <c:v>2.9590999999999999E-2</c:v>
                </c:pt>
                <c:pt idx="2909">
                  <c:v>2.9590999999999999E-2</c:v>
                </c:pt>
                <c:pt idx="2910">
                  <c:v>2.9590999999999999E-2</c:v>
                </c:pt>
                <c:pt idx="2911">
                  <c:v>2.9590999999999999E-2</c:v>
                </c:pt>
                <c:pt idx="2912">
                  <c:v>2.9590999999999999E-2</c:v>
                </c:pt>
                <c:pt idx="2913">
                  <c:v>2.9590999999999999E-2</c:v>
                </c:pt>
                <c:pt idx="2914">
                  <c:v>2.9590999999999999E-2</c:v>
                </c:pt>
                <c:pt idx="2915">
                  <c:v>2.9590999999999999E-2</c:v>
                </c:pt>
                <c:pt idx="2916">
                  <c:v>2.9590999999999999E-2</c:v>
                </c:pt>
                <c:pt idx="2917">
                  <c:v>2.9590999999999999E-2</c:v>
                </c:pt>
                <c:pt idx="2918">
                  <c:v>2.9590999999999999E-2</c:v>
                </c:pt>
                <c:pt idx="2919">
                  <c:v>2.9590999999999999E-2</c:v>
                </c:pt>
                <c:pt idx="2920">
                  <c:v>2.9590999999999999E-2</c:v>
                </c:pt>
                <c:pt idx="2921">
                  <c:v>2.9590999999999999E-2</c:v>
                </c:pt>
                <c:pt idx="2922">
                  <c:v>2.9590999999999999E-2</c:v>
                </c:pt>
                <c:pt idx="2923">
                  <c:v>2.9590999999999999E-2</c:v>
                </c:pt>
                <c:pt idx="2924">
                  <c:v>2.9590999999999999E-2</c:v>
                </c:pt>
                <c:pt idx="2925">
                  <c:v>2.9590999999999999E-2</c:v>
                </c:pt>
                <c:pt idx="2926">
                  <c:v>2.9590999999999999E-2</c:v>
                </c:pt>
                <c:pt idx="2927">
                  <c:v>2.9590999999999999E-2</c:v>
                </c:pt>
                <c:pt idx="2928">
                  <c:v>2.9590999999999999E-2</c:v>
                </c:pt>
                <c:pt idx="2929">
                  <c:v>2.9590999999999999E-2</c:v>
                </c:pt>
                <c:pt idx="2930">
                  <c:v>2.9590999999999999E-2</c:v>
                </c:pt>
                <c:pt idx="2931">
                  <c:v>2.9590999999999999E-2</c:v>
                </c:pt>
                <c:pt idx="2932">
                  <c:v>2.9590999999999999E-2</c:v>
                </c:pt>
                <c:pt idx="2933">
                  <c:v>2.9590999999999999E-2</c:v>
                </c:pt>
                <c:pt idx="2934">
                  <c:v>2.9590999999999999E-2</c:v>
                </c:pt>
                <c:pt idx="2935">
                  <c:v>2.9590999999999999E-2</c:v>
                </c:pt>
                <c:pt idx="2936">
                  <c:v>2.9590999999999999E-2</c:v>
                </c:pt>
                <c:pt idx="2937">
                  <c:v>2.9590999999999999E-2</c:v>
                </c:pt>
                <c:pt idx="2938">
                  <c:v>2.9590999999999999E-2</c:v>
                </c:pt>
                <c:pt idx="2939">
                  <c:v>2.9590999999999999E-2</c:v>
                </c:pt>
                <c:pt idx="2940">
                  <c:v>2.9590999999999999E-2</c:v>
                </c:pt>
                <c:pt idx="2941">
                  <c:v>1.4732E-2</c:v>
                </c:pt>
                <c:pt idx="2942">
                  <c:v>1.4732E-2</c:v>
                </c:pt>
                <c:pt idx="2943">
                  <c:v>1.4732E-2</c:v>
                </c:pt>
                <c:pt idx="2944">
                  <c:v>1.4732E-2</c:v>
                </c:pt>
                <c:pt idx="2945">
                  <c:v>1.4732E-2</c:v>
                </c:pt>
                <c:pt idx="2946">
                  <c:v>1.4732E-2</c:v>
                </c:pt>
                <c:pt idx="2947">
                  <c:v>1.4732E-2</c:v>
                </c:pt>
                <c:pt idx="2948">
                  <c:v>1.4732E-2</c:v>
                </c:pt>
                <c:pt idx="2949">
                  <c:v>1.4732E-2</c:v>
                </c:pt>
                <c:pt idx="2950">
                  <c:v>1.4732E-2</c:v>
                </c:pt>
                <c:pt idx="2951">
                  <c:v>1.4732E-2</c:v>
                </c:pt>
                <c:pt idx="2952">
                  <c:v>1.4732E-2</c:v>
                </c:pt>
                <c:pt idx="2953">
                  <c:v>1.4732E-2</c:v>
                </c:pt>
                <c:pt idx="2954">
                  <c:v>1.4732E-2</c:v>
                </c:pt>
                <c:pt idx="2955">
                  <c:v>1.4732E-2</c:v>
                </c:pt>
                <c:pt idx="2956">
                  <c:v>1.4732E-2</c:v>
                </c:pt>
                <c:pt idx="2957">
                  <c:v>1.4732E-2</c:v>
                </c:pt>
                <c:pt idx="2958">
                  <c:v>1.4732E-2</c:v>
                </c:pt>
                <c:pt idx="2959">
                  <c:v>1.4732E-2</c:v>
                </c:pt>
                <c:pt idx="2960">
                  <c:v>1.4732E-2</c:v>
                </c:pt>
                <c:pt idx="2961">
                  <c:v>1.4732E-2</c:v>
                </c:pt>
                <c:pt idx="2962">
                  <c:v>1.4732E-2</c:v>
                </c:pt>
                <c:pt idx="2963">
                  <c:v>1.4732E-2</c:v>
                </c:pt>
                <c:pt idx="2964">
                  <c:v>1.4732E-2</c:v>
                </c:pt>
                <c:pt idx="2965">
                  <c:v>1.4732E-2</c:v>
                </c:pt>
                <c:pt idx="2966">
                  <c:v>1.4732E-2</c:v>
                </c:pt>
                <c:pt idx="2967">
                  <c:v>1.4732E-2</c:v>
                </c:pt>
                <c:pt idx="2968">
                  <c:v>1.4732E-2</c:v>
                </c:pt>
                <c:pt idx="2969">
                  <c:v>1.4732E-2</c:v>
                </c:pt>
                <c:pt idx="2970">
                  <c:v>1.4732E-2</c:v>
                </c:pt>
                <c:pt idx="2971">
                  <c:v>1.4732E-2</c:v>
                </c:pt>
                <c:pt idx="2972">
                  <c:v>1.4732E-2</c:v>
                </c:pt>
                <c:pt idx="2973">
                  <c:v>1.4732E-2</c:v>
                </c:pt>
                <c:pt idx="2974">
                  <c:v>1.4732E-2</c:v>
                </c:pt>
                <c:pt idx="2975">
                  <c:v>1.4732E-2</c:v>
                </c:pt>
                <c:pt idx="2976">
                  <c:v>1.4732E-2</c:v>
                </c:pt>
                <c:pt idx="2977">
                  <c:v>1.4732E-2</c:v>
                </c:pt>
                <c:pt idx="2978">
                  <c:v>1.4732E-2</c:v>
                </c:pt>
                <c:pt idx="2979">
                  <c:v>1.4732E-2</c:v>
                </c:pt>
                <c:pt idx="2980">
                  <c:v>1.4732E-2</c:v>
                </c:pt>
                <c:pt idx="2981">
                  <c:v>1.4732E-2</c:v>
                </c:pt>
                <c:pt idx="2982">
                  <c:v>1.4732E-2</c:v>
                </c:pt>
                <c:pt idx="2983">
                  <c:v>1.4732E-2</c:v>
                </c:pt>
                <c:pt idx="2984">
                  <c:v>1.4732E-2</c:v>
                </c:pt>
                <c:pt idx="2985">
                  <c:v>1.4732E-2</c:v>
                </c:pt>
                <c:pt idx="2986">
                  <c:v>1.4732E-2</c:v>
                </c:pt>
                <c:pt idx="2987">
                  <c:v>1.4732E-2</c:v>
                </c:pt>
                <c:pt idx="2988">
                  <c:v>1.4732E-2</c:v>
                </c:pt>
                <c:pt idx="2989">
                  <c:v>1.4732E-2</c:v>
                </c:pt>
                <c:pt idx="2990">
                  <c:v>1.4732E-2</c:v>
                </c:pt>
                <c:pt idx="2991">
                  <c:v>1.4732E-2</c:v>
                </c:pt>
                <c:pt idx="2992">
                  <c:v>1.4732E-2</c:v>
                </c:pt>
                <c:pt idx="2993">
                  <c:v>1.4732E-2</c:v>
                </c:pt>
                <c:pt idx="2994">
                  <c:v>1.4732E-2</c:v>
                </c:pt>
                <c:pt idx="2995">
                  <c:v>1.4732E-2</c:v>
                </c:pt>
                <c:pt idx="2996">
                  <c:v>1.4732E-2</c:v>
                </c:pt>
                <c:pt idx="2997">
                  <c:v>1.4732E-2</c:v>
                </c:pt>
                <c:pt idx="2998">
                  <c:v>1.4732E-2</c:v>
                </c:pt>
                <c:pt idx="2999">
                  <c:v>1.4732E-2</c:v>
                </c:pt>
                <c:pt idx="3000">
                  <c:v>1.4732E-2</c:v>
                </c:pt>
                <c:pt idx="3001">
                  <c:v>1.4732E-2</c:v>
                </c:pt>
                <c:pt idx="3002">
                  <c:v>1.4732E-2</c:v>
                </c:pt>
                <c:pt idx="3003">
                  <c:v>1.4732E-2</c:v>
                </c:pt>
                <c:pt idx="3004">
                  <c:v>1.4732E-2</c:v>
                </c:pt>
                <c:pt idx="3005">
                  <c:v>1.4732E-2</c:v>
                </c:pt>
                <c:pt idx="3006">
                  <c:v>1.6001999999999999E-2</c:v>
                </c:pt>
                <c:pt idx="3007">
                  <c:v>1.6001999999999999E-2</c:v>
                </c:pt>
                <c:pt idx="3008">
                  <c:v>1.6001999999999999E-2</c:v>
                </c:pt>
                <c:pt idx="3009">
                  <c:v>1.6001999999999999E-2</c:v>
                </c:pt>
                <c:pt idx="3010">
                  <c:v>1.6001999999999999E-2</c:v>
                </c:pt>
                <c:pt idx="3011">
                  <c:v>1.6001999999999999E-2</c:v>
                </c:pt>
                <c:pt idx="3012">
                  <c:v>1.6001999999999999E-2</c:v>
                </c:pt>
                <c:pt idx="3013">
                  <c:v>1.6001999999999999E-2</c:v>
                </c:pt>
                <c:pt idx="3014">
                  <c:v>1.6001999999999999E-2</c:v>
                </c:pt>
                <c:pt idx="3015">
                  <c:v>1.6001999999999999E-2</c:v>
                </c:pt>
                <c:pt idx="3016">
                  <c:v>1.6001999999999999E-2</c:v>
                </c:pt>
                <c:pt idx="3017">
                  <c:v>1.6001999999999999E-2</c:v>
                </c:pt>
                <c:pt idx="3018">
                  <c:v>1.6001999999999999E-2</c:v>
                </c:pt>
                <c:pt idx="3019">
                  <c:v>1.6001999999999999E-2</c:v>
                </c:pt>
                <c:pt idx="3020">
                  <c:v>1.6001999999999999E-2</c:v>
                </c:pt>
                <c:pt idx="3021">
                  <c:v>1.6001999999999999E-2</c:v>
                </c:pt>
                <c:pt idx="3022">
                  <c:v>1.6001999999999999E-2</c:v>
                </c:pt>
                <c:pt idx="3023">
                  <c:v>1.6001999999999999E-2</c:v>
                </c:pt>
                <c:pt idx="3024">
                  <c:v>1.6001999999999999E-2</c:v>
                </c:pt>
                <c:pt idx="3025">
                  <c:v>1.6001999999999999E-2</c:v>
                </c:pt>
                <c:pt idx="3026">
                  <c:v>1.6001999999999999E-2</c:v>
                </c:pt>
                <c:pt idx="3027">
                  <c:v>1.6001999999999999E-2</c:v>
                </c:pt>
                <c:pt idx="3028">
                  <c:v>1.6001999999999999E-2</c:v>
                </c:pt>
                <c:pt idx="3029">
                  <c:v>1.6001999999999999E-2</c:v>
                </c:pt>
                <c:pt idx="3030">
                  <c:v>1.6001999999999999E-2</c:v>
                </c:pt>
                <c:pt idx="3031">
                  <c:v>1.6001999999999999E-2</c:v>
                </c:pt>
                <c:pt idx="3032">
                  <c:v>1.6001999999999999E-2</c:v>
                </c:pt>
                <c:pt idx="3033">
                  <c:v>1.6001999999999999E-2</c:v>
                </c:pt>
                <c:pt idx="3034">
                  <c:v>1.6001999999999999E-2</c:v>
                </c:pt>
                <c:pt idx="3035">
                  <c:v>1.6001999999999999E-2</c:v>
                </c:pt>
                <c:pt idx="3036">
                  <c:v>1.6001999999999999E-2</c:v>
                </c:pt>
                <c:pt idx="3037">
                  <c:v>1.6001999999999999E-2</c:v>
                </c:pt>
                <c:pt idx="3038">
                  <c:v>1.6001999999999999E-2</c:v>
                </c:pt>
                <c:pt idx="3039">
                  <c:v>1.6001999999999999E-2</c:v>
                </c:pt>
                <c:pt idx="3040">
                  <c:v>1.6001999999999999E-2</c:v>
                </c:pt>
                <c:pt idx="3041">
                  <c:v>1.6001999999999999E-2</c:v>
                </c:pt>
                <c:pt idx="3042">
                  <c:v>1.6001999999999999E-2</c:v>
                </c:pt>
                <c:pt idx="3043">
                  <c:v>1.6001999999999999E-2</c:v>
                </c:pt>
                <c:pt idx="3044">
                  <c:v>1.6001999999999999E-2</c:v>
                </c:pt>
                <c:pt idx="3045">
                  <c:v>1.6001999999999999E-2</c:v>
                </c:pt>
                <c:pt idx="3046">
                  <c:v>1.6001999999999999E-2</c:v>
                </c:pt>
                <c:pt idx="3047">
                  <c:v>1.6001999999999999E-2</c:v>
                </c:pt>
                <c:pt idx="3048">
                  <c:v>1.6001999999999999E-2</c:v>
                </c:pt>
                <c:pt idx="3049">
                  <c:v>1.6001999999999999E-2</c:v>
                </c:pt>
                <c:pt idx="3050">
                  <c:v>1.6001999999999999E-2</c:v>
                </c:pt>
                <c:pt idx="3051">
                  <c:v>1.6001999999999999E-2</c:v>
                </c:pt>
                <c:pt idx="3052">
                  <c:v>1.6001999999999999E-2</c:v>
                </c:pt>
                <c:pt idx="3053">
                  <c:v>1.6001999999999999E-2</c:v>
                </c:pt>
                <c:pt idx="3054">
                  <c:v>1.6001999999999999E-2</c:v>
                </c:pt>
                <c:pt idx="3055">
                  <c:v>1.6001999999999999E-2</c:v>
                </c:pt>
                <c:pt idx="3056">
                  <c:v>1.6001999999999999E-2</c:v>
                </c:pt>
                <c:pt idx="3057">
                  <c:v>1.6001999999999999E-2</c:v>
                </c:pt>
                <c:pt idx="3058">
                  <c:v>1.6001999999999999E-2</c:v>
                </c:pt>
                <c:pt idx="3059">
                  <c:v>1.6001999999999999E-2</c:v>
                </c:pt>
                <c:pt idx="3060">
                  <c:v>1.6001999999999999E-2</c:v>
                </c:pt>
                <c:pt idx="3061">
                  <c:v>1.6001999999999999E-2</c:v>
                </c:pt>
                <c:pt idx="3062">
                  <c:v>1.6001999999999999E-2</c:v>
                </c:pt>
                <c:pt idx="3063">
                  <c:v>1.6001999999999999E-2</c:v>
                </c:pt>
                <c:pt idx="3064">
                  <c:v>1.6001999999999999E-2</c:v>
                </c:pt>
                <c:pt idx="3065">
                  <c:v>1.6001999999999999E-2</c:v>
                </c:pt>
                <c:pt idx="3066">
                  <c:v>1.6001999999999999E-2</c:v>
                </c:pt>
                <c:pt idx="3067">
                  <c:v>1.6001999999999999E-2</c:v>
                </c:pt>
                <c:pt idx="3068">
                  <c:v>1.6001999999999999E-2</c:v>
                </c:pt>
                <c:pt idx="3069">
                  <c:v>1.6001999999999999E-2</c:v>
                </c:pt>
                <c:pt idx="3070">
                  <c:v>1.6001999999999999E-2</c:v>
                </c:pt>
                <c:pt idx="3071">
                  <c:v>1.6001999999999999E-2</c:v>
                </c:pt>
                <c:pt idx="3072">
                  <c:v>1.6001999999999999E-2</c:v>
                </c:pt>
                <c:pt idx="3073">
                  <c:v>1.6001999999999999E-2</c:v>
                </c:pt>
                <c:pt idx="3074">
                  <c:v>1.6001999999999999E-2</c:v>
                </c:pt>
                <c:pt idx="3075">
                  <c:v>1.6001999999999999E-2</c:v>
                </c:pt>
                <c:pt idx="3076">
                  <c:v>1.6001999999999999E-2</c:v>
                </c:pt>
                <c:pt idx="3077">
                  <c:v>1.6001999999999999E-2</c:v>
                </c:pt>
                <c:pt idx="3078">
                  <c:v>1.6001999999999999E-2</c:v>
                </c:pt>
                <c:pt idx="3079">
                  <c:v>1.6001999999999999E-2</c:v>
                </c:pt>
                <c:pt idx="3080">
                  <c:v>1.6001999999999999E-2</c:v>
                </c:pt>
                <c:pt idx="3081">
                  <c:v>1.6001999999999999E-2</c:v>
                </c:pt>
                <c:pt idx="3082">
                  <c:v>1.6001999999999999E-2</c:v>
                </c:pt>
                <c:pt idx="3083">
                  <c:v>1.6001999999999999E-2</c:v>
                </c:pt>
                <c:pt idx="3084">
                  <c:v>1.6001999999999999E-2</c:v>
                </c:pt>
                <c:pt idx="3085">
                  <c:v>1.6001999999999999E-2</c:v>
                </c:pt>
                <c:pt idx="3086">
                  <c:v>1.6001999999999999E-2</c:v>
                </c:pt>
                <c:pt idx="3087">
                  <c:v>1.6001999999999999E-2</c:v>
                </c:pt>
                <c:pt idx="3088">
                  <c:v>1.6001999999999999E-2</c:v>
                </c:pt>
                <c:pt idx="3089">
                  <c:v>1.6001999999999999E-2</c:v>
                </c:pt>
                <c:pt idx="3090">
                  <c:v>1.6001999999999999E-2</c:v>
                </c:pt>
                <c:pt idx="3091">
                  <c:v>1.6001999999999999E-2</c:v>
                </c:pt>
                <c:pt idx="3092">
                  <c:v>1.6001999999999999E-2</c:v>
                </c:pt>
                <c:pt idx="3093">
                  <c:v>1.6001999999999999E-2</c:v>
                </c:pt>
                <c:pt idx="3094">
                  <c:v>1.6001999999999999E-2</c:v>
                </c:pt>
                <c:pt idx="3095">
                  <c:v>1.6001999999999999E-2</c:v>
                </c:pt>
                <c:pt idx="3096">
                  <c:v>1.6001999999999999E-2</c:v>
                </c:pt>
                <c:pt idx="3097">
                  <c:v>1.6001999999999999E-2</c:v>
                </c:pt>
                <c:pt idx="3098">
                  <c:v>1.6001999999999999E-2</c:v>
                </c:pt>
                <c:pt idx="3099">
                  <c:v>1.6001999999999999E-2</c:v>
                </c:pt>
                <c:pt idx="3100">
                  <c:v>1.6001999999999999E-2</c:v>
                </c:pt>
                <c:pt idx="3101">
                  <c:v>1.6001999999999999E-2</c:v>
                </c:pt>
                <c:pt idx="3102">
                  <c:v>1.6001999999999999E-2</c:v>
                </c:pt>
                <c:pt idx="3103">
                  <c:v>1.6001999999999999E-2</c:v>
                </c:pt>
                <c:pt idx="3104">
                  <c:v>1.6001999999999999E-2</c:v>
                </c:pt>
                <c:pt idx="3105">
                  <c:v>1.6001999999999999E-2</c:v>
                </c:pt>
                <c:pt idx="3106">
                  <c:v>1.6001999999999999E-2</c:v>
                </c:pt>
                <c:pt idx="3107">
                  <c:v>1.6001999999999999E-2</c:v>
                </c:pt>
                <c:pt idx="3108">
                  <c:v>1.6001999999999999E-2</c:v>
                </c:pt>
                <c:pt idx="3109">
                  <c:v>1.6001999999999999E-2</c:v>
                </c:pt>
                <c:pt idx="3110">
                  <c:v>1.6001999999999999E-2</c:v>
                </c:pt>
                <c:pt idx="3111">
                  <c:v>1.6001999999999999E-2</c:v>
                </c:pt>
                <c:pt idx="3112">
                  <c:v>1.6001999999999999E-2</c:v>
                </c:pt>
                <c:pt idx="3113">
                  <c:v>1.6001999999999999E-2</c:v>
                </c:pt>
                <c:pt idx="3114">
                  <c:v>1.6001999999999999E-2</c:v>
                </c:pt>
                <c:pt idx="3115">
                  <c:v>1.6001999999999999E-2</c:v>
                </c:pt>
                <c:pt idx="3116">
                  <c:v>1.6001999999999999E-2</c:v>
                </c:pt>
                <c:pt idx="3117">
                  <c:v>1.6001999999999999E-2</c:v>
                </c:pt>
                <c:pt idx="3118">
                  <c:v>1.6001999999999999E-2</c:v>
                </c:pt>
                <c:pt idx="3119">
                  <c:v>1.6001999999999999E-2</c:v>
                </c:pt>
                <c:pt idx="3120">
                  <c:v>1.6001999999999999E-2</c:v>
                </c:pt>
                <c:pt idx="3121">
                  <c:v>1.6001999999999999E-2</c:v>
                </c:pt>
                <c:pt idx="3122">
                  <c:v>1.6001999999999999E-2</c:v>
                </c:pt>
                <c:pt idx="3123">
                  <c:v>1.6001999999999999E-2</c:v>
                </c:pt>
                <c:pt idx="3124">
                  <c:v>1.6001999999999999E-2</c:v>
                </c:pt>
                <c:pt idx="3125">
                  <c:v>1.6001999999999999E-2</c:v>
                </c:pt>
                <c:pt idx="3126">
                  <c:v>1.6001999999999999E-2</c:v>
                </c:pt>
                <c:pt idx="3127">
                  <c:v>1.6001999999999999E-2</c:v>
                </c:pt>
                <c:pt idx="3128">
                  <c:v>1.6001999999999999E-2</c:v>
                </c:pt>
                <c:pt idx="3129">
                  <c:v>1.6001999999999999E-2</c:v>
                </c:pt>
                <c:pt idx="3130">
                  <c:v>1.6001999999999999E-2</c:v>
                </c:pt>
                <c:pt idx="3131">
                  <c:v>1.6001999999999999E-2</c:v>
                </c:pt>
                <c:pt idx="3132">
                  <c:v>1.6001999999999999E-2</c:v>
                </c:pt>
                <c:pt idx="3133">
                  <c:v>1.6001999999999999E-2</c:v>
                </c:pt>
                <c:pt idx="3134">
                  <c:v>1.6001999999999999E-2</c:v>
                </c:pt>
                <c:pt idx="3135">
                  <c:v>1.6001999999999999E-2</c:v>
                </c:pt>
                <c:pt idx="3136">
                  <c:v>1.6001999999999999E-2</c:v>
                </c:pt>
                <c:pt idx="3137">
                  <c:v>1.6001999999999999E-2</c:v>
                </c:pt>
                <c:pt idx="3138">
                  <c:v>1.6001999999999999E-2</c:v>
                </c:pt>
                <c:pt idx="3139">
                  <c:v>1.6001999999999999E-2</c:v>
                </c:pt>
                <c:pt idx="3140">
                  <c:v>1.6001999999999999E-2</c:v>
                </c:pt>
                <c:pt idx="3141">
                  <c:v>1.6001999999999999E-2</c:v>
                </c:pt>
                <c:pt idx="3142">
                  <c:v>1.6001999999999999E-2</c:v>
                </c:pt>
                <c:pt idx="3143">
                  <c:v>1.6001999999999999E-2</c:v>
                </c:pt>
                <c:pt idx="3144">
                  <c:v>1.6001999999999999E-2</c:v>
                </c:pt>
                <c:pt idx="3145">
                  <c:v>1.6001999999999999E-2</c:v>
                </c:pt>
                <c:pt idx="3146">
                  <c:v>1.6001999999999999E-2</c:v>
                </c:pt>
                <c:pt idx="3147">
                  <c:v>1.6001999999999999E-2</c:v>
                </c:pt>
                <c:pt idx="3148">
                  <c:v>1.6001999999999999E-2</c:v>
                </c:pt>
                <c:pt idx="3149">
                  <c:v>1.6001999999999999E-2</c:v>
                </c:pt>
                <c:pt idx="3150">
                  <c:v>1.6001999999999999E-2</c:v>
                </c:pt>
                <c:pt idx="3151">
                  <c:v>1.6001999999999999E-2</c:v>
                </c:pt>
                <c:pt idx="3152">
                  <c:v>1.6001999999999999E-2</c:v>
                </c:pt>
                <c:pt idx="3153">
                  <c:v>1.6001999999999999E-2</c:v>
                </c:pt>
                <c:pt idx="3154">
                  <c:v>1.6001999999999999E-2</c:v>
                </c:pt>
                <c:pt idx="3155">
                  <c:v>1.6001999999999999E-2</c:v>
                </c:pt>
                <c:pt idx="3156">
                  <c:v>1.6001999999999999E-2</c:v>
                </c:pt>
                <c:pt idx="3157">
                  <c:v>1.6001999999999999E-2</c:v>
                </c:pt>
                <c:pt idx="3158">
                  <c:v>1.6001999999999999E-2</c:v>
                </c:pt>
                <c:pt idx="3159">
                  <c:v>1.6001999999999999E-2</c:v>
                </c:pt>
                <c:pt idx="3160">
                  <c:v>1.6001999999999999E-2</c:v>
                </c:pt>
                <c:pt idx="3161">
                  <c:v>1.6001999999999999E-2</c:v>
                </c:pt>
                <c:pt idx="3162">
                  <c:v>1.6001999999999999E-2</c:v>
                </c:pt>
                <c:pt idx="3163">
                  <c:v>1.6001999999999999E-2</c:v>
                </c:pt>
                <c:pt idx="3164">
                  <c:v>1.6001999999999999E-2</c:v>
                </c:pt>
                <c:pt idx="3165">
                  <c:v>1.6001999999999999E-2</c:v>
                </c:pt>
                <c:pt idx="3166">
                  <c:v>1.6001999999999999E-2</c:v>
                </c:pt>
                <c:pt idx="3167">
                  <c:v>1.6001999999999999E-2</c:v>
                </c:pt>
                <c:pt idx="3168">
                  <c:v>1.6001999999999999E-2</c:v>
                </c:pt>
                <c:pt idx="3169">
                  <c:v>1.6001999999999999E-2</c:v>
                </c:pt>
                <c:pt idx="3170">
                  <c:v>1.6001999999999999E-2</c:v>
                </c:pt>
                <c:pt idx="3171">
                  <c:v>1.6001999999999999E-2</c:v>
                </c:pt>
                <c:pt idx="3172">
                  <c:v>1.6001999999999999E-2</c:v>
                </c:pt>
                <c:pt idx="3173">
                  <c:v>1.6001999999999999E-2</c:v>
                </c:pt>
                <c:pt idx="3174">
                  <c:v>1.6001999999999999E-2</c:v>
                </c:pt>
                <c:pt idx="3175">
                  <c:v>1.6001999999999999E-2</c:v>
                </c:pt>
                <c:pt idx="3176">
                  <c:v>1.6001999999999999E-2</c:v>
                </c:pt>
                <c:pt idx="3177">
                  <c:v>1.6001999999999999E-2</c:v>
                </c:pt>
                <c:pt idx="3178">
                  <c:v>1.6001999999999999E-2</c:v>
                </c:pt>
                <c:pt idx="3179">
                  <c:v>1.6001999999999999E-2</c:v>
                </c:pt>
                <c:pt idx="3180">
                  <c:v>1.6001999999999999E-2</c:v>
                </c:pt>
                <c:pt idx="3181">
                  <c:v>1.6001999999999999E-2</c:v>
                </c:pt>
                <c:pt idx="3182">
                  <c:v>1.6001999999999999E-2</c:v>
                </c:pt>
                <c:pt idx="3183">
                  <c:v>1.6001999999999999E-2</c:v>
                </c:pt>
                <c:pt idx="3184">
                  <c:v>1.6001999999999999E-2</c:v>
                </c:pt>
                <c:pt idx="3185">
                  <c:v>1.6001999999999999E-2</c:v>
                </c:pt>
                <c:pt idx="3186">
                  <c:v>1.6001999999999999E-2</c:v>
                </c:pt>
                <c:pt idx="3187">
                  <c:v>1.6001999999999999E-2</c:v>
                </c:pt>
                <c:pt idx="3188">
                  <c:v>1.6001999999999999E-2</c:v>
                </c:pt>
                <c:pt idx="3189">
                  <c:v>1.6001999999999999E-2</c:v>
                </c:pt>
                <c:pt idx="3190">
                  <c:v>1.6001999999999999E-2</c:v>
                </c:pt>
                <c:pt idx="3191">
                  <c:v>1.6001999999999999E-2</c:v>
                </c:pt>
                <c:pt idx="3192">
                  <c:v>1.6001999999999999E-2</c:v>
                </c:pt>
                <c:pt idx="3193">
                  <c:v>1.6001999999999999E-2</c:v>
                </c:pt>
                <c:pt idx="3194">
                  <c:v>1.6001999999999999E-2</c:v>
                </c:pt>
                <c:pt idx="3195">
                  <c:v>1.6001999999999999E-2</c:v>
                </c:pt>
                <c:pt idx="3196">
                  <c:v>1.6001999999999999E-2</c:v>
                </c:pt>
                <c:pt idx="3197">
                  <c:v>1.6001999999999999E-2</c:v>
                </c:pt>
                <c:pt idx="3198">
                  <c:v>1.6001999999999999E-2</c:v>
                </c:pt>
                <c:pt idx="3199">
                  <c:v>1.6001999999999999E-2</c:v>
                </c:pt>
                <c:pt idx="3200">
                  <c:v>1.6001999999999999E-2</c:v>
                </c:pt>
                <c:pt idx="3201">
                  <c:v>1.6001999999999999E-2</c:v>
                </c:pt>
                <c:pt idx="3202">
                  <c:v>1.6001999999999999E-2</c:v>
                </c:pt>
                <c:pt idx="3203">
                  <c:v>1.6001999999999999E-2</c:v>
                </c:pt>
                <c:pt idx="3204">
                  <c:v>1.6001999999999999E-2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1.1048999999999998E-2</c:v>
                </c:pt>
                <c:pt idx="3231">
                  <c:v>1.1048999999999998E-2</c:v>
                </c:pt>
                <c:pt idx="3232">
                  <c:v>1.1048999999999998E-2</c:v>
                </c:pt>
                <c:pt idx="3233">
                  <c:v>1.1048999999999998E-2</c:v>
                </c:pt>
                <c:pt idx="3234">
                  <c:v>1.1048999999999998E-2</c:v>
                </c:pt>
                <c:pt idx="3235">
                  <c:v>1.1048999999999998E-2</c:v>
                </c:pt>
                <c:pt idx="3236">
                  <c:v>1.1048999999999998E-2</c:v>
                </c:pt>
                <c:pt idx="3237">
                  <c:v>1.1048999999999998E-2</c:v>
                </c:pt>
                <c:pt idx="3238">
                  <c:v>1.1048999999999998E-2</c:v>
                </c:pt>
                <c:pt idx="3239">
                  <c:v>1.1048999999999998E-2</c:v>
                </c:pt>
                <c:pt idx="3240">
                  <c:v>1.1048999999999998E-2</c:v>
                </c:pt>
                <c:pt idx="3241">
                  <c:v>1.1048999999999998E-2</c:v>
                </c:pt>
                <c:pt idx="3242">
                  <c:v>1.1048999999999998E-2</c:v>
                </c:pt>
                <c:pt idx="3243">
                  <c:v>1.1048999999999998E-2</c:v>
                </c:pt>
                <c:pt idx="3244">
                  <c:v>1.1048999999999998E-2</c:v>
                </c:pt>
                <c:pt idx="3245">
                  <c:v>1.1048999999999998E-2</c:v>
                </c:pt>
                <c:pt idx="3246">
                  <c:v>1.1048999999999998E-2</c:v>
                </c:pt>
                <c:pt idx="3247">
                  <c:v>1.1048999999999998E-2</c:v>
                </c:pt>
                <c:pt idx="3248">
                  <c:v>1.1048999999999998E-2</c:v>
                </c:pt>
                <c:pt idx="3249">
                  <c:v>1.1048999999999998E-2</c:v>
                </c:pt>
                <c:pt idx="3250">
                  <c:v>1.1048999999999998E-2</c:v>
                </c:pt>
                <c:pt idx="3251">
                  <c:v>1.1048999999999998E-2</c:v>
                </c:pt>
                <c:pt idx="3252">
                  <c:v>1.1048999999999998E-2</c:v>
                </c:pt>
                <c:pt idx="3253">
                  <c:v>1.1048999999999998E-2</c:v>
                </c:pt>
                <c:pt idx="3254">
                  <c:v>1.1048999999999998E-2</c:v>
                </c:pt>
                <c:pt idx="3255">
                  <c:v>1.1048999999999998E-2</c:v>
                </c:pt>
                <c:pt idx="3256">
                  <c:v>1.1048999999999998E-2</c:v>
                </c:pt>
                <c:pt idx="3257">
                  <c:v>1.1048999999999998E-2</c:v>
                </c:pt>
                <c:pt idx="3258">
                  <c:v>1.1048999999999998E-2</c:v>
                </c:pt>
                <c:pt idx="3259">
                  <c:v>1.1048999999999998E-2</c:v>
                </c:pt>
                <c:pt idx="3260">
                  <c:v>1.1048999999999998E-2</c:v>
                </c:pt>
                <c:pt idx="3261">
                  <c:v>1.1048999999999998E-2</c:v>
                </c:pt>
                <c:pt idx="3262">
                  <c:v>1.1048999999999998E-2</c:v>
                </c:pt>
                <c:pt idx="3263">
                  <c:v>1.1048999999999998E-2</c:v>
                </c:pt>
                <c:pt idx="3264">
                  <c:v>1.1048999999999998E-2</c:v>
                </c:pt>
                <c:pt idx="3265">
                  <c:v>1.1048999999999998E-2</c:v>
                </c:pt>
                <c:pt idx="3266">
                  <c:v>1.1048999999999998E-2</c:v>
                </c:pt>
                <c:pt idx="3267">
                  <c:v>1.1048999999999998E-2</c:v>
                </c:pt>
                <c:pt idx="3268">
                  <c:v>1.1048999999999998E-2</c:v>
                </c:pt>
                <c:pt idx="3269">
                  <c:v>1.1048999999999998E-2</c:v>
                </c:pt>
                <c:pt idx="3270">
                  <c:v>1.1048999999999998E-2</c:v>
                </c:pt>
                <c:pt idx="3271">
                  <c:v>1.1048999999999998E-2</c:v>
                </c:pt>
                <c:pt idx="3272">
                  <c:v>1.1048999999999998E-2</c:v>
                </c:pt>
                <c:pt idx="3273">
                  <c:v>1.1048999999999998E-2</c:v>
                </c:pt>
                <c:pt idx="3274">
                  <c:v>1.1048999999999998E-2</c:v>
                </c:pt>
                <c:pt idx="3275">
                  <c:v>1.1048999999999998E-2</c:v>
                </c:pt>
                <c:pt idx="3276">
                  <c:v>1.1048999999999998E-2</c:v>
                </c:pt>
                <c:pt idx="3277">
                  <c:v>1.1048999999999998E-2</c:v>
                </c:pt>
                <c:pt idx="3278">
                  <c:v>1.1048999999999998E-2</c:v>
                </c:pt>
                <c:pt idx="3279">
                  <c:v>1.1048999999999998E-2</c:v>
                </c:pt>
                <c:pt idx="3280">
                  <c:v>1.1048999999999998E-2</c:v>
                </c:pt>
                <c:pt idx="3281">
                  <c:v>1.1048999999999998E-2</c:v>
                </c:pt>
                <c:pt idx="3282">
                  <c:v>1.1048999999999998E-2</c:v>
                </c:pt>
                <c:pt idx="3283">
                  <c:v>1.1048999999999998E-2</c:v>
                </c:pt>
                <c:pt idx="3284">
                  <c:v>1.1048999999999998E-2</c:v>
                </c:pt>
                <c:pt idx="3285">
                  <c:v>1.1048999999999998E-2</c:v>
                </c:pt>
                <c:pt idx="3286">
                  <c:v>1.1048999999999998E-2</c:v>
                </c:pt>
                <c:pt idx="3287">
                  <c:v>1.1048999999999998E-2</c:v>
                </c:pt>
                <c:pt idx="3288">
                  <c:v>1.1048999999999998E-2</c:v>
                </c:pt>
                <c:pt idx="3289">
                  <c:v>1.1048999999999998E-2</c:v>
                </c:pt>
                <c:pt idx="3290">
                  <c:v>1.1048999999999998E-2</c:v>
                </c:pt>
                <c:pt idx="3291">
                  <c:v>1.1048999999999998E-2</c:v>
                </c:pt>
                <c:pt idx="3292">
                  <c:v>1.1048999999999998E-2</c:v>
                </c:pt>
                <c:pt idx="3293">
                  <c:v>1.1048999999999998E-2</c:v>
                </c:pt>
                <c:pt idx="3294">
                  <c:v>1.1048999999999998E-2</c:v>
                </c:pt>
                <c:pt idx="3295">
                  <c:v>1.1048999999999998E-2</c:v>
                </c:pt>
                <c:pt idx="3296">
                  <c:v>1.1048999999999998E-2</c:v>
                </c:pt>
                <c:pt idx="3297">
                  <c:v>1.1048999999999998E-2</c:v>
                </c:pt>
                <c:pt idx="3298">
                  <c:v>1.1048999999999998E-2</c:v>
                </c:pt>
                <c:pt idx="3299">
                  <c:v>1.1048999999999998E-2</c:v>
                </c:pt>
                <c:pt idx="3300">
                  <c:v>1.1048999999999998E-2</c:v>
                </c:pt>
                <c:pt idx="3301">
                  <c:v>1.1048999999999998E-2</c:v>
                </c:pt>
                <c:pt idx="3302">
                  <c:v>1.1048999999999998E-2</c:v>
                </c:pt>
                <c:pt idx="3303">
                  <c:v>1.1048999999999998E-2</c:v>
                </c:pt>
                <c:pt idx="3304">
                  <c:v>1.1048999999999998E-2</c:v>
                </c:pt>
                <c:pt idx="3305">
                  <c:v>1.1048999999999998E-2</c:v>
                </c:pt>
                <c:pt idx="3306">
                  <c:v>1.1048999999999998E-2</c:v>
                </c:pt>
                <c:pt idx="3307">
                  <c:v>1.1048999999999998E-2</c:v>
                </c:pt>
                <c:pt idx="3308">
                  <c:v>1.1048999999999998E-2</c:v>
                </c:pt>
                <c:pt idx="3309">
                  <c:v>1.1048999999999998E-2</c:v>
                </c:pt>
                <c:pt idx="3310">
                  <c:v>1.1048999999999998E-2</c:v>
                </c:pt>
                <c:pt idx="3311">
                  <c:v>1.1048999999999998E-2</c:v>
                </c:pt>
                <c:pt idx="3312">
                  <c:v>1.1048999999999998E-2</c:v>
                </c:pt>
                <c:pt idx="3313">
                  <c:v>1.1048999999999998E-2</c:v>
                </c:pt>
                <c:pt idx="3314">
                  <c:v>1.1048999999999998E-2</c:v>
                </c:pt>
                <c:pt idx="3315">
                  <c:v>1.1048999999999998E-2</c:v>
                </c:pt>
                <c:pt idx="3316">
                  <c:v>1.1048999999999998E-2</c:v>
                </c:pt>
                <c:pt idx="3317">
                  <c:v>1.1048999999999998E-2</c:v>
                </c:pt>
                <c:pt idx="3318">
                  <c:v>1.1048999999999998E-2</c:v>
                </c:pt>
                <c:pt idx="3319">
                  <c:v>1.1048999999999998E-2</c:v>
                </c:pt>
                <c:pt idx="3320">
                  <c:v>1.1048999999999998E-2</c:v>
                </c:pt>
                <c:pt idx="3321">
                  <c:v>1.1048999999999998E-2</c:v>
                </c:pt>
                <c:pt idx="3322">
                  <c:v>1.1048999999999998E-2</c:v>
                </c:pt>
                <c:pt idx="3323">
                  <c:v>1.1048999999999998E-2</c:v>
                </c:pt>
                <c:pt idx="3324">
                  <c:v>1.1048999999999998E-2</c:v>
                </c:pt>
                <c:pt idx="3325">
                  <c:v>1.1048999999999998E-2</c:v>
                </c:pt>
                <c:pt idx="3326">
                  <c:v>1.1048999999999998E-2</c:v>
                </c:pt>
                <c:pt idx="3327">
                  <c:v>1.1048999999999998E-2</c:v>
                </c:pt>
                <c:pt idx="3328">
                  <c:v>1.1048999999999998E-2</c:v>
                </c:pt>
                <c:pt idx="3329">
                  <c:v>1.1048999999999998E-2</c:v>
                </c:pt>
                <c:pt idx="3330">
                  <c:v>1.1048999999999998E-2</c:v>
                </c:pt>
                <c:pt idx="3331">
                  <c:v>1.1048999999999998E-2</c:v>
                </c:pt>
                <c:pt idx="3332">
                  <c:v>1.1048999999999998E-2</c:v>
                </c:pt>
                <c:pt idx="3333">
                  <c:v>1.1048999999999998E-2</c:v>
                </c:pt>
                <c:pt idx="3334">
                  <c:v>1.1048999999999998E-2</c:v>
                </c:pt>
                <c:pt idx="3335">
                  <c:v>1.1048999999999998E-2</c:v>
                </c:pt>
                <c:pt idx="3336">
                  <c:v>1.1048999999999998E-2</c:v>
                </c:pt>
                <c:pt idx="3337">
                  <c:v>1.1048999999999998E-2</c:v>
                </c:pt>
                <c:pt idx="3338">
                  <c:v>1.1048999999999998E-2</c:v>
                </c:pt>
                <c:pt idx="3339">
                  <c:v>1.1048999999999998E-2</c:v>
                </c:pt>
                <c:pt idx="3340">
                  <c:v>1.1048999999999998E-2</c:v>
                </c:pt>
                <c:pt idx="3341">
                  <c:v>1.1048999999999998E-2</c:v>
                </c:pt>
                <c:pt idx="3342">
                  <c:v>1.1048999999999998E-2</c:v>
                </c:pt>
                <c:pt idx="3343">
                  <c:v>1.1048999999999998E-2</c:v>
                </c:pt>
                <c:pt idx="3344">
                  <c:v>1.1048999999999998E-2</c:v>
                </c:pt>
                <c:pt idx="3345">
                  <c:v>1.1048999999999998E-2</c:v>
                </c:pt>
                <c:pt idx="3346">
                  <c:v>1.1048999999999998E-2</c:v>
                </c:pt>
                <c:pt idx="3347">
                  <c:v>1.1048999999999998E-2</c:v>
                </c:pt>
                <c:pt idx="3348">
                  <c:v>1.1048999999999998E-2</c:v>
                </c:pt>
                <c:pt idx="3349">
                  <c:v>1.1048999999999998E-2</c:v>
                </c:pt>
                <c:pt idx="3350">
                  <c:v>1.1048999999999998E-2</c:v>
                </c:pt>
                <c:pt idx="3351">
                  <c:v>1.1048999999999998E-2</c:v>
                </c:pt>
                <c:pt idx="3352">
                  <c:v>1.2191999999999998E-2</c:v>
                </c:pt>
                <c:pt idx="3353">
                  <c:v>1.2191999999999998E-2</c:v>
                </c:pt>
                <c:pt idx="3354">
                  <c:v>1.2191999999999998E-2</c:v>
                </c:pt>
                <c:pt idx="3355">
                  <c:v>1.2191999999999998E-2</c:v>
                </c:pt>
                <c:pt idx="3356">
                  <c:v>1.2191999999999998E-2</c:v>
                </c:pt>
                <c:pt idx="3357">
                  <c:v>1.2191999999999998E-2</c:v>
                </c:pt>
                <c:pt idx="3358">
                  <c:v>1.2191999999999998E-2</c:v>
                </c:pt>
                <c:pt idx="3359">
                  <c:v>1.2191999999999998E-2</c:v>
                </c:pt>
                <c:pt idx="3360">
                  <c:v>1.2191999999999998E-2</c:v>
                </c:pt>
                <c:pt idx="3361">
                  <c:v>1.2191999999999998E-2</c:v>
                </c:pt>
                <c:pt idx="3362">
                  <c:v>1.2191999999999998E-2</c:v>
                </c:pt>
                <c:pt idx="3363">
                  <c:v>1.2191999999999998E-2</c:v>
                </c:pt>
                <c:pt idx="3364">
                  <c:v>1.2191999999999998E-2</c:v>
                </c:pt>
                <c:pt idx="3365">
                  <c:v>1.2191999999999998E-2</c:v>
                </c:pt>
                <c:pt idx="3366">
                  <c:v>1.2191999999999998E-2</c:v>
                </c:pt>
                <c:pt idx="3367">
                  <c:v>1.2191999999999998E-2</c:v>
                </c:pt>
                <c:pt idx="3368">
                  <c:v>1.2191999999999998E-2</c:v>
                </c:pt>
                <c:pt idx="3369">
                  <c:v>1.2191999999999998E-2</c:v>
                </c:pt>
                <c:pt idx="3370">
                  <c:v>1.2191999999999998E-2</c:v>
                </c:pt>
                <c:pt idx="3371">
                  <c:v>1.2191999999999998E-2</c:v>
                </c:pt>
                <c:pt idx="3372">
                  <c:v>1.2191999999999998E-2</c:v>
                </c:pt>
                <c:pt idx="3373">
                  <c:v>1.2191999999999998E-2</c:v>
                </c:pt>
                <c:pt idx="3374">
                  <c:v>1.2191999999999998E-2</c:v>
                </c:pt>
                <c:pt idx="3375">
                  <c:v>1.2191999999999998E-2</c:v>
                </c:pt>
                <c:pt idx="3376">
                  <c:v>1.2191999999999998E-2</c:v>
                </c:pt>
                <c:pt idx="3377">
                  <c:v>1.2191999999999998E-2</c:v>
                </c:pt>
                <c:pt idx="3378">
                  <c:v>1.2191999999999998E-2</c:v>
                </c:pt>
                <c:pt idx="3379">
                  <c:v>1.2191999999999998E-2</c:v>
                </c:pt>
                <c:pt idx="3380">
                  <c:v>1.2191999999999998E-2</c:v>
                </c:pt>
                <c:pt idx="3381">
                  <c:v>1.2191999999999998E-2</c:v>
                </c:pt>
                <c:pt idx="3382">
                  <c:v>1.2191999999999998E-2</c:v>
                </c:pt>
                <c:pt idx="3383">
                  <c:v>1.2191999999999998E-2</c:v>
                </c:pt>
                <c:pt idx="3384">
                  <c:v>1.2191999999999998E-2</c:v>
                </c:pt>
                <c:pt idx="3385">
                  <c:v>1.2191999999999998E-2</c:v>
                </c:pt>
                <c:pt idx="3386">
                  <c:v>1.2191999999999998E-2</c:v>
                </c:pt>
                <c:pt idx="3387">
                  <c:v>1.2191999999999998E-2</c:v>
                </c:pt>
                <c:pt idx="3388">
                  <c:v>1.2191999999999998E-2</c:v>
                </c:pt>
                <c:pt idx="3389">
                  <c:v>1.2191999999999998E-2</c:v>
                </c:pt>
                <c:pt idx="3390">
                  <c:v>1.2191999999999998E-2</c:v>
                </c:pt>
                <c:pt idx="3391">
                  <c:v>1.2191999999999998E-2</c:v>
                </c:pt>
                <c:pt idx="3392">
                  <c:v>1.2191999999999998E-2</c:v>
                </c:pt>
                <c:pt idx="3393">
                  <c:v>1.2191999999999998E-2</c:v>
                </c:pt>
                <c:pt idx="3394">
                  <c:v>1.2191999999999998E-2</c:v>
                </c:pt>
                <c:pt idx="3395">
                  <c:v>1.2191999999999998E-2</c:v>
                </c:pt>
                <c:pt idx="3396">
                  <c:v>1.2191999999999998E-2</c:v>
                </c:pt>
                <c:pt idx="3397">
                  <c:v>1.2191999999999998E-2</c:v>
                </c:pt>
                <c:pt idx="3398">
                  <c:v>1.2191999999999998E-2</c:v>
                </c:pt>
                <c:pt idx="3399">
                  <c:v>1.2191999999999998E-2</c:v>
                </c:pt>
                <c:pt idx="3400">
                  <c:v>1.2191999999999998E-2</c:v>
                </c:pt>
                <c:pt idx="3401">
                  <c:v>1.2191999999999998E-2</c:v>
                </c:pt>
                <c:pt idx="3402">
                  <c:v>1.2191999999999998E-2</c:v>
                </c:pt>
                <c:pt idx="3403">
                  <c:v>1.2191999999999998E-2</c:v>
                </c:pt>
                <c:pt idx="3404">
                  <c:v>1.2191999999999998E-2</c:v>
                </c:pt>
                <c:pt idx="3405">
                  <c:v>1.2191999999999998E-2</c:v>
                </c:pt>
                <c:pt idx="3406">
                  <c:v>1.2191999999999998E-2</c:v>
                </c:pt>
                <c:pt idx="3407">
                  <c:v>1.2191999999999998E-2</c:v>
                </c:pt>
                <c:pt idx="3408">
                  <c:v>1.2191999999999998E-2</c:v>
                </c:pt>
                <c:pt idx="3409">
                  <c:v>1.2191999999999998E-2</c:v>
                </c:pt>
                <c:pt idx="3410">
                  <c:v>1.2191999999999998E-2</c:v>
                </c:pt>
                <c:pt idx="3411">
                  <c:v>1.2191999999999998E-2</c:v>
                </c:pt>
                <c:pt idx="3412">
                  <c:v>1.2191999999999998E-2</c:v>
                </c:pt>
                <c:pt idx="3413">
                  <c:v>1.2191999999999998E-2</c:v>
                </c:pt>
                <c:pt idx="3414">
                  <c:v>1.2191999999999998E-2</c:v>
                </c:pt>
                <c:pt idx="3415">
                  <c:v>1.2191999999999998E-2</c:v>
                </c:pt>
                <c:pt idx="3416">
                  <c:v>1.2191999999999998E-2</c:v>
                </c:pt>
                <c:pt idx="3417">
                  <c:v>1.2191999999999998E-2</c:v>
                </c:pt>
                <c:pt idx="3418">
                  <c:v>1.2191999999999998E-2</c:v>
                </c:pt>
                <c:pt idx="3419">
                  <c:v>1.2191999999999998E-2</c:v>
                </c:pt>
                <c:pt idx="3420">
                  <c:v>1.2191999999999998E-2</c:v>
                </c:pt>
                <c:pt idx="3421">
                  <c:v>1.2191999999999998E-2</c:v>
                </c:pt>
                <c:pt idx="3422">
                  <c:v>1.2191999999999998E-2</c:v>
                </c:pt>
                <c:pt idx="3423">
                  <c:v>1.2191999999999998E-2</c:v>
                </c:pt>
                <c:pt idx="3424">
                  <c:v>1.2191999999999998E-2</c:v>
                </c:pt>
                <c:pt idx="3425">
                  <c:v>1.2191999999999998E-2</c:v>
                </c:pt>
                <c:pt idx="3426">
                  <c:v>1.2191999999999998E-2</c:v>
                </c:pt>
                <c:pt idx="3427">
                  <c:v>1.2191999999999998E-2</c:v>
                </c:pt>
                <c:pt idx="3428">
                  <c:v>1.2191999999999998E-2</c:v>
                </c:pt>
                <c:pt idx="3429">
                  <c:v>1.2191999999999998E-2</c:v>
                </c:pt>
                <c:pt idx="3430">
                  <c:v>1.2191999999999998E-2</c:v>
                </c:pt>
                <c:pt idx="3431">
                  <c:v>1.2191999999999998E-2</c:v>
                </c:pt>
                <c:pt idx="3432">
                  <c:v>1.2191999999999998E-2</c:v>
                </c:pt>
                <c:pt idx="3433">
                  <c:v>1.2191999999999998E-2</c:v>
                </c:pt>
                <c:pt idx="3434">
                  <c:v>1.2191999999999998E-2</c:v>
                </c:pt>
                <c:pt idx="3435">
                  <c:v>1.2191999999999998E-2</c:v>
                </c:pt>
                <c:pt idx="3436">
                  <c:v>1.2191999999999998E-2</c:v>
                </c:pt>
                <c:pt idx="3437">
                  <c:v>1.2191999999999998E-2</c:v>
                </c:pt>
                <c:pt idx="3438">
                  <c:v>1.2191999999999998E-2</c:v>
                </c:pt>
                <c:pt idx="3439">
                  <c:v>1.2191999999999998E-2</c:v>
                </c:pt>
                <c:pt idx="3440">
                  <c:v>1.2191999999999998E-2</c:v>
                </c:pt>
                <c:pt idx="3441">
                  <c:v>1.2191999999999998E-2</c:v>
                </c:pt>
                <c:pt idx="3442">
                  <c:v>1.2191999999999998E-2</c:v>
                </c:pt>
                <c:pt idx="3443">
                  <c:v>1.2191999999999998E-2</c:v>
                </c:pt>
                <c:pt idx="3444">
                  <c:v>1.2191999999999998E-2</c:v>
                </c:pt>
                <c:pt idx="3445">
                  <c:v>1.2191999999999998E-2</c:v>
                </c:pt>
                <c:pt idx="3446">
                  <c:v>1.2191999999999998E-2</c:v>
                </c:pt>
                <c:pt idx="3447">
                  <c:v>1.2191999999999998E-2</c:v>
                </c:pt>
                <c:pt idx="3448">
                  <c:v>1.2191999999999998E-2</c:v>
                </c:pt>
                <c:pt idx="3449">
                  <c:v>1.2191999999999998E-2</c:v>
                </c:pt>
                <c:pt idx="3450">
                  <c:v>1.2191999999999998E-2</c:v>
                </c:pt>
                <c:pt idx="3451">
                  <c:v>1.2191999999999998E-2</c:v>
                </c:pt>
                <c:pt idx="3452">
                  <c:v>1.2191999999999998E-2</c:v>
                </c:pt>
                <c:pt idx="3453">
                  <c:v>1.2191999999999998E-2</c:v>
                </c:pt>
                <c:pt idx="3454">
                  <c:v>1.2191999999999998E-2</c:v>
                </c:pt>
                <c:pt idx="3455">
                  <c:v>1.2191999999999998E-2</c:v>
                </c:pt>
                <c:pt idx="3456">
                  <c:v>1.2191999999999998E-2</c:v>
                </c:pt>
                <c:pt idx="3457">
                  <c:v>1.2191999999999998E-2</c:v>
                </c:pt>
                <c:pt idx="3458">
                  <c:v>1.2191999999999998E-2</c:v>
                </c:pt>
                <c:pt idx="3459">
                  <c:v>1.2191999999999998E-2</c:v>
                </c:pt>
                <c:pt idx="3460">
                  <c:v>1.2191999999999998E-2</c:v>
                </c:pt>
                <c:pt idx="3461">
                  <c:v>1.2191999999999998E-2</c:v>
                </c:pt>
                <c:pt idx="3462">
                  <c:v>1.2191999999999998E-2</c:v>
                </c:pt>
                <c:pt idx="3463">
                  <c:v>1.2191999999999998E-2</c:v>
                </c:pt>
                <c:pt idx="3464">
                  <c:v>1.2191999999999998E-2</c:v>
                </c:pt>
                <c:pt idx="3465">
                  <c:v>1.2191999999999998E-2</c:v>
                </c:pt>
                <c:pt idx="3466">
                  <c:v>1.2191999999999998E-2</c:v>
                </c:pt>
                <c:pt idx="3467">
                  <c:v>1.2191999999999998E-2</c:v>
                </c:pt>
                <c:pt idx="3468">
                  <c:v>1.2191999999999998E-2</c:v>
                </c:pt>
                <c:pt idx="3469">
                  <c:v>1.2191999999999998E-2</c:v>
                </c:pt>
                <c:pt idx="3470">
                  <c:v>1.2191999999999998E-2</c:v>
                </c:pt>
                <c:pt idx="3471">
                  <c:v>1.2191999999999998E-2</c:v>
                </c:pt>
                <c:pt idx="3472">
                  <c:v>1.2191999999999998E-2</c:v>
                </c:pt>
                <c:pt idx="3473">
                  <c:v>1.2191999999999998E-2</c:v>
                </c:pt>
                <c:pt idx="3474">
                  <c:v>1.2191999999999998E-2</c:v>
                </c:pt>
                <c:pt idx="3475">
                  <c:v>1.2191999999999998E-2</c:v>
                </c:pt>
                <c:pt idx="3476">
                  <c:v>1.2191999999999998E-2</c:v>
                </c:pt>
                <c:pt idx="3477">
                  <c:v>1.2191999999999998E-2</c:v>
                </c:pt>
                <c:pt idx="3478">
                  <c:v>1.2191999999999998E-2</c:v>
                </c:pt>
                <c:pt idx="3479">
                  <c:v>1.2191999999999998E-2</c:v>
                </c:pt>
                <c:pt idx="3480">
                  <c:v>1.2191999999999998E-2</c:v>
                </c:pt>
                <c:pt idx="3481">
                  <c:v>1.2191999999999998E-2</c:v>
                </c:pt>
                <c:pt idx="3482">
                  <c:v>1.2191999999999998E-2</c:v>
                </c:pt>
                <c:pt idx="3483">
                  <c:v>1.2191999999999998E-2</c:v>
                </c:pt>
                <c:pt idx="3484">
                  <c:v>1.2191999999999998E-2</c:v>
                </c:pt>
                <c:pt idx="3485">
                  <c:v>1.2191999999999998E-2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1.1429999999999999E-2</c:v>
                </c:pt>
                <c:pt idx="3632">
                  <c:v>1.1429999999999999E-2</c:v>
                </c:pt>
                <c:pt idx="3633">
                  <c:v>1.1429999999999999E-2</c:v>
                </c:pt>
                <c:pt idx="3634">
                  <c:v>1.1429999999999999E-2</c:v>
                </c:pt>
                <c:pt idx="3635">
                  <c:v>1.1429999999999999E-2</c:v>
                </c:pt>
                <c:pt idx="3636">
                  <c:v>1.1429999999999999E-2</c:v>
                </c:pt>
                <c:pt idx="3637">
                  <c:v>1.1429999999999999E-2</c:v>
                </c:pt>
                <c:pt idx="3638">
                  <c:v>1.1429999999999999E-2</c:v>
                </c:pt>
                <c:pt idx="3639">
                  <c:v>1.1429999999999999E-2</c:v>
                </c:pt>
                <c:pt idx="3640">
                  <c:v>1.1429999999999999E-2</c:v>
                </c:pt>
                <c:pt idx="3641">
                  <c:v>1.1429999999999999E-2</c:v>
                </c:pt>
                <c:pt idx="3642">
                  <c:v>1.1429999999999999E-2</c:v>
                </c:pt>
                <c:pt idx="3643">
                  <c:v>1.1429999999999999E-2</c:v>
                </c:pt>
                <c:pt idx="3644">
                  <c:v>1.1429999999999999E-2</c:v>
                </c:pt>
                <c:pt idx="3645">
                  <c:v>1.1429999999999999E-2</c:v>
                </c:pt>
                <c:pt idx="3646">
                  <c:v>1.1429999999999999E-2</c:v>
                </c:pt>
                <c:pt idx="3647">
                  <c:v>1.1429999999999999E-2</c:v>
                </c:pt>
                <c:pt idx="3648">
                  <c:v>1.1429999999999999E-2</c:v>
                </c:pt>
                <c:pt idx="3649">
                  <c:v>1.1429999999999999E-2</c:v>
                </c:pt>
                <c:pt idx="3650">
                  <c:v>1.1429999999999999E-2</c:v>
                </c:pt>
                <c:pt idx="3651">
                  <c:v>1.1429999999999999E-2</c:v>
                </c:pt>
                <c:pt idx="3652">
                  <c:v>1.1429999999999999E-2</c:v>
                </c:pt>
                <c:pt idx="3653">
                  <c:v>1.1429999999999999E-2</c:v>
                </c:pt>
                <c:pt idx="3654">
                  <c:v>1.1429999999999999E-2</c:v>
                </c:pt>
                <c:pt idx="3655">
                  <c:v>1.1429999999999999E-2</c:v>
                </c:pt>
                <c:pt idx="3656">
                  <c:v>1.1429999999999999E-2</c:v>
                </c:pt>
                <c:pt idx="3657">
                  <c:v>1.1429999999999999E-2</c:v>
                </c:pt>
                <c:pt idx="3658">
                  <c:v>1.1429999999999999E-2</c:v>
                </c:pt>
                <c:pt idx="3659">
                  <c:v>1.1429999999999999E-2</c:v>
                </c:pt>
                <c:pt idx="3660">
                  <c:v>1.1429999999999999E-2</c:v>
                </c:pt>
                <c:pt idx="3661">
                  <c:v>1.1429999999999999E-2</c:v>
                </c:pt>
                <c:pt idx="3662">
                  <c:v>1.1429999999999999E-2</c:v>
                </c:pt>
                <c:pt idx="3663">
                  <c:v>1.1429999999999999E-2</c:v>
                </c:pt>
                <c:pt idx="3664">
                  <c:v>1.1429999999999999E-2</c:v>
                </c:pt>
                <c:pt idx="3665">
                  <c:v>1.1429999999999999E-2</c:v>
                </c:pt>
                <c:pt idx="3666">
                  <c:v>1.1429999999999999E-2</c:v>
                </c:pt>
                <c:pt idx="3667">
                  <c:v>1.1429999999999999E-2</c:v>
                </c:pt>
                <c:pt idx="3668">
                  <c:v>1.1429999999999999E-2</c:v>
                </c:pt>
                <c:pt idx="3669">
                  <c:v>1.1429999999999999E-2</c:v>
                </c:pt>
                <c:pt idx="3670">
                  <c:v>1.1429999999999999E-2</c:v>
                </c:pt>
                <c:pt idx="3671">
                  <c:v>1.1429999999999999E-2</c:v>
                </c:pt>
                <c:pt idx="3672">
                  <c:v>1.1429999999999999E-2</c:v>
                </c:pt>
                <c:pt idx="3673">
                  <c:v>1.1429999999999999E-2</c:v>
                </c:pt>
                <c:pt idx="3674">
                  <c:v>1.1429999999999999E-2</c:v>
                </c:pt>
                <c:pt idx="3675">
                  <c:v>1.1429999999999999E-2</c:v>
                </c:pt>
                <c:pt idx="3676">
                  <c:v>1.1429999999999999E-2</c:v>
                </c:pt>
                <c:pt idx="3677">
                  <c:v>1.1429999999999999E-2</c:v>
                </c:pt>
                <c:pt idx="3678">
                  <c:v>1.1429999999999999E-2</c:v>
                </c:pt>
                <c:pt idx="3679">
                  <c:v>1.1429999999999999E-2</c:v>
                </c:pt>
                <c:pt idx="3680">
                  <c:v>1.1429999999999999E-2</c:v>
                </c:pt>
                <c:pt idx="3681">
                  <c:v>1.1429999999999999E-2</c:v>
                </c:pt>
                <c:pt idx="3682">
                  <c:v>1.1429999999999999E-2</c:v>
                </c:pt>
                <c:pt idx="3683">
                  <c:v>1.1429999999999999E-2</c:v>
                </c:pt>
                <c:pt idx="3684">
                  <c:v>1.1429999999999999E-2</c:v>
                </c:pt>
                <c:pt idx="3685">
                  <c:v>1.1429999999999999E-2</c:v>
                </c:pt>
                <c:pt idx="3686">
                  <c:v>1.1429999999999999E-2</c:v>
                </c:pt>
                <c:pt idx="3687">
                  <c:v>1.1429999999999999E-2</c:v>
                </c:pt>
                <c:pt idx="3688">
                  <c:v>1.1429999999999999E-2</c:v>
                </c:pt>
                <c:pt idx="3689">
                  <c:v>1.1429999999999999E-2</c:v>
                </c:pt>
                <c:pt idx="3690">
                  <c:v>1.1429999999999999E-2</c:v>
                </c:pt>
                <c:pt idx="3691">
                  <c:v>1.1429999999999999E-2</c:v>
                </c:pt>
                <c:pt idx="3692">
                  <c:v>1.1429999999999999E-2</c:v>
                </c:pt>
                <c:pt idx="3693">
                  <c:v>1.1429999999999999E-2</c:v>
                </c:pt>
                <c:pt idx="3694">
                  <c:v>1.1429999999999999E-2</c:v>
                </c:pt>
                <c:pt idx="3695">
                  <c:v>1.1429999999999999E-2</c:v>
                </c:pt>
                <c:pt idx="3696">
                  <c:v>1.1429999999999999E-2</c:v>
                </c:pt>
                <c:pt idx="3697">
                  <c:v>1.1429999999999999E-2</c:v>
                </c:pt>
                <c:pt idx="3698">
                  <c:v>1.1429999999999999E-2</c:v>
                </c:pt>
                <c:pt idx="3699">
                  <c:v>1.1429999999999999E-2</c:v>
                </c:pt>
                <c:pt idx="3700">
                  <c:v>1.1429999999999999E-2</c:v>
                </c:pt>
                <c:pt idx="3701">
                  <c:v>1.1429999999999999E-2</c:v>
                </c:pt>
                <c:pt idx="3702">
                  <c:v>1.1429999999999999E-2</c:v>
                </c:pt>
                <c:pt idx="3703">
                  <c:v>1.1429999999999999E-2</c:v>
                </c:pt>
                <c:pt idx="3704">
                  <c:v>1.1429999999999999E-2</c:v>
                </c:pt>
                <c:pt idx="3705">
                  <c:v>1.1429999999999999E-2</c:v>
                </c:pt>
                <c:pt idx="3706">
                  <c:v>1.1429999999999999E-2</c:v>
                </c:pt>
                <c:pt idx="3707">
                  <c:v>1.1429999999999999E-2</c:v>
                </c:pt>
                <c:pt idx="3708">
                  <c:v>1.1429999999999999E-2</c:v>
                </c:pt>
                <c:pt idx="3709">
                  <c:v>1.1429999999999999E-2</c:v>
                </c:pt>
                <c:pt idx="3710">
                  <c:v>1.1429999999999999E-2</c:v>
                </c:pt>
                <c:pt idx="3711">
                  <c:v>1.1429999999999999E-2</c:v>
                </c:pt>
                <c:pt idx="3712">
                  <c:v>1.1429999999999999E-2</c:v>
                </c:pt>
                <c:pt idx="3713">
                  <c:v>1.1429999999999999E-2</c:v>
                </c:pt>
                <c:pt idx="3714">
                  <c:v>1.1429999999999999E-2</c:v>
                </c:pt>
                <c:pt idx="3715">
                  <c:v>1.1429999999999999E-2</c:v>
                </c:pt>
                <c:pt idx="3716">
                  <c:v>1.1429999999999999E-2</c:v>
                </c:pt>
                <c:pt idx="3717">
                  <c:v>1.1429999999999999E-2</c:v>
                </c:pt>
                <c:pt idx="3718">
                  <c:v>1.1429999999999999E-2</c:v>
                </c:pt>
                <c:pt idx="3719">
                  <c:v>1.1429999999999999E-2</c:v>
                </c:pt>
                <c:pt idx="3720">
                  <c:v>1.1429999999999999E-2</c:v>
                </c:pt>
                <c:pt idx="3721">
                  <c:v>1.1429999999999999E-2</c:v>
                </c:pt>
                <c:pt idx="3722">
                  <c:v>1.1429999999999999E-2</c:v>
                </c:pt>
                <c:pt idx="3723">
                  <c:v>1.1429999999999999E-2</c:v>
                </c:pt>
                <c:pt idx="3724">
                  <c:v>1.1429999999999999E-2</c:v>
                </c:pt>
                <c:pt idx="3725">
                  <c:v>1.1429999999999999E-2</c:v>
                </c:pt>
                <c:pt idx="3726">
                  <c:v>1.1429999999999999E-2</c:v>
                </c:pt>
                <c:pt idx="3727">
                  <c:v>1.1429999999999999E-2</c:v>
                </c:pt>
                <c:pt idx="3728">
                  <c:v>1.1429999999999999E-2</c:v>
                </c:pt>
                <c:pt idx="3729">
                  <c:v>1.1429999999999999E-2</c:v>
                </c:pt>
                <c:pt idx="3730">
                  <c:v>1.1429999999999999E-2</c:v>
                </c:pt>
                <c:pt idx="3731">
                  <c:v>1.1429999999999999E-2</c:v>
                </c:pt>
                <c:pt idx="3732">
                  <c:v>1.1429999999999999E-2</c:v>
                </c:pt>
                <c:pt idx="3733">
                  <c:v>1.1429999999999999E-2</c:v>
                </c:pt>
                <c:pt idx="3734">
                  <c:v>1.1429999999999999E-2</c:v>
                </c:pt>
                <c:pt idx="3735">
                  <c:v>1.1429999999999999E-2</c:v>
                </c:pt>
                <c:pt idx="3736">
                  <c:v>1.1429999999999999E-2</c:v>
                </c:pt>
                <c:pt idx="3737">
                  <c:v>1.1429999999999999E-2</c:v>
                </c:pt>
                <c:pt idx="3738">
                  <c:v>1.1429999999999999E-2</c:v>
                </c:pt>
                <c:pt idx="3739">
                  <c:v>1.1429999999999999E-2</c:v>
                </c:pt>
                <c:pt idx="3740">
                  <c:v>1.1429999999999999E-2</c:v>
                </c:pt>
                <c:pt idx="3741">
                  <c:v>1.1429999999999999E-2</c:v>
                </c:pt>
                <c:pt idx="3742">
                  <c:v>1.1429999999999999E-2</c:v>
                </c:pt>
                <c:pt idx="3743">
                  <c:v>1.1429999999999999E-2</c:v>
                </c:pt>
                <c:pt idx="3744">
                  <c:v>1.1429999999999999E-2</c:v>
                </c:pt>
                <c:pt idx="3745">
                  <c:v>1.1429999999999999E-2</c:v>
                </c:pt>
                <c:pt idx="3746">
                  <c:v>1.1429999999999999E-2</c:v>
                </c:pt>
                <c:pt idx="3747">
                  <c:v>1.1429999999999999E-2</c:v>
                </c:pt>
                <c:pt idx="3748">
                  <c:v>1.1429999999999999E-2</c:v>
                </c:pt>
                <c:pt idx="3749">
                  <c:v>1.1429999999999999E-2</c:v>
                </c:pt>
                <c:pt idx="3750">
                  <c:v>1.1429999999999999E-2</c:v>
                </c:pt>
                <c:pt idx="3751">
                  <c:v>1.1429999999999999E-2</c:v>
                </c:pt>
                <c:pt idx="3752">
                  <c:v>1.1429999999999999E-2</c:v>
                </c:pt>
                <c:pt idx="3753">
                  <c:v>1.1429999999999999E-2</c:v>
                </c:pt>
                <c:pt idx="3754">
                  <c:v>1.1429999999999999E-2</c:v>
                </c:pt>
                <c:pt idx="3755">
                  <c:v>1.1429999999999999E-2</c:v>
                </c:pt>
                <c:pt idx="3756">
                  <c:v>1.1429999999999999E-2</c:v>
                </c:pt>
                <c:pt idx="3757">
                  <c:v>1.1429999999999999E-2</c:v>
                </c:pt>
                <c:pt idx="3758">
                  <c:v>1.1429999999999999E-2</c:v>
                </c:pt>
                <c:pt idx="3759">
                  <c:v>1.1429999999999999E-2</c:v>
                </c:pt>
                <c:pt idx="3760">
                  <c:v>1.1429999999999999E-2</c:v>
                </c:pt>
                <c:pt idx="3761">
                  <c:v>1.1429999999999999E-2</c:v>
                </c:pt>
                <c:pt idx="3762">
                  <c:v>1.1429999999999999E-2</c:v>
                </c:pt>
                <c:pt idx="3763">
                  <c:v>1.1429999999999999E-2</c:v>
                </c:pt>
                <c:pt idx="3764">
                  <c:v>1.1429999999999999E-2</c:v>
                </c:pt>
                <c:pt idx="3765">
                  <c:v>1.1429999999999999E-2</c:v>
                </c:pt>
                <c:pt idx="3766">
                  <c:v>1.1429999999999999E-2</c:v>
                </c:pt>
                <c:pt idx="3767">
                  <c:v>1.1429999999999999E-2</c:v>
                </c:pt>
                <c:pt idx="3768">
                  <c:v>1.1429999999999999E-2</c:v>
                </c:pt>
                <c:pt idx="3769">
                  <c:v>1.1429999999999999E-2</c:v>
                </c:pt>
                <c:pt idx="3770">
                  <c:v>1.1429999999999999E-2</c:v>
                </c:pt>
                <c:pt idx="3771">
                  <c:v>1.1429999999999999E-2</c:v>
                </c:pt>
                <c:pt idx="3772">
                  <c:v>1.1429999999999999E-2</c:v>
                </c:pt>
                <c:pt idx="3773">
                  <c:v>1.1429999999999999E-2</c:v>
                </c:pt>
                <c:pt idx="3774">
                  <c:v>1.1429999999999999E-2</c:v>
                </c:pt>
                <c:pt idx="3775">
                  <c:v>1.1429999999999999E-2</c:v>
                </c:pt>
                <c:pt idx="3776">
                  <c:v>1.1429999999999999E-2</c:v>
                </c:pt>
                <c:pt idx="3777">
                  <c:v>1.1429999999999999E-2</c:v>
                </c:pt>
                <c:pt idx="3778">
                  <c:v>1.1429999999999999E-2</c:v>
                </c:pt>
                <c:pt idx="3779">
                  <c:v>1.1429999999999999E-2</c:v>
                </c:pt>
                <c:pt idx="3780">
                  <c:v>1.1429999999999999E-2</c:v>
                </c:pt>
                <c:pt idx="3781">
                  <c:v>1.1429999999999999E-2</c:v>
                </c:pt>
                <c:pt idx="3782">
                  <c:v>1.1429999999999999E-2</c:v>
                </c:pt>
                <c:pt idx="3783">
                  <c:v>1.1429999999999999E-2</c:v>
                </c:pt>
                <c:pt idx="3784">
                  <c:v>3.3273999999999998E-2</c:v>
                </c:pt>
                <c:pt idx="3785">
                  <c:v>3.3273999999999998E-2</c:v>
                </c:pt>
                <c:pt idx="3786">
                  <c:v>3.3273999999999998E-2</c:v>
                </c:pt>
                <c:pt idx="3787">
                  <c:v>3.3273999999999998E-2</c:v>
                </c:pt>
                <c:pt idx="3788">
                  <c:v>3.3273999999999998E-2</c:v>
                </c:pt>
                <c:pt idx="3789">
                  <c:v>3.3273999999999998E-2</c:v>
                </c:pt>
                <c:pt idx="3790">
                  <c:v>3.3273999999999998E-2</c:v>
                </c:pt>
                <c:pt idx="3791">
                  <c:v>3.3273999999999998E-2</c:v>
                </c:pt>
                <c:pt idx="3792">
                  <c:v>3.3273999999999998E-2</c:v>
                </c:pt>
                <c:pt idx="3793">
                  <c:v>3.3273999999999998E-2</c:v>
                </c:pt>
                <c:pt idx="3794">
                  <c:v>3.3273999999999998E-2</c:v>
                </c:pt>
                <c:pt idx="3795">
                  <c:v>3.3273999999999998E-2</c:v>
                </c:pt>
                <c:pt idx="3796">
                  <c:v>3.3273999999999998E-2</c:v>
                </c:pt>
                <c:pt idx="3797">
                  <c:v>3.3273999999999998E-2</c:v>
                </c:pt>
                <c:pt idx="3798">
                  <c:v>3.3273999999999998E-2</c:v>
                </c:pt>
                <c:pt idx="3799">
                  <c:v>3.3273999999999998E-2</c:v>
                </c:pt>
                <c:pt idx="3800">
                  <c:v>3.3273999999999998E-2</c:v>
                </c:pt>
                <c:pt idx="3801">
                  <c:v>3.3273999999999998E-2</c:v>
                </c:pt>
                <c:pt idx="3802">
                  <c:v>3.3273999999999998E-2</c:v>
                </c:pt>
                <c:pt idx="3803">
                  <c:v>3.3273999999999998E-2</c:v>
                </c:pt>
                <c:pt idx="3804">
                  <c:v>3.3273999999999998E-2</c:v>
                </c:pt>
                <c:pt idx="3805">
                  <c:v>3.3273999999999998E-2</c:v>
                </c:pt>
                <c:pt idx="3806">
                  <c:v>3.3273999999999998E-2</c:v>
                </c:pt>
                <c:pt idx="3807">
                  <c:v>3.3273999999999998E-2</c:v>
                </c:pt>
                <c:pt idx="3808">
                  <c:v>3.3273999999999998E-2</c:v>
                </c:pt>
                <c:pt idx="3809">
                  <c:v>3.3273999999999998E-2</c:v>
                </c:pt>
                <c:pt idx="3810">
                  <c:v>3.3273999999999998E-2</c:v>
                </c:pt>
                <c:pt idx="3811">
                  <c:v>3.3273999999999998E-2</c:v>
                </c:pt>
                <c:pt idx="3812">
                  <c:v>3.3273999999999998E-2</c:v>
                </c:pt>
                <c:pt idx="3813">
                  <c:v>3.3273999999999998E-2</c:v>
                </c:pt>
                <c:pt idx="3814">
                  <c:v>3.3273999999999998E-2</c:v>
                </c:pt>
                <c:pt idx="3815">
                  <c:v>3.3273999999999998E-2</c:v>
                </c:pt>
                <c:pt idx="3816">
                  <c:v>3.3273999999999998E-2</c:v>
                </c:pt>
                <c:pt idx="3817">
                  <c:v>3.3273999999999998E-2</c:v>
                </c:pt>
                <c:pt idx="3818">
                  <c:v>3.3273999999999998E-2</c:v>
                </c:pt>
                <c:pt idx="3819">
                  <c:v>3.3273999999999998E-2</c:v>
                </c:pt>
                <c:pt idx="3820">
                  <c:v>3.3273999999999998E-2</c:v>
                </c:pt>
                <c:pt idx="3821">
                  <c:v>3.3273999999999998E-2</c:v>
                </c:pt>
                <c:pt idx="3822">
                  <c:v>3.3273999999999998E-2</c:v>
                </c:pt>
                <c:pt idx="3823">
                  <c:v>3.3273999999999998E-2</c:v>
                </c:pt>
                <c:pt idx="3824">
                  <c:v>3.3273999999999998E-2</c:v>
                </c:pt>
                <c:pt idx="3825">
                  <c:v>3.3273999999999998E-2</c:v>
                </c:pt>
                <c:pt idx="3826">
                  <c:v>3.3273999999999998E-2</c:v>
                </c:pt>
                <c:pt idx="3827">
                  <c:v>3.3273999999999998E-2</c:v>
                </c:pt>
                <c:pt idx="3828">
                  <c:v>3.3273999999999998E-2</c:v>
                </c:pt>
                <c:pt idx="3829">
                  <c:v>3.3273999999999998E-2</c:v>
                </c:pt>
                <c:pt idx="3830">
                  <c:v>3.3273999999999998E-2</c:v>
                </c:pt>
                <c:pt idx="3831">
                  <c:v>3.3273999999999998E-2</c:v>
                </c:pt>
                <c:pt idx="3832">
                  <c:v>3.3273999999999998E-2</c:v>
                </c:pt>
                <c:pt idx="3833">
                  <c:v>3.3273999999999998E-2</c:v>
                </c:pt>
                <c:pt idx="3834">
                  <c:v>3.3273999999999998E-2</c:v>
                </c:pt>
                <c:pt idx="3835">
                  <c:v>3.3273999999999998E-2</c:v>
                </c:pt>
                <c:pt idx="3836">
                  <c:v>3.3273999999999998E-2</c:v>
                </c:pt>
                <c:pt idx="3837">
                  <c:v>3.3273999999999998E-2</c:v>
                </c:pt>
                <c:pt idx="3838">
                  <c:v>1.7271999999999999E-2</c:v>
                </c:pt>
                <c:pt idx="3839">
                  <c:v>1.7271999999999999E-2</c:v>
                </c:pt>
                <c:pt idx="3840">
                  <c:v>1.7271999999999999E-2</c:v>
                </c:pt>
                <c:pt idx="3841">
                  <c:v>1.7271999999999999E-2</c:v>
                </c:pt>
                <c:pt idx="3842">
                  <c:v>1.7271999999999999E-2</c:v>
                </c:pt>
                <c:pt idx="3843">
                  <c:v>1.7271999999999999E-2</c:v>
                </c:pt>
                <c:pt idx="3844">
                  <c:v>1.7271999999999999E-2</c:v>
                </c:pt>
                <c:pt idx="3845">
                  <c:v>1.7271999999999999E-2</c:v>
                </c:pt>
                <c:pt idx="3846">
                  <c:v>1.2826999999999998E-2</c:v>
                </c:pt>
                <c:pt idx="3847">
                  <c:v>1.2826999999999998E-2</c:v>
                </c:pt>
                <c:pt idx="3848">
                  <c:v>1.2826999999999998E-2</c:v>
                </c:pt>
                <c:pt idx="3849">
                  <c:v>1.2826999999999998E-2</c:v>
                </c:pt>
                <c:pt idx="3850">
                  <c:v>1.2826999999999998E-2</c:v>
                </c:pt>
                <c:pt idx="3851">
                  <c:v>1.2826999999999998E-2</c:v>
                </c:pt>
                <c:pt idx="3852">
                  <c:v>1.2826999999999998E-2</c:v>
                </c:pt>
                <c:pt idx="3853">
                  <c:v>1.2826999999999998E-2</c:v>
                </c:pt>
                <c:pt idx="3854">
                  <c:v>1.2826999999999998E-2</c:v>
                </c:pt>
                <c:pt idx="3855">
                  <c:v>1.2826999999999998E-2</c:v>
                </c:pt>
                <c:pt idx="3856">
                  <c:v>1.2826999999999998E-2</c:v>
                </c:pt>
                <c:pt idx="3857">
                  <c:v>1.2826999999999998E-2</c:v>
                </c:pt>
                <c:pt idx="3858">
                  <c:v>1.2826999999999998E-2</c:v>
                </c:pt>
                <c:pt idx="3859">
                  <c:v>1.2826999999999998E-2</c:v>
                </c:pt>
                <c:pt idx="3860">
                  <c:v>1.2826999999999998E-2</c:v>
                </c:pt>
                <c:pt idx="3861">
                  <c:v>1.2826999999999998E-2</c:v>
                </c:pt>
                <c:pt idx="3862">
                  <c:v>1.2826999999999998E-2</c:v>
                </c:pt>
                <c:pt idx="3863">
                  <c:v>1.2826999999999998E-2</c:v>
                </c:pt>
                <c:pt idx="3864">
                  <c:v>1.2826999999999998E-2</c:v>
                </c:pt>
                <c:pt idx="3865">
                  <c:v>1.2826999999999998E-2</c:v>
                </c:pt>
                <c:pt idx="3866">
                  <c:v>1.2826999999999998E-2</c:v>
                </c:pt>
                <c:pt idx="3867">
                  <c:v>1.2826999999999998E-2</c:v>
                </c:pt>
                <c:pt idx="3868">
                  <c:v>1.2826999999999998E-2</c:v>
                </c:pt>
                <c:pt idx="3869">
                  <c:v>1.2826999999999998E-2</c:v>
                </c:pt>
                <c:pt idx="3870">
                  <c:v>1.2826999999999998E-2</c:v>
                </c:pt>
                <c:pt idx="3871">
                  <c:v>1.2826999999999998E-2</c:v>
                </c:pt>
                <c:pt idx="3872">
                  <c:v>1.2826999999999998E-2</c:v>
                </c:pt>
                <c:pt idx="3873">
                  <c:v>1.2826999999999998E-2</c:v>
                </c:pt>
                <c:pt idx="3874">
                  <c:v>1.2826999999999998E-2</c:v>
                </c:pt>
                <c:pt idx="3875">
                  <c:v>1.2826999999999998E-2</c:v>
                </c:pt>
                <c:pt idx="3876">
                  <c:v>1.2826999999999998E-2</c:v>
                </c:pt>
                <c:pt idx="3877">
                  <c:v>1.2826999999999998E-2</c:v>
                </c:pt>
                <c:pt idx="3878">
                  <c:v>1.2826999999999998E-2</c:v>
                </c:pt>
                <c:pt idx="3879">
                  <c:v>1.2826999999999998E-2</c:v>
                </c:pt>
              </c:numCache>
            </c:numRef>
          </c:xVal>
          <c:yVal>
            <c:numRef>
              <c:f>Sheet4!$M$3:$M$3882</c:f>
              <c:numCache>
                <c:formatCode>General</c:formatCode>
                <c:ptCount val="3880"/>
                <c:pt idx="0">
                  <c:v>2045.2703309674305</c:v>
                </c:pt>
                <c:pt idx="1">
                  <c:v>2682.5645833493509</c:v>
                </c:pt>
                <c:pt idx="2">
                  <c:v>2106.9410772693518</c:v>
                </c:pt>
                <c:pt idx="3">
                  <c:v>2385.986945288485</c:v>
                </c:pt>
                <c:pt idx="4">
                  <c:v>2315.6603556972782</c:v>
                </c:pt>
                <c:pt idx="5">
                  <c:v>2243.836807816117</c:v>
                </c:pt>
                <c:pt idx="6">
                  <c:v>2320.9807201274234</c:v>
                </c:pt>
                <c:pt idx="7">
                  <c:v>2651.8802136643135</c:v>
                </c:pt>
                <c:pt idx="8">
                  <c:v>2145.6540327852258</c:v>
                </c:pt>
                <c:pt idx="9">
                  <c:v>2150.2669543158954</c:v>
                </c:pt>
                <c:pt idx="10">
                  <c:v>2247.6241256912035</c:v>
                </c:pt>
                <c:pt idx="11">
                  <c:v>2155.2202443802216</c:v>
                </c:pt>
                <c:pt idx="12">
                  <c:v>2389.3861138377183</c:v>
                </c:pt>
                <c:pt idx="13">
                  <c:v>2042.4870058453964</c:v>
                </c:pt>
                <c:pt idx="14">
                  <c:v>2243.2402119829931</c:v>
                </c:pt>
                <c:pt idx="15">
                  <c:v>1962.4907743012404</c:v>
                </c:pt>
                <c:pt idx="16">
                  <c:v>1835.1362884548892</c:v>
                </c:pt>
                <c:pt idx="17">
                  <c:v>2208.5960522230725</c:v>
                </c:pt>
                <c:pt idx="18">
                  <c:v>2069.8522344351136</c:v>
                </c:pt>
                <c:pt idx="19">
                  <c:v>2004.2435609841268</c:v>
                </c:pt>
                <c:pt idx="20">
                  <c:v>1962.5920994769656</c:v>
                </c:pt>
                <c:pt idx="21">
                  <c:v>1855.5101865616566</c:v>
                </c:pt>
                <c:pt idx="22">
                  <c:v>2038.3309072686027</c:v>
                </c:pt>
                <c:pt idx="23">
                  <c:v>2241.7287768627307</c:v>
                </c:pt>
                <c:pt idx="24">
                  <c:v>2256.6450183293941</c:v>
                </c:pt>
                <c:pt idx="25">
                  <c:v>1946.9027115668478</c:v>
                </c:pt>
                <c:pt idx="26">
                  <c:v>2348.6267020464716</c:v>
                </c:pt>
                <c:pt idx="27">
                  <c:v>2091.7611991870131</c:v>
                </c:pt>
                <c:pt idx="28">
                  <c:v>2184.2546722341208</c:v>
                </c:pt>
                <c:pt idx="29">
                  <c:v>1779.8036486265407</c:v>
                </c:pt>
                <c:pt idx="30">
                  <c:v>2163.86659143017</c:v>
                </c:pt>
                <c:pt idx="31">
                  <c:v>2219.9423527456756</c:v>
                </c:pt>
                <c:pt idx="32">
                  <c:v>1989.7388091777623</c:v>
                </c:pt>
                <c:pt idx="33">
                  <c:v>2074.3409288233465</c:v>
                </c:pt>
                <c:pt idx="34">
                  <c:v>2018.2336554772523</c:v>
                </c:pt>
                <c:pt idx="35">
                  <c:v>1881.4225447214696</c:v>
                </c:pt>
                <c:pt idx="36">
                  <c:v>1356.3633558192298</c:v>
                </c:pt>
                <c:pt idx="37">
                  <c:v>1351.1128485836355</c:v>
                </c:pt>
                <c:pt idx="38">
                  <c:v>1352.6956555999418</c:v>
                </c:pt>
                <c:pt idx="39">
                  <c:v>1361.3359988963109</c:v>
                </c:pt>
                <c:pt idx="40">
                  <c:v>1345.1504989889065</c:v>
                </c:pt>
                <c:pt idx="41">
                  <c:v>1351.3569090040467</c:v>
                </c:pt>
                <c:pt idx="42">
                  <c:v>1361.4178081506664</c:v>
                </c:pt>
                <c:pt idx="43">
                  <c:v>1345.2479248046875</c:v>
                </c:pt>
                <c:pt idx="44">
                  <c:v>1347.7077553241529</c:v>
                </c:pt>
                <c:pt idx="45">
                  <c:v>1345.4905772500931</c:v>
                </c:pt>
                <c:pt idx="46">
                  <c:v>1354.60623283723</c:v>
                </c:pt>
                <c:pt idx="47">
                  <c:v>1345.9678246354881</c:v>
                </c:pt>
                <c:pt idx="48">
                  <c:v>1351.2300155314992</c:v>
                </c:pt>
                <c:pt idx="49">
                  <c:v>1351.3880260120739</c:v>
                </c:pt>
                <c:pt idx="50">
                  <c:v>1345.3352184059011</c:v>
                </c:pt>
                <c:pt idx="51">
                  <c:v>1348.0460442452472</c:v>
                </c:pt>
                <c:pt idx="52">
                  <c:v>1345.2479248046875</c:v>
                </c:pt>
                <c:pt idx="53">
                  <c:v>1345.2479248046875</c:v>
                </c:pt>
                <c:pt idx="54">
                  <c:v>1345.2479248046875</c:v>
                </c:pt>
                <c:pt idx="55">
                  <c:v>1350.3046620462785</c:v>
                </c:pt>
                <c:pt idx="56">
                  <c:v>1368.7869736415221</c:v>
                </c:pt>
                <c:pt idx="57">
                  <c:v>1349.1538437385075</c:v>
                </c:pt>
                <c:pt idx="58">
                  <c:v>1363.5659384176734</c:v>
                </c:pt>
                <c:pt idx="59">
                  <c:v>1352.7892535710992</c:v>
                </c:pt>
                <c:pt idx="60">
                  <c:v>1345.1756343518273</c:v>
                </c:pt>
                <c:pt idx="61">
                  <c:v>1353.339051194966</c:v>
                </c:pt>
                <c:pt idx="62">
                  <c:v>1350.3797268092846</c:v>
                </c:pt>
                <c:pt idx="63">
                  <c:v>1351.7274890360936</c:v>
                </c:pt>
                <c:pt idx="64">
                  <c:v>1349.7844825286031</c:v>
                </c:pt>
                <c:pt idx="65">
                  <c:v>1353.318674893254</c:v>
                </c:pt>
                <c:pt idx="66">
                  <c:v>1348.3282228167934</c:v>
                </c:pt>
                <c:pt idx="67">
                  <c:v>1353.966480852122</c:v>
                </c:pt>
                <c:pt idx="68">
                  <c:v>1348.7073000790028</c:v>
                </c:pt>
                <c:pt idx="69">
                  <c:v>1350.8111090610321</c:v>
                </c:pt>
                <c:pt idx="70">
                  <c:v>1354.3109304053153</c:v>
                </c:pt>
                <c:pt idx="71">
                  <c:v>1366.7687614372185</c:v>
                </c:pt>
                <c:pt idx="72">
                  <c:v>1355.1583856475954</c:v>
                </c:pt>
                <c:pt idx="73">
                  <c:v>1345.5792085193452</c:v>
                </c:pt>
                <c:pt idx="74">
                  <c:v>1350.4367937075547</c:v>
                </c:pt>
                <c:pt idx="75">
                  <c:v>1355.1006120378947</c:v>
                </c:pt>
                <c:pt idx="76">
                  <c:v>1359.9285814466914</c:v>
                </c:pt>
                <c:pt idx="77">
                  <c:v>1350.2395318478955</c:v>
                </c:pt>
                <c:pt idx="78">
                  <c:v>1357.3320599724266</c:v>
                </c:pt>
                <c:pt idx="79">
                  <c:v>1345.2479248046875</c:v>
                </c:pt>
                <c:pt idx="80">
                  <c:v>1355.4894955244374</c:v>
                </c:pt>
                <c:pt idx="81">
                  <c:v>1352.7602020775139</c:v>
                </c:pt>
                <c:pt idx="82">
                  <c:v>1345.2479248046875</c:v>
                </c:pt>
                <c:pt idx="83">
                  <c:v>1348.0757738395532</c:v>
                </c:pt>
                <c:pt idx="84">
                  <c:v>1372.4634611710258</c:v>
                </c:pt>
                <c:pt idx="85">
                  <c:v>1360.1770473125489</c:v>
                </c:pt>
                <c:pt idx="86">
                  <c:v>1347.8141087224478</c:v>
                </c:pt>
                <c:pt idx="87">
                  <c:v>1349.515846225821</c:v>
                </c:pt>
                <c:pt idx="88">
                  <c:v>1351.4044824130294</c:v>
                </c:pt>
                <c:pt idx="89">
                  <c:v>1354.1191233211728</c:v>
                </c:pt>
                <c:pt idx="90">
                  <c:v>1352.5057856211695</c:v>
                </c:pt>
                <c:pt idx="91">
                  <c:v>1351.8964971253051</c:v>
                </c:pt>
                <c:pt idx="92">
                  <c:v>1350.6133845402644</c:v>
                </c:pt>
                <c:pt idx="93">
                  <c:v>1350.9810001474154</c:v>
                </c:pt>
                <c:pt idx="94">
                  <c:v>1350.4232626155931</c:v>
                </c:pt>
                <c:pt idx="95">
                  <c:v>1352.9719777370033</c:v>
                </c:pt>
                <c:pt idx="96">
                  <c:v>1357.4035932837539</c:v>
                </c:pt>
                <c:pt idx="97">
                  <c:v>1848.5047569806991</c:v>
                </c:pt>
                <c:pt idx="98">
                  <c:v>1732.1816137113867</c:v>
                </c:pt>
                <c:pt idx="99">
                  <c:v>1978.5534564300567</c:v>
                </c:pt>
                <c:pt idx="100">
                  <c:v>2177.9315676429255</c:v>
                </c:pt>
                <c:pt idx="101">
                  <c:v>1567.8599525515062</c:v>
                </c:pt>
                <c:pt idx="102">
                  <c:v>1507.0204936324233</c:v>
                </c:pt>
                <c:pt idx="103">
                  <c:v>1415.9746451937538</c:v>
                </c:pt>
                <c:pt idx="104">
                  <c:v>1479.564167678664</c:v>
                </c:pt>
                <c:pt idx="105">
                  <c:v>1500.2293073866103</c:v>
                </c:pt>
                <c:pt idx="106">
                  <c:v>1555.9368647498623</c:v>
                </c:pt>
                <c:pt idx="107">
                  <c:v>1498.4914416527563</c:v>
                </c:pt>
                <c:pt idx="108">
                  <c:v>1417.6498459509796</c:v>
                </c:pt>
                <c:pt idx="109">
                  <c:v>1540.9938097268466</c:v>
                </c:pt>
                <c:pt idx="110">
                  <c:v>1548.844815777449</c:v>
                </c:pt>
                <c:pt idx="111">
                  <c:v>1555.7938158774091</c:v>
                </c:pt>
                <c:pt idx="112">
                  <c:v>1460.6827853501352</c:v>
                </c:pt>
                <c:pt idx="113">
                  <c:v>1519.0544222843655</c:v>
                </c:pt>
                <c:pt idx="114">
                  <c:v>1491.5321880483373</c:v>
                </c:pt>
                <c:pt idx="115">
                  <c:v>1495.4671183619007</c:v>
                </c:pt>
                <c:pt idx="116">
                  <c:v>1475.0714201804919</c:v>
                </c:pt>
                <c:pt idx="117">
                  <c:v>1500.7237257584281</c:v>
                </c:pt>
                <c:pt idx="118">
                  <c:v>1511.362106468564</c:v>
                </c:pt>
                <c:pt idx="119">
                  <c:v>1483.7934720471351</c:v>
                </c:pt>
                <c:pt idx="120">
                  <c:v>1465.2956941738842</c:v>
                </c:pt>
                <c:pt idx="121">
                  <c:v>1494.9693416930156</c:v>
                </c:pt>
                <c:pt idx="122">
                  <c:v>1471.480429526752</c:v>
                </c:pt>
                <c:pt idx="123">
                  <c:v>1500.452215471511</c:v>
                </c:pt>
                <c:pt idx="124">
                  <c:v>1491.4037312825521</c:v>
                </c:pt>
                <c:pt idx="125">
                  <c:v>1454.7161054198982</c:v>
                </c:pt>
                <c:pt idx="126">
                  <c:v>1363.7273390502455</c:v>
                </c:pt>
                <c:pt idx="127">
                  <c:v>1357.8243032602163</c:v>
                </c:pt>
                <c:pt idx="128">
                  <c:v>1466.2015516447264</c:v>
                </c:pt>
                <c:pt idx="129">
                  <c:v>1477.5847740880272</c:v>
                </c:pt>
                <c:pt idx="130">
                  <c:v>1545.138116633409</c:v>
                </c:pt>
                <c:pt idx="131">
                  <c:v>1510.0027628914886</c:v>
                </c:pt>
                <c:pt idx="132">
                  <c:v>1491.2736143917814</c:v>
                </c:pt>
                <c:pt idx="133">
                  <c:v>1451.5324451393021</c:v>
                </c:pt>
                <c:pt idx="134">
                  <c:v>1479.2492211557653</c:v>
                </c:pt>
                <c:pt idx="135">
                  <c:v>1481.5241568614699</c:v>
                </c:pt>
                <c:pt idx="136">
                  <c:v>1454.4603884213768</c:v>
                </c:pt>
                <c:pt idx="137">
                  <c:v>1477.5392680463399</c:v>
                </c:pt>
                <c:pt idx="138">
                  <c:v>1473.0932128493851</c:v>
                </c:pt>
                <c:pt idx="139">
                  <c:v>1355.3332282467998</c:v>
                </c:pt>
                <c:pt idx="140">
                  <c:v>1567.1599218137094</c:v>
                </c:pt>
                <c:pt idx="141">
                  <c:v>1521.526032546471</c:v>
                </c:pt>
                <c:pt idx="142">
                  <c:v>1552.7270277746502</c:v>
                </c:pt>
                <c:pt idx="143">
                  <c:v>1372.9223841712587</c:v>
                </c:pt>
                <c:pt idx="144">
                  <c:v>1375.9029344616547</c:v>
                </c:pt>
                <c:pt idx="145">
                  <c:v>1575.2433718004472</c:v>
                </c:pt>
                <c:pt idx="146">
                  <c:v>1470.0956212880101</c:v>
                </c:pt>
                <c:pt idx="147">
                  <c:v>1496.266948124055</c:v>
                </c:pt>
                <c:pt idx="148">
                  <c:v>1506.1258418587788</c:v>
                </c:pt>
                <c:pt idx="149">
                  <c:v>1568.2228796756629</c:v>
                </c:pt>
                <c:pt idx="150">
                  <c:v>1493.8154531833345</c:v>
                </c:pt>
                <c:pt idx="151">
                  <c:v>1530.4096057889537</c:v>
                </c:pt>
                <c:pt idx="152">
                  <c:v>1572.5700008215754</c:v>
                </c:pt>
                <c:pt idx="153">
                  <c:v>1552.7136198878775</c:v>
                </c:pt>
                <c:pt idx="154">
                  <c:v>1537.0919018848833</c:v>
                </c:pt>
                <c:pt idx="155">
                  <c:v>1386.9865612597703</c:v>
                </c:pt>
                <c:pt idx="156">
                  <c:v>1351.6452526536521</c:v>
                </c:pt>
                <c:pt idx="157">
                  <c:v>1466.6626804395653</c:v>
                </c:pt>
                <c:pt idx="158">
                  <c:v>1574.2067562054983</c:v>
                </c:pt>
                <c:pt idx="159">
                  <c:v>1545.6994398844774</c:v>
                </c:pt>
                <c:pt idx="160">
                  <c:v>1563.300335122527</c:v>
                </c:pt>
                <c:pt idx="161">
                  <c:v>1369.702981375314</c:v>
                </c:pt>
                <c:pt idx="162">
                  <c:v>1423.2377140057756</c:v>
                </c:pt>
                <c:pt idx="163">
                  <c:v>1437.0115916361663</c:v>
                </c:pt>
                <c:pt idx="164">
                  <c:v>1464.5253865559896</c:v>
                </c:pt>
                <c:pt idx="165">
                  <c:v>1384.8961095809937</c:v>
                </c:pt>
                <c:pt idx="166">
                  <c:v>1505.8590334570174</c:v>
                </c:pt>
                <c:pt idx="167">
                  <c:v>1516.2662941621602</c:v>
                </c:pt>
                <c:pt idx="168">
                  <c:v>1487.7591224256491</c:v>
                </c:pt>
                <c:pt idx="169">
                  <c:v>1533.3276521125727</c:v>
                </c:pt>
                <c:pt idx="170">
                  <c:v>1553.8937928734756</c:v>
                </c:pt>
                <c:pt idx="171">
                  <c:v>1402.9282058508543</c:v>
                </c:pt>
                <c:pt idx="172">
                  <c:v>1605.2005189651197</c:v>
                </c:pt>
                <c:pt idx="173">
                  <c:v>1422.0378567346736</c:v>
                </c:pt>
                <c:pt idx="174">
                  <c:v>1490.0471704641811</c:v>
                </c:pt>
                <c:pt idx="175">
                  <c:v>1411.9737715323952</c:v>
                </c:pt>
                <c:pt idx="176">
                  <c:v>1567.6797752406073</c:v>
                </c:pt>
                <c:pt idx="177">
                  <c:v>1507.9751820283777</c:v>
                </c:pt>
                <c:pt idx="178">
                  <c:v>1548.9878774789663</c:v>
                </c:pt>
                <c:pt idx="179">
                  <c:v>1444.2612810058595</c:v>
                </c:pt>
                <c:pt idx="180">
                  <c:v>1454.7844250337578</c:v>
                </c:pt>
                <c:pt idx="181">
                  <c:v>1551.1646761911391</c:v>
                </c:pt>
                <c:pt idx="182">
                  <c:v>1572.0083396151429</c:v>
                </c:pt>
                <c:pt idx="183">
                  <c:v>1558.7557071195449</c:v>
                </c:pt>
                <c:pt idx="184">
                  <c:v>1419.3693313408373</c:v>
                </c:pt>
                <c:pt idx="185">
                  <c:v>1533.0598931453765</c:v>
                </c:pt>
                <c:pt idx="186">
                  <c:v>1569.1157223548419</c:v>
                </c:pt>
                <c:pt idx="187">
                  <c:v>1408.57389089401</c:v>
                </c:pt>
                <c:pt idx="188">
                  <c:v>1483.7680817780672</c:v>
                </c:pt>
                <c:pt idx="189">
                  <c:v>1533.6314105926087</c:v>
                </c:pt>
                <c:pt idx="190">
                  <c:v>1550.3831768855871</c:v>
                </c:pt>
                <c:pt idx="191">
                  <c:v>1500.570810029001</c:v>
                </c:pt>
                <c:pt idx="192">
                  <c:v>1534.5250175343119</c:v>
                </c:pt>
                <c:pt idx="193">
                  <c:v>1511.6786011164577</c:v>
                </c:pt>
                <c:pt idx="194">
                  <c:v>1528.8693287197891</c:v>
                </c:pt>
                <c:pt idx="195">
                  <c:v>1548.738871342536</c:v>
                </c:pt>
                <c:pt idx="196">
                  <c:v>1554.1435246165206</c:v>
                </c:pt>
                <c:pt idx="197">
                  <c:v>1480.5085466017417</c:v>
                </c:pt>
                <c:pt idx="198">
                  <c:v>1575.4719025748116</c:v>
                </c:pt>
                <c:pt idx="199">
                  <c:v>1619.1409861279328</c:v>
                </c:pt>
                <c:pt idx="200">
                  <c:v>1459.7019888374798</c:v>
                </c:pt>
                <c:pt idx="201">
                  <c:v>1580.4474684722982</c:v>
                </c:pt>
                <c:pt idx="202">
                  <c:v>1576.9805928278645</c:v>
                </c:pt>
                <c:pt idx="203">
                  <c:v>1559.607096220647</c:v>
                </c:pt>
                <c:pt idx="204">
                  <c:v>1502.8737077780331</c:v>
                </c:pt>
                <c:pt idx="205">
                  <c:v>1522.6380175168986</c:v>
                </c:pt>
                <c:pt idx="206">
                  <c:v>1500.8018788896982</c:v>
                </c:pt>
                <c:pt idx="207">
                  <c:v>1578.6861346209491</c:v>
                </c:pt>
                <c:pt idx="208">
                  <c:v>1375.8904876887034</c:v>
                </c:pt>
                <c:pt idx="209">
                  <c:v>1577.5055877567108</c:v>
                </c:pt>
                <c:pt idx="210">
                  <c:v>1504.9504419962566</c:v>
                </c:pt>
                <c:pt idx="211">
                  <c:v>1549.87659740448</c:v>
                </c:pt>
                <c:pt idx="212">
                  <c:v>1477.5330011127542</c:v>
                </c:pt>
                <c:pt idx="213">
                  <c:v>1363.5075394995995</c:v>
                </c:pt>
                <c:pt idx="214">
                  <c:v>1360.0521494479619</c:v>
                </c:pt>
                <c:pt idx="215">
                  <c:v>1570.3940014437517</c:v>
                </c:pt>
                <c:pt idx="216">
                  <c:v>1547.7006762695312</c:v>
                </c:pt>
                <c:pt idx="217">
                  <c:v>1460.465966613998</c:v>
                </c:pt>
                <c:pt idx="218">
                  <c:v>1522.8769452776228</c:v>
                </c:pt>
                <c:pt idx="219">
                  <c:v>1563.066034164649</c:v>
                </c:pt>
                <c:pt idx="220">
                  <c:v>1584.0066413643628</c:v>
                </c:pt>
                <c:pt idx="221">
                  <c:v>1560.5413322633781</c:v>
                </c:pt>
                <c:pt idx="222">
                  <c:v>1552.6117898680507</c:v>
                </c:pt>
                <c:pt idx="223">
                  <c:v>1594.5298611111111</c:v>
                </c:pt>
                <c:pt idx="224">
                  <c:v>1417.5091418562265</c:v>
                </c:pt>
                <c:pt idx="225">
                  <c:v>1547.0074005914068</c:v>
                </c:pt>
                <c:pt idx="226">
                  <c:v>1500.0517326638551</c:v>
                </c:pt>
                <c:pt idx="227">
                  <c:v>1599.3534894214251</c:v>
                </c:pt>
                <c:pt idx="228">
                  <c:v>1544.2016141782249</c:v>
                </c:pt>
                <c:pt idx="229">
                  <c:v>1556.5621898688892</c:v>
                </c:pt>
                <c:pt idx="230">
                  <c:v>1568.6585867199726</c:v>
                </c:pt>
                <c:pt idx="231">
                  <c:v>1561.6205790593074</c:v>
                </c:pt>
                <c:pt idx="232">
                  <c:v>1667.6992163797026</c:v>
                </c:pt>
                <c:pt idx="233">
                  <c:v>1536.9775674666723</c:v>
                </c:pt>
                <c:pt idx="234">
                  <c:v>1512.1185084996598</c:v>
                </c:pt>
                <c:pt idx="235">
                  <c:v>1554.2783209050742</c:v>
                </c:pt>
                <c:pt idx="236">
                  <c:v>1554.6881586597785</c:v>
                </c:pt>
                <c:pt idx="237">
                  <c:v>1585.1488732666712</c:v>
                </c:pt>
                <c:pt idx="238">
                  <c:v>1726.6114871252751</c:v>
                </c:pt>
                <c:pt idx="239">
                  <c:v>1564.8453489604749</c:v>
                </c:pt>
                <c:pt idx="240">
                  <c:v>1580.6428830105983</c:v>
                </c:pt>
                <c:pt idx="241">
                  <c:v>1568.4662772237255</c:v>
                </c:pt>
                <c:pt idx="242">
                  <c:v>1354.4686501242898</c:v>
                </c:pt>
                <c:pt idx="243">
                  <c:v>1354.7214533025567</c:v>
                </c:pt>
                <c:pt idx="244">
                  <c:v>1353.1892269863172</c:v>
                </c:pt>
                <c:pt idx="245">
                  <c:v>1568.8882624308269</c:v>
                </c:pt>
                <c:pt idx="246">
                  <c:v>1562.0329895019531</c:v>
                </c:pt>
                <c:pt idx="247">
                  <c:v>1577.2734192333633</c:v>
                </c:pt>
                <c:pt idx="248">
                  <c:v>1565.5053205998468</c:v>
                </c:pt>
                <c:pt idx="249">
                  <c:v>1571.3707266794124</c:v>
                </c:pt>
                <c:pt idx="250">
                  <c:v>1541.8624829399123</c:v>
                </c:pt>
                <c:pt idx="251">
                  <c:v>1572.6529403158443</c:v>
                </c:pt>
                <c:pt idx="252">
                  <c:v>1602.3332721634417</c:v>
                </c:pt>
                <c:pt idx="253">
                  <c:v>1589.3152601351551</c:v>
                </c:pt>
                <c:pt idx="254">
                  <c:v>1548.2292483813142</c:v>
                </c:pt>
                <c:pt idx="255">
                  <c:v>1542.6730436709852</c:v>
                </c:pt>
                <c:pt idx="256">
                  <c:v>1517.2135545344775</c:v>
                </c:pt>
                <c:pt idx="257">
                  <c:v>1496.9944293478261</c:v>
                </c:pt>
                <c:pt idx="258">
                  <c:v>1535.1487301952031</c:v>
                </c:pt>
                <c:pt idx="259">
                  <c:v>1575.7181980040016</c:v>
                </c:pt>
                <c:pt idx="260">
                  <c:v>1522.8466204809274</c:v>
                </c:pt>
                <c:pt idx="261">
                  <c:v>1511.2778079332272</c:v>
                </c:pt>
                <c:pt idx="262">
                  <c:v>1541.4191524505616</c:v>
                </c:pt>
                <c:pt idx="263">
                  <c:v>1556.2660017883959</c:v>
                </c:pt>
                <c:pt idx="264">
                  <c:v>1491.1213853458321</c:v>
                </c:pt>
                <c:pt idx="265">
                  <c:v>1534.2464073007927</c:v>
                </c:pt>
                <c:pt idx="266">
                  <c:v>1483.7959826815566</c:v>
                </c:pt>
                <c:pt idx="267">
                  <c:v>1502.8417359357463</c:v>
                </c:pt>
                <c:pt idx="268">
                  <c:v>1499.1461682750282</c:v>
                </c:pt>
                <c:pt idx="269">
                  <c:v>1462.4540879603794</c:v>
                </c:pt>
                <c:pt idx="270">
                  <c:v>1469.1319652778366</c:v>
                </c:pt>
                <c:pt idx="271">
                  <c:v>1481.7655686117264</c:v>
                </c:pt>
                <c:pt idx="272">
                  <c:v>1537.1834945270723</c:v>
                </c:pt>
                <c:pt idx="273">
                  <c:v>1521.7004314985431</c:v>
                </c:pt>
                <c:pt idx="274">
                  <c:v>1502.8762719659553</c:v>
                </c:pt>
                <c:pt idx="275">
                  <c:v>1575.1325622190172</c:v>
                </c:pt>
                <c:pt idx="276">
                  <c:v>1560.6242250228531</c:v>
                </c:pt>
                <c:pt idx="277">
                  <c:v>1650.884445830922</c:v>
                </c:pt>
                <c:pt idx="278">
                  <c:v>1573.2753119178003</c:v>
                </c:pt>
                <c:pt idx="279">
                  <c:v>1497.3460030261381</c:v>
                </c:pt>
                <c:pt idx="280">
                  <c:v>1571.453051945537</c:v>
                </c:pt>
                <c:pt idx="281">
                  <c:v>1559.8914915983341</c:v>
                </c:pt>
                <c:pt idx="282">
                  <c:v>1657.2125994652529</c:v>
                </c:pt>
                <c:pt idx="283">
                  <c:v>1663.7719491054056</c:v>
                </c:pt>
                <c:pt idx="284">
                  <c:v>1536.4782449473505</c:v>
                </c:pt>
                <c:pt idx="285">
                  <c:v>1540.5276340962675</c:v>
                </c:pt>
                <c:pt idx="286">
                  <c:v>1489.6701325933766</c:v>
                </c:pt>
                <c:pt idx="287">
                  <c:v>1481.892983985374</c:v>
                </c:pt>
                <c:pt idx="288">
                  <c:v>1471.102204674964</c:v>
                </c:pt>
                <c:pt idx="289">
                  <c:v>1480.847201222387</c:v>
                </c:pt>
                <c:pt idx="290">
                  <c:v>1538.4847873594704</c:v>
                </c:pt>
                <c:pt idx="291">
                  <c:v>1468.8613581422899</c:v>
                </c:pt>
                <c:pt idx="292">
                  <c:v>1491.2641656594199</c:v>
                </c:pt>
                <c:pt idx="293">
                  <c:v>1476.5703018851902</c:v>
                </c:pt>
                <c:pt idx="294">
                  <c:v>1378.0195729048808</c:v>
                </c:pt>
                <c:pt idx="295">
                  <c:v>1517.9393391541396</c:v>
                </c:pt>
                <c:pt idx="296">
                  <c:v>1564.6154146130452</c:v>
                </c:pt>
                <c:pt idx="297">
                  <c:v>1534.8410562402873</c:v>
                </c:pt>
                <c:pt idx="298">
                  <c:v>1568.1797660550333</c:v>
                </c:pt>
                <c:pt idx="299">
                  <c:v>1588.4470353599932</c:v>
                </c:pt>
                <c:pt idx="300">
                  <c:v>1522.0347988932922</c:v>
                </c:pt>
                <c:pt idx="301">
                  <c:v>1660.6588527699741</c:v>
                </c:pt>
                <c:pt idx="302">
                  <c:v>1596.8816119995367</c:v>
                </c:pt>
                <c:pt idx="303">
                  <c:v>1451.4772351233607</c:v>
                </c:pt>
                <c:pt idx="304">
                  <c:v>1641.9198473532231</c:v>
                </c:pt>
                <c:pt idx="305">
                  <c:v>1657.8572493527699</c:v>
                </c:pt>
                <c:pt idx="306">
                  <c:v>1456.9261034458868</c:v>
                </c:pt>
                <c:pt idx="307">
                  <c:v>1372.264591796875</c:v>
                </c:pt>
                <c:pt idx="308">
                  <c:v>1370.479843915519</c:v>
                </c:pt>
                <c:pt idx="309">
                  <c:v>1371.4401471038364</c:v>
                </c:pt>
                <c:pt idx="310">
                  <c:v>1369.2630765264926</c:v>
                </c:pt>
                <c:pt idx="311">
                  <c:v>1377.5256930662313</c:v>
                </c:pt>
                <c:pt idx="312">
                  <c:v>1367.4514749864582</c:v>
                </c:pt>
                <c:pt idx="313">
                  <c:v>1368.2861921061547</c:v>
                </c:pt>
                <c:pt idx="314">
                  <c:v>1369.7016220288099</c:v>
                </c:pt>
                <c:pt idx="315">
                  <c:v>1369.8994815288993</c:v>
                </c:pt>
                <c:pt idx="316">
                  <c:v>1369.7266663411458</c:v>
                </c:pt>
                <c:pt idx="317">
                  <c:v>1375.2072865579407</c:v>
                </c:pt>
                <c:pt idx="318">
                  <c:v>1369.3113804007987</c:v>
                </c:pt>
                <c:pt idx="319">
                  <c:v>1370.0646250786622</c:v>
                </c:pt>
                <c:pt idx="320">
                  <c:v>1369.7643004264344</c:v>
                </c:pt>
                <c:pt idx="321">
                  <c:v>1370.6232063005555</c:v>
                </c:pt>
                <c:pt idx="322">
                  <c:v>1375.6739619074588</c:v>
                </c:pt>
                <c:pt idx="323">
                  <c:v>1377.9357792001001</c:v>
                </c:pt>
                <c:pt idx="324">
                  <c:v>1367.4875745564984</c:v>
                </c:pt>
                <c:pt idx="325">
                  <c:v>1367.3053233587921</c:v>
                </c:pt>
                <c:pt idx="326">
                  <c:v>1366.2559337455684</c:v>
                </c:pt>
                <c:pt idx="327">
                  <c:v>1366.2414641097753</c:v>
                </c:pt>
                <c:pt idx="328">
                  <c:v>1374.2455803571429</c:v>
                </c:pt>
                <c:pt idx="329">
                  <c:v>1373.6116090568516</c:v>
                </c:pt>
                <c:pt idx="330">
                  <c:v>1370.0200758104199</c:v>
                </c:pt>
                <c:pt idx="331">
                  <c:v>1366.6133472026806</c:v>
                </c:pt>
                <c:pt idx="332">
                  <c:v>2292.9386050359399</c:v>
                </c:pt>
                <c:pt idx="333">
                  <c:v>2195.6937447636506</c:v>
                </c:pt>
                <c:pt idx="334">
                  <c:v>2215.8458023890407</c:v>
                </c:pt>
                <c:pt idx="335">
                  <c:v>2133.2608144322612</c:v>
                </c:pt>
                <c:pt idx="336">
                  <c:v>2081.085817120113</c:v>
                </c:pt>
                <c:pt idx="337">
                  <c:v>1953.3493483909767</c:v>
                </c:pt>
                <c:pt idx="338">
                  <c:v>2033.6468689205767</c:v>
                </c:pt>
                <c:pt idx="339">
                  <c:v>1957.9907979497423</c:v>
                </c:pt>
                <c:pt idx="340">
                  <c:v>2000.1547866204123</c:v>
                </c:pt>
                <c:pt idx="341">
                  <c:v>2008.8849023746145</c:v>
                </c:pt>
                <c:pt idx="342">
                  <c:v>2100.0074183373631</c:v>
                </c:pt>
                <c:pt idx="343">
                  <c:v>2026.8018476847994</c:v>
                </c:pt>
                <c:pt idx="344">
                  <c:v>1367.4196617923565</c:v>
                </c:pt>
                <c:pt idx="345">
                  <c:v>1373.703454547702</c:v>
                </c:pt>
                <c:pt idx="346">
                  <c:v>1460.9965320365827</c:v>
                </c:pt>
                <c:pt idx="347">
                  <c:v>1504.8141840177448</c:v>
                </c:pt>
                <c:pt idx="348">
                  <c:v>1443.8346101522156</c:v>
                </c:pt>
                <c:pt idx="349">
                  <c:v>1455.6028486959051</c:v>
                </c:pt>
                <c:pt idx="350">
                  <c:v>1516.0437940253587</c:v>
                </c:pt>
                <c:pt idx="351">
                  <c:v>1512.5314521011042</c:v>
                </c:pt>
                <c:pt idx="352">
                  <c:v>1397.4361669572136</c:v>
                </c:pt>
                <c:pt idx="353">
                  <c:v>1486.7429623926748</c:v>
                </c:pt>
                <c:pt idx="354">
                  <c:v>1389.295516598555</c:v>
                </c:pt>
                <c:pt idx="355">
                  <c:v>1569.8533964374556</c:v>
                </c:pt>
                <c:pt idx="356">
                  <c:v>1375.2786413016102</c:v>
                </c:pt>
                <c:pt idx="357">
                  <c:v>1408.3701134314904</c:v>
                </c:pt>
                <c:pt idx="358">
                  <c:v>1453.9134376279769</c:v>
                </c:pt>
                <c:pt idx="359">
                  <c:v>1383.1801468922201</c:v>
                </c:pt>
                <c:pt idx="360">
                  <c:v>1502.8191607877338</c:v>
                </c:pt>
                <c:pt idx="361">
                  <c:v>1510.7411758648275</c:v>
                </c:pt>
                <c:pt idx="362">
                  <c:v>1391.3954322879572</c:v>
                </c:pt>
                <c:pt idx="363">
                  <c:v>1436.7405181677163</c:v>
                </c:pt>
                <c:pt idx="364">
                  <c:v>1454.4728300675101</c:v>
                </c:pt>
                <c:pt idx="365">
                  <c:v>1387.7058544976069</c:v>
                </c:pt>
                <c:pt idx="366">
                  <c:v>1570.4029989308324</c:v>
                </c:pt>
                <c:pt idx="367">
                  <c:v>1562.3543741414835</c:v>
                </c:pt>
                <c:pt idx="368">
                  <c:v>1376.9558861649277</c:v>
                </c:pt>
                <c:pt idx="369">
                  <c:v>1384.7508487137111</c:v>
                </c:pt>
                <c:pt idx="370">
                  <c:v>1382.7953904127039</c:v>
                </c:pt>
                <c:pt idx="371">
                  <c:v>1526.7867734495678</c:v>
                </c:pt>
                <c:pt idx="372">
                  <c:v>1536.157196864609</c:v>
                </c:pt>
                <c:pt idx="373">
                  <c:v>1434.3760097693666</c:v>
                </c:pt>
                <c:pt idx="374">
                  <c:v>1539.4670929893159</c:v>
                </c:pt>
                <c:pt idx="375">
                  <c:v>1424.5715311926406</c:v>
                </c:pt>
                <c:pt idx="376">
                  <c:v>2180.5727826112211</c:v>
                </c:pt>
                <c:pt idx="377">
                  <c:v>2217.5105609025909</c:v>
                </c:pt>
                <c:pt idx="378">
                  <c:v>2162.5031699733995</c:v>
                </c:pt>
                <c:pt idx="379">
                  <c:v>2127.1742303299757</c:v>
                </c:pt>
                <c:pt idx="380">
                  <c:v>2165.9553548488288</c:v>
                </c:pt>
                <c:pt idx="381">
                  <c:v>1926.1031994208779</c:v>
                </c:pt>
                <c:pt idx="382">
                  <c:v>1677.3475081512172</c:v>
                </c:pt>
                <c:pt idx="383">
                  <c:v>2003.8033104196049</c:v>
                </c:pt>
                <c:pt idx="384">
                  <c:v>2115.4488757858994</c:v>
                </c:pt>
                <c:pt idx="385">
                  <c:v>1888.0118785220959</c:v>
                </c:pt>
                <c:pt idx="386">
                  <c:v>1917.0696586697259</c:v>
                </c:pt>
                <c:pt idx="387">
                  <c:v>2093.7278177653775</c:v>
                </c:pt>
                <c:pt idx="388">
                  <c:v>1345.8810255201176</c:v>
                </c:pt>
                <c:pt idx="389">
                  <c:v>1345.2186662908764</c:v>
                </c:pt>
                <c:pt idx="390">
                  <c:v>1370.2163182027834</c:v>
                </c:pt>
                <c:pt idx="391">
                  <c:v>1357.6094144678239</c:v>
                </c:pt>
                <c:pt idx="392">
                  <c:v>1345.2359619140625</c:v>
                </c:pt>
                <c:pt idx="393">
                  <c:v>1345.2405205594116</c:v>
                </c:pt>
                <c:pt idx="394">
                  <c:v>1348.5744854084496</c:v>
                </c:pt>
                <c:pt idx="395">
                  <c:v>1345.2360068459327</c:v>
                </c:pt>
                <c:pt idx="396">
                  <c:v>1345.7160580726265</c:v>
                </c:pt>
                <c:pt idx="397">
                  <c:v>1349.2549671966758</c:v>
                </c:pt>
                <c:pt idx="398">
                  <c:v>1357.2996270124368</c:v>
                </c:pt>
                <c:pt idx="399">
                  <c:v>1348.3533713269589</c:v>
                </c:pt>
                <c:pt idx="400">
                  <c:v>1369.579649750219</c:v>
                </c:pt>
                <c:pt idx="401">
                  <c:v>1348.2043576565977</c:v>
                </c:pt>
                <c:pt idx="402">
                  <c:v>1352.9738028841207</c:v>
                </c:pt>
                <c:pt idx="403">
                  <c:v>1352.420438549688</c:v>
                </c:pt>
                <c:pt idx="404">
                  <c:v>1354.5277907047566</c:v>
                </c:pt>
                <c:pt idx="405">
                  <c:v>1349.3513700543951</c:v>
                </c:pt>
                <c:pt idx="406">
                  <c:v>1374.8694389792049</c:v>
                </c:pt>
                <c:pt idx="407">
                  <c:v>1355.6774847497343</c:v>
                </c:pt>
                <c:pt idx="408">
                  <c:v>1352.3416657192047</c:v>
                </c:pt>
                <c:pt idx="409">
                  <c:v>1352.9196270002471</c:v>
                </c:pt>
                <c:pt idx="410">
                  <c:v>1731.6533568468274</c:v>
                </c:pt>
                <c:pt idx="411">
                  <c:v>1828.901157286017</c:v>
                </c:pt>
                <c:pt idx="412">
                  <c:v>1796.2129443039519</c:v>
                </c:pt>
                <c:pt idx="413">
                  <c:v>2675.2040964651501</c:v>
                </c:pt>
                <c:pt idx="414">
                  <c:v>2326.6431781376828</c:v>
                </c:pt>
                <c:pt idx="415">
                  <c:v>2514.2648886648944</c:v>
                </c:pt>
                <c:pt idx="416">
                  <c:v>2311.2252498398339</c:v>
                </c:pt>
                <c:pt idx="417">
                  <c:v>2380.9207579114095</c:v>
                </c:pt>
                <c:pt idx="418">
                  <c:v>1369.7742444157207</c:v>
                </c:pt>
                <c:pt idx="419">
                  <c:v>1365.419038503753</c:v>
                </c:pt>
                <c:pt idx="420">
                  <c:v>1367.2907894377186</c:v>
                </c:pt>
                <c:pt idx="421">
                  <c:v>1390.1571186024655</c:v>
                </c:pt>
                <c:pt idx="422">
                  <c:v>1351.9295735035128</c:v>
                </c:pt>
                <c:pt idx="423">
                  <c:v>1362.1445319303918</c:v>
                </c:pt>
                <c:pt idx="424">
                  <c:v>1392.25170040032</c:v>
                </c:pt>
                <c:pt idx="425">
                  <c:v>1484.4793791743418</c:v>
                </c:pt>
                <c:pt idx="426">
                  <c:v>1350.4512639280226</c:v>
                </c:pt>
                <c:pt idx="427">
                  <c:v>1378.0797065354855</c:v>
                </c:pt>
                <c:pt idx="428">
                  <c:v>1462.2025085918392</c:v>
                </c:pt>
                <c:pt idx="429">
                  <c:v>1378.2542986905664</c:v>
                </c:pt>
                <c:pt idx="430">
                  <c:v>1348.428904413415</c:v>
                </c:pt>
                <c:pt idx="431">
                  <c:v>1367.0464457194009</c:v>
                </c:pt>
                <c:pt idx="432">
                  <c:v>1383.7657393334616</c:v>
                </c:pt>
                <c:pt idx="433">
                  <c:v>1355.9810373011344</c:v>
                </c:pt>
                <c:pt idx="434">
                  <c:v>1348.449861103571</c:v>
                </c:pt>
                <c:pt idx="435">
                  <c:v>1371.1800170044799</c:v>
                </c:pt>
                <c:pt idx="436">
                  <c:v>1381.7224051082835</c:v>
                </c:pt>
                <c:pt idx="437">
                  <c:v>1523.6452344489819</c:v>
                </c:pt>
                <c:pt idx="438">
                  <c:v>1352.4322662353516</c:v>
                </c:pt>
                <c:pt idx="439">
                  <c:v>1367.7679009520634</c:v>
                </c:pt>
                <c:pt idx="440">
                  <c:v>1358.8993954156942</c:v>
                </c:pt>
                <c:pt idx="441">
                  <c:v>1352.8995958637988</c:v>
                </c:pt>
                <c:pt idx="442">
                  <c:v>1383.8001843077905</c:v>
                </c:pt>
                <c:pt idx="443">
                  <c:v>1348.7216502054484</c:v>
                </c:pt>
                <c:pt idx="444">
                  <c:v>1348.9045686848958</c:v>
                </c:pt>
                <c:pt idx="445">
                  <c:v>1360.7746632910187</c:v>
                </c:pt>
                <c:pt idx="446">
                  <c:v>1369.928391494429</c:v>
                </c:pt>
                <c:pt idx="447">
                  <c:v>1355.6843780715271</c:v>
                </c:pt>
                <c:pt idx="448">
                  <c:v>1350.3783347497761</c:v>
                </c:pt>
                <c:pt idx="449">
                  <c:v>1348.2479248046875</c:v>
                </c:pt>
                <c:pt idx="450">
                  <c:v>1351.9501706518308</c:v>
                </c:pt>
                <c:pt idx="451">
                  <c:v>1350.4129191594611</c:v>
                </c:pt>
                <c:pt idx="452">
                  <c:v>1367.1533974095394</c:v>
                </c:pt>
                <c:pt idx="453">
                  <c:v>1367.1490980695321</c:v>
                </c:pt>
                <c:pt idx="454">
                  <c:v>1352.6419028612036</c:v>
                </c:pt>
                <c:pt idx="455">
                  <c:v>1378.6789447867934</c:v>
                </c:pt>
                <c:pt idx="456">
                  <c:v>1359.5235750718068</c:v>
                </c:pt>
                <c:pt idx="457">
                  <c:v>1368.7701530819847</c:v>
                </c:pt>
                <c:pt idx="458">
                  <c:v>1386.9008061717691</c:v>
                </c:pt>
                <c:pt idx="459">
                  <c:v>1375.7180919216987</c:v>
                </c:pt>
                <c:pt idx="460">
                  <c:v>1345.2160427078061</c:v>
                </c:pt>
                <c:pt idx="461">
                  <c:v>1358.7064304770226</c:v>
                </c:pt>
                <c:pt idx="462">
                  <c:v>1355.130269713321</c:v>
                </c:pt>
                <c:pt idx="463">
                  <c:v>1348.2479248046875</c:v>
                </c:pt>
                <c:pt idx="464">
                  <c:v>1351.8878284439857</c:v>
                </c:pt>
                <c:pt idx="465">
                  <c:v>1357.877872511295</c:v>
                </c:pt>
                <c:pt idx="466">
                  <c:v>1369.9273313365609</c:v>
                </c:pt>
                <c:pt idx="467">
                  <c:v>1351.2671283922698</c:v>
                </c:pt>
                <c:pt idx="468">
                  <c:v>1392.8216292722921</c:v>
                </c:pt>
                <c:pt idx="469">
                  <c:v>1348.2351648163378</c:v>
                </c:pt>
                <c:pt idx="470">
                  <c:v>1409.3023431040431</c:v>
                </c:pt>
                <c:pt idx="471">
                  <c:v>1393.191686681799</c:v>
                </c:pt>
                <c:pt idx="472">
                  <c:v>1371.5642791276935</c:v>
                </c:pt>
                <c:pt idx="473">
                  <c:v>1358.595719350425</c:v>
                </c:pt>
                <c:pt idx="474">
                  <c:v>1370.0111249192316</c:v>
                </c:pt>
                <c:pt idx="475">
                  <c:v>1351.3974128309728</c:v>
                </c:pt>
                <c:pt idx="476">
                  <c:v>1357.6672896616842</c:v>
                </c:pt>
                <c:pt idx="477">
                  <c:v>1357.7707580845106</c:v>
                </c:pt>
                <c:pt idx="478">
                  <c:v>1354.3934506147336</c:v>
                </c:pt>
                <c:pt idx="479">
                  <c:v>1350.5964605869392</c:v>
                </c:pt>
                <c:pt idx="480">
                  <c:v>1367.419570380923</c:v>
                </c:pt>
                <c:pt idx="481">
                  <c:v>1347.8046887456155</c:v>
                </c:pt>
                <c:pt idx="482">
                  <c:v>1346.8869196396051</c:v>
                </c:pt>
                <c:pt idx="483">
                  <c:v>1354.1104486551515</c:v>
                </c:pt>
                <c:pt idx="484">
                  <c:v>1369.9385249660327</c:v>
                </c:pt>
                <c:pt idx="485">
                  <c:v>1348.7352568062629</c:v>
                </c:pt>
                <c:pt idx="486">
                  <c:v>1347.8853893280029</c:v>
                </c:pt>
                <c:pt idx="487">
                  <c:v>1348.3839120415246</c:v>
                </c:pt>
                <c:pt idx="488">
                  <c:v>1350.9283961902966</c:v>
                </c:pt>
                <c:pt idx="489">
                  <c:v>1375.4284328359693</c:v>
                </c:pt>
                <c:pt idx="490">
                  <c:v>1346.1857493082682</c:v>
                </c:pt>
                <c:pt idx="491">
                  <c:v>1458.0031815825917</c:v>
                </c:pt>
                <c:pt idx="492">
                  <c:v>1368.0444276248277</c:v>
                </c:pt>
                <c:pt idx="493">
                  <c:v>1369.2570470639212</c:v>
                </c:pt>
                <c:pt idx="494">
                  <c:v>1348.8120345577117</c:v>
                </c:pt>
                <c:pt idx="495">
                  <c:v>1350.292952750493</c:v>
                </c:pt>
                <c:pt idx="496">
                  <c:v>1399.5084725817758</c:v>
                </c:pt>
                <c:pt idx="497">
                  <c:v>1428.9781590573821</c:v>
                </c:pt>
                <c:pt idx="498">
                  <c:v>1351.0324009486608</c:v>
                </c:pt>
                <c:pt idx="499">
                  <c:v>1353.2381761614654</c:v>
                </c:pt>
                <c:pt idx="500">
                  <c:v>1377.3006627179575</c:v>
                </c:pt>
                <c:pt idx="501">
                  <c:v>1355.3927615902044</c:v>
                </c:pt>
                <c:pt idx="502">
                  <c:v>1356.7784761535336</c:v>
                </c:pt>
                <c:pt idx="503">
                  <c:v>1362.6282279730904</c:v>
                </c:pt>
                <c:pt idx="504">
                  <c:v>1408.2771843804253</c:v>
                </c:pt>
                <c:pt idx="505">
                  <c:v>1376.8589209575789</c:v>
                </c:pt>
                <c:pt idx="506">
                  <c:v>1352.8034696861132</c:v>
                </c:pt>
                <c:pt idx="507">
                  <c:v>1372.644072987131</c:v>
                </c:pt>
                <c:pt idx="508">
                  <c:v>1361.8634232835539</c:v>
                </c:pt>
                <c:pt idx="509">
                  <c:v>1359.7062728856697</c:v>
                </c:pt>
                <c:pt idx="510">
                  <c:v>1348.260894152583</c:v>
                </c:pt>
                <c:pt idx="511">
                  <c:v>1356.0162026906094</c:v>
                </c:pt>
                <c:pt idx="512">
                  <c:v>1351.1684952278447</c:v>
                </c:pt>
                <c:pt idx="513">
                  <c:v>1371.9758160194654</c:v>
                </c:pt>
                <c:pt idx="514">
                  <c:v>1453.1298195318157</c:v>
                </c:pt>
                <c:pt idx="515">
                  <c:v>1381.5189607963719</c:v>
                </c:pt>
                <c:pt idx="516">
                  <c:v>1452.6152036719852</c:v>
                </c:pt>
                <c:pt idx="517">
                  <c:v>1449.6383284104643</c:v>
                </c:pt>
                <c:pt idx="518">
                  <c:v>1577.884971113177</c:v>
                </c:pt>
                <c:pt idx="519">
                  <c:v>1461.2797393798828</c:v>
                </c:pt>
                <c:pt idx="520">
                  <c:v>1462.2818566894532</c:v>
                </c:pt>
                <c:pt idx="521">
                  <c:v>1459.1680293289892</c:v>
                </c:pt>
                <c:pt idx="522">
                  <c:v>1459.5575979986963</c:v>
                </c:pt>
                <c:pt idx="523">
                  <c:v>1460.2525153053182</c:v>
                </c:pt>
                <c:pt idx="524">
                  <c:v>1408.5845723283401</c:v>
                </c:pt>
                <c:pt idx="525">
                  <c:v>1575.0244776271882</c:v>
                </c:pt>
                <c:pt idx="526">
                  <c:v>1433.5890217252506</c:v>
                </c:pt>
                <c:pt idx="527">
                  <c:v>1415.5436887799924</c:v>
                </c:pt>
                <c:pt idx="528">
                  <c:v>1445.5796214283764</c:v>
                </c:pt>
                <c:pt idx="529">
                  <c:v>1452.0867316116339</c:v>
                </c:pt>
                <c:pt idx="530">
                  <c:v>1468.4293250061853</c:v>
                </c:pt>
                <c:pt idx="531">
                  <c:v>1501.5098329889333</c:v>
                </c:pt>
                <c:pt idx="532">
                  <c:v>1371.2224105184112</c:v>
                </c:pt>
                <c:pt idx="533">
                  <c:v>1401.3057667384637</c:v>
                </c:pt>
                <c:pt idx="534">
                  <c:v>1574.0123145223147</c:v>
                </c:pt>
                <c:pt idx="535">
                  <c:v>1387.6965883944897</c:v>
                </c:pt>
                <c:pt idx="536">
                  <c:v>1573.1233527070733</c:v>
                </c:pt>
                <c:pt idx="537">
                  <c:v>1372.3388262809592</c:v>
                </c:pt>
                <c:pt idx="538">
                  <c:v>1444.8378913879394</c:v>
                </c:pt>
                <c:pt idx="539">
                  <c:v>1456.2831455643309</c:v>
                </c:pt>
                <c:pt idx="540">
                  <c:v>1459.0805655869863</c:v>
                </c:pt>
                <c:pt idx="541">
                  <c:v>1441.0671727713284</c:v>
                </c:pt>
                <c:pt idx="542">
                  <c:v>1517.7129583658714</c:v>
                </c:pt>
                <c:pt idx="543">
                  <c:v>1362.1108885757405</c:v>
                </c:pt>
                <c:pt idx="544">
                  <c:v>1444.6876180702684</c:v>
                </c:pt>
                <c:pt idx="545">
                  <c:v>1481.9396694250274</c:v>
                </c:pt>
                <c:pt idx="546">
                  <c:v>1487.8100792379939</c:v>
                </c:pt>
                <c:pt idx="547">
                  <c:v>1470.7654582571477</c:v>
                </c:pt>
                <c:pt idx="548">
                  <c:v>1578.9997455742757</c:v>
                </c:pt>
                <c:pt idx="549">
                  <c:v>1418.378332594421</c:v>
                </c:pt>
                <c:pt idx="550">
                  <c:v>1573.6594725171385</c:v>
                </c:pt>
                <c:pt idx="551">
                  <c:v>1456.4850811952949</c:v>
                </c:pt>
                <c:pt idx="552">
                  <c:v>1564.4987704512002</c:v>
                </c:pt>
                <c:pt idx="553">
                  <c:v>1393.6844062770017</c:v>
                </c:pt>
                <c:pt idx="554">
                  <c:v>1569.7299143414371</c:v>
                </c:pt>
                <c:pt idx="555">
                  <c:v>1450.3707693061424</c:v>
                </c:pt>
                <c:pt idx="556">
                  <c:v>1364.8680969962018</c:v>
                </c:pt>
                <c:pt idx="557">
                  <c:v>1460.5579345334334</c:v>
                </c:pt>
                <c:pt idx="558">
                  <c:v>1371.9558617763832</c:v>
                </c:pt>
                <c:pt idx="559">
                  <c:v>1568.1889437757773</c:v>
                </c:pt>
                <c:pt idx="560">
                  <c:v>1438.3697735084147</c:v>
                </c:pt>
                <c:pt idx="561">
                  <c:v>1498.5209858687883</c:v>
                </c:pt>
                <c:pt idx="562">
                  <c:v>1379.1763906171245</c:v>
                </c:pt>
                <c:pt idx="563">
                  <c:v>1387.5036225520689</c:v>
                </c:pt>
                <c:pt idx="564">
                  <c:v>1564.5564142717633</c:v>
                </c:pt>
                <c:pt idx="565">
                  <c:v>1531.2644599932587</c:v>
                </c:pt>
                <c:pt idx="566">
                  <c:v>1395.7682007918602</c:v>
                </c:pt>
                <c:pt idx="567">
                  <c:v>1555.3322919322993</c:v>
                </c:pt>
                <c:pt idx="568">
                  <c:v>1576.2267004680289</c:v>
                </c:pt>
                <c:pt idx="569">
                  <c:v>1573.3544230400762</c:v>
                </c:pt>
                <c:pt idx="570">
                  <c:v>1398.3777817569958</c:v>
                </c:pt>
                <c:pt idx="571">
                  <c:v>1428.3877976411131</c:v>
                </c:pt>
                <c:pt idx="572">
                  <c:v>1574.6325924016908</c:v>
                </c:pt>
                <c:pt idx="573">
                  <c:v>1468.3951857994343</c:v>
                </c:pt>
                <c:pt idx="574">
                  <c:v>1397.3324549057904</c:v>
                </c:pt>
                <c:pt idx="575">
                  <c:v>1424.5668404984997</c:v>
                </c:pt>
                <c:pt idx="576">
                  <c:v>1471.4534715648192</c:v>
                </c:pt>
                <c:pt idx="577">
                  <c:v>1579.8406532469869</c:v>
                </c:pt>
                <c:pt idx="578">
                  <c:v>1586.1490532212244</c:v>
                </c:pt>
                <c:pt idx="579">
                  <c:v>1634.2128207943845</c:v>
                </c:pt>
                <c:pt idx="580">
                  <c:v>1546.6977437985172</c:v>
                </c:pt>
                <c:pt idx="581">
                  <c:v>1557.7587583851439</c:v>
                </c:pt>
                <c:pt idx="582">
                  <c:v>1431.0232474343818</c:v>
                </c:pt>
                <c:pt idx="583">
                  <c:v>1565.8543012619018</c:v>
                </c:pt>
                <c:pt idx="584">
                  <c:v>1579.913841933183</c:v>
                </c:pt>
                <c:pt idx="585">
                  <c:v>1489.984362993084</c:v>
                </c:pt>
                <c:pt idx="586">
                  <c:v>1524.1577396535974</c:v>
                </c:pt>
                <c:pt idx="587">
                  <c:v>1525.2263398639896</c:v>
                </c:pt>
                <c:pt idx="588">
                  <c:v>1412.6971886448209</c:v>
                </c:pt>
                <c:pt idx="589">
                  <c:v>1578.6170072798295</c:v>
                </c:pt>
                <c:pt idx="590">
                  <c:v>1432.8681474165483</c:v>
                </c:pt>
                <c:pt idx="591">
                  <c:v>1584.9731810985684</c:v>
                </c:pt>
                <c:pt idx="592">
                  <c:v>1536.644133037543</c:v>
                </c:pt>
                <c:pt idx="593">
                  <c:v>1436.6242969047487</c:v>
                </c:pt>
                <c:pt idx="594">
                  <c:v>1410.5328733567653</c:v>
                </c:pt>
                <c:pt idx="595">
                  <c:v>1361.7026461432961</c:v>
                </c:pt>
                <c:pt idx="596">
                  <c:v>1370.6303541655325</c:v>
                </c:pt>
                <c:pt idx="597">
                  <c:v>1592.4467754603795</c:v>
                </c:pt>
                <c:pt idx="598">
                  <c:v>1551.9170034657354</c:v>
                </c:pt>
                <c:pt idx="599">
                  <c:v>1481.9714533518932</c:v>
                </c:pt>
                <c:pt idx="600">
                  <c:v>1555.5398659777286</c:v>
                </c:pt>
                <c:pt idx="601">
                  <c:v>1567.8345423456449</c:v>
                </c:pt>
                <c:pt idx="602">
                  <c:v>1519.832261388442</c:v>
                </c:pt>
                <c:pt idx="603">
                  <c:v>1488.8011581688597</c:v>
                </c:pt>
                <c:pt idx="604">
                  <c:v>1361.1337948040484</c:v>
                </c:pt>
                <c:pt idx="605">
                  <c:v>1347.4605229144495</c:v>
                </c:pt>
                <c:pt idx="606">
                  <c:v>1357.052692200006</c:v>
                </c:pt>
                <c:pt idx="607">
                  <c:v>1403.2648874026293</c:v>
                </c:pt>
                <c:pt idx="608">
                  <c:v>1577.1772267438364</c:v>
                </c:pt>
                <c:pt idx="609">
                  <c:v>1535.1815716837355</c:v>
                </c:pt>
                <c:pt idx="610">
                  <c:v>1579.6879001892719</c:v>
                </c:pt>
                <c:pt idx="611">
                  <c:v>1438.1051239597248</c:v>
                </c:pt>
                <c:pt idx="612">
                  <c:v>1501.0350996403536</c:v>
                </c:pt>
                <c:pt idx="613">
                  <c:v>1599.9415160107012</c:v>
                </c:pt>
                <c:pt idx="614">
                  <c:v>1551.3782926562983</c:v>
                </c:pt>
                <c:pt idx="615">
                  <c:v>1442.2595407296944</c:v>
                </c:pt>
                <c:pt idx="616">
                  <c:v>1446.9449929976386</c:v>
                </c:pt>
                <c:pt idx="617">
                  <c:v>1479.1722636272746</c:v>
                </c:pt>
                <c:pt idx="618">
                  <c:v>1415.8225286460654</c:v>
                </c:pt>
                <c:pt idx="619">
                  <c:v>1545.1174498860098</c:v>
                </c:pt>
                <c:pt idx="620">
                  <c:v>1505.4815164997965</c:v>
                </c:pt>
                <c:pt idx="621">
                  <c:v>1573.1028674925587</c:v>
                </c:pt>
                <c:pt idx="622">
                  <c:v>1566.4369441390315</c:v>
                </c:pt>
                <c:pt idx="623">
                  <c:v>1492.7620765101813</c:v>
                </c:pt>
                <c:pt idx="624">
                  <c:v>1469.0292405133928</c:v>
                </c:pt>
                <c:pt idx="625">
                  <c:v>1350.7268760944235</c:v>
                </c:pt>
                <c:pt idx="626">
                  <c:v>1401.1526314482396</c:v>
                </c:pt>
                <c:pt idx="627">
                  <c:v>1431.0405961500721</c:v>
                </c:pt>
                <c:pt idx="628">
                  <c:v>1460.7620956704982</c:v>
                </c:pt>
                <c:pt idx="629">
                  <c:v>1462.4705091743729</c:v>
                </c:pt>
                <c:pt idx="630">
                  <c:v>1364.3407258766979</c:v>
                </c:pt>
                <c:pt idx="631">
                  <c:v>1503.3962440339035</c:v>
                </c:pt>
                <c:pt idx="632">
                  <c:v>1371.6496345289363</c:v>
                </c:pt>
                <c:pt idx="633">
                  <c:v>1400.4929155653963</c:v>
                </c:pt>
                <c:pt idx="634">
                  <c:v>1461.1350340241838</c:v>
                </c:pt>
                <c:pt idx="635">
                  <c:v>1351.9745967664217</c:v>
                </c:pt>
                <c:pt idx="636">
                  <c:v>1352.9942635677626</c:v>
                </c:pt>
                <c:pt idx="637">
                  <c:v>1352.6660639902991</c:v>
                </c:pt>
                <c:pt idx="638">
                  <c:v>1457.7839660983993</c:v>
                </c:pt>
                <c:pt idx="639">
                  <c:v>1459.9773251617175</c:v>
                </c:pt>
                <c:pt idx="640">
                  <c:v>1385.9136316165966</c:v>
                </c:pt>
                <c:pt idx="641">
                  <c:v>1467.2243260407706</c:v>
                </c:pt>
                <c:pt idx="642">
                  <c:v>1455.503746646388</c:v>
                </c:pt>
                <c:pt idx="643">
                  <c:v>1369.8069152832031</c:v>
                </c:pt>
                <c:pt idx="644">
                  <c:v>1379.1255357343412</c:v>
                </c:pt>
                <c:pt idx="645">
                  <c:v>1462.8433242597605</c:v>
                </c:pt>
                <c:pt idx="646">
                  <c:v>1452.2525684434297</c:v>
                </c:pt>
                <c:pt idx="647">
                  <c:v>1368.3554176671853</c:v>
                </c:pt>
                <c:pt idx="648">
                  <c:v>1465.9288067726125</c:v>
                </c:pt>
                <c:pt idx="649">
                  <c:v>1355.0612580101679</c:v>
                </c:pt>
                <c:pt idx="650">
                  <c:v>1472.5212414103896</c:v>
                </c:pt>
                <c:pt idx="651">
                  <c:v>1364.04091153786</c:v>
                </c:pt>
                <c:pt idx="652">
                  <c:v>1461.572800924491</c:v>
                </c:pt>
                <c:pt idx="653">
                  <c:v>1385.2379865680523</c:v>
                </c:pt>
                <c:pt idx="654">
                  <c:v>1459.1018015876055</c:v>
                </c:pt>
                <c:pt idx="655">
                  <c:v>1391.5041575595178</c:v>
                </c:pt>
                <c:pt idx="656">
                  <c:v>1364.5071389304894</c:v>
                </c:pt>
                <c:pt idx="657">
                  <c:v>1364.6820787469478</c:v>
                </c:pt>
                <c:pt idx="658">
                  <c:v>1446.6683182869151</c:v>
                </c:pt>
                <c:pt idx="659">
                  <c:v>1412.8077555566954</c:v>
                </c:pt>
                <c:pt idx="660">
                  <c:v>1414.6028247608858</c:v>
                </c:pt>
                <c:pt idx="661">
                  <c:v>1441.9431532993112</c:v>
                </c:pt>
                <c:pt idx="662">
                  <c:v>1440.0142218879557</c:v>
                </c:pt>
                <c:pt idx="663">
                  <c:v>1375.1104428268527</c:v>
                </c:pt>
                <c:pt idx="664">
                  <c:v>1454.0483330841562</c:v>
                </c:pt>
                <c:pt idx="665">
                  <c:v>1435.5617350487103</c:v>
                </c:pt>
                <c:pt idx="666">
                  <c:v>1381.0555512044357</c:v>
                </c:pt>
                <c:pt idx="667">
                  <c:v>1398.8344048394097</c:v>
                </c:pt>
                <c:pt idx="668">
                  <c:v>1417.1420737916906</c:v>
                </c:pt>
                <c:pt idx="669">
                  <c:v>1376.9675345359442</c:v>
                </c:pt>
                <c:pt idx="670">
                  <c:v>1459.5788107036074</c:v>
                </c:pt>
                <c:pt idx="671">
                  <c:v>1459.38926470864</c:v>
                </c:pt>
                <c:pt idx="672">
                  <c:v>1426.2581996875433</c:v>
                </c:pt>
                <c:pt idx="673">
                  <c:v>1461.1224022889749</c:v>
                </c:pt>
                <c:pt idx="674">
                  <c:v>1401.71935827377</c:v>
                </c:pt>
                <c:pt idx="675">
                  <c:v>1363.3131488033941</c:v>
                </c:pt>
                <c:pt idx="676">
                  <c:v>1366.8511539543779</c:v>
                </c:pt>
                <c:pt idx="677">
                  <c:v>1458.7998031552368</c:v>
                </c:pt>
                <c:pt idx="678">
                  <c:v>1404.9105585323287</c:v>
                </c:pt>
                <c:pt idx="679">
                  <c:v>1380.7724012383862</c:v>
                </c:pt>
                <c:pt idx="680">
                  <c:v>1383.3940875853971</c:v>
                </c:pt>
                <c:pt idx="681">
                  <c:v>1543.7775055416046</c:v>
                </c:pt>
                <c:pt idx="682">
                  <c:v>1416.484924511823</c:v>
                </c:pt>
                <c:pt idx="683">
                  <c:v>1526.6627611400463</c:v>
                </c:pt>
                <c:pt idx="684">
                  <c:v>1372.7973674096413</c:v>
                </c:pt>
                <c:pt idx="685">
                  <c:v>1410.0362205249733</c:v>
                </c:pt>
                <c:pt idx="686">
                  <c:v>1557.9868659940623</c:v>
                </c:pt>
                <c:pt idx="687">
                  <c:v>1465.9668400444295</c:v>
                </c:pt>
                <c:pt idx="688">
                  <c:v>1468.1966465339924</c:v>
                </c:pt>
                <c:pt idx="689">
                  <c:v>1570.5753906679824</c:v>
                </c:pt>
                <c:pt idx="690">
                  <c:v>1462.2166355835402</c:v>
                </c:pt>
                <c:pt idx="691">
                  <c:v>1531.3813023572343</c:v>
                </c:pt>
                <c:pt idx="692">
                  <c:v>1532.7132807676553</c:v>
                </c:pt>
                <c:pt idx="693">
                  <c:v>1535.4392834174923</c:v>
                </c:pt>
                <c:pt idx="694">
                  <c:v>1491.6193929643773</c:v>
                </c:pt>
                <c:pt idx="695">
                  <c:v>1482.8785497840358</c:v>
                </c:pt>
                <c:pt idx="696">
                  <c:v>1444.9033504120291</c:v>
                </c:pt>
                <c:pt idx="697">
                  <c:v>1567.6887083662318</c:v>
                </c:pt>
                <c:pt idx="698">
                  <c:v>1559.5716305428232</c:v>
                </c:pt>
                <c:pt idx="699">
                  <c:v>1540.1820410156249</c:v>
                </c:pt>
                <c:pt idx="700">
                  <c:v>1428.2254680152078</c:v>
                </c:pt>
                <c:pt idx="701">
                  <c:v>1493.1261045781066</c:v>
                </c:pt>
                <c:pt idx="702">
                  <c:v>1510.4525600267493</c:v>
                </c:pt>
                <c:pt idx="703">
                  <c:v>1553.6341752053081</c:v>
                </c:pt>
                <c:pt idx="704">
                  <c:v>1454.2750006194613</c:v>
                </c:pt>
                <c:pt idx="705">
                  <c:v>1436.5462247621067</c:v>
                </c:pt>
                <c:pt idx="706">
                  <c:v>1518.4480145772297</c:v>
                </c:pt>
                <c:pt idx="707">
                  <c:v>1426.3020542780491</c:v>
                </c:pt>
                <c:pt idx="708">
                  <c:v>1558.5870510027821</c:v>
                </c:pt>
                <c:pt idx="709">
                  <c:v>1496.2902612651264</c:v>
                </c:pt>
                <c:pt idx="710">
                  <c:v>1499.3031902566354</c:v>
                </c:pt>
                <c:pt idx="711">
                  <c:v>1537.6743953513362</c:v>
                </c:pt>
                <c:pt idx="712">
                  <c:v>1539.1416463267071</c:v>
                </c:pt>
                <c:pt idx="713">
                  <c:v>1517.3998862560127</c:v>
                </c:pt>
                <c:pt idx="714">
                  <c:v>1450.4467263917302</c:v>
                </c:pt>
                <c:pt idx="715">
                  <c:v>1567.2966311514092</c:v>
                </c:pt>
                <c:pt idx="716">
                  <c:v>1551.2057203454724</c:v>
                </c:pt>
                <c:pt idx="717">
                  <c:v>1554.7674742096206</c:v>
                </c:pt>
                <c:pt idx="718">
                  <c:v>1517.471422301709</c:v>
                </c:pt>
                <c:pt idx="719">
                  <c:v>1526.3739826972849</c:v>
                </c:pt>
                <c:pt idx="720">
                  <c:v>1517.06380556112</c:v>
                </c:pt>
                <c:pt idx="721">
                  <c:v>1477.4678136522525</c:v>
                </c:pt>
                <c:pt idx="722">
                  <c:v>1480.3258225038392</c:v>
                </c:pt>
                <c:pt idx="723">
                  <c:v>1468.6356635746288</c:v>
                </c:pt>
                <c:pt idx="724">
                  <c:v>1486.2874399047671</c:v>
                </c:pt>
                <c:pt idx="725">
                  <c:v>1468.3234505393289</c:v>
                </c:pt>
                <c:pt idx="726">
                  <c:v>1557.4643476505642</c:v>
                </c:pt>
                <c:pt idx="727">
                  <c:v>2015.6125358840925</c:v>
                </c:pt>
                <c:pt idx="728">
                  <c:v>2034.4643222386419</c:v>
                </c:pt>
                <c:pt idx="729">
                  <c:v>1848.0820657073332</c:v>
                </c:pt>
                <c:pt idx="730">
                  <c:v>1963.3896079950825</c:v>
                </c:pt>
                <c:pt idx="731">
                  <c:v>2180.5246313802536</c:v>
                </c:pt>
                <c:pt idx="732">
                  <c:v>2047.4294657574173</c:v>
                </c:pt>
                <c:pt idx="733">
                  <c:v>1512.9542014837657</c:v>
                </c:pt>
                <c:pt idx="734">
                  <c:v>1539.9063974566163</c:v>
                </c:pt>
                <c:pt idx="735">
                  <c:v>1567.9410169196851</c:v>
                </c:pt>
                <c:pt idx="736">
                  <c:v>1576.8433758859976</c:v>
                </c:pt>
                <c:pt idx="737">
                  <c:v>1524.5126836654242</c:v>
                </c:pt>
                <c:pt idx="738">
                  <c:v>1652.6427769336885</c:v>
                </c:pt>
                <c:pt idx="739">
                  <c:v>1504.7820047378541</c:v>
                </c:pt>
                <c:pt idx="740">
                  <c:v>1547.1859285497392</c:v>
                </c:pt>
                <c:pt idx="741">
                  <c:v>1533.0634229117463</c:v>
                </c:pt>
                <c:pt idx="742">
                  <c:v>1508.6492289298312</c:v>
                </c:pt>
                <c:pt idx="743">
                  <c:v>1462.8631451000667</c:v>
                </c:pt>
                <c:pt idx="744">
                  <c:v>1436.7754721805968</c:v>
                </c:pt>
                <c:pt idx="745">
                  <c:v>1505.8976186666828</c:v>
                </c:pt>
                <c:pt idx="746">
                  <c:v>1723.3354112845493</c:v>
                </c:pt>
                <c:pt idx="747">
                  <c:v>1512.668434760684</c:v>
                </c:pt>
                <c:pt idx="748">
                  <c:v>1643.6670581366982</c:v>
                </c:pt>
                <c:pt idx="749">
                  <c:v>1547.3837659610215</c:v>
                </c:pt>
                <c:pt idx="750">
                  <c:v>1527.8125165828092</c:v>
                </c:pt>
                <c:pt idx="751">
                  <c:v>1537.6918025097541</c:v>
                </c:pt>
                <c:pt idx="752">
                  <c:v>1559.7968551732931</c:v>
                </c:pt>
                <c:pt idx="753">
                  <c:v>1574.2305475290145</c:v>
                </c:pt>
                <c:pt idx="754">
                  <c:v>1487.1195245678637</c:v>
                </c:pt>
                <c:pt idx="755">
                  <c:v>1547.0488090992517</c:v>
                </c:pt>
                <c:pt idx="756">
                  <c:v>1597.6434073443388</c:v>
                </c:pt>
                <c:pt idx="757">
                  <c:v>1497.3928466796874</c:v>
                </c:pt>
                <c:pt idx="758">
                  <c:v>1558.0239151149119</c:v>
                </c:pt>
                <c:pt idx="759">
                  <c:v>1733.1714825848085</c:v>
                </c:pt>
                <c:pt idx="760">
                  <c:v>1666.3569274805</c:v>
                </c:pt>
                <c:pt idx="761">
                  <c:v>1717.2876294961256</c:v>
                </c:pt>
                <c:pt idx="762">
                  <c:v>1582.1713321083471</c:v>
                </c:pt>
                <c:pt idx="763">
                  <c:v>1570.0545796514714</c:v>
                </c:pt>
                <c:pt idx="764">
                  <c:v>1851.4982837578493</c:v>
                </c:pt>
                <c:pt idx="765">
                  <c:v>2204.8537022193464</c:v>
                </c:pt>
                <c:pt idx="766">
                  <c:v>2053.2364570070704</c:v>
                </c:pt>
                <c:pt idx="767">
                  <c:v>1961.1800598266846</c:v>
                </c:pt>
                <c:pt idx="768">
                  <c:v>1934.314499720999</c:v>
                </c:pt>
                <c:pt idx="769">
                  <c:v>1885.458251773762</c:v>
                </c:pt>
                <c:pt idx="770">
                  <c:v>2019.2591198320843</c:v>
                </c:pt>
                <c:pt idx="771">
                  <c:v>1990.8204904389108</c:v>
                </c:pt>
                <c:pt idx="772">
                  <c:v>1757.1559526758288</c:v>
                </c:pt>
                <c:pt idx="773">
                  <c:v>2063.2855015476084</c:v>
                </c:pt>
                <c:pt idx="774">
                  <c:v>1850.9724313814768</c:v>
                </c:pt>
                <c:pt idx="775">
                  <c:v>2188.2702921993191</c:v>
                </c:pt>
                <c:pt idx="776">
                  <c:v>2134.7124330762408</c:v>
                </c:pt>
                <c:pt idx="777">
                  <c:v>1846.7192890376064</c:v>
                </c:pt>
                <c:pt idx="778">
                  <c:v>1914.7701630717888</c:v>
                </c:pt>
                <c:pt idx="779">
                  <c:v>2316.2072470159928</c:v>
                </c:pt>
                <c:pt idx="780">
                  <c:v>2554.7091456752678</c:v>
                </c:pt>
                <c:pt idx="781">
                  <c:v>2614.9212351585379</c:v>
                </c:pt>
                <c:pt idx="782">
                  <c:v>2181.1125178089937</c:v>
                </c:pt>
                <c:pt idx="783">
                  <c:v>2165.2266938753664</c:v>
                </c:pt>
                <c:pt idx="784">
                  <c:v>1958.2016129399012</c:v>
                </c:pt>
                <c:pt idx="785">
                  <c:v>2400.4080600216876</c:v>
                </c:pt>
                <c:pt idx="786">
                  <c:v>1864.3966550835976</c:v>
                </c:pt>
                <c:pt idx="787">
                  <c:v>2148.9832755758707</c:v>
                </c:pt>
                <c:pt idx="788">
                  <c:v>2431.8578917049731</c:v>
                </c:pt>
                <c:pt idx="789">
                  <c:v>2223.7762002075779</c:v>
                </c:pt>
                <c:pt idx="790">
                  <c:v>2294.3322221133294</c:v>
                </c:pt>
                <c:pt idx="791">
                  <c:v>2364.0537276695914</c:v>
                </c:pt>
                <c:pt idx="792">
                  <c:v>1910.1181303954208</c:v>
                </c:pt>
                <c:pt idx="793">
                  <c:v>1764.2373005300233</c:v>
                </c:pt>
                <c:pt idx="794">
                  <c:v>1722.2839276119039</c:v>
                </c:pt>
                <c:pt idx="795">
                  <c:v>1629.9996231211787</c:v>
                </c:pt>
                <c:pt idx="796">
                  <c:v>1906.9966507314759</c:v>
                </c:pt>
                <c:pt idx="797">
                  <c:v>1928.8626747183573</c:v>
                </c:pt>
                <c:pt idx="798">
                  <c:v>1618.5417067159817</c:v>
                </c:pt>
                <c:pt idx="799">
                  <c:v>1680.4692004561289</c:v>
                </c:pt>
                <c:pt idx="800">
                  <c:v>1927.0111978700702</c:v>
                </c:pt>
                <c:pt idx="801">
                  <c:v>1710.8554188701146</c:v>
                </c:pt>
                <c:pt idx="802">
                  <c:v>1730.7350669814034</c:v>
                </c:pt>
                <c:pt idx="803">
                  <c:v>1811.5221714751845</c:v>
                </c:pt>
                <c:pt idx="804">
                  <c:v>1624.8202842940523</c:v>
                </c:pt>
                <c:pt idx="805">
                  <c:v>2042.3098484277725</c:v>
                </c:pt>
                <c:pt idx="806">
                  <c:v>1905.6380720590098</c:v>
                </c:pt>
                <c:pt idx="807">
                  <c:v>2013.5170562831709</c:v>
                </c:pt>
                <c:pt idx="808">
                  <c:v>2065.7051109721642</c:v>
                </c:pt>
                <c:pt idx="809">
                  <c:v>2034.4071322179118</c:v>
                </c:pt>
                <c:pt idx="810">
                  <c:v>2004.6151759741761</c:v>
                </c:pt>
                <c:pt idx="811">
                  <c:v>1947.4481472550565</c:v>
                </c:pt>
                <c:pt idx="812">
                  <c:v>1994.6285927570591</c:v>
                </c:pt>
                <c:pt idx="813">
                  <c:v>1986.9772167832264</c:v>
                </c:pt>
                <c:pt idx="814">
                  <c:v>2204.7679401796008</c:v>
                </c:pt>
                <c:pt idx="815">
                  <c:v>2234.4915352092257</c:v>
                </c:pt>
                <c:pt idx="816">
                  <c:v>2322.229482408261</c:v>
                </c:pt>
                <c:pt idx="817">
                  <c:v>2004.1237673795567</c:v>
                </c:pt>
                <c:pt idx="818">
                  <c:v>2193.2382896068916</c:v>
                </c:pt>
                <c:pt idx="819">
                  <c:v>2090.4535020511889</c:v>
                </c:pt>
                <c:pt idx="820">
                  <c:v>2361.0307478214854</c:v>
                </c:pt>
                <c:pt idx="821">
                  <c:v>1740.9998886064438</c:v>
                </c:pt>
                <c:pt idx="822">
                  <c:v>2125.3566302960003</c:v>
                </c:pt>
                <c:pt idx="823">
                  <c:v>1971.8883434699339</c:v>
                </c:pt>
                <c:pt idx="824">
                  <c:v>1949.4985409775982</c:v>
                </c:pt>
                <c:pt idx="825">
                  <c:v>2270.5986615501251</c:v>
                </c:pt>
                <c:pt idx="826">
                  <c:v>1723.8401029467823</c:v>
                </c:pt>
                <c:pt idx="827">
                  <c:v>2120.0870932370563</c:v>
                </c:pt>
                <c:pt idx="828">
                  <c:v>2175.3002005456187</c:v>
                </c:pt>
                <c:pt idx="829">
                  <c:v>1858.6295800083435</c:v>
                </c:pt>
                <c:pt idx="830">
                  <c:v>1815.1409727381422</c:v>
                </c:pt>
                <c:pt idx="831">
                  <c:v>1617.4259134576396</c:v>
                </c:pt>
                <c:pt idx="832">
                  <c:v>1724.8530232993858</c:v>
                </c:pt>
                <c:pt idx="833">
                  <c:v>2549.8020085087528</c:v>
                </c:pt>
                <c:pt idx="834">
                  <c:v>1741.326814871032</c:v>
                </c:pt>
                <c:pt idx="835">
                  <c:v>1667.9071638754765</c:v>
                </c:pt>
                <c:pt idx="836">
                  <c:v>2024.5440877774142</c:v>
                </c:pt>
                <c:pt idx="837">
                  <c:v>1866.5469677080189</c:v>
                </c:pt>
                <c:pt idx="838">
                  <c:v>2149.543585121266</c:v>
                </c:pt>
                <c:pt idx="839">
                  <c:v>1933.3647582369604</c:v>
                </c:pt>
                <c:pt idx="840">
                  <c:v>2350.3438728363499</c:v>
                </c:pt>
                <c:pt idx="841">
                  <c:v>2072.446198626671</c:v>
                </c:pt>
                <c:pt idx="842">
                  <c:v>1803.1766975702969</c:v>
                </c:pt>
                <c:pt idx="843">
                  <c:v>2041.811448230867</c:v>
                </c:pt>
                <c:pt idx="844">
                  <c:v>1459.5870097392315</c:v>
                </c:pt>
                <c:pt idx="845">
                  <c:v>1477.73703125</c:v>
                </c:pt>
                <c:pt idx="846">
                  <c:v>1388.0856769618704</c:v>
                </c:pt>
                <c:pt idx="847">
                  <c:v>1365.6743722098215</c:v>
                </c:pt>
                <c:pt idx="848">
                  <c:v>1562.6528940054086</c:v>
                </c:pt>
                <c:pt idx="849">
                  <c:v>1458.2953274291567</c:v>
                </c:pt>
                <c:pt idx="850">
                  <c:v>1537.0754850456512</c:v>
                </c:pt>
                <c:pt idx="851">
                  <c:v>1421.45972210428</c:v>
                </c:pt>
                <c:pt idx="852">
                  <c:v>1543.8911962890625</c:v>
                </c:pt>
                <c:pt idx="853">
                  <c:v>1448.909618432971</c:v>
                </c:pt>
                <c:pt idx="854">
                  <c:v>1386.2072928436532</c:v>
                </c:pt>
                <c:pt idx="855">
                  <c:v>1432.231921212609</c:v>
                </c:pt>
                <c:pt idx="856">
                  <c:v>1398.6567432133838</c:v>
                </c:pt>
                <c:pt idx="857">
                  <c:v>1426.2218296595981</c:v>
                </c:pt>
                <c:pt idx="858">
                  <c:v>1400.7810464101294</c:v>
                </c:pt>
                <c:pt idx="859">
                  <c:v>1437.9009799631447</c:v>
                </c:pt>
                <c:pt idx="860">
                  <c:v>1447.8845325816762</c:v>
                </c:pt>
                <c:pt idx="861">
                  <c:v>1560.3056648334705</c:v>
                </c:pt>
                <c:pt idx="862">
                  <c:v>1563.6068276459316</c:v>
                </c:pt>
                <c:pt idx="863">
                  <c:v>1434.160400390625</c:v>
                </c:pt>
                <c:pt idx="864">
                  <c:v>1475.0640950861336</c:v>
                </c:pt>
                <c:pt idx="865">
                  <c:v>1526.6556803385417</c:v>
                </c:pt>
                <c:pt idx="866">
                  <c:v>1431.9353021162974</c:v>
                </c:pt>
                <c:pt idx="867">
                  <c:v>1464.8192661830358</c:v>
                </c:pt>
                <c:pt idx="868">
                  <c:v>1425.0394581206167</c:v>
                </c:pt>
                <c:pt idx="869">
                  <c:v>1464.1023061875296</c:v>
                </c:pt>
                <c:pt idx="870">
                  <c:v>1441.2757159824193</c:v>
                </c:pt>
                <c:pt idx="871">
                  <c:v>1455.4284842354912</c:v>
                </c:pt>
                <c:pt idx="872">
                  <c:v>1454.3767193733377</c:v>
                </c:pt>
                <c:pt idx="873">
                  <c:v>1452.464302394701</c:v>
                </c:pt>
                <c:pt idx="874">
                  <c:v>1422.3642821055296</c:v>
                </c:pt>
                <c:pt idx="875">
                  <c:v>1423.2878304036458</c:v>
                </c:pt>
                <c:pt idx="876">
                  <c:v>1446.3030399583615</c:v>
                </c:pt>
                <c:pt idx="877">
                  <c:v>1416.4595879683445</c:v>
                </c:pt>
                <c:pt idx="878">
                  <c:v>1393.261597213912</c:v>
                </c:pt>
                <c:pt idx="879">
                  <c:v>1399.7487060546875</c:v>
                </c:pt>
                <c:pt idx="880">
                  <c:v>1400.4332348926957</c:v>
                </c:pt>
                <c:pt idx="881">
                  <c:v>1454.883498186384</c:v>
                </c:pt>
                <c:pt idx="882">
                  <c:v>1410.2996692734691</c:v>
                </c:pt>
                <c:pt idx="883">
                  <c:v>1510.831969901843</c:v>
                </c:pt>
                <c:pt idx="884">
                  <c:v>1394.3417078224054</c:v>
                </c:pt>
                <c:pt idx="885">
                  <c:v>1374.7106993348448</c:v>
                </c:pt>
                <c:pt idx="886">
                  <c:v>1449.8138751294239</c:v>
                </c:pt>
                <c:pt idx="887">
                  <c:v>1457.2627783365256</c:v>
                </c:pt>
                <c:pt idx="888">
                  <c:v>1402.5662923976047</c:v>
                </c:pt>
                <c:pt idx="889">
                  <c:v>1390.4847924290423</c:v>
                </c:pt>
                <c:pt idx="890">
                  <c:v>1455.5852809053308</c:v>
                </c:pt>
                <c:pt idx="891">
                  <c:v>1492.9629760145058</c:v>
                </c:pt>
                <c:pt idx="892">
                  <c:v>1369.9515664015914</c:v>
                </c:pt>
                <c:pt idx="893">
                  <c:v>1465.1304941531039</c:v>
                </c:pt>
                <c:pt idx="894">
                  <c:v>1350.7908470067575</c:v>
                </c:pt>
                <c:pt idx="895">
                  <c:v>1360.6283791965166</c:v>
                </c:pt>
                <c:pt idx="896">
                  <c:v>1383.0084950258649</c:v>
                </c:pt>
                <c:pt idx="897">
                  <c:v>1423.8052463451015</c:v>
                </c:pt>
                <c:pt idx="898">
                  <c:v>1425.6676060267857</c:v>
                </c:pt>
                <c:pt idx="899">
                  <c:v>1382.1272783812076</c:v>
                </c:pt>
                <c:pt idx="900">
                  <c:v>1368.6968466255455</c:v>
                </c:pt>
                <c:pt idx="901">
                  <c:v>1383.3150281129449</c:v>
                </c:pt>
                <c:pt idx="902">
                  <c:v>1458.4997234298521</c:v>
                </c:pt>
                <c:pt idx="903">
                  <c:v>1354.4542137297574</c:v>
                </c:pt>
                <c:pt idx="904">
                  <c:v>1346.1704896545409</c:v>
                </c:pt>
                <c:pt idx="905">
                  <c:v>1462.1835969592869</c:v>
                </c:pt>
                <c:pt idx="906">
                  <c:v>1427.7326190812989</c:v>
                </c:pt>
                <c:pt idx="907">
                  <c:v>1425.2182908859927</c:v>
                </c:pt>
                <c:pt idx="908">
                  <c:v>1368.3038757754043</c:v>
                </c:pt>
                <c:pt idx="909">
                  <c:v>1377.4756719672878</c:v>
                </c:pt>
                <c:pt idx="910">
                  <c:v>1376.1084085668961</c:v>
                </c:pt>
                <c:pt idx="911">
                  <c:v>1384.6825255119231</c:v>
                </c:pt>
                <c:pt idx="912">
                  <c:v>1370.6545851019432</c:v>
                </c:pt>
                <c:pt idx="913">
                  <c:v>1354.5579639149023</c:v>
                </c:pt>
                <c:pt idx="914">
                  <c:v>1357.6337178911481</c:v>
                </c:pt>
                <c:pt idx="915">
                  <c:v>1352.8309956154628</c:v>
                </c:pt>
                <c:pt idx="916">
                  <c:v>1352.3690285047528</c:v>
                </c:pt>
                <c:pt idx="917">
                  <c:v>1350.6191824035884</c:v>
                </c:pt>
                <c:pt idx="918">
                  <c:v>1357.5196583231941</c:v>
                </c:pt>
                <c:pt idx="919">
                  <c:v>1384.3085181046472</c:v>
                </c:pt>
                <c:pt idx="920">
                  <c:v>1347.4907843338815</c:v>
                </c:pt>
                <c:pt idx="921">
                  <c:v>1374.0365031381671</c:v>
                </c:pt>
                <c:pt idx="922">
                  <c:v>1367.6565868686712</c:v>
                </c:pt>
                <c:pt idx="923">
                  <c:v>1368.9342097739748</c:v>
                </c:pt>
                <c:pt idx="924">
                  <c:v>1397.5544314516633</c:v>
                </c:pt>
                <c:pt idx="925">
                  <c:v>1384.9019315153546</c:v>
                </c:pt>
                <c:pt idx="926">
                  <c:v>1363.7361129760743</c:v>
                </c:pt>
                <c:pt idx="927">
                  <c:v>1351.4429918052092</c:v>
                </c:pt>
                <c:pt idx="928">
                  <c:v>1378.1708945159046</c:v>
                </c:pt>
                <c:pt idx="929">
                  <c:v>1348.9293056422066</c:v>
                </c:pt>
                <c:pt idx="930">
                  <c:v>1349.3174187554253</c:v>
                </c:pt>
                <c:pt idx="931">
                  <c:v>1345.2362659041469</c:v>
                </c:pt>
                <c:pt idx="932">
                  <c:v>1350.4721968556178</c:v>
                </c:pt>
                <c:pt idx="933">
                  <c:v>1471.4154282994957</c:v>
                </c:pt>
                <c:pt idx="934">
                  <c:v>1351.7541686100747</c:v>
                </c:pt>
                <c:pt idx="935">
                  <c:v>1350.9772261238247</c:v>
                </c:pt>
                <c:pt idx="936">
                  <c:v>1358.535107846878</c:v>
                </c:pt>
                <c:pt idx="937">
                  <c:v>1348.2479248046875</c:v>
                </c:pt>
                <c:pt idx="938">
                  <c:v>1356.5862257160932</c:v>
                </c:pt>
                <c:pt idx="939">
                  <c:v>1379.3865566061002</c:v>
                </c:pt>
                <c:pt idx="940">
                  <c:v>1384.9561069335937</c:v>
                </c:pt>
                <c:pt idx="941">
                  <c:v>1364.6216508012762</c:v>
                </c:pt>
                <c:pt idx="942">
                  <c:v>1376.8911707261029</c:v>
                </c:pt>
                <c:pt idx="943">
                  <c:v>1367.359928230775</c:v>
                </c:pt>
                <c:pt idx="944">
                  <c:v>1348.2479248046875</c:v>
                </c:pt>
                <c:pt idx="945">
                  <c:v>1376.4405296337814</c:v>
                </c:pt>
                <c:pt idx="946">
                  <c:v>1356.5918718204941</c:v>
                </c:pt>
                <c:pt idx="947">
                  <c:v>1360.7818579101563</c:v>
                </c:pt>
                <c:pt idx="948">
                  <c:v>1401.3854248720677</c:v>
                </c:pt>
                <c:pt idx="949">
                  <c:v>1461.2952071024854</c:v>
                </c:pt>
                <c:pt idx="950">
                  <c:v>1453.3404428767062</c:v>
                </c:pt>
                <c:pt idx="951">
                  <c:v>1361.8638454750503</c:v>
                </c:pt>
                <c:pt idx="952">
                  <c:v>1349.3196526126585</c:v>
                </c:pt>
                <c:pt idx="953">
                  <c:v>1357.9241448764144</c:v>
                </c:pt>
                <c:pt idx="954">
                  <c:v>1357.7217314785257</c:v>
                </c:pt>
                <c:pt idx="955">
                  <c:v>1347.6180291426808</c:v>
                </c:pt>
                <c:pt idx="956">
                  <c:v>1357.7365276377689</c:v>
                </c:pt>
                <c:pt idx="957">
                  <c:v>1349.2863480830254</c:v>
                </c:pt>
                <c:pt idx="958">
                  <c:v>1348.2673240082297</c:v>
                </c:pt>
                <c:pt idx="959">
                  <c:v>1394.0038863855398</c:v>
                </c:pt>
                <c:pt idx="960">
                  <c:v>1354.2808177200789</c:v>
                </c:pt>
                <c:pt idx="961">
                  <c:v>1351.3259634718499</c:v>
                </c:pt>
                <c:pt idx="962">
                  <c:v>1351.0455812759631</c:v>
                </c:pt>
                <c:pt idx="963">
                  <c:v>1371.5068063598883</c:v>
                </c:pt>
                <c:pt idx="964">
                  <c:v>1358.0239054044584</c:v>
                </c:pt>
                <c:pt idx="965">
                  <c:v>1359.5875181217784</c:v>
                </c:pt>
                <c:pt idx="966">
                  <c:v>1347.4303118024554</c:v>
                </c:pt>
                <c:pt idx="967">
                  <c:v>1380.0699734000684</c:v>
                </c:pt>
                <c:pt idx="968">
                  <c:v>1345.9290062088246</c:v>
                </c:pt>
                <c:pt idx="969">
                  <c:v>1351.7744890967424</c:v>
                </c:pt>
                <c:pt idx="970">
                  <c:v>1457.5872736162919</c:v>
                </c:pt>
                <c:pt idx="971">
                  <c:v>1389.9413353799694</c:v>
                </c:pt>
                <c:pt idx="972">
                  <c:v>1366.206484619511</c:v>
                </c:pt>
                <c:pt idx="973">
                  <c:v>1385.7254081121446</c:v>
                </c:pt>
                <c:pt idx="974">
                  <c:v>1350.5987868198129</c:v>
                </c:pt>
                <c:pt idx="975">
                  <c:v>1344.9055257433633</c:v>
                </c:pt>
                <c:pt idx="976">
                  <c:v>1352.6448078092981</c:v>
                </c:pt>
                <c:pt idx="977">
                  <c:v>1348.2433776302614</c:v>
                </c:pt>
                <c:pt idx="978">
                  <c:v>1388.0210356785203</c:v>
                </c:pt>
                <c:pt idx="979">
                  <c:v>1347.7287185256546</c:v>
                </c:pt>
                <c:pt idx="980">
                  <c:v>1380.7731493860383</c:v>
                </c:pt>
                <c:pt idx="981">
                  <c:v>1364.3884691629567</c:v>
                </c:pt>
                <c:pt idx="982">
                  <c:v>1348.2763682606455</c:v>
                </c:pt>
                <c:pt idx="983">
                  <c:v>1386.2762616813006</c:v>
                </c:pt>
                <c:pt idx="984">
                  <c:v>1380.4290270370918</c:v>
                </c:pt>
                <c:pt idx="985">
                  <c:v>1357.9552750201085</c:v>
                </c:pt>
                <c:pt idx="986">
                  <c:v>1462.6670539359829</c:v>
                </c:pt>
                <c:pt idx="987">
                  <c:v>1414.4627260777922</c:v>
                </c:pt>
                <c:pt idx="988">
                  <c:v>1364.8165421302099</c:v>
                </c:pt>
                <c:pt idx="989">
                  <c:v>1351.4913658655491</c:v>
                </c:pt>
                <c:pt idx="990">
                  <c:v>1463.3851801008891</c:v>
                </c:pt>
                <c:pt idx="991">
                  <c:v>1392.4402508165276</c:v>
                </c:pt>
                <c:pt idx="992">
                  <c:v>1365.7573161414493</c:v>
                </c:pt>
                <c:pt idx="993">
                  <c:v>1362.9089812964253</c:v>
                </c:pt>
                <c:pt idx="994">
                  <c:v>1362.7520237156898</c:v>
                </c:pt>
                <c:pt idx="995">
                  <c:v>1354.2956580583959</c:v>
                </c:pt>
                <c:pt idx="996">
                  <c:v>1379.6156638260675</c:v>
                </c:pt>
                <c:pt idx="997">
                  <c:v>1363.7763702888799</c:v>
                </c:pt>
                <c:pt idx="998">
                  <c:v>1351.2522826230615</c:v>
                </c:pt>
                <c:pt idx="999">
                  <c:v>1448.4398695812376</c:v>
                </c:pt>
                <c:pt idx="1000">
                  <c:v>1354.1292052504596</c:v>
                </c:pt>
                <c:pt idx="1001">
                  <c:v>1348.045368776483</c:v>
                </c:pt>
                <c:pt idx="1002">
                  <c:v>1385.0713189324313</c:v>
                </c:pt>
                <c:pt idx="1003">
                  <c:v>1375.1838359111064</c:v>
                </c:pt>
                <c:pt idx="1004">
                  <c:v>1351.3499168422036</c:v>
                </c:pt>
                <c:pt idx="1005">
                  <c:v>1390.414344313042</c:v>
                </c:pt>
                <c:pt idx="1006">
                  <c:v>1366.4816136513987</c:v>
                </c:pt>
                <c:pt idx="1007">
                  <c:v>1381.4449458010108</c:v>
                </c:pt>
                <c:pt idx="1008">
                  <c:v>1376.4469469855812</c:v>
                </c:pt>
                <c:pt idx="1009">
                  <c:v>1377.2763246085979</c:v>
                </c:pt>
                <c:pt idx="1010">
                  <c:v>1350.5473031570662</c:v>
                </c:pt>
                <c:pt idx="1011">
                  <c:v>1396.4375664206111</c:v>
                </c:pt>
                <c:pt idx="1012">
                  <c:v>1406.34788144868</c:v>
                </c:pt>
                <c:pt idx="1013">
                  <c:v>1365.6018241882325</c:v>
                </c:pt>
                <c:pt idx="1014">
                  <c:v>1365.1617584610942</c:v>
                </c:pt>
                <c:pt idx="1015">
                  <c:v>1375.7872949887628</c:v>
                </c:pt>
                <c:pt idx="1016">
                  <c:v>1414.2837764855587</c:v>
                </c:pt>
                <c:pt idx="1017">
                  <c:v>1414.357876678773</c:v>
                </c:pt>
                <c:pt idx="1018">
                  <c:v>1348.4188354863222</c:v>
                </c:pt>
                <c:pt idx="1019">
                  <c:v>1450.9036451565748</c:v>
                </c:pt>
                <c:pt idx="1020">
                  <c:v>1352.1938662497414</c:v>
                </c:pt>
                <c:pt idx="1021">
                  <c:v>1351.2474137123186</c:v>
                </c:pt>
                <c:pt idx="1022">
                  <c:v>1367.838451934279</c:v>
                </c:pt>
                <c:pt idx="1023">
                  <c:v>1368.7480912022083</c:v>
                </c:pt>
                <c:pt idx="1024">
                  <c:v>1353.6729234348643</c:v>
                </c:pt>
                <c:pt idx="1025">
                  <c:v>1391.9989092472038</c:v>
                </c:pt>
                <c:pt idx="1026">
                  <c:v>1423.6085962689112</c:v>
                </c:pt>
                <c:pt idx="1027">
                  <c:v>1400.9740203075714</c:v>
                </c:pt>
                <c:pt idx="1028">
                  <c:v>1422.5280797986561</c:v>
                </c:pt>
                <c:pt idx="1029">
                  <c:v>1385.7059437397672</c:v>
                </c:pt>
                <c:pt idx="1030">
                  <c:v>1354.7175774530533</c:v>
                </c:pt>
                <c:pt idx="1031">
                  <c:v>1370.4556057423927</c:v>
                </c:pt>
                <c:pt idx="1032">
                  <c:v>1367.0947646553634</c:v>
                </c:pt>
                <c:pt idx="1033">
                  <c:v>1387.6504035267403</c:v>
                </c:pt>
                <c:pt idx="1034">
                  <c:v>1404.5885553869064</c:v>
                </c:pt>
                <c:pt idx="1035">
                  <c:v>1400.7835753233703</c:v>
                </c:pt>
                <c:pt idx="1036">
                  <c:v>1486.5570184999872</c:v>
                </c:pt>
                <c:pt idx="1037">
                  <c:v>1353.6025114096442</c:v>
                </c:pt>
                <c:pt idx="1038">
                  <c:v>1369.4207958029635</c:v>
                </c:pt>
                <c:pt idx="1039">
                  <c:v>1348.2796962105449</c:v>
                </c:pt>
                <c:pt idx="1040">
                  <c:v>1349.1431124663739</c:v>
                </c:pt>
                <c:pt idx="1041">
                  <c:v>1426.8340312601374</c:v>
                </c:pt>
                <c:pt idx="1042">
                  <c:v>1383.989897815211</c:v>
                </c:pt>
                <c:pt idx="1043">
                  <c:v>1358.479256652354</c:v>
                </c:pt>
                <c:pt idx="1044">
                  <c:v>1354.2760974271798</c:v>
                </c:pt>
                <c:pt idx="1045">
                  <c:v>1357.3781396717259</c:v>
                </c:pt>
                <c:pt idx="1046">
                  <c:v>1360.4490725574949</c:v>
                </c:pt>
                <c:pt idx="1047">
                  <c:v>1373.3725312998597</c:v>
                </c:pt>
                <c:pt idx="1048">
                  <c:v>1369.8651394598346</c:v>
                </c:pt>
                <c:pt idx="1049">
                  <c:v>1368.6837191425993</c:v>
                </c:pt>
                <c:pt idx="1050">
                  <c:v>1348.0786087935553</c:v>
                </c:pt>
                <c:pt idx="1051">
                  <c:v>1365.0921413214633</c:v>
                </c:pt>
                <c:pt idx="1052">
                  <c:v>1348.2666028611204</c:v>
                </c:pt>
                <c:pt idx="1053">
                  <c:v>1350.8894123885107</c:v>
                </c:pt>
                <c:pt idx="1054">
                  <c:v>1376.943243999445</c:v>
                </c:pt>
                <c:pt idx="1055">
                  <c:v>1371.079947631122</c:v>
                </c:pt>
                <c:pt idx="1056">
                  <c:v>1351.8220419394004</c:v>
                </c:pt>
                <c:pt idx="1057">
                  <c:v>1423.9253975620354</c:v>
                </c:pt>
                <c:pt idx="1058">
                  <c:v>1415.5640701165721</c:v>
                </c:pt>
                <c:pt idx="1059">
                  <c:v>1369.8652378685947</c:v>
                </c:pt>
                <c:pt idx="1060">
                  <c:v>1371.3962851341917</c:v>
                </c:pt>
                <c:pt idx="1061">
                  <c:v>1435.863340588307</c:v>
                </c:pt>
                <c:pt idx="1062">
                  <c:v>1482.6309502636213</c:v>
                </c:pt>
                <c:pt idx="1063">
                  <c:v>1582.5243326822917</c:v>
                </c:pt>
                <c:pt idx="1064">
                  <c:v>1488.5533397596039</c:v>
                </c:pt>
                <c:pt idx="1065">
                  <c:v>1515.3603028149494</c:v>
                </c:pt>
                <c:pt idx="1066">
                  <c:v>1517.6647007393694</c:v>
                </c:pt>
                <c:pt idx="1067">
                  <c:v>1477.7717260300303</c:v>
                </c:pt>
                <c:pt idx="1068">
                  <c:v>1390.4900574350281</c:v>
                </c:pt>
                <c:pt idx="1069">
                  <c:v>1513.8488343632282</c:v>
                </c:pt>
                <c:pt idx="1070">
                  <c:v>1396.2890250503376</c:v>
                </c:pt>
                <c:pt idx="1071">
                  <c:v>1483.9866483295384</c:v>
                </c:pt>
                <c:pt idx="1072">
                  <c:v>1511.8435937043662</c:v>
                </c:pt>
                <c:pt idx="1073">
                  <c:v>1462.6815953376845</c:v>
                </c:pt>
                <c:pt idx="1074">
                  <c:v>1392.459301277657</c:v>
                </c:pt>
                <c:pt idx="1075">
                  <c:v>1475.0741147961296</c:v>
                </c:pt>
                <c:pt idx="1076">
                  <c:v>1591.8117388441058</c:v>
                </c:pt>
                <c:pt idx="1077">
                  <c:v>1552.2574575479748</c:v>
                </c:pt>
                <c:pt idx="1078">
                  <c:v>1559.9672347164387</c:v>
                </c:pt>
                <c:pt idx="1079">
                  <c:v>1493.2203563690186</c:v>
                </c:pt>
                <c:pt idx="1080">
                  <c:v>1459.0457106370193</c:v>
                </c:pt>
                <c:pt idx="1081">
                  <c:v>1592.5671113035703</c:v>
                </c:pt>
                <c:pt idx="1082">
                  <c:v>1555.5626989587561</c:v>
                </c:pt>
                <c:pt idx="1083">
                  <c:v>1553.2704155557005</c:v>
                </c:pt>
                <c:pt idx="1084">
                  <c:v>1429.8653380735263</c:v>
                </c:pt>
                <c:pt idx="1085">
                  <c:v>1495.566291809082</c:v>
                </c:pt>
                <c:pt idx="1086">
                  <c:v>1427.2987346528103</c:v>
                </c:pt>
                <c:pt idx="1087">
                  <c:v>1452.9631643354523</c:v>
                </c:pt>
                <c:pt idx="1088">
                  <c:v>1578.747179037505</c:v>
                </c:pt>
                <c:pt idx="1089">
                  <c:v>1580.2429068230058</c:v>
                </c:pt>
                <c:pt idx="1090">
                  <c:v>1486.3924378176189</c:v>
                </c:pt>
                <c:pt idx="1091">
                  <c:v>1641.1126221126981</c:v>
                </c:pt>
                <c:pt idx="1092">
                  <c:v>1612.6654271986879</c:v>
                </c:pt>
                <c:pt idx="1093">
                  <c:v>1581.2939203151664</c:v>
                </c:pt>
                <c:pt idx="1094">
                  <c:v>1654.0606245022375</c:v>
                </c:pt>
                <c:pt idx="1095">
                  <c:v>1573.8995735168457</c:v>
                </c:pt>
                <c:pt idx="1096">
                  <c:v>1528.5557933876373</c:v>
                </c:pt>
                <c:pt idx="1097">
                  <c:v>1380.8528461432486</c:v>
                </c:pt>
                <c:pt idx="1098">
                  <c:v>1463.2972875097742</c:v>
                </c:pt>
                <c:pt idx="1099">
                  <c:v>1627.6608650877854</c:v>
                </c:pt>
                <c:pt idx="1100">
                  <c:v>1614.9991490360665</c:v>
                </c:pt>
                <c:pt idx="1101">
                  <c:v>1616.0702950134757</c:v>
                </c:pt>
                <c:pt idx="1102">
                  <c:v>1516.3144943561961</c:v>
                </c:pt>
                <c:pt idx="1103">
                  <c:v>1622.732643676927</c:v>
                </c:pt>
                <c:pt idx="1104">
                  <c:v>1619.5128103335162</c:v>
                </c:pt>
                <c:pt idx="1105">
                  <c:v>1604.5165355935301</c:v>
                </c:pt>
                <c:pt idx="1106">
                  <c:v>1502.10527620789</c:v>
                </c:pt>
                <c:pt idx="1107">
                  <c:v>1439.5671806975406</c:v>
                </c:pt>
                <c:pt idx="1108">
                  <c:v>1474.5530303515113</c:v>
                </c:pt>
                <c:pt idx="1109">
                  <c:v>1611.4010760967549</c:v>
                </c:pt>
                <c:pt idx="1110">
                  <c:v>1506.877095227801</c:v>
                </c:pt>
                <c:pt idx="1111">
                  <c:v>1590.6402445310523</c:v>
                </c:pt>
                <c:pt idx="1112">
                  <c:v>1463.4730352012857</c:v>
                </c:pt>
                <c:pt idx="1113">
                  <c:v>1413.806654627183</c:v>
                </c:pt>
                <c:pt idx="1114">
                  <c:v>1530.1887779563483</c:v>
                </c:pt>
                <c:pt idx="1115">
                  <c:v>1599.4901554898879</c:v>
                </c:pt>
                <c:pt idx="1116">
                  <c:v>1569.7417608138619</c:v>
                </c:pt>
                <c:pt idx="1117">
                  <c:v>1536.1211121387971</c:v>
                </c:pt>
                <c:pt idx="1118">
                  <c:v>1594.9375077642826</c:v>
                </c:pt>
                <c:pt idx="1119">
                  <c:v>1571.544154328712</c:v>
                </c:pt>
                <c:pt idx="1120">
                  <c:v>1511.2961795513447</c:v>
                </c:pt>
                <c:pt idx="1121">
                  <c:v>1527.9552848883434</c:v>
                </c:pt>
                <c:pt idx="1122">
                  <c:v>1411.5448955660138</c:v>
                </c:pt>
                <c:pt idx="1123">
                  <c:v>1466.6769569732114</c:v>
                </c:pt>
                <c:pt idx="1124">
                  <c:v>1553.4884664601293</c:v>
                </c:pt>
                <c:pt idx="1125">
                  <c:v>1707.1731906467014</c:v>
                </c:pt>
                <c:pt idx="1126">
                  <c:v>1706.8668950130705</c:v>
                </c:pt>
                <c:pt idx="1127">
                  <c:v>1559.2402387403233</c:v>
                </c:pt>
                <c:pt idx="1128">
                  <c:v>1542.3078591706033</c:v>
                </c:pt>
                <c:pt idx="1129">
                  <c:v>1730.5075127641787</c:v>
                </c:pt>
                <c:pt idx="1130">
                  <c:v>1606.0619834909287</c:v>
                </c:pt>
                <c:pt idx="1131">
                  <c:v>1570.6921780056423</c:v>
                </c:pt>
                <c:pt idx="1132">
                  <c:v>1604.2841790312079</c:v>
                </c:pt>
                <c:pt idx="1133">
                  <c:v>1607.0902865101025</c:v>
                </c:pt>
                <c:pt idx="1134">
                  <c:v>1496.4479469678081</c:v>
                </c:pt>
                <c:pt idx="1135">
                  <c:v>1600.1288292628826</c:v>
                </c:pt>
                <c:pt idx="1136">
                  <c:v>1594.6360320348174</c:v>
                </c:pt>
                <c:pt idx="1137">
                  <c:v>1623.4660005915314</c:v>
                </c:pt>
                <c:pt idx="1138">
                  <c:v>1459.0078497381837</c:v>
                </c:pt>
                <c:pt idx="1139">
                  <c:v>1612.1550837455036</c:v>
                </c:pt>
                <c:pt idx="1140">
                  <c:v>1639.8001762367894</c:v>
                </c:pt>
                <c:pt idx="1141">
                  <c:v>1608.0167051373105</c:v>
                </c:pt>
                <c:pt idx="1142">
                  <c:v>1691.0017685690043</c:v>
                </c:pt>
                <c:pt idx="1143">
                  <c:v>1520.8801819251862</c:v>
                </c:pt>
                <c:pt idx="1144">
                  <c:v>1449.6793076735275</c:v>
                </c:pt>
                <c:pt idx="1145">
                  <c:v>1662.0460120474938</c:v>
                </c:pt>
                <c:pt idx="1146">
                  <c:v>1637.5450824555896</c:v>
                </c:pt>
                <c:pt idx="1147">
                  <c:v>1597.8630877555686</c:v>
                </c:pt>
                <c:pt idx="1148">
                  <c:v>1584.8203056442571</c:v>
                </c:pt>
                <c:pt idx="1149">
                  <c:v>1550.2894882202149</c:v>
                </c:pt>
                <c:pt idx="1150">
                  <c:v>1725.8409369276003</c:v>
                </c:pt>
                <c:pt idx="1151">
                  <c:v>1522.0941625474959</c:v>
                </c:pt>
                <c:pt idx="1152">
                  <c:v>1460.3017710810122</c:v>
                </c:pt>
                <c:pt idx="1153">
                  <c:v>1623.9285122565152</c:v>
                </c:pt>
                <c:pt idx="1154">
                  <c:v>1620.4196715509374</c:v>
                </c:pt>
                <c:pt idx="1155">
                  <c:v>1600.7423692055797</c:v>
                </c:pt>
                <c:pt idx="1156">
                  <c:v>1564.9624449654793</c:v>
                </c:pt>
                <c:pt idx="1157">
                  <c:v>1543.5760874132691</c:v>
                </c:pt>
                <c:pt idx="1158">
                  <c:v>1744.0251763126148</c:v>
                </c:pt>
                <c:pt idx="1159">
                  <c:v>1783.1752541024682</c:v>
                </c:pt>
                <c:pt idx="1160">
                  <c:v>1602.4837026982623</c:v>
                </c:pt>
                <c:pt idx="1161">
                  <c:v>1686.8940112435243</c:v>
                </c:pt>
                <c:pt idx="1162">
                  <c:v>1696.2044553222656</c:v>
                </c:pt>
                <c:pt idx="1163">
                  <c:v>1396.1553265957934</c:v>
                </c:pt>
                <c:pt idx="1164">
                  <c:v>1628.5197634970066</c:v>
                </c:pt>
                <c:pt idx="1165">
                  <c:v>1497.357300159543</c:v>
                </c:pt>
                <c:pt idx="1166">
                  <c:v>1599.9307688285464</c:v>
                </c:pt>
                <c:pt idx="1167">
                  <c:v>1612.5715880276864</c:v>
                </c:pt>
                <c:pt idx="1168">
                  <c:v>1644.9728911697905</c:v>
                </c:pt>
                <c:pt idx="1169">
                  <c:v>1488.7972174683816</c:v>
                </c:pt>
                <c:pt idx="1170">
                  <c:v>1479.8220759487181</c:v>
                </c:pt>
                <c:pt idx="1171">
                  <c:v>1479.0561611146047</c:v>
                </c:pt>
                <c:pt idx="1172">
                  <c:v>1528.6075810353609</c:v>
                </c:pt>
                <c:pt idx="1173">
                  <c:v>1518.8534824121373</c:v>
                </c:pt>
                <c:pt idx="1174">
                  <c:v>1484.2517154843918</c:v>
                </c:pt>
                <c:pt idx="1175">
                  <c:v>1416.06772704277</c:v>
                </c:pt>
                <c:pt idx="1176">
                  <c:v>1487.2714381914125</c:v>
                </c:pt>
                <c:pt idx="1177">
                  <c:v>1521.2456202651515</c:v>
                </c:pt>
                <c:pt idx="1178">
                  <c:v>1712.3591451909888</c:v>
                </c:pt>
                <c:pt idx="1179">
                  <c:v>1607.7264323375794</c:v>
                </c:pt>
                <c:pt idx="1180">
                  <c:v>1579.4136483472566</c:v>
                </c:pt>
                <c:pt idx="1181">
                  <c:v>1618.8292938630634</c:v>
                </c:pt>
                <c:pt idx="1182">
                  <c:v>1521.9959868825836</c:v>
                </c:pt>
                <c:pt idx="1183">
                  <c:v>1543.4752591249173</c:v>
                </c:pt>
                <c:pt idx="1184">
                  <c:v>1520.6935613592107</c:v>
                </c:pt>
                <c:pt idx="1185">
                  <c:v>1625.8941818609471</c:v>
                </c:pt>
                <c:pt idx="1186">
                  <c:v>1523.1813939438898</c:v>
                </c:pt>
                <c:pt idx="1187">
                  <c:v>1461.3931775079257</c:v>
                </c:pt>
                <c:pt idx="1188">
                  <c:v>1526.3398296187077</c:v>
                </c:pt>
                <c:pt idx="1189">
                  <c:v>1693.4828715344788</c:v>
                </c:pt>
                <c:pt idx="1190">
                  <c:v>1774.3382757137256</c:v>
                </c:pt>
                <c:pt idx="1191">
                  <c:v>1751.8102523050934</c:v>
                </c:pt>
                <c:pt idx="1192">
                  <c:v>1527.5386242101506</c:v>
                </c:pt>
                <c:pt idx="1193">
                  <c:v>1557.2908102157191</c:v>
                </c:pt>
                <c:pt idx="1194">
                  <c:v>1616.1930767264064</c:v>
                </c:pt>
                <c:pt idx="1195">
                  <c:v>1566.1135510338677</c:v>
                </c:pt>
                <c:pt idx="1196">
                  <c:v>1535.1400165331336</c:v>
                </c:pt>
                <c:pt idx="1197">
                  <c:v>1724.702147766784</c:v>
                </c:pt>
                <c:pt idx="1198">
                  <c:v>1625.157341003418</c:v>
                </c:pt>
                <c:pt idx="1199">
                  <c:v>1610.3870692068419</c:v>
                </c:pt>
                <c:pt idx="1200">
                  <c:v>1528.4415508563702</c:v>
                </c:pt>
                <c:pt idx="1201">
                  <c:v>1564.8664181210579</c:v>
                </c:pt>
                <c:pt idx="1202">
                  <c:v>1628.1754553551098</c:v>
                </c:pt>
                <c:pt idx="1203">
                  <c:v>1601.6069130932303</c:v>
                </c:pt>
                <c:pt idx="1204">
                  <c:v>1662.7109571434985</c:v>
                </c:pt>
                <c:pt idx="1205">
                  <c:v>1618.0674100729514</c:v>
                </c:pt>
                <c:pt idx="1206">
                  <c:v>1660.3206197759157</c:v>
                </c:pt>
                <c:pt idx="1207">
                  <c:v>1539.6441356399296</c:v>
                </c:pt>
                <c:pt idx="1208">
                  <c:v>1520.5642411286897</c:v>
                </c:pt>
                <c:pt idx="1209">
                  <c:v>1736.2106379294883</c:v>
                </c:pt>
                <c:pt idx="1210">
                  <c:v>1499.0781881842815</c:v>
                </c:pt>
                <c:pt idx="1211">
                  <c:v>1567.5884895799566</c:v>
                </c:pt>
                <c:pt idx="1212">
                  <c:v>1522.8492978622353</c:v>
                </c:pt>
                <c:pt idx="1213">
                  <c:v>1584.504736365484</c:v>
                </c:pt>
                <c:pt idx="1214">
                  <c:v>1568.3705739667339</c:v>
                </c:pt>
                <c:pt idx="1215">
                  <c:v>1541.7351317632765</c:v>
                </c:pt>
                <c:pt idx="1216">
                  <c:v>1567.0476490520145</c:v>
                </c:pt>
                <c:pt idx="1217">
                  <c:v>1576.68872180534</c:v>
                </c:pt>
                <c:pt idx="1218">
                  <c:v>1474.4666656754976</c:v>
                </c:pt>
                <c:pt idx="1219">
                  <c:v>1512.3975838644462</c:v>
                </c:pt>
                <c:pt idx="1220">
                  <c:v>1693.2422788801687</c:v>
                </c:pt>
                <c:pt idx="1221">
                  <c:v>1536.406592177264</c:v>
                </c:pt>
                <c:pt idx="1222">
                  <c:v>1503.8580680338541</c:v>
                </c:pt>
                <c:pt idx="1223">
                  <c:v>1643.0436404053003</c:v>
                </c:pt>
                <c:pt idx="1224">
                  <c:v>1532.7774935718101</c:v>
                </c:pt>
                <c:pt idx="1225">
                  <c:v>1464.6179511491644</c:v>
                </c:pt>
                <c:pt idx="1226">
                  <c:v>1503.681845925071</c:v>
                </c:pt>
                <c:pt idx="1227">
                  <c:v>1515.2266553306899</c:v>
                </c:pt>
                <c:pt idx="1228">
                  <c:v>1523.4506286866215</c:v>
                </c:pt>
                <c:pt idx="1229">
                  <c:v>1522.8347794173601</c:v>
                </c:pt>
                <c:pt idx="1230">
                  <c:v>1369.2556010042683</c:v>
                </c:pt>
                <c:pt idx="1231">
                  <c:v>1478.9663664251766</c:v>
                </c:pt>
                <c:pt idx="1232">
                  <c:v>1522.70728984632</c:v>
                </c:pt>
                <c:pt idx="1233">
                  <c:v>1490.6082804654714</c:v>
                </c:pt>
                <c:pt idx="1234">
                  <c:v>1520.2374260325319</c:v>
                </c:pt>
                <c:pt idx="1235">
                  <c:v>1493.1612656011814</c:v>
                </c:pt>
                <c:pt idx="1236">
                  <c:v>1512.0453021463923</c:v>
                </c:pt>
                <c:pt idx="1237">
                  <c:v>1482.6632278327654</c:v>
                </c:pt>
                <c:pt idx="1238">
                  <c:v>1353.3262451171875</c:v>
                </c:pt>
                <c:pt idx="1239">
                  <c:v>1352.0204948538681</c:v>
                </c:pt>
                <c:pt idx="1240">
                  <c:v>1351.449380109168</c:v>
                </c:pt>
                <c:pt idx="1241">
                  <c:v>1543.2489600218773</c:v>
                </c:pt>
                <c:pt idx="1242">
                  <c:v>1488.9011992907915</c:v>
                </c:pt>
                <c:pt idx="1243">
                  <c:v>1528.853425175929</c:v>
                </c:pt>
                <c:pt idx="1244">
                  <c:v>1483.9747675347767</c:v>
                </c:pt>
                <c:pt idx="1245">
                  <c:v>1485.977321501701</c:v>
                </c:pt>
                <c:pt idx="1246">
                  <c:v>1549.6323596178124</c:v>
                </c:pt>
                <c:pt idx="1247">
                  <c:v>1544.9809822976738</c:v>
                </c:pt>
                <c:pt idx="1248">
                  <c:v>1534.8011254424828</c:v>
                </c:pt>
                <c:pt idx="1249">
                  <c:v>1532.7492186250133</c:v>
                </c:pt>
                <c:pt idx="1250">
                  <c:v>1497.9388535257449</c:v>
                </c:pt>
                <c:pt idx="1251">
                  <c:v>1481.1497086528482</c:v>
                </c:pt>
                <c:pt idx="1252">
                  <c:v>1514.3217984677415</c:v>
                </c:pt>
                <c:pt idx="1253">
                  <c:v>1559.0294738540506</c:v>
                </c:pt>
                <c:pt idx="1254">
                  <c:v>1530.8823274566894</c:v>
                </c:pt>
                <c:pt idx="1255">
                  <c:v>1503.0760508560109</c:v>
                </c:pt>
                <c:pt idx="1256">
                  <c:v>1512.8663489192179</c:v>
                </c:pt>
                <c:pt idx="1257">
                  <c:v>1493.7410625614784</c:v>
                </c:pt>
                <c:pt idx="1258">
                  <c:v>1483.7622954539763</c:v>
                </c:pt>
                <c:pt idx="1259">
                  <c:v>1456.4501981847427</c:v>
                </c:pt>
                <c:pt idx="1260">
                  <c:v>1525.8073160824856</c:v>
                </c:pt>
                <c:pt idx="1261">
                  <c:v>1491.7450656036187</c:v>
                </c:pt>
                <c:pt idx="1262">
                  <c:v>1475.9892691153068</c:v>
                </c:pt>
                <c:pt idx="1263">
                  <c:v>1493.6671947775242</c:v>
                </c:pt>
                <c:pt idx="1264">
                  <c:v>2071.8237823085833</c:v>
                </c:pt>
                <c:pt idx="1265">
                  <c:v>1952.5887622318987</c:v>
                </c:pt>
                <c:pt idx="1266">
                  <c:v>2139.2721633899941</c:v>
                </c:pt>
                <c:pt idx="1267">
                  <c:v>2088.1542192517336</c:v>
                </c:pt>
                <c:pt idx="1268">
                  <c:v>2025.2022041458813</c:v>
                </c:pt>
                <c:pt idx="1269">
                  <c:v>1921.7013685773497</c:v>
                </c:pt>
                <c:pt idx="1270">
                  <c:v>1957.6408043083647</c:v>
                </c:pt>
                <c:pt idx="1271">
                  <c:v>1914.3798551623195</c:v>
                </c:pt>
                <c:pt idx="1272">
                  <c:v>2148.0863751576067</c:v>
                </c:pt>
                <c:pt idx="1273">
                  <c:v>2166.3700385572038</c:v>
                </c:pt>
                <c:pt idx="1274">
                  <c:v>1633.2183021675489</c:v>
                </c:pt>
                <c:pt idx="1275">
                  <c:v>1703.1554849293545</c:v>
                </c:pt>
                <c:pt idx="1276">
                  <c:v>1705.5803637774113</c:v>
                </c:pt>
                <c:pt idx="1277">
                  <c:v>1606.392009910775</c:v>
                </c:pt>
                <c:pt idx="1278">
                  <c:v>2021.514224587894</c:v>
                </c:pt>
                <c:pt idx="1279">
                  <c:v>2021.7413753735575</c:v>
                </c:pt>
                <c:pt idx="1280">
                  <c:v>2341.3531023394407</c:v>
                </c:pt>
                <c:pt idx="1281">
                  <c:v>1924.6350716811944</c:v>
                </c:pt>
                <c:pt idx="1282">
                  <c:v>2071.0490995535556</c:v>
                </c:pt>
                <c:pt idx="1283">
                  <c:v>2252.8878056657668</c:v>
                </c:pt>
                <c:pt idx="1284">
                  <c:v>2187.2923883992994</c:v>
                </c:pt>
                <c:pt idx="1285">
                  <c:v>2284.5101698547828</c:v>
                </c:pt>
                <c:pt idx="1286">
                  <c:v>2068.1233241337895</c:v>
                </c:pt>
                <c:pt idx="1287">
                  <c:v>1964.2940800423326</c:v>
                </c:pt>
                <c:pt idx="1288">
                  <c:v>1979.0886358518965</c:v>
                </c:pt>
                <c:pt idx="1289">
                  <c:v>1431.3310425574848</c:v>
                </c:pt>
                <c:pt idx="1290">
                  <c:v>1448.6856355083464</c:v>
                </c:pt>
                <c:pt idx="1291">
                  <c:v>1486.5992053061329</c:v>
                </c:pt>
                <c:pt idx="1292">
                  <c:v>1413.0013430521369</c:v>
                </c:pt>
                <c:pt idx="1293">
                  <c:v>1453.2287527219735</c:v>
                </c:pt>
                <c:pt idx="1294">
                  <c:v>1559.610107421875</c:v>
                </c:pt>
                <c:pt idx="1295">
                  <c:v>1559.9563821483885</c:v>
                </c:pt>
                <c:pt idx="1296">
                  <c:v>1618.6813185471756</c:v>
                </c:pt>
                <c:pt idx="1297">
                  <c:v>1592.1019850510818</c:v>
                </c:pt>
                <c:pt idx="1298">
                  <c:v>1563.0730853241998</c:v>
                </c:pt>
                <c:pt idx="1299">
                  <c:v>1404.0151075344365</c:v>
                </c:pt>
                <c:pt idx="1300">
                  <c:v>1482.5815972736473</c:v>
                </c:pt>
                <c:pt idx="1301">
                  <c:v>1521.0016799926757</c:v>
                </c:pt>
                <c:pt idx="1302">
                  <c:v>1434.9941369973189</c:v>
                </c:pt>
                <c:pt idx="1303">
                  <c:v>1435.0987483741385</c:v>
                </c:pt>
                <c:pt idx="1304">
                  <c:v>1498.9807630345845</c:v>
                </c:pt>
                <c:pt idx="1305">
                  <c:v>1558.4166407139805</c:v>
                </c:pt>
                <c:pt idx="1306">
                  <c:v>1502.8926819013964</c:v>
                </c:pt>
                <c:pt idx="1307">
                  <c:v>1441.8722093853116</c:v>
                </c:pt>
                <c:pt idx="1308">
                  <c:v>1470.2588551118758</c:v>
                </c:pt>
                <c:pt idx="1309">
                  <c:v>1415.230756245812</c:v>
                </c:pt>
                <c:pt idx="1310">
                  <c:v>1542.6258835145268</c:v>
                </c:pt>
                <c:pt idx="1311">
                  <c:v>1556.0106778144836</c:v>
                </c:pt>
                <c:pt idx="1312">
                  <c:v>1411.6524976717008</c:v>
                </c:pt>
                <c:pt idx="1313">
                  <c:v>1460.1147600181203</c:v>
                </c:pt>
                <c:pt idx="1314">
                  <c:v>1638.0415029952776</c:v>
                </c:pt>
                <c:pt idx="1315">
                  <c:v>1488.037794282352</c:v>
                </c:pt>
                <c:pt idx="1316">
                  <c:v>1457.4295011379222</c:v>
                </c:pt>
                <c:pt idx="1317">
                  <c:v>1425.7069391355924</c:v>
                </c:pt>
                <c:pt idx="1318">
                  <c:v>1436.7409389831437</c:v>
                </c:pt>
                <c:pt idx="1319">
                  <c:v>1485.6798191444548</c:v>
                </c:pt>
                <c:pt idx="1320">
                  <c:v>1450.2454531988278</c:v>
                </c:pt>
                <c:pt idx="1321">
                  <c:v>1345.9179772278201</c:v>
                </c:pt>
                <c:pt idx="1322">
                  <c:v>1357.3324299522894</c:v>
                </c:pt>
                <c:pt idx="1323">
                  <c:v>1350.1577692200162</c:v>
                </c:pt>
                <c:pt idx="1324">
                  <c:v>1349.3564509103626</c:v>
                </c:pt>
                <c:pt idx="1325">
                  <c:v>1359.042047172798</c:v>
                </c:pt>
                <c:pt idx="1326">
                  <c:v>1347.1755239044114</c:v>
                </c:pt>
                <c:pt idx="1327">
                  <c:v>1357.4227086311912</c:v>
                </c:pt>
                <c:pt idx="1328">
                  <c:v>1348.1023534876767</c:v>
                </c:pt>
                <c:pt idx="1329">
                  <c:v>1354.8639583207023</c:v>
                </c:pt>
                <c:pt idx="1330">
                  <c:v>1360.7748746960369</c:v>
                </c:pt>
                <c:pt idx="1331">
                  <c:v>1353.9361800760182</c:v>
                </c:pt>
                <c:pt idx="1332">
                  <c:v>1350.9184333628416</c:v>
                </c:pt>
                <c:pt idx="1333">
                  <c:v>1358.3219680468751</c:v>
                </c:pt>
                <c:pt idx="1334">
                  <c:v>1364.0621373151123</c:v>
                </c:pt>
                <c:pt idx="1335">
                  <c:v>1356.1346420185678</c:v>
                </c:pt>
                <c:pt idx="1336">
                  <c:v>1355.6107711791992</c:v>
                </c:pt>
                <c:pt idx="1337">
                  <c:v>1354.4364832834974</c:v>
                </c:pt>
                <c:pt idx="1338">
                  <c:v>1361.7507427524922</c:v>
                </c:pt>
                <c:pt idx="1339">
                  <c:v>1355.6059004923502</c:v>
                </c:pt>
                <c:pt idx="1340">
                  <c:v>1356.0757237398689</c:v>
                </c:pt>
                <c:pt idx="1341">
                  <c:v>1474.8289600106775</c:v>
                </c:pt>
                <c:pt idx="1342">
                  <c:v>1459.6133761935764</c:v>
                </c:pt>
                <c:pt idx="1343">
                  <c:v>1364.7140088260153</c:v>
                </c:pt>
                <c:pt idx="1344">
                  <c:v>1356.581870514354</c:v>
                </c:pt>
                <c:pt idx="1345">
                  <c:v>1366.1578594820712</c:v>
                </c:pt>
                <c:pt idx="1346">
                  <c:v>1385.3102846870188</c:v>
                </c:pt>
                <c:pt idx="1347">
                  <c:v>1372.3621792019096</c:v>
                </c:pt>
                <c:pt idx="1348">
                  <c:v>1360.6120852924573</c:v>
                </c:pt>
                <c:pt idx="1349">
                  <c:v>1353.8589108726119</c:v>
                </c:pt>
                <c:pt idx="1350">
                  <c:v>1358.7793787339153</c:v>
                </c:pt>
                <c:pt idx="1351">
                  <c:v>1363.2806113963563</c:v>
                </c:pt>
                <c:pt idx="1352">
                  <c:v>1452.9391154439056</c:v>
                </c:pt>
                <c:pt idx="1353">
                  <c:v>1354.8560783913351</c:v>
                </c:pt>
                <c:pt idx="1354">
                  <c:v>1359.4524284072731</c:v>
                </c:pt>
                <c:pt idx="1355">
                  <c:v>1348.4484998217586</c:v>
                </c:pt>
                <c:pt idx="1356">
                  <c:v>1354.4611244545326</c:v>
                </c:pt>
                <c:pt idx="1357">
                  <c:v>1384.8351974390525</c:v>
                </c:pt>
                <c:pt idx="1358">
                  <c:v>1355.8677859383547</c:v>
                </c:pt>
                <c:pt idx="1359">
                  <c:v>1356.7513998886841</c:v>
                </c:pt>
                <c:pt idx="1360">
                  <c:v>1355.2851512794723</c:v>
                </c:pt>
                <c:pt idx="1361">
                  <c:v>1353.0083696258046</c:v>
                </c:pt>
                <c:pt idx="1362">
                  <c:v>1366.5961286887575</c:v>
                </c:pt>
                <c:pt idx="1363">
                  <c:v>1364.1659297860292</c:v>
                </c:pt>
                <c:pt idx="1364">
                  <c:v>1366.0773210927807</c:v>
                </c:pt>
                <c:pt idx="1365">
                  <c:v>1356.6327771727838</c:v>
                </c:pt>
                <c:pt idx="1366">
                  <c:v>1469.9141630575168</c:v>
                </c:pt>
                <c:pt idx="1367">
                  <c:v>1467.3901438300234</c:v>
                </c:pt>
                <c:pt idx="1368">
                  <c:v>1351.3081268279075</c:v>
                </c:pt>
                <c:pt idx="1369">
                  <c:v>1358.3490027262781</c:v>
                </c:pt>
                <c:pt idx="1370">
                  <c:v>1352.861399683459</c:v>
                </c:pt>
                <c:pt idx="1371">
                  <c:v>1354.3720301700098</c:v>
                </c:pt>
                <c:pt idx="1372">
                  <c:v>1356.1984764909569</c:v>
                </c:pt>
                <c:pt idx="1373">
                  <c:v>1458.3876344226655</c:v>
                </c:pt>
                <c:pt idx="1374">
                  <c:v>1360.4214903220152</c:v>
                </c:pt>
                <c:pt idx="1375">
                  <c:v>1359.0392745805023</c:v>
                </c:pt>
                <c:pt idx="1376">
                  <c:v>1352.7870290696246</c:v>
                </c:pt>
                <c:pt idx="1377">
                  <c:v>1355.6842127182904</c:v>
                </c:pt>
                <c:pt idx="1378">
                  <c:v>1355.8884311891952</c:v>
                </c:pt>
                <c:pt idx="1379">
                  <c:v>1356.6461201644154</c:v>
                </c:pt>
                <c:pt idx="1380">
                  <c:v>1375.723893426544</c:v>
                </c:pt>
                <c:pt idx="1381">
                  <c:v>1354.4039949547487</c:v>
                </c:pt>
                <c:pt idx="1382">
                  <c:v>1348.0194999582777</c:v>
                </c:pt>
                <c:pt idx="1383">
                  <c:v>1352.8879499312634</c:v>
                </c:pt>
                <c:pt idx="1384">
                  <c:v>1485.6214307356347</c:v>
                </c:pt>
                <c:pt idx="1385">
                  <c:v>1349.3256103025383</c:v>
                </c:pt>
                <c:pt idx="1386">
                  <c:v>1454.5589256796759</c:v>
                </c:pt>
                <c:pt idx="1387">
                  <c:v>1453.8201820856409</c:v>
                </c:pt>
                <c:pt idx="1388">
                  <c:v>1495.0269154095802</c:v>
                </c:pt>
                <c:pt idx="1389">
                  <c:v>1349.9692455811357</c:v>
                </c:pt>
                <c:pt idx="1390">
                  <c:v>1413.5400389025126</c:v>
                </c:pt>
                <c:pt idx="1391">
                  <c:v>1352.4147426858374</c:v>
                </c:pt>
                <c:pt idx="1392">
                  <c:v>1355.0585853704054</c:v>
                </c:pt>
                <c:pt idx="1393">
                  <c:v>1349.0707143188838</c:v>
                </c:pt>
                <c:pt idx="1394">
                  <c:v>1347.9201526601971</c:v>
                </c:pt>
                <c:pt idx="1395">
                  <c:v>1354.3028034289418</c:v>
                </c:pt>
                <c:pt idx="1396">
                  <c:v>1365.8193380594037</c:v>
                </c:pt>
                <c:pt idx="1397">
                  <c:v>1370.3438674422769</c:v>
                </c:pt>
                <c:pt idx="1398">
                  <c:v>1348.1564379495287</c:v>
                </c:pt>
                <c:pt idx="1399">
                  <c:v>1370.9873972689168</c:v>
                </c:pt>
                <c:pt idx="1400">
                  <c:v>1358.7700212502536</c:v>
                </c:pt>
                <c:pt idx="1401">
                  <c:v>1370.9492256516173</c:v>
                </c:pt>
                <c:pt idx="1402">
                  <c:v>1372.3878723357454</c:v>
                </c:pt>
                <c:pt idx="1403">
                  <c:v>1355.2368815315956</c:v>
                </c:pt>
                <c:pt idx="1404">
                  <c:v>1360.8181960317008</c:v>
                </c:pt>
                <c:pt idx="1405">
                  <c:v>1362.3059376864871</c:v>
                </c:pt>
                <c:pt idx="1406">
                  <c:v>1346.9183096231347</c:v>
                </c:pt>
                <c:pt idx="1407">
                  <c:v>1376.1853925916885</c:v>
                </c:pt>
                <c:pt idx="1408">
                  <c:v>1374.4315425121879</c:v>
                </c:pt>
                <c:pt idx="1409">
                  <c:v>1379.136014124495</c:v>
                </c:pt>
                <c:pt idx="1410">
                  <c:v>1366.0776073090708</c:v>
                </c:pt>
                <c:pt idx="1411">
                  <c:v>1371.9865905887564</c:v>
                </c:pt>
                <c:pt idx="1412">
                  <c:v>1361.3002925087083</c:v>
                </c:pt>
                <c:pt idx="1413">
                  <c:v>1389.478498155763</c:v>
                </c:pt>
                <c:pt idx="1414">
                  <c:v>1366.8149498360394</c:v>
                </c:pt>
                <c:pt idx="1415">
                  <c:v>1359.6948156636877</c:v>
                </c:pt>
                <c:pt idx="1416">
                  <c:v>1355.5211501847973</c:v>
                </c:pt>
                <c:pt idx="1417">
                  <c:v>1356.6556407606058</c:v>
                </c:pt>
                <c:pt idx="1418">
                  <c:v>1352.4694083093755</c:v>
                </c:pt>
                <c:pt idx="1419">
                  <c:v>1349.4425237496903</c:v>
                </c:pt>
                <c:pt idx="1420">
                  <c:v>1365.3253043109144</c:v>
                </c:pt>
                <c:pt idx="1421">
                  <c:v>1360.2193458303425</c:v>
                </c:pt>
                <c:pt idx="1422">
                  <c:v>1356.3534771343609</c:v>
                </c:pt>
                <c:pt idx="1423">
                  <c:v>1352.8583626551747</c:v>
                </c:pt>
                <c:pt idx="1424">
                  <c:v>1346.6689273807065</c:v>
                </c:pt>
                <c:pt idx="1425">
                  <c:v>1347.0659684291595</c:v>
                </c:pt>
                <c:pt idx="1426">
                  <c:v>1372.5190436410107</c:v>
                </c:pt>
                <c:pt idx="1427">
                  <c:v>1363.1879943661856</c:v>
                </c:pt>
                <c:pt idx="1428">
                  <c:v>1362.9709963219188</c:v>
                </c:pt>
                <c:pt idx="1429">
                  <c:v>1375.4404357805104</c:v>
                </c:pt>
                <c:pt idx="1430">
                  <c:v>1363.1634124564364</c:v>
                </c:pt>
                <c:pt idx="1431">
                  <c:v>1357.9996247964218</c:v>
                </c:pt>
                <c:pt idx="1432">
                  <c:v>1375.6398962039759</c:v>
                </c:pt>
                <c:pt idx="1433">
                  <c:v>1453.1606844215487</c:v>
                </c:pt>
                <c:pt idx="1434">
                  <c:v>1347.8864665828339</c:v>
                </c:pt>
                <c:pt idx="1435">
                  <c:v>1357.8251884264823</c:v>
                </c:pt>
                <c:pt idx="1436">
                  <c:v>1360.1111963150349</c:v>
                </c:pt>
                <c:pt idx="1437">
                  <c:v>1350.7014391561804</c:v>
                </c:pt>
                <c:pt idx="1438">
                  <c:v>1375.7243280061252</c:v>
                </c:pt>
                <c:pt idx="1439">
                  <c:v>1354.3213168967143</c:v>
                </c:pt>
                <c:pt idx="1440">
                  <c:v>1346.5473394220526</c:v>
                </c:pt>
                <c:pt idx="1441">
                  <c:v>1355.4224568028603</c:v>
                </c:pt>
                <c:pt idx="1442">
                  <c:v>1365.2482396834937</c:v>
                </c:pt>
                <c:pt idx="1443">
                  <c:v>1365.4009527291928</c:v>
                </c:pt>
                <c:pt idx="1444">
                  <c:v>1368.4296544053821</c:v>
                </c:pt>
                <c:pt idx="1445">
                  <c:v>1366.8046287046659</c:v>
                </c:pt>
                <c:pt idx="1446">
                  <c:v>1376.6258625001178</c:v>
                </c:pt>
                <c:pt idx="1447">
                  <c:v>1346.9215551246523</c:v>
                </c:pt>
                <c:pt idx="1448">
                  <c:v>1347.1880813598632</c:v>
                </c:pt>
                <c:pt idx="1449">
                  <c:v>1362.502025353893</c:v>
                </c:pt>
                <c:pt idx="1450">
                  <c:v>1471.1074588320671</c:v>
                </c:pt>
                <c:pt idx="1451">
                  <c:v>1417.8287221785072</c:v>
                </c:pt>
                <c:pt idx="1452">
                  <c:v>1362.2244818510094</c:v>
                </c:pt>
                <c:pt idx="1453">
                  <c:v>1362.6809148498855</c:v>
                </c:pt>
                <c:pt idx="1454">
                  <c:v>1346.2602069180255</c:v>
                </c:pt>
                <c:pt idx="1455">
                  <c:v>1362.7818704380491</c:v>
                </c:pt>
                <c:pt idx="1456">
                  <c:v>1353.3324953396391</c:v>
                </c:pt>
                <c:pt idx="1457">
                  <c:v>1360.7160089153615</c:v>
                </c:pt>
                <c:pt idx="1458">
                  <c:v>1350.2303846118598</c:v>
                </c:pt>
                <c:pt idx="1459">
                  <c:v>1355.9870779332014</c:v>
                </c:pt>
                <c:pt idx="1460">
                  <c:v>1359.5947882384453</c:v>
                </c:pt>
                <c:pt idx="1461">
                  <c:v>1358.221947310353</c:v>
                </c:pt>
                <c:pt idx="1462">
                  <c:v>1356.0118698981596</c:v>
                </c:pt>
                <c:pt idx="1463">
                  <c:v>1360.4524171388184</c:v>
                </c:pt>
                <c:pt idx="1464">
                  <c:v>1353.3412482594758</c:v>
                </c:pt>
                <c:pt idx="1465">
                  <c:v>1351.49867454026</c:v>
                </c:pt>
                <c:pt idx="1466">
                  <c:v>1353.675487981691</c:v>
                </c:pt>
                <c:pt idx="1467">
                  <c:v>1359.1736926771191</c:v>
                </c:pt>
                <c:pt idx="1468">
                  <c:v>1361.2602326662543</c:v>
                </c:pt>
                <c:pt idx="1469">
                  <c:v>1346.2670447939918</c:v>
                </c:pt>
                <c:pt idx="1470">
                  <c:v>1358.0107223338744</c:v>
                </c:pt>
                <c:pt idx="1471">
                  <c:v>1356.0133145960365</c:v>
                </c:pt>
                <c:pt idx="1472">
                  <c:v>1446.5738533934978</c:v>
                </c:pt>
                <c:pt idx="1473">
                  <c:v>1350.4333734187549</c:v>
                </c:pt>
                <c:pt idx="1474">
                  <c:v>1352.4860619382316</c:v>
                </c:pt>
                <c:pt idx="1475">
                  <c:v>1361.1424395764789</c:v>
                </c:pt>
                <c:pt idx="1476">
                  <c:v>1359.9392099657819</c:v>
                </c:pt>
                <c:pt idx="1477">
                  <c:v>1355.7093766358826</c:v>
                </c:pt>
                <c:pt idx="1478">
                  <c:v>1359.7695881046661</c:v>
                </c:pt>
                <c:pt idx="1479">
                  <c:v>1349.3542451404389</c:v>
                </c:pt>
                <c:pt idx="1480">
                  <c:v>1352.6190041464383</c:v>
                </c:pt>
                <c:pt idx="1481">
                  <c:v>1352.3127736277395</c:v>
                </c:pt>
                <c:pt idx="1482">
                  <c:v>1361.591908049935</c:v>
                </c:pt>
                <c:pt idx="1483">
                  <c:v>1353.9253285468249</c:v>
                </c:pt>
                <c:pt idx="1484">
                  <c:v>1362.1977300043707</c:v>
                </c:pt>
                <c:pt idx="1485">
                  <c:v>1382.8848542387191</c:v>
                </c:pt>
                <c:pt idx="1486">
                  <c:v>1353.0397298930106</c:v>
                </c:pt>
                <c:pt idx="1487">
                  <c:v>1348.7110217097991</c:v>
                </c:pt>
                <c:pt idx="1488">
                  <c:v>1348.7867672648313</c:v>
                </c:pt>
                <c:pt idx="1489">
                  <c:v>1352.6522859292465</c:v>
                </c:pt>
                <c:pt idx="1490">
                  <c:v>1348.5910413232705</c:v>
                </c:pt>
                <c:pt idx="1491">
                  <c:v>1463.886110257233</c:v>
                </c:pt>
                <c:pt idx="1492">
                  <c:v>2085.9558006910761</c:v>
                </c:pt>
                <c:pt idx="1493">
                  <c:v>1749.9667598615101</c:v>
                </c:pt>
                <c:pt idx="1494">
                  <c:v>1672.0515058586395</c:v>
                </c:pt>
                <c:pt idx="1495">
                  <c:v>1891.5841571885828</c:v>
                </c:pt>
                <c:pt idx="1496">
                  <c:v>1639.1016439172331</c:v>
                </c:pt>
                <c:pt idx="1497">
                  <c:v>1716.7859377776865</c:v>
                </c:pt>
                <c:pt idx="1498">
                  <c:v>1861.7456601922215</c:v>
                </c:pt>
                <c:pt idx="1499">
                  <c:v>1899.7457518398814</c:v>
                </c:pt>
                <c:pt idx="1500">
                  <c:v>1372.6622402543589</c:v>
                </c:pt>
                <c:pt idx="1501">
                  <c:v>1372.9475873875999</c:v>
                </c:pt>
                <c:pt idx="1502">
                  <c:v>1377.0330409183409</c:v>
                </c:pt>
                <c:pt idx="1503">
                  <c:v>1364.3900512430882</c:v>
                </c:pt>
                <c:pt idx="1504">
                  <c:v>1377.5712888120993</c:v>
                </c:pt>
                <c:pt idx="1505">
                  <c:v>1375.7394443772666</c:v>
                </c:pt>
                <c:pt idx="1506">
                  <c:v>1375.5386142160087</c:v>
                </c:pt>
                <c:pt idx="1507">
                  <c:v>1360.9650834647723</c:v>
                </c:pt>
                <c:pt idx="1508">
                  <c:v>1362.6780582662834</c:v>
                </c:pt>
                <c:pt idx="1509">
                  <c:v>1365.5264058699618</c:v>
                </c:pt>
                <c:pt idx="1510">
                  <c:v>1594.7383979408837</c:v>
                </c:pt>
                <c:pt idx="1511">
                  <c:v>1737.7379964057084</c:v>
                </c:pt>
                <c:pt idx="1512">
                  <c:v>1569.8338088037283</c:v>
                </c:pt>
                <c:pt idx="1513">
                  <c:v>1566.2476147347836</c:v>
                </c:pt>
                <c:pt idx="1514">
                  <c:v>1597.4877311036828</c:v>
                </c:pt>
                <c:pt idx="1515">
                  <c:v>1541.2888784324387</c:v>
                </c:pt>
                <c:pt idx="1516">
                  <c:v>1678.2944026150044</c:v>
                </c:pt>
                <c:pt idx="1517">
                  <c:v>1547.97376167782</c:v>
                </c:pt>
                <c:pt idx="1518">
                  <c:v>1689.4886506183605</c:v>
                </c:pt>
                <c:pt idx="1519">
                  <c:v>1346.8117735597918</c:v>
                </c:pt>
                <c:pt idx="1520">
                  <c:v>1351.7146801198712</c:v>
                </c:pt>
                <c:pt idx="1521">
                  <c:v>1358.0788587614197</c:v>
                </c:pt>
                <c:pt idx="1522">
                  <c:v>1363.9516478927628</c:v>
                </c:pt>
                <c:pt idx="1523">
                  <c:v>1360.4678840347708</c:v>
                </c:pt>
                <c:pt idx="1524">
                  <c:v>1376.4080511158911</c:v>
                </c:pt>
                <c:pt idx="1525">
                  <c:v>1364.0506752283693</c:v>
                </c:pt>
                <c:pt idx="1526">
                  <c:v>1372.8816324969489</c:v>
                </c:pt>
                <c:pt idx="1527">
                  <c:v>1349.9243919605412</c:v>
                </c:pt>
                <c:pt idx="1528">
                  <c:v>1365.343535641817</c:v>
                </c:pt>
                <c:pt idx="1529">
                  <c:v>1359.42127317514</c:v>
                </c:pt>
                <c:pt idx="1530">
                  <c:v>1350.9083351258371</c:v>
                </c:pt>
                <c:pt idx="1531">
                  <c:v>1366.9174121581243</c:v>
                </c:pt>
                <c:pt idx="1532">
                  <c:v>1356.0006779667169</c:v>
                </c:pt>
                <c:pt idx="1533">
                  <c:v>1360.2206625034307</c:v>
                </c:pt>
                <c:pt idx="1534">
                  <c:v>1345.4249328613282</c:v>
                </c:pt>
                <c:pt idx="1535">
                  <c:v>1354.0616814957116</c:v>
                </c:pt>
                <c:pt idx="1536">
                  <c:v>1362.7467518580779</c:v>
                </c:pt>
                <c:pt idx="1537">
                  <c:v>1371.8099256971502</c:v>
                </c:pt>
                <c:pt idx="1538">
                  <c:v>1352.6043614784348</c:v>
                </c:pt>
                <c:pt idx="1539">
                  <c:v>1355.1149844215029</c:v>
                </c:pt>
                <c:pt idx="1540">
                  <c:v>1359.0167766313111</c:v>
                </c:pt>
                <c:pt idx="1541">
                  <c:v>1361.1663873387315</c:v>
                </c:pt>
                <c:pt idx="1542">
                  <c:v>1352.5120947126316</c:v>
                </c:pt>
                <c:pt idx="1543">
                  <c:v>1345.4900251707879</c:v>
                </c:pt>
                <c:pt idx="1544">
                  <c:v>1371.9893736097547</c:v>
                </c:pt>
                <c:pt idx="1545">
                  <c:v>1346.9810497955802</c:v>
                </c:pt>
                <c:pt idx="1546">
                  <c:v>1348.4395000805218</c:v>
                </c:pt>
                <c:pt idx="1547">
                  <c:v>1365.6342035484117</c:v>
                </c:pt>
                <c:pt idx="1548">
                  <c:v>1347.7053945885996</c:v>
                </c:pt>
                <c:pt idx="1549">
                  <c:v>1347.9698064972256</c:v>
                </c:pt>
                <c:pt idx="1550">
                  <c:v>1360.4855731480013</c:v>
                </c:pt>
                <c:pt idx="1551">
                  <c:v>1351.2054445835697</c:v>
                </c:pt>
                <c:pt idx="1552">
                  <c:v>1360.4644140741627</c:v>
                </c:pt>
                <c:pt idx="1553">
                  <c:v>1358.6559157941572</c:v>
                </c:pt>
                <c:pt idx="1554">
                  <c:v>1348.8115524084517</c:v>
                </c:pt>
                <c:pt idx="1555">
                  <c:v>1355.8126207506334</c:v>
                </c:pt>
                <c:pt idx="1556">
                  <c:v>1351.7251593270134</c:v>
                </c:pt>
                <c:pt idx="1557">
                  <c:v>1355.6314715262774</c:v>
                </c:pt>
                <c:pt idx="1558">
                  <c:v>1369.2588621003856</c:v>
                </c:pt>
                <c:pt idx="1559">
                  <c:v>1365.7072634102494</c:v>
                </c:pt>
                <c:pt idx="1560">
                  <c:v>1391.0303530149822</c:v>
                </c:pt>
                <c:pt idx="1561">
                  <c:v>1361.6118963499921</c:v>
                </c:pt>
                <c:pt idx="1562">
                  <c:v>1389.8183119032119</c:v>
                </c:pt>
                <c:pt idx="1563">
                  <c:v>1444.1736862230753</c:v>
                </c:pt>
                <c:pt idx="1564">
                  <c:v>1358.792218458038</c:v>
                </c:pt>
                <c:pt idx="1565">
                  <c:v>1369.7047683136373</c:v>
                </c:pt>
                <c:pt idx="1566">
                  <c:v>1351.8091871153633</c:v>
                </c:pt>
                <c:pt idx="1567">
                  <c:v>1350.8754225510818</c:v>
                </c:pt>
                <c:pt idx="1568">
                  <c:v>1358.9302426551824</c:v>
                </c:pt>
                <c:pt idx="1569">
                  <c:v>1354.4494217928043</c:v>
                </c:pt>
                <c:pt idx="1570">
                  <c:v>1359.1091771619074</c:v>
                </c:pt>
                <c:pt idx="1571">
                  <c:v>1347.2640864608554</c:v>
                </c:pt>
                <c:pt idx="1572">
                  <c:v>1348.8103528428035</c:v>
                </c:pt>
                <c:pt idx="1573">
                  <c:v>1369.3129445856268</c:v>
                </c:pt>
                <c:pt idx="1574">
                  <c:v>1379.97118156187</c:v>
                </c:pt>
                <c:pt idx="1575">
                  <c:v>1376.304461935292</c:v>
                </c:pt>
                <c:pt idx="1576">
                  <c:v>1357.2449758869327</c:v>
                </c:pt>
                <c:pt idx="1577">
                  <c:v>1352.9563775361473</c:v>
                </c:pt>
                <c:pt idx="1578">
                  <c:v>1470.7745899602996</c:v>
                </c:pt>
                <c:pt idx="1579">
                  <c:v>1351.6407430858217</c:v>
                </c:pt>
                <c:pt idx="1580">
                  <c:v>1346.6761717574364</c:v>
                </c:pt>
                <c:pt idx="1581">
                  <c:v>1363.5594731812837</c:v>
                </c:pt>
                <c:pt idx="1582">
                  <c:v>1463.1236561394223</c:v>
                </c:pt>
                <c:pt idx="1583">
                  <c:v>1466.2772533862621</c:v>
                </c:pt>
                <c:pt idx="1584">
                  <c:v>1357.1503928890552</c:v>
                </c:pt>
                <c:pt idx="1585">
                  <c:v>1348.2557343720673</c:v>
                </c:pt>
                <c:pt idx="1586">
                  <c:v>1352.6181136712867</c:v>
                </c:pt>
                <c:pt idx="1587">
                  <c:v>1357.1927611204956</c:v>
                </c:pt>
                <c:pt idx="1588">
                  <c:v>1351.3251105155653</c:v>
                </c:pt>
                <c:pt idx="1589">
                  <c:v>1350.7012079324325</c:v>
                </c:pt>
                <c:pt idx="1590">
                  <c:v>1459.265714363085</c:v>
                </c:pt>
                <c:pt idx="1591">
                  <c:v>1353.5568041514866</c:v>
                </c:pt>
                <c:pt idx="1592">
                  <c:v>1369.6017781322787</c:v>
                </c:pt>
                <c:pt idx="1593">
                  <c:v>1359.0905053050565</c:v>
                </c:pt>
                <c:pt idx="1594">
                  <c:v>1358.1624140927765</c:v>
                </c:pt>
                <c:pt idx="1595">
                  <c:v>1355.4692661830356</c:v>
                </c:pt>
                <c:pt idx="1596">
                  <c:v>1424.9630182224289</c:v>
                </c:pt>
                <c:pt idx="1597">
                  <c:v>1375.5856903378326</c:v>
                </c:pt>
                <c:pt idx="1598">
                  <c:v>1371.6834844103932</c:v>
                </c:pt>
                <c:pt idx="1599">
                  <c:v>1352.9901442559774</c:v>
                </c:pt>
                <c:pt idx="1600">
                  <c:v>1365.2131462263749</c:v>
                </c:pt>
                <c:pt idx="1601">
                  <c:v>1458.8282862421293</c:v>
                </c:pt>
                <c:pt idx="1602">
                  <c:v>1351.1846245659722</c:v>
                </c:pt>
                <c:pt idx="1603">
                  <c:v>1353.8767787991521</c:v>
                </c:pt>
                <c:pt idx="1604">
                  <c:v>1363.6507837915269</c:v>
                </c:pt>
                <c:pt idx="1605">
                  <c:v>1356.0216973319398</c:v>
                </c:pt>
                <c:pt idx="1606">
                  <c:v>1349.6087325924586</c:v>
                </c:pt>
                <c:pt idx="1607">
                  <c:v>1353.8610400435462</c:v>
                </c:pt>
                <c:pt idx="1608">
                  <c:v>1351.4055956388775</c:v>
                </c:pt>
                <c:pt idx="1609">
                  <c:v>1348.5354851725783</c:v>
                </c:pt>
                <c:pt idx="1610">
                  <c:v>1352.4358190370424</c:v>
                </c:pt>
                <c:pt idx="1611">
                  <c:v>1390.3109802376232</c:v>
                </c:pt>
                <c:pt idx="1612">
                  <c:v>1348.2496957632211</c:v>
                </c:pt>
                <c:pt idx="1613">
                  <c:v>1355.7497851792459</c:v>
                </c:pt>
                <c:pt idx="1614">
                  <c:v>1346.9867036524583</c:v>
                </c:pt>
                <c:pt idx="1615">
                  <c:v>1492.0526008026216</c:v>
                </c:pt>
                <c:pt idx="1616">
                  <c:v>1358.8941419956141</c:v>
                </c:pt>
                <c:pt idx="1617">
                  <c:v>1348.2403705983922</c:v>
                </c:pt>
                <c:pt idx="1618">
                  <c:v>1345.2479248046875</c:v>
                </c:pt>
                <c:pt idx="1619">
                  <c:v>1346.3161175208177</c:v>
                </c:pt>
                <c:pt idx="1620">
                  <c:v>1349.6713453984894</c:v>
                </c:pt>
                <c:pt idx="1621">
                  <c:v>1356.6574762880412</c:v>
                </c:pt>
                <c:pt idx="1622">
                  <c:v>1378.4547779365273</c:v>
                </c:pt>
                <c:pt idx="1623">
                  <c:v>1360.7519367378591</c:v>
                </c:pt>
                <c:pt idx="1624">
                  <c:v>1354.1518711033714</c:v>
                </c:pt>
                <c:pt idx="1625">
                  <c:v>1357.2701379455466</c:v>
                </c:pt>
                <c:pt idx="1626">
                  <c:v>1369.1065545205331</c:v>
                </c:pt>
                <c:pt idx="1627">
                  <c:v>1354.3396813258653</c:v>
                </c:pt>
                <c:pt idx="1628">
                  <c:v>1376.1762392390601</c:v>
                </c:pt>
                <c:pt idx="1629">
                  <c:v>1363.5822527204241</c:v>
                </c:pt>
                <c:pt idx="1630">
                  <c:v>1361.8010335861584</c:v>
                </c:pt>
                <c:pt idx="1631">
                  <c:v>1350.7958877317367</c:v>
                </c:pt>
                <c:pt idx="1632">
                  <c:v>1348.0724127726471</c:v>
                </c:pt>
                <c:pt idx="1633">
                  <c:v>1345.2479248046875</c:v>
                </c:pt>
                <c:pt idx="1634">
                  <c:v>2500.0951835923688</c:v>
                </c:pt>
                <c:pt idx="1635">
                  <c:v>2471.4541840731486</c:v>
                </c:pt>
                <c:pt idx="1636">
                  <c:v>2133.0558706756956</c:v>
                </c:pt>
                <c:pt idx="1637">
                  <c:v>2065.5598996655449</c:v>
                </c:pt>
                <c:pt idx="1638">
                  <c:v>1934.9222414647879</c:v>
                </c:pt>
                <c:pt idx="1639">
                  <c:v>2056.6603571380606</c:v>
                </c:pt>
                <c:pt idx="1640">
                  <c:v>2196.2309040094469</c:v>
                </c:pt>
                <c:pt idx="1641">
                  <c:v>2171.2976578010562</c:v>
                </c:pt>
                <c:pt idx="1642">
                  <c:v>2155.6728488768881</c:v>
                </c:pt>
                <c:pt idx="1643">
                  <c:v>2158.1434482827513</c:v>
                </c:pt>
                <c:pt idx="1644">
                  <c:v>2324.8182878770258</c:v>
                </c:pt>
                <c:pt idx="1645">
                  <c:v>2166.7482546626384</c:v>
                </c:pt>
                <c:pt idx="1646">
                  <c:v>2207.8110028522769</c:v>
                </c:pt>
                <c:pt idx="1647">
                  <c:v>2267.5268315156004</c:v>
                </c:pt>
                <c:pt idx="1648">
                  <c:v>2265.5530677295801</c:v>
                </c:pt>
                <c:pt idx="1649">
                  <c:v>2384.6358462463941</c:v>
                </c:pt>
                <c:pt idx="1650">
                  <c:v>2420.1993417719591</c:v>
                </c:pt>
                <c:pt idx="1651">
                  <c:v>2419.0270639535493</c:v>
                </c:pt>
                <c:pt idx="1652">
                  <c:v>2255.4507076086607</c:v>
                </c:pt>
                <c:pt idx="1653">
                  <c:v>2538.7321242921344</c:v>
                </c:pt>
                <c:pt idx="1654">
                  <c:v>2204.5136677775349</c:v>
                </c:pt>
                <c:pt idx="1655">
                  <c:v>2182.0026737243843</c:v>
                </c:pt>
                <c:pt idx="1656">
                  <c:v>2480.9614462791524</c:v>
                </c:pt>
                <c:pt idx="1657">
                  <c:v>2266.8980390654233</c:v>
                </c:pt>
                <c:pt idx="1658">
                  <c:v>2444.5486827643044</c:v>
                </c:pt>
                <c:pt idx="1659">
                  <c:v>2523.3888751148093</c:v>
                </c:pt>
                <c:pt idx="1660">
                  <c:v>2357.3747395306045</c:v>
                </c:pt>
                <c:pt idx="1661">
                  <c:v>2262.169353250833</c:v>
                </c:pt>
                <c:pt idx="1662">
                  <c:v>2226.6976910571566</c:v>
                </c:pt>
                <c:pt idx="1663">
                  <c:v>2323.53788589025</c:v>
                </c:pt>
                <c:pt idx="1664">
                  <c:v>2163.6892922434422</c:v>
                </c:pt>
                <c:pt idx="1665">
                  <c:v>2314.4489182988991</c:v>
                </c:pt>
                <c:pt idx="1666">
                  <c:v>2253.568736158612</c:v>
                </c:pt>
                <c:pt idx="1667">
                  <c:v>1897.2203805871827</c:v>
                </c:pt>
                <c:pt idx="1668">
                  <c:v>1567.269696610912</c:v>
                </c:pt>
                <c:pt idx="1669">
                  <c:v>1518.6823947875612</c:v>
                </c:pt>
                <c:pt idx="1670">
                  <c:v>1499.2574952207467</c:v>
                </c:pt>
                <c:pt idx="1671">
                  <c:v>1388.1936400178743</c:v>
                </c:pt>
                <c:pt idx="1672">
                  <c:v>1367.1075850443624</c:v>
                </c:pt>
                <c:pt idx="1673">
                  <c:v>1569.8287098242802</c:v>
                </c:pt>
                <c:pt idx="1674">
                  <c:v>1571.6726536606297</c:v>
                </c:pt>
                <c:pt idx="1675">
                  <c:v>1382.6414004179273</c:v>
                </c:pt>
                <c:pt idx="1676">
                  <c:v>1492.0035706340707</c:v>
                </c:pt>
                <c:pt idx="1677">
                  <c:v>1369.7577750865298</c:v>
                </c:pt>
                <c:pt idx="1678">
                  <c:v>1381.3914541058837</c:v>
                </c:pt>
                <c:pt idx="1679">
                  <c:v>1570.5727642251434</c:v>
                </c:pt>
                <c:pt idx="1680">
                  <c:v>1364.7713551961754</c:v>
                </c:pt>
                <c:pt idx="1681">
                  <c:v>1564.9221774243842</c:v>
                </c:pt>
                <c:pt idx="1682">
                  <c:v>1402.134915946285</c:v>
                </c:pt>
                <c:pt idx="1683">
                  <c:v>1496.767290472362</c:v>
                </c:pt>
                <c:pt idx="1684">
                  <c:v>1481.9398977460653</c:v>
                </c:pt>
                <c:pt idx="1685">
                  <c:v>1548.4373993114302</c:v>
                </c:pt>
                <c:pt idx="1686">
                  <c:v>1546.0205656059613</c:v>
                </c:pt>
                <c:pt idx="1687">
                  <c:v>1540.0847622106776</c:v>
                </c:pt>
                <c:pt idx="1688">
                  <c:v>1517.695886312121</c:v>
                </c:pt>
                <c:pt idx="1689">
                  <c:v>1543.7028027898091</c:v>
                </c:pt>
                <c:pt idx="1690">
                  <c:v>1368.445742245003</c:v>
                </c:pt>
                <c:pt idx="1691">
                  <c:v>1479.7379583973702</c:v>
                </c:pt>
                <c:pt idx="1692">
                  <c:v>1531.4954133385054</c:v>
                </c:pt>
                <c:pt idx="1693">
                  <c:v>1533.3996164187422</c:v>
                </c:pt>
                <c:pt idx="1694">
                  <c:v>1478.8268425458316</c:v>
                </c:pt>
                <c:pt idx="1695">
                  <c:v>1506.0221733955279</c:v>
                </c:pt>
                <c:pt idx="1696">
                  <c:v>1507.0668016481588</c:v>
                </c:pt>
                <c:pt idx="1697">
                  <c:v>1506.0106905619302</c:v>
                </c:pt>
                <c:pt idx="1698">
                  <c:v>1528.331441200658</c:v>
                </c:pt>
                <c:pt idx="1699">
                  <c:v>1495.803800507611</c:v>
                </c:pt>
                <c:pt idx="1700">
                  <c:v>1367.948238764968</c:v>
                </c:pt>
                <c:pt idx="1701">
                  <c:v>1567.7543149537678</c:v>
                </c:pt>
                <c:pt idx="1702">
                  <c:v>1553.4290681355228</c:v>
                </c:pt>
                <c:pt idx="1703">
                  <c:v>1534.8283134787669</c:v>
                </c:pt>
                <c:pt idx="1704">
                  <c:v>1553.1170842772783</c:v>
                </c:pt>
                <c:pt idx="1705">
                  <c:v>1554.0968152773216</c:v>
                </c:pt>
                <c:pt idx="1706">
                  <c:v>1525.4233242011458</c:v>
                </c:pt>
                <c:pt idx="1707">
                  <c:v>1511.6669734920467</c:v>
                </c:pt>
                <c:pt idx="1708">
                  <c:v>1591.7508924994277</c:v>
                </c:pt>
                <c:pt idx="1709">
                  <c:v>1573.4349090374069</c:v>
                </c:pt>
                <c:pt idx="1710">
                  <c:v>1496.9350765634915</c:v>
                </c:pt>
                <c:pt idx="1711">
                  <c:v>1405.802759398779</c:v>
                </c:pt>
                <c:pt idx="1712">
                  <c:v>1505.9352413012964</c:v>
                </c:pt>
                <c:pt idx="1713">
                  <c:v>1365.6806058016691</c:v>
                </c:pt>
                <c:pt idx="1714">
                  <c:v>1381.4202758854656</c:v>
                </c:pt>
                <c:pt idx="1715">
                  <c:v>1398.5365084080743</c:v>
                </c:pt>
                <c:pt idx="1716">
                  <c:v>1506.707542889279</c:v>
                </c:pt>
                <c:pt idx="1717">
                  <c:v>1597.6603461597208</c:v>
                </c:pt>
                <c:pt idx="1718">
                  <c:v>1533.5150968667531</c:v>
                </c:pt>
                <c:pt idx="1719">
                  <c:v>1565.6589373171378</c:v>
                </c:pt>
                <c:pt idx="1720">
                  <c:v>1490.0051962848349</c:v>
                </c:pt>
                <c:pt idx="1721">
                  <c:v>1494.1716580386969</c:v>
                </c:pt>
                <c:pt idx="1722">
                  <c:v>1363.0458219516202</c:v>
                </c:pt>
                <c:pt idx="1723">
                  <c:v>1371.8254531574844</c:v>
                </c:pt>
                <c:pt idx="1724">
                  <c:v>1473.5531468960203</c:v>
                </c:pt>
                <c:pt idx="1725">
                  <c:v>1588.1815670430021</c:v>
                </c:pt>
                <c:pt idx="1726">
                  <c:v>1488.5394062612249</c:v>
                </c:pt>
                <c:pt idx="1727">
                  <c:v>1368.7725332049527</c:v>
                </c:pt>
                <c:pt idx="1728">
                  <c:v>1362.7565907415121</c:v>
                </c:pt>
                <c:pt idx="1729">
                  <c:v>1372.0799258034058</c:v>
                </c:pt>
                <c:pt idx="1730">
                  <c:v>1371.6899000537487</c:v>
                </c:pt>
                <c:pt idx="1731">
                  <c:v>1515.895265413033</c:v>
                </c:pt>
                <c:pt idx="1732">
                  <c:v>1500.2533154296875</c:v>
                </c:pt>
                <c:pt idx="1733">
                  <c:v>1531.9747631217861</c:v>
                </c:pt>
                <c:pt idx="1734">
                  <c:v>1464.3319362879449</c:v>
                </c:pt>
                <c:pt idx="1735">
                  <c:v>1536.7274875491889</c:v>
                </c:pt>
                <c:pt idx="1736">
                  <c:v>1380.4683548440282</c:v>
                </c:pt>
                <c:pt idx="1737">
                  <c:v>1439.6129431963936</c:v>
                </c:pt>
                <c:pt idx="1738">
                  <c:v>1557.0088809107019</c:v>
                </c:pt>
                <c:pt idx="1739">
                  <c:v>1504.8172547157542</c:v>
                </c:pt>
                <c:pt idx="1740">
                  <c:v>1471.0587769408326</c:v>
                </c:pt>
                <c:pt idx="1741">
                  <c:v>1526.888806343148</c:v>
                </c:pt>
                <c:pt idx="1742">
                  <c:v>1471.5525623021251</c:v>
                </c:pt>
                <c:pt idx="1743">
                  <c:v>1566.0499577336125</c:v>
                </c:pt>
                <c:pt idx="1744">
                  <c:v>1365.5924506230724</c:v>
                </c:pt>
                <c:pt idx="1745">
                  <c:v>1381.7677323340201</c:v>
                </c:pt>
                <c:pt idx="1746">
                  <c:v>1432.3118134598517</c:v>
                </c:pt>
                <c:pt idx="1747">
                  <c:v>1511.8807973973474</c:v>
                </c:pt>
                <c:pt idx="1748">
                  <c:v>1525.5135058011256</c:v>
                </c:pt>
                <c:pt idx="1749">
                  <c:v>1380.1779861079476</c:v>
                </c:pt>
                <c:pt idx="1750">
                  <c:v>1499.9427133221584</c:v>
                </c:pt>
                <c:pt idx="1751">
                  <c:v>1467.5089031985183</c:v>
                </c:pt>
                <c:pt idx="1752">
                  <c:v>1465.8950729735161</c:v>
                </c:pt>
                <c:pt idx="1753">
                  <c:v>1363.5137778458891</c:v>
                </c:pt>
                <c:pt idx="1754">
                  <c:v>1366.8053687069303</c:v>
                </c:pt>
                <c:pt idx="1755">
                  <c:v>1524.6490225956359</c:v>
                </c:pt>
                <c:pt idx="1756">
                  <c:v>1528.8387655346419</c:v>
                </c:pt>
                <c:pt idx="1757">
                  <c:v>1451.550831253013</c:v>
                </c:pt>
                <c:pt idx="1758">
                  <c:v>1407.3995436448317</c:v>
                </c:pt>
                <c:pt idx="1759">
                  <c:v>1409.0496368408203</c:v>
                </c:pt>
                <c:pt idx="1760">
                  <c:v>1482.5363261188736</c:v>
                </c:pt>
                <c:pt idx="1761">
                  <c:v>1490.8477021337155</c:v>
                </c:pt>
                <c:pt idx="1762">
                  <c:v>1368.6847733827394</c:v>
                </c:pt>
                <c:pt idx="1763">
                  <c:v>1458.1622634123776</c:v>
                </c:pt>
                <c:pt idx="1764">
                  <c:v>1465.0248747676251</c:v>
                </c:pt>
                <c:pt idx="1765">
                  <c:v>1468.7117507543319</c:v>
                </c:pt>
                <c:pt idx="1766">
                  <c:v>1460.6493189373507</c:v>
                </c:pt>
                <c:pt idx="1767">
                  <c:v>1461.4658733833071</c:v>
                </c:pt>
                <c:pt idx="1768">
                  <c:v>1414.7952387178491</c:v>
                </c:pt>
                <c:pt idx="1769">
                  <c:v>1470.2425524007515</c:v>
                </c:pt>
                <c:pt idx="1770">
                  <c:v>1557.3108178137115</c:v>
                </c:pt>
                <c:pt idx="1771">
                  <c:v>1352.0716034473926</c:v>
                </c:pt>
                <c:pt idx="1772">
                  <c:v>1398.7603284763991</c:v>
                </c:pt>
                <c:pt idx="1773">
                  <c:v>1461.6923991358558</c:v>
                </c:pt>
                <c:pt idx="1774">
                  <c:v>1470.4487468733223</c:v>
                </c:pt>
                <c:pt idx="1775">
                  <c:v>1470.5526624912457</c:v>
                </c:pt>
                <c:pt idx="1776">
                  <c:v>1372.7726011130162</c:v>
                </c:pt>
                <c:pt idx="1777">
                  <c:v>1457.5505668731162</c:v>
                </c:pt>
                <c:pt idx="1778">
                  <c:v>1460.6438226880221</c:v>
                </c:pt>
                <c:pt idx="1779">
                  <c:v>1459.0283992377642</c:v>
                </c:pt>
                <c:pt idx="1780">
                  <c:v>1364.0216264261846</c:v>
                </c:pt>
                <c:pt idx="1781">
                  <c:v>1360.7575299857867</c:v>
                </c:pt>
                <c:pt idx="1782">
                  <c:v>1460.2477791554011</c:v>
                </c:pt>
                <c:pt idx="1783">
                  <c:v>1413.8555599944759</c:v>
                </c:pt>
                <c:pt idx="1784">
                  <c:v>1414.8189014234947</c:v>
                </c:pt>
                <c:pt idx="1785">
                  <c:v>1410.1649097138325</c:v>
                </c:pt>
                <c:pt idx="1786">
                  <c:v>1385.7968166666012</c:v>
                </c:pt>
                <c:pt idx="1787">
                  <c:v>1438.1797441606229</c:v>
                </c:pt>
                <c:pt idx="1788">
                  <c:v>1449.7244826797848</c:v>
                </c:pt>
                <c:pt idx="1789">
                  <c:v>1462.8673318967117</c:v>
                </c:pt>
                <c:pt idx="1790">
                  <c:v>1366.7903799067392</c:v>
                </c:pt>
                <c:pt idx="1791">
                  <c:v>1488.2129132799187</c:v>
                </c:pt>
                <c:pt idx="1792">
                  <c:v>1514.5165170780215</c:v>
                </c:pt>
                <c:pt idx="1793">
                  <c:v>1509.612306200064</c:v>
                </c:pt>
                <c:pt idx="1794">
                  <c:v>1459.4362215669335</c:v>
                </c:pt>
                <c:pt idx="1795">
                  <c:v>1467.7311406118918</c:v>
                </c:pt>
                <c:pt idx="1796">
                  <c:v>1428.7390615504748</c:v>
                </c:pt>
                <c:pt idx="1797">
                  <c:v>1430.4314373040654</c:v>
                </c:pt>
                <c:pt idx="1798">
                  <c:v>1366.4257843969854</c:v>
                </c:pt>
                <c:pt idx="1799">
                  <c:v>1362.589091398278</c:v>
                </c:pt>
                <c:pt idx="1800">
                  <c:v>1563.8855590647847</c:v>
                </c:pt>
                <c:pt idx="1801">
                  <c:v>1459.0780794921875</c:v>
                </c:pt>
                <c:pt idx="1802">
                  <c:v>1459.2527499866098</c:v>
                </c:pt>
                <c:pt idx="1803">
                  <c:v>1355.8945435642215</c:v>
                </c:pt>
                <c:pt idx="1804">
                  <c:v>1359.6735911760934</c:v>
                </c:pt>
                <c:pt idx="1805">
                  <c:v>1413.0018548150661</c:v>
                </c:pt>
                <c:pt idx="1806">
                  <c:v>1495.6976755608855</c:v>
                </c:pt>
                <c:pt idx="1807">
                  <c:v>1350.1373341541416</c:v>
                </c:pt>
                <c:pt idx="1808">
                  <c:v>1348.1678936298076</c:v>
                </c:pt>
                <c:pt idx="1809">
                  <c:v>1470.1347347661069</c:v>
                </c:pt>
                <c:pt idx="1810">
                  <c:v>1565.5400945666483</c:v>
                </c:pt>
                <c:pt idx="1811">
                  <c:v>1468.075298831367</c:v>
                </c:pt>
                <c:pt idx="1812">
                  <c:v>1402.0330028358248</c:v>
                </c:pt>
                <c:pt idx="1813">
                  <c:v>1442.9386992021041</c:v>
                </c:pt>
                <c:pt idx="1814">
                  <c:v>1453.6332593874824</c:v>
                </c:pt>
                <c:pt idx="1815">
                  <c:v>1392.8523472268782</c:v>
                </c:pt>
                <c:pt idx="1816">
                  <c:v>1522.2420908171555</c:v>
                </c:pt>
                <c:pt idx="1817">
                  <c:v>1387.3811257028026</c:v>
                </c:pt>
                <c:pt idx="1818">
                  <c:v>1390.7359611869897</c:v>
                </c:pt>
                <c:pt idx="1819">
                  <c:v>1409.3222314664961</c:v>
                </c:pt>
                <c:pt idx="1820">
                  <c:v>1546.5297799365283</c:v>
                </c:pt>
                <c:pt idx="1821">
                  <c:v>1567.6340938495223</c:v>
                </c:pt>
                <c:pt idx="1822">
                  <c:v>1463.4090949677852</c:v>
                </c:pt>
                <c:pt idx="1823">
                  <c:v>1441.2971102417789</c:v>
                </c:pt>
                <c:pt idx="1824">
                  <c:v>1435.3549787563409</c:v>
                </c:pt>
                <c:pt idx="1825">
                  <c:v>1533.4273976840291</c:v>
                </c:pt>
                <c:pt idx="1826">
                  <c:v>1383.2376042002254</c:v>
                </c:pt>
                <c:pt idx="1827">
                  <c:v>1514.2926006317139</c:v>
                </c:pt>
                <c:pt idx="1828">
                  <c:v>1455.9639555729643</c:v>
                </c:pt>
                <c:pt idx="1829">
                  <c:v>1450.7062104096283</c:v>
                </c:pt>
                <c:pt idx="1830">
                  <c:v>1559.0010725579293</c:v>
                </c:pt>
                <c:pt idx="1831">
                  <c:v>1559.4232641926849</c:v>
                </c:pt>
                <c:pt idx="1832">
                  <c:v>1507.6321737154867</c:v>
                </c:pt>
                <c:pt idx="1833">
                  <c:v>1448.6847165357619</c:v>
                </c:pt>
                <c:pt idx="1834">
                  <c:v>1545.9386246667655</c:v>
                </c:pt>
                <c:pt idx="1835">
                  <c:v>1520.476445196404</c:v>
                </c:pt>
                <c:pt idx="1836">
                  <c:v>1375.7497587949335</c:v>
                </c:pt>
                <c:pt idx="1837">
                  <c:v>1496.5674281865056</c:v>
                </c:pt>
                <c:pt idx="1838">
                  <c:v>1348.0995407484063</c:v>
                </c:pt>
                <c:pt idx="1839">
                  <c:v>1522.8091401662477</c:v>
                </c:pt>
                <c:pt idx="1840">
                  <c:v>1494.1024501544243</c:v>
                </c:pt>
                <c:pt idx="1841">
                  <c:v>1441.5037509944889</c:v>
                </c:pt>
                <c:pt idx="1842">
                  <c:v>1378.0250580563072</c:v>
                </c:pt>
                <c:pt idx="1843">
                  <c:v>1475.1239109205162</c:v>
                </c:pt>
                <c:pt idx="1844">
                  <c:v>1467.3285008542571</c:v>
                </c:pt>
                <c:pt idx="1845">
                  <c:v>1465.1114615577058</c:v>
                </c:pt>
                <c:pt idx="1846">
                  <c:v>1461.7612747918993</c:v>
                </c:pt>
                <c:pt idx="1847">
                  <c:v>1560.1235335817466</c:v>
                </c:pt>
                <c:pt idx="1848">
                  <c:v>1394.209886826178</c:v>
                </c:pt>
                <c:pt idx="1849">
                  <c:v>1533.4523522964535</c:v>
                </c:pt>
                <c:pt idx="1850">
                  <c:v>1361.6845090115883</c:v>
                </c:pt>
                <c:pt idx="1851">
                  <c:v>1513.8174106757085</c:v>
                </c:pt>
                <c:pt idx="1852">
                  <c:v>1442.9049306351553</c:v>
                </c:pt>
                <c:pt idx="1853">
                  <c:v>1365.0478071950977</c:v>
                </c:pt>
                <c:pt idx="1854">
                  <c:v>1371.2949134818787</c:v>
                </c:pt>
                <c:pt idx="1855">
                  <c:v>1542.9702960092347</c:v>
                </c:pt>
                <c:pt idx="1856">
                  <c:v>1544.9803761775852</c:v>
                </c:pt>
                <c:pt idx="1857">
                  <c:v>1477.4229960181992</c:v>
                </c:pt>
                <c:pt idx="1858">
                  <c:v>1485.0614195016087</c:v>
                </c:pt>
                <c:pt idx="1859">
                  <c:v>1533.9607129178273</c:v>
                </c:pt>
                <c:pt idx="1860">
                  <c:v>1553.147748747052</c:v>
                </c:pt>
                <c:pt idx="1861">
                  <c:v>1455.7191942756558</c:v>
                </c:pt>
                <c:pt idx="1862">
                  <c:v>1352.7542167331862</c:v>
                </c:pt>
                <c:pt idx="1863">
                  <c:v>1393.2996274054581</c:v>
                </c:pt>
                <c:pt idx="1864">
                  <c:v>1415.0331818938955</c:v>
                </c:pt>
                <c:pt idx="1865">
                  <c:v>1404.8726023492084</c:v>
                </c:pt>
                <c:pt idx="1866">
                  <c:v>1565.8337720612881</c:v>
                </c:pt>
                <c:pt idx="1867">
                  <c:v>1477.4675010770563</c:v>
                </c:pt>
                <c:pt idx="1868">
                  <c:v>1472.7666326200474</c:v>
                </c:pt>
                <c:pt idx="1869">
                  <c:v>1484.3888834942948</c:v>
                </c:pt>
                <c:pt idx="1870">
                  <c:v>1367.7221748429251</c:v>
                </c:pt>
                <c:pt idx="1871">
                  <c:v>1426.9749508087382</c:v>
                </c:pt>
                <c:pt idx="1872">
                  <c:v>1495.894368998906</c:v>
                </c:pt>
                <c:pt idx="1873">
                  <c:v>1411.9779007834461</c:v>
                </c:pt>
                <c:pt idx="1874">
                  <c:v>1424.7506475478358</c:v>
                </c:pt>
                <c:pt idx="1875">
                  <c:v>1509.9914933563875</c:v>
                </c:pt>
                <c:pt idx="1876">
                  <c:v>1362.0912753919847</c:v>
                </c:pt>
                <c:pt idx="1877">
                  <c:v>1404.1003824094862</c:v>
                </c:pt>
                <c:pt idx="1878">
                  <c:v>1467.6779109643401</c:v>
                </c:pt>
                <c:pt idx="1879">
                  <c:v>1427.2167965202734</c:v>
                </c:pt>
                <c:pt idx="1880">
                  <c:v>1451.911141047402</c:v>
                </c:pt>
                <c:pt idx="1881">
                  <c:v>1524.4132281630195</c:v>
                </c:pt>
                <c:pt idx="1882">
                  <c:v>1369.170591214255</c:v>
                </c:pt>
                <c:pt idx="1883">
                  <c:v>1462.6360368291353</c:v>
                </c:pt>
                <c:pt idx="1884">
                  <c:v>1480.9999067124793</c:v>
                </c:pt>
                <c:pt idx="1885">
                  <c:v>1560.1043625504692</c:v>
                </c:pt>
                <c:pt idx="1886">
                  <c:v>1429.2089877433862</c:v>
                </c:pt>
                <c:pt idx="1887">
                  <c:v>1380.4362584318217</c:v>
                </c:pt>
                <c:pt idx="1888">
                  <c:v>1456.8575565810565</c:v>
                </c:pt>
                <c:pt idx="1889">
                  <c:v>1514.7870910798272</c:v>
                </c:pt>
                <c:pt idx="1890">
                  <c:v>1597.1470661955595</c:v>
                </c:pt>
                <c:pt idx="1891">
                  <c:v>1371.3839882379846</c:v>
                </c:pt>
                <c:pt idx="1892">
                  <c:v>1417.7854782374964</c:v>
                </c:pt>
                <c:pt idx="1893">
                  <c:v>1350.3682201754661</c:v>
                </c:pt>
                <c:pt idx="1894">
                  <c:v>1560.0141294051191</c:v>
                </c:pt>
                <c:pt idx="1895">
                  <c:v>1394.7053570050025</c:v>
                </c:pt>
                <c:pt idx="1896">
                  <c:v>1373.0430796493024</c:v>
                </c:pt>
                <c:pt idx="1897">
                  <c:v>1604.2671973602251</c:v>
                </c:pt>
                <c:pt idx="1898">
                  <c:v>1589.5961522474938</c:v>
                </c:pt>
                <c:pt idx="1899">
                  <c:v>1388.7244839361244</c:v>
                </c:pt>
                <c:pt idx="1900">
                  <c:v>1396.0786450820169</c:v>
                </c:pt>
                <c:pt idx="1901">
                  <c:v>1548.8421531547933</c:v>
                </c:pt>
                <c:pt idx="1902">
                  <c:v>1373.0533441456212</c:v>
                </c:pt>
                <c:pt idx="1903">
                  <c:v>1549.2982850024362</c:v>
                </c:pt>
                <c:pt idx="1904">
                  <c:v>1515.5333514977556</c:v>
                </c:pt>
                <c:pt idx="1905">
                  <c:v>1565.5225059396034</c:v>
                </c:pt>
                <c:pt idx="1906">
                  <c:v>1368.3930633921682</c:v>
                </c:pt>
                <c:pt idx="1907">
                  <c:v>1476.9908140535467</c:v>
                </c:pt>
                <c:pt idx="1908">
                  <c:v>1555.2714523489485</c:v>
                </c:pt>
                <c:pt idx="1909">
                  <c:v>1562.1934087814823</c:v>
                </c:pt>
                <c:pt idx="1910">
                  <c:v>1485.4062045448704</c:v>
                </c:pt>
                <c:pt idx="1911">
                  <c:v>1401.685987160701</c:v>
                </c:pt>
                <c:pt idx="1912">
                  <c:v>1493.2751197363796</c:v>
                </c:pt>
                <c:pt idx="1913">
                  <c:v>1444.9991811116536</c:v>
                </c:pt>
                <c:pt idx="1914">
                  <c:v>1516.1864944074848</c:v>
                </c:pt>
                <c:pt idx="1915">
                  <c:v>1405.2035568804272</c:v>
                </c:pt>
                <c:pt idx="1916">
                  <c:v>1368.9120671778549</c:v>
                </c:pt>
                <c:pt idx="1917">
                  <c:v>1361.0118725116436</c:v>
                </c:pt>
                <c:pt idx="1918">
                  <c:v>1374.6287793086835</c:v>
                </c:pt>
                <c:pt idx="1919">
                  <c:v>1367.1378233289308</c:v>
                </c:pt>
                <c:pt idx="1920">
                  <c:v>1390.575856704806</c:v>
                </c:pt>
                <c:pt idx="1921">
                  <c:v>1411.7507175105945</c:v>
                </c:pt>
                <c:pt idx="1922">
                  <c:v>1492.6027701574428</c:v>
                </c:pt>
                <c:pt idx="1923">
                  <c:v>1385.9886794367292</c:v>
                </c:pt>
                <c:pt idx="1924">
                  <c:v>1540.8286200128478</c:v>
                </c:pt>
                <c:pt idx="1925">
                  <c:v>1395.3087697011647</c:v>
                </c:pt>
                <c:pt idx="1926">
                  <c:v>1423.3163776614099</c:v>
                </c:pt>
                <c:pt idx="1927">
                  <c:v>1347.8402358064434</c:v>
                </c:pt>
                <c:pt idx="1928">
                  <c:v>1365.6762973718476</c:v>
                </c:pt>
                <c:pt idx="1929">
                  <c:v>1471.5604094107241</c:v>
                </c:pt>
                <c:pt idx="1930">
                  <c:v>1466.7536261925331</c:v>
                </c:pt>
                <c:pt idx="1931">
                  <c:v>1521.7586957442859</c:v>
                </c:pt>
                <c:pt idx="1932">
                  <c:v>1581.1731314186527</c:v>
                </c:pt>
                <c:pt idx="1933">
                  <c:v>1419.0629131134463</c:v>
                </c:pt>
                <c:pt idx="1934">
                  <c:v>1417.9766677440587</c:v>
                </c:pt>
                <c:pt idx="1935">
                  <c:v>1541.4018140968117</c:v>
                </c:pt>
                <c:pt idx="1936">
                  <c:v>1478.2362086960852</c:v>
                </c:pt>
                <c:pt idx="1937">
                  <c:v>1410.9357428783794</c:v>
                </c:pt>
                <c:pt idx="1938">
                  <c:v>1524.8903820600665</c:v>
                </c:pt>
                <c:pt idx="1939">
                  <c:v>1377.8593241711656</c:v>
                </c:pt>
                <c:pt idx="1940">
                  <c:v>1518.5173353461155</c:v>
                </c:pt>
                <c:pt idx="1941">
                  <c:v>1453.5995009862916</c:v>
                </c:pt>
                <c:pt idx="1942">
                  <c:v>1555.2770868995726</c:v>
                </c:pt>
                <c:pt idx="1943">
                  <c:v>1491.3658809661865</c:v>
                </c:pt>
                <c:pt idx="1944">
                  <c:v>1439.5364297542778</c:v>
                </c:pt>
                <c:pt idx="1945">
                  <c:v>1560.9499178799715</c:v>
                </c:pt>
                <c:pt idx="1946">
                  <c:v>1445.6328140202186</c:v>
                </c:pt>
                <c:pt idx="1947">
                  <c:v>1556.5441020919616</c:v>
                </c:pt>
                <c:pt idx="1948">
                  <c:v>1482.1808176804675</c:v>
                </c:pt>
                <c:pt idx="1949">
                  <c:v>1411.004377630494</c:v>
                </c:pt>
                <c:pt idx="1950">
                  <c:v>1492.6153249419062</c:v>
                </c:pt>
                <c:pt idx="1951">
                  <c:v>1456.6979649924447</c:v>
                </c:pt>
                <c:pt idx="1952">
                  <c:v>1521.2665528952944</c:v>
                </c:pt>
                <c:pt idx="1953">
                  <c:v>1458.6364944639604</c:v>
                </c:pt>
                <c:pt idx="1954">
                  <c:v>1554.7394135286161</c:v>
                </c:pt>
                <c:pt idx="1955">
                  <c:v>1481.5661646219714</c:v>
                </c:pt>
                <c:pt idx="1956">
                  <c:v>1473.001414938534</c:v>
                </c:pt>
                <c:pt idx="1957">
                  <c:v>1430.9164891779301</c:v>
                </c:pt>
                <c:pt idx="1958">
                  <c:v>1447.3026714957969</c:v>
                </c:pt>
                <c:pt idx="1959">
                  <c:v>1438.5205328180928</c:v>
                </c:pt>
                <c:pt idx="1960">
                  <c:v>1447.8159525825283</c:v>
                </c:pt>
                <c:pt idx="1961">
                  <c:v>1537.5814460190163</c:v>
                </c:pt>
                <c:pt idx="1962">
                  <c:v>1447.4640922600804</c:v>
                </c:pt>
                <c:pt idx="1963">
                  <c:v>1459.8217789563037</c:v>
                </c:pt>
                <c:pt idx="1964">
                  <c:v>1580.5034375318205</c:v>
                </c:pt>
                <c:pt idx="1965">
                  <c:v>1540.8889100121671</c:v>
                </c:pt>
                <c:pt idx="1966">
                  <c:v>1574.0222386602145</c:v>
                </c:pt>
                <c:pt idx="1967">
                  <c:v>1464.5909796070559</c:v>
                </c:pt>
                <c:pt idx="1968">
                  <c:v>1540.4051054813599</c:v>
                </c:pt>
                <c:pt idx="1969">
                  <c:v>1507.9489504374421</c:v>
                </c:pt>
                <c:pt idx="1970">
                  <c:v>1511.009215579327</c:v>
                </c:pt>
                <c:pt idx="1971">
                  <c:v>1403.4335117644844</c:v>
                </c:pt>
                <c:pt idx="1972">
                  <c:v>1499.6519661903064</c:v>
                </c:pt>
                <c:pt idx="1973">
                  <c:v>1445.7644250404273</c:v>
                </c:pt>
                <c:pt idx="1974">
                  <c:v>1540.7481198633152</c:v>
                </c:pt>
                <c:pt idx="1975">
                  <c:v>1426.2285029757595</c:v>
                </c:pt>
                <c:pt idx="1976">
                  <c:v>1488.3247374521729</c:v>
                </c:pt>
                <c:pt idx="1977">
                  <c:v>1547.536816343083</c:v>
                </c:pt>
                <c:pt idx="1978">
                  <c:v>1743.3740211474371</c:v>
                </c:pt>
                <c:pt idx="1979">
                  <c:v>1498.0954898007089</c:v>
                </c:pt>
                <c:pt idx="1980">
                  <c:v>1532.888263800799</c:v>
                </c:pt>
                <c:pt idx="1981">
                  <c:v>1518.5083156656599</c:v>
                </c:pt>
                <c:pt idx="1982">
                  <c:v>1565.4500568221822</c:v>
                </c:pt>
                <c:pt idx="1983">
                  <c:v>1550.1255606664838</c:v>
                </c:pt>
                <c:pt idx="1984">
                  <c:v>1542.3839253076439</c:v>
                </c:pt>
                <c:pt idx="1985">
                  <c:v>1532.0312127384236</c:v>
                </c:pt>
                <c:pt idx="1986">
                  <c:v>1561.3782490033907</c:v>
                </c:pt>
                <c:pt idx="1987">
                  <c:v>1493.1872121282208</c:v>
                </c:pt>
                <c:pt idx="1988">
                  <c:v>1500.7920920035117</c:v>
                </c:pt>
                <c:pt idx="1989">
                  <c:v>1420.8355505601414</c:v>
                </c:pt>
                <c:pt idx="1990">
                  <c:v>1577.5590116896708</c:v>
                </c:pt>
                <c:pt idx="1991">
                  <c:v>1496.1028531140621</c:v>
                </c:pt>
                <c:pt idx="1992">
                  <c:v>1561.998015988863</c:v>
                </c:pt>
                <c:pt idx="1993">
                  <c:v>1499.375495636438</c:v>
                </c:pt>
                <c:pt idx="1994">
                  <c:v>1554.9964574751421</c:v>
                </c:pt>
                <c:pt idx="1995">
                  <c:v>1477.1250838356457</c:v>
                </c:pt>
                <c:pt idx="1996">
                  <c:v>1413.292604443048</c:v>
                </c:pt>
                <c:pt idx="1997">
                  <c:v>1501.4935031441789</c:v>
                </c:pt>
                <c:pt idx="1998">
                  <c:v>1528.2716548525054</c:v>
                </c:pt>
                <c:pt idx="1999">
                  <c:v>1520.8344614273462</c:v>
                </c:pt>
                <c:pt idx="2000">
                  <c:v>1458.0587646484375</c:v>
                </c:pt>
                <c:pt idx="2001">
                  <c:v>1458.3942132299526</c:v>
                </c:pt>
                <c:pt idx="2002">
                  <c:v>1660.85027675436</c:v>
                </c:pt>
                <c:pt idx="2003">
                  <c:v>1549.4532416980248</c:v>
                </c:pt>
                <c:pt idx="2004">
                  <c:v>1539.5820435448516</c:v>
                </c:pt>
                <c:pt idx="2005">
                  <c:v>1458.5697021484375</c:v>
                </c:pt>
                <c:pt idx="2006">
                  <c:v>1458.1036725725446</c:v>
                </c:pt>
                <c:pt idx="2007">
                  <c:v>1560.4660921918869</c:v>
                </c:pt>
                <c:pt idx="2008">
                  <c:v>1447.2637603702076</c:v>
                </c:pt>
                <c:pt idx="2009">
                  <c:v>1471.1536014895466</c:v>
                </c:pt>
                <c:pt idx="2010">
                  <c:v>1531.8128871515221</c:v>
                </c:pt>
                <c:pt idx="2011">
                  <c:v>1401.6575352118268</c:v>
                </c:pt>
                <c:pt idx="2012">
                  <c:v>1500.8394188136103</c:v>
                </c:pt>
                <c:pt idx="2013">
                  <c:v>1406.6652635269961</c:v>
                </c:pt>
                <c:pt idx="2014">
                  <c:v>1588.0886588582082</c:v>
                </c:pt>
                <c:pt idx="2015">
                  <c:v>1455.2914542284477</c:v>
                </c:pt>
                <c:pt idx="2016">
                  <c:v>1381.7372746245599</c:v>
                </c:pt>
                <c:pt idx="2017">
                  <c:v>1474.8541611042749</c:v>
                </c:pt>
                <c:pt idx="2018">
                  <c:v>1495.3640148602285</c:v>
                </c:pt>
                <c:pt idx="2019">
                  <c:v>1485.0823454568024</c:v>
                </c:pt>
                <c:pt idx="2020">
                  <c:v>1352.3023362013623</c:v>
                </c:pt>
                <c:pt idx="2021">
                  <c:v>1350.6621898304331</c:v>
                </c:pt>
                <c:pt idx="2022">
                  <c:v>1481.0512441213959</c:v>
                </c:pt>
                <c:pt idx="2023">
                  <c:v>1440.9615663725754</c:v>
                </c:pt>
                <c:pt idx="2024">
                  <c:v>1348.3681260052849</c:v>
                </c:pt>
                <c:pt idx="2025">
                  <c:v>1348.1024263822114</c:v>
                </c:pt>
                <c:pt idx="2026">
                  <c:v>1545.5108984170402</c:v>
                </c:pt>
                <c:pt idx="2027">
                  <c:v>1390.8221615132466</c:v>
                </c:pt>
                <c:pt idx="2028">
                  <c:v>1463.8813117720636</c:v>
                </c:pt>
                <c:pt idx="2029">
                  <c:v>1483.7548013734058</c:v>
                </c:pt>
                <c:pt idx="2030">
                  <c:v>1457.9082276558761</c:v>
                </c:pt>
                <c:pt idx="2031">
                  <c:v>1439.2286780417767</c:v>
                </c:pt>
                <c:pt idx="2032">
                  <c:v>1756.3595079437016</c:v>
                </c:pt>
                <c:pt idx="2033">
                  <c:v>1384.7464398492968</c:v>
                </c:pt>
                <c:pt idx="2034">
                  <c:v>1414.373645761395</c:v>
                </c:pt>
                <c:pt idx="2035">
                  <c:v>1452.0301622256659</c:v>
                </c:pt>
                <c:pt idx="2036">
                  <c:v>1561.3531596679688</c:v>
                </c:pt>
                <c:pt idx="2037">
                  <c:v>1385.5975009021217</c:v>
                </c:pt>
                <c:pt idx="2038">
                  <c:v>1571.6092807884149</c:v>
                </c:pt>
                <c:pt idx="2039">
                  <c:v>1516.2313834095453</c:v>
                </c:pt>
                <c:pt idx="2040">
                  <c:v>1499.79813028371</c:v>
                </c:pt>
                <c:pt idx="2041">
                  <c:v>1509.9542973043931</c:v>
                </c:pt>
                <c:pt idx="2042">
                  <c:v>1524.9505508073414</c:v>
                </c:pt>
                <c:pt idx="2043">
                  <c:v>1507.617661724119</c:v>
                </c:pt>
                <c:pt idx="2044">
                  <c:v>1413.7638365496555</c:v>
                </c:pt>
                <c:pt idx="2045">
                  <c:v>1397.8166142216435</c:v>
                </c:pt>
                <c:pt idx="2046">
                  <c:v>1455.2923706437352</c:v>
                </c:pt>
                <c:pt idx="2047">
                  <c:v>1515.2541175524689</c:v>
                </c:pt>
                <c:pt idx="2048">
                  <c:v>1375.3101573013914</c:v>
                </c:pt>
                <c:pt idx="2049">
                  <c:v>1375.2916106363475</c:v>
                </c:pt>
                <c:pt idx="2050">
                  <c:v>1365.2758587152373</c:v>
                </c:pt>
                <c:pt idx="2051">
                  <c:v>1398.7882458732081</c:v>
                </c:pt>
                <c:pt idx="2052">
                  <c:v>1381.5655780025058</c:v>
                </c:pt>
                <c:pt idx="2053">
                  <c:v>1377.212800511774</c:v>
                </c:pt>
                <c:pt idx="2054">
                  <c:v>1407.0130028333022</c:v>
                </c:pt>
                <c:pt idx="2055">
                  <c:v>1377.1146560450616</c:v>
                </c:pt>
                <c:pt idx="2056">
                  <c:v>1449.0432614597148</c:v>
                </c:pt>
                <c:pt idx="2057">
                  <c:v>1476.5329038791417</c:v>
                </c:pt>
                <c:pt idx="2058">
                  <c:v>1374.0173931491995</c:v>
                </c:pt>
                <c:pt idx="2059">
                  <c:v>1345.202326634887</c:v>
                </c:pt>
                <c:pt idx="2060">
                  <c:v>1350.6615411086309</c:v>
                </c:pt>
                <c:pt idx="2061">
                  <c:v>1352.0416800231451</c:v>
                </c:pt>
                <c:pt idx="2062">
                  <c:v>1347.3149334451427</c:v>
                </c:pt>
                <c:pt idx="2063">
                  <c:v>1614.9021457248264</c:v>
                </c:pt>
                <c:pt idx="2064">
                  <c:v>1350.0381632889851</c:v>
                </c:pt>
                <c:pt idx="2065">
                  <c:v>1347.9127120270878</c:v>
                </c:pt>
                <c:pt idx="2066">
                  <c:v>1347.5258771059505</c:v>
                </c:pt>
                <c:pt idx="2067">
                  <c:v>1345.1810643530043</c:v>
                </c:pt>
                <c:pt idx="2068">
                  <c:v>1348.8768037046461</c:v>
                </c:pt>
                <c:pt idx="2069">
                  <c:v>1348.8644182026194</c:v>
                </c:pt>
                <c:pt idx="2070">
                  <c:v>1352.0028276648304</c:v>
                </c:pt>
                <c:pt idx="2071">
                  <c:v>1345.7399212350472</c:v>
                </c:pt>
                <c:pt idx="2072">
                  <c:v>1345.4231197767524</c:v>
                </c:pt>
                <c:pt idx="2073">
                  <c:v>1345.2316549227382</c:v>
                </c:pt>
                <c:pt idx="2074">
                  <c:v>1350.9133739587974</c:v>
                </c:pt>
                <c:pt idx="2075">
                  <c:v>1345.228436434091</c:v>
                </c:pt>
                <c:pt idx="2076">
                  <c:v>1535.4998418075638</c:v>
                </c:pt>
                <c:pt idx="2077">
                  <c:v>1348.6137540575485</c:v>
                </c:pt>
                <c:pt idx="2078">
                  <c:v>1347.5363630150782</c:v>
                </c:pt>
                <c:pt idx="2079">
                  <c:v>1354.6330864622441</c:v>
                </c:pt>
                <c:pt idx="2080">
                  <c:v>1353.0142214070781</c:v>
                </c:pt>
                <c:pt idx="2081">
                  <c:v>1345.9790374792672</c:v>
                </c:pt>
                <c:pt idx="2082">
                  <c:v>1346.5630159378052</c:v>
                </c:pt>
                <c:pt idx="2083">
                  <c:v>1350.0351469375978</c:v>
                </c:pt>
                <c:pt idx="2084">
                  <c:v>1345.5249205022737</c:v>
                </c:pt>
                <c:pt idx="2085">
                  <c:v>1352.7846263468114</c:v>
                </c:pt>
                <c:pt idx="2086">
                  <c:v>1346.9078476430197</c:v>
                </c:pt>
                <c:pt idx="2087">
                  <c:v>1801.0976167566637</c:v>
                </c:pt>
                <c:pt idx="2088">
                  <c:v>1348.9988480611833</c:v>
                </c:pt>
                <c:pt idx="2089">
                  <c:v>1349.4485857856248</c:v>
                </c:pt>
                <c:pt idx="2090">
                  <c:v>1350.2945825609111</c:v>
                </c:pt>
                <c:pt idx="2091">
                  <c:v>1350.3877938742644</c:v>
                </c:pt>
                <c:pt idx="2092">
                  <c:v>1348.1563257705047</c:v>
                </c:pt>
                <c:pt idx="2093">
                  <c:v>1345.521365235888</c:v>
                </c:pt>
                <c:pt idx="2094">
                  <c:v>1345.3315992069815</c:v>
                </c:pt>
                <c:pt idx="2095">
                  <c:v>1345.1925851922285</c:v>
                </c:pt>
                <c:pt idx="2096">
                  <c:v>1345.9882721532158</c:v>
                </c:pt>
                <c:pt idx="2097">
                  <c:v>1350.321452316402</c:v>
                </c:pt>
                <c:pt idx="2098">
                  <c:v>1349.6968968526323</c:v>
                </c:pt>
                <c:pt idx="2099">
                  <c:v>1346.910258988933</c:v>
                </c:pt>
                <c:pt idx="2100">
                  <c:v>1350.4218397417437</c:v>
                </c:pt>
                <c:pt idx="2101">
                  <c:v>1346.3646411155009</c:v>
                </c:pt>
                <c:pt idx="2102">
                  <c:v>1345.6540136503349</c:v>
                </c:pt>
                <c:pt idx="2103">
                  <c:v>1345.2112183168117</c:v>
                </c:pt>
                <c:pt idx="2104">
                  <c:v>1348.1200537580387</c:v>
                </c:pt>
                <c:pt idx="2105">
                  <c:v>1346.5907916655265</c:v>
                </c:pt>
                <c:pt idx="2106">
                  <c:v>1353.6034793237736</c:v>
                </c:pt>
                <c:pt idx="2107">
                  <c:v>1346.1587914127731</c:v>
                </c:pt>
                <c:pt idx="2108">
                  <c:v>1351.4284377179006</c:v>
                </c:pt>
                <c:pt idx="2109">
                  <c:v>1344.7460597603622</c:v>
                </c:pt>
                <c:pt idx="2110">
                  <c:v>2063.4221526476317</c:v>
                </c:pt>
                <c:pt idx="2111">
                  <c:v>1352.2987954447588</c:v>
                </c:pt>
                <c:pt idx="2112">
                  <c:v>1347.8051696160826</c:v>
                </c:pt>
                <c:pt idx="2113">
                  <c:v>1345.1661074506189</c:v>
                </c:pt>
                <c:pt idx="2114">
                  <c:v>1347.6480853649996</c:v>
                </c:pt>
                <c:pt idx="2115">
                  <c:v>1722.7520500691228</c:v>
                </c:pt>
                <c:pt idx="2116">
                  <c:v>2346.5636825940651</c:v>
                </c:pt>
                <c:pt idx="2117">
                  <c:v>2358.1627675599702</c:v>
                </c:pt>
                <c:pt idx="2118">
                  <c:v>2558.8650612206698</c:v>
                </c:pt>
                <c:pt idx="2119">
                  <c:v>2408.2195437084347</c:v>
                </c:pt>
                <c:pt idx="2120">
                  <c:v>2470.3909912422537</c:v>
                </c:pt>
                <c:pt idx="2121">
                  <c:v>2125.3176135286421</c:v>
                </c:pt>
                <c:pt idx="2122">
                  <c:v>1574.6092226394908</c:v>
                </c:pt>
                <c:pt idx="2123">
                  <c:v>1713.5434967638041</c:v>
                </c:pt>
                <c:pt idx="2124">
                  <c:v>1537.7190529398608</c:v>
                </c:pt>
                <c:pt idx="2125">
                  <c:v>1574.1259029099922</c:v>
                </c:pt>
                <c:pt idx="2126">
                  <c:v>1609.0952229273028</c:v>
                </c:pt>
                <c:pt idx="2127">
                  <c:v>1523.3780296051659</c:v>
                </c:pt>
                <c:pt idx="2128">
                  <c:v>1556.1025028039912</c:v>
                </c:pt>
                <c:pt idx="2129">
                  <c:v>1403.7868478066309</c:v>
                </c:pt>
                <c:pt idx="2130">
                  <c:v>1423.4509549864622</c:v>
                </c:pt>
                <c:pt idx="2131">
                  <c:v>1480.5947114336343</c:v>
                </c:pt>
                <c:pt idx="2132">
                  <c:v>1994.6682779351481</c:v>
                </c:pt>
                <c:pt idx="2133">
                  <c:v>2335.102821154614</c:v>
                </c:pt>
                <c:pt idx="2134">
                  <c:v>1347.6145709805792</c:v>
                </c:pt>
                <c:pt idx="2135">
                  <c:v>1586.0039352549677</c:v>
                </c:pt>
                <c:pt idx="2136">
                  <c:v>1578.6352157724089</c:v>
                </c:pt>
                <c:pt idx="2137">
                  <c:v>1581.7399298236194</c:v>
                </c:pt>
                <c:pt idx="2138">
                  <c:v>1721.5805068488114</c:v>
                </c:pt>
                <c:pt idx="2139">
                  <c:v>1643.2052905160583</c:v>
                </c:pt>
                <c:pt idx="2140">
                  <c:v>1622.0653712266158</c:v>
                </c:pt>
                <c:pt idx="2141">
                  <c:v>1573.4361014250535</c:v>
                </c:pt>
                <c:pt idx="2142">
                  <c:v>1621.2382632223341</c:v>
                </c:pt>
                <c:pt idx="2143">
                  <c:v>1636.4002900657947</c:v>
                </c:pt>
                <c:pt idx="2144">
                  <c:v>1662.5499602017337</c:v>
                </c:pt>
                <c:pt idx="2145">
                  <c:v>1605.0584978091172</c:v>
                </c:pt>
                <c:pt idx="2146">
                  <c:v>1697.6806702244478</c:v>
                </c:pt>
                <c:pt idx="2147">
                  <c:v>1594.2515513250155</c:v>
                </c:pt>
                <c:pt idx="2148">
                  <c:v>1617.0611302883701</c:v>
                </c:pt>
                <c:pt idx="2149">
                  <c:v>1606.1652260290734</c:v>
                </c:pt>
                <c:pt idx="2150">
                  <c:v>1642.6148337208042</c:v>
                </c:pt>
                <c:pt idx="2151">
                  <c:v>1609.7082907447796</c:v>
                </c:pt>
                <c:pt idx="2152">
                  <c:v>1653.9279915456023</c:v>
                </c:pt>
                <c:pt idx="2153">
                  <c:v>1645.7856833660951</c:v>
                </c:pt>
                <c:pt idx="2154">
                  <c:v>1695.7839406989704</c:v>
                </c:pt>
                <c:pt idx="2155">
                  <c:v>1745.8568672791814</c:v>
                </c:pt>
                <c:pt idx="2156">
                  <c:v>1388.1162130688865</c:v>
                </c:pt>
                <c:pt idx="2157">
                  <c:v>1593.4275518978343</c:v>
                </c:pt>
                <c:pt idx="2158">
                  <c:v>1601.7887730029745</c:v>
                </c:pt>
                <c:pt idx="2159">
                  <c:v>1631.4457477098852</c:v>
                </c:pt>
                <c:pt idx="2160">
                  <c:v>1623.2963745732152</c:v>
                </c:pt>
                <c:pt idx="2161">
                  <c:v>1647.7313114372098</c:v>
                </c:pt>
                <c:pt idx="2162">
                  <c:v>1591.2856838959435</c:v>
                </c:pt>
                <c:pt idx="2163">
                  <c:v>1600.0785710711132</c:v>
                </c:pt>
                <c:pt idx="2164">
                  <c:v>1613.707000290789</c:v>
                </c:pt>
                <c:pt idx="2165">
                  <c:v>1677.5120553965112</c:v>
                </c:pt>
                <c:pt idx="2166">
                  <c:v>1624.1238281880853</c:v>
                </c:pt>
                <c:pt idx="2167">
                  <c:v>1601.1901981297585</c:v>
                </c:pt>
                <c:pt idx="2168">
                  <c:v>1637.0611804936998</c:v>
                </c:pt>
                <c:pt idx="2169">
                  <c:v>1608.9528216843378</c:v>
                </c:pt>
                <c:pt idx="2170">
                  <c:v>1690.00118740833</c:v>
                </c:pt>
                <c:pt idx="2171">
                  <c:v>1804.6167020089285</c:v>
                </c:pt>
                <c:pt idx="2172">
                  <c:v>1647.8900122070313</c:v>
                </c:pt>
                <c:pt idx="2173">
                  <c:v>1648.3582932562392</c:v>
                </c:pt>
                <c:pt idx="2174">
                  <c:v>1584.6228255208334</c:v>
                </c:pt>
                <c:pt idx="2175">
                  <c:v>1690.4708084288688</c:v>
                </c:pt>
                <c:pt idx="2176">
                  <c:v>1737.3528674221777</c:v>
                </c:pt>
                <c:pt idx="2177">
                  <c:v>1615.106744756162</c:v>
                </c:pt>
                <c:pt idx="2178">
                  <c:v>1587.3823296240776</c:v>
                </c:pt>
                <c:pt idx="2179">
                  <c:v>1668.3754095556399</c:v>
                </c:pt>
                <c:pt idx="2180">
                  <c:v>1681.0130972611278</c:v>
                </c:pt>
                <c:pt idx="2181">
                  <c:v>1704.2692115973341</c:v>
                </c:pt>
                <c:pt idx="2182">
                  <c:v>1729.6159105955746</c:v>
                </c:pt>
                <c:pt idx="2183">
                  <c:v>1700.6235316587777</c:v>
                </c:pt>
                <c:pt idx="2184">
                  <c:v>1689.55312648686</c:v>
                </c:pt>
                <c:pt idx="2185">
                  <c:v>1589.9386001752171</c:v>
                </c:pt>
                <c:pt idx="2186">
                  <c:v>1662.0545825280026</c:v>
                </c:pt>
                <c:pt idx="2187">
                  <c:v>1668.7850382535769</c:v>
                </c:pt>
                <c:pt idx="2188">
                  <c:v>1544.1933789453908</c:v>
                </c:pt>
                <c:pt idx="2189">
                  <c:v>1552.0271445753883</c:v>
                </c:pt>
                <c:pt idx="2190">
                  <c:v>1597.2913232000033</c:v>
                </c:pt>
                <c:pt idx="2191">
                  <c:v>1584.7087052710262</c:v>
                </c:pt>
                <c:pt idx="2192">
                  <c:v>1818.9678363985229</c:v>
                </c:pt>
                <c:pt idx="2193">
                  <c:v>1591.7794297586277</c:v>
                </c:pt>
                <c:pt idx="2194">
                  <c:v>1638.662164618499</c:v>
                </c:pt>
                <c:pt idx="2195">
                  <c:v>1615.0711974066658</c:v>
                </c:pt>
                <c:pt idx="2196">
                  <c:v>1605.4786116701698</c:v>
                </c:pt>
                <c:pt idx="2197">
                  <c:v>1626.8836851482149</c:v>
                </c:pt>
                <c:pt idx="2198">
                  <c:v>1775.9660870451696</c:v>
                </c:pt>
                <c:pt idx="2199">
                  <c:v>1670.1407476284953</c:v>
                </c:pt>
                <c:pt idx="2200">
                  <c:v>1704.2284897670443</c:v>
                </c:pt>
                <c:pt idx="2201">
                  <c:v>1609.3196170299157</c:v>
                </c:pt>
                <c:pt idx="2202">
                  <c:v>1631.5738535735566</c:v>
                </c:pt>
                <c:pt idx="2203">
                  <c:v>1765.7105226922167</c:v>
                </c:pt>
                <c:pt idx="2204">
                  <c:v>1745.6262048387111</c:v>
                </c:pt>
                <c:pt idx="2205">
                  <c:v>1732.7391648858502</c:v>
                </c:pt>
                <c:pt idx="2206">
                  <c:v>1625.4681076584218</c:v>
                </c:pt>
                <c:pt idx="2207">
                  <c:v>1668.2217564174107</c:v>
                </c:pt>
                <c:pt idx="2208">
                  <c:v>1347.9490413124161</c:v>
                </c:pt>
                <c:pt idx="2209">
                  <c:v>1364.7560697307447</c:v>
                </c:pt>
                <c:pt idx="2210">
                  <c:v>1369.61100111006</c:v>
                </c:pt>
                <c:pt idx="2211">
                  <c:v>1465.0218710910069</c:v>
                </c:pt>
                <c:pt idx="2212">
                  <c:v>1355.0783558571763</c:v>
                </c:pt>
                <c:pt idx="2213">
                  <c:v>1368.5212022049141</c:v>
                </c:pt>
                <c:pt idx="2214">
                  <c:v>1355.0635990215715</c:v>
                </c:pt>
                <c:pt idx="2215">
                  <c:v>1376.6970026145418</c:v>
                </c:pt>
                <c:pt idx="2216">
                  <c:v>1370.7153685933727</c:v>
                </c:pt>
                <c:pt idx="2217">
                  <c:v>1372.8558325025801</c:v>
                </c:pt>
                <c:pt idx="2218">
                  <c:v>1384.4236941885745</c:v>
                </c:pt>
                <c:pt idx="2219">
                  <c:v>1372.4887006792308</c:v>
                </c:pt>
                <c:pt idx="2220">
                  <c:v>1375.9134083491226</c:v>
                </c:pt>
                <c:pt idx="2221">
                  <c:v>1364.3191482917828</c:v>
                </c:pt>
                <c:pt idx="2222">
                  <c:v>1357.4580362048987</c:v>
                </c:pt>
                <c:pt idx="2223">
                  <c:v>1354.7488471203026</c:v>
                </c:pt>
                <c:pt idx="2224">
                  <c:v>1378.4659173225655</c:v>
                </c:pt>
                <c:pt idx="2225">
                  <c:v>1377.4889291416787</c:v>
                </c:pt>
                <c:pt idx="2226">
                  <c:v>1396.5876631750482</c:v>
                </c:pt>
                <c:pt idx="2227">
                  <c:v>1372.4458543516748</c:v>
                </c:pt>
                <c:pt idx="2228">
                  <c:v>1403.1780701547225</c:v>
                </c:pt>
                <c:pt idx="2229">
                  <c:v>1349.0860607082993</c:v>
                </c:pt>
                <c:pt idx="2230">
                  <c:v>1371.0955874305037</c:v>
                </c:pt>
                <c:pt idx="2231">
                  <c:v>1422.3531787532897</c:v>
                </c:pt>
                <c:pt idx="2232">
                  <c:v>1375.5476226840917</c:v>
                </c:pt>
                <c:pt idx="2233">
                  <c:v>1370.1423269171464</c:v>
                </c:pt>
                <c:pt idx="2234">
                  <c:v>1376.8665699285066</c:v>
                </c:pt>
                <c:pt idx="2235">
                  <c:v>1405.2168414856367</c:v>
                </c:pt>
                <c:pt idx="2236">
                  <c:v>1374.4185865752552</c:v>
                </c:pt>
                <c:pt idx="2237">
                  <c:v>1424.8753182931673</c:v>
                </c:pt>
                <c:pt idx="2238">
                  <c:v>1402.3808882068286</c:v>
                </c:pt>
                <c:pt idx="2239">
                  <c:v>1378.0341681808723</c:v>
                </c:pt>
                <c:pt idx="2240">
                  <c:v>1410.2763997815582</c:v>
                </c:pt>
                <c:pt idx="2241">
                  <c:v>1377.1239370281776</c:v>
                </c:pt>
                <c:pt idx="2242">
                  <c:v>1391.0615003889766</c:v>
                </c:pt>
                <c:pt idx="2243">
                  <c:v>1741.5511743898833</c:v>
                </c:pt>
                <c:pt idx="2244">
                  <c:v>1685.4745391770743</c:v>
                </c:pt>
                <c:pt idx="2245">
                  <c:v>1386.1722445129733</c:v>
                </c:pt>
                <c:pt idx="2246">
                  <c:v>1479.3713050436102</c:v>
                </c:pt>
                <c:pt idx="2247">
                  <c:v>1356.7553938802084</c:v>
                </c:pt>
                <c:pt idx="2248">
                  <c:v>1357.7458129823135</c:v>
                </c:pt>
                <c:pt idx="2249">
                  <c:v>1462.0526671478715</c:v>
                </c:pt>
                <c:pt idx="2250">
                  <c:v>1454.6098240232004</c:v>
                </c:pt>
                <c:pt idx="2251">
                  <c:v>1377.7957549224029</c:v>
                </c:pt>
                <c:pt idx="2252">
                  <c:v>1470.9489946134486</c:v>
                </c:pt>
                <c:pt idx="2253">
                  <c:v>1398.0613585248796</c:v>
                </c:pt>
                <c:pt idx="2254">
                  <c:v>1455.9589745526393</c:v>
                </c:pt>
                <c:pt idx="2255">
                  <c:v>1499.8124171665736</c:v>
                </c:pt>
                <c:pt idx="2256">
                  <c:v>1428.6477085149324</c:v>
                </c:pt>
                <c:pt idx="2257">
                  <c:v>1489.3702783862495</c:v>
                </c:pt>
                <c:pt idx="2258">
                  <c:v>1532.506423290283</c:v>
                </c:pt>
                <c:pt idx="2259">
                  <c:v>1562.1694974170341</c:v>
                </c:pt>
                <c:pt idx="2260">
                  <c:v>1403.5917805989584</c:v>
                </c:pt>
                <c:pt idx="2261">
                  <c:v>1412.9257840284256</c:v>
                </c:pt>
                <c:pt idx="2262">
                  <c:v>1460.846573928307</c:v>
                </c:pt>
                <c:pt idx="2263">
                  <c:v>1471.6802231031395</c:v>
                </c:pt>
                <c:pt idx="2264">
                  <c:v>1470.5164577370822</c:v>
                </c:pt>
                <c:pt idx="2265">
                  <c:v>1462.9590668321616</c:v>
                </c:pt>
                <c:pt idx="2266">
                  <c:v>1356.2377240016301</c:v>
                </c:pt>
                <c:pt idx="2267">
                  <c:v>1425.6952714859301</c:v>
                </c:pt>
                <c:pt idx="2268">
                  <c:v>1395.8108338214179</c:v>
                </c:pt>
                <c:pt idx="2269">
                  <c:v>1356.2555636137918</c:v>
                </c:pt>
                <c:pt idx="2270">
                  <c:v>1355.459069683908</c:v>
                </c:pt>
                <c:pt idx="2271">
                  <c:v>1389.0376470656622</c:v>
                </c:pt>
                <c:pt idx="2272">
                  <c:v>1460.3140937805176</c:v>
                </c:pt>
                <c:pt idx="2273">
                  <c:v>1388.5292192796253</c:v>
                </c:pt>
                <c:pt idx="2274">
                  <c:v>1469.7743422564338</c:v>
                </c:pt>
                <c:pt idx="2275">
                  <c:v>1373.5384704189942</c:v>
                </c:pt>
                <c:pt idx="2276">
                  <c:v>1379.4042364956322</c:v>
                </c:pt>
                <c:pt idx="2277">
                  <c:v>1496.8809184412803</c:v>
                </c:pt>
                <c:pt idx="2278">
                  <c:v>1392.6595891587945</c:v>
                </c:pt>
                <c:pt idx="2279">
                  <c:v>1390.3938734345443</c:v>
                </c:pt>
                <c:pt idx="2280">
                  <c:v>1423.6151723955854</c:v>
                </c:pt>
                <c:pt idx="2281">
                  <c:v>1575.7371858216584</c:v>
                </c:pt>
                <c:pt idx="2282">
                  <c:v>1572.3256289924991</c:v>
                </c:pt>
                <c:pt idx="2283">
                  <c:v>1538.3765119100353</c:v>
                </c:pt>
                <c:pt idx="2284">
                  <c:v>1462.9548928600007</c:v>
                </c:pt>
                <c:pt idx="2285">
                  <c:v>1386.1544379114662</c:v>
                </c:pt>
                <c:pt idx="2286">
                  <c:v>1470.0189573406738</c:v>
                </c:pt>
                <c:pt idx="2287">
                  <c:v>1575.0679084671658</c:v>
                </c:pt>
                <c:pt idx="2288">
                  <c:v>1566.9917130322899</c:v>
                </c:pt>
                <c:pt idx="2289">
                  <c:v>1392.5891747839389</c:v>
                </c:pt>
                <c:pt idx="2290">
                  <c:v>1405.5235782995121</c:v>
                </c:pt>
                <c:pt idx="2291">
                  <c:v>1579.2306123533967</c:v>
                </c:pt>
                <c:pt idx="2292">
                  <c:v>1463.3125963898144</c:v>
                </c:pt>
                <c:pt idx="2293">
                  <c:v>1545.4448152711877</c:v>
                </c:pt>
                <c:pt idx="2294">
                  <c:v>1424.1645530169701</c:v>
                </c:pt>
                <c:pt idx="2295">
                  <c:v>1400.1481220730284</c:v>
                </c:pt>
                <c:pt idx="2296">
                  <c:v>1534.6945968212322</c:v>
                </c:pt>
                <c:pt idx="2297">
                  <c:v>1539.3148286083904</c:v>
                </c:pt>
                <c:pt idx="2298">
                  <c:v>1488.9169796810177</c:v>
                </c:pt>
                <c:pt idx="2299">
                  <c:v>1425.2899232255652</c:v>
                </c:pt>
                <c:pt idx="2300">
                  <c:v>1563.6995333426339</c:v>
                </c:pt>
                <c:pt idx="2301">
                  <c:v>1519.1070280939473</c:v>
                </c:pt>
                <c:pt idx="2302">
                  <c:v>1561.4061243393842</c:v>
                </c:pt>
                <c:pt idx="2303">
                  <c:v>1402.5593847386976</c:v>
                </c:pt>
                <c:pt idx="2304">
                  <c:v>1566.4505260260034</c:v>
                </c:pt>
                <c:pt idx="2305">
                  <c:v>1561.7092029867651</c:v>
                </c:pt>
                <c:pt idx="2306">
                  <c:v>1553.2089673280229</c:v>
                </c:pt>
                <c:pt idx="2307">
                  <c:v>1550.6646426139621</c:v>
                </c:pt>
                <c:pt idx="2308">
                  <c:v>1494.8526422952868</c:v>
                </c:pt>
                <c:pt idx="2309">
                  <c:v>1496.6653567085368</c:v>
                </c:pt>
                <c:pt idx="2310">
                  <c:v>1579.5452823450069</c:v>
                </c:pt>
                <c:pt idx="2311">
                  <c:v>1507.9646729168408</c:v>
                </c:pt>
                <c:pt idx="2312">
                  <c:v>1553.4612347638165</c:v>
                </c:pt>
                <c:pt idx="2313">
                  <c:v>1436.5800972702812</c:v>
                </c:pt>
                <c:pt idx="2314">
                  <c:v>1466.2360986225144</c:v>
                </c:pt>
                <c:pt idx="2315">
                  <c:v>1482.9347005036464</c:v>
                </c:pt>
                <c:pt idx="2316">
                  <c:v>1485.2058316591658</c:v>
                </c:pt>
                <c:pt idx="2317">
                  <c:v>1463.5820057291323</c:v>
                </c:pt>
                <c:pt idx="2318">
                  <c:v>1565.1468401111647</c:v>
                </c:pt>
                <c:pt idx="2319">
                  <c:v>1456.2978011237251</c:v>
                </c:pt>
                <c:pt idx="2320">
                  <c:v>1455.324022859779</c:v>
                </c:pt>
                <c:pt idx="2321">
                  <c:v>1459.1949424405404</c:v>
                </c:pt>
                <c:pt idx="2322">
                  <c:v>1461.3062323562237</c:v>
                </c:pt>
                <c:pt idx="2323">
                  <c:v>1471.6282199979853</c:v>
                </c:pt>
                <c:pt idx="2324">
                  <c:v>1523.6077837572029</c:v>
                </c:pt>
                <c:pt idx="2325">
                  <c:v>1550.8602984927004</c:v>
                </c:pt>
                <c:pt idx="2326">
                  <c:v>1468.3832651277692</c:v>
                </c:pt>
                <c:pt idx="2327">
                  <c:v>1514.5019927755759</c:v>
                </c:pt>
                <c:pt idx="2328">
                  <c:v>1461.782044491076</c:v>
                </c:pt>
                <c:pt idx="2329">
                  <c:v>1441.8332378680889</c:v>
                </c:pt>
                <c:pt idx="2330">
                  <c:v>1393.1776868140694</c:v>
                </c:pt>
                <c:pt idx="2331">
                  <c:v>1487.6014126583827</c:v>
                </c:pt>
                <c:pt idx="2332">
                  <c:v>1499.6183064115939</c:v>
                </c:pt>
                <c:pt idx="2333">
                  <c:v>1458.9305959643234</c:v>
                </c:pt>
                <c:pt idx="2334">
                  <c:v>1502.4873040992093</c:v>
                </c:pt>
                <c:pt idx="2335">
                  <c:v>1539.3906979031033</c:v>
                </c:pt>
                <c:pt idx="2336">
                  <c:v>1527.5549784592592</c:v>
                </c:pt>
                <c:pt idx="2337">
                  <c:v>1441.6479904147702</c:v>
                </c:pt>
                <c:pt idx="2338">
                  <c:v>1418.6310485206002</c:v>
                </c:pt>
                <c:pt idx="2339">
                  <c:v>1462.5349669047444</c:v>
                </c:pt>
                <c:pt idx="2340">
                  <c:v>1565.190046138295</c:v>
                </c:pt>
                <c:pt idx="2341">
                  <c:v>1474.2825162193349</c:v>
                </c:pt>
                <c:pt idx="2342">
                  <c:v>1527.2915943064322</c:v>
                </c:pt>
                <c:pt idx="2343">
                  <c:v>1519.9239640935784</c:v>
                </c:pt>
                <c:pt idx="2344">
                  <c:v>1590.0338921554414</c:v>
                </c:pt>
                <c:pt idx="2345">
                  <c:v>1438.1710003414496</c:v>
                </c:pt>
                <c:pt idx="2346">
                  <c:v>1511.9451757755592</c:v>
                </c:pt>
                <c:pt idx="2347">
                  <c:v>1354.5108858142494</c:v>
                </c:pt>
                <c:pt idx="2348">
                  <c:v>1351.419784966909</c:v>
                </c:pt>
                <c:pt idx="2349">
                  <c:v>1347.8584411147137</c:v>
                </c:pt>
                <c:pt idx="2350">
                  <c:v>1354.2438096849428</c:v>
                </c:pt>
                <c:pt idx="2351">
                  <c:v>1354.691069771771</c:v>
                </c:pt>
                <c:pt idx="2352">
                  <c:v>1352.4433241778988</c:v>
                </c:pt>
                <c:pt idx="2353">
                  <c:v>1353.7500399898424</c:v>
                </c:pt>
                <c:pt idx="2354">
                  <c:v>1354.6459926791958</c:v>
                </c:pt>
                <c:pt idx="2355">
                  <c:v>1869.6063599496281</c:v>
                </c:pt>
                <c:pt idx="2356">
                  <c:v>1833.0906943953689</c:v>
                </c:pt>
                <c:pt idx="2357">
                  <c:v>1916.9151770261474</c:v>
                </c:pt>
                <c:pt idx="2358">
                  <c:v>2069.0310079846472</c:v>
                </c:pt>
                <c:pt idx="2359">
                  <c:v>1936.5257693582919</c:v>
                </c:pt>
                <c:pt idx="2360">
                  <c:v>2325.0551560593235</c:v>
                </c:pt>
                <c:pt idx="2361">
                  <c:v>2270.6740106705133</c:v>
                </c:pt>
                <c:pt idx="2362">
                  <c:v>2022.5634519478738</c:v>
                </c:pt>
                <c:pt idx="2363">
                  <c:v>1923.6361226661381</c:v>
                </c:pt>
                <c:pt idx="2364">
                  <c:v>1969.7544246938883</c:v>
                </c:pt>
                <c:pt idx="2365">
                  <c:v>1792.4777018229167</c:v>
                </c:pt>
                <c:pt idx="2366">
                  <c:v>2241.7160987030688</c:v>
                </c:pt>
                <c:pt idx="2367">
                  <c:v>1849.6896575760973</c:v>
                </c:pt>
                <c:pt idx="2368">
                  <c:v>2340.0986630174475</c:v>
                </c:pt>
                <c:pt idx="2369">
                  <c:v>2342.85064978429</c:v>
                </c:pt>
                <c:pt idx="2370">
                  <c:v>2227.2291166548293</c:v>
                </c:pt>
                <c:pt idx="2371">
                  <c:v>2481.3262769063622</c:v>
                </c:pt>
                <c:pt idx="2372">
                  <c:v>2661.1680815116579</c:v>
                </c:pt>
                <c:pt idx="2373">
                  <c:v>2113.3743494066694</c:v>
                </c:pt>
                <c:pt idx="2374">
                  <c:v>2303.5223308448044</c:v>
                </c:pt>
                <c:pt idx="2375">
                  <c:v>2389.6574038636609</c:v>
                </c:pt>
                <c:pt idx="2376">
                  <c:v>2568.9635097550245</c:v>
                </c:pt>
                <c:pt idx="2377">
                  <c:v>2212.5579108201064</c:v>
                </c:pt>
                <c:pt idx="2378">
                  <c:v>2416.5965855217933</c:v>
                </c:pt>
                <c:pt idx="2379">
                  <c:v>2326.3941398173274</c:v>
                </c:pt>
                <c:pt idx="2380">
                  <c:v>2572.5262979018462</c:v>
                </c:pt>
                <c:pt idx="2381">
                  <c:v>1367.683712890625</c:v>
                </c:pt>
                <c:pt idx="2382">
                  <c:v>1369.7603226322483</c:v>
                </c:pt>
                <c:pt idx="2383">
                  <c:v>1364.6843685628517</c:v>
                </c:pt>
                <c:pt idx="2384">
                  <c:v>1375.9545100106939</c:v>
                </c:pt>
                <c:pt idx="2385">
                  <c:v>1358.0946653077929</c:v>
                </c:pt>
                <c:pt idx="2386">
                  <c:v>1376.6346374086522</c:v>
                </c:pt>
                <c:pt idx="2387">
                  <c:v>1350.4763746273807</c:v>
                </c:pt>
                <c:pt idx="2388">
                  <c:v>1477.9972062442766</c:v>
                </c:pt>
                <c:pt idx="2389">
                  <c:v>1350.9911921269895</c:v>
                </c:pt>
                <c:pt idx="2390">
                  <c:v>1521.5203501542908</c:v>
                </c:pt>
                <c:pt idx="2391">
                  <c:v>1387.7068060440249</c:v>
                </c:pt>
                <c:pt idx="2392">
                  <c:v>1369.7480569415143</c:v>
                </c:pt>
                <c:pt idx="2393">
                  <c:v>1357.6290934852641</c:v>
                </c:pt>
                <c:pt idx="2394">
                  <c:v>1347.399434544096</c:v>
                </c:pt>
                <c:pt idx="2395">
                  <c:v>1375.2502361360143</c:v>
                </c:pt>
                <c:pt idx="2396">
                  <c:v>1355.8197204179637</c:v>
                </c:pt>
                <c:pt idx="2397">
                  <c:v>1361.4376980590821</c:v>
                </c:pt>
                <c:pt idx="2398">
                  <c:v>1365.5565845801395</c:v>
                </c:pt>
                <c:pt idx="2399">
                  <c:v>1421.1800801170912</c:v>
                </c:pt>
                <c:pt idx="2400">
                  <c:v>1372.7902170670479</c:v>
                </c:pt>
                <c:pt idx="2401">
                  <c:v>1379.5857834215335</c:v>
                </c:pt>
                <c:pt idx="2402">
                  <c:v>1457.0015210644283</c:v>
                </c:pt>
                <c:pt idx="2403">
                  <c:v>1481.9247621824613</c:v>
                </c:pt>
                <c:pt idx="2404">
                  <c:v>1585.2775988807427</c:v>
                </c:pt>
                <c:pt idx="2405">
                  <c:v>1535.3732526684944</c:v>
                </c:pt>
                <c:pt idx="2406">
                  <c:v>1351.8119767110543</c:v>
                </c:pt>
                <c:pt idx="2407">
                  <c:v>1370.9900106740552</c:v>
                </c:pt>
                <c:pt idx="2408">
                  <c:v>1363.1041647227312</c:v>
                </c:pt>
                <c:pt idx="2409">
                  <c:v>1397.0316060109922</c:v>
                </c:pt>
                <c:pt idx="2410">
                  <c:v>1360.638533782959</c:v>
                </c:pt>
                <c:pt idx="2411">
                  <c:v>1364.0390190456224</c:v>
                </c:pt>
                <c:pt idx="2412">
                  <c:v>1363.7031835157291</c:v>
                </c:pt>
                <c:pt idx="2413">
                  <c:v>1356.2298413473463</c:v>
                </c:pt>
                <c:pt idx="2414">
                  <c:v>1358.0426584318654</c:v>
                </c:pt>
                <c:pt idx="2415">
                  <c:v>1413.3893828056227</c:v>
                </c:pt>
                <c:pt idx="2416">
                  <c:v>1449.7597935897136</c:v>
                </c:pt>
                <c:pt idx="2417">
                  <c:v>1374.6729001060889</c:v>
                </c:pt>
                <c:pt idx="2418">
                  <c:v>1438.3387324054245</c:v>
                </c:pt>
                <c:pt idx="2419">
                  <c:v>1357.4387934158508</c:v>
                </c:pt>
                <c:pt idx="2420">
                  <c:v>1457.6633950178873</c:v>
                </c:pt>
                <c:pt idx="2421">
                  <c:v>1430.7440329840515</c:v>
                </c:pt>
                <c:pt idx="2422">
                  <c:v>1359.901205451205</c:v>
                </c:pt>
                <c:pt idx="2423">
                  <c:v>1353.1393564872888</c:v>
                </c:pt>
                <c:pt idx="2424">
                  <c:v>1355.5005180054768</c:v>
                </c:pt>
                <c:pt idx="2425">
                  <c:v>1547.5912995664753</c:v>
                </c:pt>
                <c:pt idx="2426">
                  <c:v>1373.8182037065405</c:v>
                </c:pt>
                <c:pt idx="2427">
                  <c:v>1350.2121371230637</c:v>
                </c:pt>
                <c:pt idx="2428">
                  <c:v>1349.3184657073218</c:v>
                </c:pt>
                <c:pt idx="2429">
                  <c:v>1349.9773012029389</c:v>
                </c:pt>
                <c:pt idx="2430">
                  <c:v>1372.4158701677813</c:v>
                </c:pt>
                <c:pt idx="2431">
                  <c:v>1356.3053849907535</c:v>
                </c:pt>
                <c:pt idx="2432">
                  <c:v>1365.7877581561054</c:v>
                </c:pt>
                <c:pt idx="2433">
                  <c:v>1347.3024640501085</c:v>
                </c:pt>
                <c:pt idx="2434">
                  <c:v>1348.8260954838649</c:v>
                </c:pt>
                <c:pt idx="2435">
                  <c:v>1358.4785341416759</c:v>
                </c:pt>
                <c:pt idx="2436">
                  <c:v>1354.0477090855459</c:v>
                </c:pt>
                <c:pt idx="2437">
                  <c:v>1347.510625165208</c:v>
                </c:pt>
                <c:pt idx="2438">
                  <c:v>1348.5384690661635</c:v>
                </c:pt>
                <c:pt idx="2439">
                  <c:v>1358.3083373794125</c:v>
                </c:pt>
                <c:pt idx="2440">
                  <c:v>1349.9613437521236</c:v>
                </c:pt>
                <c:pt idx="2441">
                  <c:v>1354.2848592139958</c:v>
                </c:pt>
                <c:pt idx="2442">
                  <c:v>1346.8184131255432</c:v>
                </c:pt>
                <c:pt idx="2443">
                  <c:v>1364.2825760270723</c:v>
                </c:pt>
                <c:pt idx="2444">
                  <c:v>1351.6945769912677</c:v>
                </c:pt>
                <c:pt idx="2445">
                  <c:v>1350.0880199888218</c:v>
                </c:pt>
                <c:pt idx="2446">
                  <c:v>1355.4433191903629</c:v>
                </c:pt>
                <c:pt idx="2447">
                  <c:v>1538.4528994287427</c:v>
                </c:pt>
                <c:pt idx="2448">
                  <c:v>1594.5727461166259</c:v>
                </c:pt>
                <c:pt idx="2449">
                  <c:v>1598.8400988541182</c:v>
                </c:pt>
                <c:pt idx="2450">
                  <c:v>1772.3774801932841</c:v>
                </c:pt>
                <c:pt idx="2451">
                  <c:v>1540.0417344733166</c:v>
                </c:pt>
                <c:pt idx="2452">
                  <c:v>1818.8381882612073</c:v>
                </c:pt>
                <c:pt idx="2453">
                  <c:v>1683.2717593959894</c:v>
                </c:pt>
                <c:pt idx="2454">
                  <c:v>1789.2385276456748</c:v>
                </c:pt>
                <c:pt idx="2455">
                  <c:v>1637.1169849064738</c:v>
                </c:pt>
                <c:pt idx="2456">
                  <c:v>1821.8260138106818</c:v>
                </c:pt>
                <c:pt idx="2457">
                  <c:v>1872.4963184510734</c:v>
                </c:pt>
                <c:pt idx="2458">
                  <c:v>1604.4413531387061</c:v>
                </c:pt>
                <c:pt idx="2459">
                  <c:v>1759.3825906326174</c:v>
                </c:pt>
                <c:pt idx="2460">
                  <c:v>1583.4301205817435</c:v>
                </c:pt>
                <c:pt idx="2461">
                  <c:v>1597.2316108980326</c:v>
                </c:pt>
                <c:pt idx="2462">
                  <c:v>1835.1110692062234</c:v>
                </c:pt>
                <c:pt idx="2463">
                  <c:v>1641.7196627719852</c:v>
                </c:pt>
                <c:pt idx="2464">
                  <c:v>1603.7492102395038</c:v>
                </c:pt>
                <c:pt idx="2465">
                  <c:v>1818.8817652046246</c:v>
                </c:pt>
                <c:pt idx="2466">
                  <c:v>1869.1504651605962</c:v>
                </c:pt>
                <c:pt idx="2467">
                  <c:v>1707.4410688413834</c:v>
                </c:pt>
                <c:pt idx="2468">
                  <c:v>1746.8740506485553</c:v>
                </c:pt>
                <c:pt idx="2469">
                  <c:v>2186.2630482138675</c:v>
                </c:pt>
                <c:pt idx="2470">
                  <c:v>2116.7234064652284</c:v>
                </c:pt>
                <c:pt idx="2471">
                  <c:v>2057.8323047631716</c:v>
                </c:pt>
                <c:pt idx="2472">
                  <c:v>1807.9755114232244</c:v>
                </c:pt>
                <c:pt idx="2473">
                  <c:v>1923.805322764706</c:v>
                </c:pt>
                <c:pt idx="2474">
                  <c:v>1880.0462749314979</c:v>
                </c:pt>
                <c:pt idx="2475">
                  <c:v>1726.4344925902255</c:v>
                </c:pt>
                <c:pt idx="2476">
                  <c:v>1714.2446289904569</c:v>
                </c:pt>
                <c:pt idx="2477">
                  <c:v>1677.7052848868673</c:v>
                </c:pt>
                <c:pt idx="2478">
                  <c:v>1610.4863991344769</c:v>
                </c:pt>
                <c:pt idx="2479">
                  <c:v>1730.3728540295708</c:v>
                </c:pt>
                <c:pt idx="2480">
                  <c:v>1920.5228439031862</c:v>
                </c:pt>
                <c:pt idx="2481">
                  <c:v>1756.1304730611275</c:v>
                </c:pt>
                <c:pt idx="2482">
                  <c:v>1641.9050160957859</c:v>
                </c:pt>
                <c:pt idx="2483">
                  <c:v>1704.6399174311152</c:v>
                </c:pt>
                <c:pt idx="2484">
                  <c:v>1680.6313005035697</c:v>
                </c:pt>
                <c:pt idx="2485">
                  <c:v>1810.4040632312967</c:v>
                </c:pt>
                <c:pt idx="2486">
                  <c:v>1718.2759311371146</c:v>
                </c:pt>
                <c:pt idx="2487">
                  <c:v>1907.1734364317958</c:v>
                </c:pt>
                <c:pt idx="2488">
                  <c:v>1383.7273329654683</c:v>
                </c:pt>
                <c:pt idx="2489">
                  <c:v>1468.0381085051208</c:v>
                </c:pt>
                <c:pt idx="2490">
                  <c:v>1460.8592226690751</c:v>
                </c:pt>
                <c:pt idx="2491">
                  <c:v>1353.4439645707978</c:v>
                </c:pt>
                <c:pt idx="2492">
                  <c:v>1374.1263315231804</c:v>
                </c:pt>
                <c:pt idx="2493">
                  <c:v>1463.5571647049414</c:v>
                </c:pt>
                <c:pt idx="2494">
                  <c:v>1579.2165173286999</c:v>
                </c:pt>
                <c:pt idx="2495">
                  <c:v>1448.3852967998491</c:v>
                </c:pt>
                <c:pt idx="2496">
                  <c:v>1465.2645083011128</c:v>
                </c:pt>
                <c:pt idx="2497">
                  <c:v>1397.1259259585124</c:v>
                </c:pt>
                <c:pt idx="2498">
                  <c:v>1465.6809021595345</c:v>
                </c:pt>
                <c:pt idx="2499">
                  <c:v>1423.5255994177664</c:v>
                </c:pt>
                <c:pt idx="2500">
                  <c:v>1452.7151258272634</c:v>
                </c:pt>
                <c:pt idx="2501">
                  <c:v>1517.6809596470423</c:v>
                </c:pt>
                <c:pt idx="2502">
                  <c:v>1458.1639840467076</c:v>
                </c:pt>
                <c:pt idx="2503">
                  <c:v>1406.0184970477867</c:v>
                </c:pt>
                <c:pt idx="2504">
                  <c:v>1480.2673917524426</c:v>
                </c:pt>
                <c:pt idx="2505">
                  <c:v>1501.3496184079004</c:v>
                </c:pt>
                <c:pt idx="2506">
                  <c:v>1424.7406508501838</c:v>
                </c:pt>
                <c:pt idx="2507">
                  <c:v>1466.3837376409399</c:v>
                </c:pt>
                <c:pt idx="2508">
                  <c:v>1455.8353168564902</c:v>
                </c:pt>
                <c:pt idx="2509">
                  <c:v>1452.7463948567708</c:v>
                </c:pt>
                <c:pt idx="2510">
                  <c:v>1456.5194584901978</c:v>
                </c:pt>
                <c:pt idx="2511">
                  <c:v>1389.6129854394014</c:v>
                </c:pt>
                <c:pt idx="2512">
                  <c:v>1410.2089701334635</c:v>
                </c:pt>
                <c:pt idx="2513">
                  <c:v>1441.4461989545591</c:v>
                </c:pt>
                <c:pt idx="2514">
                  <c:v>1456.8014407913772</c:v>
                </c:pt>
                <c:pt idx="2515">
                  <c:v>1389.4787309229187</c:v>
                </c:pt>
                <c:pt idx="2516">
                  <c:v>1391.0385622399974</c:v>
                </c:pt>
                <c:pt idx="2517">
                  <c:v>1470.9263953329694</c:v>
                </c:pt>
                <c:pt idx="2518">
                  <c:v>1453.9527896029279</c:v>
                </c:pt>
                <c:pt idx="2519">
                  <c:v>1372.0375061035156</c:v>
                </c:pt>
                <c:pt idx="2520">
                  <c:v>1451.0053392198352</c:v>
                </c:pt>
                <c:pt idx="2521">
                  <c:v>1420.0874486172613</c:v>
                </c:pt>
                <c:pt idx="2522">
                  <c:v>1465.2297993782863</c:v>
                </c:pt>
                <c:pt idx="2523">
                  <c:v>1489.7969069577334</c:v>
                </c:pt>
                <c:pt idx="2524">
                  <c:v>1499.8176363216369</c:v>
                </c:pt>
                <c:pt idx="2525">
                  <c:v>1404.3860142461895</c:v>
                </c:pt>
                <c:pt idx="2526">
                  <c:v>1419.2979720902574</c:v>
                </c:pt>
                <c:pt idx="2527">
                  <c:v>1379.8562777815193</c:v>
                </c:pt>
                <c:pt idx="2528">
                  <c:v>1513.4845236740045</c:v>
                </c:pt>
                <c:pt idx="2529">
                  <c:v>1406.3815466713565</c:v>
                </c:pt>
                <c:pt idx="2530">
                  <c:v>1432.1067128638699</c:v>
                </c:pt>
                <c:pt idx="2531">
                  <c:v>1467.4771400188577</c:v>
                </c:pt>
                <c:pt idx="2532">
                  <c:v>1444.8246292096333</c:v>
                </c:pt>
                <c:pt idx="2533">
                  <c:v>1458.1199762914089</c:v>
                </c:pt>
                <c:pt idx="2534">
                  <c:v>1458.0696541908171</c:v>
                </c:pt>
                <c:pt idx="2535">
                  <c:v>1473.9711533542077</c:v>
                </c:pt>
                <c:pt idx="2536">
                  <c:v>1452.983128324468</c:v>
                </c:pt>
                <c:pt idx="2537">
                  <c:v>1407.6606079749017</c:v>
                </c:pt>
                <c:pt idx="2538">
                  <c:v>1453.2032282902644</c:v>
                </c:pt>
                <c:pt idx="2539">
                  <c:v>1474.261802109299</c:v>
                </c:pt>
                <c:pt idx="2540">
                  <c:v>1457.0173739772533</c:v>
                </c:pt>
                <c:pt idx="2541">
                  <c:v>1404.5119813342703</c:v>
                </c:pt>
                <c:pt idx="2542">
                  <c:v>1470.3198142129868</c:v>
                </c:pt>
                <c:pt idx="2543">
                  <c:v>1429.1386479172752</c:v>
                </c:pt>
                <c:pt idx="2544">
                  <c:v>1394.1098224208943</c:v>
                </c:pt>
                <c:pt idx="2545">
                  <c:v>1380.8244534869527</c:v>
                </c:pt>
                <c:pt idx="2546">
                  <c:v>1454.6029621983334</c:v>
                </c:pt>
                <c:pt idx="2547">
                  <c:v>1455.1181846331069</c:v>
                </c:pt>
                <c:pt idx="2548">
                  <c:v>1458.5357536178255</c:v>
                </c:pt>
                <c:pt idx="2549">
                  <c:v>1416.1109608093539</c:v>
                </c:pt>
                <c:pt idx="2550">
                  <c:v>1454.8404541015625</c:v>
                </c:pt>
                <c:pt idx="2551">
                  <c:v>1428.0797451502006</c:v>
                </c:pt>
                <c:pt idx="2552">
                  <c:v>1402.9747387219466</c:v>
                </c:pt>
                <c:pt idx="2553">
                  <c:v>1441.290567259372</c:v>
                </c:pt>
                <c:pt idx="2554">
                  <c:v>1480.8020766076963</c:v>
                </c:pt>
                <c:pt idx="2555">
                  <c:v>1458.2939492727965</c:v>
                </c:pt>
                <c:pt idx="2556">
                  <c:v>1460.0471608068453</c:v>
                </c:pt>
                <c:pt idx="2557">
                  <c:v>1482.0338361536562</c:v>
                </c:pt>
                <c:pt idx="2558">
                  <c:v>1502.5194952713816</c:v>
                </c:pt>
                <c:pt idx="2559">
                  <c:v>1404.9435902010059</c:v>
                </c:pt>
                <c:pt idx="2560">
                  <c:v>1568.3501627359046</c:v>
                </c:pt>
                <c:pt idx="2561">
                  <c:v>1474.8383276241341</c:v>
                </c:pt>
                <c:pt idx="2562">
                  <c:v>1456.0825362365908</c:v>
                </c:pt>
                <c:pt idx="2563">
                  <c:v>1375.850085507072</c:v>
                </c:pt>
                <c:pt idx="2564">
                  <c:v>1390.1293061835581</c:v>
                </c:pt>
                <c:pt idx="2565">
                  <c:v>1406.4085959527727</c:v>
                </c:pt>
                <c:pt idx="2566">
                  <c:v>1438.6488452667886</c:v>
                </c:pt>
                <c:pt idx="2567">
                  <c:v>1436.1153696898311</c:v>
                </c:pt>
                <c:pt idx="2568">
                  <c:v>1390.5468050671354</c:v>
                </c:pt>
                <c:pt idx="2569">
                  <c:v>1543.6977721221688</c:v>
                </c:pt>
                <c:pt idx="2570">
                  <c:v>1520.55888671875</c:v>
                </c:pt>
                <c:pt idx="2571">
                  <c:v>1568.1026220929443</c:v>
                </c:pt>
                <c:pt idx="2572">
                  <c:v>1444.2415995829815</c:v>
                </c:pt>
                <c:pt idx="2573">
                  <c:v>1454.7827949344833</c:v>
                </c:pt>
                <c:pt idx="2574">
                  <c:v>1401.4167398679597</c:v>
                </c:pt>
                <c:pt idx="2575">
                  <c:v>1354.3453755351784</c:v>
                </c:pt>
                <c:pt idx="2576">
                  <c:v>1460.6565589009317</c:v>
                </c:pt>
                <c:pt idx="2577">
                  <c:v>1425.6241084756941</c:v>
                </c:pt>
                <c:pt idx="2578">
                  <c:v>1407.5326736650093</c:v>
                </c:pt>
                <c:pt idx="2579">
                  <c:v>1458.2289036788457</c:v>
                </c:pt>
                <c:pt idx="2580">
                  <c:v>1453.6848479794785</c:v>
                </c:pt>
                <c:pt idx="2581">
                  <c:v>1550.5836568009963</c:v>
                </c:pt>
                <c:pt idx="2582">
                  <c:v>1391.301297600894</c:v>
                </c:pt>
                <c:pt idx="2583">
                  <c:v>1418.7433152047406</c:v>
                </c:pt>
                <c:pt idx="2584">
                  <c:v>1358.0348112294009</c:v>
                </c:pt>
                <c:pt idx="2585">
                  <c:v>1413.4861997149869</c:v>
                </c:pt>
                <c:pt idx="2586">
                  <c:v>1423.9135098942741</c:v>
                </c:pt>
                <c:pt idx="2587">
                  <c:v>1501.5733769008091</c:v>
                </c:pt>
                <c:pt idx="2588">
                  <c:v>1435.9710263058273</c:v>
                </c:pt>
                <c:pt idx="2589">
                  <c:v>1427.8412210425306</c:v>
                </c:pt>
                <c:pt idx="2590">
                  <c:v>1513.7392358672753</c:v>
                </c:pt>
                <c:pt idx="2591">
                  <c:v>1471.0064491239782</c:v>
                </c:pt>
                <c:pt idx="2592">
                  <c:v>1458.7607939074958</c:v>
                </c:pt>
                <c:pt idx="2593">
                  <c:v>1413.250613190407</c:v>
                </c:pt>
                <c:pt idx="2594">
                  <c:v>1425.4613422747179</c:v>
                </c:pt>
                <c:pt idx="2595">
                  <c:v>1474.8808904612285</c:v>
                </c:pt>
                <c:pt idx="2596">
                  <c:v>1480.7627077409236</c:v>
                </c:pt>
                <c:pt idx="2597">
                  <c:v>1411.7942892516469</c:v>
                </c:pt>
                <c:pt idx="2598">
                  <c:v>1364.6212915039061</c:v>
                </c:pt>
                <c:pt idx="2599">
                  <c:v>1461.1473327123817</c:v>
                </c:pt>
                <c:pt idx="2600">
                  <c:v>1546.2542293648098</c:v>
                </c:pt>
                <c:pt idx="2601">
                  <c:v>1489.279080727943</c:v>
                </c:pt>
                <c:pt idx="2602">
                  <c:v>1492.0315135349738</c:v>
                </c:pt>
                <c:pt idx="2603">
                  <c:v>1499.0337447581273</c:v>
                </c:pt>
                <c:pt idx="2604">
                  <c:v>1556.6128327310669</c:v>
                </c:pt>
                <c:pt idx="2605">
                  <c:v>1540.5869993038132</c:v>
                </c:pt>
                <c:pt idx="2606">
                  <c:v>1580.7669968377977</c:v>
                </c:pt>
                <c:pt idx="2607">
                  <c:v>1570.7988715277777</c:v>
                </c:pt>
                <c:pt idx="2608">
                  <c:v>1569.4016445257171</c:v>
                </c:pt>
                <c:pt idx="2609">
                  <c:v>1536.0745169758932</c:v>
                </c:pt>
                <c:pt idx="2610">
                  <c:v>1428.6885154425461</c:v>
                </c:pt>
                <c:pt idx="2611">
                  <c:v>1426.2314583075276</c:v>
                </c:pt>
                <c:pt idx="2612">
                  <c:v>1493.434788059544</c:v>
                </c:pt>
                <c:pt idx="2613">
                  <c:v>1535.6266620068786</c:v>
                </c:pt>
                <c:pt idx="2614">
                  <c:v>1531.6552449623205</c:v>
                </c:pt>
                <c:pt idx="2615">
                  <c:v>1433.9147331959632</c:v>
                </c:pt>
                <c:pt idx="2616">
                  <c:v>1494.9464886866579</c:v>
                </c:pt>
                <c:pt idx="2617">
                  <c:v>1422.8049150998277</c:v>
                </c:pt>
                <c:pt idx="2618">
                  <c:v>1402.173503650966</c:v>
                </c:pt>
                <c:pt idx="2619">
                  <c:v>1514.9836328534461</c:v>
                </c:pt>
                <c:pt idx="2620">
                  <c:v>1472.8335253858427</c:v>
                </c:pt>
                <c:pt idx="2621">
                  <c:v>1463.6122728004509</c:v>
                </c:pt>
                <c:pt idx="2622">
                  <c:v>1514.7976487864007</c:v>
                </c:pt>
                <c:pt idx="2623">
                  <c:v>1564.665808508704</c:v>
                </c:pt>
                <c:pt idx="2624">
                  <c:v>1402.9736918738824</c:v>
                </c:pt>
                <c:pt idx="2625">
                  <c:v>1462.493624912219</c:v>
                </c:pt>
                <c:pt idx="2626">
                  <c:v>1567.7663832273288</c:v>
                </c:pt>
                <c:pt idx="2627">
                  <c:v>1416.6596335386619</c:v>
                </c:pt>
                <c:pt idx="2628">
                  <c:v>1416.3628976486193</c:v>
                </c:pt>
                <c:pt idx="2629">
                  <c:v>1426.8080758843255</c:v>
                </c:pt>
                <c:pt idx="2630">
                  <c:v>1470.8334489515066</c:v>
                </c:pt>
                <c:pt idx="2631">
                  <c:v>1545.0407037960974</c:v>
                </c:pt>
                <c:pt idx="2632">
                  <c:v>1433.4978336444622</c:v>
                </c:pt>
                <c:pt idx="2633">
                  <c:v>1420.5122367044189</c:v>
                </c:pt>
                <c:pt idx="2634">
                  <c:v>1395.8004546392531</c:v>
                </c:pt>
                <c:pt idx="2635">
                  <c:v>1379.0544152000527</c:v>
                </c:pt>
                <c:pt idx="2636">
                  <c:v>1426.8196118418173</c:v>
                </c:pt>
                <c:pt idx="2637">
                  <c:v>1394.3908967869256</c:v>
                </c:pt>
                <c:pt idx="2638">
                  <c:v>1473.9865236535536</c:v>
                </c:pt>
                <c:pt idx="2639">
                  <c:v>1351.0524113016918</c:v>
                </c:pt>
                <c:pt idx="2640">
                  <c:v>1443.6352802391434</c:v>
                </c:pt>
                <c:pt idx="2641">
                  <c:v>1407.3254660948578</c:v>
                </c:pt>
                <c:pt idx="2642">
                  <c:v>1388.1444730473718</c:v>
                </c:pt>
                <c:pt idx="2643">
                  <c:v>1365.55851784073</c:v>
                </c:pt>
                <c:pt idx="2644">
                  <c:v>1404.6825903166764</c:v>
                </c:pt>
                <c:pt idx="2645">
                  <c:v>1402.2727568134303</c:v>
                </c:pt>
                <c:pt idx="2646">
                  <c:v>1513.0120675223213</c:v>
                </c:pt>
                <c:pt idx="2647">
                  <c:v>1877.8261245629517</c:v>
                </c:pt>
                <c:pt idx="2648">
                  <c:v>2036.3847803049748</c:v>
                </c:pt>
                <c:pt idx="2649">
                  <c:v>1858.5146497005685</c:v>
                </c:pt>
                <c:pt idx="2650">
                  <c:v>1877.0967293928798</c:v>
                </c:pt>
                <c:pt idx="2651">
                  <c:v>1717.3982863437982</c:v>
                </c:pt>
                <c:pt idx="2652">
                  <c:v>1976.4195314574295</c:v>
                </c:pt>
                <c:pt idx="2653">
                  <c:v>2402.8893631061896</c:v>
                </c:pt>
                <c:pt idx="2654">
                  <c:v>2407.6973302776955</c:v>
                </c:pt>
                <c:pt idx="2655">
                  <c:v>1881.0799150625651</c:v>
                </c:pt>
                <c:pt idx="2656">
                  <c:v>2354.1715880843349</c:v>
                </c:pt>
                <c:pt idx="2657">
                  <c:v>2178.7342464854378</c:v>
                </c:pt>
                <c:pt idx="2658">
                  <c:v>2124.7023106205006</c:v>
                </c:pt>
                <c:pt idx="2659">
                  <c:v>2218.2889154841773</c:v>
                </c:pt>
                <c:pt idx="2660">
                  <c:v>2146.9238165237743</c:v>
                </c:pt>
                <c:pt idx="2661">
                  <c:v>2387.4849594752591</c:v>
                </c:pt>
                <c:pt idx="2662">
                  <c:v>1601.4481422935175</c:v>
                </c:pt>
                <c:pt idx="2663">
                  <c:v>2759.5818963847823</c:v>
                </c:pt>
                <c:pt idx="2664">
                  <c:v>2204.4638615830763</c:v>
                </c:pt>
                <c:pt idx="2665">
                  <c:v>1882.3242090765036</c:v>
                </c:pt>
                <c:pt idx="2666">
                  <c:v>1927.1007991871143</c:v>
                </c:pt>
                <c:pt idx="2667">
                  <c:v>1997.1754417148538</c:v>
                </c:pt>
                <c:pt idx="2668">
                  <c:v>1904.1417717039797</c:v>
                </c:pt>
                <c:pt idx="2669">
                  <c:v>1872.2446453650514</c:v>
                </c:pt>
                <c:pt idx="2670">
                  <c:v>2265.9843867946315</c:v>
                </c:pt>
                <c:pt idx="2671">
                  <c:v>2420.2046353652499</c:v>
                </c:pt>
                <c:pt idx="2672">
                  <c:v>2158.3228957996453</c:v>
                </c:pt>
                <c:pt idx="2673">
                  <c:v>2170.4245045302218</c:v>
                </c:pt>
                <c:pt idx="2674">
                  <c:v>1998.5988428669591</c:v>
                </c:pt>
                <c:pt idx="2675">
                  <c:v>1850.3559410559806</c:v>
                </c:pt>
                <c:pt idx="2676">
                  <c:v>2313.793984211216</c:v>
                </c:pt>
                <c:pt idx="2677">
                  <c:v>2426.7523294811913</c:v>
                </c:pt>
                <c:pt idx="2678">
                  <c:v>1348.2532047133848</c:v>
                </c:pt>
                <c:pt idx="2679">
                  <c:v>1461.0435525473063</c:v>
                </c:pt>
                <c:pt idx="2680">
                  <c:v>1355.3052508298592</c:v>
                </c:pt>
                <c:pt idx="2681">
                  <c:v>1380.1228009985361</c:v>
                </c:pt>
                <c:pt idx="2682">
                  <c:v>1351.3047632966941</c:v>
                </c:pt>
                <c:pt idx="2683">
                  <c:v>1358.8168560821775</c:v>
                </c:pt>
                <c:pt idx="2684">
                  <c:v>1376.6097705078125</c:v>
                </c:pt>
                <c:pt idx="2685">
                  <c:v>1356.2969913099664</c:v>
                </c:pt>
                <c:pt idx="2686">
                  <c:v>1351.4956992533998</c:v>
                </c:pt>
                <c:pt idx="2687">
                  <c:v>1377.230224609375</c:v>
                </c:pt>
                <c:pt idx="2688">
                  <c:v>1361.1958687379188</c:v>
                </c:pt>
                <c:pt idx="2689">
                  <c:v>1356.2087237922512</c:v>
                </c:pt>
                <c:pt idx="2690">
                  <c:v>1348.069271377517</c:v>
                </c:pt>
                <c:pt idx="2691">
                  <c:v>1348.273709736173</c:v>
                </c:pt>
                <c:pt idx="2692">
                  <c:v>1367.761153824956</c:v>
                </c:pt>
                <c:pt idx="2693">
                  <c:v>1367.6800012588501</c:v>
                </c:pt>
                <c:pt idx="2694">
                  <c:v>1361.489500080881</c:v>
                </c:pt>
                <c:pt idx="2695">
                  <c:v>1376.4088685278798</c:v>
                </c:pt>
                <c:pt idx="2696">
                  <c:v>1361.3739359259062</c:v>
                </c:pt>
                <c:pt idx="2697">
                  <c:v>1367.2611266297179</c:v>
                </c:pt>
                <c:pt idx="2698">
                  <c:v>1359.3111919117393</c:v>
                </c:pt>
                <c:pt idx="2699">
                  <c:v>1359.4896742078993</c:v>
                </c:pt>
                <c:pt idx="2700">
                  <c:v>1360.1538548519736</c:v>
                </c:pt>
                <c:pt idx="2701">
                  <c:v>1395.4388764288558</c:v>
                </c:pt>
                <c:pt idx="2702">
                  <c:v>1372.6920801813026</c:v>
                </c:pt>
                <c:pt idx="2703">
                  <c:v>1356.7259638437968</c:v>
                </c:pt>
                <c:pt idx="2704">
                  <c:v>1352.3742320518322</c:v>
                </c:pt>
                <c:pt idx="2705">
                  <c:v>1357.380008581913</c:v>
                </c:pt>
                <c:pt idx="2706">
                  <c:v>1392.1567123237699</c:v>
                </c:pt>
                <c:pt idx="2707">
                  <c:v>1358.4451645752938</c:v>
                </c:pt>
                <c:pt idx="2708">
                  <c:v>1353.6030347104138</c:v>
                </c:pt>
                <c:pt idx="2709">
                  <c:v>1346.5726096413352</c:v>
                </c:pt>
                <c:pt idx="2710">
                  <c:v>1394.6112178282381</c:v>
                </c:pt>
                <c:pt idx="2711">
                  <c:v>1357.6319821522418</c:v>
                </c:pt>
                <c:pt idx="2712">
                  <c:v>1426.8899550217848</c:v>
                </c:pt>
                <c:pt idx="2713">
                  <c:v>1348.774699430038</c:v>
                </c:pt>
                <c:pt idx="2714">
                  <c:v>1346.5811978234883</c:v>
                </c:pt>
                <c:pt idx="2715">
                  <c:v>1361.2319433550842</c:v>
                </c:pt>
                <c:pt idx="2716">
                  <c:v>1395.061638931634</c:v>
                </c:pt>
                <c:pt idx="2717">
                  <c:v>1370.4710269971258</c:v>
                </c:pt>
                <c:pt idx="2718">
                  <c:v>1354.1363382518068</c:v>
                </c:pt>
                <c:pt idx="2719">
                  <c:v>1380.4423523093374</c:v>
                </c:pt>
                <c:pt idx="2720">
                  <c:v>1348.9706466345199</c:v>
                </c:pt>
                <c:pt idx="2721">
                  <c:v>1407.8800578326677</c:v>
                </c:pt>
                <c:pt idx="2722">
                  <c:v>1371.403222802506</c:v>
                </c:pt>
                <c:pt idx="2723">
                  <c:v>1355.7758225111934</c:v>
                </c:pt>
                <c:pt idx="2724">
                  <c:v>1351.5245593915395</c:v>
                </c:pt>
                <c:pt idx="2725">
                  <c:v>1363.787829820958</c:v>
                </c:pt>
                <c:pt idx="2726">
                  <c:v>1370.0497997811369</c:v>
                </c:pt>
                <c:pt idx="2727">
                  <c:v>1365.2627899418344</c:v>
                </c:pt>
                <c:pt idx="2728">
                  <c:v>1363.9270351942398</c:v>
                </c:pt>
                <c:pt idx="2729">
                  <c:v>1348.2265047262642</c:v>
                </c:pt>
                <c:pt idx="2730">
                  <c:v>1345.2359969966965</c:v>
                </c:pt>
                <c:pt idx="2731">
                  <c:v>1354.9742891269675</c:v>
                </c:pt>
                <c:pt idx="2732">
                  <c:v>1361.1376359092999</c:v>
                </c:pt>
                <c:pt idx="2733">
                  <c:v>1364.9654588192557</c:v>
                </c:pt>
                <c:pt idx="2734">
                  <c:v>1459.8190085908875</c:v>
                </c:pt>
                <c:pt idx="2735">
                  <c:v>1371.7543351125501</c:v>
                </c:pt>
                <c:pt idx="2736">
                  <c:v>1377.0227701678111</c:v>
                </c:pt>
                <c:pt idx="2737">
                  <c:v>1349.6372467057051</c:v>
                </c:pt>
                <c:pt idx="2738">
                  <c:v>1358.3768071713655</c:v>
                </c:pt>
                <c:pt idx="2739">
                  <c:v>1389.1529187654194</c:v>
                </c:pt>
                <c:pt idx="2740">
                  <c:v>1413.6497131380279</c:v>
                </c:pt>
                <c:pt idx="2741">
                  <c:v>1550.4386436569205</c:v>
                </c:pt>
                <c:pt idx="2742">
                  <c:v>1506.1249779898797</c:v>
                </c:pt>
                <c:pt idx="2743">
                  <c:v>1351.7768668199567</c:v>
                </c:pt>
                <c:pt idx="2744">
                  <c:v>1349.900492801883</c:v>
                </c:pt>
                <c:pt idx="2745">
                  <c:v>1548.6086703567541</c:v>
                </c:pt>
                <c:pt idx="2746">
                  <c:v>1353.30627095458</c:v>
                </c:pt>
                <c:pt idx="2747">
                  <c:v>1355.2748664222893</c:v>
                </c:pt>
                <c:pt idx="2748">
                  <c:v>1361.4048757549479</c:v>
                </c:pt>
                <c:pt idx="2749">
                  <c:v>1444.2261475812038</c:v>
                </c:pt>
                <c:pt idx="2750">
                  <c:v>1449.9373270502986</c:v>
                </c:pt>
                <c:pt idx="2751">
                  <c:v>1367.5310577249304</c:v>
                </c:pt>
                <c:pt idx="2752">
                  <c:v>1369.7953585066775</c:v>
                </c:pt>
                <c:pt idx="2753">
                  <c:v>1355.0421743395984</c:v>
                </c:pt>
                <c:pt idx="2754">
                  <c:v>1454.5607958011153</c:v>
                </c:pt>
                <c:pt idx="2755">
                  <c:v>1497.8575701806728</c:v>
                </c:pt>
                <c:pt idx="2756">
                  <c:v>1547.9805155052329</c:v>
                </c:pt>
                <c:pt idx="2757">
                  <c:v>1588.2659215295605</c:v>
                </c:pt>
                <c:pt idx="2758">
                  <c:v>1484.3882363167254</c:v>
                </c:pt>
                <c:pt idx="2759">
                  <c:v>1350.1615078387968</c:v>
                </c:pt>
                <c:pt idx="2760">
                  <c:v>1382.8050363939863</c:v>
                </c:pt>
                <c:pt idx="2761">
                  <c:v>1494.3225512598815</c:v>
                </c:pt>
                <c:pt idx="2762">
                  <c:v>1561.0564037695028</c:v>
                </c:pt>
                <c:pt idx="2763">
                  <c:v>1508.4884298305319</c:v>
                </c:pt>
                <c:pt idx="2764">
                  <c:v>1563.585909201882</c:v>
                </c:pt>
                <c:pt idx="2765">
                  <c:v>1356.367342304251</c:v>
                </c:pt>
                <c:pt idx="2766">
                  <c:v>1352.6069963004834</c:v>
                </c:pt>
                <c:pt idx="2767">
                  <c:v>1391.5820506026105</c:v>
                </c:pt>
                <c:pt idx="2768">
                  <c:v>1439.3592032159913</c:v>
                </c:pt>
                <c:pt idx="2769">
                  <c:v>1358.2532309229352</c:v>
                </c:pt>
                <c:pt idx="2770">
                  <c:v>1354.8484441470221</c:v>
                </c:pt>
                <c:pt idx="2771">
                  <c:v>1548.5931394809886</c:v>
                </c:pt>
                <c:pt idx="2772">
                  <c:v>1352.6275220136733</c:v>
                </c:pt>
                <c:pt idx="2773">
                  <c:v>1351.590692822077</c:v>
                </c:pt>
                <c:pt idx="2774">
                  <c:v>1398.9151542889783</c:v>
                </c:pt>
                <c:pt idx="2775">
                  <c:v>1485.6763170118973</c:v>
                </c:pt>
                <c:pt idx="2776">
                  <c:v>1458.0413657563308</c:v>
                </c:pt>
                <c:pt idx="2777">
                  <c:v>1361.4069414214437</c:v>
                </c:pt>
                <c:pt idx="2778">
                  <c:v>1515.3125547235663</c:v>
                </c:pt>
                <c:pt idx="2779">
                  <c:v>1353.5436819744925</c:v>
                </c:pt>
                <c:pt idx="2780">
                  <c:v>1355.835393521269</c:v>
                </c:pt>
                <c:pt idx="2781">
                  <c:v>1511.1724300608917</c:v>
                </c:pt>
                <c:pt idx="2782">
                  <c:v>1468.52188580436</c:v>
                </c:pt>
                <c:pt idx="2783">
                  <c:v>1496.4231649568765</c:v>
                </c:pt>
                <c:pt idx="2784">
                  <c:v>1368.7528429998868</c:v>
                </c:pt>
                <c:pt idx="2785">
                  <c:v>1364.8409352580861</c:v>
                </c:pt>
                <c:pt idx="2786">
                  <c:v>1417.5938220589235</c:v>
                </c:pt>
                <c:pt idx="2787">
                  <c:v>1517.3901465322458</c:v>
                </c:pt>
                <c:pt idx="2788">
                  <c:v>1486.0896765466639</c:v>
                </c:pt>
                <c:pt idx="2789">
                  <c:v>1361.3592524304224</c:v>
                </c:pt>
                <c:pt idx="2790">
                  <c:v>1529.169548724205</c:v>
                </c:pt>
                <c:pt idx="2791">
                  <c:v>1524.4456489304989</c:v>
                </c:pt>
                <c:pt idx="2792">
                  <c:v>1478.3180483610734</c:v>
                </c:pt>
                <c:pt idx="2793">
                  <c:v>1349.906760123557</c:v>
                </c:pt>
                <c:pt idx="2794">
                  <c:v>1350.2519852257799</c:v>
                </c:pt>
                <c:pt idx="2795">
                  <c:v>1502.6739687376385</c:v>
                </c:pt>
                <c:pt idx="2796">
                  <c:v>1349.5142173149518</c:v>
                </c:pt>
                <c:pt idx="2797">
                  <c:v>1348.6164589235634</c:v>
                </c:pt>
                <c:pt idx="2798">
                  <c:v>1575.4625766826516</c:v>
                </c:pt>
                <c:pt idx="2799">
                  <c:v>1538.2233160500748</c:v>
                </c:pt>
                <c:pt idx="2800">
                  <c:v>1494.5568769363638</c:v>
                </c:pt>
                <c:pt idx="2801">
                  <c:v>1361.0858217199734</c:v>
                </c:pt>
                <c:pt idx="2802">
                  <c:v>1477.9528410891546</c:v>
                </c:pt>
                <c:pt idx="2803">
                  <c:v>1355.8644205038333</c:v>
                </c:pt>
                <c:pt idx="2804">
                  <c:v>1546.1779751804859</c:v>
                </c:pt>
                <c:pt idx="2805">
                  <c:v>1351.5737165839751</c:v>
                </c:pt>
                <c:pt idx="2806">
                  <c:v>1569.2700650355805</c:v>
                </c:pt>
                <c:pt idx="2807">
                  <c:v>1530.0819133980999</c:v>
                </c:pt>
                <c:pt idx="2808">
                  <c:v>1349.1809447123521</c:v>
                </c:pt>
                <c:pt idx="2809">
                  <c:v>1349.3279309146619</c:v>
                </c:pt>
                <c:pt idx="2810">
                  <c:v>1349.0085645134066</c:v>
                </c:pt>
                <c:pt idx="2811">
                  <c:v>1351.1763197225969</c:v>
                </c:pt>
                <c:pt idx="2812">
                  <c:v>1363.9137518069165</c:v>
                </c:pt>
                <c:pt idx="2813">
                  <c:v>1356.637614335164</c:v>
                </c:pt>
                <c:pt idx="2814">
                  <c:v>1352.6165566815587</c:v>
                </c:pt>
                <c:pt idx="2815">
                  <c:v>1353.4420377638578</c:v>
                </c:pt>
                <c:pt idx="2816">
                  <c:v>1362.9627500261579</c:v>
                </c:pt>
                <c:pt idx="2817">
                  <c:v>2217.0244197853895</c:v>
                </c:pt>
                <c:pt idx="2818">
                  <c:v>2320.5465528194236</c:v>
                </c:pt>
                <c:pt idx="2819">
                  <c:v>2297.6752699676144</c:v>
                </c:pt>
                <c:pt idx="2820">
                  <c:v>2289.2699246964289</c:v>
                </c:pt>
                <c:pt idx="2821">
                  <c:v>2354.671721950499</c:v>
                </c:pt>
                <c:pt idx="2822">
                  <c:v>2393.5248761048665</c:v>
                </c:pt>
                <c:pt idx="2823">
                  <c:v>2102.2938010845246</c:v>
                </c:pt>
                <c:pt idx="2824">
                  <c:v>2432.4935010167733</c:v>
                </c:pt>
                <c:pt idx="2825">
                  <c:v>2248.5629456175252</c:v>
                </c:pt>
                <c:pt idx="2826">
                  <c:v>2134.3429119266266</c:v>
                </c:pt>
                <c:pt idx="2827">
                  <c:v>2044.1616715791463</c:v>
                </c:pt>
                <c:pt idx="2828">
                  <c:v>2366.2806879451423</c:v>
                </c:pt>
                <c:pt idx="2829">
                  <c:v>2384.7886528541908</c:v>
                </c:pt>
                <c:pt idx="2830">
                  <c:v>2347.4937714367379</c:v>
                </c:pt>
                <c:pt idx="2831">
                  <c:v>2202.4027413547847</c:v>
                </c:pt>
                <c:pt idx="2832">
                  <c:v>1350.4505241068175</c:v>
                </c:pt>
                <c:pt idx="2833">
                  <c:v>1350.5591474501468</c:v>
                </c:pt>
                <c:pt idx="2834">
                  <c:v>1351.4324882537965</c:v>
                </c:pt>
                <c:pt idx="2835">
                  <c:v>1353.3147337312282</c:v>
                </c:pt>
                <c:pt idx="2836">
                  <c:v>1346.9929258513</c:v>
                </c:pt>
                <c:pt idx="2837">
                  <c:v>1345.1606864055243</c:v>
                </c:pt>
                <c:pt idx="2838">
                  <c:v>1345.2281436681976</c:v>
                </c:pt>
                <c:pt idx="2839">
                  <c:v>1355.9868304718814</c:v>
                </c:pt>
                <c:pt idx="2840">
                  <c:v>1345.5643740448611</c:v>
                </c:pt>
                <c:pt idx="2841">
                  <c:v>1354.905131065515</c:v>
                </c:pt>
                <c:pt idx="2842">
                  <c:v>1350.3835126931729</c:v>
                </c:pt>
                <c:pt idx="2843">
                  <c:v>1351.5594412988598</c:v>
                </c:pt>
                <c:pt idx="2844">
                  <c:v>1349.8674015792897</c:v>
                </c:pt>
                <c:pt idx="2845">
                  <c:v>1376.2734925643258</c:v>
                </c:pt>
                <c:pt idx="2846">
                  <c:v>1352.6959037079585</c:v>
                </c:pt>
                <c:pt idx="2847">
                  <c:v>1346.3885343589275</c:v>
                </c:pt>
                <c:pt idx="2848">
                  <c:v>1357.5423664708292</c:v>
                </c:pt>
                <c:pt idx="2849">
                  <c:v>1345.8152348604681</c:v>
                </c:pt>
                <c:pt idx="2850">
                  <c:v>1349.0038520977866</c:v>
                </c:pt>
                <c:pt idx="2851">
                  <c:v>1345.163771595348</c:v>
                </c:pt>
                <c:pt idx="2852">
                  <c:v>1345.5734138594257</c:v>
                </c:pt>
                <c:pt idx="2853">
                  <c:v>1345.1521880823539</c:v>
                </c:pt>
                <c:pt idx="2854">
                  <c:v>2048.2838145553619</c:v>
                </c:pt>
                <c:pt idx="2855">
                  <c:v>2117.3236422411946</c:v>
                </c:pt>
                <c:pt idx="2856">
                  <c:v>1976.3837268655182</c:v>
                </c:pt>
                <c:pt idx="2857">
                  <c:v>2010.2398819445027</c:v>
                </c:pt>
                <c:pt idx="2858">
                  <c:v>2054.655843940352</c:v>
                </c:pt>
                <c:pt idx="2859">
                  <c:v>2445.2304131916339</c:v>
                </c:pt>
                <c:pt idx="2860">
                  <c:v>2156.6388018444259</c:v>
                </c:pt>
                <c:pt idx="2861">
                  <c:v>1350.1287229241877</c:v>
                </c:pt>
                <c:pt idx="2862">
                  <c:v>1348.3087218633973</c:v>
                </c:pt>
                <c:pt idx="2863">
                  <c:v>1345.3721463095817</c:v>
                </c:pt>
                <c:pt idx="2864">
                  <c:v>1347.5990569551113</c:v>
                </c:pt>
                <c:pt idx="2865">
                  <c:v>1349.2426101863116</c:v>
                </c:pt>
                <c:pt idx="2866">
                  <c:v>1351.2571356134101</c:v>
                </c:pt>
                <c:pt idx="2867">
                  <c:v>1434.8915838510179</c:v>
                </c:pt>
                <c:pt idx="2868">
                  <c:v>1353.8439557999743</c:v>
                </c:pt>
                <c:pt idx="2869">
                  <c:v>1351.1461408604839</c:v>
                </c:pt>
                <c:pt idx="2870">
                  <c:v>1348.1084292692606</c:v>
                </c:pt>
                <c:pt idx="2871">
                  <c:v>1699.3743971715649</c:v>
                </c:pt>
                <c:pt idx="2872">
                  <c:v>2321.4693749690637</c:v>
                </c:pt>
                <c:pt idx="2873">
                  <c:v>2009.8711826086867</c:v>
                </c:pt>
                <c:pt idx="2874">
                  <c:v>1909.8838854104793</c:v>
                </c:pt>
                <c:pt idx="2875">
                  <c:v>2020.9038033085078</c:v>
                </c:pt>
                <c:pt idx="2876">
                  <c:v>2021.042936092228</c:v>
                </c:pt>
                <c:pt idx="2877">
                  <c:v>1857.8325373919229</c:v>
                </c:pt>
                <c:pt idx="2878">
                  <c:v>2020.9591739228713</c:v>
                </c:pt>
                <c:pt idx="2879">
                  <c:v>1750.4775870466485</c:v>
                </c:pt>
                <c:pt idx="2880">
                  <c:v>2082.6653278272679</c:v>
                </c:pt>
                <c:pt idx="2881">
                  <c:v>1801.7878765455537</c:v>
                </c:pt>
                <c:pt idx="2882">
                  <c:v>1865.5145782230948</c:v>
                </c:pt>
                <c:pt idx="2883">
                  <c:v>2146.9072576257845</c:v>
                </c:pt>
                <c:pt idx="2884">
                  <c:v>1935.0466560982327</c:v>
                </c:pt>
                <c:pt idx="2885">
                  <c:v>1961.7245309041089</c:v>
                </c:pt>
                <c:pt idx="2886">
                  <c:v>1814.213039036483</c:v>
                </c:pt>
                <c:pt idx="2887">
                  <c:v>1761.5203073374287</c:v>
                </c:pt>
                <c:pt idx="2888">
                  <c:v>1826.7628074143067</c:v>
                </c:pt>
                <c:pt idx="2889">
                  <c:v>1795.0216955834053</c:v>
                </c:pt>
                <c:pt idx="2890">
                  <c:v>2118.347622305314</c:v>
                </c:pt>
                <c:pt idx="2891">
                  <c:v>1812.5229835605542</c:v>
                </c:pt>
                <c:pt idx="2892">
                  <c:v>1657.2219071197806</c:v>
                </c:pt>
                <c:pt idx="2893">
                  <c:v>1776.7120002878162</c:v>
                </c:pt>
                <c:pt idx="2894">
                  <c:v>1739.516209903145</c:v>
                </c:pt>
                <c:pt idx="2895">
                  <c:v>1669.8963427492379</c:v>
                </c:pt>
                <c:pt idx="2896">
                  <c:v>1924.3084467791361</c:v>
                </c:pt>
                <c:pt idx="2897">
                  <c:v>1932.279654659442</c:v>
                </c:pt>
                <c:pt idx="2898">
                  <c:v>2215.0543653747404</c:v>
                </c:pt>
                <c:pt idx="2899">
                  <c:v>1590.4093349152599</c:v>
                </c:pt>
                <c:pt idx="2900">
                  <c:v>1894.8119174844076</c:v>
                </c:pt>
                <c:pt idx="2901">
                  <c:v>2152.5515105107779</c:v>
                </c:pt>
                <c:pt idx="2902">
                  <c:v>2106.0154394247593</c:v>
                </c:pt>
                <c:pt idx="2903">
                  <c:v>2011.6120371352772</c:v>
                </c:pt>
                <c:pt idx="2904">
                  <c:v>2005.3938584050932</c:v>
                </c:pt>
                <c:pt idx="2905">
                  <c:v>1643.1969614375257</c:v>
                </c:pt>
                <c:pt idx="2906">
                  <c:v>1545.7813335217927</c:v>
                </c:pt>
                <c:pt idx="2907">
                  <c:v>1829.478529268589</c:v>
                </c:pt>
                <c:pt idx="2908">
                  <c:v>2272.0350492173347</c:v>
                </c:pt>
                <c:pt idx="2909">
                  <c:v>2192.3047396097336</c:v>
                </c:pt>
                <c:pt idx="2910">
                  <c:v>2334.768214329391</c:v>
                </c:pt>
                <c:pt idx="2911">
                  <c:v>2279.5963317193864</c:v>
                </c:pt>
                <c:pt idx="2912">
                  <c:v>2365.6529675462848</c:v>
                </c:pt>
                <c:pt idx="2913">
                  <c:v>1718.911510641117</c:v>
                </c:pt>
                <c:pt idx="2914">
                  <c:v>2294.3011435275862</c:v>
                </c:pt>
                <c:pt idx="2915">
                  <c:v>2008.7585609467303</c:v>
                </c:pt>
                <c:pt idx="2916">
                  <c:v>1917.0755278358163</c:v>
                </c:pt>
                <c:pt idx="2917">
                  <c:v>2230.3175126742044</c:v>
                </c:pt>
                <c:pt idx="2918">
                  <c:v>2408.7416950791417</c:v>
                </c:pt>
                <c:pt idx="2919">
                  <c:v>2183.5515540292399</c:v>
                </c:pt>
                <c:pt idx="2920">
                  <c:v>2578.4995552221576</c:v>
                </c:pt>
                <c:pt idx="2921">
                  <c:v>2147.5902002578491</c:v>
                </c:pt>
                <c:pt idx="2922">
                  <c:v>1993.1931146871632</c:v>
                </c:pt>
                <c:pt idx="2923">
                  <c:v>2269.594021681316</c:v>
                </c:pt>
                <c:pt idx="2924">
                  <c:v>1950.5433188719328</c:v>
                </c:pt>
                <c:pt idx="2925">
                  <c:v>1749.2868988336036</c:v>
                </c:pt>
                <c:pt idx="2926">
                  <c:v>2125.0957829049507</c:v>
                </c:pt>
                <c:pt idx="2927">
                  <c:v>2019.3073398676568</c:v>
                </c:pt>
                <c:pt idx="2928">
                  <c:v>2383.0416917797534</c:v>
                </c:pt>
                <c:pt idx="2929">
                  <c:v>2107.9727315303926</c:v>
                </c:pt>
                <c:pt idx="2930">
                  <c:v>2575.2524587896805</c:v>
                </c:pt>
                <c:pt idx="2931">
                  <c:v>1754.1114117579477</c:v>
                </c:pt>
                <c:pt idx="2932">
                  <c:v>2117.3336052567738</c:v>
                </c:pt>
                <c:pt idx="2933">
                  <c:v>2274.1848654072496</c:v>
                </c:pt>
                <c:pt idx="2934">
                  <c:v>2062.8134027737292</c:v>
                </c:pt>
                <c:pt idx="2935">
                  <c:v>2305.6748495922684</c:v>
                </c:pt>
                <c:pt idx="2936">
                  <c:v>2035.3691319831335</c:v>
                </c:pt>
                <c:pt idx="2937">
                  <c:v>2493.1944244459019</c:v>
                </c:pt>
                <c:pt idx="2938">
                  <c:v>1825.732475075853</c:v>
                </c:pt>
                <c:pt idx="2939">
                  <c:v>2145.785632277426</c:v>
                </c:pt>
                <c:pt idx="2940">
                  <c:v>2384.9645803830899</c:v>
                </c:pt>
                <c:pt idx="2941">
                  <c:v>1428.8222444698756</c:v>
                </c:pt>
                <c:pt idx="2942">
                  <c:v>1469.8302960669089</c:v>
                </c:pt>
                <c:pt idx="2943">
                  <c:v>1430.0700648716518</c:v>
                </c:pt>
                <c:pt idx="2944">
                  <c:v>1427.1433857019356</c:v>
                </c:pt>
                <c:pt idx="2945">
                  <c:v>1396.5479919052916</c:v>
                </c:pt>
                <c:pt idx="2946">
                  <c:v>1567.5736917670777</c:v>
                </c:pt>
                <c:pt idx="2947">
                  <c:v>1385.2153893707373</c:v>
                </c:pt>
                <c:pt idx="2948">
                  <c:v>1368.3813893863569</c:v>
                </c:pt>
                <c:pt idx="2949">
                  <c:v>1394.6318356921324</c:v>
                </c:pt>
                <c:pt idx="2950">
                  <c:v>1381.7688540997037</c:v>
                </c:pt>
                <c:pt idx="2951">
                  <c:v>1521.0582743852342</c:v>
                </c:pt>
                <c:pt idx="2952">
                  <c:v>1399.5329741136327</c:v>
                </c:pt>
                <c:pt idx="2953">
                  <c:v>1415.4102061498963</c:v>
                </c:pt>
                <c:pt idx="2954">
                  <c:v>1382.8090519862149</c:v>
                </c:pt>
                <c:pt idx="2955">
                  <c:v>1357.1514168071033</c:v>
                </c:pt>
                <c:pt idx="2956">
                  <c:v>1608.5062054772941</c:v>
                </c:pt>
                <c:pt idx="2957">
                  <c:v>1470.8682211851462</c:v>
                </c:pt>
                <c:pt idx="2958">
                  <c:v>1416.7536890633294</c:v>
                </c:pt>
                <c:pt idx="2959">
                  <c:v>1553.8553418039928</c:v>
                </c:pt>
                <c:pt idx="2960">
                  <c:v>1570.6749728220814</c:v>
                </c:pt>
                <c:pt idx="2961">
                  <c:v>1449.2797457601773</c:v>
                </c:pt>
                <c:pt idx="2962">
                  <c:v>1486.0058198348336</c:v>
                </c:pt>
                <c:pt idx="2963">
                  <c:v>1448.4555000379248</c:v>
                </c:pt>
                <c:pt idx="2964">
                  <c:v>1415.5252905752145</c:v>
                </c:pt>
                <c:pt idx="2965">
                  <c:v>1402.2389489746095</c:v>
                </c:pt>
                <c:pt idx="2966">
                  <c:v>1428.4344127804206</c:v>
                </c:pt>
                <c:pt idx="2967">
                  <c:v>1387.3988439464035</c:v>
                </c:pt>
                <c:pt idx="2968">
                  <c:v>1537.6682911408254</c:v>
                </c:pt>
                <c:pt idx="2969">
                  <c:v>1432.4587782071842</c:v>
                </c:pt>
                <c:pt idx="2970">
                  <c:v>1606.8441088502095</c:v>
                </c:pt>
                <c:pt idx="2971">
                  <c:v>1396.7511866714015</c:v>
                </c:pt>
                <c:pt idx="2972">
                  <c:v>1594.1545776826963</c:v>
                </c:pt>
                <c:pt idx="2973">
                  <c:v>1513.7322231056417</c:v>
                </c:pt>
                <c:pt idx="2974">
                  <c:v>1533.4771814480634</c:v>
                </c:pt>
                <c:pt idx="2975">
                  <c:v>1413.3252481762022</c:v>
                </c:pt>
                <c:pt idx="2976">
                  <c:v>1498.4799595831812</c:v>
                </c:pt>
                <c:pt idx="2977">
                  <c:v>1460.2811221690661</c:v>
                </c:pt>
                <c:pt idx="2978">
                  <c:v>1460.049797321188</c:v>
                </c:pt>
                <c:pt idx="2979">
                  <c:v>1526.2746250755868</c:v>
                </c:pt>
                <c:pt idx="2980">
                  <c:v>1525.3550966697549</c:v>
                </c:pt>
                <c:pt idx="2981">
                  <c:v>1482.0722876174248</c:v>
                </c:pt>
                <c:pt idx="2982">
                  <c:v>1510.6063598382889</c:v>
                </c:pt>
                <c:pt idx="2983">
                  <c:v>1488.1590775734137</c:v>
                </c:pt>
                <c:pt idx="2984">
                  <c:v>1614.38149563806</c:v>
                </c:pt>
                <c:pt idx="2985">
                  <c:v>1460.526063857978</c:v>
                </c:pt>
                <c:pt idx="2986">
                  <c:v>1624.0623312604132</c:v>
                </c:pt>
                <c:pt idx="2987">
                  <c:v>1494.902468474015</c:v>
                </c:pt>
                <c:pt idx="2988">
                  <c:v>1540.220204916345</c:v>
                </c:pt>
                <c:pt idx="2989">
                  <c:v>1448.8474784508217</c:v>
                </c:pt>
                <c:pt idx="2990">
                  <c:v>1452.5106783839478</c:v>
                </c:pt>
                <c:pt idx="2991">
                  <c:v>1375.920491420201</c:v>
                </c:pt>
                <c:pt idx="2992">
                  <c:v>1448.7049640928876</c:v>
                </c:pt>
                <c:pt idx="2993">
                  <c:v>1491.1887392132912</c:v>
                </c:pt>
                <c:pt idx="2994">
                  <c:v>1510.150273503484</c:v>
                </c:pt>
                <c:pt idx="2995">
                  <c:v>1431.254771154255</c:v>
                </c:pt>
                <c:pt idx="2996">
                  <c:v>1425.7752306707973</c:v>
                </c:pt>
                <c:pt idx="2997">
                  <c:v>1499.9066676254915</c:v>
                </c:pt>
                <c:pt idx="2998">
                  <c:v>1508.8054237991746</c:v>
                </c:pt>
                <c:pt idx="2999">
                  <c:v>1411.1830638522085</c:v>
                </c:pt>
                <c:pt idx="3000">
                  <c:v>1533.6112479950464</c:v>
                </c:pt>
                <c:pt idx="3001">
                  <c:v>1494.9587389002731</c:v>
                </c:pt>
                <c:pt idx="3002">
                  <c:v>1474.7773274803762</c:v>
                </c:pt>
                <c:pt idx="3003">
                  <c:v>1432.673681984485</c:v>
                </c:pt>
                <c:pt idx="3004">
                  <c:v>1381.9665951486361</c:v>
                </c:pt>
                <c:pt idx="3005">
                  <c:v>1457.6274054573107</c:v>
                </c:pt>
                <c:pt idx="3006">
                  <c:v>1559.5312817717252</c:v>
                </c:pt>
                <c:pt idx="3007">
                  <c:v>1450.9490647813986</c:v>
                </c:pt>
                <c:pt idx="3008">
                  <c:v>1455.2949938711897</c:v>
                </c:pt>
                <c:pt idx="3009">
                  <c:v>1470.2573554594935</c:v>
                </c:pt>
                <c:pt idx="3010">
                  <c:v>1444.6209360758464</c:v>
                </c:pt>
                <c:pt idx="3011">
                  <c:v>1515.2975508472855</c:v>
                </c:pt>
                <c:pt idx="3012">
                  <c:v>1431.573863355806</c:v>
                </c:pt>
                <c:pt idx="3013">
                  <c:v>1416.3212040066032</c:v>
                </c:pt>
                <c:pt idx="3014">
                  <c:v>1559.977229668842</c:v>
                </c:pt>
                <c:pt idx="3015">
                  <c:v>1537.1516358422452</c:v>
                </c:pt>
                <c:pt idx="3016">
                  <c:v>1436.8984809167607</c:v>
                </c:pt>
                <c:pt idx="3017">
                  <c:v>1448.5842250590886</c:v>
                </c:pt>
                <c:pt idx="3018">
                  <c:v>1446.6587415213783</c:v>
                </c:pt>
                <c:pt idx="3019">
                  <c:v>1433.0142318555413</c:v>
                </c:pt>
                <c:pt idx="3020">
                  <c:v>1485.3068849843889</c:v>
                </c:pt>
                <c:pt idx="3021">
                  <c:v>1481.2437392322256</c:v>
                </c:pt>
                <c:pt idx="3022">
                  <c:v>1599.5128936767578</c:v>
                </c:pt>
                <c:pt idx="3023">
                  <c:v>1453.5738351004463</c:v>
                </c:pt>
                <c:pt idx="3024">
                  <c:v>1482.5006915734436</c:v>
                </c:pt>
                <c:pt idx="3025">
                  <c:v>1387.6643583336654</c:v>
                </c:pt>
                <c:pt idx="3026">
                  <c:v>1441.7995837983631</c:v>
                </c:pt>
                <c:pt idx="3027">
                  <c:v>1453.870054867393</c:v>
                </c:pt>
                <c:pt idx="3028">
                  <c:v>1461.9615100678943</c:v>
                </c:pt>
                <c:pt idx="3029">
                  <c:v>1514.6257360164072</c:v>
                </c:pt>
                <c:pt idx="3030">
                  <c:v>1408.9376817913458</c:v>
                </c:pt>
                <c:pt idx="3031">
                  <c:v>1544.3371626265248</c:v>
                </c:pt>
                <c:pt idx="3032">
                  <c:v>1454.5258637798172</c:v>
                </c:pt>
                <c:pt idx="3033">
                  <c:v>1534.8125518798829</c:v>
                </c:pt>
                <c:pt idx="3034">
                  <c:v>1621.3627449197973</c:v>
                </c:pt>
                <c:pt idx="3035">
                  <c:v>1460.1528126300295</c:v>
                </c:pt>
                <c:pt idx="3036">
                  <c:v>1565.2169830424332</c:v>
                </c:pt>
                <c:pt idx="3037">
                  <c:v>1564.1965740461994</c:v>
                </c:pt>
                <c:pt idx="3038">
                  <c:v>1478.1296811132681</c:v>
                </c:pt>
                <c:pt idx="3039">
                  <c:v>1526.4943863860274</c:v>
                </c:pt>
                <c:pt idx="3040">
                  <c:v>1431.8602884928384</c:v>
                </c:pt>
                <c:pt idx="3041">
                  <c:v>1471.2548564072197</c:v>
                </c:pt>
                <c:pt idx="3042">
                  <c:v>1557.5658460643194</c:v>
                </c:pt>
                <c:pt idx="3043">
                  <c:v>1630.3573898565573</c:v>
                </c:pt>
                <c:pt idx="3044">
                  <c:v>1546.0286674837096</c:v>
                </c:pt>
                <c:pt idx="3045">
                  <c:v>1558.8698050583466</c:v>
                </c:pt>
                <c:pt idx="3046">
                  <c:v>1457.1328173209588</c:v>
                </c:pt>
                <c:pt idx="3047">
                  <c:v>1545.2007629610202</c:v>
                </c:pt>
                <c:pt idx="3048">
                  <c:v>1461.029900744953</c:v>
                </c:pt>
                <c:pt idx="3049">
                  <c:v>1639.0749542067722</c:v>
                </c:pt>
                <c:pt idx="3050">
                  <c:v>1451.6467463265958</c:v>
                </c:pt>
                <c:pt idx="3051">
                  <c:v>1491.8910952113949</c:v>
                </c:pt>
                <c:pt idx="3052">
                  <c:v>1668.9941236254365</c:v>
                </c:pt>
                <c:pt idx="3053">
                  <c:v>1449.8184695297414</c:v>
                </c:pt>
                <c:pt idx="3054">
                  <c:v>1753.1941358955744</c:v>
                </c:pt>
                <c:pt idx="3055">
                  <c:v>1471.3482256674397</c:v>
                </c:pt>
                <c:pt idx="3056">
                  <c:v>1587.5153032294068</c:v>
                </c:pt>
                <c:pt idx="3057">
                  <c:v>1469.2661572265624</c:v>
                </c:pt>
                <c:pt idx="3058">
                  <c:v>1434.8673829740806</c:v>
                </c:pt>
                <c:pt idx="3059">
                  <c:v>1381.3424791837992</c:v>
                </c:pt>
                <c:pt idx="3060">
                  <c:v>1562.3242406600561</c:v>
                </c:pt>
                <c:pt idx="3061">
                  <c:v>1538.6605644949875</c:v>
                </c:pt>
                <c:pt idx="3062">
                  <c:v>1400.6977556060976</c:v>
                </c:pt>
                <c:pt idx="3063">
                  <c:v>1488.4337978122378</c:v>
                </c:pt>
                <c:pt idx="3064">
                  <c:v>1512.159275201218</c:v>
                </c:pt>
                <c:pt idx="3065">
                  <c:v>1550.5652803265436</c:v>
                </c:pt>
                <c:pt idx="3066">
                  <c:v>1375.7955311168323</c:v>
                </c:pt>
                <c:pt idx="3067">
                  <c:v>1447.0834149349666</c:v>
                </c:pt>
                <c:pt idx="3068">
                  <c:v>1564.2234641920481</c:v>
                </c:pt>
                <c:pt idx="3069">
                  <c:v>1462.6954198808812</c:v>
                </c:pt>
                <c:pt idx="3070">
                  <c:v>1471.8082528714231</c:v>
                </c:pt>
                <c:pt idx="3071">
                  <c:v>1464.1179037425375</c:v>
                </c:pt>
                <c:pt idx="3072">
                  <c:v>1673.6614096017954</c:v>
                </c:pt>
                <c:pt idx="3073">
                  <c:v>1453.8017863173322</c:v>
                </c:pt>
                <c:pt idx="3074">
                  <c:v>1539.9415370918321</c:v>
                </c:pt>
                <c:pt idx="3075">
                  <c:v>1486.8571488229852</c:v>
                </c:pt>
                <c:pt idx="3076">
                  <c:v>1446.2951485770088</c:v>
                </c:pt>
                <c:pt idx="3077">
                  <c:v>1520.7739134780659</c:v>
                </c:pt>
                <c:pt idx="3078">
                  <c:v>1509.5912161003305</c:v>
                </c:pt>
                <c:pt idx="3079">
                  <c:v>1587.9460851310087</c:v>
                </c:pt>
                <c:pt idx="3080">
                  <c:v>1669.4961032053357</c:v>
                </c:pt>
                <c:pt idx="3081">
                  <c:v>1459.0679763846381</c:v>
                </c:pt>
                <c:pt idx="3082">
                  <c:v>1457.1063984910102</c:v>
                </c:pt>
                <c:pt idx="3083">
                  <c:v>1461.9172791701096</c:v>
                </c:pt>
                <c:pt idx="3084">
                  <c:v>1500.0913335230782</c:v>
                </c:pt>
                <c:pt idx="3085">
                  <c:v>1419.1639099121094</c:v>
                </c:pt>
                <c:pt idx="3086">
                  <c:v>1431.9658413225588</c:v>
                </c:pt>
                <c:pt idx="3087">
                  <c:v>1433.3260430542555</c:v>
                </c:pt>
                <c:pt idx="3088">
                  <c:v>1455.4972086302996</c:v>
                </c:pt>
                <c:pt idx="3089">
                  <c:v>1453.1721983650662</c:v>
                </c:pt>
                <c:pt idx="3090">
                  <c:v>1429.5190508969656</c:v>
                </c:pt>
                <c:pt idx="3091">
                  <c:v>1470.9032359389209</c:v>
                </c:pt>
                <c:pt idx="3092">
                  <c:v>1480.8055008537801</c:v>
                </c:pt>
                <c:pt idx="3093">
                  <c:v>1400.9622406830658</c:v>
                </c:pt>
                <c:pt idx="3094">
                  <c:v>1494.7276276233149</c:v>
                </c:pt>
                <c:pt idx="3095">
                  <c:v>1503.2987592874115</c:v>
                </c:pt>
                <c:pt idx="3096">
                  <c:v>1562.9025685305587</c:v>
                </c:pt>
                <c:pt idx="3097">
                  <c:v>1429.5192241104107</c:v>
                </c:pt>
                <c:pt idx="3098">
                  <c:v>1407.965121361517</c:v>
                </c:pt>
                <c:pt idx="3099">
                  <c:v>1421.9577130256814</c:v>
                </c:pt>
                <c:pt idx="3100">
                  <c:v>1621.6451365453956</c:v>
                </c:pt>
                <c:pt idx="3101">
                  <c:v>1459.8549300602504</c:v>
                </c:pt>
                <c:pt idx="3102">
                  <c:v>1385.8757671391199</c:v>
                </c:pt>
                <c:pt idx="3103">
                  <c:v>1524.8715389891167</c:v>
                </c:pt>
                <c:pt idx="3104">
                  <c:v>1443.2960390033145</c:v>
                </c:pt>
                <c:pt idx="3105">
                  <c:v>1406.2244771321614</c:v>
                </c:pt>
                <c:pt idx="3106">
                  <c:v>1635.2222241080381</c:v>
                </c:pt>
                <c:pt idx="3107">
                  <c:v>1559.4110287057117</c:v>
                </c:pt>
                <c:pt idx="3108">
                  <c:v>1517.4881092304233</c:v>
                </c:pt>
                <c:pt idx="3109">
                  <c:v>1466.7430390857514</c:v>
                </c:pt>
                <c:pt idx="3110">
                  <c:v>1522.2436737208625</c:v>
                </c:pt>
                <c:pt idx="3111">
                  <c:v>1455.0823920113701</c:v>
                </c:pt>
                <c:pt idx="3112">
                  <c:v>1418.5263998201578</c:v>
                </c:pt>
                <c:pt idx="3113">
                  <c:v>1429.1756958936546</c:v>
                </c:pt>
                <c:pt idx="3114">
                  <c:v>1585.7882191491506</c:v>
                </c:pt>
                <c:pt idx="3115">
                  <c:v>1436.3225860595703</c:v>
                </c:pt>
                <c:pt idx="3116">
                  <c:v>1515.3889152861211</c:v>
                </c:pt>
                <c:pt idx="3117">
                  <c:v>1523.5508982604031</c:v>
                </c:pt>
                <c:pt idx="3118">
                  <c:v>1533.964251625046</c:v>
                </c:pt>
                <c:pt idx="3119">
                  <c:v>1456.827727577903</c:v>
                </c:pt>
                <c:pt idx="3120">
                  <c:v>1420.0140166198803</c:v>
                </c:pt>
                <c:pt idx="3121">
                  <c:v>1528.4627704831285</c:v>
                </c:pt>
                <c:pt idx="3122">
                  <c:v>1378.6045315391139</c:v>
                </c:pt>
                <c:pt idx="3123">
                  <c:v>1518.9047210554011</c:v>
                </c:pt>
                <c:pt idx="3124">
                  <c:v>1541.3618766283475</c:v>
                </c:pt>
                <c:pt idx="3125">
                  <c:v>1446.7426940216415</c:v>
                </c:pt>
                <c:pt idx="3126">
                  <c:v>1439.0009173375638</c:v>
                </c:pt>
                <c:pt idx="3127">
                  <c:v>1413.8641145627957</c:v>
                </c:pt>
                <c:pt idx="3128">
                  <c:v>1482.4172241946301</c:v>
                </c:pt>
                <c:pt idx="3129">
                  <c:v>1468.9707988612133</c:v>
                </c:pt>
                <c:pt idx="3130">
                  <c:v>1537.6796776651315</c:v>
                </c:pt>
                <c:pt idx="3131">
                  <c:v>1623.5958918888578</c:v>
                </c:pt>
                <c:pt idx="3132">
                  <c:v>1621.9080202319506</c:v>
                </c:pt>
                <c:pt idx="3133">
                  <c:v>1530.886027707892</c:v>
                </c:pt>
                <c:pt idx="3134">
                  <c:v>1508.6729979569934</c:v>
                </c:pt>
                <c:pt idx="3135">
                  <c:v>1663.2171091990429</c:v>
                </c:pt>
                <c:pt idx="3136">
                  <c:v>1604.9003166225129</c:v>
                </c:pt>
                <c:pt idx="3137">
                  <c:v>1659.5529507625167</c:v>
                </c:pt>
                <c:pt idx="3138">
                  <c:v>1608.5460159013855</c:v>
                </c:pt>
                <c:pt idx="3139">
                  <c:v>1512.1195571001838</c:v>
                </c:pt>
                <c:pt idx="3140">
                  <c:v>1604.9154322986296</c:v>
                </c:pt>
                <c:pt idx="3141">
                  <c:v>1661.5875654235551</c:v>
                </c:pt>
                <c:pt idx="3142">
                  <c:v>1450.2664257915894</c:v>
                </c:pt>
                <c:pt idx="3143">
                  <c:v>1524.1956562705477</c:v>
                </c:pt>
                <c:pt idx="3144">
                  <c:v>1430.1263542895047</c:v>
                </c:pt>
                <c:pt idx="3145">
                  <c:v>1500.1498394215464</c:v>
                </c:pt>
                <c:pt idx="3146">
                  <c:v>1614.2858401840156</c:v>
                </c:pt>
                <c:pt idx="3147">
                  <c:v>1556.9529269034401</c:v>
                </c:pt>
                <c:pt idx="3148">
                  <c:v>1446.4546569881313</c:v>
                </c:pt>
                <c:pt idx="3149">
                  <c:v>1485.4457146594839</c:v>
                </c:pt>
                <c:pt idx="3150">
                  <c:v>1430.815313050183</c:v>
                </c:pt>
                <c:pt idx="3151">
                  <c:v>1501.8401119985551</c:v>
                </c:pt>
                <c:pt idx="3152">
                  <c:v>1619.9722321352306</c:v>
                </c:pt>
                <c:pt idx="3153">
                  <c:v>1622.8185057212168</c:v>
                </c:pt>
                <c:pt idx="3154">
                  <c:v>1558.2998176343513</c:v>
                </c:pt>
                <c:pt idx="3155">
                  <c:v>1573.6698323125424</c:v>
                </c:pt>
                <c:pt idx="3156">
                  <c:v>1449.2638569639696</c:v>
                </c:pt>
                <c:pt idx="3157">
                  <c:v>1448.4523641569826</c:v>
                </c:pt>
                <c:pt idx="3158">
                  <c:v>1628.2517882300206</c:v>
                </c:pt>
                <c:pt idx="3159">
                  <c:v>1444.2501305306312</c:v>
                </c:pt>
                <c:pt idx="3160">
                  <c:v>1478.0498960631498</c:v>
                </c:pt>
                <c:pt idx="3161">
                  <c:v>1552.9458866678542</c:v>
                </c:pt>
                <c:pt idx="3162">
                  <c:v>1534.3607941213008</c:v>
                </c:pt>
                <c:pt idx="3163">
                  <c:v>1438.1421270855403</c:v>
                </c:pt>
                <c:pt idx="3164">
                  <c:v>1634.1305695122544</c:v>
                </c:pt>
                <c:pt idx="3165">
                  <c:v>1560.2761348737565</c:v>
                </c:pt>
                <c:pt idx="3166">
                  <c:v>1453.8779071585159</c:v>
                </c:pt>
                <c:pt idx="3167">
                  <c:v>1679.975664477324</c:v>
                </c:pt>
                <c:pt idx="3168">
                  <c:v>1449.9017114786909</c:v>
                </c:pt>
                <c:pt idx="3169">
                  <c:v>1620.6498917021181</c:v>
                </c:pt>
                <c:pt idx="3170">
                  <c:v>1458.5170792759725</c:v>
                </c:pt>
                <c:pt idx="3171">
                  <c:v>1461.7448806876398</c:v>
                </c:pt>
                <c:pt idx="3172">
                  <c:v>1452.7964088720983</c:v>
                </c:pt>
                <c:pt idx="3173">
                  <c:v>1638.4257631857834</c:v>
                </c:pt>
                <c:pt idx="3174">
                  <c:v>1726.9560970034506</c:v>
                </c:pt>
                <c:pt idx="3175">
                  <c:v>1648.6414106663785</c:v>
                </c:pt>
                <c:pt idx="3176">
                  <c:v>1405.3479453032871</c:v>
                </c:pt>
                <c:pt idx="3177">
                  <c:v>1776.5949989479882</c:v>
                </c:pt>
                <c:pt idx="3178">
                  <c:v>1615.1364085310597</c:v>
                </c:pt>
                <c:pt idx="3179">
                  <c:v>1737.5297145055099</c:v>
                </c:pt>
                <c:pt idx="3180">
                  <c:v>1521.0218668475245</c:v>
                </c:pt>
                <c:pt idx="3181">
                  <c:v>1570.6682705078124</c:v>
                </c:pt>
                <c:pt idx="3182">
                  <c:v>1692.9808389812172</c:v>
                </c:pt>
                <c:pt idx="3183">
                  <c:v>1746.4161675061678</c:v>
                </c:pt>
                <c:pt idx="3184">
                  <c:v>1660.9335096204602</c:v>
                </c:pt>
                <c:pt idx="3185">
                  <c:v>1529.5941576050227</c:v>
                </c:pt>
                <c:pt idx="3186">
                  <c:v>1452.1656801872318</c:v>
                </c:pt>
                <c:pt idx="3187">
                  <c:v>1559.0602927011987</c:v>
                </c:pt>
                <c:pt idx="3188">
                  <c:v>1446.1640331787698</c:v>
                </c:pt>
                <c:pt idx="3189">
                  <c:v>1706.5444879423055</c:v>
                </c:pt>
                <c:pt idx="3190">
                  <c:v>1546.5080476648668</c:v>
                </c:pt>
                <c:pt idx="3191">
                  <c:v>1450.1349883760083</c:v>
                </c:pt>
                <c:pt idx="3192">
                  <c:v>1437.2012791652969</c:v>
                </c:pt>
                <c:pt idx="3193">
                  <c:v>1627.989940677347</c:v>
                </c:pt>
                <c:pt idx="3194">
                  <c:v>1636.8969560834769</c:v>
                </c:pt>
                <c:pt idx="3195">
                  <c:v>1530.9849017718891</c:v>
                </c:pt>
                <c:pt idx="3196">
                  <c:v>1527.4961788743763</c:v>
                </c:pt>
                <c:pt idx="3197">
                  <c:v>1447.3038113911946</c:v>
                </c:pt>
                <c:pt idx="3198">
                  <c:v>1572.4569284016832</c:v>
                </c:pt>
                <c:pt idx="3199">
                  <c:v>1648.8332821800595</c:v>
                </c:pt>
                <c:pt idx="3200">
                  <c:v>1441.7338180023814</c:v>
                </c:pt>
                <c:pt idx="3201">
                  <c:v>1642.1843006876568</c:v>
                </c:pt>
                <c:pt idx="3202">
                  <c:v>1471.0712717489416</c:v>
                </c:pt>
                <c:pt idx="3203">
                  <c:v>1531.3738873361171</c:v>
                </c:pt>
                <c:pt idx="3204">
                  <c:v>1499.9110026299199</c:v>
                </c:pt>
                <c:pt idx="3205">
                  <c:v>1500.5888495245931</c:v>
                </c:pt>
                <c:pt idx="3206">
                  <c:v>1591.0803499041863</c:v>
                </c:pt>
                <c:pt idx="3207">
                  <c:v>1486.9542015266115</c:v>
                </c:pt>
                <c:pt idx="3208">
                  <c:v>1671.9790534225494</c:v>
                </c:pt>
                <c:pt idx="3209">
                  <c:v>1479.4983574895575</c:v>
                </c:pt>
                <c:pt idx="3210">
                  <c:v>1509.6279253968037</c:v>
                </c:pt>
                <c:pt idx="3211">
                  <c:v>1502.3537000959084</c:v>
                </c:pt>
                <c:pt idx="3212">
                  <c:v>1454.9459389558253</c:v>
                </c:pt>
                <c:pt idx="3213">
                  <c:v>1469.9259147376449</c:v>
                </c:pt>
                <c:pt idx="3214">
                  <c:v>1554.9044003443605</c:v>
                </c:pt>
                <c:pt idx="3215">
                  <c:v>1463.1188188674132</c:v>
                </c:pt>
                <c:pt idx="3216">
                  <c:v>1528.9987375958365</c:v>
                </c:pt>
                <c:pt idx="3217">
                  <c:v>1450.4920211516783</c:v>
                </c:pt>
                <c:pt idx="3218">
                  <c:v>1446.6136417567172</c:v>
                </c:pt>
                <c:pt idx="3219">
                  <c:v>1582.3305353338069</c:v>
                </c:pt>
                <c:pt idx="3220">
                  <c:v>1708.6696701049805</c:v>
                </c:pt>
                <c:pt idx="3221">
                  <c:v>1425.8350264311437</c:v>
                </c:pt>
                <c:pt idx="3222">
                  <c:v>1503.8312229254307</c:v>
                </c:pt>
                <c:pt idx="3223">
                  <c:v>1528.4754988382194</c:v>
                </c:pt>
                <c:pt idx="3224">
                  <c:v>1485.8519642353187</c:v>
                </c:pt>
                <c:pt idx="3225">
                  <c:v>1490.4703736852427</c:v>
                </c:pt>
                <c:pt idx="3226">
                  <c:v>1508.3154229978084</c:v>
                </c:pt>
                <c:pt idx="3227">
                  <c:v>1430.3252285365299</c:v>
                </c:pt>
                <c:pt idx="3228">
                  <c:v>1540.3663972004731</c:v>
                </c:pt>
                <c:pt idx="3229">
                  <c:v>1500.755825509428</c:v>
                </c:pt>
                <c:pt idx="3230">
                  <c:v>1467.5186063187984</c:v>
                </c:pt>
                <c:pt idx="3231">
                  <c:v>1380.3137202893274</c:v>
                </c:pt>
                <c:pt idx="3232">
                  <c:v>1352.8058043565795</c:v>
                </c:pt>
                <c:pt idx="3233">
                  <c:v>1394.1093231145958</c:v>
                </c:pt>
                <c:pt idx="3234">
                  <c:v>1354.6716833409107</c:v>
                </c:pt>
                <c:pt idx="3235">
                  <c:v>1382.8838665247517</c:v>
                </c:pt>
                <c:pt idx="3236">
                  <c:v>1406.704319126824</c:v>
                </c:pt>
                <c:pt idx="3237">
                  <c:v>1453.9170685346119</c:v>
                </c:pt>
                <c:pt idx="3238">
                  <c:v>1467.2747548977709</c:v>
                </c:pt>
                <c:pt idx="3239">
                  <c:v>1356.0904268179156</c:v>
                </c:pt>
                <c:pt idx="3240">
                  <c:v>1465.8269618010718</c:v>
                </c:pt>
                <c:pt idx="3241">
                  <c:v>1400.2608189053005</c:v>
                </c:pt>
                <c:pt idx="3242">
                  <c:v>1357.7552140156843</c:v>
                </c:pt>
                <c:pt idx="3243">
                  <c:v>1352.1579358787058</c:v>
                </c:pt>
                <c:pt idx="3244">
                  <c:v>1356.9704566129069</c:v>
                </c:pt>
                <c:pt idx="3245">
                  <c:v>1356.0834124130411</c:v>
                </c:pt>
                <c:pt idx="3246">
                  <c:v>1398.0852269037086</c:v>
                </c:pt>
                <c:pt idx="3247">
                  <c:v>1412.884778002759</c:v>
                </c:pt>
                <c:pt idx="3248">
                  <c:v>1459.4274652465745</c:v>
                </c:pt>
                <c:pt idx="3249">
                  <c:v>1481.9384575278073</c:v>
                </c:pt>
                <c:pt idx="3250">
                  <c:v>1359.6939632573985</c:v>
                </c:pt>
                <c:pt idx="3251">
                  <c:v>1356.7916078781068</c:v>
                </c:pt>
                <c:pt idx="3252">
                  <c:v>1449.1978491479224</c:v>
                </c:pt>
                <c:pt idx="3253">
                  <c:v>1356.0335286157372</c:v>
                </c:pt>
                <c:pt idx="3254">
                  <c:v>1355.328361770803</c:v>
                </c:pt>
                <c:pt idx="3255">
                  <c:v>1426.0553927145245</c:v>
                </c:pt>
                <c:pt idx="3256">
                  <c:v>1467.021729983772</c:v>
                </c:pt>
                <c:pt idx="3257">
                  <c:v>1399.1002429020355</c:v>
                </c:pt>
                <c:pt idx="3258">
                  <c:v>1357.1180825069032</c:v>
                </c:pt>
                <c:pt idx="3259">
                  <c:v>1438.9304088245738</c:v>
                </c:pt>
                <c:pt idx="3260">
                  <c:v>1424.4224315318247</c:v>
                </c:pt>
                <c:pt idx="3261">
                  <c:v>1520.4125338646672</c:v>
                </c:pt>
                <c:pt idx="3262">
                  <c:v>1356.1625320662313</c:v>
                </c:pt>
                <c:pt idx="3263">
                  <c:v>1474.9933997788964</c:v>
                </c:pt>
                <c:pt idx="3264">
                  <c:v>1542.2256544901829</c:v>
                </c:pt>
                <c:pt idx="3265">
                  <c:v>1357.6479240866267</c:v>
                </c:pt>
                <c:pt idx="3266">
                  <c:v>1413.8495895599792</c:v>
                </c:pt>
                <c:pt idx="3267">
                  <c:v>1409.9133320860547</c:v>
                </c:pt>
                <c:pt idx="3268">
                  <c:v>1426.0557734812676</c:v>
                </c:pt>
                <c:pt idx="3269">
                  <c:v>1533.174646335503</c:v>
                </c:pt>
                <c:pt idx="3270">
                  <c:v>1393.4518255166734</c:v>
                </c:pt>
                <c:pt idx="3271">
                  <c:v>1405.579495935935</c:v>
                </c:pt>
                <c:pt idx="3272">
                  <c:v>1488.6930004882813</c:v>
                </c:pt>
                <c:pt idx="3273">
                  <c:v>1466.7661172657408</c:v>
                </c:pt>
                <c:pt idx="3274">
                  <c:v>1422.8826176225514</c:v>
                </c:pt>
                <c:pt idx="3275">
                  <c:v>1425.9568018419989</c:v>
                </c:pt>
                <c:pt idx="3276">
                  <c:v>1468.7631837973702</c:v>
                </c:pt>
                <c:pt idx="3277">
                  <c:v>1466.1585528151434</c:v>
                </c:pt>
                <c:pt idx="3278">
                  <c:v>1393.8001544388103</c:v>
                </c:pt>
                <c:pt idx="3279">
                  <c:v>1421.1905361256199</c:v>
                </c:pt>
                <c:pt idx="3280">
                  <c:v>1504.6965294029692</c:v>
                </c:pt>
                <c:pt idx="3281">
                  <c:v>1457.0200426256336</c:v>
                </c:pt>
                <c:pt idx="3282">
                  <c:v>1493.0158713666324</c:v>
                </c:pt>
                <c:pt idx="3283">
                  <c:v>1443.5370462701089</c:v>
                </c:pt>
                <c:pt idx="3284">
                  <c:v>1468.4949236242942</c:v>
                </c:pt>
                <c:pt idx="3285">
                  <c:v>1530.9240478515626</c:v>
                </c:pt>
                <c:pt idx="3286">
                  <c:v>1400.4856428762992</c:v>
                </c:pt>
                <c:pt idx="3287">
                  <c:v>1540.7735443259594</c:v>
                </c:pt>
                <c:pt idx="3288">
                  <c:v>1496.5956678090606</c:v>
                </c:pt>
                <c:pt idx="3289">
                  <c:v>1480.5218849546529</c:v>
                </c:pt>
                <c:pt idx="3290">
                  <c:v>1481.2826288252913</c:v>
                </c:pt>
                <c:pt idx="3291">
                  <c:v>1458.2948407341453</c:v>
                </c:pt>
                <c:pt idx="3292">
                  <c:v>1549.9425248333621</c:v>
                </c:pt>
                <c:pt idx="3293">
                  <c:v>1545.3152079400868</c:v>
                </c:pt>
                <c:pt idx="3294">
                  <c:v>1439.8712937868559</c:v>
                </c:pt>
                <c:pt idx="3295">
                  <c:v>1465.0004675292969</c:v>
                </c:pt>
                <c:pt idx="3296">
                  <c:v>1466.9322296222258</c:v>
                </c:pt>
                <c:pt idx="3297">
                  <c:v>1489.2466991167348</c:v>
                </c:pt>
                <c:pt idx="3298">
                  <c:v>1530.3701676993535</c:v>
                </c:pt>
                <c:pt idx="3299">
                  <c:v>1505.5556894441929</c:v>
                </c:pt>
                <c:pt idx="3300">
                  <c:v>1512.4057114512473</c:v>
                </c:pt>
                <c:pt idx="3301">
                  <c:v>1525.8696454836997</c:v>
                </c:pt>
                <c:pt idx="3302">
                  <c:v>1528.909463803976</c:v>
                </c:pt>
                <c:pt idx="3303">
                  <c:v>1472.4960349572843</c:v>
                </c:pt>
                <c:pt idx="3304">
                  <c:v>1534.9677637233715</c:v>
                </c:pt>
                <c:pt idx="3305">
                  <c:v>1509.514421495785</c:v>
                </c:pt>
                <c:pt idx="3306">
                  <c:v>1553.0033533623878</c:v>
                </c:pt>
                <c:pt idx="3307">
                  <c:v>1470.7280175290516</c:v>
                </c:pt>
                <c:pt idx="3308">
                  <c:v>1463.4546687934476</c:v>
                </c:pt>
                <c:pt idx="3309">
                  <c:v>1487.1222703343979</c:v>
                </c:pt>
                <c:pt idx="3310">
                  <c:v>1511.3443848105037</c:v>
                </c:pt>
                <c:pt idx="3311">
                  <c:v>1480.3647781488551</c:v>
                </c:pt>
                <c:pt idx="3312">
                  <c:v>1511.2299629466957</c:v>
                </c:pt>
                <c:pt idx="3313">
                  <c:v>1546.5160785143889</c:v>
                </c:pt>
                <c:pt idx="3314">
                  <c:v>1493.1120585212541</c:v>
                </c:pt>
                <c:pt idx="3315">
                  <c:v>1498.6440854390462</c:v>
                </c:pt>
                <c:pt idx="3316">
                  <c:v>1501.6479797363281</c:v>
                </c:pt>
                <c:pt idx="3317">
                  <c:v>1500.4193301583257</c:v>
                </c:pt>
                <c:pt idx="3318">
                  <c:v>1485.2340210683246</c:v>
                </c:pt>
                <c:pt idx="3319">
                  <c:v>1516.1650533104544</c:v>
                </c:pt>
                <c:pt idx="3320">
                  <c:v>1444.8020498934659</c:v>
                </c:pt>
                <c:pt idx="3321">
                  <c:v>1546.2899580522017</c:v>
                </c:pt>
                <c:pt idx="3322">
                  <c:v>1477.515070538868</c:v>
                </c:pt>
                <c:pt idx="3323">
                  <c:v>1422.1184573737319</c:v>
                </c:pt>
                <c:pt idx="3324">
                  <c:v>1384.0559069441874</c:v>
                </c:pt>
                <c:pt idx="3325">
                  <c:v>1360.1031281994408</c:v>
                </c:pt>
                <c:pt idx="3326">
                  <c:v>1384.4217816128757</c:v>
                </c:pt>
                <c:pt idx="3327">
                  <c:v>1355.3974143130197</c:v>
                </c:pt>
                <c:pt idx="3328">
                  <c:v>1355.3072756326478</c:v>
                </c:pt>
                <c:pt idx="3329">
                  <c:v>1355.5850772644724</c:v>
                </c:pt>
                <c:pt idx="3330">
                  <c:v>1360.0646455480567</c:v>
                </c:pt>
                <c:pt idx="3331">
                  <c:v>1351.0951823971839</c:v>
                </c:pt>
                <c:pt idx="3332">
                  <c:v>1357.3331016449031</c:v>
                </c:pt>
                <c:pt idx="3333">
                  <c:v>1360.3503524301775</c:v>
                </c:pt>
                <c:pt idx="3334">
                  <c:v>1353.9559861799326</c:v>
                </c:pt>
                <c:pt idx="3335">
                  <c:v>1373.9217208242383</c:v>
                </c:pt>
                <c:pt idx="3336">
                  <c:v>1350.6916666432462</c:v>
                </c:pt>
                <c:pt idx="3337">
                  <c:v>1425.2688492377276</c:v>
                </c:pt>
                <c:pt idx="3338">
                  <c:v>1356.9639198574318</c:v>
                </c:pt>
                <c:pt idx="3339">
                  <c:v>1354.9209754158765</c:v>
                </c:pt>
                <c:pt idx="3340">
                  <c:v>1395.7203118117607</c:v>
                </c:pt>
                <c:pt idx="3341">
                  <c:v>1346.3139265646364</c:v>
                </c:pt>
                <c:pt idx="3342">
                  <c:v>1390.9677915881132</c:v>
                </c:pt>
                <c:pt idx="3343">
                  <c:v>1348.1887544379363</c:v>
                </c:pt>
                <c:pt idx="3344">
                  <c:v>1361.4209898428064</c:v>
                </c:pt>
                <c:pt idx="3345">
                  <c:v>1345.6042053076289</c:v>
                </c:pt>
                <c:pt idx="3346">
                  <c:v>1425.7299840249718</c:v>
                </c:pt>
                <c:pt idx="3347">
                  <c:v>1355.2560066315066</c:v>
                </c:pt>
                <c:pt idx="3348">
                  <c:v>1355.8021562976371</c:v>
                </c:pt>
                <c:pt idx="3349">
                  <c:v>1356.8143438901527</c:v>
                </c:pt>
                <c:pt idx="3350">
                  <c:v>1395.74767198735</c:v>
                </c:pt>
                <c:pt idx="3351">
                  <c:v>1398.9213847299641</c:v>
                </c:pt>
                <c:pt idx="3352">
                  <c:v>1346.6711490246803</c:v>
                </c:pt>
                <c:pt idx="3353">
                  <c:v>1351.0534194270399</c:v>
                </c:pt>
                <c:pt idx="3354">
                  <c:v>1349.4660828357446</c:v>
                </c:pt>
                <c:pt idx="3355">
                  <c:v>1365.3438017887363</c:v>
                </c:pt>
                <c:pt idx="3356">
                  <c:v>1357.6518743293991</c:v>
                </c:pt>
                <c:pt idx="3357">
                  <c:v>1348.9835977816801</c:v>
                </c:pt>
                <c:pt idx="3358">
                  <c:v>1347.0367845939868</c:v>
                </c:pt>
                <c:pt idx="3359">
                  <c:v>1345.1869483360877</c:v>
                </c:pt>
                <c:pt idx="3360">
                  <c:v>1357.0341651867718</c:v>
                </c:pt>
                <c:pt idx="3361">
                  <c:v>1345.0597518920899</c:v>
                </c:pt>
                <c:pt idx="3362">
                  <c:v>1345.2359619140625</c:v>
                </c:pt>
                <c:pt idx="3363">
                  <c:v>1364.6549757987477</c:v>
                </c:pt>
                <c:pt idx="3364">
                  <c:v>1345.9049549932065</c:v>
                </c:pt>
                <c:pt idx="3365">
                  <c:v>1352.7079039435264</c:v>
                </c:pt>
                <c:pt idx="3366">
                  <c:v>1367.1977309882252</c:v>
                </c:pt>
                <c:pt idx="3367">
                  <c:v>1360.2679310296949</c:v>
                </c:pt>
                <c:pt idx="3368">
                  <c:v>1346.74127156845</c:v>
                </c:pt>
                <c:pt idx="3369">
                  <c:v>1353.2504531968589</c:v>
                </c:pt>
                <c:pt idx="3370">
                  <c:v>1377.2632669955437</c:v>
                </c:pt>
                <c:pt idx="3371">
                  <c:v>1361.5055464311079</c:v>
                </c:pt>
                <c:pt idx="3372">
                  <c:v>1345.0406941731771</c:v>
                </c:pt>
                <c:pt idx="3373">
                  <c:v>1356.9836806709884</c:v>
                </c:pt>
                <c:pt idx="3374">
                  <c:v>1366.0190738548979</c:v>
                </c:pt>
                <c:pt idx="3375">
                  <c:v>1358.6824926864851</c:v>
                </c:pt>
                <c:pt idx="3376">
                  <c:v>1346.9120677739234</c:v>
                </c:pt>
                <c:pt idx="3377">
                  <c:v>1358.0053917836335</c:v>
                </c:pt>
                <c:pt idx="3378">
                  <c:v>1363.6716076353061</c:v>
                </c:pt>
                <c:pt idx="3379">
                  <c:v>1345.2820574827867</c:v>
                </c:pt>
                <c:pt idx="3380">
                  <c:v>1345.3400706005398</c:v>
                </c:pt>
                <c:pt idx="3381">
                  <c:v>1347.3836162033426</c:v>
                </c:pt>
                <c:pt idx="3382">
                  <c:v>1362.4262388576835</c:v>
                </c:pt>
                <c:pt idx="3383">
                  <c:v>1345.2031877790178</c:v>
                </c:pt>
                <c:pt idx="3384">
                  <c:v>1348.7672574701755</c:v>
                </c:pt>
                <c:pt idx="3385">
                  <c:v>1362.1947087714248</c:v>
                </c:pt>
                <c:pt idx="3386">
                  <c:v>1362.3219250571001</c:v>
                </c:pt>
                <c:pt idx="3387">
                  <c:v>1345.2144943903247</c:v>
                </c:pt>
                <c:pt idx="3388">
                  <c:v>1346.8634178724337</c:v>
                </c:pt>
                <c:pt idx="3389">
                  <c:v>1346.1338643181782</c:v>
                </c:pt>
                <c:pt idx="3390">
                  <c:v>1350.7577955126687</c:v>
                </c:pt>
                <c:pt idx="3391">
                  <c:v>1357.4499307606602</c:v>
                </c:pt>
                <c:pt idx="3392">
                  <c:v>1345.4023397470814</c:v>
                </c:pt>
                <c:pt idx="3393">
                  <c:v>1362.4733306597057</c:v>
                </c:pt>
                <c:pt idx="3394">
                  <c:v>1346.6896675979035</c:v>
                </c:pt>
                <c:pt idx="3395">
                  <c:v>1347.037660719765</c:v>
                </c:pt>
                <c:pt idx="3396">
                  <c:v>1361.8903047678009</c:v>
                </c:pt>
                <c:pt idx="3397">
                  <c:v>1345.5313484555199</c:v>
                </c:pt>
                <c:pt idx="3398">
                  <c:v>1345.272014823692</c:v>
                </c:pt>
                <c:pt idx="3399">
                  <c:v>1346.4974268403114</c:v>
                </c:pt>
                <c:pt idx="3400">
                  <c:v>1349.1600922629</c:v>
                </c:pt>
                <c:pt idx="3401">
                  <c:v>1356.4546625664893</c:v>
                </c:pt>
                <c:pt idx="3402">
                  <c:v>1346.5132812500001</c:v>
                </c:pt>
                <c:pt idx="3403">
                  <c:v>1359.3056973284449</c:v>
                </c:pt>
                <c:pt idx="3404">
                  <c:v>1350.9502371023368</c:v>
                </c:pt>
                <c:pt idx="3405">
                  <c:v>1361.7801738249448</c:v>
                </c:pt>
                <c:pt idx="3406">
                  <c:v>1350.0040774229901</c:v>
                </c:pt>
                <c:pt idx="3407">
                  <c:v>1350.1303542940486</c:v>
                </c:pt>
                <c:pt idx="3408">
                  <c:v>1358.7618421328966</c:v>
                </c:pt>
                <c:pt idx="3409">
                  <c:v>1358.3310110671148</c:v>
                </c:pt>
                <c:pt idx="3410">
                  <c:v>1374.6623471577961</c:v>
                </c:pt>
                <c:pt idx="3411">
                  <c:v>1365.846376853038</c:v>
                </c:pt>
                <c:pt idx="3412">
                  <c:v>1346.4731501047379</c:v>
                </c:pt>
                <c:pt idx="3413">
                  <c:v>1345.2269016278135</c:v>
                </c:pt>
                <c:pt idx="3414">
                  <c:v>1360.1519787975194</c:v>
                </c:pt>
                <c:pt idx="3415">
                  <c:v>1348.2169045068883</c:v>
                </c:pt>
                <c:pt idx="3416">
                  <c:v>1361.1584924832684</c:v>
                </c:pt>
                <c:pt idx="3417">
                  <c:v>1348.183370197353</c:v>
                </c:pt>
                <c:pt idx="3418">
                  <c:v>1347.6327270507813</c:v>
                </c:pt>
                <c:pt idx="3419">
                  <c:v>1348.3260230365474</c:v>
                </c:pt>
                <c:pt idx="3420">
                  <c:v>1348.1107225461114</c:v>
                </c:pt>
                <c:pt idx="3421">
                  <c:v>1345.208353608471</c:v>
                </c:pt>
                <c:pt idx="3422">
                  <c:v>1360.5302805863691</c:v>
                </c:pt>
                <c:pt idx="3423">
                  <c:v>1374.1361052369043</c:v>
                </c:pt>
                <c:pt idx="3424">
                  <c:v>1356.1630647327979</c:v>
                </c:pt>
                <c:pt idx="3425">
                  <c:v>1362.3904345015405</c:v>
                </c:pt>
                <c:pt idx="3426">
                  <c:v>1376.839794921875</c:v>
                </c:pt>
                <c:pt idx="3427">
                  <c:v>1361.0872910897942</c:v>
                </c:pt>
                <c:pt idx="3428">
                  <c:v>1347.8472093299054</c:v>
                </c:pt>
                <c:pt idx="3429">
                  <c:v>1348.784544227386</c:v>
                </c:pt>
                <c:pt idx="3430">
                  <c:v>1361.9016048834192</c:v>
                </c:pt>
                <c:pt idx="3431">
                  <c:v>1361.3729348654276</c:v>
                </c:pt>
                <c:pt idx="3432">
                  <c:v>1360.6376993148053</c:v>
                </c:pt>
                <c:pt idx="3433">
                  <c:v>1358.7573534560074</c:v>
                </c:pt>
                <c:pt idx="3434">
                  <c:v>1357.4286345771159</c:v>
                </c:pt>
                <c:pt idx="3435">
                  <c:v>1364.5857220119901</c:v>
                </c:pt>
                <c:pt idx="3436">
                  <c:v>1362.5029608364764</c:v>
                </c:pt>
                <c:pt idx="3437">
                  <c:v>1362.3336585048953</c:v>
                </c:pt>
                <c:pt idx="3438">
                  <c:v>1362.6207235461084</c:v>
                </c:pt>
                <c:pt idx="3439">
                  <c:v>1361.3749500740264</c:v>
                </c:pt>
                <c:pt idx="3440">
                  <c:v>1356.240431841682</c:v>
                </c:pt>
                <c:pt idx="3441">
                  <c:v>1359.2562769302751</c:v>
                </c:pt>
                <c:pt idx="3442">
                  <c:v>1360.5503028088406</c:v>
                </c:pt>
                <c:pt idx="3443">
                  <c:v>1360.4957300473566</c:v>
                </c:pt>
                <c:pt idx="3444">
                  <c:v>1361.9166207820811</c:v>
                </c:pt>
                <c:pt idx="3445">
                  <c:v>1357.6147264314177</c:v>
                </c:pt>
                <c:pt idx="3446">
                  <c:v>1360.843384725295</c:v>
                </c:pt>
                <c:pt idx="3447">
                  <c:v>1364.1810375659497</c:v>
                </c:pt>
                <c:pt idx="3448">
                  <c:v>1360.1605148144749</c:v>
                </c:pt>
                <c:pt idx="3449">
                  <c:v>1361.9880096073678</c:v>
                </c:pt>
                <c:pt idx="3450">
                  <c:v>1354.2251727764424</c:v>
                </c:pt>
                <c:pt idx="3451">
                  <c:v>1357.3034844926394</c:v>
                </c:pt>
                <c:pt idx="3452">
                  <c:v>1356.6462582279889</c:v>
                </c:pt>
                <c:pt idx="3453">
                  <c:v>1357.0112141092761</c:v>
                </c:pt>
                <c:pt idx="3454">
                  <c:v>1352.7268834479298</c:v>
                </c:pt>
                <c:pt idx="3455">
                  <c:v>1348.9453398052015</c:v>
                </c:pt>
                <c:pt idx="3456">
                  <c:v>1359.8487955729167</c:v>
                </c:pt>
                <c:pt idx="3457">
                  <c:v>1361.6235358113679</c:v>
                </c:pt>
                <c:pt idx="3458">
                  <c:v>1347.3354641374797</c:v>
                </c:pt>
                <c:pt idx="3459">
                  <c:v>1359.2534846379206</c:v>
                </c:pt>
                <c:pt idx="3460">
                  <c:v>1358.0641613892835</c:v>
                </c:pt>
                <c:pt idx="3461">
                  <c:v>1364.2937181816726</c:v>
                </c:pt>
                <c:pt idx="3462">
                  <c:v>1361.4209514996792</c:v>
                </c:pt>
                <c:pt idx="3463">
                  <c:v>1377.5817070271867</c:v>
                </c:pt>
                <c:pt idx="3464">
                  <c:v>1356.2502600018788</c:v>
                </c:pt>
                <c:pt idx="3465">
                  <c:v>1358.2609245300293</c:v>
                </c:pt>
                <c:pt idx="3466">
                  <c:v>1346.4185285136105</c:v>
                </c:pt>
                <c:pt idx="3467">
                  <c:v>1346.6284571233784</c:v>
                </c:pt>
                <c:pt idx="3468">
                  <c:v>1362.0075959742528</c:v>
                </c:pt>
                <c:pt idx="3469">
                  <c:v>1347.9862774761164</c:v>
                </c:pt>
                <c:pt idx="3470">
                  <c:v>1364.036908961054</c:v>
                </c:pt>
                <c:pt idx="3471">
                  <c:v>1345.2126938177614</c:v>
                </c:pt>
                <c:pt idx="3472">
                  <c:v>1345.2447572877438</c:v>
                </c:pt>
                <c:pt idx="3473">
                  <c:v>1345.145902994477</c:v>
                </c:pt>
                <c:pt idx="3474">
                  <c:v>1366.3632569391925</c:v>
                </c:pt>
                <c:pt idx="3475">
                  <c:v>1346.8996561929991</c:v>
                </c:pt>
                <c:pt idx="3476">
                  <c:v>1345.2373588454554</c:v>
                </c:pt>
                <c:pt idx="3477">
                  <c:v>1356.3696901743649</c:v>
                </c:pt>
                <c:pt idx="3478">
                  <c:v>1345.1830389451279</c:v>
                </c:pt>
                <c:pt idx="3479">
                  <c:v>1346.5226149461346</c:v>
                </c:pt>
                <c:pt idx="3480">
                  <c:v>1363.4133313918662</c:v>
                </c:pt>
                <c:pt idx="3481">
                  <c:v>1360.0195591487316</c:v>
                </c:pt>
                <c:pt idx="3482">
                  <c:v>1364.4484597057187</c:v>
                </c:pt>
                <c:pt idx="3483">
                  <c:v>1345.3378664412589</c:v>
                </c:pt>
                <c:pt idx="3484">
                  <c:v>1345.2309327957648</c:v>
                </c:pt>
                <c:pt idx="3485">
                  <c:v>1345.9179974931976</c:v>
                </c:pt>
                <c:pt idx="3486">
                  <c:v>1345.3565501298233</c:v>
                </c:pt>
                <c:pt idx="3487">
                  <c:v>1345.2360684669625</c:v>
                </c:pt>
                <c:pt idx="3488">
                  <c:v>1345.3651366979011</c:v>
                </c:pt>
                <c:pt idx="3489">
                  <c:v>1402.4617784288193</c:v>
                </c:pt>
                <c:pt idx="3490">
                  <c:v>1345.2358877591998</c:v>
                </c:pt>
                <c:pt idx="3491">
                  <c:v>1370.6952090056045</c:v>
                </c:pt>
                <c:pt idx="3492">
                  <c:v>1351.111568744366</c:v>
                </c:pt>
                <c:pt idx="3493">
                  <c:v>1362.6248354230609</c:v>
                </c:pt>
                <c:pt idx="3494">
                  <c:v>1347.6090583248415</c:v>
                </c:pt>
                <c:pt idx="3495">
                  <c:v>1345.2364470653044</c:v>
                </c:pt>
                <c:pt idx="3496">
                  <c:v>1345.2361320192633</c:v>
                </c:pt>
                <c:pt idx="3497">
                  <c:v>1370.8707381267936</c:v>
                </c:pt>
                <c:pt idx="3498">
                  <c:v>1350.6547386532739</c:v>
                </c:pt>
                <c:pt idx="3499">
                  <c:v>1363.2818055358782</c:v>
                </c:pt>
                <c:pt idx="3500">
                  <c:v>1346.8544912288326</c:v>
                </c:pt>
                <c:pt idx="3501">
                  <c:v>1728.7694002016626</c:v>
                </c:pt>
                <c:pt idx="3502">
                  <c:v>1347.1765000327339</c:v>
                </c:pt>
                <c:pt idx="3503">
                  <c:v>1749.3801457331731</c:v>
                </c:pt>
                <c:pt idx="3504">
                  <c:v>1345.3462299518253</c:v>
                </c:pt>
                <c:pt idx="3505">
                  <c:v>1360.0055673960094</c:v>
                </c:pt>
                <c:pt idx="3506">
                  <c:v>1426.736010718816</c:v>
                </c:pt>
                <c:pt idx="3507">
                  <c:v>1363.1304516082114</c:v>
                </c:pt>
                <c:pt idx="3508">
                  <c:v>1351.3480224609375</c:v>
                </c:pt>
                <c:pt idx="3509">
                  <c:v>1350.9278779173151</c:v>
                </c:pt>
                <c:pt idx="3510">
                  <c:v>1354.7384742093373</c:v>
                </c:pt>
                <c:pt idx="3511">
                  <c:v>1351.5629984537761</c:v>
                </c:pt>
                <c:pt idx="3512">
                  <c:v>1351.3129532813416</c:v>
                </c:pt>
                <c:pt idx="3513">
                  <c:v>1935.3089021381579</c:v>
                </c:pt>
                <c:pt idx="3514">
                  <c:v>2656.2984497070311</c:v>
                </c:pt>
                <c:pt idx="3515">
                  <c:v>1582.0396994850853</c:v>
                </c:pt>
                <c:pt idx="3516">
                  <c:v>1350.4312043061127</c:v>
                </c:pt>
                <c:pt idx="3517">
                  <c:v>1354.352928451345</c:v>
                </c:pt>
                <c:pt idx="3518">
                  <c:v>1354.2415676364651</c:v>
                </c:pt>
                <c:pt idx="3519">
                  <c:v>1349.5476167364773</c:v>
                </c:pt>
                <c:pt idx="3520">
                  <c:v>1375.8107206700213</c:v>
                </c:pt>
                <c:pt idx="3521">
                  <c:v>1348.4059190869671</c:v>
                </c:pt>
                <c:pt idx="3522">
                  <c:v>1642.6983049339224</c:v>
                </c:pt>
                <c:pt idx="3523">
                  <c:v>1354.3680419921875</c:v>
                </c:pt>
                <c:pt idx="3524">
                  <c:v>1348.243896484375</c:v>
                </c:pt>
                <c:pt idx="3525">
                  <c:v>1353.422130766369</c:v>
                </c:pt>
                <c:pt idx="3526">
                  <c:v>1345.3664873020023</c:v>
                </c:pt>
                <c:pt idx="3527">
                  <c:v>1349.8149139828995</c:v>
                </c:pt>
                <c:pt idx="3528">
                  <c:v>1345.3832445372493</c:v>
                </c:pt>
                <c:pt idx="3529">
                  <c:v>1682.792569247159</c:v>
                </c:pt>
                <c:pt idx="3530">
                  <c:v>1362.9523226746128</c:v>
                </c:pt>
                <c:pt idx="3531">
                  <c:v>1345.2359619140625</c:v>
                </c:pt>
                <c:pt idx="3532">
                  <c:v>1345.3052317683857</c:v>
                </c:pt>
                <c:pt idx="3533">
                  <c:v>1352.9132932267098</c:v>
                </c:pt>
                <c:pt idx="3534">
                  <c:v>1371.634485647219</c:v>
                </c:pt>
                <c:pt idx="3535">
                  <c:v>1346.5816807900705</c:v>
                </c:pt>
                <c:pt idx="3536">
                  <c:v>1348.2479248046875</c:v>
                </c:pt>
                <c:pt idx="3537">
                  <c:v>1349.7759107801648</c:v>
                </c:pt>
                <c:pt idx="3538">
                  <c:v>1346.9462830449495</c:v>
                </c:pt>
                <c:pt idx="3539">
                  <c:v>1372.6515954059103</c:v>
                </c:pt>
                <c:pt idx="3540">
                  <c:v>1347.3495418582343</c:v>
                </c:pt>
                <c:pt idx="3541">
                  <c:v>1354.2249051607573</c:v>
                </c:pt>
                <c:pt idx="3542">
                  <c:v>1376.9038250897381</c:v>
                </c:pt>
                <c:pt idx="3543">
                  <c:v>1347.9535328934833</c:v>
                </c:pt>
                <c:pt idx="3544">
                  <c:v>1346.8229709201389</c:v>
                </c:pt>
                <c:pt idx="3545">
                  <c:v>1643.6586984487681</c:v>
                </c:pt>
                <c:pt idx="3546">
                  <c:v>1355.4825252196206</c:v>
                </c:pt>
                <c:pt idx="3547">
                  <c:v>1378.7826871004972</c:v>
                </c:pt>
                <c:pt idx="3548">
                  <c:v>1346.7973656662828</c:v>
                </c:pt>
                <c:pt idx="3549">
                  <c:v>1349.7584989616669</c:v>
                </c:pt>
                <c:pt idx="3550">
                  <c:v>1463.3256514115767</c:v>
                </c:pt>
                <c:pt idx="3551">
                  <c:v>1358.6595239060127</c:v>
                </c:pt>
                <c:pt idx="3552">
                  <c:v>1359.5169746046229</c:v>
                </c:pt>
                <c:pt idx="3553">
                  <c:v>1356.4754286545974</c:v>
                </c:pt>
                <c:pt idx="3554">
                  <c:v>1736.3103190104166</c:v>
                </c:pt>
                <c:pt idx="3555">
                  <c:v>1354.3480224609375</c:v>
                </c:pt>
                <c:pt idx="3556">
                  <c:v>1456.3209485084894</c:v>
                </c:pt>
                <c:pt idx="3557">
                  <c:v>1457.8246000405356</c:v>
                </c:pt>
                <c:pt idx="3558">
                  <c:v>1348.5188672328511</c:v>
                </c:pt>
                <c:pt idx="3559">
                  <c:v>1350.8257756088719</c:v>
                </c:pt>
                <c:pt idx="3560">
                  <c:v>1346.7342751242898</c:v>
                </c:pt>
                <c:pt idx="3561">
                  <c:v>1352.084525730299</c:v>
                </c:pt>
                <c:pt idx="3562">
                  <c:v>1347.2666898060993</c:v>
                </c:pt>
                <c:pt idx="3563">
                  <c:v>1808.374410939771</c:v>
                </c:pt>
                <c:pt idx="3564">
                  <c:v>1352.8268589645936</c:v>
                </c:pt>
                <c:pt idx="3565">
                  <c:v>2250.0083644701085</c:v>
                </c:pt>
                <c:pt idx="3566">
                  <c:v>1367.5018229166667</c:v>
                </c:pt>
                <c:pt idx="3567">
                  <c:v>1361.6830608088796</c:v>
                </c:pt>
                <c:pt idx="3568">
                  <c:v>1345.2359619140625</c:v>
                </c:pt>
                <c:pt idx="3569">
                  <c:v>1383.2751010725522</c:v>
                </c:pt>
                <c:pt idx="3570">
                  <c:v>2153.371484728827</c:v>
                </c:pt>
                <c:pt idx="3571">
                  <c:v>1354.1932936448318</c:v>
                </c:pt>
                <c:pt idx="3572">
                  <c:v>1354.3052551269532</c:v>
                </c:pt>
                <c:pt idx="3573">
                  <c:v>1514.5942202708761</c:v>
                </c:pt>
                <c:pt idx="3574">
                  <c:v>1672.2249526977539</c:v>
                </c:pt>
                <c:pt idx="3575">
                  <c:v>1346.918481680063</c:v>
                </c:pt>
                <c:pt idx="3576">
                  <c:v>1350.0781397964015</c:v>
                </c:pt>
                <c:pt idx="3577">
                  <c:v>1351.4240481728002</c:v>
                </c:pt>
                <c:pt idx="3578">
                  <c:v>1360.827764337713</c:v>
                </c:pt>
                <c:pt idx="3579">
                  <c:v>2119.7726353236608</c:v>
                </c:pt>
                <c:pt idx="3580">
                  <c:v>1355.7185363769531</c:v>
                </c:pt>
                <c:pt idx="3581">
                  <c:v>1354.191269696769</c:v>
                </c:pt>
                <c:pt idx="3582">
                  <c:v>1354.3719435471755</c:v>
                </c:pt>
                <c:pt idx="3583">
                  <c:v>1345.1127712136447</c:v>
                </c:pt>
                <c:pt idx="3584">
                  <c:v>1346.733154296875</c:v>
                </c:pt>
                <c:pt idx="3585">
                  <c:v>1354.434686834162</c:v>
                </c:pt>
                <c:pt idx="3586">
                  <c:v>1345.2925179221413</c:v>
                </c:pt>
                <c:pt idx="3587">
                  <c:v>1345.2385292353592</c:v>
                </c:pt>
                <c:pt idx="3588">
                  <c:v>1354.0358297413793</c:v>
                </c:pt>
                <c:pt idx="3589">
                  <c:v>1353.2232462565105</c:v>
                </c:pt>
                <c:pt idx="3590">
                  <c:v>1348.1649852934338</c:v>
                </c:pt>
                <c:pt idx="3591">
                  <c:v>1768.3320460464015</c:v>
                </c:pt>
                <c:pt idx="3592">
                  <c:v>2124.4252014160156</c:v>
                </c:pt>
                <c:pt idx="3593">
                  <c:v>1359.7018550668724</c:v>
                </c:pt>
                <c:pt idx="3594">
                  <c:v>1417.1493498149671</c:v>
                </c:pt>
                <c:pt idx="3595">
                  <c:v>1345.3219861697194</c:v>
                </c:pt>
                <c:pt idx="3596">
                  <c:v>1357.6003340051529</c:v>
                </c:pt>
                <c:pt idx="3597">
                  <c:v>1352.3669490370639</c:v>
                </c:pt>
                <c:pt idx="3598">
                  <c:v>1369.6816316492418</c:v>
                </c:pt>
                <c:pt idx="3599">
                  <c:v>1346.7673531744679</c:v>
                </c:pt>
                <c:pt idx="3600">
                  <c:v>1349.67432717716</c:v>
                </c:pt>
                <c:pt idx="3601">
                  <c:v>1358.2935854155442</c:v>
                </c:pt>
                <c:pt idx="3602">
                  <c:v>1357.5382876188858</c:v>
                </c:pt>
                <c:pt idx="3603">
                  <c:v>1361.4723776792869</c:v>
                </c:pt>
                <c:pt idx="3604">
                  <c:v>1361.69960047835</c:v>
                </c:pt>
                <c:pt idx="3605">
                  <c:v>1347.2374734088874</c:v>
                </c:pt>
                <c:pt idx="3606">
                  <c:v>1412.6664341517858</c:v>
                </c:pt>
                <c:pt idx="3607">
                  <c:v>1347.4996507843239</c:v>
                </c:pt>
                <c:pt idx="3608">
                  <c:v>1354.2193384415064</c:v>
                </c:pt>
                <c:pt idx="3609">
                  <c:v>2213.2967569539837</c:v>
                </c:pt>
                <c:pt idx="3610">
                  <c:v>1348.243896484375</c:v>
                </c:pt>
                <c:pt idx="3611">
                  <c:v>1353.4088149297804</c:v>
                </c:pt>
                <c:pt idx="3612">
                  <c:v>1359.9285352023144</c:v>
                </c:pt>
                <c:pt idx="3613">
                  <c:v>1347.2857132834949</c:v>
                </c:pt>
                <c:pt idx="3614">
                  <c:v>1348.243896484375</c:v>
                </c:pt>
                <c:pt idx="3615">
                  <c:v>1346.8364333037177</c:v>
                </c:pt>
                <c:pt idx="3616">
                  <c:v>1346.1738089430301</c:v>
                </c:pt>
                <c:pt idx="3617">
                  <c:v>1346.725331952495</c:v>
                </c:pt>
                <c:pt idx="3618">
                  <c:v>1361.5562258484542</c:v>
                </c:pt>
                <c:pt idx="3619">
                  <c:v>1641.3951231812312</c:v>
                </c:pt>
                <c:pt idx="3620">
                  <c:v>1346.5062362007473</c:v>
                </c:pt>
                <c:pt idx="3621">
                  <c:v>1381.4026239568536</c:v>
                </c:pt>
                <c:pt idx="3622">
                  <c:v>1351.2969539866729</c:v>
                </c:pt>
                <c:pt idx="3623">
                  <c:v>1354.0205580767463</c:v>
                </c:pt>
                <c:pt idx="3624">
                  <c:v>1353.0424499511719</c:v>
                </c:pt>
                <c:pt idx="3625">
                  <c:v>1350.8278970967563</c:v>
                </c:pt>
                <c:pt idx="3626">
                  <c:v>1426.3249997858416</c:v>
                </c:pt>
                <c:pt idx="3627">
                  <c:v>1349.6996440272178</c:v>
                </c:pt>
                <c:pt idx="3628">
                  <c:v>1348.3275799418604</c:v>
                </c:pt>
                <c:pt idx="3629">
                  <c:v>1346.658299312209</c:v>
                </c:pt>
                <c:pt idx="3630">
                  <c:v>1349.749209818026</c:v>
                </c:pt>
                <c:pt idx="3631">
                  <c:v>1598.0579771234811</c:v>
                </c:pt>
                <c:pt idx="3632">
                  <c:v>1599.7247265912647</c:v>
                </c:pt>
                <c:pt idx="3633">
                  <c:v>1546.4448499221696</c:v>
                </c:pt>
                <c:pt idx="3634">
                  <c:v>1562.1117194274714</c:v>
                </c:pt>
                <c:pt idx="3635">
                  <c:v>1587.9451676253434</c:v>
                </c:pt>
                <c:pt idx="3636">
                  <c:v>1380.923012114268</c:v>
                </c:pt>
                <c:pt idx="3637">
                  <c:v>1541.2056776912336</c:v>
                </c:pt>
                <c:pt idx="3638">
                  <c:v>1415.1636917637497</c:v>
                </c:pt>
                <c:pt idx="3639">
                  <c:v>1413.7878800660576</c:v>
                </c:pt>
                <c:pt idx="3640">
                  <c:v>1525.2128969326855</c:v>
                </c:pt>
                <c:pt idx="3641">
                  <c:v>1412.6092849990068</c:v>
                </c:pt>
                <c:pt idx="3642">
                  <c:v>1437.487574675933</c:v>
                </c:pt>
                <c:pt idx="3643">
                  <c:v>1478.2662084680719</c:v>
                </c:pt>
                <c:pt idx="3644">
                  <c:v>1525.1832045711292</c:v>
                </c:pt>
                <c:pt idx="3645">
                  <c:v>1585.1363201021397</c:v>
                </c:pt>
                <c:pt idx="3646">
                  <c:v>1417.4352772617081</c:v>
                </c:pt>
                <c:pt idx="3647">
                  <c:v>1442.3673988306466</c:v>
                </c:pt>
                <c:pt idx="3648">
                  <c:v>1521.262369163248</c:v>
                </c:pt>
                <c:pt idx="3649">
                  <c:v>1530.5899589987362</c:v>
                </c:pt>
                <c:pt idx="3650">
                  <c:v>1403.8104911287851</c:v>
                </c:pt>
                <c:pt idx="3651">
                  <c:v>1505.7497714407075</c:v>
                </c:pt>
                <c:pt idx="3652">
                  <c:v>1551.7765382578675</c:v>
                </c:pt>
                <c:pt idx="3653">
                  <c:v>1428.5712926265967</c:v>
                </c:pt>
                <c:pt idx="3654">
                  <c:v>1605.8039998100676</c:v>
                </c:pt>
                <c:pt idx="3655">
                  <c:v>1438.9946658699339</c:v>
                </c:pt>
                <c:pt idx="3656">
                  <c:v>1566.2162628348881</c:v>
                </c:pt>
                <c:pt idx="3657">
                  <c:v>1655.2386406989906</c:v>
                </c:pt>
                <c:pt idx="3658">
                  <c:v>1415.5854049055545</c:v>
                </c:pt>
                <c:pt idx="3659">
                  <c:v>1437.4103623293759</c:v>
                </c:pt>
                <c:pt idx="3660">
                  <c:v>1451.4672174563352</c:v>
                </c:pt>
                <c:pt idx="3661">
                  <c:v>1486.264154848845</c:v>
                </c:pt>
                <c:pt idx="3662">
                  <c:v>1512.9865732580665</c:v>
                </c:pt>
                <c:pt idx="3663">
                  <c:v>1553.54591054927</c:v>
                </c:pt>
                <c:pt idx="3664">
                  <c:v>1476.6622011172844</c:v>
                </c:pt>
                <c:pt idx="3665">
                  <c:v>1543.0409958865664</c:v>
                </c:pt>
                <c:pt idx="3666">
                  <c:v>1552.6989798316345</c:v>
                </c:pt>
                <c:pt idx="3667">
                  <c:v>1482.2001238751895</c:v>
                </c:pt>
                <c:pt idx="3668">
                  <c:v>1519.0687867959796</c:v>
                </c:pt>
                <c:pt idx="3669">
                  <c:v>1651.083092248487</c:v>
                </c:pt>
                <c:pt idx="3670">
                  <c:v>1580.9235107706754</c:v>
                </c:pt>
                <c:pt idx="3671">
                  <c:v>1598.4219027432528</c:v>
                </c:pt>
                <c:pt idx="3672">
                  <c:v>1439.9177441593931</c:v>
                </c:pt>
                <c:pt idx="3673">
                  <c:v>1524.8688281249999</c:v>
                </c:pt>
                <c:pt idx="3674">
                  <c:v>1563.9345344612191</c:v>
                </c:pt>
                <c:pt idx="3675">
                  <c:v>1537.5669030825854</c:v>
                </c:pt>
                <c:pt idx="3676">
                  <c:v>1584.5928017537583</c:v>
                </c:pt>
                <c:pt idx="3677">
                  <c:v>1506.7410082975391</c:v>
                </c:pt>
                <c:pt idx="3678">
                  <c:v>1600.6367548828125</c:v>
                </c:pt>
                <c:pt idx="3679">
                  <c:v>1562.8497204915495</c:v>
                </c:pt>
                <c:pt idx="3680">
                  <c:v>1624.7727333102457</c:v>
                </c:pt>
                <c:pt idx="3681">
                  <c:v>1617.1548469809156</c:v>
                </c:pt>
                <c:pt idx="3682">
                  <c:v>1519.270751468719</c:v>
                </c:pt>
                <c:pt idx="3683">
                  <c:v>1545.5994450329893</c:v>
                </c:pt>
                <c:pt idx="3684">
                  <c:v>1529.7882745916193</c:v>
                </c:pt>
                <c:pt idx="3685">
                  <c:v>1504.4790627150724</c:v>
                </c:pt>
                <c:pt idx="3686">
                  <c:v>1487.8103048672019</c:v>
                </c:pt>
                <c:pt idx="3687">
                  <c:v>1478.0769019780359</c:v>
                </c:pt>
                <c:pt idx="3688">
                  <c:v>1546.5180083967682</c:v>
                </c:pt>
                <c:pt idx="3689">
                  <c:v>1569.0239870489211</c:v>
                </c:pt>
                <c:pt idx="3690">
                  <c:v>1811.5835606221306</c:v>
                </c:pt>
                <c:pt idx="3691">
                  <c:v>1590.1067333984374</c:v>
                </c:pt>
                <c:pt idx="3692">
                  <c:v>1534.9638276846404</c:v>
                </c:pt>
                <c:pt idx="3693">
                  <c:v>1535.5147627226374</c:v>
                </c:pt>
                <c:pt idx="3694">
                  <c:v>1487.7491328361539</c:v>
                </c:pt>
                <c:pt idx="3695">
                  <c:v>1467.1687392038316</c:v>
                </c:pt>
                <c:pt idx="3696">
                  <c:v>1584.095521619704</c:v>
                </c:pt>
                <c:pt idx="3697">
                  <c:v>1600.8445041173986</c:v>
                </c:pt>
                <c:pt idx="3698">
                  <c:v>1450.0724599044934</c:v>
                </c:pt>
                <c:pt idx="3699">
                  <c:v>1542.1223459311548</c:v>
                </c:pt>
                <c:pt idx="3700">
                  <c:v>1667.7328628603325</c:v>
                </c:pt>
                <c:pt idx="3701">
                  <c:v>1548.6537655663553</c:v>
                </c:pt>
                <c:pt idx="3702">
                  <c:v>1479.1152664147141</c:v>
                </c:pt>
                <c:pt idx="3703">
                  <c:v>1481.368850415907</c:v>
                </c:pt>
                <c:pt idx="3704">
                  <c:v>1636.0972097387241</c:v>
                </c:pt>
                <c:pt idx="3705">
                  <c:v>1458.088789830492</c:v>
                </c:pt>
                <c:pt idx="3706">
                  <c:v>1522.2527854225852</c:v>
                </c:pt>
                <c:pt idx="3707">
                  <c:v>1599.3186703783881</c:v>
                </c:pt>
                <c:pt idx="3708">
                  <c:v>1429.3752722948891</c:v>
                </c:pt>
                <c:pt idx="3709">
                  <c:v>1529.5205684713605</c:v>
                </c:pt>
                <c:pt idx="3710">
                  <c:v>1599.2993108152434</c:v>
                </c:pt>
                <c:pt idx="3711">
                  <c:v>1610.9411573884238</c:v>
                </c:pt>
                <c:pt idx="3712">
                  <c:v>1572.4968649880927</c:v>
                </c:pt>
                <c:pt idx="3713">
                  <c:v>1529.5266750520545</c:v>
                </c:pt>
                <c:pt idx="3714">
                  <c:v>1546.9798812217821</c:v>
                </c:pt>
                <c:pt idx="3715">
                  <c:v>1458.4912036069068</c:v>
                </c:pt>
                <c:pt idx="3716">
                  <c:v>1464.4822029060836</c:v>
                </c:pt>
                <c:pt idx="3717">
                  <c:v>1651.1968120775239</c:v>
                </c:pt>
                <c:pt idx="3718">
                  <c:v>1562.9323473027487</c:v>
                </c:pt>
                <c:pt idx="3719">
                  <c:v>1583.9987058351007</c:v>
                </c:pt>
                <c:pt idx="3720">
                  <c:v>1418.4053185263217</c:v>
                </c:pt>
                <c:pt idx="3721">
                  <c:v>1605.1301927825837</c:v>
                </c:pt>
                <c:pt idx="3722">
                  <c:v>1528.6810634397834</c:v>
                </c:pt>
                <c:pt idx="3723">
                  <c:v>1593.9965647737058</c:v>
                </c:pt>
                <c:pt idx="3724">
                  <c:v>1539.7424329160881</c:v>
                </c:pt>
                <c:pt idx="3725">
                  <c:v>1527.0350814096093</c:v>
                </c:pt>
                <c:pt idx="3726">
                  <c:v>1501.2289590944522</c:v>
                </c:pt>
                <c:pt idx="3727">
                  <c:v>1534.8191157499841</c:v>
                </c:pt>
                <c:pt idx="3728">
                  <c:v>1473.0556247238626</c:v>
                </c:pt>
                <c:pt idx="3729">
                  <c:v>1552.656040178075</c:v>
                </c:pt>
                <c:pt idx="3730">
                  <c:v>1526.928617083636</c:v>
                </c:pt>
                <c:pt idx="3731">
                  <c:v>1534.9607070405186</c:v>
                </c:pt>
                <c:pt idx="3732">
                  <c:v>1539.6027635785645</c:v>
                </c:pt>
                <c:pt idx="3733">
                  <c:v>1547.3076383595867</c:v>
                </c:pt>
                <c:pt idx="3734">
                  <c:v>1588.7877807617187</c:v>
                </c:pt>
                <c:pt idx="3735">
                  <c:v>1657.5160826488002</c:v>
                </c:pt>
                <c:pt idx="3736">
                  <c:v>1402.9218890059622</c:v>
                </c:pt>
                <c:pt idx="3737">
                  <c:v>1383.0692616564163</c:v>
                </c:pt>
                <c:pt idx="3738">
                  <c:v>1551.6657104324463</c:v>
                </c:pt>
                <c:pt idx="3739">
                  <c:v>1542.5802321818344</c:v>
                </c:pt>
                <c:pt idx="3740">
                  <c:v>1561.3303375137659</c:v>
                </c:pt>
                <c:pt idx="3741">
                  <c:v>1553.2358705166698</c:v>
                </c:pt>
                <c:pt idx="3742">
                  <c:v>1530.5217057829971</c:v>
                </c:pt>
                <c:pt idx="3743">
                  <c:v>1556.7595853535531</c:v>
                </c:pt>
                <c:pt idx="3744">
                  <c:v>1610.5354090705682</c:v>
                </c:pt>
                <c:pt idx="3745">
                  <c:v>1497.8599251947671</c:v>
                </c:pt>
                <c:pt idx="3746">
                  <c:v>1524.5934645523912</c:v>
                </c:pt>
                <c:pt idx="3747">
                  <c:v>1413.0144948880272</c:v>
                </c:pt>
                <c:pt idx="3748">
                  <c:v>1528.8944580771706</c:v>
                </c:pt>
                <c:pt idx="3749">
                  <c:v>1498.9003926595053</c:v>
                </c:pt>
                <c:pt idx="3750">
                  <c:v>1419.9130876163224</c:v>
                </c:pt>
                <c:pt idx="3751">
                  <c:v>1550.9216007692139</c:v>
                </c:pt>
                <c:pt idx="3752">
                  <c:v>1474.4685702237216</c:v>
                </c:pt>
                <c:pt idx="3753">
                  <c:v>1455.5138406925271</c:v>
                </c:pt>
                <c:pt idx="3754">
                  <c:v>1526.578043994014</c:v>
                </c:pt>
                <c:pt idx="3755">
                  <c:v>1526.2547525376015</c:v>
                </c:pt>
                <c:pt idx="3756">
                  <c:v>1468.7304832526356</c:v>
                </c:pt>
                <c:pt idx="3757">
                  <c:v>1463.9060273768539</c:v>
                </c:pt>
                <c:pt idx="3758">
                  <c:v>1528.5337956119874</c:v>
                </c:pt>
                <c:pt idx="3759">
                  <c:v>1530.3359824178644</c:v>
                </c:pt>
                <c:pt idx="3760">
                  <c:v>1529.5991499896211</c:v>
                </c:pt>
                <c:pt idx="3761">
                  <c:v>1550.3613718215067</c:v>
                </c:pt>
                <c:pt idx="3762">
                  <c:v>1529.8849647236379</c:v>
                </c:pt>
                <c:pt idx="3763">
                  <c:v>1449.7359069590368</c:v>
                </c:pt>
                <c:pt idx="3764">
                  <c:v>1403.5289731927207</c:v>
                </c:pt>
                <c:pt idx="3765">
                  <c:v>1440.7442632886382</c:v>
                </c:pt>
                <c:pt idx="3766">
                  <c:v>1530.6117601677242</c:v>
                </c:pt>
                <c:pt idx="3767">
                  <c:v>1537.757234654413</c:v>
                </c:pt>
                <c:pt idx="3768">
                  <c:v>1500.5671969365221</c:v>
                </c:pt>
                <c:pt idx="3769">
                  <c:v>1429.3432724792833</c:v>
                </c:pt>
                <c:pt idx="3770">
                  <c:v>1399.6588325832201</c:v>
                </c:pt>
                <c:pt idx="3771">
                  <c:v>1411.3352722719824</c:v>
                </c:pt>
                <c:pt idx="3772">
                  <c:v>1513.4962438121586</c:v>
                </c:pt>
                <c:pt idx="3773">
                  <c:v>1560.582487820247</c:v>
                </c:pt>
                <c:pt idx="3774">
                  <c:v>1480.3123251729462</c:v>
                </c:pt>
                <c:pt idx="3775">
                  <c:v>1508.5214145665559</c:v>
                </c:pt>
                <c:pt idx="3776">
                  <c:v>1488.5772287349184</c:v>
                </c:pt>
                <c:pt idx="3777">
                  <c:v>1443.505477214205</c:v>
                </c:pt>
                <c:pt idx="3778">
                  <c:v>1556.6537400003122</c:v>
                </c:pt>
                <c:pt idx="3779">
                  <c:v>1379.3169592536201</c:v>
                </c:pt>
                <c:pt idx="3780">
                  <c:v>1508.5528087478101</c:v>
                </c:pt>
                <c:pt idx="3781">
                  <c:v>1507.0787310626979</c:v>
                </c:pt>
                <c:pt idx="3782">
                  <c:v>1600.0583413340928</c:v>
                </c:pt>
                <c:pt idx="3783">
                  <c:v>1535.1728043866685</c:v>
                </c:pt>
                <c:pt idx="3784">
                  <c:v>1353.3874277119796</c:v>
                </c:pt>
                <c:pt idx="3785">
                  <c:v>1527.1195254050638</c:v>
                </c:pt>
                <c:pt idx="3786">
                  <c:v>1349.1139870714785</c:v>
                </c:pt>
                <c:pt idx="3787">
                  <c:v>1348.6466373923056</c:v>
                </c:pt>
                <c:pt idx="3788">
                  <c:v>1384.9326171875</c:v>
                </c:pt>
                <c:pt idx="3789">
                  <c:v>1561.9014108502374</c:v>
                </c:pt>
                <c:pt idx="3790">
                  <c:v>1361.5827960474671</c:v>
                </c:pt>
                <c:pt idx="3791">
                  <c:v>1365.6901307063317</c:v>
                </c:pt>
                <c:pt idx="3792">
                  <c:v>1359.9023072973166</c:v>
                </c:pt>
                <c:pt idx="3793">
                  <c:v>1347.8720413973617</c:v>
                </c:pt>
                <c:pt idx="3794">
                  <c:v>1360.6678695678711</c:v>
                </c:pt>
                <c:pt idx="3795">
                  <c:v>1510.6285228170213</c:v>
                </c:pt>
                <c:pt idx="3796">
                  <c:v>1487.038354761213</c:v>
                </c:pt>
                <c:pt idx="3797">
                  <c:v>1354.440282541796</c:v>
                </c:pt>
                <c:pt idx="3798">
                  <c:v>1434.6512918451781</c:v>
                </c:pt>
                <c:pt idx="3799">
                  <c:v>1346.9790091849661</c:v>
                </c:pt>
                <c:pt idx="3800">
                  <c:v>1360.3584725839121</c:v>
                </c:pt>
                <c:pt idx="3801">
                  <c:v>1372.9318267470114</c:v>
                </c:pt>
                <c:pt idx="3802">
                  <c:v>1356.1165109187998</c:v>
                </c:pt>
                <c:pt idx="3803">
                  <c:v>1355.7256308501621</c:v>
                </c:pt>
                <c:pt idx="3804">
                  <c:v>1572.2934965129548</c:v>
                </c:pt>
                <c:pt idx="3805">
                  <c:v>1363.1361174898666</c:v>
                </c:pt>
                <c:pt idx="3806">
                  <c:v>1461.7516440306802</c:v>
                </c:pt>
                <c:pt idx="3807">
                  <c:v>1394.5413453989554</c:v>
                </c:pt>
                <c:pt idx="3808">
                  <c:v>1356.085536405609</c:v>
                </c:pt>
                <c:pt idx="3809">
                  <c:v>1349.3867146120233</c:v>
                </c:pt>
                <c:pt idx="3810">
                  <c:v>1347.587946018964</c:v>
                </c:pt>
                <c:pt idx="3811">
                  <c:v>1347.1120281793187</c:v>
                </c:pt>
                <c:pt idx="3812">
                  <c:v>1363.8323077112111</c:v>
                </c:pt>
                <c:pt idx="3813">
                  <c:v>1345.2479248046875</c:v>
                </c:pt>
                <c:pt idx="3814">
                  <c:v>1350.4109030131606</c:v>
                </c:pt>
                <c:pt idx="3815">
                  <c:v>1345.1587411385995</c:v>
                </c:pt>
                <c:pt idx="3816">
                  <c:v>1352.5211921134583</c:v>
                </c:pt>
                <c:pt idx="3817">
                  <c:v>1347.6268904252486</c:v>
                </c:pt>
                <c:pt idx="3818">
                  <c:v>1354.6583198948911</c:v>
                </c:pt>
                <c:pt idx="3819">
                  <c:v>1391.1247635101513</c:v>
                </c:pt>
                <c:pt idx="3820">
                  <c:v>1377.9906060276742</c:v>
                </c:pt>
                <c:pt idx="3821">
                  <c:v>1346.9766204904247</c:v>
                </c:pt>
                <c:pt idx="3822">
                  <c:v>1359.3487383674174</c:v>
                </c:pt>
                <c:pt idx="3823">
                  <c:v>1377.0769985265899</c:v>
                </c:pt>
                <c:pt idx="3824">
                  <c:v>1346.6462085186472</c:v>
                </c:pt>
                <c:pt idx="3825">
                  <c:v>1348.3962059844312</c:v>
                </c:pt>
                <c:pt idx="3826">
                  <c:v>1439.6606855661855</c:v>
                </c:pt>
                <c:pt idx="3827">
                  <c:v>1465.3041922433035</c:v>
                </c:pt>
                <c:pt idx="3828">
                  <c:v>1534.2921958913839</c:v>
                </c:pt>
                <c:pt idx="3829">
                  <c:v>1450.3035279783985</c:v>
                </c:pt>
                <c:pt idx="3830">
                  <c:v>1432.7562520792196</c:v>
                </c:pt>
                <c:pt idx="3831">
                  <c:v>1507.3832664990362</c:v>
                </c:pt>
                <c:pt idx="3832">
                  <c:v>1553.8266523561401</c:v>
                </c:pt>
                <c:pt idx="3833">
                  <c:v>1366.9162929271636</c:v>
                </c:pt>
                <c:pt idx="3834">
                  <c:v>1370.6188444841212</c:v>
                </c:pt>
                <c:pt idx="3835">
                  <c:v>1454.2512326857998</c:v>
                </c:pt>
                <c:pt idx="3836">
                  <c:v>1500.5139999223693</c:v>
                </c:pt>
                <c:pt idx="3837">
                  <c:v>1444.0067628508161</c:v>
                </c:pt>
                <c:pt idx="3838">
                  <c:v>1451.0346720834796</c:v>
                </c:pt>
                <c:pt idx="3839">
                  <c:v>1566.6183411355423</c:v>
                </c:pt>
                <c:pt idx="3840">
                  <c:v>1543.9629552946933</c:v>
                </c:pt>
                <c:pt idx="3841">
                  <c:v>1380.2631994233168</c:v>
                </c:pt>
                <c:pt idx="3842">
                  <c:v>1381.6096123123543</c:v>
                </c:pt>
                <c:pt idx="3843">
                  <c:v>1564.8453058073419</c:v>
                </c:pt>
                <c:pt idx="3844">
                  <c:v>1534.8153665988245</c:v>
                </c:pt>
                <c:pt idx="3845">
                  <c:v>1516.0097296288395</c:v>
                </c:pt>
                <c:pt idx="3846">
                  <c:v>1939.6685548087989</c:v>
                </c:pt>
                <c:pt idx="3847">
                  <c:v>2488.1369493460688</c:v>
                </c:pt>
                <c:pt idx="3848">
                  <c:v>1828.9316963524084</c:v>
                </c:pt>
                <c:pt idx="3849">
                  <c:v>1730.271031861847</c:v>
                </c:pt>
                <c:pt idx="3850">
                  <c:v>2486.7004817318857</c:v>
                </c:pt>
                <c:pt idx="3851">
                  <c:v>2018.749689780818</c:v>
                </c:pt>
                <c:pt idx="3852">
                  <c:v>1906.0189622071662</c:v>
                </c:pt>
                <c:pt idx="3853">
                  <c:v>1924.2283211208392</c:v>
                </c:pt>
                <c:pt idx="3854">
                  <c:v>2061.5403483240366</c:v>
                </c:pt>
                <c:pt idx="3855">
                  <c:v>2482.3732247664102</c:v>
                </c:pt>
                <c:pt idx="3856">
                  <c:v>2358.2230484336201</c:v>
                </c:pt>
                <c:pt idx="3857">
                  <c:v>2011.5223829715649</c:v>
                </c:pt>
                <c:pt idx="3858">
                  <c:v>1931.0124443650568</c:v>
                </c:pt>
                <c:pt idx="3859">
                  <c:v>1994.7367903462957</c:v>
                </c:pt>
                <c:pt idx="3860">
                  <c:v>2083.8237395109954</c:v>
                </c:pt>
                <c:pt idx="3861">
                  <c:v>1839.8878896441847</c:v>
                </c:pt>
                <c:pt idx="3862">
                  <c:v>1816.7952311746519</c:v>
                </c:pt>
                <c:pt idx="3863">
                  <c:v>1940.3569418470709</c:v>
                </c:pt>
                <c:pt idx="3864">
                  <c:v>1810.9718162154686</c:v>
                </c:pt>
                <c:pt idx="3865">
                  <c:v>1866.9103878716251</c:v>
                </c:pt>
                <c:pt idx="3866">
                  <c:v>1730.3040175041945</c:v>
                </c:pt>
                <c:pt idx="3867">
                  <c:v>1940.8794759107946</c:v>
                </c:pt>
                <c:pt idx="3868">
                  <c:v>1623.3546695119139</c:v>
                </c:pt>
                <c:pt idx="3869">
                  <c:v>1792.6084527400169</c:v>
                </c:pt>
                <c:pt idx="3870">
                  <c:v>1794.8304932672465</c:v>
                </c:pt>
                <c:pt idx="3871">
                  <c:v>2235.2700892440157</c:v>
                </c:pt>
                <c:pt idx="3872">
                  <c:v>1774.6088478638114</c:v>
                </c:pt>
                <c:pt idx="3873">
                  <c:v>1893.4753488837653</c:v>
                </c:pt>
                <c:pt idx="3874">
                  <c:v>1729.6792792002423</c:v>
                </c:pt>
                <c:pt idx="3875">
                  <c:v>1708.4973066278424</c:v>
                </c:pt>
                <c:pt idx="3876">
                  <c:v>1854.0603476493241</c:v>
                </c:pt>
                <c:pt idx="3877">
                  <c:v>2114.5589202162819</c:v>
                </c:pt>
                <c:pt idx="3878">
                  <c:v>1949.2024047576028</c:v>
                </c:pt>
                <c:pt idx="3879">
                  <c:v>1857.728866558268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0009248"/>
        <c:axId val="680009640"/>
      </c:scatterChart>
      <c:valAx>
        <c:axId val="680009248"/>
        <c:scaling>
          <c:orientation val="minMax"/>
        </c:scaling>
        <c:delete val="0"/>
        <c:axPos val="b"/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009640"/>
        <c:crosses val="autoZero"/>
        <c:crossBetween val="midCat"/>
      </c:valAx>
      <c:valAx>
        <c:axId val="680009640"/>
        <c:scaling>
          <c:orientation val="minMax"/>
          <c:min val="1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009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Hillshade x OC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Hillshade x OM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2540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23208632107371924"/>
                  <c:y val="-0.4203208980202283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Sheet4!$E$3:$E$3882</c:f>
              <c:numCache>
                <c:formatCode>General</c:formatCode>
                <c:ptCount val="3880"/>
                <c:pt idx="0">
                  <c:v>7.4295000000000003E-3</c:v>
                </c:pt>
                <c:pt idx="1">
                  <c:v>7.4295000000000003E-3</c:v>
                </c:pt>
                <c:pt idx="2">
                  <c:v>7.4295000000000003E-3</c:v>
                </c:pt>
                <c:pt idx="3">
                  <c:v>7.4295000000000003E-3</c:v>
                </c:pt>
                <c:pt idx="4">
                  <c:v>7.4295000000000003E-3</c:v>
                </c:pt>
                <c:pt idx="5">
                  <c:v>7.4295000000000003E-3</c:v>
                </c:pt>
                <c:pt idx="6">
                  <c:v>7.4295000000000003E-3</c:v>
                </c:pt>
                <c:pt idx="7">
                  <c:v>7.4295000000000003E-3</c:v>
                </c:pt>
                <c:pt idx="8">
                  <c:v>7.4295000000000003E-3</c:v>
                </c:pt>
                <c:pt idx="9">
                  <c:v>7.4295000000000003E-3</c:v>
                </c:pt>
                <c:pt idx="10">
                  <c:v>7.4295000000000003E-3</c:v>
                </c:pt>
                <c:pt idx="11">
                  <c:v>7.4295000000000003E-3</c:v>
                </c:pt>
                <c:pt idx="12">
                  <c:v>7.4295000000000003E-3</c:v>
                </c:pt>
                <c:pt idx="13">
                  <c:v>7.4295000000000003E-3</c:v>
                </c:pt>
                <c:pt idx="14">
                  <c:v>7.4295000000000003E-3</c:v>
                </c:pt>
                <c:pt idx="15">
                  <c:v>7.4295000000000003E-3</c:v>
                </c:pt>
                <c:pt idx="16">
                  <c:v>7.4295000000000003E-3</c:v>
                </c:pt>
                <c:pt idx="17">
                  <c:v>7.4295000000000003E-3</c:v>
                </c:pt>
                <c:pt idx="18">
                  <c:v>7.4295000000000003E-3</c:v>
                </c:pt>
                <c:pt idx="19">
                  <c:v>7.4295000000000003E-3</c:v>
                </c:pt>
                <c:pt idx="20">
                  <c:v>7.4295000000000003E-3</c:v>
                </c:pt>
                <c:pt idx="21">
                  <c:v>7.4295000000000003E-3</c:v>
                </c:pt>
                <c:pt idx="22">
                  <c:v>7.4295000000000003E-3</c:v>
                </c:pt>
                <c:pt idx="23">
                  <c:v>7.4295000000000003E-3</c:v>
                </c:pt>
                <c:pt idx="24">
                  <c:v>7.4295000000000003E-3</c:v>
                </c:pt>
                <c:pt idx="25">
                  <c:v>7.4295000000000003E-3</c:v>
                </c:pt>
                <c:pt idx="26">
                  <c:v>7.4295000000000003E-3</c:v>
                </c:pt>
                <c:pt idx="27">
                  <c:v>7.4295000000000003E-3</c:v>
                </c:pt>
                <c:pt idx="28">
                  <c:v>7.4295000000000003E-3</c:v>
                </c:pt>
                <c:pt idx="29">
                  <c:v>7.4295000000000003E-3</c:v>
                </c:pt>
                <c:pt idx="30">
                  <c:v>7.4295000000000003E-3</c:v>
                </c:pt>
                <c:pt idx="31">
                  <c:v>7.4295000000000003E-3</c:v>
                </c:pt>
                <c:pt idx="32">
                  <c:v>7.4295000000000003E-3</c:v>
                </c:pt>
                <c:pt idx="33">
                  <c:v>7.4295000000000003E-3</c:v>
                </c:pt>
                <c:pt idx="34">
                  <c:v>2.9971999999999999E-2</c:v>
                </c:pt>
                <c:pt idx="35">
                  <c:v>2.9971999999999999E-2</c:v>
                </c:pt>
                <c:pt idx="36">
                  <c:v>1.0922000000000001E-2</c:v>
                </c:pt>
                <c:pt idx="37">
                  <c:v>1.0922000000000001E-2</c:v>
                </c:pt>
                <c:pt idx="38">
                  <c:v>1.0922000000000001E-2</c:v>
                </c:pt>
                <c:pt idx="39">
                  <c:v>1.0922000000000001E-2</c:v>
                </c:pt>
                <c:pt idx="40">
                  <c:v>1.0922000000000001E-2</c:v>
                </c:pt>
                <c:pt idx="41">
                  <c:v>1.0922000000000001E-2</c:v>
                </c:pt>
                <c:pt idx="42">
                  <c:v>1.0922000000000001E-2</c:v>
                </c:pt>
                <c:pt idx="43">
                  <c:v>1.0922000000000001E-2</c:v>
                </c:pt>
                <c:pt idx="44">
                  <c:v>1.0922000000000001E-2</c:v>
                </c:pt>
                <c:pt idx="45">
                  <c:v>1.0922000000000001E-2</c:v>
                </c:pt>
                <c:pt idx="46">
                  <c:v>1.0922000000000001E-2</c:v>
                </c:pt>
                <c:pt idx="47">
                  <c:v>1.0922000000000001E-2</c:v>
                </c:pt>
                <c:pt idx="48">
                  <c:v>1.0922000000000001E-2</c:v>
                </c:pt>
                <c:pt idx="49">
                  <c:v>1.0922000000000001E-2</c:v>
                </c:pt>
                <c:pt idx="50">
                  <c:v>1.0922000000000001E-2</c:v>
                </c:pt>
                <c:pt idx="51">
                  <c:v>1.0922000000000001E-2</c:v>
                </c:pt>
                <c:pt idx="52">
                  <c:v>1.0922000000000001E-2</c:v>
                </c:pt>
                <c:pt idx="53">
                  <c:v>1.0922000000000001E-2</c:v>
                </c:pt>
                <c:pt idx="54">
                  <c:v>1.0922000000000001E-2</c:v>
                </c:pt>
                <c:pt idx="55">
                  <c:v>1.0922000000000001E-2</c:v>
                </c:pt>
                <c:pt idx="56">
                  <c:v>1.0922000000000001E-2</c:v>
                </c:pt>
                <c:pt idx="57">
                  <c:v>1.0922000000000001E-2</c:v>
                </c:pt>
                <c:pt idx="58">
                  <c:v>1.0922000000000001E-2</c:v>
                </c:pt>
                <c:pt idx="59">
                  <c:v>1.0922000000000001E-2</c:v>
                </c:pt>
                <c:pt idx="60">
                  <c:v>1.0922000000000001E-2</c:v>
                </c:pt>
                <c:pt idx="61">
                  <c:v>1.0922000000000001E-2</c:v>
                </c:pt>
                <c:pt idx="62">
                  <c:v>1.0922000000000001E-2</c:v>
                </c:pt>
                <c:pt idx="63">
                  <c:v>1.0922000000000001E-2</c:v>
                </c:pt>
                <c:pt idx="64">
                  <c:v>1.0922000000000001E-2</c:v>
                </c:pt>
                <c:pt idx="65">
                  <c:v>1.0922000000000001E-2</c:v>
                </c:pt>
                <c:pt idx="66">
                  <c:v>1.0922000000000001E-2</c:v>
                </c:pt>
                <c:pt idx="67">
                  <c:v>1.0922000000000001E-2</c:v>
                </c:pt>
                <c:pt idx="68">
                  <c:v>1.0922000000000001E-2</c:v>
                </c:pt>
                <c:pt idx="69">
                  <c:v>1.0922000000000001E-2</c:v>
                </c:pt>
                <c:pt idx="70">
                  <c:v>1.0922000000000001E-2</c:v>
                </c:pt>
                <c:pt idx="71">
                  <c:v>1.0922000000000001E-2</c:v>
                </c:pt>
                <c:pt idx="72">
                  <c:v>1.0922000000000001E-2</c:v>
                </c:pt>
                <c:pt idx="73">
                  <c:v>1.0922000000000001E-2</c:v>
                </c:pt>
                <c:pt idx="74">
                  <c:v>1.0922000000000001E-2</c:v>
                </c:pt>
                <c:pt idx="75">
                  <c:v>1.0922000000000001E-2</c:v>
                </c:pt>
                <c:pt idx="76">
                  <c:v>1.0922000000000001E-2</c:v>
                </c:pt>
                <c:pt idx="77">
                  <c:v>1.0922000000000001E-2</c:v>
                </c:pt>
                <c:pt idx="78">
                  <c:v>1.0922000000000001E-2</c:v>
                </c:pt>
                <c:pt idx="79">
                  <c:v>1.0922000000000001E-2</c:v>
                </c:pt>
                <c:pt idx="80">
                  <c:v>1.0922000000000001E-2</c:v>
                </c:pt>
                <c:pt idx="81">
                  <c:v>1.0922000000000001E-2</c:v>
                </c:pt>
                <c:pt idx="82">
                  <c:v>1.0922000000000001E-2</c:v>
                </c:pt>
                <c:pt idx="83">
                  <c:v>1.0922000000000001E-2</c:v>
                </c:pt>
                <c:pt idx="84">
                  <c:v>1.0922000000000001E-2</c:v>
                </c:pt>
                <c:pt idx="85">
                  <c:v>1.0922000000000001E-2</c:v>
                </c:pt>
                <c:pt idx="86">
                  <c:v>1.0922000000000001E-2</c:v>
                </c:pt>
                <c:pt idx="87">
                  <c:v>1.0922000000000001E-2</c:v>
                </c:pt>
                <c:pt idx="88">
                  <c:v>1.0922000000000001E-2</c:v>
                </c:pt>
                <c:pt idx="89">
                  <c:v>3.2384999999999997E-2</c:v>
                </c:pt>
                <c:pt idx="90">
                  <c:v>3.2384999999999997E-2</c:v>
                </c:pt>
                <c:pt idx="91">
                  <c:v>3.2384999999999997E-2</c:v>
                </c:pt>
                <c:pt idx="92">
                  <c:v>3.2384999999999997E-2</c:v>
                </c:pt>
                <c:pt idx="93">
                  <c:v>3.2384999999999997E-2</c:v>
                </c:pt>
                <c:pt idx="94">
                  <c:v>3.2384999999999997E-2</c:v>
                </c:pt>
                <c:pt idx="95">
                  <c:v>3.2384999999999997E-2</c:v>
                </c:pt>
                <c:pt idx="96">
                  <c:v>3.2384999999999997E-2</c:v>
                </c:pt>
                <c:pt idx="97">
                  <c:v>1.0032999999999999E-2</c:v>
                </c:pt>
                <c:pt idx="98">
                  <c:v>1.0032999999999999E-2</c:v>
                </c:pt>
                <c:pt idx="99">
                  <c:v>1.0032999999999999E-2</c:v>
                </c:pt>
                <c:pt idx="100">
                  <c:v>1.0032999999999999E-2</c:v>
                </c:pt>
                <c:pt idx="101">
                  <c:v>2.5844499999999996E-2</c:v>
                </c:pt>
                <c:pt idx="102">
                  <c:v>2.5844499999999996E-2</c:v>
                </c:pt>
                <c:pt idx="103">
                  <c:v>2.5844499999999996E-2</c:v>
                </c:pt>
                <c:pt idx="104">
                  <c:v>2.5844499999999996E-2</c:v>
                </c:pt>
                <c:pt idx="105">
                  <c:v>2.5844499999999996E-2</c:v>
                </c:pt>
                <c:pt idx="106">
                  <c:v>2.5844499999999996E-2</c:v>
                </c:pt>
                <c:pt idx="107">
                  <c:v>2.5844499999999996E-2</c:v>
                </c:pt>
                <c:pt idx="108">
                  <c:v>2.5844499999999996E-2</c:v>
                </c:pt>
                <c:pt idx="109">
                  <c:v>2.5844499999999996E-2</c:v>
                </c:pt>
                <c:pt idx="110">
                  <c:v>2.5844499999999996E-2</c:v>
                </c:pt>
                <c:pt idx="111">
                  <c:v>2.5844499999999996E-2</c:v>
                </c:pt>
                <c:pt idx="112">
                  <c:v>2.5844499999999996E-2</c:v>
                </c:pt>
                <c:pt idx="113">
                  <c:v>2.5844499999999996E-2</c:v>
                </c:pt>
                <c:pt idx="114">
                  <c:v>2.5844499999999996E-2</c:v>
                </c:pt>
                <c:pt idx="115">
                  <c:v>2.5844499999999996E-2</c:v>
                </c:pt>
                <c:pt idx="116">
                  <c:v>2.5844499999999996E-2</c:v>
                </c:pt>
                <c:pt idx="117">
                  <c:v>2.5844499999999996E-2</c:v>
                </c:pt>
                <c:pt idx="118">
                  <c:v>2.5844499999999996E-2</c:v>
                </c:pt>
                <c:pt idx="119">
                  <c:v>2.5844499999999996E-2</c:v>
                </c:pt>
                <c:pt idx="120">
                  <c:v>2.5844499999999996E-2</c:v>
                </c:pt>
                <c:pt idx="121">
                  <c:v>2.5844499999999996E-2</c:v>
                </c:pt>
                <c:pt idx="122">
                  <c:v>2.5844499999999996E-2</c:v>
                </c:pt>
                <c:pt idx="123">
                  <c:v>2.5844499999999996E-2</c:v>
                </c:pt>
                <c:pt idx="124">
                  <c:v>2.5844499999999996E-2</c:v>
                </c:pt>
                <c:pt idx="125">
                  <c:v>2.5844499999999996E-2</c:v>
                </c:pt>
                <c:pt idx="126">
                  <c:v>2.5844499999999996E-2</c:v>
                </c:pt>
                <c:pt idx="127">
                  <c:v>2.5844499999999996E-2</c:v>
                </c:pt>
                <c:pt idx="128">
                  <c:v>2.5844499999999996E-2</c:v>
                </c:pt>
                <c:pt idx="129">
                  <c:v>2.5844499999999996E-2</c:v>
                </c:pt>
                <c:pt idx="130">
                  <c:v>2.5844499999999996E-2</c:v>
                </c:pt>
                <c:pt idx="131">
                  <c:v>2.5844499999999996E-2</c:v>
                </c:pt>
                <c:pt idx="132">
                  <c:v>2.5844499999999996E-2</c:v>
                </c:pt>
                <c:pt idx="133">
                  <c:v>2.5844499999999996E-2</c:v>
                </c:pt>
                <c:pt idx="134">
                  <c:v>2.5844499999999996E-2</c:v>
                </c:pt>
                <c:pt idx="135">
                  <c:v>2.5844499999999996E-2</c:v>
                </c:pt>
                <c:pt idx="136">
                  <c:v>2.5844499999999996E-2</c:v>
                </c:pt>
                <c:pt idx="137">
                  <c:v>2.5844499999999996E-2</c:v>
                </c:pt>
                <c:pt idx="138">
                  <c:v>2.5844499999999996E-2</c:v>
                </c:pt>
                <c:pt idx="139">
                  <c:v>2.5844499999999996E-2</c:v>
                </c:pt>
                <c:pt idx="140">
                  <c:v>2.5844499999999996E-2</c:v>
                </c:pt>
                <c:pt idx="141">
                  <c:v>2.5844499999999996E-2</c:v>
                </c:pt>
                <c:pt idx="142">
                  <c:v>2.5844499999999996E-2</c:v>
                </c:pt>
                <c:pt idx="143">
                  <c:v>2.5844499999999996E-2</c:v>
                </c:pt>
                <c:pt idx="144">
                  <c:v>2.5844499999999996E-2</c:v>
                </c:pt>
                <c:pt idx="145">
                  <c:v>2.5844499999999996E-2</c:v>
                </c:pt>
                <c:pt idx="146">
                  <c:v>2.5844499999999996E-2</c:v>
                </c:pt>
                <c:pt idx="147">
                  <c:v>2.5844499999999996E-2</c:v>
                </c:pt>
                <c:pt idx="148">
                  <c:v>2.5844499999999996E-2</c:v>
                </c:pt>
                <c:pt idx="149">
                  <c:v>2.5844499999999996E-2</c:v>
                </c:pt>
                <c:pt idx="150">
                  <c:v>2.5844499999999996E-2</c:v>
                </c:pt>
                <c:pt idx="151">
                  <c:v>2.5844499999999996E-2</c:v>
                </c:pt>
                <c:pt idx="152">
                  <c:v>2.5844499999999996E-2</c:v>
                </c:pt>
                <c:pt idx="153">
                  <c:v>2.5844499999999996E-2</c:v>
                </c:pt>
                <c:pt idx="154">
                  <c:v>2.5844499999999996E-2</c:v>
                </c:pt>
                <c:pt idx="155">
                  <c:v>2.5844499999999996E-2</c:v>
                </c:pt>
                <c:pt idx="156">
                  <c:v>2.5844499999999996E-2</c:v>
                </c:pt>
                <c:pt idx="157">
                  <c:v>2.5844499999999996E-2</c:v>
                </c:pt>
                <c:pt idx="158">
                  <c:v>2.5844499999999996E-2</c:v>
                </c:pt>
                <c:pt idx="159">
                  <c:v>2.5844499999999996E-2</c:v>
                </c:pt>
                <c:pt idx="160">
                  <c:v>2.5844499999999996E-2</c:v>
                </c:pt>
                <c:pt idx="161">
                  <c:v>2.5844499999999996E-2</c:v>
                </c:pt>
                <c:pt idx="162">
                  <c:v>2.5844499999999996E-2</c:v>
                </c:pt>
                <c:pt idx="163">
                  <c:v>2.5844499999999996E-2</c:v>
                </c:pt>
                <c:pt idx="164">
                  <c:v>2.5844499999999996E-2</c:v>
                </c:pt>
                <c:pt idx="165">
                  <c:v>2.5844499999999996E-2</c:v>
                </c:pt>
                <c:pt idx="166">
                  <c:v>2.5844499999999996E-2</c:v>
                </c:pt>
                <c:pt idx="167">
                  <c:v>2.5844499999999996E-2</c:v>
                </c:pt>
                <c:pt idx="168">
                  <c:v>2.5844499999999996E-2</c:v>
                </c:pt>
                <c:pt idx="169">
                  <c:v>2.5844499999999996E-2</c:v>
                </c:pt>
                <c:pt idx="170">
                  <c:v>2.5844499999999996E-2</c:v>
                </c:pt>
                <c:pt idx="171">
                  <c:v>2.5844499999999996E-2</c:v>
                </c:pt>
                <c:pt idx="172">
                  <c:v>2.5844499999999996E-2</c:v>
                </c:pt>
                <c:pt idx="173">
                  <c:v>2.5844499999999996E-2</c:v>
                </c:pt>
                <c:pt idx="174">
                  <c:v>2.5844499999999996E-2</c:v>
                </c:pt>
                <c:pt idx="175">
                  <c:v>2.5844499999999996E-2</c:v>
                </c:pt>
                <c:pt idx="176">
                  <c:v>2.5844499999999996E-2</c:v>
                </c:pt>
                <c:pt idx="177">
                  <c:v>2.5844499999999996E-2</c:v>
                </c:pt>
                <c:pt idx="178">
                  <c:v>2.5844499999999996E-2</c:v>
                </c:pt>
                <c:pt idx="179">
                  <c:v>2.5844499999999996E-2</c:v>
                </c:pt>
                <c:pt idx="180">
                  <c:v>2.5844499999999996E-2</c:v>
                </c:pt>
                <c:pt idx="181">
                  <c:v>2.5844499999999996E-2</c:v>
                </c:pt>
                <c:pt idx="182">
                  <c:v>2.5844499999999996E-2</c:v>
                </c:pt>
                <c:pt idx="183">
                  <c:v>2.5844499999999996E-2</c:v>
                </c:pt>
                <c:pt idx="184">
                  <c:v>2.5844499999999996E-2</c:v>
                </c:pt>
                <c:pt idx="185">
                  <c:v>2.5844499999999996E-2</c:v>
                </c:pt>
                <c:pt idx="186">
                  <c:v>2.5844499999999996E-2</c:v>
                </c:pt>
                <c:pt idx="187">
                  <c:v>2.5844499999999996E-2</c:v>
                </c:pt>
                <c:pt idx="188">
                  <c:v>2.5844499999999996E-2</c:v>
                </c:pt>
                <c:pt idx="189">
                  <c:v>2.5844499999999996E-2</c:v>
                </c:pt>
                <c:pt idx="190">
                  <c:v>2.5844499999999996E-2</c:v>
                </c:pt>
                <c:pt idx="191">
                  <c:v>2.5844499999999996E-2</c:v>
                </c:pt>
                <c:pt idx="192">
                  <c:v>2.5844499999999996E-2</c:v>
                </c:pt>
                <c:pt idx="193">
                  <c:v>2.5844499999999996E-2</c:v>
                </c:pt>
                <c:pt idx="194">
                  <c:v>2.5844499999999996E-2</c:v>
                </c:pt>
                <c:pt idx="195">
                  <c:v>2.5844499999999996E-2</c:v>
                </c:pt>
                <c:pt idx="196">
                  <c:v>2.5844499999999996E-2</c:v>
                </c:pt>
                <c:pt idx="197">
                  <c:v>2.5844499999999996E-2</c:v>
                </c:pt>
                <c:pt idx="198">
                  <c:v>2.5844499999999996E-2</c:v>
                </c:pt>
                <c:pt idx="199">
                  <c:v>2.5844499999999996E-2</c:v>
                </c:pt>
                <c:pt idx="200">
                  <c:v>2.5844499999999996E-2</c:v>
                </c:pt>
                <c:pt idx="201">
                  <c:v>2.5844499999999996E-2</c:v>
                </c:pt>
                <c:pt idx="202">
                  <c:v>2.5844499999999996E-2</c:v>
                </c:pt>
                <c:pt idx="203">
                  <c:v>2.5844499999999996E-2</c:v>
                </c:pt>
                <c:pt idx="204">
                  <c:v>2.5844499999999996E-2</c:v>
                </c:pt>
                <c:pt idx="205">
                  <c:v>2.5844499999999996E-2</c:v>
                </c:pt>
                <c:pt idx="206">
                  <c:v>2.5844499999999996E-2</c:v>
                </c:pt>
                <c:pt idx="207">
                  <c:v>2.5844499999999996E-2</c:v>
                </c:pt>
                <c:pt idx="208">
                  <c:v>2.5844499999999996E-2</c:v>
                </c:pt>
                <c:pt idx="209">
                  <c:v>2.5844499999999996E-2</c:v>
                </c:pt>
                <c:pt idx="210">
                  <c:v>2.5844499999999996E-2</c:v>
                </c:pt>
                <c:pt idx="211">
                  <c:v>2.5844499999999996E-2</c:v>
                </c:pt>
                <c:pt idx="212">
                  <c:v>2.5844499999999996E-2</c:v>
                </c:pt>
                <c:pt idx="213">
                  <c:v>2.5844499999999996E-2</c:v>
                </c:pt>
                <c:pt idx="214">
                  <c:v>2.5844499999999996E-2</c:v>
                </c:pt>
                <c:pt idx="215">
                  <c:v>2.5844499999999996E-2</c:v>
                </c:pt>
                <c:pt idx="216">
                  <c:v>2.5844499999999996E-2</c:v>
                </c:pt>
                <c:pt idx="217">
                  <c:v>2.5844499999999996E-2</c:v>
                </c:pt>
                <c:pt idx="218">
                  <c:v>2.5844499999999996E-2</c:v>
                </c:pt>
                <c:pt idx="219">
                  <c:v>2.5844499999999996E-2</c:v>
                </c:pt>
                <c:pt idx="220">
                  <c:v>2.5844499999999996E-2</c:v>
                </c:pt>
                <c:pt idx="221">
                  <c:v>2.5844499999999996E-2</c:v>
                </c:pt>
                <c:pt idx="222">
                  <c:v>2.5844499999999996E-2</c:v>
                </c:pt>
                <c:pt idx="223">
                  <c:v>2.5844499999999996E-2</c:v>
                </c:pt>
                <c:pt idx="224">
                  <c:v>2.5844499999999996E-2</c:v>
                </c:pt>
                <c:pt idx="225">
                  <c:v>2.5844499999999996E-2</c:v>
                </c:pt>
                <c:pt idx="226">
                  <c:v>2.5844499999999996E-2</c:v>
                </c:pt>
                <c:pt idx="227">
                  <c:v>2.5844499999999996E-2</c:v>
                </c:pt>
                <c:pt idx="228">
                  <c:v>2.5844499999999996E-2</c:v>
                </c:pt>
                <c:pt idx="229">
                  <c:v>2.5844499999999996E-2</c:v>
                </c:pt>
                <c:pt idx="230">
                  <c:v>2.5844499999999996E-2</c:v>
                </c:pt>
                <c:pt idx="231">
                  <c:v>2.5844499999999996E-2</c:v>
                </c:pt>
                <c:pt idx="232">
                  <c:v>2.5844499999999996E-2</c:v>
                </c:pt>
                <c:pt idx="233">
                  <c:v>2.5844499999999996E-2</c:v>
                </c:pt>
                <c:pt idx="234">
                  <c:v>2.5844499999999996E-2</c:v>
                </c:pt>
                <c:pt idx="235">
                  <c:v>2.5844499999999996E-2</c:v>
                </c:pt>
                <c:pt idx="236">
                  <c:v>2.5844499999999996E-2</c:v>
                </c:pt>
                <c:pt idx="237">
                  <c:v>2.5844499999999996E-2</c:v>
                </c:pt>
                <c:pt idx="238">
                  <c:v>2.5844499999999996E-2</c:v>
                </c:pt>
                <c:pt idx="239">
                  <c:v>2.5844499999999996E-2</c:v>
                </c:pt>
                <c:pt idx="240">
                  <c:v>2.5844499999999996E-2</c:v>
                </c:pt>
                <c:pt idx="241">
                  <c:v>2.5844499999999996E-2</c:v>
                </c:pt>
                <c:pt idx="242">
                  <c:v>2.5844499999999996E-2</c:v>
                </c:pt>
                <c:pt idx="243">
                  <c:v>2.5844499999999996E-2</c:v>
                </c:pt>
                <c:pt idx="244">
                  <c:v>2.5844499999999996E-2</c:v>
                </c:pt>
                <c:pt idx="245">
                  <c:v>2.5844499999999996E-2</c:v>
                </c:pt>
                <c:pt idx="246">
                  <c:v>2.5844499999999996E-2</c:v>
                </c:pt>
                <c:pt idx="247">
                  <c:v>2.5844499999999996E-2</c:v>
                </c:pt>
                <c:pt idx="248">
                  <c:v>2.5844499999999996E-2</c:v>
                </c:pt>
                <c:pt idx="249">
                  <c:v>2.5844499999999996E-2</c:v>
                </c:pt>
                <c:pt idx="250">
                  <c:v>2.5844499999999996E-2</c:v>
                </c:pt>
                <c:pt idx="251">
                  <c:v>2.5844499999999996E-2</c:v>
                </c:pt>
                <c:pt idx="252">
                  <c:v>2.5844499999999996E-2</c:v>
                </c:pt>
                <c:pt idx="253">
                  <c:v>2.5844499999999996E-2</c:v>
                </c:pt>
                <c:pt idx="254">
                  <c:v>2.5844499999999996E-2</c:v>
                </c:pt>
                <c:pt idx="255">
                  <c:v>1.5875E-2</c:v>
                </c:pt>
                <c:pt idx="256">
                  <c:v>1.5875E-2</c:v>
                </c:pt>
                <c:pt idx="257">
                  <c:v>1.5875E-2</c:v>
                </c:pt>
                <c:pt idx="258">
                  <c:v>1.5875E-2</c:v>
                </c:pt>
                <c:pt idx="259">
                  <c:v>1.5875E-2</c:v>
                </c:pt>
                <c:pt idx="260">
                  <c:v>1.5875E-2</c:v>
                </c:pt>
                <c:pt idx="261">
                  <c:v>1.5875E-2</c:v>
                </c:pt>
                <c:pt idx="262">
                  <c:v>1.5875E-2</c:v>
                </c:pt>
                <c:pt idx="263">
                  <c:v>1.5875E-2</c:v>
                </c:pt>
                <c:pt idx="264">
                  <c:v>1.5875E-2</c:v>
                </c:pt>
                <c:pt idx="265">
                  <c:v>1.5875E-2</c:v>
                </c:pt>
                <c:pt idx="266">
                  <c:v>1.5875E-2</c:v>
                </c:pt>
                <c:pt idx="267">
                  <c:v>1.5875E-2</c:v>
                </c:pt>
                <c:pt idx="268">
                  <c:v>1.5875E-2</c:v>
                </c:pt>
                <c:pt idx="269">
                  <c:v>1.5875E-2</c:v>
                </c:pt>
                <c:pt idx="270">
                  <c:v>1.5875E-2</c:v>
                </c:pt>
                <c:pt idx="271">
                  <c:v>1.5875E-2</c:v>
                </c:pt>
                <c:pt idx="272">
                  <c:v>1.5875E-2</c:v>
                </c:pt>
                <c:pt idx="273">
                  <c:v>1.5875E-2</c:v>
                </c:pt>
                <c:pt idx="274">
                  <c:v>1.5875E-2</c:v>
                </c:pt>
                <c:pt idx="275">
                  <c:v>2.5844499999999996E-2</c:v>
                </c:pt>
                <c:pt idx="276">
                  <c:v>2.5844499999999996E-2</c:v>
                </c:pt>
                <c:pt idx="277">
                  <c:v>2.5844499999999996E-2</c:v>
                </c:pt>
                <c:pt idx="278">
                  <c:v>2.5844499999999996E-2</c:v>
                </c:pt>
                <c:pt idx="279">
                  <c:v>2.5844499999999996E-2</c:v>
                </c:pt>
                <c:pt idx="280">
                  <c:v>2.5844499999999996E-2</c:v>
                </c:pt>
                <c:pt idx="281">
                  <c:v>2.5844499999999996E-2</c:v>
                </c:pt>
                <c:pt idx="282">
                  <c:v>2.5844499999999996E-2</c:v>
                </c:pt>
                <c:pt idx="283">
                  <c:v>2.5844499999999996E-2</c:v>
                </c:pt>
                <c:pt idx="284">
                  <c:v>2.5844499999999996E-2</c:v>
                </c:pt>
                <c:pt idx="285">
                  <c:v>2.5844499999999996E-2</c:v>
                </c:pt>
                <c:pt idx="286">
                  <c:v>2.5844499999999996E-2</c:v>
                </c:pt>
                <c:pt idx="287">
                  <c:v>2.5844499999999996E-2</c:v>
                </c:pt>
                <c:pt idx="288">
                  <c:v>2.5844499999999996E-2</c:v>
                </c:pt>
                <c:pt idx="289">
                  <c:v>2.5844499999999996E-2</c:v>
                </c:pt>
                <c:pt idx="290">
                  <c:v>2.5844499999999996E-2</c:v>
                </c:pt>
                <c:pt idx="291">
                  <c:v>2.5844499999999996E-2</c:v>
                </c:pt>
                <c:pt idx="292">
                  <c:v>2.5844499999999996E-2</c:v>
                </c:pt>
                <c:pt idx="293">
                  <c:v>2.5844499999999996E-2</c:v>
                </c:pt>
                <c:pt idx="294">
                  <c:v>2.5844499999999996E-2</c:v>
                </c:pt>
                <c:pt idx="295">
                  <c:v>2.5844499999999996E-2</c:v>
                </c:pt>
                <c:pt idx="296">
                  <c:v>2.5844499999999996E-2</c:v>
                </c:pt>
                <c:pt idx="297">
                  <c:v>2.5844499999999996E-2</c:v>
                </c:pt>
                <c:pt idx="298">
                  <c:v>2.5844499999999996E-2</c:v>
                </c:pt>
                <c:pt idx="299">
                  <c:v>2.5844499999999996E-2</c:v>
                </c:pt>
                <c:pt idx="300">
                  <c:v>2.5844499999999996E-2</c:v>
                </c:pt>
                <c:pt idx="301">
                  <c:v>4.0004999999999999E-2</c:v>
                </c:pt>
                <c:pt idx="302">
                  <c:v>4.0004999999999999E-2</c:v>
                </c:pt>
                <c:pt idx="303">
                  <c:v>4.0004999999999999E-2</c:v>
                </c:pt>
                <c:pt idx="304">
                  <c:v>4.0004999999999999E-2</c:v>
                </c:pt>
                <c:pt idx="305">
                  <c:v>4.0004999999999999E-2</c:v>
                </c:pt>
                <c:pt idx="306">
                  <c:v>4.0004999999999999E-2</c:v>
                </c:pt>
                <c:pt idx="307">
                  <c:v>2.6034999999999996E-2</c:v>
                </c:pt>
                <c:pt idx="308">
                  <c:v>2.6034999999999996E-2</c:v>
                </c:pt>
                <c:pt idx="309">
                  <c:v>2.6034999999999996E-2</c:v>
                </c:pt>
                <c:pt idx="310">
                  <c:v>2.6034999999999996E-2</c:v>
                </c:pt>
                <c:pt idx="311">
                  <c:v>2.6034999999999996E-2</c:v>
                </c:pt>
                <c:pt idx="312">
                  <c:v>2.6034999999999996E-2</c:v>
                </c:pt>
                <c:pt idx="313">
                  <c:v>2.6034999999999996E-2</c:v>
                </c:pt>
                <c:pt idx="314">
                  <c:v>2.6034999999999996E-2</c:v>
                </c:pt>
                <c:pt idx="315">
                  <c:v>2.6034999999999996E-2</c:v>
                </c:pt>
                <c:pt idx="316">
                  <c:v>2.6034999999999996E-2</c:v>
                </c:pt>
                <c:pt idx="317">
                  <c:v>2.6034999999999996E-2</c:v>
                </c:pt>
                <c:pt idx="318">
                  <c:v>2.6034999999999996E-2</c:v>
                </c:pt>
                <c:pt idx="319">
                  <c:v>2.6034999999999996E-2</c:v>
                </c:pt>
                <c:pt idx="320">
                  <c:v>2.6034999999999996E-2</c:v>
                </c:pt>
                <c:pt idx="321">
                  <c:v>2.6034999999999996E-2</c:v>
                </c:pt>
                <c:pt idx="322">
                  <c:v>2.6034999999999996E-2</c:v>
                </c:pt>
                <c:pt idx="323">
                  <c:v>2.6034999999999996E-2</c:v>
                </c:pt>
                <c:pt idx="324">
                  <c:v>2.6034999999999996E-2</c:v>
                </c:pt>
                <c:pt idx="325">
                  <c:v>2.6034999999999996E-2</c:v>
                </c:pt>
                <c:pt idx="326">
                  <c:v>2.6034999999999996E-2</c:v>
                </c:pt>
                <c:pt idx="327">
                  <c:v>2.6034999999999996E-2</c:v>
                </c:pt>
                <c:pt idx="328">
                  <c:v>2.6034999999999996E-2</c:v>
                </c:pt>
                <c:pt idx="329">
                  <c:v>2.6034999999999996E-2</c:v>
                </c:pt>
                <c:pt idx="330">
                  <c:v>2.6034999999999996E-2</c:v>
                </c:pt>
                <c:pt idx="331">
                  <c:v>2.6034999999999996E-2</c:v>
                </c:pt>
                <c:pt idx="332">
                  <c:v>4.2417999999999997E-2</c:v>
                </c:pt>
                <c:pt idx="333">
                  <c:v>4.2417999999999997E-2</c:v>
                </c:pt>
                <c:pt idx="334">
                  <c:v>4.2417999999999997E-2</c:v>
                </c:pt>
                <c:pt idx="335">
                  <c:v>4.2417999999999997E-2</c:v>
                </c:pt>
                <c:pt idx="336">
                  <c:v>4.2417999999999997E-2</c:v>
                </c:pt>
                <c:pt idx="337">
                  <c:v>4.2417999999999997E-2</c:v>
                </c:pt>
                <c:pt idx="338">
                  <c:v>4.2417999999999997E-2</c:v>
                </c:pt>
                <c:pt idx="339">
                  <c:v>4.2417999999999997E-2</c:v>
                </c:pt>
                <c:pt idx="340">
                  <c:v>4.2417999999999997E-2</c:v>
                </c:pt>
                <c:pt idx="341">
                  <c:v>4.2417999999999997E-2</c:v>
                </c:pt>
                <c:pt idx="342">
                  <c:v>4.2417999999999997E-2</c:v>
                </c:pt>
                <c:pt idx="343">
                  <c:v>4.2417999999999997E-2</c:v>
                </c:pt>
                <c:pt idx="344">
                  <c:v>3.0543500000000001E-2</c:v>
                </c:pt>
                <c:pt idx="345">
                  <c:v>3.0543500000000001E-2</c:v>
                </c:pt>
                <c:pt idx="346">
                  <c:v>3.0543500000000001E-2</c:v>
                </c:pt>
                <c:pt idx="347">
                  <c:v>3.0543500000000001E-2</c:v>
                </c:pt>
                <c:pt idx="348">
                  <c:v>3.0543500000000001E-2</c:v>
                </c:pt>
                <c:pt idx="349">
                  <c:v>3.0543500000000001E-2</c:v>
                </c:pt>
                <c:pt idx="350">
                  <c:v>3.0543500000000001E-2</c:v>
                </c:pt>
                <c:pt idx="351">
                  <c:v>3.0543500000000001E-2</c:v>
                </c:pt>
                <c:pt idx="352">
                  <c:v>3.0543500000000001E-2</c:v>
                </c:pt>
                <c:pt idx="353">
                  <c:v>3.0543500000000001E-2</c:v>
                </c:pt>
                <c:pt idx="354">
                  <c:v>3.0543500000000001E-2</c:v>
                </c:pt>
                <c:pt idx="355">
                  <c:v>3.0543500000000001E-2</c:v>
                </c:pt>
                <c:pt idx="356">
                  <c:v>3.0543500000000001E-2</c:v>
                </c:pt>
                <c:pt idx="357">
                  <c:v>3.0543500000000001E-2</c:v>
                </c:pt>
                <c:pt idx="358">
                  <c:v>3.0543500000000001E-2</c:v>
                </c:pt>
                <c:pt idx="359">
                  <c:v>3.0543500000000001E-2</c:v>
                </c:pt>
                <c:pt idx="360">
                  <c:v>3.0543500000000001E-2</c:v>
                </c:pt>
                <c:pt idx="361">
                  <c:v>3.0543500000000001E-2</c:v>
                </c:pt>
                <c:pt idx="362">
                  <c:v>3.0543500000000001E-2</c:v>
                </c:pt>
                <c:pt idx="363">
                  <c:v>3.0543500000000001E-2</c:v>
                </c:pt>
                <c:pt idx="364">
                  <c:v>3.0543500000000001E-2</c:v>
                </c:pt>
                <c:pt idx="365">
                  <c:v>3.0543500000000001E-2</c:v>
                </c:pt>
                <c:pt idx="366">
                  <c:v>3.0543500000000001E-2</c:v>
                </c:pt>
                <c:pt idx="367">
                  <c:v>3.0543500000000001E-2</c:v>
                </c:pt>
                <c:pt idx="368">
                  <c:v>3.0543500000000001E-2</c:v>
                </c:pt>
                <c:pt idx="369">
                  <c:v>3.0543500000000001E-2</c:v>
                </c:pt>
                <c:pt idx="370">
                  <c:v>3.0543500000000001E-2</c:v>
                </c:pt>
                <c:pt idx="371">
                  <c:v>3.0543500000000001E-2</c:v>
                </c:pt>
                <c:pt idx="372">
                  <c:v>3.0543500000000001E-2</c:v>
                </c:pt>
                <c:pt idx="373">
                  <c:v>3.0543500000000001E-2</c:v>
                </c:pt>
                <c:pt idx="374">
                  <c:v>3.0543500000000001E-2</c:v>
                </c:pt>
                <c:pt idx="375">
                  <c:v>2.48285E-2</c:v>
                </c:pt>
                <c:pt idx="376">
                  <c:v>1.37795E-2</c:v>
                </c:pt>
                <c:pt idx="377">
                  <c:v>1.37795E-2</c:v>
                </c:pt>
                <c:pt idx="378">
                  <c:v>1.37795E-2</c:v>
                </c:pt>
                <c:pt idx="379">
                  <c:v>1.37795E-2</c:v>
                </c:pt>
                <c:pt idx="380">
                  <c:v>1.37795E-2</c:v>
                </c:pt>
                <c:pt idx="381">
                  <c:v>1.37795E-2</c:v>
                </c:pt>
                <c:pt idx="382">
                  <c:v>1.37795E-2</c:v>
                </c:pt>
                <c:pt idx="383">
                  <c:v>1.37795E-2</c:v>
                </c:pt>
                <c:pt idx="384">
                  <c:v>1.37795E-2</c:v>
                </c:pt>
                <c:pt idx="385">
                  <c:v>1.37795E-2</c:v>
                </c:pt>
                <c:pt idx="386">
                  <c:v>1.37795E-2</c:v>
                </c:pt>
                <c:pt idx="387">
                  <c:v>1.37795E-2</c:v>
                </c:pt>
                <c:pt idx="388">
                  <c:v>5.842E-3</c:v>
                </c:pt>
                <c:pt idx="389">
                  <c:v>5.842E-3</c:v>
                </c:pt>
                <c:pt idx="390">
                  <c:v>5.842E-3</c:v>
                </c:pt>
                <c:pt idx="391">
                  <c:v>5.842E-3</c:v>
                </c:pt>
                <c:pt idx="392">
                  <c:v>5.842E-3</c:v>
                </c:pt>
                <c:pt idx="393">
                  <c:v>5.842E-3</c:v>
                </c:pt>
                <c:pt idx="394">
                  <c:v>5.842E-3</c:v>
                </c:pt>
                <c:pt idx="395">
                  <c:v>5.842E-3</c:v>
                </c:pt>
                <c:pt idx="396">
                  <c:v>5.842E-3</c:v>
                </c:pt>
                <c:pt idx="397">
                  <c:v>1.4859000000000001E-2</c:v>
                </c:pt>
                <c:pt idx="398">
                  <c:v>1.4859000000000001E-2</c:v>
                </c:pt>
                <c:pt idx="399">
                  <c:v>1.4859000000000001E-2</c:v>
                </c:pt>
                <c:pt idx="400">
                  <c:v>1.4859000000000001E-2</c:v>
                </c:pt>
                <c:pt idx="401">
                  <c:v>1.4859000000000001E-2</c:v>
                </c:pt>
                <c:pt idx="402">
                  <c:v>1.4859000000000001E-2</c:v>
                </c:pt>
                <c:pt idx="403">
                  <c:v>1.4859000000000001E-2</c:v>
                </c:pt>
                <c:pt idx="404">
                  <c:v>1.4859000000000001E-2</c:v>
                </c:pt>
                <c:pt idx="405">
                  <c:v>1.4859000000000001E-2</c:v>
                </c:pt>
                <c:pt idx="406">
                  <c:v>1.4859000000000001E-2</c:v>
                </c:pt>
                <c:pt idx="407">
                  <c:v>1.4859000000000001E-2</c:v>
                </c:pt>
                <c:pt idx="408">
                  <c:v>1.4859000000000001E-2</c:v>
                </c:pt>
                <c:pt idx="409">
                  <c:v>1.4859000000000001E-2</c:v>
                </c:pt>
                <c:pt idx="410">
                  <c:v>2.0319999999999998E-2</c:v>
                </c:pt>
                <c:pt idx="411">
                  <c:v>2.3621999999999997E-2</c:v>
                </c:pt>
                <c:pt idx="412">
                  <c:v>2.3621999999999997E-2</c:v>
                </c:pt>
                <c:pt idx="413">
                  <c:v>1.4731999999999999E-2</c:v>
                </c:pt>
                <c:pt idx="414">
                  <c:v>1.4731999999999999E-2</c:v>
                </c:pt>
                <c:pt idx="415">
                  <c:v>1.4731999999999999E-2</c:v>
                </c:pt>
                <c:pt idx="416">
                  <c:v>1.4731999999999999E-2</c:v>
                </c:pt>
                <c:pt idx="417">
                  <c:v>1.4731999999999999E-2</c:v>
                </c:pt>
                <c:pt idx="418">
                  <c:v>1.8287999999999999E-2</c:v>
                </c:pt>
                <c:pt idx="419">
                  <c:v>1.8287999999999999E-2</c:v>
                </c:pt>
                <c:pt idx="420">
                  <c:v>1.8287999999999999E-2</c:v>
                </c:pt>
                <c:pt idx="421">
                  <c:v>1.8287999999999999E-2</c:v>
                </c:pt>
                <c:pt idx="422">
                  <c:v>1.8287999999999999E-2</c:v>
                </c:pt>
                <c:pt idx="423">
                  <c:v>1.8287999999999999E-2</c:v>
                </c:pt>
                <c:pt idx="424">
                  <c:v>1.8287999999999999E-2</c:v>
                </c:pt>
                <c:pt idx="425">
                  <c:v>1.8287999999999999E-2</c:v>
                </c:pt>
                <c:pt idx="426">
                  <c:v>1.8287999999999999E-2</c:v>
                </c:pt>
                <c:pt idx="427">
                  <c:v>1.8287999999999999E-2</c:v>
                </c:pt>
                <c:pt idx="428">
                  <c:v>1.8287999999999999E-2</c:v>
                </c:pt>
                <c:pt idx="429">
                  <c:v>1.8287999999999999E-2</c:v>
                </c:pt>
                <c:pt idx="430">
                  <c:v>1.8287999999999999E-2</c:v>
                </c:pt>
                <c:pt idx="431">
                  <c:v>1.8287999999999999E-2</c:v>
                </c:pt>
                <c:pt idx="432">
                  <c:v>1.8287999999999999E-2</c:v>
                </c:pt>
                <c:pt idx="433">
                  <c:v>1.8287999999999999E-2</c:v>
                </c:pt>
                <c:pt idx="434">
                  <c:v>1.8287999999999999E-2</c:v>
                </c:pt>
                <c:pt idx="435">
                  <c:v>1.8287999999999999E-2</c:v>
                </c:pt>
                <c:pt idx="436">
                  <c:v>1.8287999999999999E-2</c:v>
                </c:pt>
                <c:pt idx="437">
                  <c:v>1.8287999999999999E-2</c:v>
                </c:pt>
                <c:pt idx="438">
                  <c:v>1.8287999999999999E-2</c:v>
                </c:pt>
                <c:pt idx="439">
                  <c:v>1.8287999999999999E-2</c:v>
                </c:pt>
                <c:pt idx="440">
                  <c:v>1.8287999999999999E-2</c:v>
                </c:pt>
                <c:pt idx="441">
                  <c:v>1.8287999999999999E-2</c:v>
                </c:pt>
                <c:pt idx="442">
                  <c:v>1.8287999999999999E-2</c:v>
                </c:pt>
                <c:pt idx="443">
                  <c:v>1.8287999999999999E-2</c:v>
                </c:pt>
                <c:pt idx="444">
                  <c:v>1.8287999999999999E-2</c:v>
                </c:pt>
                <c:pt idx="445">
                  <c:v>1.8287999999999999E-2</c:v>
                </c:pt>
                <c:pt idx="446">
                  <c:v>1.8287999999999999E-2</c:v>
                </c:pt>
                <c:pt idx="447">
                  <c:v>1.8287999999999999E-2</c:v>
                </c:pt>
                <c:pt idx="448">
                  <c:v>1.8287999999999999E-2</c:v>
                </c:pt>
                <c:pt idx="449">
                  <c:v>1.8287999999999999E-2</c:v>
                </c:pt>
                <c:pt idx="450">
                  <c:v>1.8287999999999999E-2</c:v>
                </c:pt>
                <c:pt idx="451">
                  <c:v>1.8287999999999999E-2</c:v>
                </c:pt>
                <c:pt idx="452">
                  <c:v>1.8287999999999999E-2</c:v>
                </c:pt>
                <c:pt idx="453">
                  <c:v>1.8287999999999999E-2</c:v>
                </c:pt>
                <c:pt idx="454">
                  <c:v>1.8287999999999999E-2</c:v>
                </c:pt>
                <c:pt idx="455">
                  <c:v>1.8287999999999999E-2</c:v>
                </c:pt>
                <c:pt idx="456">
                  <c:v>1.8287999999999999E-2</c:v>
                </c:pt>
                <c:pt idx="457">
                  <c:v>1.8287999999999999E-2</c:v>
                </c:pt>
                <c:pt idx="458">
                  <c:v>1.8287999999999999E-2</c:v>
                </c:pt>
                <c:pt idx="459">
                  <c:v>1.8287999999999999E-2</c:v>
                </c:pt>
                <c:pt idx="460">
                  <c:v>1.8287999999999999E-2</c:v>
                </c:pt>
                <c:pt idx="461">
                  <c:v>1.8287999999999999E-2</c:v>
                </c:pt>
                <c:pt idx="462">
                  <c:v>1.8287999999999999E-2</c:v>
                </c:pt>
                <c:pt idx="463">
                  <c:v>1.8287999999999999E-2</c:v>
                </c:pt>
                <c:pt idx="464">
                  <c:v>1.8287999999999999E-2</c:v>
                </c:pt>
                <c:pt idx="465">
                  <c:v>1.8287999999999999E-2</c:v>
                </c:pt>
                <c:pt idx="466">
                  <c:v>1.8287999999999999E-2</c:v>
                </c:pt>
                <c:pt idx="467">
                  <c:v>1.8287999999999999E-2</c:v>
                </c:pt>
                <c:pt idx="468">
                  <c:v>1.8287999999999999E-2</c:v>
                </c:pt>
                <c:pt idx="469">
                  <c:v>1.8287999999999999E-2</c:v>
                </c:pt>
                <c:pt idx="470">
                  <c:v>1.8287999999999999E-2</c:v>
                </c:pt>
                <c:pt idx="471">
                  <c:v>1.8287999999999999E-2</c:v>
                </c:pt>
                <c:pt idx="472">
                  <c:v>1.8287999999999999E-2</c:v>
                </c:pt>
                <c:pt idx="473">
                  <c:v>1.8287999999999999E-2</c:v>
                </c:pt>
                <c:pt idx="474">
                  <c:v>1.8287999999999999E-2</c:v>
                </c:pt>
                <c:pt idx="475">
                  <c:v>1.8287999999999999E-2</c:v>
                </c:pt>
                <c:pt idx="476">
                  <c:v>1.8287999999999999E-2</c:v>
                </c:pt>
                <c:pt idx="477">
                  <c:v>1.8287999999999999E-2</c:v>
                </c:pt>
                <c:pt idx="478">
                  <c:v>1.8287999999999999E-2</c:v>
                </c:pt>
                <c:pt idx="479">
                  <c:v>1.8287999999999999E-2</c:v>
                </c:pt>
                <c:pt idx="480">
                  <c:v>1.8287999999999999E-2</c:v>
                </c:pt>
                <c:pt idx="481">
                  <c:v>1.8287999999999999E-2</c:v>
                </c:pt>
                <c:pt idx="482">
                  <c:v>1.8287999999999999E-2</c:v>
                </c:pt>
                <c:pt idx="483">
                  <c:v>1.8287999999999999E-2</c:v>
                </c:pt>
                <c:pt idx="484">
                  <c:v>1.8287999999999999E-2</c:v>
                </c:pt>
                <c:pt idx="485">
                  <c:v>1.8287999999999999E-2</c:v>
                </c:pt>
                <c:pt idx="486">
                  <c:v>1.8287999999999999E-2</c:v>
                </c:pt>
                <c:pt idx="487">
                  <c:v>1.8287999999999999E-2</c:v>
                </c:pt>
                <c:pt idx="488">
                  <c:v>1.8287999999999999E-2</c:v>
                </c:pt>
                <c:pt idx="489">
                  <c:v>1.8287999999999999E-2</c:v>
                </c:pt>
                <c:pt idx="490">
                  <c:v>1.8287999999999999E-2</c:v>
                </c:pt>
                <c:pt idx="491">
                  <c:v>1.8287999999999999E-2</c:v>
                </c:pt>
                <c:pt idx="492">
                  <c:v>1.8287999999999999E-2</c:v>
                </c:pt>
                <c:pt idx="493">
                  <c:v>1.8287999999999999E-2</c:v>
                </c:pt>
                <c:pt idx="494">
                  <c:v>1.8287999999999999E-2</c:v>
                </c:pt>
                <c:pt idx="495">
                  <c:v>1.8287999999999999E-2</c:v>
                </c:pt>
                <c:pt idx="496">
                  <c:v>1.8287999999999999E-2</c:v>
                </c:pt>
                <c:pt idx="497">
                  <c:v>1.8287999999999999E-2</c:v>
                </c:pt>
                <c:pt idx="498">
                  <c:v>1.8287999999999999E-2</c:v>
                </c:pt>
                <c:pt idx="499">
                  <c:v>1.8287999999999999E-2</c:v>
                </c:pt>
                <c:pt idx="500">
                  <c:v>1.8287999999999999E-2</c:v>
                </c:pt>
                <c:pt idx="501">
                  <c:v>1.8287999999999999E-2</c:v>
                </c:pt>
                <c:pt idx="502">
                  <c:v>1.8287999999999999E-2</c:v>
                </c:pt>
                <c:pt idx="503">
                  <c:v>1.8287999999999999E-2</c:v>
                </c:pt>
                <c:pt idx="504">
                  <c:v>1.8287999999999999E-2</c:v>
                </c:pt>
                <c:pt idx="505">
                  <c:v>1.8287999999999999E-2</c:v>
                </c:pt>
                <c:pt idx="506">
                  <c:v>1.8287999999999999E-2</c:v>
                </c:pt>
                <c:pt idx="507">
                  <c:v>1.8287999999999999E-2</c:v>
                </c:pt>
                <c:pt idx="508">
                  <c:v>1.8287999999999999E-2</c:v>
                </c:pt>
                <c:pt idx="509">
                  <c:v>1.8287999999999999E-2</c:v>
                </c:pt>
                <c:pt idx="510">
                  <c:v>1.8287999999999999E-2</c:v>
                </c:pt>
                <c:pt idx="511">
                  <c:v>1.8287999999999999E-2</c:v>
                </c:pt>
                <c:pt idx="512">
                  <c:v>1.8287999999999999E-2</c:v>
                </c:pt>
                <c:pt idx="513">
                  <c:v>1.8287999999999999E-2</c:v>
                </c:pt>
                <c:pt idx="514">
                  <c:v>1.5875E-2</c:v>
                </c:pt>
                <c:pt idx="515">
                  <c:v>1.5875E-2</c:v>
                </c:pt>
                <c:pt idx="516">
                  <c:v>1.5875E-2</c:v>
                </c:pt>
                <c:pt idx="517">
                  <c:v>1.5875E-2</c:v>
                </c:pt>
                <c:pt idx="518">
                  <c:v>1.5875E-2</c:v>
                </c:pt>
                <c:pt idx="519">
                  <c:v>1.5875E-2</c:v>
                </c:pt>
                <c:pt idx="520">
                  <c:v>1.5875E-2</c:v>
                </c:pt>
                <c:pt idx="521">
                  <c:v>1.5875E-2</c:v>
                </c:pt>
                <c:pt idx="522">
                  <c:v>1.5875E-2</c:v>
                </c:pt>
                <c:pt idx="523">
                  <c:v>1.5875E-2</c:v>
                </c:pt>
                <c:pt idx="524">
                  <c:v>1.5875E-2</c:v>
                </c:pt>
                <c:pt idx="525">
                  <c:v>1.5875E-2</c:v>
                </c:pt>
                <c:pt idx="526">
                  <c:v>1.5875E-2</c:v>
                </c:pt>
                <c:pt idx="527">
                  <c:v>1.5875E-2</c:v>
                </c:pt>
                <c:pt idx="528">
                  <c:v>1.5875E-2</c:v>
                </c:pt>
                <c:pt idx="529">
                  <c:v>1.5875E-2</c:v>
                </c:pt>
                <c:pt idx="530">
                  <c:v>1.5875E-2</c:v>
                </c:pt>
                <c:pt idx="531">
                  <c:v>1.5875E-2</c:v>
                </c:pt>
                <c:pt idx="532">
                  <c:v>1.5875E-2</c:v>
                </c:pt>
                <c:pt idx="533">
                  <c:v>1.5875E-2</c:v>
                </c:pt>
                <c:pt idx="534">
                  <c:v>1.5875E-2</c:v>
                </c:pt>
                <c:pt idx="535">
                  <c:v>1.5875E-2</c:v>
                </c:pt>
                <c:pt idx="536">
                  <c:v>1.5875E-2</c:v>
                </c:pt>
                <c:pt idx="537">
                  <c:v>1.5875E-2</c:v>
                </c:pt>
                <c:pt idx="538">
                  <c:v>1.5875E-2</c:v>
                </c:pt>
                <c:pt idx="539">
                  <c:v>1.5875E-2</c:v>
                </c:pt>
                <c:pt idx="540">
                  <c:v>1.5875E-2</c:v>
                </c:pt>
                <c:pt idx="541">
                  <c:v>1.5875E-2</c:v>
                </c:pt>
                <c:pt idx="542">
                  <c:v>1.5875E-2</c:v>
                </c:pt>
                <c:pt idx="543">
                  <c:v>1.5875E-2</c:v>
                </c:pt>
                <c:pt idx="544">
                  <c:v>1.5875E-2</c:v>
                </c:pt>
                <c:pt idx="545">
                  <c:v>1.5875E-2</c:v>
                </c:pt>
                <c:pt idx="546">
                  <c:v>1.5875E-2</c:v>
                </c:pt>
                <c:pt idx="547">
                  <c:v>1.5875E-2</c:v>
                </c:pt>
                <c:pt idx="548">
                  <c:v>1.5875E-2</c:v>
                </c:pt>
                <c:pt idx="549">
                  <c:v>1.5875E-2</c:v>
                </c:pt>
                <c:pt idx="550">
                  <c:v>1.5875E-2</c:v>
                </c:pt>
                <c:pt idx="551">
                  <c:v>1.5875E-2</c:v>
                </c:pt>
                <c:pt idx="552">
                  <c:v>1.5875E-2</c:v>
                </c:pt>
                <c:pt idx="553">
                  <c:v>1.5875E-2</c:v>
                </c:pt>
                <c:pt idx="554">
                  <c:v>1.5875E-2</c:v>
                </c:pt>
                <c:pt idx="555">
                  <c:v>1.5875E-2</c:v>
                </c:pt>
                <c:pt idx="556">
                  <c:v>1.5875E-2</c:v>
                </c:pt>
                <c:pt idx="557">
                  <c:v>1.5875E-2</c:v>
                </c:pt>
                <c:pt idx="558">
                  <c:v>1.5875E-2</c:v>
                </c:pt>
                <c:pt idx="559">
                  <c:v>1.5875E-2</c:v>
                </c:pt>
                <c:pt idx="560">
                  <c:v>1.5875E-2</c:v>
                </c:pt>
                <c:pt idx="561">
                  <c:v>1.5875E-2</c:v>
                </c:pt>
                <c:pt idx="562">
                  <c:v>1.5875E-2</c:v>
                </c:pt>
                <c:pt idx="563">
                  <c:v>1.5875E-2</c:v>
                </c:pt>
                <c:pt idx="564">
                  <c:v>1.5875E-2</c:v>
                </c:pt>
                <c:pt idx="565">
                  <c:v>1.5875E-2</c:v>
                </c:pt>
                <c:pt idx="566">
                  <c:v>1.5875E-2</c:v>
                </c:pt>
                <c:pt idx="567">
                  <c:v>1.5875E-2</c:v>
                </c:pt>
                <c:pt idx="568">
                  <c:v>1.5875E-2</c:v>
                </c:pt>
                <c:pt idx="569">
                  <c:v>1.5875E-2</c:v>
                </c:pt>
                <c:pt idx="570">
                  <c:v>1.5875E-2</c:v>
                </c:pt>
                <c:pt idx="571">
                  <c:v>1.5875E-2</c:v>
                </c:pt>
                <c:pt idx="572">
                  <c:v>1.5875E-2</c:v>
                </c:pt>
                <c:pt idx="573">
                  <c:v>1.5875E-2</c:v>
                </c:pt>
                <c:pt idx="574">
                  <c:v>1.5875E-2</c:v>
                </c:pt>
                <c:pt idx="575">
                  <c:v>1.5875E-2</c:v>
                </c:pt>
                <c:pt idx="576">
                  <c:v>1.5875E-2</c:v>
                </c:pt>
                <c:pt idx="577">
                  <c:v>1.5875E-2</c:v>
                </c:pt>
                <c:pt idx="578">
                  <c:v>1.5875E-2</c:v>
                </c:pt>
                <c:pt idx="579">
                  <c:v>1.5875E-2</c:v>
                </c:pt>
                <c:pt idx="580">
                  <c:v>1.5875E-2</c:v>
                </c:pt>
                <c:pt idx="581">
                  <c:v>1.5875E-2</c:v>
                </c:pt>
                <c:pt idx="582">
                  <c:v>1.5875E-2</c:v>
                </c:pt>
                <c:pt idx="583">
                  <c:v>1.5875E-2</c:v>
                </c:pt>
                <c:pt idx="584">
                  <c:v>1.5875E-2</c:v>
                </c:pt>
                <c:pt idx="585">
                  <c:v>1.5875E-2</c:v>
                </c:pt>
                <c:pt idx="586">
                  <c:v>1.5875E-2</c:v>
                </c:pt>
                <c:pt idx="587">
                  <c:v>1.5875E-2</c:v>
                </c:pt>
                <c:pt idx="588">
                  <c:v>1.5875E-2</c:v>
                </c:pt>
                <c:pt idx="589">
                  <c:v>1.5875E-2</c:v>
                </c:pt>
                <c:pt idx="590">
                  <c:v>1.5875E-2</c:v>
                </c:pt>
                <c:pt idx="591">
                  <c:v>1.5875E-2</c:v>
                </c:pt>
                <c:pt idx="592">
                  <c:v>1.5875E-2</c:v>
                </c:pt>
                <c:pt idx="593">
                  <c:v>1.5875E-2</c:v>
                </c:pt>
                <c:pt idx="594">
                  <c:v>1.5875E-2</c:v>
                </c:pt>
                <c:pt idx="595">
                  <c:v>1.5875E-2</c:v>
                </c:pt>
                <c:pt idx="596">
                  <c:v>1.5875E-2</c:v>
                </c:pt>
                <c:pt idx="597">
                  <c:v>1.5875E-2</c:v>
                </c:pt>
                <c:pt idx="598">
                  <c:v>1.5875E-2</c:v>
                </c:pt>
                <c:pt idx="599">
                  <c:v>1.5875E-2</c:v>
                </c:pt>
                <c:pt idx="600">
                  <c:v>1.5875E-2</c:v>
                </c:pt>
                <c:pt idx="601">
                  <c:v>1.5875E-2</c:v>
                </c:pt>
                <c:pt idx="602">
                  <c:v>1.5875E-2</c:v>
                </c:pt>
                <c:pt idx="603">
                  <c:v>1.5875E-2</c:v>
                </c:pt>
                <c:pt idx="604">
                  <c:v>1.5875E-2</c:v>
                </c:pt>
                <c:pt idx="605">
                  <c:v>1.5875E-2</c:v>
                </c:pt>
                <c:pt idx="606">
                  <c:v>1.5875E-2</c:v>
                </c:pt>
                <c:pt idx="607">
                  <c:v>1.5875E-2</c:v>
                </c:pt>
                <c:pt idx="608">
                  <c:v>1.5875E-2</c:v>
                </c:pt>
                <c:pt idx="609">
                  <c:v>1.5875E-2</c:v>
                </c:pt>
                <c:pt idx="610">
                  <c:v>1.5875E-2</c:v>
                </c:pt>
                <c:pt idx="611">
                  <c:v>1.5875E-2</c:v>
                </c:pt>
                <c:pt idx="612">
                  <c:v>1.5875E-2</c:v>
                </c:pt>
                <c:pt idx="613">
                  <c:v>1.5875E-2</c:v>
                </c:pt>
                <c:pt idx="614">
                  <c:v>1.5875E-2</c:v>
                </c:pt>
                <c:pt idx="615">
                  <c:v>1.5875E-2</c:v>
                </c:pt>
                <c:pt idx="616">
                  <c:v>1.5875E-2</c:v>
                </c:pt>
                <c:pt idx="617">
                  <c:v>1.5875E-2</c:v>
                </c:pt>
                <c:pt idx="618">
                  <c:v>1.5875E-2</c:v>
                </c:pt>
                <c:pt idx="619">
                  <c:v>1.5875E-2</c:v>
                </c:pt>
                <c:pt idx="620">
                  <c:v>1.5875E-2</c:v>
                </c:pt>
                <c:pt idx="621">
                  <c:v>1.5875E-2</c:v>
                </c:pt>
                <c:pt idx="622">
                  <c:v>1.5875E-2</c:v>
                </c:pt>
                <c:pt idx="623">
                  <c:v>1.5875E-2</c:v>
                </c:pt>
                <c:pt idx="624">
                  <c:v>1.5875E-2</c:v>
                </c:pt>
                <c:pt idx="625">
                  <c:v>1.5875E-2</c:v>
                </c:pt>
                <c:pt idx="626">
                  <c:v>1.3970000000000002E-2</c:v>
                </c:pt>
                <c:pt idx="627">
                  <c:v>1.3970000000000002E-2</c:v>
                </c:pt>
                <c:pt idx="628">
                  <c:v>1.3970000000000002E-2</c:v>
                </c:pt>
                <c:pt idx="629">
                  <c:v>1.3970000000000002E-2</c:v>
                </c:pt>
                <c:pt idx="630">
                  <c:v>1.3970000000000002E-2</c:v>
                </c:pt>
                <c:pt idx="631">
                  <c:v>1.3970000000000002E-2</c:v>
                </c:pt>
                <c:pt idx="632">
                  <c:v>1.3970000000000002E-2</c:v>
                </c:pt>
                <c:pt idx="633">
                  <c:v>1.3970000000000002E-2</c:v>
                </c:pt>
                <c:pt idx="634">
                  <c:v>1.3970000000000002E-2</c:v>
                </c:pt>
                <c:pt idx="635">
                  <c:v>1.3970000000000002E-2</c:v>
                </c:pt>
                <c:pt idx="636">
                  <c:v>1.3970000000000002E-2</c:v>
                </c:pt>
                <c:pt idx="637">
                  <c:v>1.3970000000000002E-2</c:v>
                </c:pt>
                <c:pt idx="638">
                  <c:v>1.3970000000000002E-2</c:v>
                </c:pt>
                <c:pt idx="639">
                  <c:v>1.3970000000000002E-2</c:v>
                </c:pt>
                <c:pt idx="640">
                  <c:v>1.3970000000000002E-2</c:v>
                </c:pt>
                <c:pt idx="641">
                  <c:v>1.3970000000000002E-2</c:v>
                </c:pt>
                <c:pt idx="642">
                  <c:v>1.3970000000000002E-2</c:v>
                </c:pt>
                <c:pt idx="643">
                  <c:v>1.3970000000000002E-2</c:v>
                </c:pt>
                <c:pt idx="644">
                  <c:v>1.3970000000000002E-2</c:v>
                </c:pt>
                <c:pt idx="645">
                  <c:v>1.3970000000000002E-2</c:v>
                </c:pt>
                <c:pt idx="646">
                  <c:v>1.3970000000000002E-2</c:v>
                </c:pt>
                <c:pt idx="647">
                  <c:v>1.3970000000000002E-2</c:v>
                </c:pt>
                <c:pt idx="648">
                  <c:v>1.3970000000000002E-2</c:v>
                </c:pt>
                <c:pt idx="649">
                  <c:v>1.3970000000000002E-2</c:v>
                </c:pt>
                <c:pt idx="650">
                  <c:v>1.3970000000000002E-2</c:v>
                </c:pt>
                <c:pt idx="651">
                  <c:v>1.3970000000000002E-2</c:v>
                </c:pt>
                <c:pt idx="652">
                  <c:v>1.3970000000000002E-2</c:v>
                </c:pt>
                <c:pt idx="653">
                  <c:v>1.3970000000000002E-2</c:v>
                </c:pt>
                <c:pt idx="654">
                  <c:v>1.3970000000000002E-2</c:v>
                </c:pt>
                <c:pt idx="655">
                  <c:v>1.3970000000000002E-2</c:v>
                </c:pt>
                <c:pt idx="656">
                  <c:v>1.3970000000000002E-2</c:v>
                </c:pt>
                <c:pt idx="657">
                  <c:v>1.3970000000000002E-2</c:v>
                </c:pt>
                <c:pt idx="658">
                  <c:v>1.3970000000000002E-2</c:v>
                </c:pt>
                <c:pt idx="659">
                  <c:v>1.3970000000000002E-2</c:v>
                </c:pt>
                <c:pt idx="660">
                  <c:v>1.3970000000000002E-2</c:v>
                </c:pt>
                <c:pt idx="661">
                  <c:v>1.3970000000000002E-2</c:v>
                </c:pt>
                <c:pt idx="662">
                  <c:v>1.3970000000000002E-2</c:v>
                </c:pt>
                <c:pt idx="663">
                  <c:v>1.3970000000000002E-2</c:v>
                </c:pt>
                <c:pt idx="664">
                  <c:v>1.3970000000000002E-2</c:v>
                </c:pt>
                <c:pt idx="665">
                  <c:v>1.3970000000000002E-2</c:v>
                </c:pt>
                <c:pt idx="666">
                  <c:v>1.3970000000000002E-2</c:v>
                </c:pt>
                <c:pt idx="667">
                  <c:v>1.3970000000000002E-2</c:v>
                </c:pt>
                <c:pt idx="668">
                  <c:v>1.3970000000000002E-2</c:v>
                </c:pt>
                <c:pt idx="669">
                  <c:v>1.3970000000000002E-2</c:v>
                </c:pt>
                <c:pt idx="670">
                  <c:v>1.3970000000000002E-2</c:v>
                </c:pt>
                <c:pt idx="671">
                  <c:v>1.3970000000000002E-2</c:v>
                </c:pt>
                <c:pt idx="672">
                  <c:v>1.3970000000000002E-2</c:v>
                </c:pt>
                <c:pt idx="673">
                  <c:v>1.3970000000000002E-2</c:v>
                </c:pt>
                <c:pt idx="674">
                  <c:v>1.3970000000000002E-2</c:v>
                </c:pt>
                <c:pt idx="675">
                  <c:v>1.3970000000000002E-2</c:v>
                </c:pt>
                <c:pt idx="676">
                  <c:v>1.3970000000000002E-2</c:v>
                </c:pt>
                <c:pt idx="677">
                  <c:v>1.3970000000000002E-2</c:v>
                </c:pt>
                <c:pt idx="678">
                  <c:v>1.3970000000000002E-2</c:v>
                </c:pt>
                <c:pt idx="679">
                  <c:v>1.3970000000000002E-2</c:v>
                </c:pt>
                <c:pt idx="680">
                  <c:v>1.3970000000000002E-2</c:v>
                </c:pt>
                <c:pt idx="681">
                  <c:v>1.524E-2</c:v>
                </c:pt>
                <c:pt idx="682">
                  <c:v>1.524E-2</c:v>
                </c:pt>
                <c:pt idx="683">
                  <c:v>1.524E-2</c:v>
                </c:pt>
                <c:pt idx="684">
                  <c:v>1.524E-2</c:v>
                </c:pt>
                <c:pt idx="685">
                  <c:v>1.524E-2</c:v>
                </c:pt>
                <c:pt idx="686">
                  <c:v>1.524E-2</c:v>
                </c:pt>
                <c:pt idx="687">
                  <c:v>1.524E-2</c:v>
                </c:pt>
                <c:pt idx="688">
                  <c:v>1.524E-2</c:v>
                </c:pt>
                <c:pt idx="689">
                  <c:v>1.524E-2</c:v>
                </c:pt>
                <c:pt idx="690">
                  <c:v>1.524E-2</c:v>
                </c:pt>
                <c:pt idx="691">
                  <c:v>1.524E-2</c:v>
                </c:pt>
                <c:pt idx="692">
                  <c:v>1.524E-2</c:v>
                </c:pt>
                <c:pt idx="693">
                  <c:v>1.524E-2</c:v>
                </c:pt>
                <c:pt idx="694">
                  <c:v>1.524E-2</c:v>
                </c:pt>
                <c:pt idx="695">
                  <c:v>1.524E-2</c:v>
                </c:pt>
                <c:pt idx="696">
                  <c:v>1.524E-2</c:v>
                </c:pt>
                <c:pt idx="697">
                  <c:v>1.524E-2</c:v>
                </c:pt>
                <c:pt idx="698">
                  <c:v>1.524E-2</c:v>
                </c:pt>
                <c:pt idx="699">
                  <c:v>1.524E-2</c:v>
                </c:pt>
                <c:pt idx="700">
                  <c:v>1.524E-2</c:v>
                </c:pt>
                <c:pt idx="701">
                  <c:v>1.524E-2</c:v>
                </c:pt>
                <c:pt idx="702">
                  <c:v>1.524E-2</c:v>
                </c:pt>
                <c:pt idx="703">
                  <c:v>1.524E-2</c:v>
                </c:pt>
                <c:pt idx="704">
                  <c:v>1.524E-2</c:v>
                </c:pt>
                <c:pt idx="705">
                  <c:v>1.524E-2</c:v>
                </c:pt>
                <c:pt idx="706">
                  <c:v>1.524E-2</c:v>
                </c:pt>
                <c:pt idx="707">
                  <c:v>1.524E-2</c:v>
                </c:pt>
                <c:pt idx="708">
                  <c:v>1.524E-2</c:v>
                </c:pt>
                <c:pt idx="709">
                  <c:v>1.524E-2</c:v>
                </c:pt>
                <c:pt idx="710">
                  <c:v>1.524E-2</c:v>
                </c:pt>
                <c:pt idx="711">
                  <c:v>1.524E-2</c:v>
                </c:pt>
                <c:pt idx="712">
                  <c:v>1.524E-2</c:v>
                </c:pt>
                <c:pt idx="713">
                  <c:v>1.524E-2</c:v>
                </c:pt>
                <c:pt idx="714">
                  <c:v>1.524E-2</c:v>
                </c:pt>
                <c:pt idx="715">
                  <c:v>1.524E-2</c:v>
                </c:pt>
                <c:pt idx="716">
                  <c:v>1.524E-2</c:v>
                </c:pt>
                <c:pt idx="717">
                  <c:v>1.524E-2</c:v>
                </c:pt>
                <c:pt idx="718">
                  <c:v>1.524E-2</c:v>
                </c:pt>
                <c:pt idx="719">
                  <c:v>1.524E-2</c:v>
                </c:pt>
                <c:pt idx="720">
                  <c:v>1.524E-2</c:v>
                </c:pt>
                <c:pt idx="721">
                  <c:v>1.524E-2</c:v>
                </c:pt>
                <c:pt idx="722">
                  <c:v>1.524E-2</c:v>
                </c:pt>
                <c:pt idx="723">
                  <c:v>1.524E-2</c:v>
                </c:pt>
                <c:pt idx="724">
                  <c:v>1.524E-2</c:v>
                </c:pt>
                <c:pt idx="725">
                  <c:v>1.524E-2</c:v>
                </c:pt>
                <c:pt idx="726">
                  <c:v>1.524E-2</c:v>
                </c:pt>
                <c:pt idx="727">
                  <c:v>8.3819999999999988E-3</c:v>
                </c:pt>
                <c:pt idx="728">
                  <c:v>8.3819999999999988E-3</c:v>
                </c:pt>
                <c:pt idx="729">
                  <c:v>8.3819999999999988E-3</c:v>
                </c:pt>
                <c:pt idx="730">
                  <c:v>8.3819999999999988E-3</c:v>
                </c:pt>
                <c:pt idx="731">
                  <c:v>8.3819999999999988E-3</c:v>
                </c:pt>
                <c:pt idx="732">
                  <c:v>8.3819999999999988E-3</c:v>
                </c:pt>
                <c:pt idx="733">
                  <c:v>1.3589E-2</c:v>
                </c:pt>
                <c:pt idx="734">
                  <c:v>1.3589E-2</c:v>
                </c:pt>
                <c:pt idx="735">
                  <c:v>1.3589E-2</c:v>
                </c:pt>
                <c:pt idx="736">
                  <c:v>1.3589E-2</c:v>
                </c:pt>
                <c:pt idx="737">
                  <c:v>1.3589E-2</c:v>
                </c:pt>
                <c:pt idx="738">
                  <c:v>1.3589E-2</c:v>
                </c:pt>
                <c:pt idx="739">
                  <c:v>1.3589E-2</c:v>
                </c:pt>
                <c:pt idx="740">
                  <c:v>1.3589E-2</c:v>
                </c:pt>
                <c:pt idx="741">
                  <c:v>1.3589E-2</c:v>
                </c:pt>
                <c:pt idx="742">
                  <c:v>1.3589E-2</c:v>
                </c:pt>
                <c:pt idx="743">
                  <c:v>1.3589E-2</c:v>
                </c:pt>
                <c:pt idx="744">
                  <c:v>1.3589E-2</c:v>
                </c:pt>
                <c:pt idx="745">
                  <c:v>1.3589E-2</c:v>
                </c:pt>
                <c:pt idx="746">
                  <c:v>1.3589E-2</c:v>
                </c:pt>
                <c:pt idx="747">
                  <c:v>1.3589E-2</c:v>
                </c:pt>
                <c:pt idx="748">
                  <c:v>1.3589E-2</c:v>
                </c:pt>
                <c:pt idx="749">
                  <c:v>1.3589E-2</c:v>
                </c:pt>
                <c:pt idx="750">
                  <c:v>1.3589E-2</c:v>
                </c:pt>
                <c:pt idx="751">
                  <c:v>1.3589E-2</c:v>
                </c:pt>
                <c:pt idx="752">
                  <c:v>1.3589E-2</c:v>
                </c:pt>
                <c:pt idx="753">
                  <c:v>1.3589E-2</c:v>
                </c:pt>
                <c:pt idx="754">
                  <c:v>1.3589E-2</c:v>
                </c:pt>
                <c:pt idx="755">
                  <c:v>1.3589E-2</c:v>
                </c:pt>
                <c:pt idx="756">
                  <c:v>1.3589E-2</c:v>
                </c:pt>
                <c:pt idx="757">
                  <c:v>1.3589E-2</c:v>
                </c:pt>
                <c:pt idx="758">
                  <c:v>1.3589E-2</c:v>
                </c:pt>
                <c:pt idx="759">
                  <c:v>1.3589E-2</c:v>
                </c:pt>
                <c:pt idx="760">
                  <c:v>1.3589E-2</c:v>
                </c:pt>
                <c:pt idx="761">
                  <c:v>1.3589E-2</c:v>
                </c:pt>
                <c:pt idx="762">
                  <c:v>1.3589E-2</c:v>
                </c:pt>
                <c:pt idx="763">
                  <c:v>1.3589E-2</c:v>
                </c:pt>
                <c:pt idx="764">
                  <c:v>1.9557999999999999E-2</c:v>
                </c:pt>
                <c:pt idx="765">
                  <c:v>1.9557999999999999E-2</c:v>
                </c:pt>
                <c:pt idx="766">
                  <c:v>1.9557999999999999E-2</c:v>
                </c:pt>
                <c:pt idx="767">
                  <c:v>1.9557999999999999E-2</c:v>
                </c:pt>
                <c:pt idx="768">
                  <c:v>1.9557999999999999E-2</c:v>
                </c:pt>
                <c:pt idx="769">
                  <c:v>1.9557999999999999E-2</c:v>
                </c:pt>
                <c:pt idx="770">
                  <c:v>1.9557999999999999E-2</c:v>
                </c:pt>
                <c:pt idx="771">
                  <c:v>1.9557999999999999E-2</c:v>
                </c:pt>
                <c:pt idx="772">
                  <c:v>1.9557999999999999E-2</c:v>
                </c:pt>
                <c:pt idx="773">
                  <c:v>1.9557999999999999E-2</c:v>
                </c:pt>
                <c:pt idx="774">
                  <c:v>1.9557999999999999E-2</c:v>
                </c:pt>
                <c:pt idx="775">
                  <c:v>1.9557999999999999E-2</c:v>
                </c:pt>
                <c:pt idx="776">
                  <c:v>1.9557999999999999E-2</c:v>
                </c:pt>
                <c:pt idx="777">
                  <c:v>1.9557999999999999E-2</c:v>
                </c:pt>
                <c:pt idx="778">
                  <c:v>1.9557999999999999E-2</c:v>
                </c:pt>
                <c:pt idx="779">
                  <c:v>1.9557999999999999E-2</c:v>
                </c:pt>
                <c:pt idx="780">
                  <c:v>1.9557999999999999E-2</c:v>
                </c:pt>
                <c:pt idx="781">
                  <c:v>1.9557999999999999E-2</c:v>
                </c:pt>
                <c:pt idx="782">
                  <c:v>1.9557999999999999E-2</c:v>
                </c:pt>
                <c:pt idx="783">
                  <c:v>1.9557999999999999E-2</c:v>
                </c:pt>
                <c:pt idx="784">
                  <c:v>1.9557999999999999E-2</c:v>
                </c:pt>
                <c:pt idx="785">
                  <c:v>1.9557999999999999E-2</c:v>
                </c:pt>
                <c:pt idx="786">
                  <c:v>1.9557999999999999E-2</c:v>
                </c:pt>
                <c:pt idx="787">
                  <c:v>1.9557999999999999E-2</c:v>
                </c:pt>
                <c:pt idx="788">
                  <c:v>1.9557999999999999E-2</c:v>
                </c:pt>
                <c:pt idx="789">
                  <c:v>1.9557999999999999E-2</c:v>
                </c:pt>
                <c:pt idx="790">
                  <c:v>1.9557999999999999E-2</c:v>
                </c:pt>
                <c:pt idx="791">
                  <c:v>1.9557999999999999E-2</c:v>
                </c:pt>
                <c:pt idx="792">
                  <c:v>1.1556999999999998E-2</c:v>
                </c:pt>
                <c:pt idx="793">
                  <c:v>1.1556999999999998E-2</c:v>
                </c:pt>
                <c:pt idx="794">
                  <c:v>1.1556999999999998E-2</c:v>
                </c:pt>
                <c:pt idx="795">
                  <c:v>1.1556999999999998E-2</c:v>
                </c:pt>
                <c:pt idx="796">
                  <c:v>1.1556999999999998E-2</c:v>
                </c:pt>
                <c:pt idx="797">
                  <c:v>1.1556999999999998E-2</c:v>
                </c:pt>
                <c:pt idx="798">
                  <c:v>1.1556999999999998E-2</c:v>
                </c:pt>
                <c:pt idx="799">
                  <c:v>1.1556999999999998E-2</c:v>
                </c:pt>
                <c:pt idx="800">
                  <c:v>1.1556999999999998E-2</c:v>
                </c:pt>
                <c:pt idx="801">
                  <c:v>1.1556999999999998E-2</c:v>
                </c:pt>
                <c:pt idx="802">
                  <c:v>1.1556999999999998E-2</c:v>
                </c:pt>
                <c:pt idx="803">
                  <c:v>1.1556999999999998E-2</c:v>
                </c:pt>
                <c:pt idx="804">
                  <c:v>1.1556999999999998E-2</c:v>
                </c:pt>
                <c:pt idx="805">
                  <c:v>3.1241999999999999E-2</c:v>
                </c:pt>
                <c:pt idx="806">
                  <c:v>3.1241999999999999E-2</c:v>
                </c:pt>
                <c:pt idx="807">
                  <c:v>3.1241999999999999E-2</c:v>
                </c:pt>
                <c:pt idx="808">
                  <c:v>3.1241999999999999E-2</c:v>
                </c:pt>
                <c:pt idx="809">
                  <c:v>3.1241999999999999E-2</c:v>
                </c:pt>
                <c:pt idx="810">
                  <c:v>3.1241999999999999E-2</c:v>
                </c:pt>
                <c:pt idx="811">
                  <c:v>3.1241999999999999E-2</c:v>
                </c:pt>
                <c:pt idx="812">
                  <c:v>3.1241999999999999E-2</c:v>
                </c:pt>
                <c:pt idx="813">
                  <c:v>3.1241999999999999E-2</c:v>
                </c:pt>
                <c:pt idx="814">
                  <c:v>3.1241999999999999E-2</c:v>
                </c:pt>
                <c:pt idx="815">
                  <c:v>2.5907999999999997E-2</c:v>
                </c:pt>
                <c:pt idx="816">
                  <c:v>2.5907999999999997E-2</c:v>
                </c:pt>
                <c:pt idx="817">
                  <c:v>3.6703E-2</c:v>
                </c:pt>
                <c:pt idx="818">
                  <c:v>5.4609999999999997E-3</c:v>
                </c:pt>
                <c:pt idx="819">
                  <c:v>5.4609999999999997E-3</c:v>
                </c:pt>
                <c:pt idx="820">
                  <c:v>5.4609999999999997E-3</c:v>
                </c:pt>
                <c:pt idx="821">
                  <c:v>2.9971999999999999E-2</c:v>
                </c:pt>
                <c:pt idx="822">
                  <c:v>2.9971999999999999E-2</c:v>
                </c:pt>
                <c:pt idx="823">
                  <c:v>2.9971999999999999E-2</c:v>
                </c:pt>
                <c:pt idx="824">
                  <c:v>2.9971999999999999E-2</c:v>
                </c:pt>
                <c:pt idx="825">
                  <c:v>2.9971999999999999E-2</c:v>
                </c:pt>
                <c:pt idx="826">
                  <c:v>2.9971999999999999E-2</c:v>
                </c:pt>
                <c:pt idx="827">
                  <c:v>2.9971999999999999E-2</c:v>
                </c:pt>
                <c:pt idx="828">
                  <c:v>2.9971999999999999E-2</c:v>
                </c:pt>
                <c:pt idx="829">
                  <c:v>2.9971999999999999E-2</c:v>
                </c:pt>
                <c:pt idx="830">
                  <c:v>2.9971999999999999E-2</c:v>
                </c:pt>
                <c:pt idx="831">
                  <c:v>2.9971999999999999E-2</c:v>
                </c:pt>
                <c:pt idx="832">
                  <c:v>2.9971999999999999E-2</c:v>
                </c:pt>
                <c:pt idx="833">
                  <c:v>9.3980000000000001E-3</c:v>
                </c:pt>
                <c:pt idx="834">
                  <c:v>9.3980000000000001E-3</c:v>
                </c:pt>
                <c:pt idx="835">
                  <c:v>9.3980000000000001E-3</c:v>
                </c:pt>
                <c:pt idx="836">
                  <c:v>9.3980000000000001E-3</c:v>
                </c:pt>
                <c:pt idx="837">
                  <c:v>9.3980000000000001E-3</c:v>
                </c:pt>
                <c:pt idx="838">
                  <c:v>9.3980000000000001E-3</c:v>
                </c:pt>
                <c:pt idx="839">
                  <c:v>9.3980000000000001E-3</c:v>
                </c:pt>
                <c:pt idx="840">
                  <c:v>9.3980000000000001E-3</c:v>
                </c:pt>
                <c:pt idx="841">
                  <c:v>9.3980000000000001E-3</c:v>
                </c:pt>
                <c:pt idx="842">
                  <c:v>9.3980000000000001E-3</c:v>
                </c:pt>
                <c:pt idx="843">
                  <c:v>9.3980000000000001E-3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1.3715999999999999E-2</c:v>
                </c:pt>
                <c:pt idx="889">
                  <c:v>1.3715999999999999E-2</c:v>
                </c:pt>
                <c:pt idx="890">
                  <c:v>1.3715999999999999E-2</c:v>
                </c:pt>
                <c:pt idx="891">
                  <c:v>1.3715999999999999E-2</c:v>
                </c:pt>
                <c:pt idx="892">
                  <c:v>1.3715999999999999E-2</c:v>
                </c:pt>
                <c:pt idx="893">
                  <c:v>1.3715999999999999E-2</c:v>
                </c:pt>
                <c:pt idx="894">
                  <c:v>1.9303999999999998E-2</c:v>
                </c:pt>
                <c:pt idx="895">
                  <c:v>1.9303999999999998E-2</c:v>
                </c:pt>
                <c:pt idx="896">
                  <c:v>1.9303999999999998E-2</c:v>
                </c:pt>
                <c:pt idx="897">
                  <c:v>1.9303999999999998E-2</c:v>
                </c:pt>
                <c:pt idx="898">
                  <c:v>1.9303999999999998E-2</c:v>
                </c:pt>
                <c:pt idx="899">
                  <c:v>1.9303999999999998E-2</c:v>
                </c:pt>
                <c:pt idx="900">
                  <c:v>1.9303999999999998E-2</c:v>
                </c:pt>
                <c:pt idx="901">
                  <c:v>1.9303999999999998E-2</c:v>
                </c:pt>
                <c:pt idx="902">
                  <c:v>1.9303999999999998E-2</c:v>
                </c:pt>
                <c:pt idx="903">
                  <c:v>1.9303999999999998E-2</c:v>
                </c:pt>
                <c:pt idx="904">
                  <c:v>1.9303999999999998E-2</c:v>
                </c:pt>
                <c:pt idx="905">
                  <c:v>1.9303999999999998E-2</c:v>
                </c:pt>
                <c:pt idx="906">
                  <c:v>1.9303999999999998E-2</c:v>
                </c:pt>
                <c:pt idx="907">
                  <c:v>1.9303999999999998E-2</c:v>
                </c:pt>
                <c:pt idx="908">
                  <c:v>1.9303999999999998E-2</c:v>
                </c:pt>
                <c:pt idx="909">
                  <c:v>1.9303999999999998E-2</c:v>
                </c:pt>
                <c:pt idx="910">
                  <c:v>1.9303999999999998E-2</c:v>
                </c:pt>
                <c:pt idx="911">
                  <c:v>1.9303999999999998E-2</c:v>
                </c:pt>
                <c:pt idx="912">
                  <c:v>1.9303999999999998E-2</c:v>
                </c:pt>
                <c:pt idx="913">
                  <c:v>1.9303999999999998E-2</c:v>
                </c:pt>
                <c:pt idx="914">
                  <c:v>1.9303999999999998E-2</c:v>
                </c:pt>
                <c:pt idx="915">
                  <c:v>1.9303999999999998E-2</c:v>
                </c:pt>
                <c:pt idx="916">
                  <c:v>1.9303999999999998E-2</c:v>
                </c:pt>
                <c:pt idx="917">
                  <c:v>1.9303999999999998E-2</c:v>
                </c:pt>
                <c:pt idx="918">
                  <c:v>1.9303999999999998E-2</c:v>
                </c:pt>
                <c:pt idx="919">
                  <c:v>1.9303999999999998E-2</c:v>
                </c:pt>
                <c:pt idx="920">
                  <c:v>1.9303999999999998E-2</c:v>
                </c:pt>
                <c:pt idx="921">
                  <c:v>1.9303999999999998E-2</c:v>
                </c:pt>
                <c:pt idx="922">
                  <c:v>1.9303999999999998E-2</c:v>
                </c:pt>
                <c:pt idx="923">
                  <c:v>1.9303999999999998E-2</c:v>
                </c:pt>
                <c:pt idx="924">
                  <c:v>1.9303999999999998E-2</c:v>
                </c:pt>
                <c:pt idx="925">
                  <c:v>1.9303999999999998E-2</c:v>
                </c:pt>
                <c:pt idx="926">
                  <c:v>1.9303999999999998E-2</c:v>
                </c:pt>
                <c:pt idx="927">
                  <c:v>1.9303999999999998E-2</c:v>
                </c:pt>
                <c:pt idx="928">
                  <c:v>1.9303999999999998E-2</c:v>
                </c:pt>
                <c:pt idx="929">
                  <c:v>1.9303999999999998E-2</c:v>
                </c:pt>
                <c:pt idx="930">
                  <c:v>1.9303999999999998E-2</c:v>
                </c:pt>
                <c:pt idx="931">
                  <c:v>1.9303999999999998E-2</c:v>
                </c:pt>
                <c:pt idx="932">
                  <c:v>1.9303999999999998E-2</c:v>
                </c:pt>
                <c:pt idx="933">
                  <c:v>1.9303999999999998E-2</c:v>
                </c:pt>
                <c:pt idx="934">
                  <c:v>1.9303999999999998E-2</c:v>
                </c:pt>
                <c:pt idx="935">
                  <c:v>1.9303999999999998E-2</c:v>
                </c:pt>
                <c:pt idx="936">
                  <c:v>1.9303999999999998E-2</c:v>
                </c:pt>
                <c:pt idx="937">
                  <c:v>1.9303999999999998E-2</c:v>
                </c:pt>
                <c:pt idx="938">
                  <c:v>1.9303999999999998E-2</c:v>
                </c:pt>
                <c:pt idx="939">
                  <c:v>1.9303999999999998E-2</c:v>
                </c:pt>
                <c:pt idx="940">
                  <c:v>1.9303999999999998E-2</c:v>
                </c:pt>
                <c:pt idx="941">
                  <c:v>1.9303999999999998E-2</c:v>
                </c:pt>
                <c:pt idx="942">
                  <c:v>1.9303999999999998E-2</c:v>
                </c:pt>
                <c:pt idx="943">
                  <c:v>1.9303999999999998E-2</c:v>
                </c:pt>
                <c:pt idx="944">
                  <c:v>1.9303999999999998E-2</c:v>
                </c:pt>
                <c:pt idx="945">
                  <c:v>1.9303999999999998E-2</c:v>
                </c:pt>
                <c:pt idx="946">
                  <c:v>1.9303999999999998E-2</c:v>
                </c:pt>
                <c:pt idx="947">
                  <c:v>1.9303999999999998E-2</c:v>
                </c:pt>
                <c:pt idx="948">
                  <c:v>1.9303999999999998E-2</c:v>
                </c:pt>
                <c:pt idx="949">
                  <c:v>1.9303999999999998E-2</c:v>
                </c:pt>
                <c:pt idx="950">
                  <c:v>1.9303999999999998E-2</c:v>
                </c:pt>
                <c:pt idx="951">
                  <c:v>1.9303999999999998E-2</c:v>
                </c:pt>
                <c:pt idx="952">
                  <c:v>1.9303999999999998E-2</c:v>
                </c:pt>
                <c:pt idx="953">
                  <c:v>1.9303999999999998E-2</c:v>
                </c:pt>
                <c:pt idx="954">
                  <c:v>1.9303999999999998E-2</c:v>
                </c:pt>
                <c:pt idx="955">
                  <c:v>1.9303999999999998E-2</c:v>
                </c:pt>
                <c:pt idx="956">
                  <c:v>1.9303999999999998E-2</c:v>
                </c:pt>
                <c:pt idx="957">
                  <c:v>1.9303999999999998E-2</c:v>
                </c:pt>
                <c:pt idx="958">
                  <c:v>1.9303999999999998E-2</c:v>
                </c:pt>
                <c:pt idx="959">
                  <c:v>1.9303999999999998E-2</c:v>
                </c:pt>
                <c:pt idx="960">
                  <c:v>1.9303999999999998E-2</c:v>
                </c:pt>
                <c:pt idx="961">
                  <c:v>1.9303999999999998E-2</c:v>
                </c:pt>
                <c:pt idx="962">
                  <c:v>1.9303999999999998E-2</c:v>
                </c:pt>
                <c:pt idx="963">
                  <c:v>1.9303999999999998E-2</c:v>
                </c:pt>
                <c:pt idx="964">
                  <c:v>1.9303999999999998E-2</c:v>
                </c:pt>
                <c:pt idx="965">
                  <c:v>1.9303999999999998E-2</c:v>
                </c:pt>
                <c:pt idx="966">
                  <c:v>1.9303999999999998E-2</c:v>
                </c:pt>
                <c:pt idx="967">
                  <c:v>1.9303999999999998E-2</c:v>
                </c:pt>
                <c:pt idx="968">
                  <c:v>1.9303999999999998E-2</c:v>
                </c:pt>
                <c:pt idx="969">
                  <c:v>1.9303999999999998E-2</c:v>
                </c:pt>
                <c:pt idx="970">
                  <c:v>1.9303999999999998E-2</c:v>
                </c:pt>
                <c:pt idx="971">
                  <c:v>1.9303999999999998E-2</c:v>
                </c:pt>
                <c:pt idx="972">
                  <c:v>1.9303999999999998E-2</c:v>
                </c:pt>
                <c:pt idx="973">
                  <c:v>1.9303999999999998E-2</c:v>
                </c:pt>
                <c:pt idx="974">
                  <c:v>1.9303999999999998E-2</c:v>
                </c:pt>
                <c:pt idx="975">
                  <c:v>1.9303999999999998E-2</c:v>
                </c:pt>
                <c:pt idx="976">
                  <c:v>1.9303999999999998E-2</c:v>
                </c:pt>
                <c:pt idx="977">
                  <c:v>1.9303999999999998E-2</c:v>
                </c:pt>
                <c:pt idx="978">
                  <c:v>1.9303999999999998E-2</c:v>
                </c:pt>
                <c:pt idx="979">
                  <c:v>1.9303999999999998E-2</c:v>
                </c:pt>
                <c:pt idx="980">
                  <c:v>1.9303999999999998E-2</c:v>
                </c:pt>
                <c:pt idx="981">
                  <c:v>1.9303999999999998E-2</c:v>
                </c:pt>
                <c:pt idx="982">
                  <c:v>1.9303999999999998E-2</c:v>
                </c:pt>
                <c:pt idx="983">
                  <c:v>1.9303999999999998E-2</c:v>
                </c:pt>
                <c:pt idx="984">
                  <c:v>1.9303999999999998E-2</c:v>
                </c:pt>
                <c:pt idx="985">
                  <c:v>1.9303999999999998E-2</c:v>
                </c:pt>
                <c:pt idx="986">
                  <c:v>1.9303999999999998E-2</c:v>
                </c:pt>
                <c:pt idx="987">
                  <c:v>1.9303999999999998E-2</c:v>
                </c:pt>
                <c:pt idx="988">
                  <c:v>1.9303999999999998E-2</c:v>
                </c:pt>
                <c:pt idx="989">
                  <c:v>1.9303999999999998E-2</c:v>
                </c:pt>
                <c:pt idx="990">
                  <c:v>1.9303999999999998E-2</c:v>
                </c:pt>
                <c:pt idx="991">
                  <c:v>1.9303999999999998E-2</c:v>
                </c:pt>
                <c:pt idx="992">
                  <c:v>1.9303999999999998E-2</c:v>
                </c:pt>
                <c:pt idx="993">
                  <c:v>1.9303999999999998E-2</c:v>
                </c:pt>
                <c:pt idx="994">
                  <c:v>1.9303999999999998E-2</c:v>
                </c:pt>
                <c:pt idx="995">
                  <c:v>1.9303999999999998E-2</c:v>
                </c:pt>
                <c:pt idx="996">
                  <c:v>1.9303999999999998E-2</c:v>
                </c:pt>
                <c:pt idx="997">
                  <c:v>1.9303999999999998E-2</c:v>
                </c:pt>
                <c:pt idx="998">
                  <c:v>1.9303999999999998E-2</c:v>
                </c:pt>
                <c:pt idx="999">
                  <c:v>1.9303999999999998E-2</c:v>
                </c:pt>
                <c:pt idx="1000">
                  <c:v>1.9303999999999998E-2</c:v>
                </c:pt>
                <c:pt idx="1001">
                  <c:v>1.9303999999999998E-2</c:v>
                </c:pt>
                <c:pt idx="1002">
                  <c:v>1.9303999999999998E-2</c:v>
                </c:pt>
                <c:pt idx="1003">
                  <c:v>1.9303999999999998E-2</c:v>
                </c:pt>
                <c:pt idx="1004">
                  <c:v>1.9303999999999998E-2</c:v>
                </c:pt>
                <c:pt idx="1005">
                  <c:v>1.9303999999999998E-2</c:v>
                </c:pt>
                <c:pt idx="1006">
                  <c:v>1.9303999999999998E-2</c:v>
                </c:pt>
                <c:pt idx="1007">
                  <c:v>1.9303999999999998E-2</c:v>
                </c:pt>
                <c:pt idx="1008">
                  <c:v>1.9303999999999998E-2</c:v>
                </c:pt>
                <c:pt idx="1009">
                  <c:v>1.9303999999999998E-2</c:v>
                </c:pt>
                <c:pt idx="1010">
                  <c:v>1.9303999999999998E-2</c:v>
                </c:pt>
                <c:pt idx="1011">
                  <c:v>1.9303999999999998E-2</c:v>
                </c:pt>
                <c:pt idx="1012">
                  <c:v>1.9303999999999998E-2</c:v>
                </c:pt>
                <c:pt idx="1013">
                  <c:v>1.9303999999999998E-2</c:v>
                </c:pt>
                <c:pt idx="1014">
                  <c:v>1.9303999999999998E-2</c:v>
                </c:pt>
                <c:pt idx="1015">
                  <c:v>1.9303999999999998E-2</c:v>
                </c:pt>
                <c:pt idx="1016">
                  <c:v>1.9303999999999998E-2</c:v>
                </c:pt>
                <c:pt idx="1017">
                  <c:v>1.9303999999999998E-2</c:v>
                </c:pt>
                <c:pt idx="1018">
                  <c:v>1.9303999999999998E-2</c:v>
                </c:pt>
                <c:pt idx="1019">
                  <c:v>1.9303999999999998E-2</c:v>
                </c:pt>
                <c:pt idx="1020">
                  <c:v>1.9303999999999998E-2</c:v>
                </c:pt>
                <c:pt idx="1021">
                  <c:v>1.9303999999999998E-2</c:v>
                </c:pt>
                <c:pt idx="1022">
                  <c:v>1.9303999999999998E-2</c:v>
                </c:pt>
                <c:pt idx="1023">
                  <c:v>1.9303999999999998E-2</c:v>
                </c:pt>
                <c:pt idx="1024">
                  <c:v>1.9303999999999998E-2</c:v>
                </c:pt>
                <c:pt idx="1025">
                  <c:v>1.9303999999999998E-2</c:v>
                </c:pt>
                <c:pt idx="1026">
                  <c:v>1.9303999999999998E-2</c:v>
                </c:pt>
                <c:pt idx="1027">
                  <c:v>1.9303999999999998E-2</c:v>
                </c:pt>
                <c:pt idx="1028">
                  <c:v>1.9303999999999998E-2</c:v>
                </c:pt>
                <c:pt idx="1029">
                  <c:v>1.9303999999999998E-2</c:v>
                </c:pt>
                <c:pt idx="1030">
                  <c:v>1.9303999999999998E-2</c:v>
                </c:pt>
                <c:pt idx="1031">
                  <c:v>1.9303999999999998E-2</c:v>
                </c:pt>
                <c:pt idx="1032">
                  <c:v>1.9303999999999998E-2</c:v>
                </c:pt>
                <c:pt idx="1033">
                  <c:v>1.9303999999999998E-2</c:v>
                </c:pt>
                <c:pt idx="1034">
                  <c:v>1.9303999999999998E-2</c:v>
                </c:pt>
                <c:pt idx="1035">
                  <c:v>1.9303999999999998E-2</c:v>
                </c:pt>
                <c:pt idx="1036">
                  <c:v>1.9303999999999998E-2</c:v>
                </c:pt>
                <c:pt idx="1037">
                  <c:v>1.9303999999999998E-2</c:v>
                </c:pt>
                <c:pt idx="1038">
                  <c:v>1.9303999999999998E-2</c:v>
                </c:pt>
                <c:pt idx="1039">
                  <c:v>1.9303999999999998E-2</c:v>
                </c:pt>
                <c:pt idx="1040">
                  <c:v>1.9303999999999998E-2</c:v>
                </c:pt>
                <c:pt idx="1041">
                  <c:v>1.9303999999999998E-2</c:v>
                </c:pt>
                <c:pt idx="1042">
                  <c:v>1.9303999999999998E-2</c:v>
                </c:pt>
                <c:pt idx="1043">
                  <c:v>1.9303999999999998E-2</c:v>
                </c:pt>
                <c:pt idx="1044">
                  <c:v>1.9303999999999998E-2</c:v>
                </c:pt>
                <c:pt idx="1045">
                  <c:v>1.9303999999999998E-2</c:v>
                </c:pt>
                <c:pt idx="1046">
                  <c:v>1.9303999999999998E-2</c:v>
                </c:pt>
                <c:pt idx="1047">
                  <c:v>1.9303999999999998E-2</c:v>
                </c:pt>
                <c:pt idx="1048">
                  <c:v>1.9303999999999998E-2</c:v>
                </c:pt>
                <c:pt idx="1049">
                  <c:v>1.9303999999999998E-2</c:v>
                </c:pt>
                <c:pt idx="1050">
                  <c:v>1.9303999999999998E-2</c:v>
                </c:pt>
                <c:pt idx="1051">
                  <c:v>1.9303999999999998E-2</c:v>
                </c:pt>
                <c:pt idx="1052">
                  <c:v>1.9303999999999998E-2</c:v>
                </c:pt>
                <c:pt idx="1053">
                  <c:v>1.9303999999999998E-2</c:v>
                </c:pt>
                <c:pt idx="1054">
                  <c:v>1.9303999999999998E-2</c:v>
                </c:pt>
                <c:pt idx="1055">
                  <c:v>1.9303999999999998E-2</c:v>
                </c:pt>
                <c:pt idx="1056">
                  <c:v>1.9303999999999998E-2</c:v>
                </c:pt>
                <c:pt idx="1057">
                  <c:v>1.9303999999999998E-2</c:v>
                </c:pt>
                <c:pt idx="1058">
                  <c:v>1.9303999999999998E-2</c:v>
                </c:pt>
                <c:pt idx="1059">
                  <c:v>1.9303999999999998E-2</c:v>
                </c:pt>
                <c:pt idx="1060">
                  <c:v>1.9303999999999998E-2</c:v>
                </c:pt>
                <c:pt idx="1061">
                  <c:v>1.9303999999999998E-2</c:v>
                </c:pt>
                <c:pt idx="1062">
                  <c:v>2.8320999999999999E-2</c:v>
                </c:pt>
                <c:pt idx="1063">
                  <c:v>2.8320999999999999E-2</c:v>
                </c:pt>
                <c:pt idx="1064">
                  <c:v>2.8320999999999999E-2</c:v>
                </c:pt>
                <c:pt idx="1065">
                  <c:v>2.8320999999999999E-2</c:v>
                </c:pt>
                <c:pt idx="1066">
                  <c:v>2.8320999999999999E-2</c:v>
                </c:pt>
                <c:pt idx="1067">
                  <c:v>2.8320999999999999E-2</c:v>
                </c:pt>
                <c:pt idx="1068">
                  <c:v>2.8320999999999999E-2</c:v>
                </c:pt>
                <c:pt idx="1069">
                  <c:v>2.8320999999999999E-2</c:v>
                </c:pt>
                <c:pt idx="1070">
                  <c:v>2.8320999999999999E-2</c:v>
                </c:pt>
                <c:pt idx="1071">
                  <c:v>2.8320999999999999E-2</c:v>
                </c:pt>
                <c:pt idx="1072">
                  <c:v>2.8320999999999999E-2</c:v>
                </c:pt>
                <c:pt idx="1073">
                  <c:v>2.8320999999999999E-2</c:v>
                </c:pt>
                <c:pt idx="1074">
                  <c:v>2.8320999999999999E-2</c:v>
                </c:pt>
                <c:pt idx="1075">
                  <c:v>2.8320999999999999E-2</c:v>
                </c:pt>
                <c:pt idx="1076">
                  <c:v>2.8320999999999999E-2</c:v>
                </c:pt>
                <c:pt idx="1077">
                  <c:v>2.8320999999999999E-2</c:v>
                </c:pt>
                <c:pt idx="1078">
                  <c:v>2.8320999999999999E-2</c:v>
                </c:pt>
                <c:pt idx="1079">
                  <c:v>2.8320999999999999E-2</c:v>
                </c:pt>
                <c:pt idx="1080">
                  <c:v>2.8320999999999999E-2</c:v>
                </c:pt>
                <c:pt idx="1081">
                  <c:v>2.8320999999999999E-2</c:v>
                </c:pt>
                <c:pt idx="1082">
                  <c:v>2.8320999999999999E-2</c:v>
                </c:pt>
                <c:pt idx="1083">
                  <c:v>2.8320999999999999E-2</c:v>
                </c:pt>
                <c:pt idx="1084">
                  <c:v>2.8320999999999999E-2</c:v>
                </c:pt>
                <c:pt idx="1085">
                  <c:v>2.8320999999999999E-2</c:v>
                </c:pt>
                <c:pt idx="1086">
                  <c:v>2.8320999999999999E-2</c:v>
                </c:pt>
                <c:pt idx="1087">
                  <c:v>2.8320999999999999E-2</c:v>
                </c:pt>
                <c:pt idx="1088">
                  <c:v>2.8320999999999999E-2</c:v>
                </c:pt>
                <c:pt idx="1089">
                  <c:v>2.8320999999999999E-2</c:v>
                </c:pt>
                <c:pt idx="1090">
                  <c:v>2.8320999999999999E-2</c:v>
                </c:pt>
                <c:pt idx="1091">
                  <c:v>2.8320999999999999E-2</c:v>
                </c:pt>
                <c:pt idx="1092">
                  <c:v>2.8320999999999999E-2</c:v>
                </c:pt>
                <c:pt idx="1093">
                  <c:v>2.8320999999999999E-2</c:v>
                </c:pt>
                <c:pt idx="1094">
                  <c:v>2.8320999999999999E-2</c:v>
                </c:pt>
                <c:pt idx="1095">
                  <c:v>2.8320999999999999E-2</c:v>
                </c:pt>
                <c:pt idx="1096">
                  <c:v>2.8320999999999999E-2</c:v>
                </c:pt>
                <c:pt idx="1097">
                  <c:v>2.8320999999999999E-2</c:v>
                </c:pt>
                <c:pt idx="1098">
                  <c:v>2.8320999999999999E-2</c:v>
                </c:pt>
                <c:pt idx="1099">
                  <c:v>2.8320999999999999E-2</c:v>
                </c:pt>
                <c:pt idx="1100">
                  <c:v>2.8320999999999999E-2</c:v>
                </c:pt>
                <c:pt idx="1101">
                  <c:v>2.8320999999999999E-2</c:v>
                </c:pt>
                <c:pt idx="1102">
                  <c:v>2.8320999999999999E-2</c:v>
                </c:pt>
                <c:pt idx="1103">
                  <c:v>2.8320999999999999E-2</c:v>
                </c:pt>
                <c:pt idx="1104">
                  <c:v>2.8320999999999999E-2</c:v>
                </c:pt>
                <c:pt idx="1105">
                  <c:v>2.8320999999999999E-2</c:v>
                </c:pt>
                <c:pt idx="1106">
                  <c:v>2.8320999999999999E-2</c:v>
                </c:pt>
                <c:pt idx="1107">
                  <c:v>2.8320999999999999E-2</c:v>
                </c:pt>
                <c:pt idx="1108">
                  <c:v>2.8320999999999999E-2</c:v>
                </c:pt>
                <c:pt idx="1109">
                  <c:v>2.8320999999999999E-2</c:v>
                </c:pt>
                <c:pt idx="1110">
                  <c:v>2.8320999999999999E-2</c:v>
                </c:pt>
                <c:pt idx="1111">
                  <c:v>2.8320999999999999E-2</c:v>
                </c:pt>
                <c:pt idx="1112">
                  <c:v>2.8320999999999999E-2</c:v>
                </c:pt>
                <c:pt idx="1113">
                  <c:v>2.8320999999999999E-2</c:v>
                </c:pt>
                <c:pt idx="1114">
                  <c:v>2.8320999999999999E-2</c:v>
                </c:pt>
                <c:pt idx="1115">
                  <c:v>2.8320999999999999E-2</c:v>
                </c:pt>
                <c:pt idx="1116">
                  <c:v>2.8320999999999999E-2</c:v>
                </c:pt>
                <c:pt idx="1117">
                  <c:v>2.8320999999999999E-2</c:v>
                </c:pt>
                <c:pt idx="1118">
                  <c:v>2.8320999999999999E-2</c:v>
                </c:pt>
                <c:pt idx="1119">
                  <c:v>2.8320999999999999E-2</c:v>
                </c:pt>
                <c:pt idx="1120">
                  <c:v>2.8320999999999999E-2</c:v>
                </c:pt>
                <c:pt idx="1121">
                  <c:v>2.8320999999999999E-2</c:v>
                </c:pt>
                <c:pt idx="1122">
                  <c:v>2.8320999999999999E-2</c:v>
                </c:pt>
                <c:pt idx="1123">
                  <c:v>2.8320999999999999E-2</c:v>
                </c:pt>
                <c:pt idx="1124">
                  <c:v>2.8320999999999999E-2</c:v>
                </c:pt>
                <c:pt idx="1125">
                  <c:v>2.8320999999999999E-2</c:v>
                </c:pt>
                <c:pt idx="1126">
                  <c:v>2.8320999999999999E-2</c:v>
                </c:pt>
                <c:pt idx="1127">
                  <c:v>2.8320999999999999E-2</c:v>
                </c:pt>
                <c:pt idx="1128">
                  <c:v>2.8320999999999999E-2</c:v>
                </c:pt>
                <c:pt idx="1129">
                  <c:v>2.8320999999999999E-2</c:v>
                </c:pt>
                <c:pt idx="1130">
                  <c:v>2.8320999999999999E-2</c:v>
                </c:pt>
                <c:pt idx="1131">
                  <c:v>2.8320999999999999E-2</c:v>
                </c:pt>
                <c:pt idx="1132">
                  <c:v>2.8320999999999999E-2</c:v>
                </c:pt>
                <c:pt idx="1133">
                  <c:v>2.8320999999999999E-2</c:v>
                </c:pt>
                <c:pt idx="1134">
                  <c:v>2.8320999999999999E-2</c:v>
                </c:pt>
                <c:pt idx="1135">
                  <c:v>2.8320999999999999E-2</c:v>
                </c:pt>
                <c:pt idx="1136">
                  <c:v>2.8320999999999999E-2</c:v>
                </c:pt>
                <c:pt idx="1137">
                  <c:v>2.8320999999999999E-2</c:v>
                </c:pt>
                <c:pt idx="1138">
                  <c:v>2.8320999999999999E-2</c:v>
                </c:pt>
                <c:pt idx="1139">
                  <c:v>2.8320999999999999E-2</c:v>
                </c:pt>
                <c:pt idx="1140">
                  <c:v>2.8320999999999999E-2</c:v>
                </c:pt>
                <c:pt idx="1141">
                  <c:v>2.8320999999999999E-2</c:v>
                </c:pt>
                <c:pt idx="1142">
                  <c:v>2.8320999999999999E-2</c:v>
                </c:pt>
                <c:pt idx="1143">
                  <c:v>2.8320999999999999E-2</c:v>
                </c:pt>
                <c:pt idx="1144">
                  <c:v>2.8320999999999999E-2</c:v>
                </c:pt>
                <c:pt idx="1145">
                  <c:v>2.8320999999999999E-2</c:v>
                </c:pt>
                <c:pt idx="1146">
                  <c:v>2.8320999999999999E-2</c:v>
                </c:pt>
                <c:pt idx="1147">
                  <c:v>2.8320999999999999E-2</c:v>
                </c:pt>
                <c:pt idx="1148">
                  <c:v>2.8320999999999999E-2</c:v>
                </c:pt>
                <c:pt idx="1149">
                  <c:v>2.8320999999999999E-2</c:v>
                </c:pt>
                <c:pt idx="1150">
                  <c:v>2.8320999999999999E-2</c:v>
                </c:pt>
                <c:pt idx="1151">
                  <c:v>2.8320999999999999E-2</c:v>
                </c:pt>
                <c:pt idx="1152">
                  <c:v>2.8320999999999999E-2</c:v>
                </c:pt>
                <c:pt idx="1153">
                  <c:v>2.8320999999999999E-2</c:v>
                </c:pt>
                <c:pt idx="1154">
                  <c:v>2.8320999999999999E-2</c:v>
                </c:pt>
                <c:pt idx="1155">
                  <c:v>2.8320999999999999E-2</c:v>
                </c:pt>
                <c:pt idx="1156">
                  <c:v>2.8320999999999999E-2</c:v>
                </c:pt>
                <c:pt idx="1157">
                  <c:v>2.8320999999999999E-2</c:v>
                </c:pt>
                <c:pt idx="1158">
                  <c:v>2.8320999999999999E-2</c:v>
                </c:pt>
                <c:pt idx="1159">
                  <c:v>2.8320999999999999E-2</c:v>
                </c:pt>
                <c:pt idx="1160">
                  <c:v>2.8320999999999999E-2</c:v>
                </c:pt>
                <c:pt idx="1161">
                  <c:v>2.8320999999999999E-2</c:v>
                </c:pt>
                <c:pt idx="1162">
                  <c:v>2.8320999999999999E-2</c:v>
                </c:pt>
                <c:pt idx="1163">
                  <c:v>2.8320999999999999E-2</c:v>
                </c:pt>
                <c:pt idx="1164">
                  <c:v>2.8320999999999999E-2</c:v>
                </c:pt>
                <c:pt idx="1165">
                  <c:v>2.8320999999999999E-2</c:v>
                </c:pt>
                <c:pt idx="1166">
                  <c:v>2.8320999999999999E-2</c:v>
                </c:pt>
                <c:pt idx="1167">
                  <c:v>2.8320999999999999E-2</c:v>
                </c:pt>
                <c:pt idx="1168">
                  <c:v>2.8320999999999999E-2</c:v>
                </c:pt>
                <c:pt idx="1169">
                  <c:v>2.8320999999999999E-2</c:v>
                </c:pt>
                <c:pt idx="1170">
                  <c:v>2.8320999999999999E-2</c:v>
                </c:pt>
                <c:pt idx="1171">
                  <c:v>1.6382999999999998E-2</c:v>
                </c:pt>
                <c:pt idx="1172">
                  <c:v>1.6382999999999998E-2</c:v>
                </c:pt>
                <c:pt idx="1173">
                  <c:v>1.6382999999999998E-2</c:v>
                </c:pt>
                <c:pt idx="1174">
                  <c:v>1.6382999999999998E-2</c:v>
                </c:pt>
                <c:pt idx="1175">
                  <c:v>1.6382999999999998E-2</c:v>
                </c:pt>
                <c:pt idx="1176">
                  <c:v>1.6382999999999998E-2</c:v>
                </c:pt>
                <c:pt idx="1177">
                  <c:v>1.6382999999999998E-2</c:v>
                </c:pt>
                <c:pt idx="1178">
                  <c:v>1.6382999999999998E-2</c:v>
                </c:pt>
                <c:pt idx="1179">
                  <c:v>1.6382999999999998E-2</c:v>
                </c:pt>
                <c:pt idx="1180">
                  <c:v>1.6382999999999998E-2</c:v>
                </c:pt>
                <c:pt idx="1181">
                  <c:v>1.6382999999999998E-2</c:v>
                </c:pt>
                <c:pt idx="1182">
                  <c:v>1.6382999999999998E-2</c:v>
                </c:pt>
                <c:pt idx="1183">
                  <c:v>1.6382999999999998E-2</c:v>
                </c:pt>
                <c:pt idx="1184">
                  <c:v>1.6382999999999998E-2</c:v>
                </c:pt>
                <c:pt idx="1185">
                  <c:v>1.6382999999999998E-2</c:v>
                </c:pt>
                <c:pt idx="1186">
                  <c:v>1.6382999999999998E-2</c:v>
                </c:pt>
                <c:pt idx="1187">
                  <c:v>1.6382999999999998E-2</c:v>
                </c:pt>
                <c:pt idx="1188">
                  <c:v>1.6382999999999998E-2</c:v>
                </c:pt>
                <c:pt idx="1189">
                  <c:v>1.6382999999999998E-2</c:v>
                </c:pt>
                <c:pt idx="1190">
                  <c:v>1.6382999999999998E-2</c:v>
                </c:pt>
                <c:pt idx="1191">
                  <c:v>1.6382999999999998E-2</c:v>
                </c:pt>
                <c:pt idx="1192">
                  <c:v>1.6382999999999998E-2</c:v>
                </c:pt>
                <c:pt idx="1193">
                  <c:v>1.6382999999999998E-2</c:v>
                </c:pt>
                <c:pt idx="1194">
                  <c:v>1.6382999999999998E-2</c:v>
                </c:pt>
                <c:pt idx="1195">
                  <c:v>1.6382999999999998E-2</c:v>
                </c:pt>
                <c:pt idx="1196">
                  <c:v>1.6382999999999998E-2</c:v>
                </c:pt>
                <c:pt idx="1197">
                  <c:v>1.6382999999999998E-2</c:v>
                </c:pt>
                <c:pt idx="1198">
                  <c:v>1.6382999999999998E-2</c:v>
                </c:pt>
                <c:pt idx="1199">
                  <c:v>1.6382999999999998E-2</c:v>
                </c:pt>
                <c:pt idx="1200">
                  <c:v>1.6382999999999998E-2</c:v>
                </c:pt>
                <c:pt idx="1201">
                  <c:v>1.6382999999999998E-2</c:v>
                </c:pt>
                <c:pt idx="1202">
                  <c:v>1.6382999999999998E-2</c:v>
                </c:pt>
                <c:pt idx="1203">
                  <c:v>1.6382999999999998E-2</c:v>
                </c:pt>
                <c:pt idx="1204">
                  <c:v>1.6382999999999998E-2</c:v>
                </c:pt>
                <c:pt idx="1205">
                  <c:v>1.6382999999999998E-2</c:v>
                </c:pt>
                <c:pt idx="1206">
                  <c:v>1.6382999999999998E-2</c:v>
                </c:pt>
                <c:pt idx="1207">
                  <c:v>1.6382999999999998E-2</c:v>
                </c:pt>
                <c:pt idx="1208">
                  <c:v>1.6382999999999998E-2</c:v>
                </c:pt>
                <c:pt idx="1209">
                  <c:v>1.6382999999999998E-2</c:v>
                </c:pt>
                <c:pt idx="1210">
                  <c:v>1.6382999999999998E-2</c:v>
                </c:pt>
                <c:pt idx="1211">
                  <c:v>1.6382999999999998E-2</c:v>
                </c:pt>
                <c:pt idx="1212">
                  <c:v>1.6382999999999998E-2</c:v>
                </c:pt>
                <c:pt idx="1213">
                  <c:v>1.6382999999999998E-2</c:v>
                </c:pt>
                <c:pt idx="1214">
                  <c:v>1.6382999999999998E-2</c:v>
                </c:pt>
                <c:pt idx="1215">
                  <c:v>1.6382999999999998E-2</c:v>
                </c:pt>
                <c:pt idx="1216">
                  <c:v>1.6382999999999998E-2</c:v>
                </c:pt>
                <c:pt idx="1217">
                  <c:v>1.6382999999999998E-2</c:v>
                </c:pt>
                <c:pt idx="1218">
                  <c:v>1.6382999999999998E-2</c:v>
                </c:pt>
                <c:pt idx="1219">
                  <c:v>1.6382999999999998E-2</c:v>
                </c:pt>
                <c:pt idx="1220">
                  <c:v>1.6382999999999998E-2</c:v>
                </c:pt>
                <c:pt idx="1221">
                  <c:v>1.6382999999999998E-2</c:v>
                </c:pt>
                <c:pt idx="1222">
                  <c:v>1.6382999999999998E-2</c:v>
                </c:pt>
                <c:pt idx="1223">
                  <c:v>1.6382999999999998E-2</c:v>
                </c:pt>
                <c:pt idx="1224">
                  <c:v>1.6382999999999998E-2</c:v>
                </c:pt>
                <c:pt idx="1225">
                  <c:v>8.3819999999999988E-3</c:v>
                </c:pt>
                <c:pt idx="1226">
                  <c:v>8.3819999999999988E-3</c:v>
                </c:pt>
                <c:pt idx="1227">
                  <c:v>8.3819999999999988E-3</c:v>
                </c:pt>
                <c:pt idx="1228">
                  <c:v>8.3819999999999988E-3</c:v>
                </c:pt>
                <c:pt idx="1229">
                  <c:v>8.3819999999999988E-3</c:v>
                </c:pt>
                <c:pt idx="1230">
                  <c:v>8.3819999999999988E-3</c:v>
                </c:pt>
                <c:pt idx="1231">
                  <c:v>8.3819999999999988E-3</c:v>
                </c:pt>
                <c:pt idx="1232">
                  <c:v>8.3819999999999988E-3</c:v>
                </c:pt>
                <c:pt idx="1233">
                  <c:v>8.3819999999999988E-3</c:v>
                </c:pt>
                <c:pt idx="1234">
                  <c:v>8.3819999999999988E-3</c:v>
                </c:pt>
                <c:pt idx="1235">
                  <c:v>8.3819999999999988E-3</c:v>
                </c:pt>
                <c:pt idx="1236">
                  <c:v>8.3819999999999988E-3</c:v>
                </c:pt>
                <c:pt idx="1237">
                  <c:v>8.3819999999999988E-3</c:v>
                </c:pt>
                <c:pt idx="1238">
                  <c:v>8.3819999999999988E-3</c:v>
                </c:pt>
                <c:pt idx="1239">
                  <c:v>8.3819999999999988E-3</c:v>
                </c:pt>
                <c:pt idx="1240">
                  <c:v>8.3819999999999988E-3</c:v>
                </c:pt>
                <c:pt idx="1241">
                  <c:v>8.3819999999999988E-3</c:v>
                </c:pt>
                <c:pt idx="1242">
                  <c:v>8.3819999999999988E-3</c:v>
                </c:pt>
                <c:pt idx="1243">
                  <c:v>8.3819999999999988E-3</c:v>
                </c:pt>
                <c:pt idx="1244">
                  <c:v>8.3819999999999988E-3</c:v>
                </c:pt>
                <c:pt idx="1245">
                  <c:v>8.3819999999999988E-3</c:v>
                </c:pt>
                <c:pt idx="1246">
                  <c:v>8.3819999999999988E-3</c:v>
                </c:pt>
                <c:pt idx="1247">
                  <c:v>8.3819999999999988E-3</c:v>
                </c:pt>
                <c:pt idx="1248">
                  <c:v>8.3819999999999988E-3</c:v>
                </c:pt>
                <c:pt idx="1249">
                  <c:v>8.3819999999999988E-3</c:v>
                </c:pt>
                <c:pt idx="1250">
                  <c:v>8.3819999999999988E-3</c:v>
                </c:pt>
                <c:pt idx="1251">
                  <c:v>8.3819999999999988E-3</c:v>
                </c:pt>
                <c:pt idx="1252">
                  <c:v>8.3819999999999988E-3</c:v>
                </c:pt>
                <c:pt idx="1253">
                  <c:v>8.3819999999999988E-3</c:v>
                </c:pt>
                <c:pt idx="1254">
                  <c:v>8.3819999999999988E-3</c:v>
                </c:pt>
                <c:pt idx="1255">
                  <c:v>8.3819999999999988E-3</c:v>
                </c:pt>
                <c:pt idx="1256">
                  <c:v>8.3819999999999988E-3</c:v>
                </c:pt>
                <c:pt idx="1257">
                  <c:v>8.3819999999999988E-3</c:v>
                </c:pt>
                <c:pt idx="1258">
                  <c:v>8.3819999999999988E-3</c:v>
                </c:pt>
                <c:pt idx="1259">
                  <c:v>8.3819999999999988E-3</c:v>
                </c:pt>
                <c:pt idx="1260">
                  <c:v>8.3819999999999988E-3</c:v>
                </c:pt>
                <c:pt idx="1261">
                  <c:v>8.3819999999999988E-3</c:v>
                </c:pt>
                <c:pt idx="1262">
                  <c:v>8.3819999999999988E-3</c:v>
                </c:pt>
                <c:pt idx="1263">
                  <c:v>8.3819999999999988E-3</c:v>
                </c:pt>
                <c:pt idx="1264">
                  <c:v>1.6256E-2</c:v>
                </c:pt>
                <c:pt idx="1265">
                  <c:v>1.6256E-2</c:v>
                </c:pt>
                <c:pt idx="1266">
                  <c:v>1.6256E-2</c:v>
                </c:pt>
                <c:pt idx="1267">
                  <c:v>1.6256E-2</c:v>
                </c:pt>
                <c:pt idx="1268">
                  <c:v>1.6256E-2</c:v>
                </c:pt>
                <c:pt idx="1269">
                  <c:v>1.6256E-2</c:v>
                </c:pt>
                <c:pt idx="1270">
                  <c:v>1.6256E-2</c:v>
                </c:pt>
                <c:pt idx="1271">
                  <c:v>1.6256E-2</c:v>
                </c:pt>
                <c:pt idx="1272">
                  <c:v>1.6256E-2</c:v>
                </c:pt>
                <c:pt idx="1273">
                  <c:v>1.6256E-2</c:v>
                </c:pt>
                <c:pt idx="1274">
                  <c:v>1.6256E-2</c:v>
                </c:pt>
                <c:pt idx="1275">
                  <c:v>1.6256E-2</c:v>
                </c:pt>
                <c:pt idx="1276">
                  <c:v>1.6256E-2</c:v>
                </c:pt>
                <c:pt idx="1277">
                  <c:v>1.6256E-2</c:v>
                </c:pt>
                <c:pt idx="1278">
                  <c:v>1.6256E-2</c:v>
                </c:pt>
                <c:pt idx="1279">
                  <c:v>1.8796E-2</c:v>
                </c:pt>
                <c:pt idx="1280">
                  <c:v>1.6256E-2</c:v>
                </c:pt>
                <c:pt idx="1281">
                  <c:v>1.6256E-2</c:v>
                </c:pt>
                <c:pt idx="1282">
                  <c:v>1.6256E-2</c:v>
                </c:pt>
                <c:pt idx="1283">
                  <c:v>1.6256E-2</c:v>
                </c:pt>
                <c:pt idx="1284">
                  <c:v>1.6256E-2</c:v>
                </c:pt>
                <c:pt idx="1285">
                  <c:v>1.6256E-2</c:v>
                </c:pt>
                <c:pt idx="1286">
                  <c:v>1.6256E-2</c:v>
                </c:pt>
                <c:pt idx="1287">
                  <c:v>1.6256E-2</c:v>
                </c:pt>
                <c:pt idx="1288">
                  <c:v>1.6256E-2</c:v>
                </c:pt>
                <c:pt idx="1289">
                  <c:v>2.5209499999999996E-2</c:v>
                </c:pt>
                <c:pt idx="1290">
                  <c:v>2.5209499999999996E-2</c:v>
                </c:pt>
                <c:pt idx="1291">
                  <c:v>2.5209499999999996E-2</c:v>
                </c:pt>
                <c:pt idx="1292">
                  <c:v>2.5209499999999996E-2</c:v>
                </c:pt>
                <c:pt idx="1293">
                  <c:v>2.5209499999999996E-2</c:v>
                </c:pt>
                <c:pt idx="1294">
                  <c:v>2.5209499999999996E-2</c:v>
                </c:pt>
                <c:pt idx="1295">
                  <c:v>2.5209499999999996E-2</c:v>
                </c:pt>
                <c:pt idx="1296">
                  <c:v>2.5209499999999996E-2</c:v>
                </c:pt>
                <c:pt idx="1297">
                  <c:v>2.5209499999999996E-2</c:v>
                </c:pt>
                <c:pt idx="1298">
                  <c:v>2.5209499999999996E-2</c:v>
                </c:pt>
                <c:pt idx="1299">
                  <c:v>2.5209499999999996E-2</c:v>
                </c:pt>
                <c:pt idx="1300">
                  <c:v>2.5209499999999996E-2</c:v>
                </c:pt>
                <c:pt idx="1301">
                  <c:v>2.5209499999999996E-2</c:v>
                </c:pt>
                <c:pt idx="1302">
                  <c:v>2.5209499999999996E-2</c:v>
                </c:pt>
                <c:pt idx="1303">
                  <c:v>2.5209499999999996E-2</c:v>
                </c:pt>
                <c:pt idx="1304">
                  <c:v>2.5209499999999996E-2</c:v>
                </c:pt>
                <c:pt idx="1305">
                  <c:v>2.5209499999999996E-2</c:v>
                </c:pt>
                <c:pt idx="1306">
                  <c:v>2.5209499999999996E-2</c:v>
                </c:pt>
                <c:pt idx="1307">
                  <c:v>2.5209499999999996E-2</c:v>
                </c:pt>
                <c:pt idx="1308">
                  <c:v>2.5209499999999996E-2</c:v>
                </c:pt>
                <c:pt idx="1309">
                  <c:v>2.5209499999999996E-2</c:v>
                </c:pt>
                <c:pt idx="1310">
                  <c:v>2.5209499999999996E-2</c:v>
                </c:pt>
                <c:pt idx="1311">
                  <c:v>2.5209499999999996E-2</c:v>
                </c:pt>
                <c:pt idx="1312">
                  <c:v>2.5209499999999996E-2</c:v>
                </c:pt>
                <c:pt idx="1313">
                  <c:v>2.5209499999999996E-2</c:v>
                </c:pt>
                <c:pt idx="1314">
                  <c:v>2.5209499999999996E-2</c:v>
                </c:pt>
                <c:pt idx="1315">
                  <c:v>2.5209499999999996E-2</c:v>
                </c:pt>
                <c:pt idx="1316">
                  <c:v>2.5209499999999996E-2</c:v>
                </c:pt>
                <c:pt idx="1317">
                  <c:v>2.5209499999999996E-2</c:v>
                </c:pt>
                <c:pt idx="1318">
                  <c:v>2.5209499999999996E-2</c:v>
                </c:pt>
                <c:pt idx="1319">
                  <c:v>2.5209499999999996E-2</c:v>
                </c:pt>
                <c:pt idx="1320">
                  <c:v>2.5209499999999996E-2</c:v>
                </c:pt>
                <c:pt idx="1321">
                  <c:v>6.0324999999999997E-3</c:v>
                </c:pt>
                <c:pt idx="1322">
                  <c:v>6.0324999999999997E-3</c:v>
                </c:pt>
                <c:pt idx="1323">
                  <c:v>6.0324999999999997E-3</c:v>
                </c:pt>
                <c:pt idx="1324">
                  <c:v>6.0324999999999997E-3</c:v>
                </c:pt>
                <c:pt idx="1325">
                  <c:v>6.0324999999999997E-3</c:v>
                </c:pt>
                <c:pt idx="1326">
                  <c:v>6.0324999999999997E-3</c:v>
                </c:pt>
                <c:pt idx="1327">
                  <c:v>6.0324999999999997E-3</c:v>
                </c:pt>
                <c:pt idx="1328">
                  <c:v>6.0324999999999997E-3</c:v>
                </c:pt>
                <c:pt idx="1329">
                  <c:v>6.0324999999999997E-3</c:v>
                </c:pt>
                <c:pt idx="1330">
                  <c:v>6.0324999999999997E-3</c:v>
                </c:pt>
                <c:pt idx="1331">
                  <c:v>6.0324999999999997E-3</c:v>
                </c:pt>
                <c:pt idx="1332">
                  <c:v>1.0667999999999999E-2</c:v>
                </c:pt>
                <c:pt idx="1333">
                  <c:v>1.0667999999999999E-2</c:v>
                </c:pt>
                <c:pt idx="1334">
                  <c:v>1.0667999999999999E-2</c:v>
                </c:pt>
                <c:pt idx="1335">
                  <c:v>1.0667999999999999E-2</c:v>
                </c:pt>
                <c:pt idx="1336">
                  <c:v>1.0667999999999999E-2</c:v>
                </c:pt>
                <c:pt idx="1337">
                  <c:v>1.0667999999999999E-2</c:v>
                </c:pt>
                <c:pt idx="1338">
                  <c:v>1.0667999999999999E-2</c:v>
                </c:pt>
                <c:pt idx="1339">
                  <c:v>1.0667999999999999E-2</c:v>
                </c:pt>
                <c:pt idx="1340">
                  <c:v>1.0667999999999999E-2</c:v>
                </c:pt>
                <c:pt idx="1341">
                  <c:v>1.0667999999999999E-2</c:v>
                </c:pt>
                <c:pt idx="1342">
                  <c:v>1.0667999999999999E-2</c:v>
                </c:pt>
                <c:pt idx="1343">
                  <c:v>1.0667999999999999E-2</c:v>
                </c:pt>
                <c:pt idx="1344">
                  <c:v>1.0667999999999999E-2</c:v>
                </c:pt>
                <c:pt idx="1345">
                  <c:v>1.0667999999999999E-2</c:v>
                </c:pt>
                <c:pt idx="1346">
                  <c:v>1.0667999999999999E-2</c:v>
                </c:pt>
                <c:pt idx="1347">
                  <c:v>1.0667999999999999E-2</c:v>
                </c:pt>
                <c:pt idx="1348">
                  <c:v>1.0667999999999999E-2</c:v>
                </c:pt>
                <c:pt idx="1349">
                  <c:v>1.0667999999999999E-2</c:v>
                </c:pt>
                <c:pt idx="1350">
                  <c:v>1.0667999999999999E-2</c:v>
                </c:pt>
                <c:pt idx="1351">
                  <c:v>1.0667999999999999E-2</c:v>
                </c:pt>
                <c:pt idx="1352">
                  <c:v>1.0667999999999999E-2</c:v>
                </c:pt>
                <c:pt idx="1353">
                  <c:v>1.0667999999999999E-2</c:v>
                </c:pt>
                <c:pt idx="1354">
                  <c:v>1.0667999999999999E-2</c:v>
                </c:pt>
                <c:pt idx="1355">
                  <c:v>1.0667999999999999E-2</c:v>
                </c:pt>
                <c:pt idx="1356">
                  <c:v>1.0667999999999999E-2</c:v>
                </c:pt>
                <c:pt idx="1357">
                  <c:v>1.0667999999999999E-2</c:v>
                </c:pt>
                <c:pt idx="1358">
                  <c:v>1.0667999999999999E-2</c:v>
                </c:pt>
                <c:pt idx="1359">
                  <c:v>1.0667999999999999E-2</c:v>
                </c:pt>
                <c:pt idx="1360">
                  <c:v>1.0667999999999999E-2</c:v>
                </c:pt>
                <c:pt idx="1361">
                  <c:v>1.0667999999999999E-2</c:v>
                </c:pt>
                <c:pt idx="1362">
                  <c:v>1.0667999999999999E-2</c:v>
                </c:pt>
                <c:pt idx="1363">
                  <c:v>1.0667999999999999E-2</c:v>
                </c:pt>
                <c:pt idx="1364">
                  <c:v>1.0667999999999999E-2</c:v>
                </c:pt>
                <c:pt idx="1365">
                  <c:v>1.0667999999999999E-2</c:v>
                </c:pt>
                <c:pt idx="1366">
                  <c:v>1.0667999999999999E-2</c:v>
                </c:pt>
                <c:pt idx="1367">
                  <c:v>1.0667999999999999E-2</c:v>
                </c:pt>
                <c:pt idx="1368">
                  <c:v>1.0667999999999999E-2</c:v>
                </c:pt>
                <c:pt idx="1369">
                  <c:v>1.0667999999999999E-2</c:v>
                </c:pt>
                <c:pt idx="1370">
                  <c:v>1.0667999999999999E-2</c:v>
                </c:pt>
                <c:pt idx="1371">
                  <c:v>1.0667999999999999E-2</c:v>
                </c:pt>
                <c:pt idx="1372">
                  <c:v>1.0667999999999999E-2</c:v>
                </c:pt>
                <c:pt idx="1373">
                  <c:v>1.0667999999999999E-2</c:v>
                </c:pt>
                <c:pt idx="1374">
                  <c:v>1.0667999999999999E-2</c:v>
                </c:pt>
                <c:pt idx="1375">
                  <c:v>1.0667999999999999E-2</c:v>
                </c:pt>
                <c:pt idx="1376">
                  <c:v>1.0667999999999999E-2</c:v>
                </c:pt>
                <c:pt idx="1377">
                  <c:v>1.0667999999999999E-2</c:v>
                </c:pt>
                <c:pt idx="1378">
                  <c:v>1.0667999999999999E-2</c:v>
                </c:pt>
                <c:pt idx="1379">
                  <c:v>1.0667999999999999E-2</c:v>
                </c:pt>
                <c:pt idx="1380">
                  <c:v>1.0667999999999999E-2</c:v>
                </c:pt>
                <c:pt idx="1381">
                  <c:v>1.0667999999999999E-2</c:v>
                </c:pt>
                <c:pt idx="1382">
                  <c:v>1.0667999999999999E-2</c:v>
                </c:pt>
                <c:pt idx="1383">
                  <c:v>1.0667999999999999E-2</c:v>
                </c:pt>
                <c:pt idx="1384">
                  <c:v>1.0667999999999999E-2</c:v>
                </c:pt>
                <c:pt idx="1385">
                  <c:v>1.0667999999999999E-2</c:v>
                </c:pt>
                <c:pt idx="1386">
                  <c:v>1.0667999999999999E-2</c:v>
                </c:pt>
                <c:pt idx="1387">
                  <c:v>1.0667999999999999E-2</c:v>
                </c:pt>
                <c:pt idx="1388">
                  <c:v>1.0667999999999999E-2</c:v>
                </c:pt>
                <c:pt idx="1389">
                  <c:v>1.0667999999999999E-2</c:v>
                </c:pt>
                <c:pt idx="1390">
                  <c:v>1.0667999999999999E-2</c:v>
                </c:pt>
                <c:pt idx="1391">
                  <c:v>1.0667999999999999E-2</c:v>
                </c:pt>
                <c:pt idx="1392">
                  <c:v>1.0667999999999999E-2</c:v>
                </c:pt>
                <c:pt idx="1393">
                  <c:v>1.0667999999999999E-2</c:v>
                </c:pt>
                <c:pt idx="1394">
                  <c:v>1.0667999999999999E-2</c:v>
                </c:pt>
                <c:pt idx="1395">
                  <c:v>1.0667999999999999E-2</c:v>
                </c:pt>
                <c:pt idx="1396">
                  <c:v>1.0667999999999999E-2</c:v>
                </c:pt>
                <c:pt idx="1397">
                  <c:v>1.0667999999999999E-2</c:v>
                </c:pt>
                <c:pt idx="1398">
                  <c:v>1.0667999999999999E-2</c:v>
                </c:pt>
                <c:pt idx="1399">
                  <c:v>1.0667999999999999E-2</c:v>
                </c:pt>
                <c:pt idx="1400">
                  <c:v>1.0667999999999999E-2</c:v>
                </c:pt>
                <c:pt idx="1401">
                  <c:v>1.0667999999999999E-2</c:v>
                </c:pt>
                <c:pt idx="1402">
                  <c:v>1.0667999999999999E-2</c:v>
                </c:pt>
                <c:pt idx="1403">
                  <c:v>1.0667999999999999E-2</c:v>
                </c:pt>
                <c:pt idx="1404">
                  <c:v>1.0667999999999999E-2</c:v>
                </c:pt>
                <c:pt idx="1405">
                  <c:v>1.0667999999999999E-2</c:v>
                </c:pt>
                <c:pt idx="1406">
                  <c:v>1.0667999999999999E-2</c:v>
                </c:pt>
                <c:pt idx="1407">
                  <c:v>1.0667999999999999E-2</c:v>
                </c:pt>
                <c:pt idx="1408">
                  <c:v>1.0667999999999999E-2</c:v>
                </c:pt>
                <c:pt idx="1409">
                  <c:v>1.0667999999999999E-2</c:v>
                </c:pt>
                <c:pt idx="1410">
                  <c:v>1.0667999999999999E-2</c:v>
                </c:pt>
                <c:pt idx="1411">
                  <c:v>1.0667999999999999E-2</c:v>
                </c:pt>
                <c:pt idx="1412">
                  <c:v>1.0667999999999999E-2</c:v>
                </c:pt>
                <c:pt idx="1413">
                  <c:v>1.0667999999999999E-2</c:v>
                </c:pt>
                <c:pt idx="1414">
                  <c:v>1.0667999999999999E-2</c:v>
                </c:pt>
                <c:pt idx="1415">
                  <c:v>1.0667999999999999E-2</c:v>
                </c:pt>
                <c:pt idx="1416">
                  <c:v>1.0667999999999999E-2</c:v>
                </c:pt>
                <c:pt idx="1417">
                  <c:v>1.0667999999999999E-2</c:v>
                </c:pt>
                <c:pt idx="1418">
                  <c:v>1.0667999999999999E-2</c:v>
                </c:pt>
                <c:pt idx="1419">
                  <c:v>1.0667999999999999E-2</c:v>
                </c:pt>
                <c:pt idx="1420">
                  <c:v>1.0667999999999999E-2</c:v>
                </c:pt>
                <c:pt idx="1421">
                  <c:v>1.0667999999999999E-2</c:v>
                </c:pt>
                <c:pt idx="1422">
                  <c:v>1.0667999999999999E-2</c:v>
                </c:pt>
                <c:pt idx="1423">
                  <c:v>1.0667999999999999E-2</c:v>
                </c:pt>
                <c:pt idx="1424">
                  <c:v>1.0667999999999999E-2</c:v>
                </c:pt>
                <c:pt idx="1425">
                  <c:v>1.0667999999999999E-2</c:v>
                </c:pt>
                <c:pt idx="1426">
                  <c:v>1.0667999999999999E-2</c:v>
                </c:pt>
                <c:pt idx="1427">
                  <c:v>1.0667999999999999E-2</c:v>
                </c:pt>
                <c:pt idx="1428">
                  <c:v>1.0667999999999999E-2</c:v>
                </c:pt>
                <c:pt idx="1429">
                  <c:v>1.0667999999999999E-2</c:v>
                </c:pt>
                <c:pt idx="1430">
                  <c:v>1.0667999999999999E-2</c:v>
                </c:pt>
                <c:pt idx="1431">
                  <c:v>1.0667999999999999E-2</c:v>
                </c:pt>
                <c:pt idx="1432">
                  <c:v>1.0667999999999999E-2</c:v>
                </c:pt>
                <c:pt idx="1433">
                  <c:v>1.0667999999999999E-2</c:v>
                </c:pt>
                <c:pt idx="1434">
                  <c:v>1.0667999999999999E-2</c:v>
                </c:pt>
                <c:pt idx="1435">
                  <c:v>1.0667999999999999E-2</c:v>
                </c:pt>
                <c:pt idx="1436">
                  <c:v>1.0667999999999999E-2</c:v>
                </c:pt>
                <c:pt idx="1437">
                  <c:v>1.0667999999999999E-2</c:v>
                </c:pt>
                <c:pt idx="1438">
                  <c:v>1.0667999999999999E-2</c:v>
                </c:pt>
                <c:pt idx="1439">
                  <c:v>1.0667999999999999E-2</c:v>
                </c:pt>
                <c:pt idx="1440">
                  <c:v>1.0667999999999999E-2</c:v>
                </c:pt>
                <c:pt idx="1441">
                  <c:v>1.0667999999999999E-2</c:v>
                </c:pt>
                <c:pt idx="1442">
                  <c:v>1.0667999999999999E-2</c:v>
                </c:pt>
                <c:pt idx="1443">
                  <c:v>1.0667999999999999E-2</c:v>
                </c:pt>
                <c:pt idx="1444">
                  <c:v>1.0667999999999999E-2</c:v>
                </c:pt>
                <c:pt idx="1445">
                  <c:v>1.0667999999999999E-2</c:v>
                </c:pt>
                <c:pt idx="1446">
                  <c:v>1.0667999999999999E-2</c:v>
                </c:pt>
                <c:pt idx="1447">
                  <c:v>1.0667999999999999E-2</c:v>
                </c:pt>
                <c:pt idx="1448">
                  <c:v>1.0667999999999999E-2</c:v>
                </c:pt>
                <c:pt idx="1449">
                  <c:v>1.0667999999999999E-2</c:v>
                </c:pt>
                <c:pt idx="1450">
                  <c:v>1.0667999999999999E-2</c:v>
                </c:pt>
                <c:pt idx="1451">
                  <c:v>1.0667999999999999E-2</c:v>
                </c:pt>
                <c:pt idx="1452">
                  <c:v>1.0667999999999999E-2</c:v>
                </c:pt>
                <c:pt idx="1453">
                  <c:v>1.0667999999999999E-2</c:v>
                </c:pt>
                <c:pt idx="1454">
                  <c:v>1.0667999999999999E-2</c:v>
                </c:pt>
                <c:pt idx="1455">
                  <c:v>1.0667999999999999E-2</c:v>
                </c:pt>
                <c:pt idx="1456">
                  <c:v>1.0667999999999999E-2</c:v>
                </c:pt>
                <c:pt idx="1457">
                  <c:v>1.0667999999999999E-2</c:v>
                </c:pt>
                <c:pt idx="1458">
                  <c:v>1.0667999999999999E-2</c:v>
                </c:pt>
                <c:pt idx="1459">
                  <c:v>1.0667999999999999E-2</c:v>
                </c:pt>
                <c:pt idx="1460">
                  <c:v>1.0667999999999999E-2</c:v>
                </c:pt>
                <c:pt idx="1461">
                  <c:v>1.0667999999999999E-2</c:v>
                </c:pt>
                <c:pt idx="1462">
                  <c:v>1.0667999999999999E-2</c:v>
                </c:pt>
                <c:pt idx="1463">
                  <c:v>1.0667999999999999E-2</c:v>
                </c:pt>
                <c:pt idx="1464">
                  <c:v>1.0667999999999999E-2</c:v>
                </c:pt>
                <c:pt idx="1465">
                  <c:v>1.0667999999999999E-2</c:v>
                </c:pt>
                <c:pt idx="1466">
                  <c:v>1.0667999999999999E-2</c:v>
                </c:pt>
                <c:pt idx="1467">
                  <c:v>1.0667999999999999E-2</c:v>
                </c:pt>
                <c:pt idx="1468">
                  <c:v>1.0667999999999999E-2</c:v>
                </c:pt>
                <c:pt idx="1469">
                  <c:v>1.0667999999999999E-2</c:v>
                </c:pt>
                <c:pt idx="1470">
                  <c:v>1.0667999999999999E-2</c:v>
                </c:pt>
                <c:pt idx="1471">
                  <c:v>1.0667999999999999E-2</c:v>
                </c:pt>
                <c:pt idx="1472">
                  <c:v>1.0667999999999999E-2</c:v>
                </c:pt>
                <c:pt idx="1473">
                  <c:v>1.0667999999999999E-2</c:v>
                </c:pt>
                <c:pt idx="1474">
                  <c:v>1.0667999999999999E-2</c:v>
                </c:pt>
                <c:pt idx="1475">
                  <c:v>1.0667999999999999E-2</c:v>
                </c:pt>
                <c:pt idx="1476">
                  <c:v>1.0667999999999999E-2</c:v>
                </c:pt>
                <c:pt idx="1477">
                  <c:v>1.0667999999999999E-2</c:v>
                </c:pt>
                <c:pt idx="1478">
                  <c:v>1.0667999999999999E-2</c:v>
                </c:pt>
                <c:pt idx="1479">
                  <c:v>1.0667999999999999E-2</c:v>
                </c:pt>
                <c:pt idx="1480">
                  <c:v>1.0667999999999999E-2</c:v>
                </c:pt>
                <c:pt idx="1481">
                  <c:v>1.0667999999999999E-2</c:v>
                </c:pt>
                <c:pt idx="1482">
                  <c:v>1.0667999999999999E-2</c:v>
                </c:pt>
                <c:pt idx="1483">
                  <c:v>1.0667999999999999E-2</c:v>
                </c:pt>
                <c:pt idx="1484">
                  <c:v>1.0667999999999999E-2</c:v>
                </c:pt>
                <c:pt idx="1485">
                  <c:v>1.0667999999999999E-2</c:v>
                </c:pt>
                <c:pt idx="1486">
                  <c:v>1.3335E-2</c:v>
                </c:pt>
                <c:pt idx="1487">
                  <c:v>1.3335E-2</c:v>
                </c:pt>
                <c:pt idx="1488">
                  <c:v>1.3335E-2</c:v>
                </c:pt>
                <c:pt idx="1489">
                  <c:v>1.3335E-2</c:v>
                </c:pt>
                <c:pt idx="1490">
                  <c:v>1.3335E-2</c:v>
                </c:pt>
                <c:pt idx="1491">
                  <c:v>9.5249999999999987E-3</c:v>
                </c:pt>
                <c:pt idx="1492">
                  <c:v>1.5430499999999998E-2</c:v>
                </c:pt>
                <c:pt idx="1493">
                  <c:v>1.5430499999999998E-2</c:v>
                </c:pt>
                <c:pt idx="1494">
                  <c:v>1.5430499999999998E-2</c:v>
                </c:pt>
                <c:pt idx="1495">
                  <c:v>1.5430499999999998E-2</c:v>
                </c:pt>
                <c:pt idx="1496">
                  <c:v>1.5430499999999998E-2</c:v>
                </c:pt>
                <c:pt idx="1497">
                  <c:v>1.5430499999999998E-2</c:v>
                </c:pt>
                <c:pt idx="1498">
                  <c:v>1.5430499999999998E-2</c:v>
                </c:pt>
                <c:pt idx="1499">
                  <c:v>1.5430499999999998E-2</c:v>
                </c:pt>
                <c:pt idx="1500">
                  <c:v>8.3819999999999988E-3</c:v>
                </c:pt>
                <c:pt idx="1501">
                  <c:v>8.3819999999999988E-3</c:v>
                </c:pt>
                <c:pt idx="1502">
                  <c:v>8.3819999999999988E-3</c:v>
                </c:pt>
                <c:pt idx="1503">
                  <c:v>8.3819999999999988E-3</c:v>
                </c:pt>
                <c:pt idx="1504">
                  <c:v>8.3819999999999988E-3</c:v>
                </c:pt>
                <c:pt idx="1505">
                  <c:v>8.3819999999999988E-3</c:v>
                </c:pt>
                <c:pt idx="1506">
                  <c:v>8.3819999999999988E-3</c:v>
                </c:pt>
                <c:pt idx="1507">
                  <c:v>8.3819999999999988E-3</c:v>
                </c:pt>
                <c:pt idx="1508">
                  <c:v>8.3819999999999988E-3</c:v>
                </c:pt>
                <c:pt idx="1509">
                  <c:v>8.3819999999999988E-3</c:v>
                </c:pt>
                <c:pt idx="1510">
                  <c:v>1.524E-2</c:v>
                </c:pt>
                <c:pt idx="1511">
                  <c:v>1.524E-2</c:v>
                </c:pt>
                <c:pt idx="1512">
                  <c:v>1.524E-2</c:v>
                </c:pt>
                <c:pt idx="1513">
                  <c:v>1.524E-2</c:v>
                </c:pt>
                <c:pt idx="1514">
                  <c:v>1.524E-2</c:v>
                </c:pt>
                <c:pt idx="1515">
                  <c:v>1.524E-2</c:v>
                </c:pt>
                <c:pt idx="1516">
                  <c:v>1.524E-2</c:v>
                </c:pt>
                <c:pt idx="1517">
                  <c:v>1.524E-2</c:v>
                </c:pt>
                <c:pt idx="1518">
                  <c:v>1.524E-2</c:v>
                </c:pt>
                <c:pt idx="1519">
                  <c:v>1.3335E-2</c:v>
                </c:pt>
                <c:pt idx="1520">
                  <c:v>1.3335E-2</c:v>
                </c:pt>
                <c:pt idx="1521">
                  <c:v>1.3335E-2</c:v>
                </c:pt>
                <c:pt idx="1522">
                  <c:v>1.3335E-2</c:v>
                </c:pt>
                <c:pt idx="1523">
                  <c:v>1.3335E-2</c:v>
                </c:pt>
                <c:pt idx="1524">
                  <c:v>1.3335E-2</c:v>
                </c:pt>
                <c:pt idx="1525">
                  <c:v>1.3335E-2</c:v>
                </c:pt>
                <c:pt idx="1526">
                  <c:v>1.3335E-2</c:v>
                </c:pt>
                <c:pt idx="1527">
                  <c:v>1.3335E-2</c:v>
                </c:pt>
                <c:pt idx="1528">
                  <c:v>1.3335E-2</c:v>
                </c:pt>
                <c:pt idx="1529">
                  <c:v>1.3335E-2</c:v>
                </c:pt>
                <c:pt idx="1530">
                  <c:v>1.3335E-2</c:v>
                </c:pt>
                <c:pt idx="1531">
                  <c:v>1.3335E-2</c:v>
                </c:pt>
                <c:pt idx="1532">
                  <c:v>1.3335E-2</c:v>
                </c:pt>
                <c:pt idx="1533">
                  <c:v>1.3335E-2</c:v>
                </c:pt>
                <c:pt idx="1534">
                  <c:v>1.3335E-2</c:v>
                </c:pt>
                <c:pt idx="1535">
                  <c:v>1.3335E-2</c:v>
                </c:pt>
                <c:pt idx="1536">
                  <c:v>1.3335E-2</c:v>
                </c:pt>
                <c:pt idx="1537">
                  <c:v>1.3335E-2</c:v>
                </c:pt>
                <c:pt idx="1538">
                  <c:v>1.3335E-2</c:v>
                </c:pt>
                <c:pt idx="1539">
                  <c:v>1.3335E-2</c:v>
                </c:pt>
                <c:pt idx="1540">
                  <c:v>1.3335E-2</c:v>
                </c:pt>
                <c:pt idx="1541">
                  <c:v>1.3335E-2</c:v>
                </c:pt>
                <c:pt idx="1542">
                  <c:v>1.3335E-2</c:v>
                </c:pt>
                <c:pt idx="1543">
                  <c:v>1.3335E-2</c:v>
                </c:pt>
                <c:pt idx="1544">
                  <c:v>1.3335E-2</c:v>
                </c:pt>
                <c:pt idx="1545">
                  <c:v>1.3335E-2</c:v>
                </c:pt>
                <c:pt idx="1546">
                  <c:v>1.3335E-2</c:v>
                </c:pt>
                <c:pt idx="1547">
                  <c:v>1.3335E-2</c:v>
                </c:pt>
                <c:pt idx="1548">
                  <c:v>1.3335E-2</c:v>
                </c:pt>
                <c:pt idx="1549">
                  <c:v>7.9375000000000001E-3</c:v>
                </c:pt>
                <c:pt idx="1550">
                  <c:v>7.9375000000000001E-3</c:v>
                </c:pt>
                <c:pt idx="1551">
                  <c:v>7.9375000000000001E-3</c:v>
                </c:pt>
                <c:pt idx="1552">
                  <c:v>7.9375000000000001E-3</c:v>
                </c:pt>
                <c:pt idx="1553">
                  <c:v>7.9375000000000001E-3</c:v>
                </c:pt>
                <c:pt idx="1554">
                  <c:v>7.9375000000000001E-3</c:v>
                </c:pt>
                <c:pt idx="1555">
                  <c:v>7.9375000000000001E-3</c:v>
                </c:pt>
                <c:pt idx="1556">
                  <c:v>2.6860499999999999E-2</c:v>
                </c:pt>
                <c:pt idx="1557">
                  <c:v>2.6860499999999999E-2</c:v>
                </c:pt>
                <c:pt idx="1558">
                  <c:v>2.6860499999999999E-2</c:v>
                </c:pt>
                <c:pt idx="1559">
                  <c:v>2.6860499999999999E-2</c:v>
                </c:pt>
                <c:pt idx="1560">
                  <c:v>2.6860499999999999E-2</c:v>
                </c:pt>
                <c:pt idx="1561">
                  <c:v>2.6860499999999999E-2</c:v>
                </c:pt>
                <c:pt idx="1562">
                  <c:v>2.6860499999999999E-2</c:v>
                </c:pt>
                <c:pt idx="1563">
                  <c:v>2.6860499999999999E-2</c:v>
                </c:pt>
                <c:pt idx="1564">
                  <c:v>2.6860499999999999E-2</c:v>
                </c:pt>
                <c:pt idx="1565">
                  <c:v>2.6860499999999999E-2</c:v>
                </c:pt>
                <c:pt idx="1566">
                  <c:v>2.6860499999999999E-2</c:v>
                </c:pt>
                <c:pt idx="1567">
                  <c:v>2.6860499999999999E-2</c:v>
                </c:pt>
                <c:pt idx="1568">
                  <c:v>2.6860499999999999E-2</c:v>
                </c:pt>
                <c:pt idx="1569">
                  <c:v>2.6860499999999999E-2</c:v>
                </c:pt>
                <c:pt idx="1570">
                  <c:v>2.6860499999999999E-2</c:v>
                </c:pt>
                <c:pt idx="1571">
                  <c:v>2.6860499999999999E-2</c:v>
                </c:pt>
                <c:pt idx="1572">
                  <c:v>2.6860499999999999E-2</c:v>
                </c:pt>
                <c:pt idx="1573">
                  <c:v>2.6860499999999999E-2</c:v>
                </c:pt>
                <c:pt idx="1574">
                  <c:v>2.6860499999999999E-2</c:v>
                </c:pt>
                <c:pt idx="1575">
                  <c:v>2.6860499999999999E-2</c:v>
                </c:pt>
                <c:pt idx="1576">
                  <c:v>2.6860499999999999E-2</c:v>
                </c:pt>
                <c:pt idx="1577">
                  <c:v>2.6860499999999999E-2</c:v>
                </c:pt>
                <c:pt idx="1578">
                  <c:v>2.6860499999999999E-2</c:v>
                </c:pt>
                <c:pt idx="1579">
                  <c:v>2.6860499999999999E-2</c:v>
                </c:pt>
                <c:pt idx="1580">
                  <c:v>2.6860499999999999E-2</c:v>
                </c:pt>
                <c:pt idx="1581">
                  <c:v>2.6860499999999999E-2</c:v>
                </c:pt>
                <c:pt idx="1582">
                  <c:v>2.6860499999999999E-2</c:v>
                </c:pt>
                <c:pt idx="1583">
                  <c:v>2.6860499999999999E-2</c:v>
                </c:pt>
                <c:pt idx="1584">
                  <c:v>2.6860499999999999E-2</c:v>
                </c:pt>
                <c:pt idx="1585">
                  <c:v>2.6860499999999999E-2</c:v>
                </c:pt>
                <c:pt idx="1586">
                  <c:v>2.6860499999999999E-2</c:v>
                </c:pt>
                <c:pt idx="1587">
                  <c:v>2.6860499999999999E-2</c:v>
                </c:pt>
                <c:pt idx="1588">
                  <c:v>2.6860499999999999E-2</c:v>
                </c:pt>
                <c:pt idx="1589">
                  <c:v>2.6860499999999999E-2</c:v>
                </c:pt>
                <c:pt idx="1590">
                  <c:v>2.6860499999999999E-2</c:v>
                </c:pt>
                <c:pt idx="1591">
                  <c:v>2.6860499999999999E-2</c:v>
                </c:pt>
                <c:pt idx="1592">
                  <c:v>2.6860499999999999E-2</c:v>
                </c:pt>
                <c:pt idx="1593">
                  <c:v>2.6860499999999999E-2</c:v>
                </c:pt>
                <c:pt idx="1594">
                  <c:v>2.6860499999999999E-2</c:v>
                </c:pt>
                <c:pt idx="1595">
                  <c:v>2.6860499999999999E-2</c:v>
                </c:pt>
                <c:pt idx="1596">
                  <c:v>2.6860499999999999E-2</c:v>
                </c:pt>
                <c:pt idx="1597">
                  <c:v>2.6860499999999999E-2</c:v>
                </c:pt>
                <c:pt idx="1598">
                  <c:v>2.6860499999999999E-2</c:v>
                </c:pt>
                <c:pt idx="1599">
                  <c:v>2.6860499999999999E-2</c:v>
                </c:pt>
                <c:pt idx="1600">
                  <c:v>2.6860499999999999E-2</c:v>
                </c:pt>
                <c:pt idx="1601">
                  <c:v>2.6860499999999999E-2</c:v>
                </c:pt>
                <c:pt idx="1602">
                  <c:v>2.6860499999999999E-2</c:v>
                </c:pt>
                <c:pt idx="1603">
                  <c:v>2.6860499999999999E-2</c:v>
                </c:pt>
                <c:pt idx="1604">
                  <c:v>2.6860499999999999E-2</c:v>
                </c:pt>
                <c:pt idx="1605">
                  <c:v>2.6860499999999999E-2</c:v>
                </c:pt>
                <c:pt idx="1606">
                  <c:v>2.6860499999999999E-2</c:v>
                </c:pt>
                <c:pt idx="1607">
                  <c:v>2.6860499999999999E-2</c:v>
                </c:pt>
                <c:pt idx="1608">
                  <c:v>2.6860499999999999E-2</c:v>
                </c:pt>
                <c:pt idx="1609">
                  <c:v>2.6860499999999999E-2</c:v>
                </c:pt>
                <c:pt idx="1610">
                  <c:v>2.6860499999999999E-2</c:v>
                </c:pt>
                <c:pt idx="1611">
                  <c:v>2.6860499999999999E-2</c:v>
                </c:pt>
                <c:pt idx="1612">
                  <c:v>2.6860499999999999E-2</c:v>
                </c:pt>
                <c:pt idx="1613">
                  <c:v>2.6860499999999999E-2</c:v>
                </c:pt>
                <c:pt idx="1614">
                  <c:v>2.6860499999999999E-2</c:v>
                </c:pt>
                <c:pt idx="1615">
                  <c:v>2.6860499999999999E-2</c:v>
                </c:pt>
                <c:pt idx="1616">
                  <c:v>2.6860499999999999E-2</c:v>
                </c:pt>
                <c:pt idx="1617">
                  <c:v>2.6860499999999999E-2</c:v>
                </c:pt>
                <c:pt idx="1618">
                  <c:v>2.6860499999999999E-2</c:v>
                </c:pt>
                <c:pt idx="1619">
                  <c:v>2.6860499999999999E-2</c:v>
                </c:pt>
                <c:pt idx="1620">
                  <c:v>2.6860499999999999E-2</c:v>
                </c:pt>
                <c:pt idx="1621">
                  <c:v>2.6860499999999999E-2</c:v>
                </c:pt>
                <c:pt idx="1622">
                  <c:v>2.6860499999999999E-2</c:v>
                </c:pt>
                <c:pt idx="1623">
                  <c:v>2.6860499999999999E-2</c:v>
                </c:pt>
                <c:pt idx="1624">
                  <c:v>2.6860499999999999E-2</c:v>
                </c:pt>
                <c:pt idx="1625">
                  <c:v>2.6860499999999999E-2</c:v>
                </c:pt>
                <c:pt idx="1626">
                  <c:v>2.6860499999999999E-2</c:v>
                </c:pt>
                <c:pt idx="1627">
                  <c:v>2.6860499999999999E-2</c:v>
                </c:pt>
                <c:pt idx="1628">
                  <c:v>2.6860499999999999E-2</c:v>
                </c:pt>
                <c:pt idx="1629">
                  <c:v>2.6860499999999999E-2</c:v>
                </c:pt>
                <c:pt idx="1630">
                  <c:v>2.6860499999999999E-2</c:v>
                </c:pt>
                <c:pt idx="1631">
                  <c:v>2.6860499999999999E-2</c:v>
                </c:pt>
                <c:pt idx="1632">
                  <c:v>2.6860499999999999E-2</c:v>
                </c:pt>
                <c:pt idx="1633">
                  <c:v>2.6860499999999999E-2</c:v>
                </c:pt>
                <c:pt idx="1634">
                  <c:v>3.2257999999999995E-2</c:v>
                </c:pt>
                <c:pt idx="1635">
                  <c:v>3.2257999999999995E-2</c:v>
                </c:pt>
                <c:pt idx="1636">
                  <c:v>3.2257999999999995E-2</c:v>
                </c:pt>
                <c:pt idx="1637">
                  <c:v>3.2257999999999995E-2</c:v>
                </c:pt>
                <c:pt idx="1638">
                  <c:v>3.2257999999999995E-2</c:v>
                </c:pt>
                <c:pt idx="1639">
                  <c:v>3.2257999999999995E-2</c:v>
                </c:pt>
                <c:pt idx="1640">
                  <c:v>3.2257999999999995E-2</c:v>
                </c:pt>
                <c:pt idx="1641">
                  <c:v>3.2257999999999995E-2</c:v>
                </c:pt>
                <c:pt idx="1642">
                  <c:v>3.2257999999999995E-2</c:v>
                </c:pt>
                <c:pt idx="1643">
                  <c:v>3.2257999999999995E-2</c:v>
                </c:pt>
                <c:pt idx="1644">
                  <c:v>3.2257999999999995E-2</c:v>
                </c:pt>
                <c:pt idx="1645">
                  <c:v>3.2257999999999995E-2</c:v>
                </c:pt>
                <c:pt idx="1646">
                  <c:v>3.2257999999999995E-2</c:v>
                </c:pt>
                <c:pt idx="1647">
                  <c:v>3.2257999999999995E-2</c:v>
                </c:pt>
                <c:pt idx="1648">
                  <c:v>3.2257999999999995E-2</c:v>
                </c:pt>
                <c:pt idx="1649">
                  <c:v>3.2257999999999995E-2</c:v>
                </c:pt>
                <c:pt idx="1650">
                  <c:v>3.2257999999999995E-2</c:v>
                </c:pt>
                <c:pt idx="1651">
                  <c:v>3.2257999999999995E-2</c:v>
                </c:pt>
                <c:pt idx="1652">
                  <c:v>3.2257999999999995E-2</c:v>
                </c:pt>
                <c:pt idx="1653">
                  <c:v>3.2257999999999995E-2</c:v>
                </c:pt>
                <c:pt idx="1654">
                  <c:v>3.2257999999999995E-2</c:v>
                </c:pt>
                <c:pt idx="1655">
                  <c:v>3.2257999999999995E-2</c:v>
                </c:pt>
                <c:pt idx="1656">
                  <c:v>3.2257999999999995E-2</c:v>
                </c:pt>
                <c:pt idx="1657">
                  <c:v>3.2257999999999995E-2</c:v>
                </c:pt>
                <c:pt idx="1658">
                  <c:v>1.6256E-2</c:v>
                </c:pt>
                <c:pt idx="1659">
                  <c:v>3.2257999999999995E-2</c:v>
                </c:pt>
                <c:pt idx="1660">
                  <c:v>3.2257999999999995E-2</c:v>
                </c:pt>
                <c:pt idx="1661">
                  <c:v>3.2257999999999995E-2</c:v>
                </c:pt>
                <c:pt idx="1662">
                  <c:v>3.2257999999999995E-2</c:v>
                </c:pt>
                <c:pt idx="1663">
                  <c:v>3.2257999999999995E-2</c:v>
                </c:pt>
                <c:pt idx="1664">
                  <c:v>3.2257999999999995E-2</c:v>
                </c:pt>
                <c:pt idx="1665">
                  <c:v>3.2257999999999995E-2</c:v>
                </c:pt>
                <c:pt idx="1666">
                  <c:v>3.2257999999999995E-2</c:v>
                </c:pt>
                <c:pt idx="1667">
                  <c:v>5.3149499999999995E-2</c:v>
                </c:pt>
                <c:pt idx="1668">
                  <c:v>3.0987999999999998E-2</c:v>
                </c:pt>
                <c:pt idx="1669">
                  <c:v>3.0987999999999998E-2</c:v>
                </c:pt>
                <c:pt idx="1670">
                  <c:v>3.0987999999999998E-2</c:v>
                </c:pt>
                <c:pt idx="1671">
                  <c:v>3.0987999999999998E-2</c:v>
                </c:pt>
                <c:pt idx="1672">
                  <c:v>3.0987999999999998E-2</c:v>
                </c:pt>
                <c:pt idx="1673">
                  <c:v>3.0987999999999998E-2</c:v>
                </c:pt>
                <c:pt idx="1674">
                  <c:v>3.0987999999999998E-2</c:v>
                </c:pt>
                <c:pt idx="1675">
                  <c:v>3.0987999999999998E-2</c:v>
                </c:pt>
                <c:pt idx="1676">
                  <c:v>3.0987999999999998E-2</c:v>
                </c:pt>
                <c:pt idx="1677">
                  <c:v>3.0987999999999998E-2</c:v>
                </c:pt>
                <c:pt idx="1678">
                  <c:v>3.0987999999999998E-2</c:v>
                </c:pt>
                <c:pt idx="1679">
                  <c:v>3.0987999999999998E-2</c:v>
                </c:pt>
                <c:pt idx="1680">
                  <c:v>3.0987999999999998E-2</c:v>
                </c:pt>
                <c:pt idx="1681">
                  <c:v>3.0987999999999998E-2</c:v>
                </c:pt>
                <c:pt idx="1682">
                  <c:v>3.0987999999999998E-2</c:v>
                </c:pt>
                <c:pt idx="1683">
                  <c:v>3.0987999999999998E-2</c:v>
                </c:pt>
                <c:pt idx="1684">
                  <c:v>3.0987999999999998E-2</c:v>
                </c:pt>
                <c:pt idx="1685">
                  <c:v>3.0987999999999998E-2</c:v>
                </c:pt>
                <c:pt idx="1686">
                  <c:v>3.0987999999999998E-2</c:v>
                </c:pt>
                <c:pt idx="1687">
                  <c:v>3.0987999999999998E-2</c:v>
                </c:pt>
                <c:pt idx="1688">
                  <c:v>3.0987999999999998E-2</c:v>
                </c:pt>
                <c:pt idx="1689">
                  <c:v>3.0987999999999998E-2</c:v>
                </c:pt>
                <c:pt idx="1690">
                  <c:v>3.0987999999999998E-2</c:v>
                </c:pt>
                <c:pt idx="1691">
                  <c:v>3.0987999999999998E-2</c:v>
                </c:pt>
                <c:pt idx="1692">
                  <c:v>3.0987999999999998E-2</c:v>
                </c:pt>
                <c:pt idx="1693">
                  <c:v>3.0987999999999998E-2</c:v>
                </c:pt>
                <c:pt idx="1694">
                  <c:v>3.0987999999999998E-2</c:v>
                </c:pt>
                <c:pt idx="1695">
                  <c:v>3.0987999999999998E-2</c:v>
                </c:pt>
                <c:pt idx="1696">
                  <c:v>3.0987999999999998E-2</c:v>
                </c:pt>
                <c:pt idx="1697">
                  <c:v>3.0987999999999998E-2</c:v>
                </c:pt>
                <c:pt idx="1698">
                  <c:v>3.0987999999999998E-2</c:v>
                </c:pt>
                <c:pt idx="1699">
                  <c:v>3.0987999999999998E-2</c:v>
                </c:pt>
                <c:pt idx="1700">
                  <c:v>3.0987999999999998E-2</c:v>
                </c:pt>
                <c:pt idx="1701">
                  <c:v>3.0987999999999998E-2</c:v>
                </c:pt>
                <c:pt idx="1702">
                  <c:v>3.0987999999999998E-2</c:v>
                </c:pt>
                <c:pt idx="1703">
                  <c:v>3.0987999999999998E-2</c:v>
                </c:pt>
                <c:pt idx="1704">
                  <c:v>3.0987999999999998E-2</c:v>
                </c:pt>
                <c:pt idx="1705">
                  <c:v>3.0987999999999998E-2</c:v>
                </c:pt>
                <c:pt idx="1706">
                  <c:v>3.0987999999999998E-2</c:v>
                </c:pt>
                <c:pt idx="1707">
                  <c:v>3.0987999999999998E-2</c:v>
                </c:pt>
                <c:pt idx="1708">
                  <c:v>3.0987999999999998E-2</c:v>
                </c:pt>
                <c:pt idx="1709">
                  <c:v>3.0987999999999998E-2</c:v>
                </c:pt>
                <c:pt idx="1710">
                  <c:v>3.0987999999999998E-2</c:v>
                </c:pt>
                <c:pt idx="1711">
                  <c:v>3.0987999999999998E-2</c:v>
                </c:pt>
                <c:pt idx="1712">
                  <c:v>3.0987999999999998E-2</c:v>
                </c:pt>
                <c:pt idx="1713">
                  <c:v>3.0987999999999998E-2</c:v>
                </c:pt>
                <c:pt idx="1714">
                  <c:v>3.0987999999999998E-2</c:v>
                </c:pt>
                <c:pt idx="1715">
                  <c:v>3.0987999999999998E-2</c:v>
                </c:pt>
                <c:pt idx="1716">
                  <c:v>3.0987999999999998E-2</c:v>
                </c:pt>
                <c:pt idx="1717">
                  <c:v>3.0987999999999998E-2</c:v>
                </c:pt>
                <c:pt idx="1718">
                  <c:v>3.0987999999999998E-2</c:v>
                </c:pt>
                <c:pt idx="1719">
                  <c:v>3.0987999999999998E-2</c:v>
                </c:pt>
                <c:pt idx="1720">
                  <c:v>3.0987999999999998E-2</c:v>
                </c:pt>
                <c:pt idx="1721">
                  <c:v>3.0987999999999998E-2</c:v>
                </c:pt>
                <c:pt idx="1722">
                  <c:v>3.0987999999999998E-2</c:v>
                </c:pt>
                <c:pt idx="1723">
                  <c:v>3.0987999999999998E-2</c:v>
                </c:pt>
                <c:pt idx="1724">
                  <c:v>3.0987999999999998E-2</c:v>
                </c:pt>
                <c:pt idx="1725">
                  <c:v>3.0987999999999998E-2</c:v>
                </c:pt>
                <c:pt idx="1726">
                  <c:v>3.0987999999999998E-2</c:v>
                </c:pt>
                <c:pt idx="1727">
                  <c:v>3.0987999999999998E-2</c:v>
                </c:pt>
                <c:pt idx="1728">
                  <c:v>3.0987999999999998E-2</c:v>
                </c:pt>
                <c:pt idx="1729">
                  <c:v>3.0987999999999998E-2</c:v>
                </c:pt>
                <c:pt idx="1730">
                  <c:v>3.0987999999999998E-2</c:v>
                </c:pt>
                <c:pt idx="1731">
                  <c:v>3.0987999999999998E-2</c:v>
                </c:pt>
                <c:pt idx="1732">
                  <c:v>3.0987999999999998E-2</c:v>
                </c:pt>
                <c:pt idx="1733">
                  <c:v>2.0065999999999997E-2</c:v>
                </c:pt>
                <c:pt idx="1734">
                  <c:v>2.0065999999999997E-2</c:v>
                </c:pt>
                <c:pt idx="1735">
                  <c:v>2.0065999999999997E-2</c:v>
                </c:pt>
                <c:pt idx="1736">
                  <c:v>2.0065999999999997E-2</c:v>
                </c:pt>
                <c:pt idx="1737">
                  <c:v>2.0065999999999997E-2</c:v>
                </c:pt>
                <c:pt idx="1738">
                  <c:v>2.0065999999999997E-2</c:v>
                </c:pt>
                <c:pt idx="1739">
                  <c:v>2.0065999999999997E-2</c:v>
                </c:pt>
                <c:pt idx="1740">
                  <c:v>2.0065999999999997E-2</c:v>
                </c:pt>
                <c:pt idx="1741">
                  <c:v>2.0065999999999997E-2</c:v>
                </c:pt>
                <c:pt idx="1742">
                  <c:v>2.0065999999999997E-2</c:v>
                </c:pt>
                <c:pt idx="1743">
                  <c:v>2.0065999999999997E-2</c:v>
                </c:pt>
                <c:pt idx="1744">
                  <c:v>2.0065999999999997E-2</c:v>
                </c:pt>
                <c:pt idx="1745">
                  <c:v>2.0065999999999997E-2</c:v>
                </c:pt>
                <c:pt idx="1746">
                  <c:v>2.0065999999999997E-2</c:v>
                </c:pt>
                <c:pt idx="1747">
                  <c:v>2.0065999999999997E-2</c:v>
                </c:pt>
                <c:pt idx="1748">
                  <c:v>2.0065999999999997E-2</c:v>
                </c:pt>
                <c:pt idx="1749">
                  <c:v>2.0065999999999997E-2</c:v>
                </c:pt>
                <c:pt idx="1750">
                  <c:v>2.0065999999999997E-2</c:v>
                </c:pt>
                <c:pt idx="1751">
                  <c:v>2.0065999999999997E-2</c:v>
                </c:pt>
                <c:pt idx="1752">
                  <c:v>2.0065999999999997E-2</c:v>
                </c:pt>
                <c:pt idx="1753">
                  <c:v>2.0065999999999997E-2</c:v>
                </c:pt>
                <c:pt idx="1754">
                  <c:v>2.0065999999999997E-2</c:v>
                </c:pt>
                <c:pt idx="1755">
                  <c:v>2.0065999999999997E-2</c:v>
                </c:pt>
                <c:pt idx="1756">
                  <c:v>2.0065999999999997E-2</c:v>
                </c:pt>
                <c:pt idx="1757">
                  <c:v>2.0065999999999997E-2</c:v>
                </c:pt>
                <c:pt idx="1758">
                  <c:v>2.0065999999999997E-2</c:v>
                </c:pt>
                <c:pt idx="1759">
                  <c:v>2.0065999999999997E-2</c:v>
                </c:pt>
                <c:pt idx="1760">
                  <c:v>2.0065999999999997E-2</c:v>
                </c:pt>
                <c:pt idx="1761">
                  <c:v>2.0065999999999997E-2</c:v>
                </c:pt>
                <c:pt idx="1762">
                  <c:v>2.0065999999999997E-2</c:v>
                </c:pt>
                <c:pt idx="1763">
                  <c:v>2.0065999999999997E-2</c:v>
                </c:pt>
                <c:pt idx="1764">
                  <c:v>2.0065999999999997E-2</c:v>
                </c:pt>
                <c:pt idx="1765">
                  <c:v>2.0065999999999997E-2</c:v>
                </c:pt>
                <c:pt idx="1766">
                  <c:v>2.0065999999999997E-2</c:v>
                </c:pt>
                <c:pt idx="1767">
                  <c:v>2.0065999999999997E-2</c:v>
                </c:pt>
                <c:pt idx="1768">
                  <c:v>2.0065999999999997E-2</c:v>
                </c:pt>
                <c:pt idx="1769">
                  <c:v>2.0065999999999997E-2</c:v>
                </c:pt>
                <c:pt idx="1770">
                  <c:v>2.0065999999999997E-2</c:v>
                </c:pt>
                <c:pt idx="1771">
                  <c:v>2.0065999999999997E-2</c:v>
                </c:pt>
                <c:pt idx="1772">
                  <c:v>2.0065999999999997E-2</c:v>
                </c:pt>
                <c:pt idx="1773">
                  <c:v>2.0065999999999997E-2</c:v>
                </c:pt>
                <c:pt idx="1774">
                  <c:v>2.0065999999999997E-2</c:v>
                </c:pt>
                <c:pt idx="1775">
                  <c:v>2.0065999999999997E-2</c:v>
                </c:pt>
                <c:pt idx="1776">
                  <c:v>2.0065999999999997E-2</c:v>
                </c:pt>
                <c:pt idx="1777">
                  <c:v>2.0065999999999997E-2</c:v>
                </c:pt>
                <c:pt idx="1778">
                  <c:v>2.0065999999999997E-2</c:v>
                </c:pt>
                <c:pt idx="1779">
                  <c:v>2.0065999999999997E-2</c:v>
                </c:pt>
                <c:pt idx="1780">
                  <c:v>2.0065999999999997E-2</c:v>
                </c:pt>
                <c:pt idx="1781">
                  <c:v>2.0065999999999997E-2</c:v>
                </c:pt>
                <c:pt idx="1782">
                  <c:v>2.0065999999999997E-2</c:v>
                </c:pt>
                <c:pt idx="1783">
                  <c:v>2.0065999999999997E-2</c:v>
                </c:pt>
                <c:pt idx="1784">
                  <c:v>2.0065999999999997E-2</c:v>
                </c:pt>
                <c:pt idx="1785">
                  <c:v>2.0065999999999997E-2</c:v>
                </c:pt>
                <c:pt idx="1786">
                  <c:v>2.0065999999999997E-2</c:v>
                </c:pt>
                <c:pt idx="1787">
                  <c:v>2.0065999999999997E-2</c:v>
                </c:pt>
                <c:pt idx="1788">
                  <c:v>2.0065999999999997E-2</c:v>
                </c:pt>
                <c:pt idx="1789">
                  <c:v>2.0065999999999997E-2</c:v>
                </c:pt>
                <c:pt idx="1790">
                  <c:v>2.0065999999999997E-2</c:v>
                </c:pt>
                <c:pt idx="1791">
                  <c:v>2.0065999999999997E-2</c:v>
                </c:pt>
                <c:pt idx="1792">
                  <c:v>2.0065999999999997E-2</c:v>
                </c:pt>
                <c:pt idx="1793">
                  <c:v>2.0065999999999997E-2</c:v>
                </c:pt>
                <c:pt idx="1794">
                  <c:v>2.0065999999999997E-2</c:v>
                </c:pt>
                <c:pt idx="1795">
                  <c:v>2.0065999999999997E-2</c:v>
                </c:pt>
                <c:pt idx="1796">
                  <c:v>2.0065999999999997E-2</c:v>
                </c:pt>
                <c:pt idx="1797">
                  <c:v>2.0065999999999997E-2</c:v>
                </c:pt>
                <c:pt idx="1798">
                  <c:v>2.0065999999999997E-2</c:v>
                </c:pt>
                <c:pt idx="1799">
                  <c:v>2.0065999999999997E-2</c:v>
                </c:pt>
                <c:pt idx="1800">
                  <c:v>2.0065999999999997E-2</c:v>
                </c:pt>
                <c:pt idx="1801">
                  <c:v>2.0065999999999997E-2</c:v>
                </c:pt>
                <c:pt idx="1802">
                  <c:v>2.0065999999999997E-2</c:v>
                </c:pt>
                <c:pt idx="1803">
                  <c:v>2.0065999999999997E-2</c:v>
                </c:pt>
                <c:pt idx="1804">
                  <c:v>2.0065999999999997E-2</c:v>
                </c:pt>
                <c:pt idx="1805">
                  <c:v>2.0065999999999997E-2</c:v>
                </c:pt>
                <c:pt idx="1806">
                  <c:v>2.0065999999999997E-2</c:v>
                </c:pt>
                <c:pt idx="1807">
                  <c:v>2.0065999999999997E-2</c:v>
                </c:pt>
                <c:pt idx="1808">
                  <c:v>2.0065999999999997E-2</c:v>
                </c:pt>
                <c:pt idx="1809">
                  <c:v>2.0065999999999997E-2</c:v>
                </c:pt>
                <c:pt idx="1810">
                  <c:v>2.0065999999999997E-2</c:v>
                </c:pt>
                <c:pt idx="1811">
                  <c:v>2.0065999999999997E-2</c:v>
                </c:pt>
                <c:pt idx="1812">
                  <c:v>2.0065999999999997E-2</c:v>
                </c:pt>
                <c:pt idx="1813">
                  <c:v>2.0065999999999997E-2</c:v>
                </c:pt>
                <c:pt idx="1814">
                  <c:v>2.0065999999999997E-2</c:v>
                </c:pt>
                <c:pt idx="1815">
                  <c:v>2.0065999999999997E-2</c:v>
                </c:pt>
                <c:pt idx="1816">
                  <c:v>2.0065999999999997E-2</c:v>
                </c:pt>
                <c:pt idx="1817">
                  <c:v>2.0065999999999997E-2</c:v>
                </c:pt>
                <c:pt idx="1818">
                  <c:v>2.0065999999999997E-2</c:v>
                </c:pt>
                <c:pt idx="1819">
                  <c:v>2.0065999999999997E-2</c:v>
                </c:pt>
                <c:pt idx="1820">
                  <c:v>2.0065999999999997E-2</c:v>
                </c:pt>
                <c:pt idx="1821">
                  <c:v>2.0065999999999997E-2</c:v>
                </c:pt>
                <c:pt idx="1822">
                  <c:v>2.0065999999999997E-2</c:v>
                </c:pt>
                <c:pt idx="1823">
                  <c:v>2.0065999999999997E-2</c:v>
                </c:pt>
                <c:pt idx="1824">
                  <c:v>2.0065999999999997E-2</c:v>
                </c:pt>
                <c:pt idx="1825">
                  <c:v>2.0065999999999997E-2</c:v>
                </c:pt>
                <c:pt idx="1826">
                  <c:v>2.0065999999999997E-2</c:v>
                </c:pt>
                <c:pt idx="1827">
                  <c:v>2.0065999999999997E-2</c:v>
                </c:pt>
                <c:pt idx="1828">
                  <c:v>2.0065999999999997E-2</c:v>
                </c:pt>
                <c:pt idx="1829">
                  <c:v>2.0065999999999997E-2</c:v>
                </c:pt>
                <c:pt idx="1830">
                  <c:v>2.0065999999999997E-2</c:v>
                </c:pt>
                <c:pt idx="1831">
                  <c:v>2.0065999999999997E-2</c:v>
                </c:pt>
                <c:pt idx="1832">
                  <c:v>2.0065999999999997E-2</c:v>
                </c:pt>
                <c:pt idx="1833">
                  <c:v>2.0065999999999997E-2</c:v>
                </c:pt>
                <c:pt idx="1834">
                  <c:v>2.0065999999999997E-2</c:v>
                </c:pt>
                <c:pt idx="1835">
                  <c:v>2.0065999999999997E-2</c:v>
                </c:pt>
                <c:pt idx="1836">
                  <c:v>2.0065999999999997E-2</c:v>
                </c:pt>
                <c:pt idx="1837">
                  <c:v>2.0065999999999997E-2</c:v>
                </c:pt>
                <c:pt idx="1838">
                  <c:v>2.0065999999999997E-2</c:v>
                </c:pt>
                <c:pt idx="1839">
                  <c:v>2.0065999999999997E-2</c:v>
                </c:pt>
                <c:pt idx="1840">
                  <c:v>2.0065999999999997E-2</c:v>
                </c:pt>
                <c:pt idx="1841">
                  <c:v>2.0065999999999997E-2</c:v>
                </c:pt>
                <c:pt idx="1842">
                  <c:v>2.0065999999999997E-2</c:v>
                </c:pt>
                <c:pt idx="1843">
                  <c:v>2.0065999999999997E-2</c:v>
                </c:pt>
                <c:pt idx="1844">
                  <c:v>2.0065999999999997E-2</c:v>
                </c:pt>
                <c:pt idx="1845">
                  <c:v>2.0065999999999997E-2</c:v>
                </c:pt>
                <c:pt idx="1846">
                  <c:v>2.0065999999999997E-2</c:v>
                </c:pt>
                <c:pt idx="1847">
                  <c:v>2.0065999999999997E-2</c:v>
                </c:pt>
                <c:pt idx="1848">
                  <c:v>2.0065999999999997E-2</c:v>
                </c:pt>
                <c:pt idx="1849">
                  <c:v>2.0065999999999997E-2</c:v>
                </c:pt>
                <c:pt idx="1850">
                  <c:v>2.0065999999999997E-2</c:v>
                </c:pt>
                <c:pt idx="1851">
                  <c:v>2.0065999999999997E-2</c:v>
                </c:pt>
                <c:pt idx="1852">
                  <c:v>2.0065999999999997E-2</c:v>
                </c:pt>
                <c:pt idx="1853">
                  <c:v>2.0065999999999997E-2</c:v>
                </c:pt>
                <c:pt idx="1854">
                  <c:v>2.0065999999999997E-2</c:v>
                </c:pt>
                <c:pt idx="1855">
                  <c:v>2.0065999999999997E-2</c:v>
                </c:pt>
                <c:pt idx="1856">
                  <c:v>2.0065999999999997E-2</c:v>
                </c:pt>
                <c:pt idx="1857">
                  <c:v>2.0065999999999997E-2</c:v>
                </c:pt>
                <c:pt idx="1858">
                  <c:v>2.0065999999999997E-2</c:v>
                </c:pt>
                <c:pt idx="1859">
                  <c:v>2.0065999999999997E-2</c:v>
                </c:pt>
                <c:pt idx="1860">
                  <c:v>2.0065999999999997E-2</c:v>
                </c:pt>
                <c:pt idx="1861">
                  <c:v>2.0065999999999997E-2</c:v>
                </c:pt>
                <c:pt idx="1862">
                  <c:v>2.0065999999999997E-2</c:v>
                </c:pt>
                <c:pt idx="1863">
                  <c:v>2.0065999999999997E-2</c:v>
                </c:pt>
                <c:pt idx="1864">
                  <c:v>2.0065999999999997E-2</c:v>
                </c:pt>
                <c:pt idx="1865">
                  <c:v>2.0065999999999997E-2</c:v>
                </c:pt>
                <c:pt idx="1866">
                  <c:v>2.0065999999999997E-2</c:v>
                </c:pt>
                <c:pt idx="1867">
                  <c:v>2.0065999999999997E-2</c:v>
                </c:pt>
                <c:pt idx="1868">
                  <c:v>2.0065999999999997E-2</c:v>
                </c:pt>
                <c:pt idx="1869">
                  <c:v>2.0065999999999997E-2</c:v>
                </c:pt>
                <c:pt idx="1870">
                  <c:v>2.0065999999999997E-2</c:v>
                </c:pt>
                <c:pt idx="1871">
                  <c:v>2.0065999999999997E-2</c:v>
                </c:pt>
                <c:pt idx="1872">
                  <c:v>2.0065999999999997E-2</c:v>
                </c:pt>
                <c:pt idx="1873">
                  <c:v>2.0065999999999997E-2</c:v>
                </c:pt>
                <c:pt idx="1874">
                  <c:v>2.0065999999999997E-2</c:v>
                </c:pt>
                <c:pt idx="1875">
                  <c:v>2.0065999999999997E-2</c:v>
                </c:pt>
                <c:pt idx="1876">
                  <c:v>2.0065999999999997E-2</c:v>
                </c:pt>
                <c:pt idx="1877">
                  <c:v>2.0065999999999997E-2</c:v>
                </c:pt>
                <c:pt idx="1878">
                  <c:v>2.0065999999999997E-2</c:v>
                </c:pt>
                <c:pt idx="1879">
                  <c:v>2.0065999999999997E-2</c:v>
                </c:pt>
                <c:pt idx="1880">
                  <c:v>2.0065999999999997E-2</c:v>
                </c:pt>
                <c:pt idx="1881">
                  <c:v>2.0065999999999997E-2</c:v>
                </c:pt>
                <c:pt idx="1882">
                  <c:v>2.0065999999999997E-2</c:v>
                </c:pt>
                <c:pt idx="1883">
                  <c:v>2.0065999999999997E-2</c:v>
                </c:pt>
                <c:pt idx="1884">
                  <c:v>2.0065999999999997E-2</c:v>
                </c:pt>
                <c:pt idx="1885">
                  <c:v>2.0065999999999997E-2</c:v>
                </c:pt>
                <c:pt idx="1886">
                  <c:v>2.0065999999999997E-2</c:v>
                </c:pt>
                <c:pt idx="1887">
                  <c:v>2.0065999999999997E-2</c:v>
                </c:pt>
                <c:pt idx="1888">
                  <c:v>2.0065999999999997E-2</c:v>
                </c:pt>
                <c:pt idx="1889">
                  <c:v>2.0065999999999997E-2</c:v>
                </c:pt>
                <c:pt idx="1890">
                  <c:v>2.0065999999999997E-2</c:v>
                </c:pt>
                <c:pt idx="1891">
                  <c:v>2.0065999999999997E-2</c:v>
                </c:pt>
                <c:pt idx="1892">
                  <c:v>2.0065999999999997E-2</c:v>
                </c:pt>
                <c:pt idx="1893">
                  <c:v>2.0065999999999997E-2</c:v>
                </c:pt>
                <c:pt idx="1894">
                  <c:v>2.0065999999999997E-2</c:v>
                </c:pt>
                <c:pt idx="1895">
                  <c:v>2.0065999999999997E-2</c:v>
                </c:pt>
                <c:pt idx="1896">
                  <c:v>2.0065999999999997E-2</c:v>
                </c:pt>
                <c:pt idx="1897">
                  <c:v>2.0065999999999997E-2</c:v>
                </c:pt>
                <c:pt idx="1898">
                  <c:v>2.0065999999999997E-2</c:v>
                </c:pt>
                <c:pt idx="1899">
                  <c:v>2.0065999999999997E-2</c:v>
                </c:pt>
                <c:pt idx="1900">
                  <c:v>2.0065999999999997E-2</c:v>
                </c:pt>
                <c:pt idx="1901">
                  <c:v>2.0065999999999997E-2</c:v>
                </c:pt>
                <c:pt idx="1902">
                  <c:v>2.0065999999999997E-2</c:v>
                </c:pt>
                <c:pt idx="1903">
                  <c:v>2.0065999999999997E-2</c:v>
                </c:pt>
                <c:pt idx="1904">
                  <c:v>2.0065999999999997E-2</c:v>
                </c:pt>
                <c:pt idx="1905">
                  <c:v>2.0065999999999997E-2</c:v>
                </c:pt>
                <c:pt idx="1906">
                  <c:v>2.0065999999999997E-2</c:v>
                </c:pt>
                <c:pt idx="1907">
                  <c:v>2.0065999999999997E-2</c:v>
                </c:pt>
                <c:pt idx="1908">
                  <c:v>2.0065999999999997E-2</c:v>
                </c:pt>
                <c:pt idx="1909">
                  <c:v>2.0065999999999997E-2</c:v>
                </c:pt>
                <c:pt idx="1910">
                  <c:v>2.0065999999999997E-2</c:v>
                </c:pt>
                <c:pt idx="1911">
                  <c:v>2.0065999999999997E-2</c:v>
                </c:pt>
                <c:pt idx="1912">
                  <c:v>2.0065999999999997E-2</c:v>
                </c:pt>
                <c:pt idx="1913">
                  <c:v>2.0065999999999997E-2</c:v>
                </c:pt>
                <c:pt idx="1914">
                  <c:v>2.0065999999999997E-2</c:v>
                </c:pt>
                <c:pt idx="1915">
                  <c:v>2.0065999999999997E-2</c:v>
                </c:pt>
                <c:pt idx="1916">
                  <c:v>2.0065999999999997E-2</c:v>
                </c:pt>
                <c:pt idx="1917">
                  <c:v>2.0065999999999997E-2</c:v>
                </c:pt>
                <c:pt idx="1918">
                  <c:v>2.0065999999999997E-2</c:v>
                </c:pt>
                <c:pt idx="1919">
                  <c:v>2.0065999999999997E-2</c:v>
                </c:pt>
                <c:pt idx="1920">
                  <c:v>2.0065999999999997E-2</c:v>
                </c:pt>
                <c:pt idx="1921">
                  <c:v>2.0065999999999997E-2</c:v>
                </c:pt>
                <c:pt idx="1922">
                  <c:v>2.0065999999999997E-2</c:v>
                </c:pt>
                <c:pt idx="1923">
                  <c:v>2.0065999999999997E-2</c:v>
                </c:pt>
                <c:pt idx="1924">
                  <c:v>2.0065999999999997E-2</c:v>
                </c:pt>
                <c:pt idx="1925">
                  <c:v>2.0065999999999997E-2</c:v>
                </c:pt>
                <c:pt idx="1926">
                  <c:v>2.0065999999999997E-2</c:v>
                </c:pt>
                <c:pt idx="1927">
                  <c:v>2.0065999999999997E-2</c:v>
                </c:pt>
                <c:pt idx="1928">
                  <c:v>2.0065999999999997E-2</c:v>
                </c:pt>
                <c:pt idx="1929">
                  <c:v>2.0065999999999997E-2</c:v>
                </c:pt>
                <c:pt idx="1930">
                  <c:v>2.0065999999999997E-2</c:v>
                </c:pt>
                <c:pt idx="1931">
                  <c:v>2.0065999999999997E-2</c:v>
                </c:pt>
                <c:pt idx="1932">
                  <c:v>2.0065999999999997E-2</c:v>
                </c:pt>
                <c:pt idx="1933">
                  <c:v>2.0065999999999997E-2</c:v>
                </c:pt>
                <c:pt idx="1934">
                  <c:v>2.0065999999999997E-2</c:v>
                </c:pt>
                <c:pt idx="1935">
                  <c:v>2.0065999999999997E-2</c:v>
                </c:pt>
                <c:pt idx="1936">
                  <c:v>2.0065999999999997E-2</c:v>
                </c:pt>
                <c:pt idx="1937">
                  <c:v>2.0065999999999997E-2</c:v>
                </c:pt>
                <c:pt idx="1938">
                  <c:v>2.0065999999999997E-2</c:v>
                </c:pt>
                <c:pt idx="1939">
                  <c:v>2.0065999999999997E-2</c:v>
                </c:pt>
                <c:pt idx="1940">
                  <c:v>2.0065999999999997E-2</c:v>
                </c:pt>
                <c:pt idx="1941">
                  <c:v>1.5875E-2</c:v>
                </c:pt>
                <c:pt idx="1942">
                  <c:v>1.5875E-2</c:v>
                </c:pt>
                <c:pt idx="1943">
                  <c:v>1.5875E-2</c:v>
                </c:pt>
                <c:pt idx="1944">
                  <c:v>1.5875E-2</c:v>
                </c:pt>
                <c:pt idx="1945">
                  <c:v>1.5875E-2</c:v>
                </c:pt>
                <c:pt idx="1946">
                  <c:v>1.5875E-2</c:v>
                </c:pt>
                <c:pt idx="1947">
                  <c:v>1.5875E-2</c:v>
                </c:pt>
                <c:pt idx="1948">
                  <c:v>1.5875E-2</c:v>
                </c:pt>
                <c:pt idx="1949">
                  <c:v>1.5875E-2</c:v>
                </c:pt>
                <c:pt idx="1950">
                  <c:v>1.5875E-2</c:v>
                </c:pt>
                <c:pt idx="1951">
                  <c:v>1.5875E-2</c:v>
                </c:pt>
                <c:pt idx="1952">
                  <c:v>1.5875E-2</c:v>
                </c:pt>
                <c:pt idx="1953">
                  <c:v>1.5875E-2</c:v>
                </c:pt>
                <c:pt idx="1954">
                  <c:v>1.5875E-2</c:v>
                </c:pt>
                <c:pt idx="1955">
                  <c:v>1.5875E-2</c:v>
                </c:pt>
                <c:pt idx="1956">
                  <c:v>1.5875E-2</c:v>
                </c:pt>
                <c:pt idx="1957">
                  <c:v>1.5875E-2</c:v>
                </c:pt>
                <c:pt idx="1958">
                  <c:v>1.5875E-2</c:v>
                </c:pt>
                <c:pt idx="1959">
                  <c:v>1.5875E-2</c:v>
                </c:pt>
                <c:pt idx="1960">
                  <c:v>1.5875E-2</c:v>
                </c:pt>
                <c:pt idx="1961">
                  <c:v>1.5875E-2</c:v>
                </c:pt>
                <c:pt idx="1962">
                  <c:v>1.5875E-2</c:v>
                </c:pt>
                <c:pt idx="1963">
                  <c:v>1.5875E-2</c:v>
                </c:pt>
                <c:pt idx="1964">
                  <c:v>1.1429999999999999E-2</c:v>
                </c:pt>
                <c:pt idx="1965">
                  <c:v>1.1429999999999999E-2</c:v>
                </c:pt>
                <c:pt idx="1966">
                  <c:v>1.1429999999999999E-2</c:v>
                </c:pt>
                <c:pt idx="1967">
                  <c:v>1.1429999999999999E-2</c:v>
                </c:pt>
                <c:pt idx="1968">
                  <c:v>1.1429999999999999E-2</c:v>
                </c:pt>
                <c:pt idx="1969">
                  <c:v>1.1429999999999999E-2</c:v>
                </c:pt>
                <c:pt idx="1970">
                  <c:v>1.1429999999999999E-2</c:v>
                </c:pt>
                <c:pt idx="1971">
                  <c:v>1.1429999999999999E-2</c:v>
                </c:pt>
                <c:pt idx="1972">
                  <c:v>1.1429999999999999E-2</c:v>
                </c:pt>
                <c:pt idx="1973">
                  <c:v>1.1429999999999999E-2</c:v>
                </c:pt>
                <c:pt idx="1974">
                  <c:v>1.1429999999999999E-2</c:v>
                </c:pt>
                <c:pt idx="1975">
                  <c:v>1.1429999999999999E-2</c:v>
                </c:pt>
                <c:pt idx="1976">
                  <c:v>1.1429999999999999E-2</c:v>
                </c:pt>
                <c:pt idx="1977">
                  <c:v>1.1429999999999999E-2</c:v>
                </c:pt>
                <c:pt idx="1978">
                  <c:v>1.1429999999999999E-2</c:v>
                </c:pt>
                <c:pt idx="1979">
                  <c:v>1.1429999999999999E-2</c:v>
                </c:pt>
                <c:pt idx="1980">
                  <c:v>1.1429999999999999E-2</c:v>
                </c:pt>
                <c:pt idx="1981">
                  <c:v>1.1429999999999999E-2</c:v>
                </c:pt>
                <c:pt idx="1982">
                  <c:v>1.1429999999999999E-2</c:v>
                </c:pt>
                <c:pt idx="1983">
                  <c:v>1.1429999999999999E-2</c:v>
                </c:pt>
                <c:pt idx="1984">
                  <c:v>1.1429999999999999E-2</c:v>
                </c:pt>
                <c:pt idx="1985">
                  <c:v>1.1429999999999999E-2</c:v>
                </c:pt>
                <c:pt idx="1986">
                  <c:v>1.1429999999999999E-2</c:v>
                </c:pt>
                <c:pt idx="1987">
                  <c:v>1.1429999999999999E-2</c:v>
                </c:pt>
                <c:pt idx="1988">
                  <c:v>1.1429999999999999E-2</c:v>
                </c:pt>
                <c:pt idx="1989">
                  <c:v>1.1429999999999999E-2</c:v>
                </c:pt>
                <c:pt idx="1990">
                  <c:v>1.1429999999999999E-2</c:v>
                </c:pt>
                <c:pt idx="1991">
                  <c:v>1.1429999999999999E-2</c:v>
                </c:pt>
                <c:pt idx="1992">
                  <c:v>1.1429999999999999E-2</c:v>
                </c:pt>
                <c:pt idx="1993">
                  <c:v>1.1429999999999999E-2</c:v>
                </c:pt>
                <c:pt idx="1994">
                  <c:v>1.1429999999999999E-2</c:v>
                </c:pt>
                <c:pt idx="1995">
                  <c:v>1.1429999999999999E-2</c:v>
                </c:pt>
                <c:pt idx="1996">
                  <c:v>1.1429999999999999E-2</c:v>
                </c:pt>
                <c:pt idx="1997">
                  <c:v>1.1429999999999999E-2</c:v>
                </c:pt>
                <c:pt idx="1998">
                  <c:v>1.1429999999999999E-2</c:v>
                </c:pt>
                <c:pt idx="1999">
                  <c:v>1.1429999999999999E-2</c:v>
                </c:pt>
                <c:pt idx="2000">
                  <c:v>1.1429999999999999E-2</c:v>
                </c:pt>
                <c:pt idx="2001">
                  <c:v>1.1429999999999999E-2</c:v>
                </c:pt>
                <c:pt idx="2002">
                  <c:v>1.1429999999999999E-2</c:v>
                </c:pt>
                <c:pt idx="2003">
                  <c:v>1.1429999999999999E-2</c:v>
                </c:pt>
                <c:pt idx="2004">
                  <c:v>1.1429999999999999E-2</c:v>
                </c:pt>
                <c:pt idx="2005">
                  <c:v>1.1429999999999999E-2</c:v>
                </c:pt>
                <c:pt idx="2006">
                  <c:v>1.1429999999999999E-2</c:v>
                </c:pt>
                <c:pt idx="2007">
                  <c:v>1.1429999999999999E-2</c:v>
                </c:pt>
                <c:pt idx="2008">
                  <c:v>1.1429999999999999E-2</c:v>
                </c:pt>
                <c:pt idx="2009">
                  <c:v>1.1429999999999999E-2</c:v>
                </c:pt>
                <c:pt idx="2010">
                  <c:v>1.1429999999999999E-2</c:v>
                </c:pt>
                <c:pt idx="2011">
                  <c:v>1.1429999999999999E-2</c:v>
                </c:pt>
                <c:pt idx="2012">
                  <c:v>1.1429999999999999E-2</c:v>
                </c:pt>
                <c:pt idx="2013">
                  <c:v>1.1429999999999999E-2</c:v>
                </c:pt>
                <c:pt idx="2014">
                  <c:v>1.1429999999999999E-2</c:v>
                </c:pt>
                <c:pt idx="2015">
                  <c:v>1.1429999999999999E-2</c:v>
                </c:pt>
                <c:pt idx="2016">
                  <c:v>1.1429999999999999E-2</c:v>
                </c:pt>
                <c:pt idx="2017">
                  <c:v>1.1429999999999999E-2</c:v>
                </c:pt>
                <c:pt idx="2018">
                  <c:v>1.1429999999999999E-2</c:v>
                </c:pt>
                <c:pt idx="2019">
                  <c:v>1.1429999999999999E-2</c:v>
                </c:pt>
                <c:pt idx="2020">
                  <c:v>1.1429999999999999E-2</c:v>
                </c:pt>
                <c:pt idx="2021">
                  <c:v>1.1429999999999999E-2</c:v>
                </c:pt>
                <c:pt idx="2022">
                  <c:v>1.1429999999999999E-2</c:v>
                </c:pt>
                <c:pt idx="2023">
                  <c:v>1.1429999999999999E-2</c:v>
                </c:pt>
                <c:pt idx="2024">
                  <c:v>1.1429999999999999E-2</c:v>
                </c:pt>
                <c:pt idx="2025">
                  <c:v>1.1429999999999999E-2</c:v>
                </c:pt>
                <c:pt idx="2026">
                  <c:v>1.1429999999999999E-2</c:v>
                </c:pt>
                <c:pt idx="2027">
                  <c:v>1.1429999999999999E-2</c:v>
                </c:pt>
                <c:pt idx="2028">
                  <c:v>1.1429999999999999E-2</c:v>
                </c:pt>
                <c:pt idx="2029">
                  <c:v>1.1429999999999999E-2</c:v>
                </c:pt>
                <c:pt idx="2030">
                  <c:v>1.1429999999999999E-2</c:v>
                </c:pt>
                <c:pt idx="2031">
                  <c:v>1.1429999999999999E-2</c:v>
                </c:pt>
                <c:pt idx="2032">
                  <c:v>1.1429999999999999E-2</c:v>
                </c:pt>
                <c:pt idx="2033">
                  <c:v>1.1429999999999999E-2</c:v>
                </c:pt>
                <c:pt idx="2034">
                  <c:v>1.1429999999999999E-2</c:v>
                </c:pt>
                <c:pt idx="2035">
                  <c:v>1.1429999999999999E-2</c:v>
                </c:pt>
                <c:pt idx="2036">
                  <c:v>1.1429999999999999E-2</c:v>
                </c:pt>
                <c:pt idx="2037">
                  <c:v>1.1429999999999999E-2</c:v>
                </c:pt>
                <c:pt idx="2038">
                  <c:v>1.1429999999999999E-2</c:v>
                </c:pt>
                <c:pt idx="2039">
                  <c:v>1.1429999999999999E-2</c:v>
                </c:pt>
                <c:pt idx="2040">
                  <c:v>1.1429999999999999E-2</c:v>
                </c:pt>
                <c:pt idx="2041">
                  <c:v>1.1429999999999999E-2</c:v>
                </c:pt>
                <c:pt idx="2042">
                  <c:v>1.1429999999999999E-2</c:v>
                </c:pt>
                <c:pt idx="2043">
                  <c:v>1.1429999999999999E-2</c:v>
                </c:pt>
                <c:pt idx="2044">
                  <c:v>1.1429999999999999E-2</c:v>
                </c:pt>
                <c:pt idx="2045">
                  <c:v>1.1429999999999999E-2</c:v>
                </c:pt>
                <c:pt idx="2046">
                  <c:v>1.1429999999999999E-2</c:v>
                </c:pt>
                <c:pt idx="2047">
                  <c:v>1.1429999999999999E-2</c:v>
                </c:pt>
                <c:pt idx="2048">
                  <c:v>1.2826999999999998E-2</c:v>
                </c:pt>
                <c:pt idx="2049">
                  <c:v>1.2826999999999998E-2</c:v>
                </c:pt>
                <c:pt idx="2050">
                  <c:v>1.2826999999999998E-2</c:v>
                </c:pt>
                <c:pt idx="2051">
                  <c:v>1.2826999999999998E-2</c:v>
                </c:pt>
                <c:pt idx="2052">
                  <c:v>1.2826999999999998E-2</c:v>
                </c:pt>
                <c:pt idx="2053">
                  <c:v>1.6192499999999999E-2</c:v>
                </c:pt>
                <c:pt idx="2054">
                  <c:v>1.6192499999999999E-2</c:v>
                </c:pt>
                <c:pt idx="2055">
                  <c:v>1.6192499999999999E-2</c:v>
                </c:pt>
                <c:pt idx="2056">
                  <c:v>1.6192499999999999E-2</c:v>
                </c:pt>
                <c:pt idx="2057">
                  <c:v>1.6192499999999999E-2</c:v>
                </c:pt>
                <c:pt idx="2058">
                  <c:v>1.6192499999999999E-2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7.4295000000000003E-3</c:v>
                </c:pt>
                <c:pt idx="2117">
                  <c:v>7.4295000000000003E-3</c:v>
                </c:pt>
                <c:pt idx="2118">
                  <c:v>7.4295000000000003E-3</c:v>
                </c:pt>
                <c:pt idx="2119">
                  <c:v>7.4295000000000003E-3</c:v>
                </c:pt>
                <c:pt idx="2120">
                  <c:v>7.4295000000000003E-3</c:v>
                </c:pt>
                <c:pt idx="2121">
                  <c:v>7.4295000000000003E-3</c:v>
                </c:pt>
                <c:pt idx="2122">
                  <c:v>7.62E-3</c:v>
                </c:pt>
                <c:pt idx="2123">
                  <c:v>7.62E-3</c:v>
                </c:pt>
                <c:pt idx="2124">
                  <c:v>7.62E-3</c:v>
                </c:pt>
                <c:pt idx="2125">
                  <c:v>7.62E-3</c:v>
                </c:pt>
                <c:pt idx="2126">
                  <c:v>7.62E-3</c:v>
                </c:pt>
                <c:pt idx="2127">
                  <c:v>7.62E-3</c:v>
                </c:pt>
                <c:pt idx="2128">
                  <c:v>7.62E-3</c:v>
                </c:pt>
                <c:pt idx="2129">
                  <c:v>7.62E-3</c:v>
                </c:pt>
                <c:pt idx="2130">
                  <c:v>7.62E-3</c:v>
                </c:pt>
                <c:pt idx="2131">
                  <c:v>7.62E-3</c:v>
                </c:pt>
                <c:pt idx="2132">
                  <c:v>1.7271999999999999E-2</c:v>
                </c:pt>
                <c:pt idx="2133">
                  <c:v>1.7271999999999999E-2</c:v>
                </c:pt>
                <c:pt idx="2134">
                  <c:v>0</c:v>
                </c:pt>
                <c:pt idx="2135">
                  <c:v>4.6799500000000001E-2</c:v>
                </c:pt>
                <c:pt idx="2136">
                  <c:v>4.6799500000000001E-2</c:v>
                </c:pt>
                <c:pt idx="2137">
                  <c:v>4.6799500000000001E-2</c:v>
                </c:pt>
                <c:pt idx="2138">
                  <c:v>4.6799500000000001E-2</c:v>
                </c:pt>
                <c:pt idx="2139">
                  <c:v>4.6799500000000001E-2</c:v>
                </c:pt>
                <c:pt idx="2140">
                  <c:v>4.6799500000000001E-2</c:v>
                </c:pt>
                <c:pt idx="2141">
                  <c:v>4.6799500000000001E-2</c:v>
                </c:pt>
                <c:pt idx="2142">
                  <c:v>4.6799500000000001E-2</c:v>
                </c:pt>
                <c:pt idx="2143">
                  <c:v>4.6799500000000001E-2</c:v>
                </c:pt>
                <c:pt idx="2144">
                  <c:v>4.6799500000000001E-2</c:v>
                </c:pt>
                <c:pt idx="2145">
                  <c:v>4.6799500000000001E-2</c:v>
                </c:pt>
                <c:pt idx="2146">
                  <c:v>4.6799500000000001E-2</c:v>
                </c:pt>
                <c:pt idx="2147">
                  <c:v>4.6799500000000001E-2</c:v>
                </c:pt>
                <c:pt idx="2148">
                  <c:v>4.6799500000000001E-2</c:v>
                </c:pt>
                <c:pt idx="2149">
                  <c:v>4.6799500000000001E-2</c:v>
                </c:pt>
                <c:pt idx="2150">
                  <c:v>4.6799500000000001E-2</c:v>
                </c:pt>
                <c:pt idx="2151">
                  <c:v>4.6799500000000001E-2</c:v>
                </c:pt>
                <c:pt idx="2152">
                  <c:v>4.6799500000000001E-2</c:v>
                </c:pt>
                <c:pt idx="2153">
                  <c:v>4.6799500000000001E-2</c:v>
                </c:pt>
                <c:pt idx="2154">
                  <c:v>4.6799500000000001E-2</c:v>
                </c:pt>
                <c:pt idx="2155">
                  <c:v>4.6799500000000001E-2</c:v>
                </c:pt>
                <c:pt idx="2156">
                  <c:v>4.6799500000000001E-2</c:v>
                </c:pt>
                <c:pt idx="2157">
                  <c:v>4.6799500000000001E-2</c:v>
                </c:pt>
                <c:pt idx="2158">
                  <c:v>4.6799500000000001E-2</c:v>
                </c:pt>
                <c:pt idx="2159">
                  <c:v>4.6799500000000001E-2</c:v>
                </c:pt>
                <c:pt idx="2160">
                  <c:v>4.6799500000000001E-2</c:v>
                </c:pt>
                <c:pt idx="2161">
                  <c:v>4.6799500000000001E-2</c:v>
                </c:pt>
                <c:pt idx="2162">
                  <c:v>4.6799500000000001E-2</c:v>
                </c:pt>
                <c:pt idx="2163">
                  <c:v>4.6799500000000001E-2</c:v>
                </c:pt>
                <c:pt idx="2164">
                  <c:v>4.6799500000000001E-2</c:v>
                </c:pt>
                <c:pt idx="2165">
                  <c:v>4.6799500000000001E-2</c:v>
                </c:pt>
                <c:pt idx="2166">
                  <c:v>4.6799500000000001E-2</c:v>
                </c:pt>
                <c:pt idx="2167">
                  <c:v>4.6799500000000001E-2</c:v>
                </c:pt>
                <c:pt idx="2168">
                  <c:v>4.6799500000000001E-2</c:v>
                </c:pt>
                <c:pt idx="2169">
                  <c:v>4.6799500000000001E-2</c:v>
                </c:pt>
                <c:pt idx="2170">
                  <c:v>4.6799500000000001E-2</c:v>
                </c:pt>
                <c:pt idx="2171">
                  <c:v>4.6799500000000001E-2</c:v>
                </c:pt>
                <c:pt idx="2172">
                  <c:v>4.6799500000000001E-2</c:v>
                </c:pt>
                <c:pt idx="2173">
                  <c:v>4.6799500000000001E-2</c:v>
                </c:pt>
                <c:pt idx="2174">
                  <c:v>4.6799500000000001E-2</c:v>
                </c:pt>
                <c:pt idx="2175">
                  <c:v>4.6799500000000001E-2</c:v>
                </c:pt>
                <c:pt idx="2176">
                  <c:v>4.6799500000000001E-2</c:v>
                </c:pt>
                <c:pt idx="2177">
                  <c:v>4.6799500000000001E-2</c:v>
                </c:pt>
                <c:pt idx="2178">
                  <c:v>4.6799500000000001E-2</c:v>
                </c:pt>
                <c:pt idx="2179">
                  <c:v>4.6799500000000001E-2</c:v>
                </c:pt>
                <c:pt idx="2180">
                  <c:v>4.6799500000000001E-2</c:v>
                </c:pt>
                <c:pt idx="2181">
                  <c:v>4.6799500000000001E-2</c:v>
                </c:pt>
                <c:pt idx="2182">
                  <c:v>4.6799500000000001E-2</c:v>
                </c:pt>
                <c:pt idx="2183">
                  <c:v>4.6799500000000001E-2</c:v>
                </c:pt>
                <c:pt idx="2184">
                  <c:v>4.6799500000000001E-2</c:v>
                </c:pt>
                <c:pt idx="2185">
                  <c:v>4.6799500000000001E-2</c:v>
                </c:pt>
                <c:pt idx="2186">
                  <c:v>4.6799500000000001E-2</c:v>
                </c:pt>
                <c:pt idx="2187">
                  <c:v>4.6799500000000001E-2</c:v>
                </c:pt>
                <c:pt idx="2188">
                  <c:v>4.6799500000000001E-2</c:v>
                </c:pt>
                <c:pt idx="2189">
                  <c:v>4.6799500000000001E-2</c:v>
                </c:pt>
                <c:pt idx="2190">
                  <c:v>4.6799500000000001E-2</c:v>
                </c:pt>
                <c:pt idx="2191">
                  <c:v>4.6799500000000001E-2</c:v>
                </c:pt>
                <c:pt idx="2192">
                  <c:v>4.6799500000000001E-2</c:v>
                </c:pt>
                <c:pt idx="2193">
                  <c:v>4.6799500000000001E-2</c:v>
                </c:pt>
                <c:pt idx="2194">
                  <c:v>4.6799500000000001E-2</c:v>
                </c:pt>
                <c:pt idx="2195">
                  <c:v>4.6799500000000001E-2</c:v>
                </c:pt>
                <c:pt idx="2196">
                  <c:v>4.6799500000000001E-2</c:v>
                </c:pt>
                <c:pt idx="2197">
                  <c:v>4.6799500000000001E-2</c:v>
                </c:pt>
                <c:pt idx="2198">
                  <c:v>4.6799500000000001E-2</c:v>
                </c:pt>
                <c:pt idx="2199">
                  <c:v>4.6799500000000001E-2</c:v>
                </c:pt>
                <c:pt idx="2200">
                  <c:v>4.6799500000000001E-2</c:v>
                </c:pt>
                <c:pt idx="2201">
                  <c:v>4.6799500000000001E-2</c:v>
                </c:pt>
                <c:pt idx="2202">
                  <c:v>4.6799500000000001E-2</c:v>
                </c:pt>
                <c:pt idx="2203">
                  <c:v>4.6799500000000001E-2</c:v>
                </c:pt>
                <c:pt idx="2204">
                  <c:v>4.6799500000000001E-2</c:v>
                </c:pt>
                <c:pt idx="2205">
                  <c:v>4.6799500000000001E-2</c:v>
                </c:pt>
                <c:pt idx="2206">
                  <c:v>4.6799500000000001E-2</c:v>
                </c:pt>
                <c:pt idx="2207">
                  <c:v>4.6799500000000001E-2</c:v>
                </c:pt>
                <c:pt idx="2208">
                  <c:v>1.4223999999999995E-2</c:v>
                </c:pt>
                <c:pt idx="2209">
                  <c:v>1.4223999999999995E-2</c:v>
                </c:pt>
                <c:pt idx="2210">
                  <c:v>1.4223999999999995E-2</c:v>
                </c:pt>
                <c:pt idx="2211">
                  <c:v>1.4223999999999995E-2</c:v>
                </c:pt>
                <c:pt idx="2212">
                  <c:v>1.4223999999999995E-2</c:v>
                </c:pt>
                <c:pt idx="2213">
                  <c:v>1.4223999999999995E-2</c:v>
                </c:pt>
                <c:pt idx="2214">
                  <c:v>1.4223999999999995E-2</c:v>
                </c:pt>
                <c:pt idx="2215">
                  <c:v>1.4223999999999995E-2</c:v>
                </c:pt>
                <c:pt idx="2216">
                  <c:v>1.4223999999999995E-2</c:v>
                </c:pt>
                <c:pt idx="2217">
                  <c:v>1.4223999999999995E-2</c:v>
                </c:pt>
                <c:pt idx="2218">
                  <c:v>1.4223999999999995E-2</c:v>
                </c:pt>
                <c:pt idx="2219">
                  <c:v>1.4223999999999995E-2</c:v>
                </c:pt>
                <c:pt idx="2220">
                  <c:v>1.4223999999999995E-2</c:v>
                </c:pt>
                <c:pt idx="2221">
                  <c:v>1.4223999999999995E-2</c:v>
                </c:pt>
                <c:pt idx="2222">
                  <c:v>1.4223999999999995E-2</c:v>
                </c:pt>
                <c:pt idx="2223">
                  <c:v>1.4223999999999995E-2</c:v>
                </c:pt>
                <c:pt idx="2224">
                  <c:v>1.4223999999999995E-2</c:v>
                </c:pt>
                <c:pt idx="2225">
                  <c:v>1.4223999999999995E-2</c:v>
                </c:pt>
                <c:pt idx="2226">
                  <c:v>1.4223999999999995E-2</c:v>
                </c:pt>
                <c:pt idx="2227">
                  <c:v>1.4223999999999995E-2</c:v>
                </c:pt>
                <c:pt idx="2228">
                  <c:v>1.4223999999999995E-2</c:v>
                </c:pt>
                <c:pt idx="2229">
                  <c:v>1.4223999999999995E-2</c:v>
                </c:pt>
                <c:pt idx="2230">
                  <c:v>1.4223999999999995E-2</c:v>
                </c:pt>
                <c:pt idx="2231">
                  <c:v>1.4223999999999995E-2</c:v>
                </c:pt>
                <c:pt idx="2232">
                  <c:v>1.4223999999999995E-2</c:v>
                </c:pt>
                <c:pt idx="2233">
                  <c:v>1.4223999999999995E-2</c:v>
                </c:pt>
                <c:pt idx="2234">
                  <c:v>1.4223999999999995E-2</c:v>
                </c:pt>
                <c:pt idx="2235">
                  <c:v>1.4223999999999995E-2</c:v>
                </c:pt>
                <c:pt idx="2236">
                  <c:v>1.4223999999999995E-2</c:v>
                </c:pt>
                <c:pt idx="2237">
                  <c:v>1.4223999999999995E-2</c:v>
                </c:pt>
                <c:pt idx="2238">
                  <c:v>1.4223999999999995E-2</c:v>
                </c:pt>
                <c:pt idx="2239">
                  <c:v>1.4223999999999995E-2</c:v>
                </c:pt>
                <c:pt idx="2240">
                  <c:v>1.4223999999999995E-2</c:v>
                </c:pt>
                <c:pt idx="2241">
                  <c:v>1.4223999999999995E-2</c:v>
                </c:pt>
                <c:pt idx="2242">
                  <c:v>1.4223999999999995E-2</c:v>
                </c:pt>
                <c:pt idx="2243">
                  <c:v>9.3980000000000001E-3</c:v>
                </c:pt>
                <c:pt idx="2244">
                  <c:v>9.3980000000000001E-3</c:v>
                </c:pt>
                <c:pt idx="2245">
                  <c:v>1.2699999999999999E-2</c:v>
                </c:pt>
                <c:pt idx="2246">
                  <c:v>1.2699999999999999E-2</c:v>
                </c:pt>
                <c:pt idx="2247">
                  <c:v>1.2699999999999999E-2</c:v>
                </c:pt>
                <c:pt idx="2248">
                  <c:v>1.2699999999999999E-2</c:v>
                </c:pt>
                <c:pt idx="2249">
                  <c:v>1.2699999999999999E-2</c:v>
                </c:pt>
                <c:pt idx="2250">
                  <c:v>1.2699999999999999E-2</c:v>
                </c:pt>
                <c:pt idx="2251">
                  <c:v>1.2699999999999999E-2</c:v>
                </c:pt>
                <c:pt idx="2252">
                  <c:v>1.2699999999999999E-2</c:v>
                </c:pt>
                <c:pt idx="2253">
                  <c:v>1.2699999999999999E-2</c:v>
                </c:pt>
                <c:pt idx="2254">
                  <c:v>1.2699999999999999E-2</c:v>
                </c:pt>
                <c:pt idx="2255">
                  <c:v>1.2699999999999999E-2</c:v>
                </c:pt>
                <c:pt idx="2256">
                  <c:v>1.2699999999999999E-2</c:v>
                </c:pt>
                <c:pt idx="2257">
                  <c:v>1.2699999999999999E-2</c:v>
                </c:pt>
                <c:pt idx="2258">
                  <c:v>1.2699999999999999E-2</c:v>
                </c:pt>
                <c:pt idx="2259">
                  <c:v>1.2699999999999999E-2</c:v>
                </c:pt>
                <c:pt idx="2260">
                  <c:v>1.2699999999999999E-2</c:v>
                </c:pt>
                <c:pt idx="2261">
                  <c:v>1.2699999999999999E-2</c:v>
                </c:pt>
                <c:pt idx="2262">
                  <c:v>1.2699999999999999E-2</c:v>
                </c:pt>
                <c:pt idx="2263">
                  <c:v>1.2699999999999999E-2</c:v>
                </c:pt>
                <c:pt idx="2264">
                  <c:v>1.2699999999999999E-2</c:v>
                </c:pt>
                <c:pt idx="2265">
                  <c:v>1.2699999999999999E-2</c:v>
                </c:pt>
                <c:pt idx="2266">
                  <c:v>1.2699999999999999E-2</c:v>
                </c:pt>
                <c:pt idx="2267">
                  <c:v>1.2699999999999999E-2</c:v>
                </c:pt>
                <c:pt idx="2268">
                  <c:v>1.2699999999999999E-2</c:v>
                </c:pt>
                <c:pt idx="2269">
                  <c:v>1.2699999999999999E-2</c:v>
                </c:pt>
                <c:pt idx="2270">
                  <c:v>1.2699999999999999E-2</c:v>
                </c:pt>
                <c:pt idx="2271">
                  <c:v>1.2699999999999999E-2</c:v>
                </c:pt>
                <c:pt idx="2272">
                  <c:v>1.2699999999999999E-2</c:v>
                </c:pt>
                <c:pt idx="2273">
                  <c:v>1.2699999999999999E-2</c:v>
                </c:pt>
                <c:pt idx="2274">
                  <c:v>1.2699999999999999E-2</c:v>
                </c:pt>
                <c:pt idx="2275">
                  <c:v>1.2699999999999999E-2</c:v>
                </c:pt>
                <c:pt idx="2276">
                  <c:v>1.2699999999999999E-2</c:v>
                </c:pt>
                <c:pt idx="2277">
                  <c:v>1.2699999999999999E-2</c:v>
                </c:pt>
                <c:pt idx="2278">
                  <c:v>1.2699999999999999E-2</c:v>
                </c:pt>
                <c:pt idx="2279">
                  <c:v>1.2699999999999999E-2</c:v>
                </c:pt>
                <c:pt idx="2280">
                  <c:v>1.2699999999999999E-2</c:v>
                </c:pt>
                <c:pt idx="2281">
                  <c:v>1.2699999999999999E-2</c:v>
                </c:pt>
                <c:pt idx="2282">
                  <c:v>1.2699999999999999E-2</c:v>
                </c:pt>
                <c:pt idx="2283">
                  <c:v>1.2699999999999999E-2</c:v>
                </c:pt>
                <c:pt idx="2284">
                  <c:v>1.2699999999999999E-2</c:v>
                </c:pt>
                <c:pt idx="2285">
                  <c:v>1.2699999999999999E-2</c:v>
                </c:pt>
                <c:pt idx="2286">
                  <c:v>1.2699999999999999E-2</c:v>
                </c:pt>
                <c:pt idx="2287">
                  <c:v>1.2699999999999999E-2</c:v>
                </c:pt>
                <c:pt idx="2288">
                  <c:v>1.2699999999999999E-2</c:v>
                </c:pt>
                <c:pt idx="2289">
                  <c:v>1.2699999999999999E-2</c:v>
                </c:pt>
                <c:pt idx="2290">
                  <c:v>1.2699999999999999E-2</c:v>
                </c:pt>
                <c:pt idx="2291">
                  <c:v>1.2699999999999999E-2</c:v>
                </c:pt>
                <c:pt idx="2292">
                  <c:v>1.2699999999999999E-2</c:v>
                </c:pt>
                <c:pt idx="2293">
                  <c:v>1.2699999999999999E-2</c:v>
                </c:pt>
                <c:pt idx="2294">
                  <c:v>1.2699999999999999E-2</c:v>
                </c:pt>
                <c:pt idx="2295">
                  <c:v>1.2699999999999999E-2</c:v>
                </c:pt>
                <c:pt idx="2296">
                  <c:v>1.2699999999999999E-2</c:v>
                </c:pt>
                <c:pt idx="2297">
                  <c:v>1.2699999999999999E-2</c:v>
                </c:pt>
                <c:pt idx="2298">
                  <c:v>1.2699999999999999E-2</c:v>
                </c:pt>
                <c:pt idx="2299">
                  <c:v>1.2699999999999999E-2</c:v>
                </c:pt>
                <c:pt idx="2300">
                  <c:v>1.2699999999999999E-2</c:v>
                </c:pt>
                <c:pt idx="2301">
                  <c:v>1.2699999999999999E-2</c:v>
                </c:pt>
                <c:pt idx="2302">
                  <c:v>1.2699999999999999E-2</c:v>
                </c:pt>
                <c:pt idx="2303">
                  <c:v>1.2699999999999999E-2</c:v>
                </c:pt>
                <c:pt idx="2304">
                  <c:v>1.2699999999999999E-2</c:v>
                </c:pt>
                <c:pt idx="2305">
                  <c:v>1.2699999999999999E-2</c:v>
                </c:pt>
                <c:pt idx="2306">
                  <c:v>1.2699999999999999E-2</c:v>
                </c:pt>
                <c:pt idx="2307">
                  <c:v>1.2699999999999999E-2</c:v>
                </c:pt>
                <c:pt idx="2308">
                  <c:v>1.2699999999999999E-2</c:v>
                </c:pt>
                <c:pt idx="2309">
                  <c:v>1.2699999999999999E-2</c:v>
                </c:pt>
                <c:pt idx="2310">
                  <c:v>1.2699999999999999E-2</c:v>
                </c:pt>
                <c:pt idx="2311">
                  <c:v>1.2699999999999999E-2</c:v>
                </c:pt>
                <c:pt idx="2312">
                  <c:v>1.2699999999999999E-2</c:v>
                </c:pt>
                <c:pt idx="2313">
                  <c:v>1.4922499999999998E-2</c:v>
                </c:pt>
                <c:pt idx="2314">
                  <c:v>1.4922499999999998E-2</c:v>
                </c:pt>
                <c:pt idx="2315">
                  <c:v>1.4922499999999998E-2</c:v>
                </c:pt>
                <c:pt idx="2316">
                  <c:v>1.4922499999999998E-2</c:v>
                </c:pt>
                <c:pt idx="2317">
                  <c:v>1.4922499999999998E-2</c:v>
                </c:pt>
                <c:pt idx="2318">
                  <c:v>1.4922499999999998E-2</c:v>
                </c:pt>
                <c:pt idx="2319">
                  <c:v>1.4922499999999998E-2</c:v>
                </c:pt>
                <c:pt idx="2320">
                  <c:v>1.4922499999999998E-2</c:v>
                </c:pt>
                <c:pt idx="2321">
                  <c:v>1.4922499999999998E-2</c:v>
                </c:pt>
                <c:pt idx="2322">
                  <c:v>1.4922499999999998E-2</c:v>
                </c:pt>
                <c:pt idx="2323">
                  <c:v>1.4922499999999998E-2</c:v>
                </c:pt>
                <c:pt idx="2324">
                  <c:v>1.4922499999999998E-2</c:v>
                </c:pt>
                <c:pt idx="2325">
                  <c:v>1.4922499999999998E-2</c:v>
                </c:pt>
                <c:pt idx="2326">
                  <c:v>1.4922499999999998E-2</c:v>
                </c:pt>
                <c:pt idx="2327">
                  <c:v>1.4922499999999998E-2</c:v>
                </c:pt>
                <c:pt idx="2328">
                  <c:v>1.4922499999999998E-2</c:v>
                </c:pt>
                <c:pt idx="2329">
                  <c:v>1.4922499999999998E-2</c:v>
                </c:pt>
                <c:pt idx="2330">
                  <c:v>1.4922499999999998E-2</c:v>
                </c:pt>
                <c:pt idx="2331">
                  <c:v>1.4922499999999998E-2</c:v>
                </c:pt>
                <c:pt idx="2332">
                  <c:v>1.4922499999999998E-2</c:v>
                </c:pt>
                <c:pt idx="2333">
                  <c:v>1.4922499999999998E-2</c:v>
                </c:pt>
                <c:pt idx="2334">
                  <c:v>1.4922499999999998E-2</c:v>
                </c:pt>
                <c:pt idx="2335">
                  <c:v>1.4922499999999998E-2</c:v>
                </c:pt>
                <c:pt idx="2336">
                  <c:v>1.4922499999999998E-2</c:v>
                </c:pt>
                <c:pt idx="2337">
                  <c:v>1.4922499999999998E-2</c:v>
                </c:pt>
                <c:pt idx="2338">
                  <c:v>1.4922499999999998E-2</c:v>
                </c:pt>
                <c:pt idx="2339">
                  <c:v>1.4922499999999998E-2</c:v>
                </c:pt>
                <c:pt idx="2340">
                  <c:v>1.4922499999999998E-2</c:v>
                </c:pt>
                <c:pt idx="2341">
                  <c:v>1.4922499999999998E-2</c:v>
                </c:pt>
                <c:pt idx="2342">
                  <c:v>1.4922499999999998E-2</c:v>
                </c:pt>
                <c:pt idx="2343">
                  <c:v>1.4922499999999998E-2</c:v>
                </c:pt>
                <c:pt idx="2344">
                  <c:v>1.4922499999999998E-2</c:v>
                </c:pt>
                <c:pt idx="2345">
                  <c:v>1.4922499999999998E-2</c:v>
                </c:pt>
                <c:pt idx="2346">
                  <c:v>1.4922499999999998E-2</c:v>
                </c:pt>
                <c:pt idx="2347">
                  <c:v>5.9054999999999993E-3</c:v>
                </c:pt>
                <c:pt idx="2348">
                  <c:v>5.9054999999999993E-3</c:v>
                </c:pt>
                <c:pt idx="2349">
                  <c:v>5.9054999999999993E-3</c:v>
                </c:pt>
                <c:pt idx="2350">
                  <c:v>5.9054999999999993E-3</c:v>
                </c:pt>
                <c:pt idx="2351">
                  <c:v>5.9054999999999993E-3</c:v>
                </c:pt>
                <c:pt idx="2352">
                  <c:v>5.9054999999999993E-3</c:v>
                </c:pt>
                <c:pt idx="2353">
                  <c:v>5.9054999999999993E-3</c:v>
                </c:pt>
                <c:pt idx="2354">
                  <c:v>5.9054999999999993E-3</c:v>
                </c:pt>
                <c:pt idx="2355">
                  <c:v>1.2699999999999999E-2</c:v>
                </c:pt>
                <c:pt idx="2356">
                  <c:v>1.2699999999999999E-2</c:v>
                </c:pt>
                <c:pt idx="2357">
                  <c:v>1.2699999999999999E-2</c:v>
                </c:pt>
                <c:pt idx="2358">
                  <c:v>1.2699999999999999E-2</c:v>
                </c:pt>
                <c:pt idx="2359">
                  <c:v>1.2699999999999999E-2</c:v>
                </c:pt>
                <c:pt idx="2360">
                  <c:v>1.2699999999999999E-2</c:v>
                </c:pt>
                <c:pt idx="2361">
                  <c:v>1.2699999999999999E-2</c:v>
                </c:pt>
                <c:pt idx="2362">
                  <c:v>1.2699999999999999E-2</c:v>
                </c:pt>
                <c:pt idx="2363">
                  <c:v>1.2699999999999999E-2</c:v>
                </c:pt>
                <c:pt idx="2364">
                  <c:v>1.2699999999999999E-2</c:v>
                </c:pt>
                <c:pt idx="2365">
                  <c:v>1.2699999999999999E-2</c:v>
                </c:pt>
                <c:pt idx="2366">
                  <c:v>1.2699999999999999E-2</c:v>
                </c:pt>
                <c:pt idx="2367">
                  <c:v>1.2699999999999999E-2</c:v>
                </c:pt>
                <c:pt idx="2368">
                  <c:v>1.2699999999999999E-2</c:v>
                </c:pt>
                <c:pt idx="2369">
                  <c:v>1.2699999999999999E-2</c:v>
                </c:pt>
                <c:pt idx="2370">
                  <c:v>2.8447999999999998E-2</c:v>
                </c:pt>
                <c:pt idx="2371">
                  <c:v>2.8447999999999998E-2</c:v>
                </c:pt>
                <c:pt idx="2372">
                  <c:v>2.8447999999999998E-2</c:v>
                </c:pt>
                <c:pt idx="2373">
                  <c:v>2.8447999999999998E-2</c:v>
                </c:pt>
                <c:pt idx="2374">
                  <c:v>2.8447999999999998E-2</c:v>
                </c:pt>
                <c:pt idx="2375">
                  <c:v>2.8447999999999998E-2</c:v>
                </c:pt>
                <c:pt idx="2376">
                  <c:v>2.8447999999999998E-2</c:v>
                </c:pt>
                <c:pt idx="2377">
                  <c:v>2.8447999999999998E-2</c:v>
                </c:pt>
                <c:pt idx="2378">
                  <c:v>2.8447999999999998E-2</c:v>
                </c:pt>
                <c:pt idx="2379">
                  <c:v>2.8447999999999998E-2</c:v>
                </c:pt>
                <c:pt idx="2380">
                  <c:v>2.8447999999999998E-2</c:v>
                </c:pt>
                <c:pt idx="2381">
                  <c:v>1.3335E-2</c:v>
                </c:pt>
                <c:pt idx="2382">
                  <c:v>1.3335E-2</c:v>
                </c:pt>
                <c:pt idx="2383">
                  <c:v>1.3335E-2</c:v>
                </c:pt>
                <c:pt idx="2384">
                  <c:v>1.3335E-2</c:v>
                </c:pt>
                <c:pt idx="2385">
                  <c:v>1.3335E-2</c:v>
                </c:pt>
                <c:pt idx="2386">
                  <c:v>1.3335E-2</c:v>
                </c:pt>
                <c:pt idx="2387">
                  <c:v>1.1049E-2</c:v>
                </c:pt>
                <c:pt idx="2388">
                  <c:v>1.1049E-2</c:v>
                </c:pt>
                <c:pt idx="2389">
                  <c:v>1.1049E-2</c:v>
                </c:pt>
                <c:pt idx="2390">
                  <c:v>1.1049E-2</c:v>
                </c:pt>
                <c:pt idx="2391">
                  <c:v>1.1049E-2</c:v>
                </c:pt>
                <c:pt idx="2392">
                  <c:v>1.1049E-2</c:v>
                </c:pt>
                <c:pt idx="2393">
                  <c:v>1.1049E-2</c:v>
                </c:pt>
                <c:pt idx="2394">
                  <c:v>1.1049E-2</c:v>
                </c:pt>
                <c:pt idx="2395">
                  <c:v>1.1049E-2</c:v>
                </c:pt>
                <c:pt idx="2396">
                  <c:v>1.1049E-2</c:v>
                </c:pt>
                <c:pt idx="2397">
                  <c:v>1.1049E-2</c:v>
                </c:pt>
                <c:pt idx="2398">
                  <c:v>1.1049E-2</c:v>
                </c:pt>
                <c:pt idx="2399">
                  <c:v>1.1049E-2</c:v>
                </c:pt>
                <c:pt idx="2400">
                  <c:v>1.1049E-2</c:v>
                </c:pt>
                <c:pt idx="2401">
                  <c:v>1.1049E-2</c:v>
                </c:pt>
                <c:pt idx="2402">
                  <c:v>1.1049E-2</c:v>
                </c:pt>
                <c:pt idx="2403">
                  <c:v>1.1049E-2</c:v>
                </c:pt>
                <c:pt idx="2404">
                  <c:v>1.1049E-2</c:v>
                </c:pt>
                <c:pt idx="2405">
                  <c:v>1.1049E-2</c:v>
                </c:pt>
                <c:pt idx="2406">
                  <c:v>1.1049E-2</c:v>
                </c:pt>
                <c:pt idx="2407">
                  <c:v>1.1049E-2</c:v>
                </c:pt>
                <c:pt idx="2408">
                  <c:v>1.1049E-2</c:v>
                </c:pt>
                <c:pt idx="2409">
                  <c:v>1.1049E-2</c:v>
                </c:pt>
                <c:pt idx="2410">
                  <c:v>1.1049E-2</c:v>
                </c:pt>
                <c:pt idx="2411">
                  <c:v>1.1049E-2</c:v>
                </c:pt>
                <c:pt idx="2412">
                  <c:v>1.1049E-2</c:v>
                </c:pt>
                <c:pt idx="2413">
                  <c:v>1.1049E-2</c:v>
                </c:pt>
                <c:pt idx="2414">
                  <c:v>1.1049E-2</c:v>
                </c:pt>
                <c:pt idx="2415">
                  <c:v>1.1049E-2</c:v>
                </c:pt>
                <c:pt idx="2416">
                  <c:v>1.1049E-2</c:v>
                </c:pt>
                <c:pt idx="2417">
                  <c:v>1.1049E-2</c:v>
                </c:pt>
                <c:pt idx="2418">
                  <c:v>1.1049E-2</c:v>
                </c:pt>
                <c:pt idx="2419">
                  <c:v>1.1049E-2</c:v>
                </c:pt>
                <c:pt idx="2420">
                  <c:v>1.1049E-2</c:v>
                </c:pt>
                <c:pt idx="2421">
                  <c:v>1.1049E-2</c:v>
                </c:pt>
                <c:pt idx="2422">
                  <c:v>1.1049E-2</c:v>
                </c:pt>
                <c:pt idx="2423">
                  <c:v>1.1049E-2</c:v>
                </c:pt>
                <c:pt idx="2424">
                  <c:v>1.1049E-2</c:v>
                </c:pt>
                <c:pt idx="2425">
                  <c:v>1.1049E-2</c:v>
                </c:pt>
                <c:pt idx="2426">
                  <c:v>1.1049E-2</c:v>
                </c:pt>
                <c:pt idx="2427">
                  <c:v>9.6519999999999974E-3</c:v>
                </c:pt>
                <c:pt idx="2428">
                  <c:v>9.6519999999999974E-3</c:v>
                </c:pt>
                <c:pt idx="2429">
                  <c:v>9.6519999999999974E-3</c:v>
                </c:pt>
                <c:pt idx="2430">
                  <c:v>9.6519999999999974E-3</c:v>
                </c:pt>
                <c:pt idx="2431">
                  <c:v>9.6519999999999974E-3</c:v>
                </c:pt>
                <c:pt idx="2432">
                  <c:v>9.6519999999999974E-3</c:v>
                </c:pt>
                <c:pt idx="2433">
                  <c:v>9.6519999999999974E-3</c:v>
                </c:pt>
                <c:pt idx="2434">
                  <c:v>9.6519999999999974E-3</c:v>
                </c:pt>
                <c:pt idx="2435">
                  <c:v>9.6519999999999974E-3</c:v>
                </c:pt>
                <c:pt idx="2436">
                  <c:v>9.6519999999999974E-3</c:v>
                </c:pt>
                <c:pt idx="2437">
                  <c:v>9.6519999999999974E-3</c:v>
                </c:pt>
                <c:pt idx="2438">
                  <c:v>9.6519999999999974E-3</c:v>
                </c:pt>
                <c:pt idx="2439">
                  <c:v>9.6519999999999974E-3</c:v>
                </c:pt>
                <c:pt idx="2440">
                  <c:v>9.6519999999999974E-3</c:v>
                </c:pt>
                <c:pt idx="2441">
                  <c:v>9.6519999999999974E-3</c:v>
                </c:pt>
                <c:pt idx="2442">
                  <c:v>9.6519999999999974E-3</c:v>
                </c:pt>
                <c:pt idx="2443">
                  <c:v>9.6519999999999974E-3</c:v>
                </c:pt>
                <c:pt idx="2444">
                  <c:v>9.6519999999999974E-3</c:v>
                </c:pt>
                <c:pt idx="2445">
                  <c:v>9.6519999999999974E-3</c:v>
                </c:pt>
                <c:pt idx="2446">
                  <c:v>9.6519999999999974E-3</c:v>
                </c:pt>
                <c:pt idx="2447">
                  <c:v>4.3179999999999998E-3</c:v>
                </c:pt>
                <c:pt idx="2448">
                  <c:v>4.3179999999999998E-3</c:v>
                </c:pt>
                <c:pt idx="2449">
                  <c:v>4.3179999999999998E-3</c:v>
                </c:pt>
                <c:pt idx="2450">
                  <c:v>4.3179999999999998E-3</c:v>
                </c:pt>
                <c:pt idx="2451">
                  <c:v>4.3179999999999998E-3</c:v>
                </c:pt>
                <c:pt idx="2452">
                  <c:v>4.3179999999999998E-3</c:v>
                </c:pt>
                <c:pt idx="2453">
                  <c:v>4.3179999999999998E-3</c:v>
                </c:pt>
                <c:pt idx="2454">
                  <c:v>4.3179999999999998E-3</c:v>
                </c:pt>
                <c:pt idx="2455">
                  <c:v>4.3179999999999998E-3</c:v>
                </c:pt>
                <c:pt idx="2456">
                  <c:v>4.3179999999999998E-3</c:v>
                </c:pt>
                <c:pt idx="2457">
                  <c:v>4.3179999999999998E-3</c:v>
                </c:pt>
                <c:pt idx="2458">
                  <c:v>4.3179999999999998E-3</c:v>
                </c:pt>
                <c:pt idx="2459">
                  <c:v>4.3179999999999998E-3</c:v>
                </c:pt>
                <c:pt idx="2460">
                  <c:v>4.3179999999999998E-3</c:v>
                </c:pt>
                <c:pt idx="2461">
                  <c:v>4.3179999999999998E-3</c:v>
                </c:pt>
                <c:pt idx="2462">
                  <c:v>4.3179999999999998E-3</c:v>
                </c:pt>
                <c:pt idx="2463">
                  <c:v>4.3179999999999998E-3</c:v>
                </c:pt>
                <c:pt idx="2464">
                  <c:v>4.3179999999999998E-3</c:v>
                </c:pt>
                <c:pt idx="2465">
                  <c:v>4.3179999999999998E-3</c:v>
                </c:pt>
                <c:pt idx="2466">
                  <c:v>4.3179999999999998E-3</c:v>
                </c:pt>
                <c:pt idx="2467">
                  <c:v>4.3179999999999998E-3</c:v>
                </c:pt>
                <c:pt idx="2468">
                  <c:v>4.3179999999999998E-3</c:v>
                </c:pt>
                <c:pt idx="2469">
                  <c:v>4.3179999999999998E-3</c:v>
                </c:pt>
                <c:pt idx="2470">
                  <c:v>4.3179999999999998E-3</c:v>
                </c:pt>
                <c:pt idx="2471">
                  <c:v>4.3179999999999998E-3</c:v>
                </c:pt>
                <c:pt idx="2472">
                  <c:v>4.3179999999999998E-3</c:v>
                </c:pt>
                <c:pt idx="2473">
                  <c:v>4.3179999999999998E-3</c:v>
                </c:pt>
                <c:pt idx="2474">
                  <c:v>4.3179999999999998E-3</c:v>
                </c:pt>
                <c:pt idx="2475">
                  <c:v>4.3179999999999998E-3</c:v>
                </c:pt>
                <c:pt idx="2476">
                  <c:v>4.3179999999999998E-3</c:v>
                </c:pt>
                <c:pt idx="2477">
                  <c:v>4.3179999999999998E-3</c:v>
                </c:pt>
                <c:pt idx="2478">
                  <c:v>4.3179999999999998E-3</c:v>
                </c:pt>
                <c:pt idx="2479">
                  <c:v>4.3179999999999998E-3</c:v>
                </c:pt>
                <c:pt idx="2480">
                  <c:v>4.3179999999999998E-3</c:v>
                </c:pt>
                <c:pt idx="2481">
                  <c:v>4.3179999999999998E-3</c:v>
                </c:pt>
                <c:pt idx="2482">
                  <c:v>4.3179999999999998E-3</c:v>
                </c:pt>
                <c:pt idx="2483">
                  <c:v>4.3179999999999998E-3</c:v>
                </c:pt>
                <c:pt idx="2484">
                  <c:v>4.3179999999999998E-3</c:v>
                </c:pt>
                <c:pt idx="2485">
                  <c:v>4.3179999999999998E-3</c:v>
                </c:pt>
                <c:pt idx="2486">
                  <c:v>4.3179999999999998E-3</c:v>
                </c:pt>
                <c:pt idx="2487">
                  <c:v>4.3179999999999998E-3</c:v>
                </c:pt>
                <c:pt idx="2488">
                  <c:v>1.2191999999999998E-2</c:v>
                </c:pt>
                <c:pt idx="2489">
                  <c:v>1.2191999999999998E-2</c:v>
                </c:pt>
                <c:pt idx="2490">
                  <c:v>1.2191999999999998E-2</c:v>
                </c:pt>
                <c:pt idx="2491">
                  <c:v>1.2191999999999998E-2</c:v>
                </c:pt>
                <c:pt idx="2492">
                  <c:v>1.2191999999999998E-2</c:v>
                </c:pt>
                <c:pt idx="2493">
                  <c:v>1.2191999999999998E-2</c:v>
                </c:pt>
                <c:pt idx="2494">
                  <c:v>1.2191999999999998E-2</c:v>
                </c:pt>
                <c:pt idx="2495">
                  <c:v>1.2191999999999998E-2</c:v>
                </c:pt>
                <c:pt idx="2496">
                  <c:v>1.2191999999999998E-2</c:v>
                </c:pt>
                <c:pt idx="2497">
                  <c:v>1.2191999999999998E-2</c:v>
                </c:pt>
                <c:pt idx="2498">
                  <c:v>1.2191999999999998E-2</c:v>
                </c:pt>
                <c:pt idx="2499">
                  <c:v>1.2191999999999998E-2</c:v>
                </c:pt>
                <c:pt idx="2500">
                  <c:v>1.2191999999999998E-2</c:v>
                </c:pt>
                <c:pt idx="2501">
                  <c:v>1.2191999999999998E-2</c:v>
                </c:pt>
                <c:pt idx="2502">
                  <c:v>1.2191999999999998E-2</c:v>
                </c:pt>
                <c:pt idx="2503">
                  <c:v>1.2191999999999998E-2</c:v>
                </c:pt>
                <c:pt idx="2504">
                  <c:v>1.2191999999999998E-2</c:v>
                </c:pt>
                <c:pt idx="2505">
                  <c:v>1.2191999999999998E-2</c:v>
                </c:pt>
                <c:pt idx="2506">
                  <c:v>1.2191999999999998E-2</c:v>
                </c:pt>
                <c:pt idx="2507">
                  <c:v>1.2191999999999998E-2</c:v>
                </c:pt>
                <c:pt idx="2508">
                  <c:v>1.2191999999999998E-2</c:v>
                </c:pt>
                <c:pt idx="2509">
                  <c:v>1.2191999999999998E-2</c:v>
                </c:pt>
                <c:pt idx="2510">
                  <c:v>1.2191999999999998E-2</c:v>
                </c:pt>
                <c:pt idx="2511">
                  <c:v>1.2191999999999998E-2</c:v>
                </c:pt>
                <c:pt idx="2512">
                  <c:v>1.2191999999999998E-2</c:v>
                </c:pt>
                <c:pt idx="2513">
                  <c:v>1.2191999999999998E-2</c:v>
                </c:pt>
                <c:pt idx="2514">
                  <c:v>1.2191999999999998E-2</c:v>
                </c:pt>
                <c:pt idx="2515">
                  <c:v>1.2191999999999998E-2</c:v>
                </c:pt>
                <c:pt idx="2516">
                  <c:v>1.2191999999999998E-2</c:v>
                </c:pt>
                <c:pt idx="2517">
                  <c:v>1.2191999999999998E-2</c:v>
                </c:pt>
                <c:pt idx="2518">
                  <c:v>1.2191999999999998E-2</c:v>
                </c:pt>
                <c:pt idx="2519">
                  <c:v>1.2191999999999998E-2</c:v>
                </c:pt>
                <c:pt idx="2520">
                  <c:v>1.2191999999999998E-2</c:v>
                </c:pt>
                <c:pt idx="2521">
                  <c:v>1.2191999999999998E-2</c:v>
                </c:pt>
                <c:pt idx="2522">
                  <c:v>1.2191999999999998E-2</c:v>
                </c:pt>
                <c:pt idx="2523">
                  <c:v>1.2191999999999998E-2</c:v>
                </c:pt>
                <c:pt idx="2524">
                  <c:v>1.2191999999999998E-2</c:v>
                </c:pt>
                <c:pt idx="2525">
                  <c:v>1.2191999999999998E-2</c:v>
                </c:pt>
                <c:pt idx="2526">
                  <c:v>1.2191999999999998E-2</c:v>
                </c:pt>
                <c:pt idx="2527">
                  <c:v>1.2191999999999998E-2</c:v>
                </c:pt>
                <c:pt idx="2528">
                  <c:v>1.2191999999999998E-2</c:v>
                </c:pt>
                <c:pt idx="2529">
                  <c:v>1.2191999999999998E-2</c:v>
                </c:pt>
                <c:pt idx="2530">
                  <c:v>1.2191999999999998E-2</c:v>
                </c:pt>
                <c:pt idx="2531">
                  <c:v>1.2191999999999998E-2</c:v>
                </c:pt>
                <c:pt idx="2532">
                  <c:v>1.2191999999999998E-2</c:v>
                </c:pt>
                <c:pt idx="2533">
                  <c:v>1.2191999999999998E-2</c:v>
                </c:pt>
                <c:pt idx="2534">
                  <c:v>1.2191999999999998E-2</c:v>
                </c:pt>
                <c:pt idx="2535">
                  <c:v>1.2191999999999998E-2</c:v>
                </c:pt>
                <c:pt idx="2536">
                  <c:v>1.2191999999999998E-2</c:v>
                </c:pt>
                <c:pt idx="2537">
                  <c:v>1.2191999999999998E-2</c:v>
                </c:pt>
                <c:pt idx="2538">
                  <c:v>1.2191999999999998E-2</c:v>
                </c:pt>
                <c:pt idx="2539">
                  <c:v>1.2191999999999998E-2</c:v>
                </c:pt>
                <c:pt idx="2540">
                  <c:v>1.2191999999999998E-2</c:v>
                </c:pt>
                <c:pt idx="2541">
                  <c:v>1.2191999999999998E-2</c:v>
                </c:pt>
                <c:pt idx="2542">
                  <c:v>1.2191999999999998E-2</c:v>
                </c:pt>
                <c:pt idx="2543">
                  <c:v>1.2191999999999998E-2</c:v>
                </c:pt>
                <c:pt idx="2544">
                  <c:v>1.2191999999999998E-2</c:v>
                </c:pt>
                <c:pt idx="2545">
                  <c:v>1.2191999999999998E-2</c:v>
                </c:pt>
                <c:pt idx="2546">
                  <c:v>1.2191999999999998E-2</c:v>
                </c:pt>
                <c:pt idx="2547">
                  <c:v>1.2191999999999998E-2</c:v>
                </c:pt>
                <c:pt idx="2548">
                  <c:v>1.2191999999999998E-2</c:v>
                </c:pt>
                <c:pt idx="2549">
                  <c:v>1.2191999999999998E-2</c:v>
                </c:pt>
                <c:pt idx="2550">
                  <c:v>1.2191999999999998E-2</c:v>
                </c:pt>
                <c:pt idx="2551">
                  <c:v>1.2191999999999998E-2</c:v>
                </c:pt>
                <c:pt idx="2552">
                  <c:v>1.2191999999999998E-2</c:v>
                </c:pt>
                <c:pt idx="2553">
                  <c:v>1.2191999999999998E-2</c:v>
                </c:pt>
                <c:pt idx="2554">
                  <c:v>1.2191999999999998E-2</c:v>
                </c:pt>
                <c:pt idx="2555">
                  <c:v>1.2191999999999998E-2</c:v>
                </c:pt>
                <c:pt idx="2556">
                  <c:v>1.2191999999999998E-2</c:v>
                </c:pt>
                <c:pt idx="2557">
                  <c:v>1.2191999999999998E-2</c:v>
                </c:pt>
                <c:pt idx="2558">
                  <c:v>1.2191999999999998E-2</c:v>
                </c:pt>
                <c:pt idx="2559">
                  <c:v>1.2191999999999998E-2</c:v>
                </c:pt>
                <c:pt idx="2560">
                  <c:v>1.2191999999999998E-2</c:v>
                </c:pt>
                <c:pt idx="2561">
                  <c:v>1.2191999999999998E-2</c:v>
                </c:pt>
                <c:pt idx="2562">
                  <c:v>1.2191999999999998E-2</c:v>
                </c:pt>
                <c:pt idx="2563">
                  <c:v>1.2191999999999998E-2</c:v>
                </c:pt>
                <c:pt idx="2564">
                  <c:v>1.2191999999999998E-2</c:v>
                </c:pt>
                <c:pt idx="2565">
                  <c:v>1.2191999999999998E-2</c:v>
                </c:pt>
                <c:pt idx="2566">
                  <c:v>1.2191999999999998E-2</c:v>
                </c:pt>
                <c:pt idx="2567">
                  <c:v>1.2191999999999998E-2</c:v>
                </c:pt>
                <c:pt idx="2568">
                  <c:v>1.2191999999999998E-2</c:v>
                </c:pt>
                <c:pt idx="2569">
                  <c:v>1.2191999999999998E-2</c:v>
                </c:pt>
                <c:pt idx="2570">
                  <c:v>1.2191999999999998E-2</c:v>
                </c:pt>
                <c:pt idx="2571">
                  <c:v>1.2191999999999998E-2</c:v>
                </c:pt>
                <c:pt idx="2572">
                  <c:v>1.2191999999999998E-2</c:v>
                </c:pt>
                <c:pt idx="2573">
                  <c:v>1.2191999999999998E-2</c:v>
                </c:pt>
                <c:pt idx="2574">
                  <c:v>1.2191999999999998E-2</c:v>
                </c:pt>
                <c:pt idx="2575">
                  <c:v>1.2191999999999998E-2</c:v>
                </c:pt>
                <c:pt idx="2576">
                  <c:v>1.2191999999999998E-2</c:v>
                </c:pt>
                <c:pt idx="2577">
                  <c:v>1.2191999999999998E-2</c:v>
                </c:pt>
                <c:pt idx="2578">
                  <c:v>1.2191999999999998E-2</c:v>
                </c:pt>
                <c:pt idx="2579">
                  <c:v>1.2191999999999998E-2</c:v>
                </c:pt>
                <c:pt idx="2580">
                  <c:v>1.2191999999999998E-2</c:v>
                </c:pt>
                <c:pt idx="2581">
                  <c:v>1.2191999999999998E-2</c:v>
                </c:pt>
                <c:pt idx="2582">
                  <c:v>1.2191999999999998E-2</c:v>
                </c:pt>
                <c:pt idx="2583">
                  <c:v>1.2191999999999998E-2</c:v>
                </c:pt>
                <c:pt idx="2584">
                  <c:v>1.2191999999999998E-2</c:v>
                </c:pt>
                <c:pt idx="2585">
                  <c:v>1.2191999999999998E-2</c:v>
                </c:pt>
                <c:pt idx="2586">
                  <c:v>1.2191999999999998E-2</c:v>
                </c:pt>
                <c:pt idx="2587">
                  <c:v>1.2191999999999998E-2</c:v>
                </c:pt>
                <c:pt idx="2588">
                  <c:v>1.2191999999999998E-2</c:v>
                </c:pt>
                <c:pt idx="2589">
                  <c:v>1.2191999999999998E-2</c:v>
                </c:pt>
                <c:pt idx="2590">
                  <c:v>1.2191999999999998E-2</c:v>
                </c:pt>
                <c:pt idx="2591">
                  <c:v>1.2191999999999998E-2</c:v>
                </c:pt>
                <c:pt idx="2592">
                  <c:v>1.2191999999999998E-2</c:v>
                </c:pt>
                <c:pt idx="2593">
                  <c:v>1.2191999999999998E-2</c:v>
                </c:pt>
                <c:pt idx="2594">
                  <c:v>1.2191999999999998E-2</c:v>
                </c:pt>
                <c:pt idx="2595">
                  <c:v>1.2191999999999998E-2</c:v>
                </c:pt>
                <c:pt idx="2596">
                  <c:v>1.2191999999999998E-2</c:v>
                </c:pt>
                <c:pt idx="2597">
                  <c:v>1.2191999999999998E-2</c:v>
                </c:pt>
                <c:pt idx="2598">
                  <c:v>1.2191999999999998E-2</c:v>
                </c:pt>
                <c:pt idx="2599">
                  <c:v>1.2191999999999998E-2</c:v>
                </c:pt>
                <c:pt idx="2600">
                  <c:v>1.2191999999999998E-2</c:v>
                </c:pt>
                <c:pt idx="2601">
                  <c:v>1.2191999999999998E-2</c:v>
                </c:pt>
                <c:pt idx="2602">
                  <c:v>1.2191999999999998E-2</c:v>
                </c:pt>
                <c:pt idx="2603">
                  <c:v>1.2191999999999998E-2</c:v>
                </c:pt>
                <c:pt idx="2604">
                  <c:v>1.2191999999999998E-2</c:v>
                </c:pt>
                <c:pt idx="2605">
                  <c:v>1.2191999999999998E-2</c:v>
                </c:pt>
                <c:pt idx="2606">
                  <c:v>1.2191999999999998E-2</c:v>
                </c:pt>
                <c:pt idx="2607">
                  <c:v>1.2191999999999998E-2</c:v>
                </c:pt>
                <c:pt idx="2608">
                  <c:v>1.2191999999999998E-2</c:v>
                </c:pt>
                <c:pt idx="2609">
                  <c:v>1.2191999999999998E-2</c:v>
                </c:pt>
                <c:pt idx="2610">
                  <c:v>1.2191999999999998E-2</c:v>
                </c:pt>
                <c:pt idx="2611">
                  <c:v>1.2191999999999998E-2</c:v>
                </c:pt>
                <c:pt idx="2612">
                  <c:v>1.2191999999999998E-2</c:v>
                </c:pt>
                <c:pt idx="2613">
                  <c:v>1.2191999999999998E-2</c:v>
                </c:pt>
                <c:pt idx="2614">
                  <c:v>1.2191999999999998E-2</c:v>
                </c:pt>
                <c:pt idx="2615">
                  <c:v>1.2191999999999998E-2</c:v>
                </c:pt>
                <c:pt idx="2616">
                  <c:v>1.2191999999999998E-2</c:v>
                </c:pt>
                <c:pt idx="2617">
                  <c:v>1.2191999999999998E-2</c:v>
                </c:pt>
                <c:pt idx="2618">
                  <c:v>1.2191999999999998E-2</c:v>
                </c:pt>
                <c:pt idx="2619">
                  <c:v>1.2191999999999998E-2</c:v>
                </c:pt>
                <c:pt idx="2620">
                  <c:v>1.2191999999999998E-2</c:v>
                </c:pt>
                <c:pt idx="2621">
                  <c:v>1.2191999999999998E-2</c:v>
                </c:pt>
                <c:pt idx="2622">
                  <c:v>1.2191999999999998E-2</c:v>
                </c:pt>
                <c:pt idx="2623">
                  <c:v>1.2191999999999998E-2</c:v>
                </c:pt>
                <c:pt idx="2624">
                  <c:v>1.2191999999999998E-2</c:v>
                </c:pt>
                <c:pt idx="2625">
                  <c:v>1.2191999999999998E-2</c:v>
                </c:pt>
                <c:pt idx="2626">
                  <c:v>1.2191999999999998E-2</c:v>
                </c:pt>
                <c:pt idx="2627">
                  <c:v>1.2191999999999998E-2</c:v>
                </c:pt>
                <c:pt idx="2628">
                  <c:v>1.2191999999999998E-2</c:v>
                </c:pt>
                <c:pt idx="2629">
                  <c:v>1.2191999999999998E-2</c:v>
                </c:pt>
                <c:pt idx="2630">
                  <c:v>1.2191999999999998E-2</c:v>
                </c:pt>
                <c:pt idx="2631">
                  <c:v>1.2191999999999998E-2</c:v>
                </c:pt>
                <c:pt idx="2632">
                  <c:v>1.2191999999999998E-2</c:v>
                </c:pt>
                <c:pt idx="2633">
                  <c:v>1.2191999999999998E-2</c:v>
                </c:pt>
                <c:pt idx="2634">
                  <c:v>1.2191999999999998E-2</c:v>
                </c:pt>
                <c:pt idx="2635">
                  <c:v>1.2191999999999998E-2</c:v>
                </c:pt>
                <c:pt idx="2636">
                  <c:v>1.2191999999999998E-2</c:v>
                </c:pt>
                <c:pt idx="2637">
                  <c:v>1.2191999999999998E-2</c:v>
                </c:pt>
                <c:pt idx="2638">
                  <c:v>1.2191999999999998E-2</c:v>
                </c:pt>
                <c:pt idx="2639">
                  <c:v>1.2191999999999998E-2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2.0066000000000001E-2</c:v>
                </c:pt>
                <c:pt idx="2679">
                  <c:v>2.0066000000000001E-2</c:v>
                </c:pt>
                <c:pt idx="2680">
                  <c:v>2.0066000000000001E-2</c:v>
                </c:pt>
                <c:pt idx="2681">
                  <c:v>2.0066000000000001E-2</c:v>
                </c:pt>
                <c:pt idx="2682">
                  <c:v>2.0066000000000001E-2</c:v>
                </c:pt>
                <c:pt idx="2683">
                  <c:v>2.0066000000000001E-2</c:v>
                </c:pt>
                <c:pt idx="2684">
                  <c:v>2.0066000000000001E-2</c:v>
                </c:pt>
                <c:pt idx="2685">
                  <c:v>2.0066000000000001E-2</c:v>
                </c:pt>
                <c:pt idx="2686">
                  <c:v>2.0066000000000001E-2</c:v>
                </c:pt>
                <c:pt idx="2687">
                  <c:v>2.0066000000000001E-2</c:v>
                </c:pt>
                <c:pt idx="2688">
                  <c:v>2.0066000000000001E-2</c:v>
                </c:pt>
                <c:pt idx="2689">
                  <c:v>2.0066000000000001E-2</c:v>
                </c:pt>
                <c:pt idx="2690">
                  <c:v>2.0066000000000001E-2</c:v>
                </c:pt>
                <c:pt idx="2691">
                  <c:v>2.0066000000000001E-2</c:v>
                </c:pt>
                <c:pt idx="2692">
                  <c:v>2.0066000000000001E-2</c:v>
                </c:pt>
                <c:pt idx="2693">
                  <c:v>2.0066000000000001E-2</c:v>
                </c:pt>
                <c:pt idx="2694">
                  <c:v>2.0066000000000001E-2</c:v>
                </c:pt>
                <c:pt idx="2695">
                  <c:v>2.0066000000000001E-2</c:v>
                </c:pt>
                <c:pt idx="2696">
                  <c:v>2.0066000000000001E-2</c:v>
                </c:pt>
                <c:pt idx="2697">
                  <c:v>2.0066000000000001E-2</c:v>
                </c:pt>
                <c:pt idx="2698">
                  <c:v>2.0066000000000001E-2</c:v>
                </c:pt>
                <c:pt idx="2699">
                  <c:v>2.0066000000000001E-2</c:v>
                </c:pt>
                <c:pt idx="2700">
                  <c:v>2.0066000000000001E-2</c:v>
                </c:pt>
                <c:pt idx="2701">
                  <c:v>2.0066000000000001E-2</c:v>
                </c:pt>
                <c:pt idx="2702">
                  <c:v>2.0066000000000001E-2</c:v>
                </c:pt>
                <c:pt idx="2703">
                  <c:v>2.0066000000000001E-2</c:v>
                </c:pt>
                <c:pt idx="2704">
                  <c:v>2.0066000000000001E-2</c:v>
                </c:pt>
                <c:pt idx="2705">
                  <c:v>2.0066000000000001E-2</c:v>
                </c:pt>
                <c:pt idx="2706">
                  <c:v>2.0066000000000001E-2</c:v>
                </c:pt>
                <c:pt idx="2707">
                  <c:v>2.0066000000000001E-2</c:v>
                </c:pt>
                <c:pt idx="2708">
                  <c:v>2.0066000000000001E-2</c:v>
                </c:pt>
                <c:pt idx="2709">
                  <c:v>2.0066000000000001E-2</c:v>
                </c:pt>
                <c:pt idx="2710">
                  <c:v>2.0066000000000001E-2</c:v>
                </c:pt>
                <c:pt idx="2711">
                  <c:v>2.0066000000000001E-2</c:v>
                </c:pt>
                <c:pt idx="2712">
                  <c:v>2.0066000000000001E-2</c:v>
                </c:pt>
                <c:pt idx="2713">
                  <c:v>2.0066000000000001E-2</c:v>
                </c:pt>
                <c:pt idx="2714">
                  <c:v>2.0066000000000001E-2</c:v>
                </c:pt>
                <c:pt idx="2715">
                  <c:v>2.0066000000000001E-2</c:v>
                </c:pt>
                <c:pt idx="2716">
                  <c:v>2.0066000000000001E-2</c:v>
                </c:pt>
                <c:pt idx="2717">
                  <c:v>2.0066000000000001E-2</c:v>
                </c:pt>
                <c:pt idx="2718">
                  <c:v>2.0066000000000001E-2</c:v>
                </c:pt>
                <c:pt idx="2719">
                  <c:v>2.0066000000000001E-2</c:v>
                </c:pt>
                <c:pt idx="2720">
                  <c:v>2.0066000000000001E-2</c:v>
                </c:pt>
                <c:pt idx="2721">
                  <c:v>2.0066000000000001E-2</c:v>
                </c:pt>
                <c:pt idx="2722">
                  <c:v>2.0066000000000001E-2</c:v>
                </c:pt>
                <c:pt idx="2723">
                  <c:v>2.0066000000000001E-2</c:v>
                </c:pt>
                <c:pt idx="2724">
                  <c:v>2.0066000000000001E-2</c:v>
                </c:pt>
                <c:pt idx="2725">
                  <c:v>2.0066000000000001E-2</c:v>
                </c:pt>
                <c:pt idx="2726">
                  <c:v>2.0066000000000001E-2</c:v>
                </c:pt>
                <c:pt idx="2727">
                  <c:v>2.0066000000000001E-2</c:v>
                </c:pt>
                <c:pt idx="2728">
                  <c:v>2.0066000000000001E-2</c:v>
                </c:pt>
                <c:pt idx="2729">
                  <c:v>2.0066000000000001E-2</c:v>
                </c:pt>
                <c:pt idx="2730">
                  <c:v>2.0066000000000001E-2</c:v>
                </c:pt>
                <c:pt idx="2731">
                  <c:v>2.0066000000000001E-2</c:v>
                </c:pt>
                <c:pt idx="2732">
                  <c:v>2.0066000000000001E-2</c:v>
                </c:pt>
                <c:pt idx="2733">
                  <c:v>2.0066000000000001E-2</c:v>
                </c:pt>
                <c:pt idx="2734">
                  <c:v>2.0066000000000001E-2</c:v>
                </c:pt>
                <c:pt idx="2735">
                  <c:v>2.0066000000000001E-2</c:v>
                </c:pt>
                <c:pt idx="2736">
                  <c:v>2.0066000000000001E-2</c:v>
                </c:pt>
                <c:pt idx="2737">
                  <c:v>2.0066000000000001E-2</c:v>
                </c:pt>
                <c:pt idx="2738">
                  <c:v>2.0066000000000001E-2</c:v>
                </c:pt>
                <c:pt idx="2739">
                  <c:v>2.0066000000000001E-2</c:v>
                </c:pt>
                <c:pt idx="2740">
                  <c:v>2.0066000000000001E-2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2.4638E-2</c:v>
                </c:pt>
                <c:pt idx="2818">
                  <c:v>2.4638E-2</c:v>
                </c:pt>
                <c:pt idx="2819">
                  <c:v>2.4638E-2</c:v>
                </c:pt>
                <c:pt idx="2820">
                  <c:v>2.4638E-2</c:v>
                </c:pt>
                <c:pt idx="2821">
                  <c:v>2.4638E-2</c:v>
                </c:pt>
                <c:pt idx="2822">
                  <c:v>2.4638E-2</c:v>
                </c:pt>
                <c:pt idx="2823">
                  <c:v>2.4638E-2</c:v>
                </c:pt>
                <c:pt idx="2824">
                  <c:v>2.4638E-2</c:v>
                </c:pt>
                <c:pt idx="2825">
                  <c:v>2.4638E-2</c:v>
                </c:pt>
                <c:pt idx="2826">
                  <c:v>2.4638E-2</c:v>
                </c:pt>
                <c:pt idx="2827">
                  <c:v>2.4638E-2</c:v>
                </c:pt>
                <c:pt idx="2828">
                  <c:v>2.4638E-2</c:v>
                </c:pt>
                <c:pt idx="2829">
                  <c:v>2.4638E-2</c:v>
                </c:pt>
                <c:pt idx="2830">
                  <c:v>2.4638E-2</c:v>
                </c:pt>
                <c:pt idx="2831">
                  <c:v>2.4638E-2</c:v>
                </c:pt>
                <c:pt idx="2832">
                  <c:v>1.3843000000000001E-2</c:v>
                </c:pt>
                <c:pt idx="2833">
                  <c:v>1.3843000000000001E-2</c:v>
                </c:pt>
                <c:pt idx="2834">
                  <c:v>3.2384999999999997E-2</c:v>
                </c:pt>
                <c:pt idx="2835">
                  <c:v>3.2384999999999997E-2</c:v>
                </c:pt>
                <c:pt idx="2836">
                  <c:v>3.2384999999999997E-2</c:v>
                </c:pt>
                <c:pt idx="2837">
                  <c:v>3.2384999999999997E-2</c:v>
                </c:pt>
                <c:pt idx="2838">
                  <c:v>3.2384999999999997E-2</c:v>
                </c:pt>
                <c:pt idx="2839">
                  <c:v>3.2384999999999997E-2</c:v>
                </c:pt>
                <c:pt idx="2840">
                  <c:v>3.2384999999999997E-2</c:v>
                </c:pt>
                <c:pt idx="2841">
                  <c:v>3.2384999999999997E-2</c:v>
                </c:pt>
                <c:pt idx="2842">
                  <c:v>3.2384999999999997E-2</c:v>
                </c:pt>
                <c:pt idx="2843">
                  <c:v>2.6860499999999999E-2</c:v>
                </c:pt>
                <c:pt idx="2844">
                  <c:v>2.6860499999999999E-2</c:v>
                </c:pt>
                <c:pt idx="2845">
                  <c:v>3.2384999999999997E-2</c:v>
                </c:pt>
                <c:pt idx="2846">
                  <c:v>3.2384999999999997E-2</c:v>
                </c:pt>
                <c:pt idx="2847">
                  <c:v>3.2384999999999997E-2</c:v>
                </c:pt>
                <c:pt idx="2848">
                  <c:v>3.2384999999999997E-2</c:v>
                </c:pt>
                <c:pt idx="2849">
                  <c:v>3.2384999999999997E-2</c:v>
                </c:pt>
                <c:pt idx="2850">
                  <c:v>3.2384999999999997E-2</c:v>
                </c:pt>
                <c:pt idx="2851">
                  <c:v>3.2384999999999997E-2</c:v>
                </c:pt>
                <c:pt idx="2852">
                  <c:v>3.2384999999999997E-2</c:v>
                </c:pt>
                <c:pt idx="2853">
                  <c:v>3.2384999999999997E-2</c:v>
                </c:pt>
                <c:pt idx="2854">
                  <c:v>1.8796E-2</c:v>
                </c:pt>
                <c:pt idx="2855">
                  <c:v>1.8796E-2</c:v>
                </c:pt>
                <c:pt idx="2856">
                  <c:v>1.8796E-2</c:v>
                </c:pt>
                <c:pt idx="2857">
                  <c:v>1.8796E-2</c:v>
                </c:pt>
                <c:pt idx="2858">
                  <c:v>1.8796E-2</c:v>
                </c:pt>
                <c:pt idx="2859">
                  <c:v>1.2064999999999999E-2</c:v>
                </c:pt>
                <c:pt idx="2860">
                  <c:v>1.2064999999999999E-2</c:v>
                </c:pt>
                <c:pt idx="2861">
                  <c:v>3.009899999999999E-2</c:v>
                </c:pt>
                <c:pt idx="2862">
                  <c:v>3.009899999999999E-2</c:v>
                </c:pt>
                <c:pt idx="2863">
                  <c:v>3.009899999999999E-2</c:v>
                </c:pt>
                <c:pt idx="2864">
                  <c:v>3.009899999999999E-2</c:v>
                </c:pt>
                <c:pt idx="2865">
                  <c:v>3.009899999999999E-2</c:v>
                </c:pt>
                <c:pt idx="2866">
                  <c:v>3.009899999999999E-2</c:v>
                </c:pt>
                <c:pt idx="2867">
                  <c:v>3.009899999999999E-2</c:v>
                </c:pt>
                <c:pt idx="2868">
                  <c:v>3.009899999999999E-2</c:v>
                </c:pt>
                <c:pt idx="2869">
                  <c:v>3.009899999999999E-2</c:v>
                </c:pt>
                <c:pt idx="2870">
                  <c:v>3.009899999999999E-2</c:v>
                </c:pt>
                <c:pt idx="2871">
                  <c:v>1.2826999999999998E-2</c:v>
                </c:pt>
                <c:pt idx="2872">
                  <c:v>1.2826999999999998E-2</c:v>
                </c:pt>
                <c:pt idx="2873">
                  <c:v>1.2826999999999998E-2</c:v>
                </c:pt>
                <c:pt idx="2874">
                  <c:v>1.2826999999999998E-2</c:v>
                </c:pt>
                <c:pt idx="2875">
                  <c:v>1.2826999999999998E-2</c:v>
                </c:pt>
                <c:pt idx="2876">
                  <c:v>1.2826999999999998E-2</c:v>
                </c:pt>
                <c:pt idx="2877">
                  <c:v>1.2826999999999998E-2</c:v>
                </c:pt>
                <c:pt idx="2878">
                  <c:v>1.2826999999999998E-2</c:v>
                </c:pt>
                <c:pt idx="2879">
                  <c:v>1.2826999999999998E-2</c:v>
                </c:pt>
                <c:pt idx="2880">
                  <c:v>1.2826999999999998E-2</c:v>
                </c:pt>
                <c:pt idx="2881">
                  <c:v>1.2826999999999998E-2</c:v>
                </c:pt>
                <c:pt idx="2882">
                  <c:v>1.2826999999999998E-2</c:v>
                </c:pt>
                <c:pt idx="2883">
                  <c:v>1.2826999999999998E-2</c:v>
                </c:pt>
                <c:pt idx="2884">
                  <c:v>1.2826999999999998E-2</c:v>
                </c:pt>
                <c:pt idx="2885">
                  <c:v>1.2826999999999998E-2</c:v>
                </c:pt>
                <c:pt idx="2886">
                  <c:v>1.2826999999999998E-2</c:v>
                </c:pt>
                <c:pt idx="2887">
                  <c:v>1.2826999999999998E-2</c:v>
                </c:pt>
                <c:pt idx="2888">
                  <c:v>1.2826999999999998E-2</c:v>
                </c:pt>
                <c:pt idx="2889">
                  <c:v>2.9590999999999999E-2</c:v>
                </c:pt>
                <c:pt idx="2890">
                  <c:v>2.9590999999999999E-2</c:v>
                </c:pt>
                <c:pt idx="2891">
                  <c:v>2.9590999999999999E-2</c:v>
                </c:pt>
                <c:pt idx="2892">
                  <c:v>2.9590999999999999E-2</c:v>
                </c:pt>
                <c:pt idx="2893">
                  <c:v>2.9590999999999999E-2</c:v>
                </c:pt>
                <c:pt idx="2894">
                  <c:v>2.9590999999999999E-2</c:v>
                </c:pt>
                <c:pt idx="2895">
                  <c:v>2.9590999999999999E-2</c:v>
                </c:pt>
                <c:pt idx="2896">
                  <c:v>2.9590999999999999E-2</c:v>
                </c:pt>
                <c:pt idx="2897">
                  <c:v>2.9590999999999999E-2</c:v>
                </c:pt>
                <c:pt idx="2898">
                  <c:v>2.9590999999999999E-2</c:v>
                </c:pt>
                <c:pt idx="2899">
                  <c:v>2.9590999999999999E-2</c:v>
                </c:pt>
                <c:pt idx="2900">
                  <c:v>2.9590999999999999E-2</c:v>
                </c:pt>
                <c:pt idx="2901">
                  <c:v>2.9590999999999999E-2</c:v>
                </c:pt>
                <c:pt idx="2902">
                  <c:v>2.9590999999999999E-2</c:v>
                </c:pt>
                <c:pt idx="2903">
                  <c:v>2.9590999999999999E-2</c:v>
                </c:pt>
                <c:pt idx="2904">
                  <c:v>2.9590999999999999E-2</c:v>
                </c:pt>
                <c:pt idx="2905">
                  <c:v>2.9590999999999999E-2</c:v>
                </c:pt>
                <c:pt idx="2906">
                  <c:v>2.9590999999999999E-2</c:v>
                </c:pt>
                <c:pt idx="2907">
                  <c:v>2.9590999999999999E-2</c:v>
                </c:pt>
                <c:pt idx="2908">
                  <c:v>2.9590999999999999E-2</c:v>
                </c:pt>
                <c:pt idx="2909">
                  <c:v>2.9590999999999999E-2</c:v>
                </c:pt>
                <c:pt idx="2910">
                  <c:v>2.9590999999999999E-2</c:v>
                </c:pt>
                <c:pt idx="2911">
                  <c:v>2.9590999999999999E-2</c:v>
                </c:pt>
                <c:pt idx="2912">
                  <c:v>2.9590999999999999E-2</c:v>
                </c:pt>
                <c:pt idx="2913">
                  <c:v>2.9590999999999999E-2</c:v>
                </c:pt>
                <c:pt idx="2914">
                  <c:v>2.9590999999999999E-2</c:v>
                </c:pt>
                <c:pt idx="2915">
                  <c:v>2.9590999999999999E-2</c:v>
                </c:pt>
                <c:pt idx="2916">
                  <c:v>2.9590999999999999E-2</c:v>
                </c:pt>
                <c:pt idx="2917">
                  <c:v>2.9590999999999999E-2</c:v>
                </c:pt>
                <c:pt idx="2918">
                  <c:v>2.9590999999999999E-2</c:v>
                </c:pt>
                <c:pt idx="2919">
                  <c:v>2.9590999999999999E-2</c:v>
                </c:pt>
                <c:pt idx="2920">
                  <c:v>2.9590999999999999E-2</c:v>
                </c:pt>
                <c:pt idx="2921">
                  <c:v>2.9590999999999999E-2</c:v>
                </c:pt>
                <c:pt idx="2922">
                  <c:v>2.9590999999999999E-2</c:v>
                </c:pt>
                <c:pt idx="2923">
                  <c:v>2.9590999999999999E-2</c:v>
                </c:pt>
                <c:pt idx="2924">
                  <c:v>2.9590999999999999E-2</c:v>
                </c:pt>
                <c:pt idx="2925">
                  <c:v>2.9590999999999999E-2</c:v>
                </c:pt>
                <c:pt idx="2926">
                  <c:v>2.9590999999999999E-2</c:v>
                </c:pt>
                <c:pt idx="2927">
                  <c:v>2.9590999999999999E-2</c:v>
                </c:pt>
                <c:pt idx="2928">
                  <c:v>2.9590999999999999E-2</c:v>
                </c:pt>
                <c:pt idx="2929">
                  <c:v>2.9590999999999999E-2</c:v>
                </c:pt>
                <c:pt idx="2930">
                  <c:v>2.9590999999999999E-2</c:v>
                </c:pt>
                <c:pt idx="2931">
                  <c:v>2.9590999999999999E-2</c:v>
                </c:pt>
                <c:pt idx="2932">
                  <c:v>2.9590999999999999E-2</c:v>
                </c:pt>
                <c:pt idx="2933">
                  <c:v>2.9590999999999999E-2</c:v>
                </c:pt>
                <c:pt idx="2934">
                  <c:v>2.9590999999999999E-2</c:v>
                </c:pt>
                <c:pt idx="2935">
                  <c:v>2.9590999999999999E-2</c:v>
                </c:pt>
                <c:pt idx="2936">
                  <c:v>2.9590999999999999E-2</c:v>
                </c:pt>
                <c:pt idx="2937">
                  <c:v>2.9590999999999999E-2</c:v>
                </c:pt>
                <c:pt idx="2938">
                  <c:v>2.9590999999999999E-2</c:v>
                </c:pt>
                <c:pt idx="2939">
                  <c:v>2.9590999999999999E-2</c:v>
                </c:pt>
                <c:pt idx="2940">
                  <c:v>2.9590999999999999E-2</c:v>
                </c:pt>
                <c:pt idx="2941">
                  <c:v>1.4732E-2</c:v>
                </c:pt>
                <c:pt idx="2942">
                  <c:v>1.4732E-2</c:v>
                </c:pt>
                <c:pt idx="2943">
                  <c:v>1.4732E-2</c:v>
                </c:pt>
                <c:pt idx="2944">
                  <c:v>1.4732E-2</c:v>
                </c:pt>
                <c:pt idx="2945">
                  <c:v>1.4732E-2</c:v>
                </c:pt>
                <c:pt idx="2946">
                  <c:v>1.4732E-2</c:v>
                </c:pt>
                <c:pt idx="2947">
                  <c:v>1.4732E-2</c:v>
                </c:pt>
                <c:pt idx="2948">
                  <c:v>1.4732E-2</c:v>
                </c:pt>
                <c:pt idx="2949">
                  <c:v>1.4732E-2</c:v>
                </c:pt>
                <c:pt idx="2950">
                  <c:v>1.4732E-2</c:v>
                </c:pt>
                <c:pt idx="2951">
                  <c:v>1.4732E-2</c:v>
                </c:pt>
                <c:pt idx="2952">
                  <c:v>1.4732E-2</c:v>
                </c:pt>
                <c:pt idx="2953">
                  <c:v>1.4732E-2</c:v>
                </c:pt>
                <c:pt idx="2954">
                  <c:v>1.4732E-2</c:v>
                </c:pt>
                <c:pt idx="2955">
                  <c:v>1.4732E-2</c:v>
                </c:pt>
                <c:pt idx="2956">
                  <c:v>1.4732E-2</c:v>
                </c:pt>
                <c:pt idx="2957">
                  <c:v>1.4732E-2</c:v>
                </c:pt>
                <c:pt idx="2958">
                  <c:v>1.4732E-2</c:v>
                </c:pt>
                <c:pt idx="2959">
                  <c:v>1.4732E-2</c:v>
                </c:pt>
                <c:pt idx="2960">
                  <c:v>1.4732E-2</c:v>
                </c:pt>
                <c:pt idx="2961">
                  <c:v>1.4732E-2</c:v>
                </c:pt>
                <c:pt idx="2962">
                  <c:v>1.4732E-2</c:v>
                </c:pt>
                <c:pt idx="2963">
                  <c:v>1.4732E-2</c:v>
                </c:pt>
                <c:pt idx="2964">
                  <c:v>1.4732E-2</c:v>
                </c:pt>
                <c:pt idx="2965">
                  <c:v>1.4732E-2</c:v>
                </c:pt>
                <c:pt idx="2966">
                  <c:v>1.4732E-2</c:v>
                </c:pt>
                <c:pt idx="2967">
                  <c:v>1.4732E-2</c:v>
                </c:pt>
                <c:pt idx="2968">
                  <c:v>1.4732E-2</c:v>
                </c:pt>
                <c:pt idx="2969">
                  <c:v>1.4732E-2</c:v>
                </c:pt>
                <c:pt idx="2970">
                  <c:v>1.4732E-2</c:v>
                </c:pt>
                <c:pt idx="2971">
                  <c:v>1.4732E-2</c:v>
                </c:pt>
                <c:pt idx="2972">
                  <c:v>1.4732E-2</c:v>
                </c:pt>
                <c:pt idx="2973">
                  <c:v>1.4732E-2</c:v>
                </c:pt>
                <c:pt idx="2974">
                  <c:v>1.4732E-2</c:v>
                </c:pt>
                <c:pt idx="2975">
                  <c:v>1.4732E-2</c:v>
                </c:pt>
                <c:pt idx="2976">
                  <c:v>1.4732E-2</c:v>
                </c:pt>
                <c:pt idx="2977">
                  <c:v>1.4732E-2</c:v>
                </c:pt>
                <c:pt idx="2978">
                  <c:v>1.4732E-2</c:v>
                </c:pt>
                <c:pt idx="2979">
                  <c:v>1.4732E-2</c:v>
                </c:pt>
                <c:pt idx="2980">
                  <c:v>1.4732E-2</c:v>
                </c:pt>
                <c:pt idx="2981">
                  <c:v>1.4732E-2</c:v>
                </c:pt>
                <c:pt idx="2982">
                  <c:v>1.4732E-2</c:v>
                </c:pt>
                <c:pt idx="2983">
                  <c:v>1.4732E-2</c:v>
                </c:pt>
                <c:pt idx="2984">
                  <c:v>1.4732E-2</c:v>
                </c:pt>
                <c:pt idx="2985">
                  <c:v>1.4732E-2</c:v>
                </c:pt>
                <c:pt idx="2986">
                  <c:v>1.4732E-2</c:v>
                </c:pt>
                <c:pt idx="2987">
                  <c:v>1.4732E-2</c:v>
                </c:pt>
                <c:pt idx="2988">
                  <c:v>1.4732E-2</c:v>
                </c:pt>
                <c:pt idx="2989">
                  <c:v>1.4732E-2</c:v>
                </c:pt>
                <c:pt idx="2990">
                  <c:v>1.4732E-2</c:v>
                </c:pt>
                <c:pt idx="2991">
                  <c:v>1.4732E-2</c:v>
                </c:pt>
                <c:pt idx="2992">
                  <c:v>1.4732E-2</c:v>
                </c:pt>
                <c:pt idx="2993">
                  <c:v>1.4732E-2</c:v>
                </c:pt>
                <c:pt idx="2994">
                  <c:v>1.4732E-2</c:v>
                </c:pt>
                <c:pt idx="2995">
                  <c:v>1.4732E-2</c:v>
                </c:pt>
                <c:pt idx="2996">
                  <c:v>1.4732E-2</c:v>
                </c:pt>
                <c:pt idx="2997">
                  <c:v>1.4732E-2</c:v>
                </c:pt>
                <c:pt idx="2998">
                  <c:v>1.4732E-2</c:v>
                </c:pt>
                <c:pt idx="2999">
                  <c:v>1.4732E-2</c:v>
                </c:pt>
                <c:pt idx="3000">
                  <c:v>1.4732E-2</c:v>
                </c:pt>
                <c:pt idx="3001">
                  <c:v>1.4732E-2</c:v>
                </c:pt>
                <c:pt idx="3002">
                  <c:v>1.4732E-2</c:v>
                </c:pt>
                <c:pt idx="3003">
                  <c:v>1.4732E-2</c:v>
                </c:pt>
                <c:pt idx="3004">
                  <c:v>1.4732E-2</c:v>
                </c:pt>
                <c:pt idx="3005">
                  <c:v>1.4732E-2</c:v>
                </c:pt>
                <c:pt idx="3006">
                  <c:v>1.6001999999999999E-2</c:v>
                </c:pt>
                <c:pt idx="3007">
                  <c:v>1.6001999999999999E-2</c:v>
                </c:pt>
                <c:pt idx="3008">
                  <c:v>1.6001999999999999E-2</c:v>
                </c:pt>
                <c:pt idx="3009">
                  <c:v>1.6001999999999999E-2</c:v>
                </c:pt>
                <c:pt idx="3010">
                  <c:v>1.6001999999999999E-2</c:v>
                </c:pt>
                <c:pt idx="3011">
                  <c:v>1.6001999999999999E-2</c:v>
                </c:pt>
                <c:pt idx="3012">
                  <c:v>1.6001999999999999E-2</c:v>
                </c:pt>
                <c:pt idx="3013">
                  <c:v>1.6001999999999999E-2</c:v>
                </c:pt>
                <c:pt idx="3014">
                  <c:v>1.6001999999999999E-2</c:v>
                </c:pt>
                <c:pt idx="3015">
                  <c:v>1.6001999999999999E-2</c:v>
                </c:pt>
                <c:pt idx="3016">
                  <c:v>1.6001999999999999E-2</c:v>
                </c:pt>
                <c:pt idx="3017">
                  <c:v>1.6001999999999999E-2</c:v>
                </c:pt>
                <c:pt idx="3018">
                  <c:v>1.6001999999999999E-2</c:v>
                </c:pt>
                <c:pt idx="3019">
                  <c:v>1.6001999999999999E-2</c:v>
                </c:pt>
                <c:pt idx="3020">
                  <c:v>1.6001999999999999E-2</c:v>
                </c:pt>
                <c:pt idx="3021">
                  <c:v>1.6001999999999999E-2</c:v>
                </c:pt>
                <c:pt idx="3022">
                  <c:v>1.6001999999999999E-2</c:v>
                </c:pt>
                <c:pt idx="3023">
                  <c:v>1.6001999999999999E-2</c:v>
                </c:pt>
                <c:pt idx="3024">
                  <c:v>1.6001999999999999E-2</c:v>
                </c:pt>
                <c:pt idx="3025">
                  <c:v>1.6001999999999999E-2</c:v>
                </c:pt>
                <c:pt idx="3026">
                  <c:v>1.6001999999999999E-2</c:v>
                </c:pt>
                <c:pt idx="3027">
                  <c:v>1.6001999999999999E-2</c:v>
                </c:pt>
                <c:pt idx="3028">
                  <c:v>1.6001999999999999E-2</c:v>
                </c:pt>
                <c:pt idx="3029">
                  <c:v>1.6001999999999999E-2</c:v>
                </c:pt>
                <c:pt idx="3030">
                  <c:v>1.6001999999999999E-2</c:v>
                </c:pt>
                <c:pt idx="3031">
                  <c:v>1.6001999999999999E-2</c:v>
                </c:pt>
                <c:pt idx="3032">
                  <c:v>1.6001999999999999E-2</c:v>
                </c:pt>
                <c:pt idx="3033">
                  <c:v>1.6001999999999999E-2</c:v>
                </c:pt>
                <c:pt idx="3034">
                  <c:v>1.6001999999999999E-2</c:v>
                </c:pt>
                <c:pt idx="3035">
                  <c:v>1.6001999999999999E-2</c:v>
                </c:pt>
                <c:pt idx="3036">
                  <c:v>1.6001999999999999E-2</c:v>
                </c:pt>
                <c:pt idx="3037">
                  <c:v>1.6001999999999999E-2</c:v>
                </c:pt>
                <c:pt idx="3038">
                  <c:v>1.6001999999999999E-2</c:v>
                </c:pt>
                <c:pt idx="3039">
                  <c:v>1.6001999999999999E-2</c:v>
                </c:pt>
                <c:pt idx="3040">
                  <c:v>1.6001999999999999E-2</c:v>
                </c:pt>
                <c:pt idx="3041">
                  <c:v>1.6001999999999999E-2</c:v>
                </c:pt>
                <c:pt idx="3042">
                  <c:v>1.6001999999999999E-2</c:v>
                </c:pt>
                <c:pt idx="3043">
                  <c:v>1.6001999999999999E-2</c:v>
                </c:pt>
                <c:pt idx="3044">
                  <c:v>1.6001999999999999E-2</c:v>
                </c:pt>
                <c:pt idx="3045">
                  <c:v>1.6001999999999999E-2</c:v>
                </c:pt>
                <c:pt idx="3046">
                  <c:v>1.6001999999999999E-2</c:v>
                </c:pt>
                <c:pt idx="3047">
                  <c:v>1.6001999999999999E-2</c:v>
                </c:pt>
                <c:pt idx="3048">
                  <c:v>1.6001999999999999E-2</c:v>
                </c:pt>
                <c:pt idx="3049">
                  <c:v>1.6001999999999999E-2</c:v>
                </c:pt>
                <c:pt idx="3050">
                  <c:v>1.6001999999999999E-2</c:v>
                </c:pt>
                <c:pt idx="3051">
                  <c:v>1.6001999999999999E-2</c:v>
                </c:pt>
                <c:pt idx="3052">
                  <c:v>1.6001999999999999E-2</c:v>
                </c:pt>
                <c:pt idx="3053">
                  <c:v>1.6001999999999999E-2</c:v>
                </c:pt>
                <c:pt idx="3054">
                  <c:v>1.6001999999999999E-2</c:v>
                </c:pt>
                <c:pt idx="3055">
                  <c:v>1.6001999999999999E-2</c:v>
                </c:pt>
                <c:pt idx="3056">
                  <c:v>1.6001999999999999E-2</c:v>
                </c:pt>
                <c:pt idx="3057">
                  <c:v>1.6001999999999999E-2</c:v>
                </c:pt>
                <c:pt idx="3058">
                  <c:v>1.6001999999999999E-2</c:v>
                </c:pt>
                <c:pt idx="3059">
                  <c:v>1.6001999999999999E-2</c:v>
                </c:pt>
                <c:pt idx="3060">
                  <c:v>1.6001999999999999E-2</c:v>
                </c:pt>
                <c:pt idx="3061">
                  <c:v>1.6001999999999999E-2</c:v>
                </c:pt>
                <c:pt idx="3062">
                  <c:v>1.6001999999999999E-2</c:v>
                </c:pt>
                <c:pt idx="3063">
                  <c:v>1.6001999999999999E-2</c:v>
                </c:pt>
                <c:pt idx="3064">
                  <c:v>1.6001999999999999E-2</c:v>
                </c:pt>
                <c:pt idx="3065">
                  <c:v>1.6001999999999999E-2</c:v>
                </c:pt>
                <c:pt idx="3066">
                  <c:v>1.6001999999999999E-2</c:v>
                </c:pt>
                <c:pt idx="3067">
                  <c:v>1.6001999999999999E-2</c:v>
                </c:pt>
                <c:pt idx="3068">
                  <c:v>1.6001999999999999E-2</c:v>
                </c:pt>
                <c:pt idx="3069">
                  <c:v>1.6001999999999999E-2</c:v>
                </c:pt>
                <c:pt idx="3070">
                  <c:v>1.6001999999999999E-2</c:v>
                </c:pt>
                <c:pt idx="3071">
                  <c:v>1.6001999999999999E-2</c:v>
                </c:pt>
                <c:pt idx="3072">
                  <c:v>1.6001999999999999E-2</c:v>
                </c:pt>
                <c:pt idx="3073">
                  <c:v>1.6001999999999999E-2</c:v>
                </c:pt>
                <c:pt idx="3074">
                  <c:v>1.6001999999999999E-2</c:v>
                </c:pt>
                <c:pt idx="3075">
                  <c:v>1.6001999999999999E-2</c:v>
                </c:pt>
                <c:pt idx="3076">
                  <c:v>1.6001999999999999E-2</c:v>
                </c:pt>
                <c:pt idx="3077">
                  <c:v>1.6001999999999999E-2</c:v>
                </c:pt>
                <c:pt idx="3078">
                  <c:v>1.6001999999999999E-2</c:v>
                </c:pt>
                <c:pt idx="3079">
                  <c:v>1.6001999999999999E-2</c:v>
                </c:pt>
                <c:pt idx="3080">
                  <c:v>1.6001999999999999E-2</c:v>
                </c:pt>
                <c:pt idx="3081">
                  <c:v>1.6001999999999999E-2</c:v>
                </c:pt>
                <c:pt idx="3082">
                  <c:v>1.6001999999999999E-2</c:v>
                </c:pt>
                <c:pt idx="3083">
                  <c:v>1.6001999999999999E-2</c:v>
                </c:pt>
                <c:pt idx="3084">
                  <c:v>1.6001999999999999E-2</c:v>
                </c:pt>
                <c:pt idx="3085">
                  <c:v>1.6001999999999999E-2</c:v>
                </c:pt>
                <c:pt idx="3086">
                  <c:v>1.6001999999999999E-2</c:v>
                </c:pt>
                <c:pt idx="3087">
                  <c:v>1.6001999999999999E-2</c:v>
                </c:pt>
                <c:pt idx="3088">
                  <c:v>1.6001999999999999E-2</c:v>
                </c:pt>
                <c:pt idx="3089">
                  <c:v>1.6001999999999999E-2</c:v>
                </c:pt>
                <c:pt idx="3090">
                  <c:v>1.6001999999999999E-2</c:v>
                </c:pt>
                <c:pt idx="3091">
                  <c:v>1.6001999999999999E-2</c:v>
                </c:pt>
                <c:pt idx="3092">
                  <c:v>1.6001999999999999E-2</c:v>
                </c:pt>
                <c:pt idx="3093">
                  <c:v>1.6001999999999999E-2</c:v>
                </c:pt>
                <c:pt idx="3094">
                  <c:v>1.6001999999999999E-2</c:v>
                </c:pt>
                <c:pt idx="3095">
                  <c:v>1.6001999999999999E-2</c:v>
                </c:pt>
                <c:pt idx="3096">
                  <c:v>1.6001999999999999E-2</c:v>
                </c:pt>
                <c:pt idx="3097">
                  <c:v>1.6001999999999999E-2</c:v>
                </c:pt>
                <c:pt idx="3098">
                  <c:v>1.6001999999999999E-2</c:v>
                </c:pt>
                <c:pt idx="3099">
                  <c:v>1.6001999999999999E-2</c:v>
                </c:pt>
                <c:pt idx="3100">
                  <c:v>1.6001999999999999E-2</c:v>
                </c:pt>
                <c:pt idx="3101">
                  <c:v>1.6001999999999999E-2</c:v>
                </c:pt>
                <c:pt idx="3102">
                  <c:v>1.6001999999999999E-2</c:v>
                </c:pt>
                <c:pt idx="3103">
                  <c:v>1.6001999999999999E-2</c:v>
                </c:pt>
                <c:pt idx="3104">
                  <c:v>1.6001999999999999E-2</c:v>
                </c:pt>
                <c:pt idx="3105">
                  <c:v>1.6001999999999999E-2</c:v>
                </c:pt>
                <c:pt idx="3106">
                  <c:v>1.6001999999999999E-2</c:v>
                </c:pt>
                <c:pt idx="3107">
                  <c:v>1.6001999999999999E-2</c:v>
                </c:pt>
                <c:pt idx="3108">
                  <c:v>1.6001999999999999E-2</c:v>
                </c:pt>
                <c:pt idx="3109">
                  <c:v>1.6001999999999999E-2</c:v>
                </c:pt>
                <c:pt idx="3110">
                  <c:v>1.6001999999999999E-2</c:v>
                </c:pt>
                <c:pt idx="3111">
                  <c:v>1.6001999999999999E-2</c:v>
                </c:pt>
                <c:pt idx="3112">
                  <c:v>1.6001999999999999E-2</c:v>
                </c:pt>
                <c:pt idx="3113">
                  <c:v>1.6001999999999999E-2</c:v>
                </c:pt>
                <c:pt idx="3114">
                  <c:v>1.6001999999999999E-2</c:v>
                </c:pt>
                <c:pt idx="3115">
                  <c:v>1.6001999999999999E-2</c:v>
                </c:pt>
                <c:pt idx="3116">
                  <c:v>1.6001999999999999E-2</c:v>
                </c:pt>
                <c:pt idx="3117">
                  <c:v>1.6001999999999999E-2</c:v>
                </c:pt>
                <c:pt idx="3118">
                  <c:v>1.6001999999999999E-2</c:v>
                </c:pt>
                <c:pt idx="3119">
                  <c:v>1.6001999999999999E-2</c:v>
                </c:pt>
                <c:pt idx="3120">
                  <c:v>1.6001999999999999E-2</c:v>
                </c:pt>
                <c:pt idx="3121">
                  <c:v>1.6001999999999999E-2</c:v>
                </c:pt>
                <c:pt idx="3122">
                  <c:v>1.6001999999999999E-2</c:v>
                </c:pt>
                <c:pt idx="3123">
                  <c:v>1.6001999999999999E-2</c:v>
                </c:pt>
                <c:pt idx="3124">
                  <c:v>1.6001999999999999E-2</c:v>
                </c:pt>
                <c:pt idx="3125">
                  <c:v>1.6001999999999999E-2</c:v>
                </c:pt>
                <c:pt idx="3126">
                  <c:v>1.6001999999999999E-2</c:v>
                </c:pt>
                <c:pt idx="3127">
                  <c:v>1.6001999999999999E-2</c:v>
                </c:pt>
                <c:pt idx="3128">
                  <c:v>1.6001999999999999E-2</c:v>
                </c:pt>
                <c:pt idx="3129">
                  <c:v>1.6001999999999999E-2</c:v>
                </c:pt>
                <c:pt idx="3130">
                  <c:v>1.6001999999999999E-2</c:v>
                </c:pt>
                <c:pt idx="3131">
                  <c:v>1.6001999999999999E-2</c:v>
                </c:pt>
                <c:pt idx="3132">
                  <c:v>1.6001999999999999E-2</c:v>
                </c:pt>
                <c:pt idx="3133">
                  <c:v>1.6001999999999999E-2</c:v>
                </c:pt>
                <c:pt idx="3134">
                  <c:v>1.6001999999999999E-2</c:v>
                </c:pt>
                <c:pt idx="3135">
                  <c:v>1.6001999999999999E-2</c:v>
                </c:pt>
                <c:pt idx="3136">
                  <c:v>1.6001999999999999E-2</c:v>
                </c:pt>
                <c:pt idx="3137">
                  <c:v>1.6001999999999999E-2</c:v>
                </c:pt>
                <c:pt idx="3138">
                  <c:v>1.6001999999999999E-2</c:v>
                </c:pt>
                <c:pt idx="3139">
                  <c:v>1.6001999999999999E-2</c:v>
                </c:pt>
                <c:pt idx="3140">
                  <c:v>1.6001999999999999E-2</c:v>
                </c:pt>
                <c:pt idx="3141">
                  <c:v>1.6001999999999999E-2</c:v>
                </c:pt>
                <c:pt idx="3142">
                  <c:v>1.6001999999999999E-2</c:v>
                </c:pt>
                <c:pt idx="3143">
                  <c:v>1.6001999999999999E-2</c:v>
                </c:pt>
                <c:pt idx="3144">
                  <c:v>1.6001999999999999E-2</c:v>
                </c:pt>
                <c:pt idx="3145">
                  <c:v>1.6001999999999999E-2</c:v>
                </c:pt>
                <c:pt idx="3146">
                  <c:v>1.6001999999999999E-2</c:v>
                </c:pt>
                <c:pt idx="3147">
                  <c:v>1.6001999999999999E-2</c:v>
                </c:pt>
                <c:pt idx="3148">
                  <c:v>1.6001999999999999E-2</c:v>
                </c:pt>
                <c:pt idx="3149">
                  <c:v>1.6001999999999999E-2</c:v>
                </c:pt>
                <c:pt idx="3150">
                  <c:v>1.6001999999999999E-2</c:v>
                </c:pt>
                <c:pt idx="3151">
                  <c:v>1.6001999999999999E-2</c:v>
                </c:pt>
                <c:pt idx="3152">
                  <c:v>1.6001999999999999E-2</c:v>
                </c:pt>
                <c:pt idx="3153">
                  <c:v>1.6001999999999999E-2</c:v>
                </c:pt>
                <c:pt idx="3154">
                  <c:v>1.6001999999999999E-2</c:v>
                </c:pt>
                <c:pt idx="3155">
                  <c:v>1.6001999999999999E-2</c:v>
                </c:pt>
                <c:pt idx="3156">
                  <c:v>1.6001999999999999E-2</c:v>
                </c:pt>
                <c:pt idx="3157">
                  <c:v>1.6001999999999999E-2</c:v>
                </c:pt>
                <c:pt idx="3158">
                  <c:v>1.6001999999999999E-2</c:v>
                </c:pt>
                <c:pt idx="3159">
                  <c:v>1.6001999999999999E-2</c:v>
                </c:pt>
                <c:pt idx="3160">
                  <c:v>1.6001999999999999E-2</c:v>
                </c:pt>
                <c:pt idx="3161">
                  <c:v>1.6001999999999999E-2</c:v>
                </c:pt>
                <c:pt idx="3162">
                  <c:v>1.6001999999999999E-2</c:v>
                </c:pt>
                <c:pt idx="3163">
                  <c:v>1.6001999999999999E-2</c:v>
                </c:pt>
                <c:pt idx="3164">
                  <c:v>1.6001999999999999E-2</c:v>
                </c:pt>
                <c:pt idx="3165">
                  <c:v>1.6001999999999999E-2</c:v>
                </c:pt>
                <c:pt idx="3166">
                  <c:v>1.6001999999999999E-2</c:v>
                </c:pt>
                <c:pt idx="3167">
                  <c:v>1.6001999999999999E-2</c:v>
                </c:pt>
                <c:pt idx="3168">
                  <c:v>1.6001999999999999E-2</c:v>
                </c:pt>
                <c:pt idx="3169">
                  <c:v>1.6001999999999999E-2</c:v>
                </c:pt>
                <c:pt idx="3170">
                  <c:v>1.6001999999999999E-2</c:v>
                </c:pt>
                <c:pt idx="3171">
                  <c:v>1.6001999999999999E-2</c:v>
                </c:pt>
                <c:pt idx="3172">
                  <c:v>1.6001999999999999E-2</c:v>
                </c:pt>
                <c:pt idx="3173">
                  <c:v>1.6001999999999999E-2</c:v>
                </c:pt>
                <c:pt idx="3174">
                  <c:v>1.6001999999999999E-2</c:v>
                </c:pt>
                <c:pt idx="3175">
                  <c:v>1.6001999999999999E-2</c:v>
                </c:pt>
                <c:pt idx="3176">
                  <c:v>1.6001999999999999E-2</c:v>
                </c:pt>
                <c:pt idx="3177">
                  <c:v>1.6001999999999999E-2</c:v>
                </c:pt>
                <c:pt idx="3178">
                  <c:v>1.6001999999999999E-2</c:v>
                </c:pt>
                <c:pt idx="3179">
                  <c:v>1.6001999999999999E-2</c:v>
                </c:pt>
                <c:pt idx="3180">
                  <c:v>1.6001999999999999E-2</c:v>
                </c:pt>
                <c:pt idx="3181">
                  <c:v>1.6001999999999999E-2</c:v>
                </c:pt>
                <c:pt idx="3182">
                  <c:v>1.6001999999999999E-2</c:v>
                </c:pt>
                <c:pt idx="3183">
                  <c:v>1.6001999999999999E-2</c:v>
                </c:pt>
                <c:pt idx="3184">
                  <c:v>1.6001999999999999E-2</c:v>
                </c:pt>
                <c:pt idx="3185">
                  <c:v>1.6001999999999999E-2</c:v>
                </c:pt>
                <c:pt idx="3186">
                  <c:v>1.6001999999999999E-2</c:v>
                </c:pt>
                <c:pt idx="3187">
                  <c:v>1.6001999999999999E-2</c:v>
                </c:pt>
                <c:pt idx="3188">
                  <c:v>1.6001999999999999E-2</c:v>
                </c:pt>
                <c:pt idx="3189">
                  <c:v>1.6001999999999999E-2</c:v>
                </c:pt>
                <c:pt idx="3190">
                  <c:v>1.6001999999999999E-2</c:v>
                </c:pt>
                <c:pt idx="3191">
                  <c:v>1.6001999999999999E-2</c:v>
                </c:pt>
                <c:pt idx="3192">
                  <c:v>1.6001999999999999E-2</c:v>
                </c:pt>
                <c:pt idx="3193">
                  <c:v>1.6001999999999999E-2</c:v>
                </c:pt>
                <c:pt idx="3194">
                  <c:v>1.6001999999999999E-2</c:v>
                </c:pt>
                <c:pt idx="3195">
                  <c:v>1.6001999999999999E-2</c:v>
                </c:pt>
                <c:pt idx="3196">
                  <c:v>1.6001999999999999E-2</c:v>
                </c:pt>
                <c:pt idx="3197">
                  <c:v>1.6001999999999999E-2</c:v>
                </c:pt>
                <c:pt idx="3198">
                  <c:v>1.6001999999999999E-2</c:v>
                </c:pt>
                <c:pt idx="3199">
                  <c:v>1.6001999999999999E-2</c:v>
                </c:pt>
                <c:pt idx="3200">
                  <c:v>1.6001999999999999E-2</c:v>
                </c:pt>
                <c:pt idx="3201">
                  <c:v>1.6001999999999999E-2</c:v>
                </c:pt>
                <c:pt idx="3202">
                  <c:v>1.6001999999999999E-2</c:v>
                </c:pt>
                <c:pt idx="3203">
                  <c:v>1.6001999999999999E-2</c:v>
                </c:pt>
                <c:pt idx="3204">
                  <c:v>1.6001999999999999E-2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1.1048999999999998E-2</c:v>
                </c:pt>
                <c:pt idx="3231">
                  <c:v>1.1048999999999998E-2</c:v>
                </c:pt>
                <c:pt idx="3232">
                  <c:v>1.1048999999999998E-2</c:v>
                </c:pt>
                <c:pt idx="3233">
                  <c:v>1.1048999999999998E-2</c:v>
                </c:pt>
                <c:pt idx="3234">
                  <c:v>1.1048999999999998E-2</c:v>
                </c:pt>
                <c:pt idx="3235">
                  <c:v>1.1048999999999998E-2</c:v>
                </c:pt>
                <c:pt idx="3236">
                  <c:v>1.1048999999999998E-2</c:v>
                </c:pt>
                <c:pt idx="3237">
                  <c:v>1.1048999999999998E-2</c:v>
                </c:pt>
                <c:pt idx="3238">
                  <c:v>1.1048999999999998E-2</c:v>
                </c:pt>
                <c:pt idx="3239">
                  <c:v>1.1048999999999998E-2</c:v>
                </c:pt>
                <c:pt idx="3240">
                  <c:v>1.1048999999999998E-2</c:v>
                </c:pt>
                <c:pt idx="3241">
                  <c:v>1.1048999999999998E-2</c:v>
                </c:pt>
                <c:pt idx="3242">
                  <c:v>1.1048999999999998E-2</c:v>
                </c:pt>
                <c:pt idx="3243">
                  <c:v>1.1048999999999998E-2</c:v>
                </c:pt>
                <c:pt idx="3244">
                  <c:v>1.1048999999999998E-2</c:v>
                </c:pt>
                <c:pt idx="3245">
                  <c:v>1.1048999999999998E-2</c:v>
                </c:pt>
                <c:pt idx="3246">
                  <c:v>1.1048999999999998E-2</c:v>
                </c:pt>
                <c:pt idx="3247">
                  <c:v>1.1048999999999998E-2</c:v>
                </c:pt>
                <c:pt idx="3248">
                  <c:v>1.1048999999999998E-2</c:v>
                </c:pt>
                <c:pt idx="3249">
                  <c:v>1.1048999999999998E-2</c:v>
                </c:pt>
                <c:pt idx="3250">
                  <c:v>1.1048999999999998E-2</c:v>
                </c:pt>
                <c:pt idx="3251">
                  <c:v>1.1048999999999998E-2</c:v>
                </c:pt>
                <c:pt idx="3252">
                  <c:v>1.1048999999999998E-2</c:v>
                </c:pt>
                <c:pt idx="3253">
                  <c:v>1.1048999999999998E-2</c:v>
                </c:pt>
                <c:pt idx="3254">
                  <c:v>1.1048999999999998E-2</c:v>
                </c:pt>
                <c:pt idx="3255">
                  <c:v>1.1048999999999998E-2</c:v>
                </c:pt>
                <c:pt idx="3256">
                  <c:v>1.1048999999999998E-2</c:v>
                </c:pt>
                <c:pt idx="3257">
                  <c:v>1.1048999999999998E-2</c:v>
                </c:pt>
                <c:pt idx="3258">
                  <c:v>1.1048999999999998E-2</c:v>
                </c:pt>
                <c:pt idx="3259">
                  <c:v>1.1048999999999998E-2</c:v>
                </c:pt>
                <c:pt idx="3260">
                  <c:v>1.1048999999999998E-2</c:v>
                </c:pt>
                <c:pt idx="3261">
                  <c:v>1.1048999999999998E-2</c:v>
                </c:pt>
                <c:pt idx="3262">
                  <c:v>1.1048999999999998E-2</c:v>
                </c:pt>
                <c:pt idx="3263">
                  <c:v>1.1048999999999998E-2</c:v>
                </c:pt>
                <c:pt idx="3264">
                  <c:v>1.1048999999999998E-2</c:v>
                </c:pt>
                <c:pt idx="3265">
                  <c:v>1.1048999999999998E-2</c:v>
                </c:pt>
                <c:pt idx="3266">
                  <c:v>1.1048999999999998E-2</c:v>
                </c:pt>
                <c:pt idx="3267">
                  <c:v>1.1048999999999998E-2</c:v>
                </c:pt>
                <c:pt idx="3268">
                  <c:v>1.1048999999999998E-2</c:v>
                </c:pt>
                <c:pt idx="3269">
                  <c:v>1.1048999999999998E-2</c:v>
                </c:pt>
                <c:pt idx="3270">
                  <c:v>1.1048999999999998E-2</c:v>
                </c:pt>
                <c:pt idx="3271">
                  <c:v>1.1048999999999998E-2</c:v>
                </c:pt>
                <c:pt idx="3272">
                  <c:v>1.1048999999999998E-2</c:v>
                </c:pt>
                <c:pt idx="3273">
                  <c:v>1.1048999999999998E-2</c:v>
                </c:pt>
                <c:pt idx="3274">
                  <c:v>1.1048999999999998E-2</c:v>
                </c:pt>
                <c:pt idx="3275">
                  <c:v>1.1048999999999998E-2</c:v>
                </c:pt>
                <c:pt idx="3276">
                  <c:v>1.1048999999999998E-2</c:v>
                </c:pt>
                <c:pt idx="3277">
                  <c:v>1.1048999999999998E-2</c:v>
                </c:pt>
                <c:pt idx="3278">
                  <c:v>1.1048999999999998E-2</c:v>
                </c:pt>
                <c:pt idx="3279">
                  <c:v>1.1048999999999998E-2</c:v>
                </c:pt>
                <c:pt idx="3280">
                  <c:v>1.1048999999999998E-2</c:v>
                </c:pt>
                <c:pt idx="3281">
                  <c:v>1.1048999999999998E-2</c:v>
                </c:pt>
                <c:pt idx="3282">
                  <c:v>1.1048999999999998E-2</c:v>
                </c:pt>
                <c:pt idx="3283">
                  <c:v>1.1048999999999998E-2</c:v>
                </c:pt>
                <c:pt idx="3284">
                  <c:v>1.1048999999999998E-2</c:v>
                </c:pt>
                <c:pt idx="3285">
                  <c:v>1.1048999999999998E-2</c:v>
                </c:pt>
                <c:pt idx="3286">
                  <c:v>1.1048999999999998E-2</c:v>
                </c:pt>
                <c:pt idx="3287">
                  <c:v>1.1048999999999998E-2</c:v>
                </c:pt>
                <c:pt idx="3288">
                  <c:v>1.1048999999999998E-2</c:v>
                </c:pt>
                <c:pt idx="3289">
                  <c:v>1.1048999999999998E-2</c:v>
                </c:pt>
                <c:pt idx="3290">
                  <c:v>1.1048999999999998E-2</c:v>
                </c:pt>
                <c:pt idx="3291">
                  <c:v>1.1048999999999998E-2</c:v>
                </c:pt>
                <c:pt idx="3292">
                  <c:v>1.1048999999999998E-2</c:v>
                </c:pt>
                <c:pt idx="3293">
                  <c:v>1.1048999999999998E-2</c:v>
                </c:pt>
                <c:pt idx="3294">
                  <c:v>1.1048999999999998E-2</c:v>
                </c:pt>
                <c:pt idx="3295">
                  <c:v>1.1048999999999998E-2</c:v>
                </c:pt>
                <c:pt idx="3296">
                  <c:v>1.1048999999999998E-2</c:v>
                </c:pt>
                <c:pt idx="3297">
                  <c:v>1.1048999999999998E-2</c:v>
                </c:pt>
                <c:pt idx="3298">
                  <c:v>1.1048999999999998E-2</c:v>
                </c:pt>
                <c:pt idx="3299">
                  <c:v>1.1048999999999998E-2</c:v>
                </c:pt>
                <c:pt idx="3300">
                  <c:v>1.1048999999999998E-2</c:v>
                </c:pt>
                <c:pt idx="3301">
                  <c:v>1.1048999999999998E-2</c:v>
                </c:pt>
                <c:pt idx="3302">
                  <c:v>1.1048999999999998E-2</c:v>
                </c:pt>
                <c:pt idx="3303">
                  <c:v>1.1048999999999998E-2</c:v>
                </c:pt>
                <c:pt idx="3304">
                  <c:v>1.1048999999999998E-2</c:v>
                </c:pt>
                <c:pt idx="3305">
                  <c:v>1.1048999999999998E-2</c:v>
                </c:pt>
                <c:pt idx="3306">
                  <c:v>1.1048999999999998E-2</c:v>
                </c:pt>
                <c:pt idx="3307">
                  <c:v>1.1048999999999998E-2</c:v>
                </c:pt>
                <c:pt idx="3308">
                  <c:v>1.1048999999999998E-2</c:v>
                </c:pt>
                <c:pt idx="3309">
                  <c:v>1.1048999999999998E-2</c:v>
                </c:pt>
                <c:pt idx="3310">
                  <c:v>1.1048999999999998E-2</c:v>
                </c:pt>
                <c:pt idx="3311">
                  <c:v>1.1048999999999998E-2</c:v>
                </c:pt>
                <c:pt idx="3312">
                  <c:v>1.1048999999999998E-2</c:v>
                </c:pt>
                <c:pt idx="3313">
                  <c:v>1.1048999999999998E-2</c:v>
                </c:pt>
                <c:pt idx="3314">
                  <c:v>1.1048999999999998E-2</c:v>
                </c:pt>
                <c:pt idx="3315">
                  <c:v>1.1048999999999998E-2</c:v>
                </c:pt>
                <c:pt idx="3316">
                  <c:v>1.1048999999999998E-2</c:v>
                </c:pt>
                <c:pt idx="3317">
                  <c:v>1.1048999999999998E-2</c:v>
                </c:pt>
                <c:pt idx="3318">
                  <c:v>1.1048999999999998E-2</c:v>
                </c:pt>
                <c:pt idx="3319">
                  <c:v>1.1048999999999998E-2</c:v>
                </c:pt>
                <c:pt idx="3320">
                  <c:v>1.1048999999999998E-2</c:v>
                </c:pt>
                <c:pt idx="3321">
                  <c:v>1.1048999999999998E-2</c:v>
                </c:pt>
                <c:pt idx="3322">
                  <c:v>1.1048999999999998E-2</c:v>
                </c:pt>
                <c:pt idx="3323">
                  <c:v>1.1048999999999998E-2</c:v>
                </c:pt>
                <c:pt idx="3324">
                  <c:v>1.1048999999999998E-2</c:v>
                </c:pt>
                <c:pt idx="3325">
                  <c:v>1.1048999999999998E-2</c:v>
                </c:pt>
                <c:pt idx="3326">
                  <c:v>1.1048999999999998E-2</c:v>
                </c:pt>
                <c:pt idx="3327">
                  <c:v>1.1048999999999998E-2</c:v>
                </c:pt>
                <c:pt idx="3328">
                  <c:v>1.1048999999999998E-2</c:v>
                </c:pt>
                <c:pt idx="3329">
                  <c:v>1.1048999999999998E-2</c:v>
                </c:pt>
                <c:pt idx="3330">
                  <c:v>1.1048999999999998E-2</c:v>
                </c:pt>
                <c:pt idx="3331">
                  <c:v>1.1048999999999998E-2</c:v>
                </c:pt>
                <c:pt idx="3332">
                  <c:v>1.1048999999999998E-2</c:v>
                </c:pt>
                <c:pt idx="3333">
                  <c:v>1.1048999999999998E-2</c:v>
                </c:pt>
                <c:pt idx="3334">
                  <c:v>1.1048999999999998E-2</c:v>
                </c:pt>
                <c:pt idx="3335">
                  <c:v>1.1048999999999998E-2</c:v>
                </c:pt>
                <c:pt idx="3336">
                  <c:v>1.1048999999999998E-2</c:v>
                </c:pt>
                <c:pt idx="3337">
                  <c:v>1.1048999999999998E-2</c:v>
                </c:pt>
                <c:pt idx="3338">
                  <c:v>1.1048999999999998E-2</c:v>
                </c:pt>
                <c:pt idx="3339">
                  <c:v>1.1048999999999998E-2</c:v>
                </c:pt>
                <c:pt idx="3340">
                  <c:v>1.1048999999999998E-2</c:v>
                </c:pt>
                <c:pt idx="3341">
                  <c:v>1.1048999999999998E-2</c:v>
                </c:pt>
                <c:pt idx="3342">
                  <c:v>1.1048999999999998E-2</c:v>
                </c:pt>
                <c:pt idx="3343">
                  <c:v>1.1048999999999998E-2</c:v>
                </c:pt>
                <c:pt idx="3344">
                  <c:v>1.1048999999999998E-2</c:v>
                </c:pt>
                <c:pt idx="3345">
                  <c:v>1.1048999999999998E-2</c:v>
                </c:pt>
                <c:pt idx="3346">
                  <c:v>1.1048999999999998E-2</c:v>
                </c:pt>
                <c:pt idx="3347">
                  <c:v>1.1048999999999998E-2</c:v>
                </c:pt>
                <c:pt idx="3348">
                  <c:v>1.1048999999999998E-2</c:v>
                </c:pt>
                <c:pt idx="3349">
                  <c:v>1.1048999999999998E-2</c:v>
                </c:pt>
                <c:pt idx="3350">
                  <c:v>1.1048999999999998E-2</c:v>
                </c:pt>
                <c:pt idx="3351">
                  <c:v>1.1048999999999998E-2</c:v>
                </c:pt>
                <c:pt idx="3352">
                  <c:v>1.2191999999999998E-2</c:v>
                </c:pt>
                <c:pt idx="3353">
                  <c:v>1.2191999999999998E-2</c:v>
                </c:pt>
                <c:pt idx="3354">
                  <c:v>1.2191999999999998E-2</c:v>
                </c:pt>
                <c:pt idx="3355">
                  <c:v>1.2191999999999998E-2</c:v>
                </c:pt>
                <c:pt idx="3356">
                  <c:v>1.2191999999999998E-2</c:v>
                </c:pt>
                <c:pt idx="3357">
                  <c:v>1.2191999999999998E-2</c:v>
                </c:pt>
                <c:pt idx="3358">
                  <c:v>1.2191999999999998E-2</c:v>
                </c:pt>
                <c:pt idx="3359">
                  <c:v>1.2191999999999998E-2</c:v>
                </c:pt>
                <c:pt idx="3360">
                  <c:v>1.2191999999999998E-2</c:v>
                </c:pt>
                <c:pt idx="3361">
                  <c:v>1.2191999999999998E-2</c:v>
                </c:pt>
                <c:pt idx="3362">
                  <c:v>1.2191999999999998E-2</c:v>
                </c:pt>
                <c:pt idx="3363">
                  <c:v>1.2191999999999998E-2</c:v>
                </c:pt>
                <c:pt idx="3364">
                  <c:v>1.2191999999999998E-2</c:v>
                </c:pt>
                <c:pt idx="3365">
                  <c:v>1.2191999999999998E-2</c:v>
                </c:pt>
                <c:pt idx="3366">
                  <c:v>1.2191999999999998E-2</c:v>
                </c:pt>
                <c:pt idx="3367">
                  <c:v>1.2191999999999998E-2</c:v>
                </c:pt>
                <c:pt idx="3368">
                  <c:v>1.2191999999999998E-2</c:v>
                </c:pt>
                <c:pt idx="3369">
                  <c:v>1.2191999999999998E-2</c:v>
                </c:pt>
                <c:pt idx="3370">
                  <c:v>1.2191999999999998E-2</c:v>
                </c:pt>
                <c:pt idx="3371">
                  <c:v>1.2191999999999998E-2</c:v>
                </c:pt>
                <c:pt idx="3372">
                  <c:v>1.2191999999999998E-2</c:v>
                </c:pt>
                <c:pt idx="3373">
                  <c:v>1.2191999999999998E-2</c:v>
                </c:pt>
                <c:pt idx="3374">
                  <c:v>1.2191999999999998E-2</c:v>
                </c:pt>
                <c:pt idx="3375">
                  <c:v>1.2191999999999998E-2</c:v>
                </c:pt>
                <c:pt idx="3376">
                  <c:v>1.2191999999999998E-2</c:v>
                </c:pt>
                <c:pt idx="3377">
                  <c:v>1.2191999999999998E-2</c:v>
                </c:pt>
                <c:pt idx="3378">
                  <c:v>1.2191999999999998E-2</c:v>
                </c:pt>
                <c:pt idx="3379">
                  <c:v>1.2191999999999998E-2</c:v>
                </c:pt>
                <c:pt idx="3380">
                  <c:v>1.2191999999999998E-2</c:v>
                </c:pt>
                <c:pt idx="3381">
                  <c:v>1.2191999999999998E-2</c:v>
                </c:pt>
                <c:pt idx="3382">
                  <c:v>1.2191999999999998E-2</c:v>
                </c:pt>
                <c:pt idx="3383">
                  <c:v>1.2191999999999998E-2</c:v>
                </c:pt>
                <c:pt idx="3384">
                  <c:v>1.2191999999999998E-2</c:v>
                </c:pt>
                <c:pt idx="3385">
                  <c:v>1.2191999999999998E-2</c:v>
                </c:pt>
                <c:pt idx="3386">
                  <c:v>1.2191999999999998E-2</c:v>
                </c:pt>
                <c:pt idx="3387">
                  <c:v>1.2191999999999998E-2</c:v>
                </c:pt>
                <c:pt idx="3388">
                  <c:v>1.2191999999999998E-2</c:v>
                </c:pt>
                <c:pt idx="3389">
                  <c:v>1.2191999999999998E-2</c:v>
                </c:pt>
                <c:pt idx="3390">
                  <c:v>1.2191999999999998E-2</c:v>
                </c:pt>
                <c:pt idx="3391">
                  <c:v>1.2191999999999998E-2</c:v>
                </c:pt>
                <c:pt idx="3392">
                  <c:v>1.2191999999999998E-2</c:v>
                </c:pt>
                <c:pt idx="3393">
                  <c:v>1.2191999999999998E-2</c:v>
                </c:pt>
                <c:pt idx="3394">
                  <c:v>1.2191999999999998E-2</c:v>
                </c:pt>
                <c:pt idx="3395">
                  <c:v>1.2191999999999998E-2</c:v>
                </c:pt>
                <c:pt idx="3396">
                  <c:v>1.2191999999999998E-2</c:v>
                </c:pt>
                <c:pt idx="3397">
                  <c:v>1.2191999999999998E-2</c:v>
                </c:pt>
                <c:pt idx="3398">
                  <c:v>1.2191999999999998E-2</c:v>
                </c:pt>
                <c:pt idx="3399">
                  <c:v>1.2191999999999998E-2</c:v>
                </c:pt>
                <c:pt idx="3400">
                  <c:v>1.2191999999999998E-2</c:v>
                </c:pt>
                <c:pt idx="3401">
                  <c:v>1.2191999999999998E-2</c:v>
                </c:pt>
                <c:pt idx="3402">
                  <c:v>1.2191999999999998E-2</c:v>
                </c:pt>
                <c:pt idx="3403">
                  <c:v>1.2191999999999998E-2</c:v>
                </c:pt>
                <c:pt idx="3404">
                  <c:v>1.2191999999999998E-2</c:v>
                </c:pt>
                <c:pt idx="3405">
                  <c:v>1.2191999999999998E-2</c:v>
                </c:pt>
                <c:pt idx="3406">
                  <c:v>1.2191999999999998E-2</c:v>
                </c:pt>
                <c:pt idx="3407">
                  <c:v>1.2191999999999998E-2</c:v>
                </c:pt>
                <c:pt idx="3408">
                  <c:v>1.2191999999999998E-2</c:v>
                </c:pt>
                <c:pt idx="3409">
                  <c:v>1.2191999999999998E-2</c:v>
                </c:pt>
                <c:pt idx="3410">
                  <c:v>1.2191999999999998E-2</c:v>
                </c:pt>
                <c:pt idx="3411">
                  <c:v>1.2191999999999998E-2</c:v>
                </c:pt>
                <c:pt idx="3412">
                  <c:v>1.2191999999999998E-2</c:v>
                </c:pt>
                <c:pt idx="3413">
                  <c:v>1.2191999999999998E-2</c:v>
                </c:pt>
                <c:pt idx="3414">
                  <c:v>1.2191999999999998E-2</c:v>
                </c:pt>
                <c:pt idx="3415">
                  <c:v>1.2191999999999998E-2</c:v>
                </c:pt>
                <c:pt idx="3416">
                  <c:v>1.2191999999999998E-2</c:v>
                </c:pt>
                <c:pt idx="3417">
                  <c:v>1.2191999999999998E-2</c:v>
                </c:pt>
                <c:pt idx="3418">
                  <c:v>1.2191999999999998E-2</c:v>
                </c:pt>
                <c:pt idx="3419">
                  <c:v>1.2191999999999998E-2</c:v>
                </c:pt>
                <c:pt idx="3420">
                  <c:v>1.2191999999999998E-2</c:v>
                </c:pt>
                <c:pt idx="3421">
                  <c:v>1.2191999999999998E-2</c:v>
                </c:pt>
                <c:pt idx="3422">
                  <c:v>1.2191999999999998E-2</c:v>
                </c:pt>
                <c:pt idx="3423">
                  <c:v>1.2191999999999998E-2</c:v>
                </c:pt>
                <c:pt idx="3424">
                  <c:v>1.2191999999999998E-2</c:v>
                </c:pt>
                <c:pt idx="3425">
                  <c:v>1.2191999999999998E-2</c:v>
                </c:pt>
                <c:pt idx="3426">
                  <c:v>1.2191999999999998E-2</c:v>
                </c:pt>
                <c:pt idx="3427">
                  <c:v>1.2191999999999998E-2</c:v>
                </c:pt>
                <c:pt idx="3428">
                  <c:v>1.2191999999999998E-2</c:v>
                </c:pt>
                <c:pt idx="3429">
                  <c:v>1.2191999999999998E-2</c:v>
                </c:pt>
                <c:pt idx="3430">
                  <c:v>1.2191999999999998E-2</c:v>
                </c:pt>
                <c:pt idx="3431">
                  <c:v>1.2191999999999998E-2</c:v>
                </c:pt>
                <c:pt idx="3432">
                  <c:v>1.2191999999999998E-2</c:v>
                </c:pt>
                <c:pt idx="3433">
                  <c:v>1.2191999999999998E-2</c:v>
                </c:pt>
                <c:pt idx="3434">
                  <c:v>1.2191999999999998E-2</c:v>
                </c:pt>
                <c:pt idx="3435">
                  <c:v>1.2191999999999998E-2</c:v>
                </c:pt>
                <c:pt idx="3436">
                  <c:v>1.2191999999999998E-2</c:v>
                </c:pt>
                <c:pt idx="3437">
                  <c:v>1.2191999999999998E-2</c:v>
                </c:pt>
                <c:pt idx="3438">
                  <c:v>1.2191999999999998E-2</c:v>
                </c:pt>
                <c:pt idx="3439">
                  <c:v>1.2191999999999998E-2</c:v>
                </c:pt>
                <c:pt idx="3440">
                  <c:v>1.2191999999999998E-2</c:v>
                </c:pt>
                <c:pt idx="3441">
                  <c:v>1.2191999999999998E-2</c:v>
                </c:pt>
                <c:pt idx="3442">
                  <c:v>1.2191999999999998E-2</c:v>
                </c:pt>
                <c:pt idx="3443">
                  <c:v>1.2191999999999998E-2</c:v>
                </c:pt>
                <c:pt idx="3444">
                  <c:v>1.2191999999999998E-2</c:v>
                </c:pt>
                <c:pt idx="3445">
                  <c:v>1.2191999999999998E-2</c:v>
                </c:pt>
                <c:pt idx="3446">
                  <c:v>1.2191999999999998E-2</c:v>
                </c:pt>
                <c:pt idx="3447">
                  <c:v>1.2191999999999998E-2</c:v>
                </c:pt>
                <c:pt idx="3448">
                  <c:v>1.2191999999999998E-2</c:v>
                </c:pt>
                <c:pt idx="3449">
                  <c:v>1.2191999999999998E-2</c:v>
                </c:pt>
                <c:pt idx="3450">
                  <c:v>1.2191999999999998E-2</c:v>
                </c:pt>
                <c:pt idx="3451">
                  <c:v>1.2191999999999998E-2</c:v>
                </c:pt>
                <c:pt idx="3452">
                  <c:v>1.2191999999999998E-2</c:v>
                </c:pt>
                <c:pt idx="3453">
                  <c:v>1.2191999999999998E-2</c:v>
                </c:pt>
                <c:pt idx="3454">
                  <c:v>1.2191999999999998E-2</c:v>
                </c:pt>
                <c:pt idx="3455">
                  <c:v>1.2191999999999998E-2</c:v>
                </c:pt>
                <c:pt idx="3456">
                  <c:v>1.2191999999999998E-2</c:v>
                </c:pt>
                <c:pt idx="3457">
                  <c:v>1.2191999999999998E-2</c:v>
                </c:pt>
                <c:pt idx="3458">
                  <c:v>1.2191999999999998E-2</c:v>
                </c:pt>
                <c:pt idx="3459">
                  <c:v>1.2191999999999998E-2</c:v>
                </c:pt>
                <c:pt idx="3460">
                  <c:v>1.2191999999999998E-2</c:v>
                </c:pt>
                <c:pt idx="3461">
                  <c:v>1.2191999999999998E-2</c:v>
                </c:pt>
                <c:pt idx="3462">
                  <c:v>1.2191999999999998E-2</c:v>
                </c:pt>
                <c:pt idx="3463">
                  <c:v>1.2191999999999998E-2</c:v>
                </c:pt>
                <c:pt idx="3464">
                  <c:v>1.2191999999999998E-2</c:v>
                </c:pt>
                <c:pt idx="3465">
                  <c:v>1.2191999999999998E-2</c:v>
                </c:pt>
                <c:pt idx="3466">
                  <c:v>1.2191999999999998E-2</c:v>
                </c:pt>
                <c:pt idx="3467">
                  <c:v>1.2191999999999998E-2</c:v>
                </c:pt>
                <c:pt idx="3468">
                  <c:v>1.2191999999999998E-2</c:v>
                </c:pt>
                <c:pt idx="3469">
                  <c:v>1.2191999999999998E-2</c:v>
                </c:pt>
                <c:pt idx="3470">
                  <c:v>1.2191999999999998E-2</c:v>
                </c:pt>
                <c:pt idx="3471">
                  <c:v>1.2191999999999998E-2</c:v>
                </c:pt>
                <c:pt idx="3472">
                  <c:v>1.2191999999999998E-2</c:v>
                </c:pt>
                <c:pt idx="3473">
                  <c:v>1.2191999999999998E-2</c:v>
                </c:pt>
                <c:pt idx="3474">
                  <c:v>1.2191999999999998E-2</c:v>
                </c:pt>
                <c:pt idx="3475">
                  <c:v>1.2191999999999998E-2</c:v>
                </c:pt>
                <c:pt idx="3476">
                  <c:v>1.2191999999999998E-2</c:v>
                </c:pt>
                <c:pt idx="3477">
                  <c:v>1.2191999999999998E-2</c:v>
                </c:pt>
                <c:pt idx="3478">
                  <c:v>1.2191999999999998E-2</c:v>
                </c:pt>
                <c:pt idx="3479">
                  <c:v>1.2191999999999998E-2</c:v>
                </c:pt>
                <c:pt idx="3480">
                  <c:v>1.2191999999999998E-2</c:v>
                </c:pt>
                <c:pt idx="3481">
                  <c:v>1.2191999999999998E-2</c:v>
                </c:pt>
                <c:pt idx="3482">
                  <c:v>1.2191999999999998E-2</c:v>
                </c:pt>
                <c:pt idx="3483">
                  <c:v>1.2191999999999998E-2</c:v>
                </c:pt>
                <c:pt idx="3484">
                  <c:v>1.2191999999999998E-2</c:v>
                </c:pt>
                <c:pt idx="3485">
                  <c:v>1.2191999999999998E-2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1.1429999999999999E-2</c:v>
                </c:pt>
                <c:pt idx="3632">
                  <c:v>1.1429999999999999E-2</c:v>
                </c:pt>
                <c:pt idx="3633">
                  <c:v>1.1429999999999999E-2</c:v>
                </c:pt>
                <c:pt idx="3634">
                  <c:v>1.1429999999999999E-2</c:v>
                </c:pt>
                <c:pt idx="3635">
                  <c:v>1.1429999999999999E-2</c:v>
                </c:pt>
                <c:pt idx="3636">
                  <c:v>1.1429999999999999E-2</c:v>
                </c:pt>
                <c:pt idx="3637">
                  <c:v>1.1429999999999999E-2</c:v>
                </c:pt>
                <c:pt idx="3638">
                  <c:v>1.1429999999999999E-2</c:v>
                </c:pt>
                <c:pt idx="3639">
                  <c:v>1.1429999999999999E-2</c:v>
                </c:pt>
                <c:pt idx="3640">
                  <c:v>1.1429999999999999E-2</c:v>
                </c:pt>
                <c:pt idx="3641">
                  <c:v>1.1429999999999999E-2</c:v>
                </c:pt>
                <c:pt idx="3642">
                  <c:v>1.1429999999999999E-2</c:v>
                </c:pt>
                <c:pt idx="3643">
                  <c:v>1.1429999999999999E-2</c:v>
                </c:pt>
                <c:pt idx="3644">
                  <c:v>1.1429999999999999E-2</c:v>
                </c:pt>
                <c:pt idx="3645">
                  <c:v>1.1429999999999999E-2</c:v>
                </c:pt>
                <c:pt idx="3646">
                  <c:v>1.1429999999999999E-2</c:v>
                </c:pt>
                <c:pt idx="3647">
                  <c:v>1.1429999999999999E-2</c:v>
                </c:pt>
                <c:pt idx="3648">
                  <c:v>1.1429999999999999E-2</c:v>
                </c:pt>
                <c:pt idx="3649">
                  <c:v>1.1429999999999999E-2</c:v>
                </c:pt>
                <c:pt idx="3650">
                  <c:v>1.1429999999999999E-2</c:v>
                </c:pt>
                <c:pt idx="3651">
                  <c:v>1.1429999999999999E-2</c:v>
                </c:pt>
                <c:pt idx="3652">
                  <c:v>1.1429999999999999E-2</c:v>
                </c:pt>
                <c:pt idx="3653">
                  <c:v>1.1429999999999999E-2</c:v>
                </c:pt>
                <c:pt idx="3654">
                  <c:v>1.1429999999999999E-2</c:v>
                </c:pt>
                <c:pt idx="3655">
                  <c:v>1.1429999999999999E-2</c:v>
                </c:pt>
                <c:pt idx="3656">
                  <c:v>1.1429999999999999E-2</c:v>
                </c:pt>
                <c:pt idx="3657">
                  <c:v>1.1429999999999999E-2</c:v>
                </c:pt>
                <c:pt idx="3658">
                  <c:v>1.1429999999999999E-2</c:v>
                </c:pt>
                <c:pt idx="3659">
                  <c:v>1.1429999999999999E-2</c:v>
                </c:pt>
                <c:pt idx="3660">
                  <c:v>1.1429999999999999E-2</c:v>
                </c:pt>
                <c:pt idx="3661">
                  <c:v>1.1429999999999999E-2</c:v>
                </c:pt>
                <c:pt idx="3662">
                  <c:v>1.1429999999999999E-2</c:v>
                </c:pt>
                <c:pt idx="3663">
                  <c:v>1.1429999999999999E-2</c:v>
                </c:pt>
                <c:pt idx="3664">
                  <c:v>1.1429999999999999E-2</c:v>
                </c:pt>
                <c:pt idx="3665">
                  <c:v>1.1429999999999999E-2</c:v>
                </c:pt>
                <c:pt idx="3666">
                  <c:v>1.1429999999999999E-2</c:v>
                </c:pt>
                <c:pt idx="3667">
                  <c:v>1.1429999999999999E-2</c:v>
                </c:pt>
                <c:pt idx="3668">
                  <c:v>1.1429999999999999E-2</c:v>
                </c:pt>
                <c:pt idx="3669">
                  <c:v>1.1429999999999999E-2</c:v>
                </c:pt>
                <c:pt idx="3670">
                  <c:v>1.1429999999999999E-2</c:v>
                </c:pt>
                <c:pt idx="3671">
                  <c:v>1.1429999999999999E-2</c:v>
                </c:pt>
                <c:pt idx="3672">
                  <c:v>1.1429999999999999E-2</c:v>
                </c:pt>
                <c:pt idx="3673">
                  <c:v>1.1429999999999999E-2</c:v>
                </c:pt>
                <c:pt idx="3674">
                  <c:v>1.1429999999999999E-2</c:v>
                </c:pt>
                <c:pt idx="3675">
                  <c:v>1.1429999999999999E-2</c:v>
                </c:pt>
                <c:pt idx="3676">
                  <c:v>1.1429999999999999E-2</c:v>
                </c:pt>
                <c:pt idx="3677">
                  <c:v>1.1429999999999999E-2</c:v>
                </c:pt>
                <c:pt idx="3678">
                  <c:v>1.1429999999999999E-2</c:v>
                </c:pt>
                <c:pt idx="3679">
                  <c:v>1.1429999999999999E-2</c:v>
                </c:pt>
                <c:pt idx="3680">
                  <c:v>1.1429999999999999E-2</c:v>
                </c:pt>
                <c:pt idx="3681">
                  <c:v>1.1429999999999999E-2</c:v>
                </c:pt>
                <c:pt idx="3682">
                  <c:v>1.1429999999999999E-2</c:v>
                </c:pt>
                <c:pt idx="3683">
                  <c:v>1.1429999999999999E-2</c:v>
                </c:pt>
                <c:pt idx="3684">
                  <c:v>1.1429999999999999E-2</c:v>
                </c:pt>
                <c:pt idx="3685">
                  <c:v>1.1429999999999999E-2</c:v>
                </c:pt>
                <c:pt idx="3686">
                  <c:v>1.1429999999999999E-2</c:v>
                </c:pt>
                <c:pt idx="3687">
                  <c:v>1.1429999999999999E-2</c:v>
                </c:pt>
                <c:pt idx="3688">
                  <c:v>1.1429999999999999E-2</c:v>
                </c:pt>
                <c:pt idx="3689">
                  <c:v>1.1429999999999999E-2</c:v>
                </c:pt>
                <c:pt idx="3690">
                  <c:v>1.1429999999999999E-2</c:v>
                </c:pt>
                <c:pt idx="3691">
                  <c:v>1.1429999999999999E-2</c:v>
                </c:pt>
                <c:pt idx="3692">
                  <c:v>1.1429999999999999E-2</c:v>
                </c:pt>
                <c:pt idx="3693">
                  <c:v>1.1429999999999999E-2</c:v>
                </c:pt>
                <c:pt idx="3694">
                  <c:v>1.1429999999999999E-2</c:v>
                </c:pt>
                <c:pt idx="3695">
                  <c:v>1.1429999999999999E-2</c:v>
                </c:pt>
                <c:pt idx="3696">
                  <c:v>1.1429999999999999E-2</c:v>
                </c:pt>
                <c:pt idx="3697">
                  <c:v>1.1429999999999999E-2</c:v>
                </c:pt>
                <c:pt idx="3698">
                  <c:v>1.1429999999999999E-2</c:v>
                </c:pt>
                <c:pt idx="3699">
                  <c:v>1.1429999999999999E-2</c:v>
                </c:pt>
                <c:pt idx="3700">
                  <c:v>1.1429999999999999E-2</c:v>
                </c:pt>
                <c:pt idx="3701">
                  <c:v>1.1429999999999999E-2</c:v>
                </c:pt>
                <c:pt idx="3702">
                  <c:v>1.1429999999999999E-2</c:v>
                </c:pt>
                <c:pt idx="3703">
                  <c:v>1.1429999999999999E-2</c:v>
                </c:pt>
                <c:pt idx="3704">
                  <c:v>1.1429999999999999E-2</c:v>
                </c:pt>
                <c:pt idx="3705">
                  <c:v>1.1429999999999999E-2</c:v>
                </c:pt>
                <c:pt idx="3706">
                  <c:v>1.1429999999999999E-2</c:v>
                </c:pt>
                <c:pt idx="3707">
                  <c:v>1.1429999999999999E-2</c:v>
                </c:pt>
                <c:pt idx="3708">
                  <c:v>1.1429999999999999E-2</c:v>
                </c:pt>
                <c:pt idx="3709">
                  <c:v>1.1429999999999999E-2</c:v>
                </c:pt>
                <c:pt idx="3710">
                  <c:v>1.1429999999999999E-2</c:v>
                </c:pt>
                <c:pt idx="3711">
                  <c:v>1.1429999999999999E-2</c:v>
                </c:pt>
                <c:pt idx="3712">
                  <c:v>1.1429999999999999E-2</c:v>
                </c:pt>
                <c:pt idx="3713">
                  <c:v>1.1429999999999999E-2</c:v>
                </c:pt>
                <c:pt idx="3714">
                  <c:v>1.1429999999999999E-2</c:v>
                </c:pt>
                <c:pt idx="3715">
                  <c:v>1.1429999999999999E-2</c:v>
                </c:pt>
                <c:pt idx="3716">
                  <c:v>1.1429999999999999E-2</c:v>
                </c:pt>
                <c:pt idx="3717">
                  <c:v>1.1429999999999999E-2</c:v>
                </c:pt>
                <c:pt idx="3718">
                  <c:v>1.1429999999999999E-2</c:v>
                </c:pt>
                <c:pt idx="3719">
                  <c:v>1.1429999999999999E-2</c:v>
                </c:pt>
                <c:pt idx="3720">
                  <c:v>1.1429999999999999E-2</c:v>
                </c:pt>
                <c:pt idx="3721">
                  <c:v>1.1429999999999999E-2</c:v>
                </c:pt>
                <c:pt idx="3722">
                  <c:v>1.1429999999999999E-2</c:v>
                </c:pt>
                <c:pt idx="3723">
                  <c:v>1.1429999999999999E-2</c:v>
                </c:pt>
                <c:pt idx="3724">
                  <c:v>1.1429999999999999E-2</c:v>
                </c:pt>
                <c:pt idx="3725">
                  <c:v>1.1429999999999999E-2</c:v>
                </c:pt>
                <c:pt idx="3726">
                  <c:v>1.1429999999999999E-2</c:v>
                </c:pt>
                <c:pt idx="3727">
                  <c:v>1.1429999999999999E-2</c:v>
                </c:pt>
                <c:pt idx="3728">
                  <c:v>1.1429999999999999E-2</c:v>
                </c:pt>
                <c:pt idx="3729">
                  <c:v>1.1429999999999999E-2</c:v>
                </c:pt>
                <c:pt idx="3730">
                  <c:v>1.1429999999999999E-2</c:v>
                </c:pt>
                <c:pt idx="3731">
                  <c:v>1.1429999999999999E-2</c:v>
                </c:pt>
                <c:pt idx="3732">
                  <c:v>1.1429999999999999E-2</c:v>
                </c:pt>
                <c:pt idx="3733">
                  <c:v>1.1429999999999999E-2</c:v>
                </c:pt>
                <c:pt idx="3734">
                  <c:v>1.1429999999999999E-2</c:v>
                </c:pt>
                <c:pt idx="3735">
                  <c:v>1.1429999999999999E-2</c:v>
                </c:pt>
                <c:pt idx="3736">
                  <c:v>1.1429999999999999E-2</c:v>
                </c:pt>
                <c:pt idx="3737">
                  <c:v>1.1429999999999999E-2</c:v>
                </c:pt>
                <c:pt idx="3738">
                  <c:v>1.1429999999999999E-2</c:v>
                </c:pt>
                <c:pt idx="3739">
                  <c:v>1.1429999999999999E-2</c:v>
                </c:pt>
                <c:pt idx="3740">
                  <c:v>1.1429999999999999E-2</c:v>
                </c:pt>
                <c:pt idx="3741">
                  <c:v>1.1429999999999999E-2</c:v>
                </c:pt>
                <c:pt idx="3742">
                  <c:v>1.1429999999999999E-2</c:v>
                </c:pt>
                <c:pt idx="3743">
                  <c:v>1.1429999999999999E-2</c:v>
                </c:pt>
                <c:pt idx="3744">
                  <c:v>1.1429999999999999E-2</c:v>
                </c:pt>
                <c:pt idx="3745">
                  <c:v>1.1429999999999999E-2</c:v>
                </c:pt>
                <c:pt idx="3746">
                  <c:v>1.1429999999999999E-2</c:v>
                </c:pt>
                <c:pt idx="3747">
                  <c:v>1.1429999999999999E-2</c:v>
                </c:pt>
                <c:pt idx="3748">
                  <c:v>1.1429999999999999E-2</c:v>
                </c:pt>
                <c:pt idx="3749">
                  <c:v>1.1429999999999999E-2</c:v>
                </c:pt>
                <c:pt idx="3750">
                  <c:v>1.1429999999999999E-2</c:v>
                </c:pt>
                <c:pt idx="3751">
                  <c:v>1.1429999999999999E-2</c:v>
                </c:pt>
                <c:pt idx="3752">
                  <c:v>1.1429999999999999E-2</c:v>
                </c:pt>
                <c:pt idx="3753">
                  <c:v>1.1429999999999999E-2</c:v>
                </c:pt>
                <c:pt idx="3754">
                  <c:v>1.1429999999999999E-2</c:v>
                </c:pt>
                <c:pt idx="3755">
                  <c:v>1.1429999999999999E-2</c:v>
                </c:pt>
                <c:pt idx="3756">
                  <c:v>1.1429999999999999E-2</c:v>
                </c:pt>
                <c:pt idx="3757">
                  <c:v>1.1429999999999999E-2</c:v>
                </c:pt>
                <c:pt idx="3758">
                  <c:v>1.1429999999999999E-2</c:v>
                </c:pt>
                <c:pt idx="3759">
                  <c:v>1.1429999999999999E-2</c:v>
                </c:pt>
                <c:pt idx="3760">
                  <c:v>1.1429999999999999E-2</c:v>
                </c:pt>
                <c:pt idx="3761">
                  <c:v>1.1429999999999999E-2</c:v>
                </c:pt>
                <c:pt idx="3762">
                  <c:v>1.1429999999999999E-2</c:v>
                </c:pt>
                <c:pt idx="3763">
                  <c:v>1.1429999999999999E-2</c:v>
                </c:pt>
                <c:pt idx="3764">
                  <c:v>1.1429999999999999E-2</c:v>
                </c:pt>
                <c:pt idx="3765">
                  <c:v>1.1429999999999999E-2</c:v>
                </c:pt>
                <c:pt idx="3766">
                  <c:v>1.1429999999999999E-2</c:v>
                </c:pt>
                <c:pt idx="3767">
                  <c:v>1.1429999999999999E-2</c:v>
                </c:pt>
                <c:pt idx="3768">
                  <c:v>1.1429999999999999E-2</c:v>
                </c:pt>
                <c:pt idx="3769">
                  <c:v>1.1429999999999999E-2</c:v>
                </c:pt>
                <c:pt idx="3770">
                  <c:v>1.1429999999999999E-2</c:v>
                </c:pt>
                <c:pt idx="3771">
                  <c:v>1.1429999999999999E-2</c:v>
                </c:pt>
                <c:pt idx="3772">
                  <c:v>1.1429999999999999E-2</c:v>
                </c:pt>
                <c:pt idx="3773">
                  <c:v>1.1429999999999999E-2</c:v>
                </c:pt>
                <c:pt idx="3774">
                  <c:v>1.1429999999999999E-2</c:v>
                </c:pt>
                <c:pt idx="3775">
                  <c:v>1.1429999999999999E-2</c:v>
                </c:pt>
                <c:pt idx="3776">
                  <c:v>1.1429999999999999E-2</c:v>
                </c:pt>
                <c:pt idx="3777">
                  <c:v>1.1429999999999999E-2</c:v>
                </c:pt>
                <c:pt idx="3778">
                  <c:v>1.1429999999999999E-2</c:v>
                </c:pt>
                <c:pt idx="3779">
                  <c:v>1.1429999999999999E-2</c:v>
                </c:pt>
                <c:pt idx="3780">
                  <c:v>1.1429999999999999E-2</c:v>
                </c:pt>
                <c:pt idx="3781">
                  <c:v>1.1429999999999999E-2</c:v>
                </c:pt>
                <c:pt idx="3782">
                  <c:v>1.1429999999999999E-2</c:v>
                </c:pt>
                <c:pt idx="3783">
                  <c:v>1.1429999999999999E-2</c:v>
                </c:pt>
                <c:pt idx="3784">
                  <c:v>3.3273999999999998E-2</c:v>
                </c:pt>
                <c:pt idx="3785">
                  <c:v>3.3273999999999998E-2</c:v>
                </c:pt>
                <c:pt idx="3786">
                  <c:v>3.3273999999999998E-2</c:v>
                </c:pt>
                <c:pt idx="3787">
                  <c:v>3.3273999999999998E-2</c:v>
                </c:pt>
                <c:pt idx="3788">
                  <c:v>3.3273999999999998E-2</c:v>
                </c:pt>
                <c:pt idx="3789">
                  <c:v>3.3273999999999998E-2</c:v>
                </c:pt>
                <c:pt idx="3790">
                  <c:v>3.3273999999999998E-2</c:v>
                </c:pt>
                <c:pt idx="3791">
                  <c:v>3.3273999999999998E-2</c:v>
                </c:pt>
                <c:pt idx="3792">
                  <c:v>3.3273999999999998E-2</c:v>
                </c:pt>
                <c:pt idx="3793">
                  <c:v>3.3273999999999998E-2</c:v>
                </c:pt>
                <c:pt idx="3794">
                  <c:v>3.3273999999999998E-2</c:v>
                </c:pt>
                <c:pt idx="3795">
                  <c:v>3.3273999999999998E-2</c:v>
                </c:pt>
                <c:pt idx="3796">
                  <c:v>3.3273999999999998E-2</c:v>
                </c:pt>
                <c:pt idx="3797">
                  <c:v>3.3273999999999998E-2</c:v>
                </c:pt>
                <c:pt idx="3798">
                  <c:v>3.3273999999999998E-2</c:v>
                </c:pt>
                <c:pt idx="3799">
                  <c:v>3.3273999999999998E-2</c:v>
                </c:pt>
                <c:pt idx="3800">
                  <c:v>3.3273999999999998E-2</c:v>
                </c:pt>
                <c:pt idx="3801">
                  <c:v>3.3273999999999998E-2</c:v>
                </c:pt>
                <c:pt idx="3802">
                  <c:v>3.3273999999999998E-2</c:v>
                </c:pt>
                <c:pt idx="3803">
                  <c:v>3.3273999999999998E-2</c:v>
                </c:pt>
                <c:pt idx="3804">
                  <c:v>3.3273999999999998E-2</c:v>
                </c:pt>
                <c:pt idx="3805">
                  <c:v>3.3273999999999998E-2</c:v>
                </c:pt>
                <c:pt idx="3806">
                  <c:v>3.3273999999999998E-2</c:v>
                </c:pt>
                <c:pt idx="3807">
                  <c:v>3.3273999999999998E-2</c:v>
                </c:pt>
                <c:pt idx="3808">
                  <c:v>3.3273999999999998E-2</c:v>
                </c:pt>
                <c:pt idx="3809">
                  <c:v>3.3273999999999998E-2</c:v>
                </c:pt>
                <c:pt idx="3810">
                  <c:v>3.3273999999999998E-2</c:v>
                </c:pt>
                <c:pt idx="3811">
                  <c:v>3.3273999999999998E-2</c:v>
                </c:pt>
                <c:pt idx="3812">
                  <c:v>3.3273999999999998E-2</c:v>
                </c:pt>
                <c:pt idx="3813">
                  <c:v>3.3273999999999998E-2</c:v>
                </c:pt>
                <c:pt idx="3814">
                  <c:v>3.3273999999999998E-2</c:v>
                </c:pt>
                <c:pt idx="3815">
                  <c:v>3.3273999999999998E-2</c:v>
                </c:pt>
                <c:pt idx="3816">
                  <c:v>3.3273999999999998E-2</c:v>
                </c:pt>
                <c:pt idx="3817">
                  <c:v>3.3273999999999998E-2</c:v>
                </c:pt>
                <c:pt idx="3818">
                  <c:v>3.3273999999999998E-2</c:v>
                </c:pt>
                <c:pt idx="3819">
                  <c:v>3.3273999999999998E-2</c:v>
                </c:pt>
                <c:pt idx="3820">
                  <c:v>3.3273999999999998E-2</c:v>
                </c:pt>
                <c:pt idx="3821">
                  <c:v>3.3273999999999998E-2</c:v>
                </c:pt>
                <c:pt idx="3822">
                  <c:v>3.3273999999999998E-2</c:v>
                </c:pt>
                <c:pt idx="3823">
                  <c:v>3.3273999999999998E-2</c:v>
                </c:pt>
                <c:pt idx="3824">
                  <c:v>3.3273999999999998E-2</c:v>
                </c:pt>
                <c:pt idx="3825">
                  <c:v>3.3273999999999998E-2</c:v>
                </c:pt>
                <c:pt idx="3826">
                  <c:v>3.3273999999999998E-2</c:v>
                </c:pt>
                <c:pt idx="3827">
                  <c:v>3.3273999999999998E-2</c:v>
                </c:pt>
                <c:pt idx="3828">
                  <c:v>3.3273999999999998E-2</c:v>
                </c:pt>
                <c:pt idx="3829">
                  <c:v>3.3273999999999998E-2</c:v>
                </c:pt>
                <c:pt idx="3830">
                  <c:v>3.3273999999999998E-2</c:v>
                </c:pt>
                <c:pt idx="3831">
                  <c:v>3.3273999999999998E-2</c:v>
                </c:pt>
                <c:pt idx="3832">
                  <c:v>3.3273999999999998E-2</c:v>
                </c:pt>
                <c:pt idx="3833">
                  <c:v>3.3273999999999998E-2</c:v>
                </c:pt>
                <c:pt idx="3834">
                  <c:v>3.3273999999999998E-2</c:v>
                </c:pt>
                <c:pt idx="3835">
                  <c:v>3.3273999999999998E-2</c:v>
                </c:pt>
                <c:pt idx="3836">
                  <c:v>3.3273999999999998E-2</c:v>
                </c:pt>
                <c:pt idx="3837">
                  <c:v>3.3273999999999998E-2</c:v>
                </c:pt>
                <c:pt idx="3838">
                  <c:v>1.7271999999999999E-2</c:v>
                </c:pt>
                <c:pt idx="3839">
                  <c:v>1.7271999999999999E-2</c:v>
                </c:pt>
                <c:pt idx="3840">
                  <c:v>1.7271999999999999E-2</c:v>
                </c:pt>
                <c:pt idx="3841">
                  <c:v>1.7271999999999999E-2</c:v>
                </c:pt>
                <c:pt idx="3842">
                  <c:v>1.7271999999999999E-2</c:v>
                </c:pt>
                <c:pt idx="3843">
                  <c:v>1.7271999999999999E-2</c:v>
                </c:pt>
                <c:pt idx="3844">
                  <c:v>1.7271999999999999E-2</c:v>
                </c:pt>
                <c:pt idx="3845">
                  <c:v>1.7271999999999999E-2</c:v>
                </c:pt>
                <c:pt idx="3846">
                  <c:v>1.2826999999999998E-2</c:v>
                </c:pt>
                <c:pt idx="3847">
                  <c:v>1.2826999999999998E-2</c:v>
                </c:pt>
                <c:pt idx="3848">
                  <c:v>1.2826999999999998E-2</c:v>
                </c:pt>
                <c:pt idx="3849">
                  <c:v>1.2826999999999998E-2</c:v>
                </c:pt>
                <c:pt idx="3850">
                  <c:v>1.2826999999999998E-2</c:v>
                </c:pt>
                <c:pt idx="3851">
                  <c:v>1.2826999999999998E-2</c:v>
                </c:pt>
                <c:pt idx="3852">
                  <c:v>1.2826999999999998E-2</c:v>
                </c:pt>
                <c:pt idx="3853">
                  <c:v>1.2826999999999998E-2</c:v>
                </c:pt>
                <c:pt idx="3854">
                  <c:v>1.2826999999999998E-2</c:v>
                </c:pt>
                <c:pt idx="3855">
                  <c:v>1.2826999999999998E-2</c:v>
                </c:pt>
                <c:pt idx="3856">
                  <c:v>1.2826999999999998E-2</c:v>
                </c:pt>
                <c:pt idx="3857">
                  <c:v>1.2826999999999998E-2</c:v>
                </c:pt>
                <c:pt idx="3858">
                  <c:v>1.2826999999999998E-2</c:v>
                </c:pt>
                <c:pt idx="3859">
                  <c:v>1.2826999999999998E-2</c:v>
                </c:pt>
                <c:pt idx="3860">
                  <c:v>1.2826999999999998E-2</c:v>
                </c:pt>
                <c:pt idx="3861">
                  <c:v>1.2826999999999998E-2</c:v>
                </c:pt>
                <c:pt idx="3862">
                  <c:v>1.2826999999999998E-2</c:v>
                </c:pt>
                <c:pt idx="3863">
                  <c:v>1.2826999999999998E-2</c:v>
                </c:pt>
                <c:pt idx="3864">
                  <c:v>1.2826999999999998E-2</c:v>
                </c:pt>
                <c:pt idx="3865">
                  <c:v>1.2826999999999998E-2</c:v>
                </c:pt>
                <c:pt idx="3866">
                  <c:v>1.2826999999999998E-2</c:v>
                </c:pt>
                <c:pt idx="3867">
                  <c:v>1.2826999999999998E-2</c:v>
                </c:pt>
                <c:pt idx="3868">
                  <c:v>1.2826999999999998E-2</c:v>
                </c:pt>
                <c:pt idx="3869">
                  <c:v>1.2826999999999998E-2</c:v>
                </c:pt>
                <c:pt idx="3870">
                  <c:v>1.2826999999999998E-2</c:v>
                </c:pt>
                <c:pt idx="3871">
                  <c:v>1.2826999999999998E-2</c:v>
                </c:pt>
                <c:pt idx="3872">
                  <c:v>1.2826999999999998E-2</c:v>
                </c:pt>
                <c:pt idx="3873">
                  <c:v>1.2826999999999998E-2</c:v>
                </c:pt>
                <c:pt idx="3874">
                  <c:v>1.2826999999999998E-2</c:v>
                </c:pt>
                <c:pt idx="3875">
                  <c:v>1.2826999999999998E-2</c:v>
                </c:pt>
                <c:pt idx="3876">
                  <c:v>1.2826999999999998E-2</c:v>
                </c:pt>
                <c:pt idx="3877">
                  <c:v>1.2826999999999998E-2</c:v>
                </c:pt>
                <c:pt idx="3878">
                  <c:v>1.2826999999999998E-2</c:v>
                </c:pt>
                <c:pt idx="3879">
                  <c:v>1.2826999999999998E-2</c:v>
                </c:pt>
              </c:numCache>
            </c:numRef>
          </c:xVal>
          <c:yVal>
            <c:numRef>
              <c:f>Sheet4!$W$3:$W$3882</c:f>
              <c:numCache>
                <c:formatCode>General</c:formatCode>
                <c:ptCount val="3880"/>
                <c:pt idx="0">
                  <c:v>8.6064346251954245</c:v>
                </c:pt>
                <c:pt idx="1">
                  <c:v>50.38012010768275</c:v>
                </c:pt>
                <c:pt idx="2">
                  <c:v>67.438619918636064</c:v>
                </c:pt>
                <c:pt idx="3">
                  <c:v>164.97628070175438</c:v>
                </c:pt>
                <c:pt idx="4">
                  <c:v>61.586646821177972</c:v>
                </c:pt>
                <c:pt idx="5">
                  <c:v>126.6092715231788</c:v>
                </c:pt>
                <c:pt idx="6">
                  <c:v>47.742484422257043</c:v>
                </c:pt>
                <c:pt idx="8">
                  <c:v>77.097386817077194</c:v>
                </c:pt>
                <c:pt idx="9">
                  <c:v>63.524635168328274</c:v>
                </c:pt>
                <c:pt idx="10">
                  <c:v>9.5162337662337659</c:v>
                </c:pt>
                <c:pt idx="11">
                  <c:v>22.666243654822335</c:v>
                </c:pt>
                <c:pt idx="12">
                  <c:v>41.695621716287214</c:v>
                </c:pt>
                <c:pt idx="13">
                  <c:v>71.768693527567763</c:v>
                </c:pt>
                <c:pt idx="14">
                  <c:v>24.817209775967413</c:v>
                </c:pt>
                <c:pt idx="15">
                  <c:v>76.988918078328354</c:v>
                </c:pt>
                <c:pt idx="16">
                  <c:v>18.757745846430176</c:v>
                </c:pt>
                <c:pt idx="17">
                  <c:v>119.52253181974544</c:v>
                </c:pt>
                <c:pt idx="18">
                  <c:v>86.2406779661017</c:v>
                </c:pt>
                <c:pt idx="19">
                  <c:v>88.265879677262149</c:v>
                </c:pt>
                <c:pt idx="20">
                  <c:v>85.206412825651299</c:v>
                </c:pt>
                <c:pt idx="21">
                  <c:v>169.37986270022884</c:v>
                </c:pt>
                <c:pt idx="22">
                  <c:v>145.13471502590673</c:v>
                </c:pt>
                <c:pt idx="23">
                  <c:v>99.302197802197796</c:v>
                </c:pt>
                <c:pt idx="24">
                  <c:v>126.79545454545455</c:v>
                </c:pt>
                <c:pt idx="25">
                  <c:v>63.26545199140638</c:v>
                </c:pt>
                <c:pt idx="26">
                  <c:v>45.779661016949156</c:v>
                </c:pt>
                <c:pt idx="27">
                  <c:v>86.651594444987424</c:v>
                </c:pt>
                <c:pt idx="28">
                  <c:v>80.067795031537983</c:v>
                </c:pt>
                <c:pt idx="29">
                  <c:v>106.66034534989397</c:v>
                </c:pt>
                <c:pt idx="30">
                  <c:v>49.215010141987833</c:v>
                </c:pt>
                <c:pt idx="31">
                  <c:v>90.43578643578644</c:v>
                </c:pt>
                <c:pt idx="32">
                  <c:v>89.217444838455478</c:v>
                </c:pt>
                <c:pt idx="33">
                  <c:v>115.15441848322673</c:v>
                </c:pt>
                <c:pt idx="34">
                  <c:v>98.030303030303031</c:v>
                </c:pt>
                <c:pt idx="35">
                  <c:v>52.217648791985859</c:v>
                </c:pt>
                <c:pt idx="36">
                  <c:v>22.165226781857452</c:v>
                </c:pt>
                <c:pt idx="37">
                  <c:v>8.8744470908472266</c:v>
                </c:pt>
                <c:pt idx="38">
                  <c:v>48.978851963746223</c:v>
                </c:pt>
                <c:pt idx="39">
                  <c:v>13.207100591715976</c:v>
                </c:pt>
                <c:pt idx="40">
                  <c:v>155.91563275434243</c:v>
                </c:pt>
                <c:pt idx="41">
                  <c:v>20.267985611510792</c:v>
                </c:pt>
                <c:pt idx="42">
                  <c:v>3.9313353566009104</c:v>
                </c:pt>
                <c:pt idx="43">
                  <c:v>180</c:v>
                </c:pt>
                <c:pt idx="44">
                  <c:v>59.515361744301288</c:v>
                </c:pt>
                <c:pt idx="45">
                  <c:v>115.55147058823529</c:v>
                </c:pt>
                <c:pt idx="46">
                  <c:v>2.0952380952380953</c:v>
                </c:pt>
                <c:pt idx="47">
                  <c:v>49.615832363213038</c:v>
                </c:pt>
                <c:pt idx="48">
                  <c:v>62.145251396648042</c:v>
                </c:pt>
                <c:pt idx="49">
                  <c:v>78.26753777265705</c:v>
                </c:pt>
                <c:pt idx="50">
                  <c:v>70.665359477124184</c:v>
                </c:pt>
                <c:pt idx="51">
                  <c:v>49.172963067380884</c:v>
                </c:pt>
                <c:pt idx="52">
                  <c:v>148.95833333333334</c:v>
                </c:pt>
                <c:pt idx="53">
                  <c:v>104.737491432488</c:v>
                </c:pt>
                <c:pt idx="54">
                  <c:v>123.85568181818182</c:v>
                </c:pt>
                <c:pt idx="55">
                  <c:v>46.035714285714285</c:v>
                </c:pt>
                <c:pt idx="56">
                  <c:v>1.4990189666448659</c:v>
                </c:pt>
                <c:pt idx="57">
                  <c:v>161.46621160409558</c:v>
                </c:pt>
                <c:pt idx="58">
                  <c:v>168.94080338266386</c:v>
                </c:pt>
                <c:pt idx="59">
                  <c:v>34.213695968916952</c:v>
                </c:pt>
                <c:pt idx="60">
                  <c:v>0</c:v>
                </c:pt>
                <c:pt idx="61">
                  <c:v>16.866995073891626</c:v>
                </c:pt>
                <c:pt idx="62">
                  <c:v>42.187725631768956</c:v>
                </c:pt>
                <c:pt idx="63">
                  <c:v>61.465221318879856</c:v>
                </c:pt>
                <c:pt idx="64">
                  <c:v>90.37158469945355</c:v>
                </c:pt>
                <c:pt idx="65">
                  <c:v>83.213333333333338</c:v>
                </c:pt>
                <c:pt idx="66">
                  <c:v>163.34053546265852</c:v>
                </c:pt>
                <c:pt idx="67">
                  <c:v>59.413793103448278</c:v>
                </c:pt>
                <c:pt idx="68">
                  <c:v>144.18539325842696</c:v>
                </c:pt>
                <c:pt idx="69">
                  <c:v>107.42171189979123</c:v>
                </c:pt>
                <c:pt idx="70">
                  <c:v>135.10512820512821</c:v>
                </c:pt>
                <c:pt idx="71">
                  <c:v>91.461711711711715</c:v>
                </c:pt>
                <c:pt idx="72">
                  <c:v>78.695316052751252</c:v>
                </c:pt>
                <c:pt idx="73">
                  <c:v>98.736507936507934</c:v>
                </c:pt>
                <c:pt idx="74">
                  <c:v>113.85396799071233</c:v>
                </c:pt>
                <c:pt idx="75">
                  <c:v>6.0234627831715208</c:v>
                </c:pt>
                <c:pt idx="76">
                  <c:v>61.018465909090907</c:v>
                </c:pt>
                <c:pt idx="77">
                  <c:v>146.03389341602366</c:v>
                </c:pt>
                <c:pt idx="78">
                  <c:v>101.48250433776749</c:v>
                </c:pt>
                <c:pt idx="79">
                  <c:v>128.55775234131113</c:v>
                </c:pt>
                <c:pt idx="80">
                  <c:v>53.665137614678898</c:v>
                </c:pt>
                <c:pt idx="81">
                  <c:v>127.19741235392321</c:v>
                </c:pt>
                <c:pt idx="82">
                  <c:v>93.077389984825487</c:v>
                </c:pt>
                <c:pt idx="83">
                  <c:v>130.2608695652174</c:v>
                </c:pt>
                <c:pt idx="84">
                  <c:v>77.363321799307954</c:v>
                </c:pt>
                <c:pt idx="85">
                  <c:v>0</c:v>
                </c:pt>
                <c:pt idx="86">
                  <c:v>10.518218623481781</c:v>
                </c:pt>
                <c:pt idx="87">
                  <c:v>50.138972809667671</c:v>
                </c:pt>
                <c:pt idx="88">
                  <c:v>114.89353312302839</c:v>
                </c:pt>
                <c:pt idx="89">
                  <c:v>92.191483155899078</c:v>
                </c:pt>
                <c:pt idx="90">
                  <c:v>150.04647702717065</c:v>
                </c:pt>
                <c:pt idx="91">
                  <c:v>80.203968253968256</c:v>
                </c:pt>
                <c:pt idx="92">
                  <c:v>127.93877551020408</c:v>
                </c:pt>
                <c:pt idx="93">
                  <c:v>167.34234234234233</c:v>
                </c:pt>
                <c:pt idx="94">
                  <c:v>34.51829891637702</c:v>
                </c:pt>
                <c:pt idx="95">
                  <c:v>58.954879328436519</c:v>
                </c:pt>
                <c:pt idx="96">
                  <c:v>159.70809028658383</c:v>
                </c:pt>
                <c:pt idx="97">
                  <c:v>37.446770443978487</c:v>
                </c:pt>
                <c:pt idx="98">
                  <c:v>38.80476320832193</c:v>
                </c:pt>
                <c:pt idx="99">
                  <c:v>10.926193921852388</c:v>
                </c:pt>
                <c:pt idx="100">
                  <c:v>110.37617421007685</c:v>
                </c:pt>
                <c:pt idx="101">
                  <c:v>8.9335180055401668</c:v>
                </c:pt>
                <c:pt idx="102">
                  <c:v>28.475864216754903</c:v>
                </c:pt>
                <c:pt idx="103">
                  <c:v>3.5356807511737087</c:v>
                </c:pt>
                <c:pt idx="104">
                  <c:v>13.507380073800737</c:v>
                </c:pt>
                <c:pt idx="105">
                  <c:v>92.430555555555557</c:v>
                </c:pt>
                <c:pt idx="106">
                  <c:v>3.3450937155457554</c:v>
                </c:pt>
                <c:pt idx="107">
                  <c:v>32.831395348837212</c:v>
                </c:pt>
                <c:pt idx="108">
                  <c:v>151.71136909527621</c:v>
                </c:pt>
                <c:pt idx="109">
                  <c:v>29.619348719570027</c:v>
                </c:pt>
                <c:pt idx="110">
                  <c:v>6.6204278812974469</c:v>
                </c:pt>
                <c:pt idx="111">
                  <c:v>2.8635966190614983</c:v>
                </c:pt>
                <c:pt idx="112">
                  <c:v>13.856272838002436</c:v>
                </c:pt>
                <c:pt idx="113">
                  <c:v>19.786372613561554</c:v>
                </c:pt>
                <c:pt idx="114">
                  <c:v>4.8395721925133692</c:v>
                </c:pt>
                <c:pt idx="115">
                  <c:v>85.254310344827587</c:v>
                </c:pt>
                <c:pt idx="116">
                  <c:v>138.31330128205127</c:v>
                </c:pt>
                <c:pt idx="117">
                  <c:v>18.465217391304346</c:v>
                </c:pt>
                <c:pt idx="118">
                  <c:v>18.68452380952381</c:v>
                </c:pt>
                <c:pt idx="119">
                  <c:v>84.737739872068232</c:v>
                </c:pt>
                <c:pt idx="120">
                  <c:v>36.896611642050388</c:v>
                </c:pt>
                <c:pt idx="121">
                  <c:v>5.09867146415721</c:v>
                </c:pt>
                <c:pt idx="122">
                  <c:v>2.4495257957197478</c:v>
                </c:pt>
                <c:pt idx="123">
                  <c:v>56.255123379339189</c:v>
                </c:pt>
                <c:pt idx="124">
                  <c:v>60.916190476190479</c:v>
                </c:pt>
                <c:pt idx="125">
                  <c:v>150.38598223099703</c:v>
                </c:pt>
                <c:pt idx="126">
                  <c:v>108.75776397515529</c:v>
                </c:pt>
                <c:pt idx="127">
                  <c:v>35.862068965517238</c:v>
                </c:pt>
                <c:pt idx="128">
                  <c:v>11.387387387387387</c:v>
                </c:pt>
                <c:pt idx="129">
                  <c:v>7.3091382301908618</c:v>
                </c:pt>
                <c:pt idx="130">
                  <c:v>15.521739130434783</c:v>
                </c:pt>
                <c:pt idx="131">
                  <c:v>102.75995922947126</c:v>
                </c:pt>
                <c:pt idx="132">
                  <c:v>20.497472924187726</c:v>
                </c:pt>
                <c:pt idx="133">
                  <c:v>3.3587174348697393</c:v>
                </c:pt>
                <c:pt idx="134">
                  <c:v>4.1903171953255427</c:v>
                </c:pt>
                <c:pt idx="135">
                  <c:v>37.419495810459402</c:v>
                </c:pt>
                <c:pt idx="136">
                  <c:v>10.242772196022145</c:v>
                </c:pt>
                <c:pt idx="137">
                  <c:v>3.3265753424657536</c:v>
                </c:pt>
                <c:pt idx="138">
                  <c:v>8.3699324324324316</c:v>
                </c:pt>
                <c:pt idx="139">
                  <c:v>180</c:v>
                </c:pt>
                <c:pt idx="140">
                  <c:v>0</c:v>
                </c:pt>
                <c:pt idx="141">
                  <c:v>85.87186814308312</c:v>
                </c:pt>
                <c:pt idx="142">
                  <c:v>152.15942028985506</c:v>
                </c:pt>
                <c:pt idx="143">
                  <c:v>96.399257375650009</c:v>
                </c:pt>
                <c:pt idx="144">
                  <c:v>5.3059322506836315</c:v>
                </c:pt>
                <c:pt idx="145">
                  <c:v>0</c:v>
                </c:pt>
                <c:pt idx="146">
                  <c:v>14.260889088459811</c:v>
                </c:pt>
                <c:pt idx="147">
                  <c:v>9.7374193548387105</c:v>
                </c:pt>
                <c:pt idx="148">
                  <c:v>27.09443725743855</c:v>
                </c:pt>
                <c:pt idx="149">
                  <c:v>67.13636363636364</c:v>
                </c:pt>
                <c:pt idx="150">
                  <c:v>4.134955752212389</c:v>
                </c:pt>
                <c:pt idx="151">
                  <c:v>23.434966727162735</c:v>
                </c:pt>
                <c:pt idx="152">
                  <c:v>0.10433504775900074</c:v>
                </c:pt>
                <c:pt idx="153">
                  <c:v>25.282620539362572</c:v>
                </c:pt>
                <c:pt idx="154">
                  <c:v>27.009638554216867</c:v>
                </c:pt>
                <c:pt idx="155">
                  <c:v>0.36403296170625304</c:v>
                </c:pt>
                <c:pt idx="156">
                  <c:v>27.710213776722089</c:v>
                </c:pt>
                <c:pt idx="157">
                  <c:v>5.6194125159642401E-2</c:v>
                </c:pt>
                <c:pt idx="158">
                  <c:v>4.5569620253164557E-2</c:v>
                </c:pt>
                <c:pt idx="159">
                  <c:v>91.849143334726278</c:v>
                </c:pt>
                <c:pt idx="160">
                  <c:v>139.9064748201439</c:v>
                </c:pt>
                <c:pt idx="161">
                  <c:v>38.662587412587413</c:v>
                </c:pt>
                <c:pt idx="162">
                  <c:v>83.279207920792075</c:v>
                </c:pt>
                <c:pt idx="163">
                  <c:v>2.6561403508771928</c:v>
                </c:pt>
                <c:pt idx="164">
                  <c:v>9.9513108614232202</c:v>
                </c:pt>
                <c:pt idx="165">
                  <c:v>4.7412109375</c:v>
                </c:pt>
                <c:pt idx="166">
                  <c:v>76.946936197094132</c:v>
                </c:pt>
                <c:pt idx="167">
                  <c:v>9.4535987748851458</c:v>
                </c:pt>
                <c:pt idx="168">
                  <c:v>4.2124916275954458</c:v>
                </c:pt>
                <c:pt idx="169">
                  <c:v>2.8968609865470851</c:v>
                </c:pt>
                <c:pt idx="170">
                  <c:v>81.913043478260875</c:v>
                </c:pt>
                <c:pt idx="171">
                  <c:v>49.890995260663509</c:v>
                </c:pt>
                <c:pt idx="172">
                  <c:v>67.114026236125127</c:v>
                </c:pt>
                <c:pt idx="173">
                  <c:v>89.836919592298983</c:v>
                </c:pt>
                <c:pt idx="174">
                  <c:v>5.1868633649455571</c:v>
                </c:pt>
                <c:pt idx="175">
                  <c:v>69.426345609065152</c:v>
                </c:pt>
                <c:pt idx="176">
                  <c:v>19.467547051161119</c:v>
                </c:pt>
                <c:pt idx="177">
                  <c:v>17.850840336134453</c:v>
                </c:pt>
                <c:pt idx="178">
                  <c:v>83.104599659284503</c:v>
                </c:pt>
                <c:pt idx="179">
                  <c:v>177.68297101449275</c:v>
                </c:pt>
                <c:pt idx="180">
                  <c:v>2.3567901234567903</c:v>
                </c:pt>
                <c:pt idx="181">
                  <c:v>51.152454780361758</c:v>
                </c:pt>
                <c:pt idx="182">
                  <c:v>109.68765133171912</c:v>
                </c:pt>
                <c:pt idx="183">
                  <c:v>127.60749185667753</c:v>
                </c:pt>
                <c:pt idx="184">
                  <c:v>60.028625954198475</c:v>
                </c:pt>
                <c:pt idx="185">
                  <c:v>40.574031890660592</c:v>
                </c:pt>
                <c:pt idx="186">
                  <c:v>45.687673130193907</c:v>
                </c:pt>
                <c:pt idx="187">
                  <c:v>0</c:v>
                </c:pt>
                <c:pt idx="188">
                  <c:v>7.2888888888888888</c:v>
                </c:pt>
                <c:pt idx="189">
                  <c:v>165.21589688506981</c:v>
                </c:pt>
                <c:pt idx="190">
                  <c:v>0</c:v>
                </c:pt>
                <c:pt idx="191">
                  <c:v>0.63446969696969702</c:v>
                </c:pt>
                <c:pt idx="192">
                  <c:v>87.065257693733784</c:v>
                </c:pt>
                <c:pt idx="193">
                  <c:v>10.093425605536332</c:v>
                </c:pt>
                <c:pt idx="194">
                  <c:v>124.71664548919949</c:v>
                </c:pt>
                <c:pt idx="195">
                  <c:v>9.5146817007282127</c:v>
                </c:pt>
                <c:pt idx="196">
                  <c:v>19.095934959349595</c:v>
                </c:pt>
                <c:pt idx="197">
                  <c:v>108.3211009174312</c:v>
                </c:pt>
                <c:pt idx="198">
                  <c:v>103.89732142857143</c:v>
                </c:pt>
                <c:pt idx="199">
                  <c:v>22.24855861627162</c:v>
                </c:pt>
                <c:pt idx="200">
                  <c:v>134.63754045307442</c:v>
                </c:pt>
                <c:pt idx="201">
                  <c:v>64.888140161725062</c:v>
                </c:pt>
                <c:pt idx="202">
                  <c:v>14.556875285518501</c:v>
                </c:pt>
                <c:pt idx="203">
                  <c:v>167.86459627329194</c:v>
                </c:pt>
                <c:pt idx="204">
                  <c:v>0</c:v>
                </c:pt>
                <c:pt idx="205">
                  <c:v>70.20415224913495</c:v>
                </c:pt>
                <c:pt idx="206">
                  <c:v>67.588092171175035</c:v>
                </c:pt>
                <c:pt idx="207">
                  <c:v>149.58258258258257</c:v>
                </c:pt>
                <c:pt idx="208">
                  <c:v>89.316619362976979</c:v>
                </c:pt>
                <c:pt idx="209">
                  <c:v>29.159120310478656</c:v>
                </c:pt>
                <c:pt idx="210">
                  <c:v>10.026905381076215</c:v>
                </c:pt>
                <c:pt idx="211">
                  <c:v>168.59110251450676</c:v>
                </c:pt>
                <c:pt idx="212">
                  <c:v>1.4543701799485862</c:v>
                </c:pt>
                <c:pt idx="213">
                  <c:v>8.867647058823529</c:v>
                </c:pt>
                <c:pt idx="214">
                  <c:v>17.414804469273744</c:v>
                </c:pt>
                <c:pt idx="215">
                  <c:v>3.5356371490280778</c:v>
                </c:pt>
                <c:pt idx="216">
                  <c:v>7.832898172323759E-3</c:v>
                </c:pt>
                <c:pt idx="217">
                  <c:v>6.5551948051948052</c:v>
                </c:pt>
                <c:pt idx="218">
                  <c:v>31.292857142857144</c:v>
                </c:pt>
                <c:pt idx="219">
                  <c:v>27.954764196342637</c:v>
                </c:pt>
                <c:pt idx="220">
                  <c:v>14.88380716934487</c:v>
                </c:pt>
                <c:pt idx="221">
                  <c:v>90.698564593301441</c:v>
                </c:pt>
                <c:pt idx="222">
                  <c:v>169.25244072524407</c:v>
                </c:pt>
                <c:pt idx="223">
                  <c:v>82.223956075711598</c:v>
                </c:pt>
                <c:pt idx="224">
                  <c:v>2.4762931034482758</c:v>
                </c:pt>
                <c:pt idx="225">
                  <c:v>8.2680857707921316</c:v>
                </c:pt>
                <c:pt idx="226">
                  <c:v>2.8669026548672565</c:v>
                </c:pt>
                <c:pt idx="227">
                  <c:v>4.9083769633507854</c:v>
                </c:pt>
                <c:pt idx="228">
                  <c:v>82.934801762114532</c:v>
                </c:pt>
                <c:pt idx="229">
                  <c:v>170.02772277227723</c:v>
                </c:pt>
                <c:pt idx="230">
                  <c:v>9.6087636932707348</c:v>
                </c:pt>
                <c:pt idx="231">
                  <c:v>43.120192307692307</c:v>
                </c:pt>
                <c:pt idx="232">
                  <c:v>135.40291262135923</c:v>
                </c:pt>
                <c:pt idx="233">
                  <c:v>6.2326869806094186E-3</c:v>
                </c:pt>
                <c:pt idx="234">
                  <c:v>48.886235955056179</c:v>
                </c:pt>
                <c:pt idx="235">
                  <c:v>122.79550970873787</c:v>
                </c:pt>
                <c:pt idx="236">
                  <c:v>116.27417923691216</c:v>
                </c:pt>
                <c:pt idx="237">
                  <c:v>16.02849002849003</c:v>
                </c:pt>
                <c:pt idx="238">
                  <c:v>42.833516685001833</c:v>
                </c:pt>
                <c:pt idx="239">
                  <c:v>8.963815789473685</c:v>
                </c:pt>
                <c:pt idx="240">
                  <c:v>27.415838271840947</c:v>
                </c:pt>
                <c:pt idx="241">
                  <c:v>138.4776547360095</c:v>
                </c:pt>
                <c:pt idx="242">
                  <c:v>133.74013528748591</c:v>
                </c:pt>
                <c:pt idx="243">
                  <c:v>1.6757575757575758</c:v>
                </c:pt>
                <c:pt idx="244">
                  <c:v>61.309200603318253</c:v>
                </c:pt>
                <c:pt idx="245">
                  <c:v>149.375</c:v>
                </c:pt>
                <c:pt idx="246">
                  <c:v>110.00596953091163</c:v>
                </c:pt>
                <c:pt idx="247">
                  <c:v>54.179856115107917</c:v>
                </c:pt>
                <c:pt idx="248">
                  <c:v>115.94193548387096</c:v>
                </c:pt>
                <c:pt idx="249">
                  <c:v>0.7366060304011961</c:v>
                </c:pt>
                <c:pt idx="250">
                  <c:v>4.3545454545454545</c:v>
                </c:pt>
                <c:pt idx="251">
                  <c:v>42.633445551814937</c:v>
                </c:pt>
                <c:pt idx="252">
                  <c:v>102.17885117493472</c:v>
                </c:pt>
                <c:pt idx="253">
                  <c:v>37.224823766364551</c:v>
                </c:pt>
                <c:pt idx="254">
                  <c:v>55.601801801801798</c:v>
                </c:pt>
                <c:pt idx="255">
                  <c:v>51.285249457700651</c:v>
                </c:pt>
                <c:pt idx="256">
                  <c:v>160.26590693257359</c:v>
                </c:pt>
                <c:pt idx="257">
                  <c:v>163.32753623188407</c:v>
                </c:pt>
                <c:pt idx="258">
                  <c:v>161.56022408963585</c:v>
                </c:pt>
                <c:pt idx="259">
                  <c:v>27.319512195121952</c:v>
                </c:pt>
                <c:pt idx="260">
                  <c:v>149.60728744939271</c:v>
                </c:pt>
                <c:pt idx="261">
                  <c:v>157.72815533980582</c:v>
                </c:pt>
                <c:pt idx="262">
                  <c:v>54.721238938053098</c:v>
                </c:pt>
                <c:pt idx="263">
                  <c:v>8.6254673411040255</c:v>
                </c:pt>
                <c:pt idx="264">
                  <c:v>146.01249999999999</c:v>
                </c:pt>
                <c:pt idx="265">
                  <c:v>48.594736842105263</c:v>
                </c:pt>
                <c:pt idx="266">
                  <c:v>164.99656593406593</c:v>
                </c:pt>
                <c:pt idx="267">
                  <c:v>145.56778460085025</c:v>
                </c:pt>
                <c:pt idx="268">
                  <c:v>3.4663382594417076</c:v>
                </c:pt>
                <c:pt idx="269">
                  <c:v>72.597667638483969</c:v>
                </c:pt>
                <c:pt idx="270">
                  <c:v>48.551601423487547</c:v>
                </c:pt>
                <c:pt idx="271">
                  <c:v>30.446874906232186</c:v>
                </c:pt>
                <c:pt idx="272">
                  <c:v>9.6820809248554907E-2</c:v>
                </c:pt>
                <c:pt idx="273">
                  <c:v>18.191816981962166</c:v>
                </c:pt>
                <c:pt idx="274">
                  <c:v>41.837716676628808</c:v>
                </c:pt>
                <c:pt idx="275">
                  <c:v>8.2937625754527158</c:v>
                </c:pt>
                <c:pt idx="276">
                  <c:v>9.2882991556091671E-2</c:v>
                </c:pt>
                <c:pt idx="277">
                  <c:v>138.29135802469136</c:v>
                </c:pt>
                <c:pt idx="278">
                  <c:v>30.34351145038168</c:v>
                </c:pt>
                <c:pt idx="279">
                  <c:v>174.54938271604939</c:v>
                </c:pt>
                <c:pt idx="280">
                  <c:v>51.872048124212498</c:v>
                </c:pt>
                <c:pt idx="281">
                  <c:v>7.2479338842975203</c:v>
                </c:pt>
                <c:pt idx="282">
                  <c:v>56.892835272504591</c:v>
                </c:pt>
                <c:pt idx="283">
                  <c:v>97.480399692544196</c:v>
                </c:pt>
                <c:pt idx="284">
                  <c:v>147.13664596273293</c:v>
                </c:pt>
                <c:pt idx="285">
                  <c:v>158.48593350383632</c:v>
                </c:pt>
                <c:pt idx="286">
                  <c:v>79.603483191575535</c:v>
                </c:pt>
                <c:pt idx="287">
                  <c:v>137.68030690537086</c:v>
                </c:pt>
                <c:pt idx="288">
                  <c:v>6.7440570522979399</c:v>
                </c:pt>
                <c:pt idx="289">
                  <c:v>128.12413793103448</c:v>
                </c:pt>
                <c:pt idx="290">
                  <c:v>109.65145228215768</c:v>
                </c:pt>
                <c:pt idx="291">
                  <c:v>1.4240581025873809</c:v>
                </c:pt>
                <c:pt idx="292">
                  <c:v>121.36871325930764</c:v>
                </c:pt>
                <c:pt idx="293">
                  <c:v>42.738470035901685</c:v>
                </c:pt>
                <c:pt idx="294">
                  <c:v>127.21405405405406</c:v>
                </c:pt>
                <c:pt idx="295">
                  <c:v>146.31147540983608</c:v>
                </c:pt>
                <c:pt idx="296">
                  <c:v>65.836052657496467</c:v>
                </c:pt>
                <c:pt idx="297">
                  <c:v>3.4873417721518987</c:v>
                </c:pt>
                <c:pt idx="298">
                  <c:v>60.884663733500943</c:v>
                </c:pt>
                <c:pt idx="299">
                  <c:v>115.76690647482015</c:v>
                </c:pt>
                <c:pt idx="300">
                  <c:v>45.928057553956833</c:v>
                </c:pt>
                <c:pt idx="301">
                  <c:v>34.173026942178531</c:v>
                </c:pt>
                <c:pt idx="302">
                  <c:v>93.046937925288148</c:v>
                </c:pt>
                <c:pt idx="303">
                  <c:v>2.2121352477999072</c:v>
                </c:pt>
                <c:pt idx="304">
                  <c:v>26.616846878269968</c:v>
                </c:pt>
                <c:pt idx="305">
                  <c:v>54.252144405693279</c:v>
                </c:pt>
                <c:pt idx="306">
                  <c:v>152.53598484848484</c:v>
                </c:pt>
                <c:pt idx="307">
                  <c:v>125.76</c:v>
                </c:pt>
                <c:pt idx="308">
                  <c:v>64.011556240369799</c:v>
                </c:pt>
                <c:pt idx="309">
                  <c:v>164.65671641791045</c:v>
                </c:pt>
                <c:pt idx="310">
                  <c:v>80.912790697674424</c:v>
                </c:pt>
                <c:pt idx="311">
                  <c:v>115.54928315412187</c:v>
                </c:pt>
                <c:pt idx="312">
                  <c:v>2.2215332581736189</c:v>
                </c:pt>
                <c:pt idx="313">
                  <c:v>74.068456073079957</c:v>
                </c:pt>
                <c:pt idx="314">
                  <c:v>77.961341525857648</c:v>
                </c:pt>
                <c:pt idx="315">
                  <c:v>125.14449760765551</c:v>
                </c:pt>
                <c:pt idx="316">
                  <c:v>157.77292576419214</c:v>
                </c:pt>
                <c:pt idx="317">
                  <c:v>63.997326203208559</c:v>
                </c:pt>
                <c:pt idx="318">
                  <c:v>0</c:v>
                </c:pt>
                <c:pt idx="319">
                  <c:v>51.789808917197455</c:v>
                </c:pt>
                <c:pt idx="320">
                  <c:v>163.04128384172486</c:v>
                </c:pt>
                <c:pt idx="321">
                  <c:v>6.7080237741456168</c:v>
                </c:pt>
                <c:pt idx="322">
                  <c:v>79.739285714285714</c:v>
                </c:pt>
                <c:pt idx="323">
                  <c:v>144.2439024390244</c:v>
                </c:pt>
                <c:pt idx="324">
                  <c:v>70.193924763629042</c:v>
                </c:pt>
                <c:pt idx="325">
                  <c:v>31.488695242581255</c:v>
                </c:pt>
                <c:pt idx="326">
                  <c:v>93.827731092436977</c:v>
                </c:pt>
                <c:pt idx="327">
                  <c:v>73.347783888709159</c:v>
                </c:pt>
                <c:pt idx="328">
                  <c:v>123.65822784810126</c:v>
                </c:pt>
                <c:pt idx="329">
                  <c:v>55.567451820128483</c:v>
                </c:pt>
                <c:pt idx="330">
                  <c:v>2.4111570247933884</c:v>
                </c:pt>
                <c:pt idx="331">
                  <c:v>11.643795313649258</c:v>
                </c:pt>
                <c:pt idx="332">
                  <c:v>130.47882187938288</c:v>
                </c:pt>
                <c:pt idx="333">
                  <c:v>138.55883130618722</c:v>
                </c:pt>
                <c:pt idx="334">
                  <c:v>0</c:v>
                </c:pt>
                <c:pt idx="335">
                  <c:v>81.281109445277366</c:v>
                </c:pt>
                <c:pt idx="336">
                  <c:v>74.352975839717146</c:v>
                </c:pt>
                <c:pt idx="337">
                  <c:v>70.741466957153236</c:v>
                </c:pt>
                <c:pt idx="338">
                  <c:v>90.441894694587546</c:v>
                </c:pt>
                <c:pt idx="339">
                  <c:v>66.545426084778654</c:v>
                </c:pt>
                <c:pt idx="340">
                  <c:v>49.882770579171115</c:v>
                </c:pt>
                <c:pt idx="341">
                  <c:v>180</c:v>
                </c:pt>
                <c:pt idx="342">
                  <c:v>61.880239520958085</c:v>
                </c:pt>
                <c:pt idx="343">
                  <c:v>84.306350314026517</c:v>
                </c:pt>
                <c:pt idx="344">
                  <c:v>0</c:v>
                </c:pt>
                <c:pt idx="345">
                  <c:v>3.3958573072497122</c:v>
                </c:pt>
                <c:pt idx="346">
                  <c:v>40.310011376564276</c:v>
                </c:pt>
                <c:pt idx="347">
                  <c:v>130.82335081424233</c:v>
                </c:pt>
                <c:pt idx="348">
                  <c:v>127.64103139013453</c:v>
                </c:pt>
                <c:pt idx="349">
                  <c:v>15.163958641063516</c:v>
                </c:pt>
                <c:pt idx="350">
                  <c:v>7.1836065573770496</c:v>
                </c:pt>
                <c:pt idx="351">
                  <c:v>1.2156534671872095</c:v>
                </c:pt>
                <c:pt idx="352">
                  <c:v>1.5533395176252318</c:v>
                </c:pt>
                <c:pt idx="353">
                  <c:v>120.35009900990099</c:v>
                </c:pt>
                <c:pt idx="354">
                  <c:v>0.2023757149142103</c:v>
                </c:pt>
                <c:pt idx="355">
                  <c:v>112.56596091205212</c:v>
                </c:pt>
                <c:pt idx="356">
                  <c:v>165.83676470588236</c:v>
                </c:pt>
                <c:pt idx="357">
                  <c:v>15.005128205128205</c:v>
                </c:pt>
                <c:pt idx="358">
                  <c:v>77.097438076736282</c:v>
                </c:pt>
                <c:pt idx="359">
                  <c:v>0.63395979020979021</c:v>
                </c:pt>
                <c:pt idx="360">
                  <c:v>4.0061571125265392</c:v>
                </c:pt>
                <c:pt idx="361">
                  <c:v>152.35034013605443</c:v>
                </c:pt>
                <c:pt idx="362">
                  <c:v>1.2581686163775716</c:v>
                </c:pt>
                <c:pt idx="363">
                  <c:v>170.24829931972789</c:v>
                </c:pt>
                <c:pt idx="364">
                  <c:v>0.90579710144927539</c:v>
                </c:pt>
                <c:pt idx="365">
                  <c:v>7.1456159822419538</c:v>
                </c:pt>
                <c:pt idx="366">
                  <c:v>97.437931034482759</c:v>
                </c:pt>
                <c:pt idx="367">
                  <c:v>14.103448275862069</c:v>
                </c:pt>
                <c:pt idx="368">
                  <c:v>111.09806247528668</c:v>
                </c:pt>
                <c:pt idx="369">
                  <c:v>0</c:v>
                </c:pt>
                <c:pt idx="370">
                  <c:v>19.64953108718305</c:v>
                </c:pt>
                <c:pt idx="371">
                  <c:v>12.868106734434562</c:v>
                </c:pt>
                <c:pt idx="372">
                  <c:v>155.96305418719211</c:v>
                </c:pt>
                <c:pt idx="373">
                  <c:v>132.55702998379255</c:v>
                </c:pt>
                <c:pt idx="374">
                  <c:v>90.01490825688073</c:v>
                </c:pt>
                <c:pt idx="375">
                  <c:v>169.57843039984127</c:v>
                </c:pt>
                <c:pt idx="376">
                  <c:v>45.116360121836927</c:v>
                </c:pt>
                <c:pt idx="377">
                  <c:v>2.1889109837407883</c:v>
                </c:pt>
                <c:pt idx="378">
                  <c:v>38.465766002098633</c:v>
                </c:pt>
                <c:pt idx="379">
                  <c:v>83.231310843078433</c:v>
                </c:pt>
                <c:pt idx="380">
                  <c:v>55.707981829980532</c:v>
                </c:pt>
                <c:pt idx="381">
                  <c:v>108.27760307477288</c:v>
                </c:pt>
                <c:pt idx="382">
                  <c:v>173.6686114352392</c:v>
                </c:pt>
                <c:pt idx="383">
                  <c:v>18.437288634024409</c:v>
                </c:pt>
                <c:pt idx="384">
                  <c:v>76.30309278350515</c:v>
                </c:pt>
                <c:pt idx="385">
                  <c:v>106.44838945827233</c:v>
                </c:pt>
                <c:pt idx="386">
                  <c:v>80.726893676163996</c:v>
                </c:pt>
                <c:pt idx="387">
                  <c:v>159.69668246445497</c:v>
                </c:pt>
                <c:pt idx="388">
                  <c:v>83.605946550339382</c:v>
                </c:pt>
                <c:pt idx="389">
                  <c:v>165.09287257019437</c:v>
                </c:pt>
                <c:pt idx="390">
                  <c:v>8.0845481049562675</c:v>
                </c:pt>
                <c:pt idx="391">
                  <c:v>108.11262077294685</c:v>
                </c:pt>
                <c:pt idx="392">
                  <c:v>3.0028756290438534</c:v>
                </c:pt>
                <c:pt idx="393">
                  <c:v>38.23510971786834</c:v>
                </c:pt>
                <c:pt idx="394">
                  <c:v>0.1820964039785769</c:v>
                </c:pt>
                <c:pt idx="395">
                  <c:v>25.641119221411191</c:v>
                </c:pt>
                <c:pt idx="396">
                  <c:v>70.411918024172365</c:v>
                </c:pt>
                <c:pt idx="397">
                  <c:v>8.9932885906040276</c:v>
                </c:pt>
                <c:pt idx="398">
                  <c:v>105.11667554608418</c:v>
                </c:pt>
                <c:pt idx="399">
                  <c:v>123.74029850746268</c:v>
                </c:pt>
                <c:pt idx="400">
                  <c:v>56.256782945736433</c:v>
                </c:pt>
                <c:pt idx="401">
                  <c:v>165.875</c:v>
                </c:pt>
                <c:pt idx="402">
                  <c:v>49.828551912568308</c:v>
                </c:pt>
                <c:pt idx="403">
                  <c:v>30.744985673352435</c:v>
                </c:pt>
                <c:pt idx="404">
                  <c:v>52.771664188184403</c:v>
                </c:pt>
                <c:pt idx="405">
                  <c:v>125.00881328141013</c:v>
                </c:pt>
                <c:pt idx="406">
                  <c:v>66.525294525294527</c:v>
                </c:pt>
                <c:pt idx="407">
                  <c:v>66.86926360725721</c:v>
                </c:pt>
                <c:pt idx="408">
                  <c:v>24.838232982235496</c:v>
                </c:pt>
                <c:pt idx="409">
                  <c:v>125.80296950240771</c:v>
                </c:pt>
                <c:pt idx="410">
                  <c:v>19.450986252241481</c:v>
                </c:pt>
                <c:pt idx="411">
                  <c:v>46.545893719806763</c:v>
                </c:pt>
                <c:pt idx="412">
                  <c:v>33.052267106347898</c:v>
                </c:pt>
                <c:pt idx="413">
                  <c:v>72.823663815164139</c:v>
                </c:pt>
                <c:pt idx="414">
                  <c:v>90.224299065420567</c:v>
                </c:pt>
                <c:pt idx="415">
                  <c:v>92.913469477624261</c:v>
                </c:pt>
                <c:pt idx="416">
                  <c:v>99.712081775590363</c:v>
                </c:pt>
                <c:pt idx="417">
                  <c:v>86.101841085271317</c:v>
                </c:pt>
                <c:pt idx="418">
                  <c:v>109.77012127894156</c:v>
                </c:pt>
                <c:pt idx="419">
                  <c:v>148.58399467967192</c:v>
                </c:pt>
                <c:pt idx="420">
                  <c:v>125.47277353689567</c:v>
                </c:pt>
                <c:pt idx="421">
                  <c:v>53.508064516129032</c:v>
                </c:pt>
                <c:pt idx="422">
                  <c:v>69.024271844660191</c:v>
                </c:pt>
                <c:pt idx="423">
                  <c:v>54.836557377049182</c:v>
                </c:pt>
                <c:pt idx="424">
                  <c:v>0</c:v>
                </c:pt>
                <c:pt idx="425">
                  <c:v>111.23577906018137</c:v>
                </c:pt>
                <c:pt idx="426">
                  <c:v>44.065573770491802</c:v>
                </c:pt>
                <c:pt idx="427">
                  <c:v>122.82471264367815</c:v>
                </c:pt>
                <c:pt idx="428">
                  <c:v>111.08245981830888</c:v>
                </c:pt>
                <c:pt idx="429">
                  <c:v>111.29523026315789</c:v>
                </c:pt>
                <c:pt idx="430">
                  <c:v>151.62435906440965</c:v>
                </c:pt>
                <c:pt idx="431">
                  <c:v>158.77083333333334</c:v>
                </c:pt>
                <c:pt idx="432">
                  <c:v>169.82922535211267</c:v>
                </c:pt>
                <c:pt idx="433">
                  <c:v>17.73729266987694</c:v>
                </c:pt>
                <c:pt idx="434">
                  <c:v>46.144662034112443</c:v>
                </c:pt>
                <c:pt idx="435">
                  <c:v>109.48717948717949</c:v>
                </c:pt>
                <c:pt idx="436">
                  <c:v>99.527941176470591</c:v>
                </c:pt>
                <c:pt idx="437">
                  <c:v>38.041919191919192</c:v>
                </c:pt>
                <c:pt idx="438">
                  <c:v>37.941176470588232</c:v>
                </c:pt>
                <c:pt idx="439">
                  <c:v>151.26480836236934</c:v>
                </c:pt>
                <c:pt idx="440">
                  <c:v>134.79240519113264</c:v>
                </c:pt>
                <c:pt idx="441">
                  <c:v>66.008547008547012</c:v>
                </c:pt>
                <c:pt idx="442">
                  <c:v>172.52357442606763</c:v>
                </c:pt>
                <c:pt idx="443">
                  <c:v>61.860279441117761</c:v>
                </c:pt>
                <c:pt idx="444">
                  <c:v>0</c:v>
                </c:pt>
                <c:pt idx="445">
                  <c:v>124.03013786470022</c:v>
                </c:pt>
                <c:pt idx="446">
                  <c:v>165.61772151898734</c:v>
                </c:pt>
                <c:pt idx="447">
                  <c:v>10.058813501534265</c:v>
                </c:pt>
                <c:pt idx="448">
                  <c:v>56.477648202137999</c:v>
                </c:pt>
                <c:pt idx="449">
                  <c:v>180</c:v>
                </c:pt>
                <c:pt idx="450">
                  <c:v>151.09090909090909</c:v>
                </c:pt>
                <c:pt idx="451">
                  <c:v>134.17336394948336</c:v>
                </c:pt>
                <c:pt idx="452">
                  <c:v>165.2049861495845</c:v>
                </c:pt>
                <c:pt idx="453">
                  <c:v>79.120300751879697</c:v>
                </c:pt>
                <c:pt idx="454">
                  <c:v>29.02690128518126</c:v>
                </c:pt>
                <c:pt idx="455">
                  <c:v>141.55909090909091</c:v>
                </c:pt>
                <c:pt idx="456">
                  <c:v>126.8896551724138</c:v>
                </c:pt>
                <c:pt idx="457">
                  <c:v>157.7391930835735</c:v>
                </c:pt>
                <c:pt idx="458">
                  <c:v>126.37308228730822</c:v>
                </c:pt>
                <c:pt idx="459">
                  <c:v>25.751724137931035</c:v>
                </c:pt>
                <c:pt idx="460">
                  <c:v>70.128417144785686</c:v>
                </c:pt>
                <c:pt idx="461">
                  <c:v>54.945</c:v>
                </c:pt>
                <c:pt idx="462">
                  <c:v>67.066189624329155</c:v>
                </c:pt>
                <c:pt idx="463">
                  <c:v>112.044</c:v>
                </c:pt>
                <c:pt idx="464">
                  <c:v>111.236605344434</c:v>
                </c:pt>
                <c:pt idx="465">
                  <c:v>47.177395431622664</c:v>
                </c:pt>
                <c:pt idx="466">
                  <c:v>94.974110032362461</c:v>
                </c:pt>
                <c:pt idx="467">
                  <c:v>1.268637532133676</c:v>
                </c:pt>
                <c:pt idx="468">
                  <c:v>40.794007490636702</c:v>
                </c:pt>
                <c:pt idx="469">
                  <c:v>66.344782034346096</c:v>
                </c:pt>
                <c:pt idx="470">
                  <c:v>1.7867502238137869</c:v>
                </c:pt>
                <c:pt idx="471">
                  <c:v>115.53304535637149</c:v>
                </c:pt>
                <c:pt idx="472">
                  <c:v>135.53605769230768</c:v>
                </c:pt>
                <c:pt idx="473">
                  <c:v>126.88862837045721</c:v>
                </c:pt>
                <c:pt idx="474">
                  <c:v>134.75490797546013</c:v>
                </c:pt>
                <c:pt idx="475">
                  <c:v>34.856894524259928</c:v>
                </c:pt>
                <c:pt idx="476">
                  <c:v>31.014179104477613</c:v>
                </c:pt>
                <c:pt idx="477">
                  <c:v>126.23717948717949</c:v>
                </c:pt>
                <c:pt idx="478">
                  <c:v>73.860526315789471</c:v>
                </c:pt>
                <c:pt idx="479">
                  <c:v>136.45367412140575</c:v>
                </c:pt>
                <c:pt idx="480">
                  <c:v>6.0114425827543929</c:v>
                </c:pt>
                <c:pt idx="481">
                  <c:v>99.470297029702976</c:v>
                </c:pt>
                <c:pt idx="482">
                  <c:v>34.479313036690087</c:v>
                </c:pt>
                <c:pt idx="483">
                  <c:v>138.44552776600256</c:v>
                </c:pt>
                <c:pt idx="484">
                  <c:v>0</c:v>
                </c:pt>
                <c:pt idx="485">
                  <c:v>99.172387136672853</c:v>
                </c:pt>
                <c:pt idx="486">
                  <c:v>1.2344681669551838</c:v>
                </c:pt>
                <c:pt idx="487">
                  <c:v>110.65587863463969</c:v>
                </c:pt>
                <c:pt idx="488">
                  <c:v>151.28757637474541</c:v>
                </c:pt>
                <c:pt idx="489">
                  <c:v>150.36818980667837</c:v>
                </c:pt>
                <c:pt idx="490">
                  <c:v>48.00445132235572</c:v>
                </c:pt>
                <c:pt idx="491">
                  <c:v>67.415983606557376</c:v>
                </c:pt>
                <c:pt idx="492">
                  <c:v>37.381250000000001</c:v>
                </c:pt>
                <c:pt idx="493">
                  <c:v>30.695501730103807</c:v>
                </c:pt>
                <c:pt idx="494">
                  <c:v>139.32185430463576</c:v>
                </c:pt>
                <c:pt idx="495">
                  <c:v>144.3095238095238</c:v>
                </c:pt>
                <c:pt idx="496">
                  <c:v>0</c:v>
                </c:pt>
                <c:pt idx="497">
                  <c:v>16.017810945273631</c:v>
                </c:pt>
                <c:pt idx="498">
                  <c:v>14.75575221238938</c:v>
                </c:pt>
                <c:pt idx="499">
                  <c:v>159.38656987295826</c:v>
                </c:pt>
                <c:pt idx="500">
                  <c:v>0.47018030513176146</c:v>
                </c:pt>
                <c:pt idx="501">
                  <c:v>70.384759525296687</c:v>
                </c:pt>
                <c:pt idx="502">
                  <c:v>59.330203442879501</c:v>
                </c:pt>
                <c:pt idx="503">
                  <c:v>73.071852027507703</c:v>
                </c:pt>
                <c:pt idx="504">
                  <c:v>6.7039473684210522</c:v>
                </c:pt>
                <c:pt idx="505">
                  <c:v>0</c:v>
                </c:pt>
                <c:pt idx="506">
                  <c:v>0.88387096774193552</c:v>
                </c:pt>
                <c:pt idx="507">
                  <c:v>124.97074158659025</c:v>
                </c:pt>
                <c:pt idx="508">
                  <c:v>133.62811387900356</c:v>
                </c:pt>
                <c:pt idx="509">
                  <c:v>14</c:v>
                </c:pt>
                <c:pt idx="510">
                  <c:v>143.70274014778326</c:v>
                </c:pt>
                <c:pt idx="511">
                  <c:v>108.78191056910569</c:v>
                </c:pt>
                <c:pt idx="512">
                  <c:v>156.78100263852244</c:v>
                </c:pt>
                <c:pt idx="513">
                  <c:v>34.821612703650239</c:v>
                </c:pt>
                <c:pt idx="514">
                  <c:v>21.434731309664272</c:v>
                </c:pt>
                <c:pt idx="515">
                  <c:v>9.9318936877076407</c:v>
                </c:pt>
                <c:pt idx="516">
                  <c:v>135.31629834254144</c:v>
                </c:pt>
                <c:pt idx="517">
                  <c:v>0.97928246589186463</c:v>
                </c:pt>
                <c:pt idx="518">
                  <c:v>11.066253656857684</c:v>
                </c:pt>
                <c:pt idx="519">
                  <c:v>0</c:v>
                </c:pt>
                <c:pt idx="520">
                  <c:v>0</c:v>
                </c:pt>
                <c:pt idx="521">
                  <c:v>12.107086614173229</c:v>
                </c:pt>
                <c:pt idx="522">
                  <c:v>28.819322459222082</c:v>
                </c:pt>
                <c:pt idx="523">
                  <c:v>164.25176169122358</c:v>
                </c:pt>
                <c:pt idx="524">
                  <c:v>53.211009174311926</c:v>
                </c:pt>
                <c:pt idx="525">
                  <c:v>37.49075975359343</c:v>
                </c:pt>
                <c:pt idx="526">
                  <c:v>99.166419019316493</c:v>
                </c:pt>
                <c:pt idx="527">
                  <c:v>17.74817722938867</c:v>
                </c:pt>
                <c:pt idx="528">
                  <c:v>0</c:v>
                </c:pt>
                <c:pt idx="529">
                  <c:v>161.2012012012012</c:v>
                </c:pt>
                <c:pt idx="530">
                  <c:v>1.6613885505481121</c:v>
                </c:pt>
                <c:pt idx="531">
                  <c:v>0.19507908611599298</c:v>
                </c:pt>
                <c:pt idx="532">
                  <c:v>1.2008293838862558</c:v>
                </c:pt>
                <c:pt idx="533">
                  <c:v>0</c:v>
                </c:pt>
                <c:pt idx="534">
                  <c:v>8.5222672064777321</c:v>
                </c:pt>
                <c:pt idx="535">
                  <c:v>126.07841700256505</c:v>
                </c:pt>
                <c:pt idx="536">
                  <c:v>11.757296466973886</c:v>
                </c:pt>
                <c:pt idx="537">
                  <c:v>17.643617021276597</c:v>
                </c:pt>
                <c:pt idx="538">
                  <c:v>27.582934609250398</c:v>
                </c:pt>
                <c:pt idx="539">
                  <c:v>1.1963946869070208</c:v>
                </c:pt>
                <c:pt idx="540">
                  <c:v>1.7788590604026846</c:v>
                </c:pt>
                <c:pt idx="541">
                  <c:v>0</c:v>
                </c:pt>
                <c:pt idx="542">
                  <c:v>22.78888410168031</c:v>
                </c:pt>
                <c:pt idx="543">
                  <c:v>15.26441018766756</c:v>
                </c:pt>
                <c:pt idx="544">
                  <c:v>71.883912890762204</c:v>
                </c:pt>
                <c:pt idx="545">
                  <c:v>178.32155477031802</c:v>
                </c:pt>
                <c:pt idx="546">
                  <c:v>4.5882352941176467</c:v>
                </c:pt>
                <c:pt idx="547">
                  <c:v>42.46382978723404</c:v>
                </c:pt>
                <c:pt idx="548">
                  <c:v>22.635906927551559</c:v>
                </c:pt>
                <c:pt idx="549">
                  <c:v>6.7484662576687116E-2</c:v>
                </c:pt>
                <c:pt idx="550">
                  <c:v>7.7378917378917382</c:v>
                </c:pt>
                <c:pt idx="551">
                  <c:v>0.83689538807649044</c:v>
                </c:pt>
                <c:pt idx="552">
                  <c:v>177.59420289855072</c:v>
                </c:pt>
                <c:pt idx="553">
                  <c:v>6.0285714285714285</c:v>
                </c:pt>
                <c:pt idx="554">
                  <c:v>23.982618771726536</c:v>
                </c:pt>
                <c:pt idx="555">
                  <c:v>0.32242540904716072</c:v>
                </c:pt>
                <c:pt idx="556">
                  <c:v>1.9986577181208054</c:v>
                </c:pt>
                <c:pt idx="557">
                  <c:v>63.63154428712545</c:v>
                </c:pt>
                <c:pt idx="558">
                  <c:v>87.110297961317301</c:v>
                </c:pt>
                <c:pt idx="559">
                  <c:v>17.626903553299492</c:v>
                </c:pt>
                <c:pt idx="560">
                  <c:v>4.4075495841330774</c:v>
                </c:pt>
                <c:pt idx="561">
                  <c:v>10.028350515463918</c:v>
                </c:pt>
                <c:pt idx="562">
                  <c:v>137.30420353982302</c:v>
                </c:pt>
                <c:pt idx="563">
                  <c:v>74.705681818181816</c:v>
                </c:pt>
                <c:pt idx="564">
                  <c:v>72.835726795096321</c:v>
                </c:pt>
                <c:pt idx="565">
                  <c:v>13.468873128447596</c:v>
                </c:pt>
                <c:pt idx="566">
                  <c:v>3.0726164079822618</c:v>
                </c:pt>
                <c:pt idx="567">
                  <c:v>8.8910891089108919</c:v>
                </c:pt>
                <c:pt idx="568">
                  <c:v>24.117045829212</c:v>
                </c:pt>
                <c:pt idx="569">
                  <c:v>76.442996742671014</c:v>
                </c:pt>
                <c:pt idx="570">
                  <c:v>3.2686202686202686</c:v>
                </c:pt>
                <c:pt idx="571">
                  <c:v>1.731050373430796</c:v>
                </c:pt>
                <c:pt idx="572">
                  <c:v>41.428666004634231</c:v>
                </c:pt>
                <c:pt idx="573">
                  <c:v>16.459770114942529</c:v>
                </c:pt>
                <c:pt idx="574">
                  <c:v>15.708333333333334</c:v>
                </c:pt>
                <c:pt idx="575">
                  <c:v>5.4825061025223762</c:v>
                </c:pt>
                <c:pt idx="576">
                  <c:v>1.4032860343539955</c:v>
                </c:pt>
                <c:pt idx="577">
                  <c:v>1.3498293515358362</c:v>
                </c:pt>
                <c:pt idx="578">
                  <c:v>0.44574780058651026</c:v>
                </c:pt>
                <c:pt idx="579">
                  <c:v>8.7183406113537121</c:v>
                </c:pt>
                <c:pt idx="580">
                  <c:v>7.2866242038216562</c:v>
                </c:pt>
                <c:pt idx="581">
                  <c:v>0.92757417102966844</c:v>
                </c:pt>
                <c:pt idx="582">
                  <c:v>35.493421052631582</c:v>
                </c:pt>
                <c:pt idx="583">
                  <c:v>2.6156250000000001</c:v>
                </c:pt>
                <c:pt idx="584">
                  <c:v>0.42447418738049714</c:v>
                </c:pt>
                <c:pt idx="585">
                  <c:v>37.278688524590166</c:v>
                </c:pt>
                <c:pt idx="586">
                  <c:v>130.22605824076854</c:v>
                </c:pt>
                <c:pt idx="587">
                  <c:v>2.5233160621761659</c:v>
                </c:pt>
                <c:pt idx="588">
                  <c:v>0.71337197681391162</c:v>
                </c:pt>
                <c:pt idx="589">
                  <c:v>138.6690909090909</c:v>
                </c:pt>
                <c:pt idx="590">
                  <c:v>155.45170454545453</c:v>
                </c:pt>
                <c:pt idx="591">
                  <c:v>4.105726872246696</c:v>
                </c:pt>
                <c:pt idx="592">
                  <c:v>164.02431289640592</c:v>
                </c:pt>
                <c:pt idx="593">
                  <c:v>164.38234809813932</c:v>
                </c:pt>
                <c:pt idx="594">
                  <c:v>45.409185803757829</c:v>
                </c:pt>
                <c:pt idx="595">
                  <c:v>40.693627450980394</c:v>
                </c:pt>
                <c:pt idx="596">
                  <c:v>132.52682926829269</c:v>
                </c:pt>
                <c:pt idx="597">
                  <c:v>47.781142857142861</c:v>
                </c:pt>
                <c:pt idx="598">
                  <c:v>5.434782608695652E-3</c:v>
                </c:pt>
                <c:pt idx="599">
                  <c:v>152.15164433617539</c:v>
                </c:pt>
                <c:pt idx="600">
                  <c:v>0.73880597014925375</c:v>
                </c:pt>
                <c:pt idx="601">
                  <c:v>26.199004975124378</c:v>
                </c:pt>
                <c:pt idx="602">
                  <c:v>0.15147058823529411</c:v>
                </c:pt>
                <c:pt idx="603">
                  <c:v>109.9119789558883</c:v>
                </c:pt>
                <c:pt idx="604">
                  <c:v>108.46168674698795</c:v>
                </c:pt>
                <c:pt idx="605">
                  <c:v>180</c:v>
                </c:pt>
                <c:pt idx="606">
                  <c:v>27.226896435208651</c:v>
                </c:pt>
                <c:pt idx="607">
                  <c:v>9.1179337231968809</c:v>
                </c:pt>
                <c:pt idx="608">
                  <c:v>60.375905797101453</c:v>
                </c:pt>
                <c:pt idx="609">
                  <c:v>43.305699481865283</c:v>
                </c:pt>
                <c:pt idx="610">
                  <c:v>17.295532646048109</c:v>
                </c:pt>
                <c:pt idx="611">
                  <c:v>147.32797619047619</c:v>
                </c:pt>
                <c:pt idx="612">
                  <c:v>6.4033232628398791</c:v>
                </c:pt>
                <c:pt idx="613">
                  <c:v>146.86570247933884</c:v>
                </c:pt>
                <c:pt idx="614">
                  <c:v>6.2408894379246451</c:v>
                </c:pt>
                <c:pt idx="615">
                  <c:v>0</c:v>
                </c:pt>
                <c:pt idx="616">
                  <c:v>10.97749196141479</c:v>
                </c:pt>
                <c:pt idx="617">
                  <c:v>15.336822074215034</c:v>
                </c:pt>
                <c:pt idx="618">
                  <c:v>35.137119970872021</c:v>
                </c:pt>
                <c:pt idx="619">
                  <c:v>47.879866803278688</c:v>
                </c:pt>
                <c:pt idx="620">
                  <c:v>57.245778611632268</c:v>
                </c:pt>
                <c:pt idx="621">
                  <c:v>41.326295585412666</c:v>
                </c:pt>
                <c:pt idx="622">
                  <c:v>19.826340326340326</c:v>
                </c:pt>
                <c:pt idx="623">
                  <c:v>11.817142857142857</c:v>
                </c:pt>
                <c:pt idx="624">
                  <c:v>55.29457364341085</c:v>
                </c:pt>
                <c:pt idx="625">
                  <c:v>94.404598246029863</c:v>
                </c:pt>
                <c:pt idx="626">
                  <c:v>4.4462103079623425</c:v>
                </c:pt>
                <c:pt idx="627">
                  <c:v>2.2437150837988828</c:v>
                </c:pt>
                <c:pt idx="628">
                  <c:v>21.589900535577659</c:v>
                </c:pt>
                <c:pt idx="629">
                  <c:v>4.767074829931973</c:v>
                </c:pt>
                <c:pt idx="630">
                  <c:v>1.6836683417085427</c:v>
                </c:pt>
                <c:pt idx="631">
                  <c:v>13.26840806252571</c:v>
                </c:pt>
                <c:pt idx="632">
                  <c:v>4.6213966338289287</c:v>
                </c:pt>
                <c:pt idx="633">
                  <c:v>3.5426540284360191</c:v>
                </c:pt>
                <c:pt idx="634">
                  <c:v>70.393630573248402</c:v>
                </c:pt>
                <c:pt idx="635">
                  <c:v>7.3034859876965141</c:v>
                </c:pt>
                <c:pt idx="636">
                  <c:v>23.636252296387017</c:v>
                </c:pt>
                <c:pt idx="637">
                  <c:v>0</c:v>
                </c:pt>
                <c:pt idx="638">
                  <c:v>17.925472747497221</c:v>
                </c:pt>
                <c:pt idx="639">
                  <c:v>21.534219148161633</c:v>
                </c:pt>
                <c:pt idx="640">
                  <c:v>67.654228855721399</c:v>
                </c:pt>
                <c:pt idx="641">
                  <c:v>2.9830776173285201</c:v>
                </c:pt>
                <c:pt idx="642">
                  <c:v>1.2862357313512078</c:v>
                </c:pt>
                <c:pt idx="643">
                  <c:v>82.513237063778575</c:v>
                </c:pt>
                <c:pt idx="644">
                  <c:v>168.94155251141552</c:v>
                </c:pt>
                <c:pt idx="645">
                  <c:v>40.42448214233395</c:v>
                </c:pt>
                <c:pt idx="646">
                  <c:v>145.66239316239316</c:v>
                </c:pt>
                <c:pt idx="647">
                  <c:v>67.484534172994998</c:v>
                </c:pt>
                <c:pt idx="648">
                  <c:v>0.33604135893648451</c:v>
                </c:pt>
                <c:pt idx="649">
                  <c:v>82.425316455696205</c:v>
                </c:pt>
                <c:pt idx="650">
                  <c:v>6.8270348837209305</c:v>
                </c:pt>
                <c:pt idx="651">
                  <c:v>6.4394904458598727</c:v>
                </c:pt>
                <c:pt idx="652">
                  <c:v>106.24461573339379</c:v>
                </c:pt>
                <c:pt idx="653">
                  <c:v>43.340782122905026</c:v>
                </c:pt>
                <c:pt idx="654">
                  <c:v>36.054466230936818</c:v>
                </c:pt>
                <c:pt idx="655">
                  <c:v>112.56727976766699</c:v>
                </c:pt>
                <c:pt idx="656">
                  <c:v>58.396731054977714</c:v>
                </c:pt>
                <c:pt idx="657">
                  <c:v>3.9066891512085443E-2</c:v>
                </c:pt>
                <c:pt idx="658">
                  <c:v>8.1399662731871842</c:v>
                </c:pt>
                <c:pt idx="659">
                  <c:v>29.510024057738573</c:v>
                </c:pt>
                <c:pt idx="660">
                  <c:v>39.097058823529409</c:v>
                </c:pt>
                <c:pt idx="661">
                  <c:v>0</c:v>
                </c:pt>
                <c:pt idx="662">
                  <c:v>4.2469577666428062</c:v>
                </c:pt>
                <c:pt idx="663">
                  <c:v>78.572523881347408</c:v>
                </c:pt>
                <c:pt idx="664">
                  <c:v>0.66449511400651462</c:v>
                </c:pt>
                <c:pt idx="665">
                  <c:v>0</c:v>
                </c:pt>
                <c:pt idx="666">
                  <c:v>100.37084870848709</c:v>
                </c:pt>
                <c:pt idx="667">
                  <c:v>0</c:v>
                </c:pt>
                <c:pt idx="668">
                  <c:v>32.1114006514658</c:v>
                </c:pt>
                <c:pt idx="669">
                  <c:v>53.580128205128204</c:v>
                </c:pt>
                <c:pt idx="670">
                  <c:v>0</c:v>
                </c:pt>
                <c:pt idx="671">
                  <c:v>1.7645275391611925</c:v>
                </c:pt>
                <c:pt idx="672">
                  <c:v>70.632483370288242</c:v>
                </c:pt>
                <c:pt idx="673">
                  <c:v>0</c:v>
                </c:pt>
                <c:pt idx="674">
                  <c:v>7.0212765957446813E-2</c:v>
                </c:pt>
                <c:pt idx="675">
                  <c:v>100.23289439710818</c:v>
                </c:pt>
                <c:pt idx="676">
                  <c:v>2.3194263363754888</c:v>
                </c:pt>
                <c:pt idx="677">
                  <c:v>147.74947478991598</c:v>
                </c:pt>
                <c:pt idx="678">
                  <c:v>30.602345097518906</c:v>
                </c:pt>
                <c:pt idx="679">
                  <c:v>2.0019395954558048</c:v>
                </c:pt>
                <c:pt idx="680">
                  <c:v>67.627326880119142</c:v>
                </c:pt>
                <c:pt idx="681">
                  <c:v>17.756235827664398</c:v>
                </c:pt>
                <c:pt idx="682">
                  <c:v>47.549626467449308</c:v>
                </c:pt>
                <c:pt idx="683">
                  <c:v>1.3229629629629629</c:v>
                </c:pt>
                <c:pt idx="684">
                  <c:v>117.15873015873017</c:v>
                </c:pt>
                <c:pt idx="685">
                  <c:v>30.886462882096069</c:v>
                </c:pt>
                <c:pt idx="686">
                  <c:v>108.08774619648544</c:v>
                </c:pt>
                <c:pt idx="687">
                  <c:v>160.39953810623555</c:v>
                </c:pt>
                <c:pt idx="688">
                  <c:v>173.13319672131146</c:v>
                </c:pt>
                <c:pt idx="689">
                  <c:v>5.6338028169014086E-2</c:v>
                </c:pt>
                <c:pt idx="690">
                  <c:v>3.8690884167237836</c:v>
                </c:pt>
                <c:pt idx="691">
                  <c:v>67.241379310344826</c:v>
                </c:pt>
                <c:pt idx="692">
                  <c:v>95.167219512195118</c:v>
                </c:pt>
                <c:pt idx="693">
                  <c:v>0</c:v>
                </c:pt>
                <c:pt idx="694">
                  <c:v>1.0750196386488609</c:v>
                </c:pt>
                <c:pt idx="695">
                  <c:v>18.189003436426116</c:v>
                </c:pt>
                <c:pt idx="696">
                  <c:v>84.308219178082197</c:v>
                </c:pt>
                <c:pt idx="697">
                  <c:v>177.24916387959865</c:v>
                </c:pt>
                <c:pt idx="698">
                  <c:v>150.31012658227849</c:v>
                </c:pt>
                <c:pt idx="699">
                  <c:v>176.20689655172413</c:v>
                </c:pt>
                <c:pt idx="700">
                  <c:v>51.111111111111114</c:v>
                </c:pt>
                <c:pt idx="701">
                  <c:v>18.164536741214057</c:v>
                </c:pt>
                <c:pt idx="702">
                  <c:v>0.11022927689594356</c:v>
                </c:pt>
                <c:pt idx="703">
                  <c:v>160.6452300785634</c:v>
                </c:pt>
                <c:pt idx="704">
                  <c:v>0.18662351672060409</c:v>
                </c:pt>
                <c:pt idx="705">
                  <c:v>155.56978021978023</c:v>
                </c:pt>
                <c:pt idx="706">
                  <c:v>131.04274134119382</c:v>
                </c:pt>
                <c:pt idx="707">
                  <c:v>92.507392473118273</c:v>
                </c:pt>
                <c:pt idx="708">
                  <c:v>95.691279887482423</c:v>
                </c:pt>
                <c:pt idx="709">
                  <c:v>17.050636616420313</c:v>
                </c:pt>
                <c:pt idx="710">
                  <c:v>1.7392661982825917</c:v>
                </c:pt>
                <c:pt idx="711">
                  <c:v>90.072393822393821</c:v>
                </c:pt>
                <c:pt idx="712">
                  <c:v>7.679599499374218</c:v>
                </c:pt>
                <c:pt idx="713">
                  <c:v>4.4168343393695508</c:v>
                </c:pt>
                <c:pt idx="714">
                  <c:v>21.464850615114237</c:v>
                </c:pt>
                <c:pt idx="715">
                  <c:v>138.75358851674642</c:v>
                </c:pt>
                <c:pt idx="716">
                  <c:v>6.7320110701107012</c:v>
                </c:pt>
                <c:pt idx="717">
                  <c:v>0</c:v>
                </c:pt>
                <c:pt idx="718">
                  <c:v>29.10117302052786</c:v>
                </c:pt>
                <c:pt idx="719">
                  <c:v>18.997536945812808</c:v>
                </c:pt>
                <c:pt idx="720">
                  <c:v>21.447293447293447</c:v>
                </c:pt>
                <c:pt idx="721">
                  <c:v>95.134497816593893</c:v>
                </c:pt>
                <c:pt idx="722">
                  <c:v>76.382867132867133</c:v>
                </c:pt>
                <c:pt idx="723">
                  <c:v>4.7286405158516924</c:v>
                </c:pt>
                <c:pt idx="724">
                  <c:v>50.025377493038732</c:v>
                </c:pt>
                <c:pt idx="725">
                  <c:v>178.4617737003058</c:v>
                </c:pt>
                <c:pt idx="726">
                  <c:v>0.77205040091638033</c:v>
                </c:pt>
                <c:pt idx="727">
                  <c:v>64.550762016412662</c:v>
                </c:pt>
                <c:pt idx="728">
                  <c:v>104.27315921677814</c:v>
                </c:pt>
                <c:pt idx="729">
                  <c:v>143.85564142194744</c:v>
                </c:pt>
                <c:pt idx="730">
                  <c:v>163.27628361858191</c:v>
                </c:pt>
                <c:pt idx="731">
                  <c:v>60.896870904325034</c:v>
                </c:pt>
                <c:pt idx="732">
                  <c:v>104.86526492851135</c:v>
                </c:pt>
                <c:pt idx="733">
                  <c:v>45.515599343185549</c:v>
                </c:pt>
                <c:pt idx="734">
                  <c:v>35.646017699115042</c:v>
                </c:pt>
                <c:pt idx="735">
                  <c:v>0.10606060606060606</c:v>
                </c:pt>
                <c:pt idx="736">
                  <c:v>0.62264150943396224</c:v>
                </c:pt>
                <c:pt idx="737">
                  <c:v>69.970519447630679</c:v>
                </c:pt>
                <c:pt idx="738">
                  <c:v>23.118932038834952</c:v>
                </c:pt>
                <c:pt idx="739">
                  <c:v>33.321100917431195</c:v>
                </c:pt>
                <c:pt idx="740">
                  <c:v>30.446555893692938</c:v>
                </c:pt>
                <c:pt idx="741">
                  <c:v>10.326158165652783</c:v>
                </c:pt>
                <c:pt idx="742">
                  <c:v>0.78991257565568262</c:v>
                </c:pt>
                <c:pt idx="743">
                  <c:v>0.60553633217993075</c:v>
                </c:pt>
                <c:pt idx="744">
                  <c:v>83.330955777460773</c:v>
                </c:pt>
                <c:pt idx="745">
                  <c:v>53.081497204699694</c:v>
                </c:pt>
                <c:pt idx="746">
                  <c:v>131.19875222816398</c:v>
                </c:pt>
                <c:pt idx="747">
                  <c:v>54.292559523809523</c:v>
                </c:pt>
                <c:pt idx="748">
                  <c:v>6.7103085026335592</c:v>
                </c:pt>
                <c:pt idx="749">
                  <c:v>93.718279569892474</c:v>
                </c:pt>
                <c:pt idx="750">
                  <c:v>69.299075391180651</c:v>
                </c:pt>
                <c:pt idx="751">
                  <c:v>82.290665616384402</c:v>
                </c:pt>
                <c:pt idx="752">
                  <c:v>128.19745222929936</c:v>
                </c:pt>
                <c:pt idx="753">
                  <c:v>51.240487062404874</c:v>
                </c:pt>
                <c:pt idx="754">
                  <c:v>67.204892966360859</c:v>
                </c:pt>
                <c:pt idx="755">
                  <c:v>151.61328480436759</c:v>
                </c:pt>
                <c:pt idx="756">
                  <c:v>95.699749624436649</c:v>
                </c:pt>
                <c:pt idx="757">
                  <c:v>146.00422535211268</c:v>
                </c:pt>
                <c:pt idx="758">
                  <c:v>17.592233009708739</c:v>
                </c:pt>
                <c:pt idx="759">
                  <c:v>41.714573732718897</c:v>
                </c:pt>
                <c:pt idx="760">
                  <c:v>158.41176470588235</c:v>
                </c:pt>
                <c:pt idx="761">
                  <c:v>56.336248360297333</c:v>
                </c:pt>
                <c:pt idx="762">
                  <c:v>4.6345975948196116</c:v>
                </c:pt>
                <c:pt idx="763">
                  <c:v>20.535898908673175</c:v>
                </c:pt>
                <c:pt idx="764">
                  <c:v>106.90714396165146</c:v>
                </c:pt>
                <c:pt idx="765">
                  <c:v>90.397430217102354</c:v>
                </c:pt>
                <c:pt idx="766">
                  <c:v>147.27346637102735</c:v>
                </c:pt>
                <c:pt idx="767">
                  <c:v>111.42196272176061</c:v>
                </c:pt>
                <c:pt idx="768">
                  <c:v>103.87312681788522</c:v>
                </c:pt>
                <c:pt idx="769">
                  <c:v>92.373284330801923</c:v>
                </c:pt>
                <c:pt idx="770">
                  <c:v>77.085572861326355</c:v>
                </c:pt>
                <c:pt idx="771">
                  <c:v>73.780199818346958</c:v>
                </c:pt>
                <c:pt idx="772">
                  <c:v>69.757793764988008</c:v>
                </c:pt>
                <c:pt idx="773">
                  <c:v>91.58502411063597</c:v>
                </c:pt>
                <c:pt idx="774">
                  <c:v>84.126741265129027</c:v>
                </c:pt>
                <c:pt idx="775">
                  <c:v>154.3326359832636</c:v>
                </c:pt>
                <c:pt idx="776">
                  <c:v>148.40317460317459</c:v>
                </c:pt>
                <c:pt idx="777">
                  <c:v>61.395134575569358</c:v>
                </c:pt>
                <c:pt idx="778">
                  <c:v>91.898657291710791</c:v>
                </c:pt>
                <c:pt idx="779">
                  <c:v>55.050795061237423</c:v>
                </c:pt>
                <c:pt idx="780">
                  <c:v>33.778067885117494</c:v>
                </c:pt>
                <c:pt idx="781">
                  <c:v>57.388130004710312</c:v>
                </c:pt>
                <c:pt idx="782">
                  <c:v>118.30643402399127</c:v>
                </c:pt>
                <c:pt idx="783">
                  <c:v>1.3241785188818049E-2</c:v>
                </c:pt>
                <c:pt idx="784">
                  <c:v>116.16970278044104</c:v>
                </c:pt>
                <c:pt idx="785">
                  <c:v>141.9102436598707</c:v>
                </c:pt>
                <c:pt idx="786">
                  <c:v>97.525539616570583</c:v>
                </c:pt>
                <c:pt idx="787">
                  <c:v>62.048907388137359</c:v>
                </c:pt>
                <c:pt idx="788">
                  <c:v>64.875766522825344</c:v>
                </c:pt>
                <c:pt idx="789">
                  <c:v>15.459302325581396</c:v>
                </c:pt>
                <c:pt idx="790">
                  <c:v>126.8074656188605</c:v>
                </c:pt>
                <c:pt idx="792">
                  <c:v>100.03779599271402</c:v>
                </c:pt>
                <c:pt idx="793">
                  <c:v>13.382671093498983</c:v>
                </c:pt>
                <c:pt idx="794">
                  <c:v>11.941644780039397</c:v>
                </c:pt>
                <c:pt idx="795">
                  <c:v>135.83882783882783</c:v>
                </c:pt>
                <c:pt idx="796">
                  <c:v>32.194207836456556</c:v>
                </c:pt>
                <c:pt idx="797">
                  <c:v>84.767930831204552</c:v>
                </c:pt>
                <c:pt idx="798">
                  <c:v>53.952183249821047</c:v>
                </c:pt>
                <c:pt idx="799">
                  <c:v>71.870132996329062</c:v>
                </c:pt>
                <c:pt idx="800">
                  <c:v>81.579640068262918</c:v>
                </c:pt>
                <c:pt idx="801">
                  <c:v>66.460676480724729</c:v>
                </c:pt>
                <c:pt idx="802">
                  <c:v>144.16233766233765</c:v>
                </c:pt>
                <c:pt idx="803">
                  <c:v>24.17153284671533</c:v>
                </c:pt>
                <c:pt idx="804">
                  <c:v>75.272943980929682</c:v>
                </c:pt>
                <c:pt idx="805">
                  <c:v>60.0322265625</c:v>
                </c:pt>
                <c:pt idx="806">
                  <c:v>125.46992748471492</c:v>
                </c:pt>
                <c:pt idx="807">
                  <c:v>73.684271879483504</c:v>
                </c:pt>
                <c:pt idx="808">
                  <c:v>22.516221374045802</c:v>
                </c:pt>
                <c:pt idx="809">
                  <c:v>61.634517439236667</c:v>
                </c:pt>
                <c:pt idx="810">
                  <c:v>120.2186607426214</c:v>
                </c:pt>
                <c:pt idx="811">
                  <c:v>65.715936355600448</c:v>
                </c:pt>
                <c:pt idx="812">
                  <c:v>58.111710092842166</c:v>
                </c:pt>
                <c:pt idx="813">
                  <c:v>68.309480549732129</c:v>
                </c:pt>
                <c:pt idx="814">
                  <c:v>107.14408005787317</c:v>
                </c:pt>
                <c:pt idx="815">
                  <c:v>117.40124754695823</c:v>
                </c:pt>
                <c:pt idx="816">
                  <c:v>40.186278937344149</c:v>
                </c:pt>
                <c:pt idx="817">
                  <c:v>111.12598465213193</c:v>
                </c:pt>
                <c:pt idx="818">
                  <c:v>48.409453952730239</c:v>
                </c:pt>
                <c:pt idx="819">
                  <c:v>121.45002158894646</c:v>
                </c:pt>
                <c:pt idx="820">
                  <c:v>131.40769230769232</c:v>
                </c:pt>
                <c:pt idx="821">
                  <c:v>10.744699711900717</c:v>
                </c:pt>
                <c:pt idx="822">
                  <c:v>50.653777393310264</c:v>
                </c:pt>
                <c:pt idx="823">
                  <c:v>3.5699436443331245</c:v>
                </c:pt>
                <c:pt idx="824">
                  <c:v>144.80487804878049</c:v>
                </c:pt>
                <c:pt idx="825">
                  <c:v>90.711348881942769</c:v>
                </c:pt>
                <c:pt idx="826">
                  <c:v>79.020304568527919</c:v>
                </c:pt>
                <c:pt idx="827">
                  <c:v>7.8723809523809525</c:v>
                </c:pt>
                <c:pt idx="828">
                  <c:v>133.63483146067415</c:v>
                </c:pt>
                <c:pt idx="829">
                  <c:v>173.56784660766962</c:v>
                </c:pt>
                <c:pt idx="830">
                  <c:v>112.05795324505476</c:v>
                </c:pt>
                <c:pt idx="831">
                  <c:v>88.946096592236572</c:v>
                </c:pt>
                <c:pt idx="832">
                  <c:v>16.73</c:v>
                </c:pt>
                <c:pt idx="833">
                  <c:v>37.501543209876544</c:v>
                </c:pt>
                <c:pt idx="834">
                  <c:v>40.387162140600566</c:v>
                </c:pt>
                <c:pt idx="835">
                  <c:v>61.407579045118894</c:v>
                </c:pt>
                <c:pt idx="836">
                  <c:v>3.4499269361909399</c:v>
                </c:pt>
                <c:pt idx="837">
                  <c:v>11.930830347406138</c:v>
                </c:pt>
                <c:pt idx="838">
                  <c:v>49.73932584269663</c:v>
                </c:pt>
                <c:pt idx="839">
                  <c:v>89.093776106934001</c:v>
                </c:pt>
                <c:pt idx="840">
                  <c:v>88.616161616161619</c:v>
                </c:pt>
                <c:pt idx="841">
                  <c:v>133.48508180943216</c:v>
                </c:pt>
                <c:pt idx="842">
                  <c:v>0.36633663366336633</c:v>
                </c:pt>
                <c:pt idx="843">
                  <c:v>0</c:v>
                </c:pt>
                <c:pt idx="844">
                  <c:v>126.56756756756756</c:v>
                </c:pt>
                <c:pt idx="845">
                  <c:v>0.29142857142857143</c:v>
                </c:pt>
                <c:pt idx="846">
                  <c:v>9.1940298507462686</c:v>
                </c:pt>
                <c:pt idx="847">
                  <c:v>64.385714285714286</c:v>
                </c:pt>
                <c:pt idx="848">
                  <c:v>37.369230769230768</c:v>
                </c:pt>
                <c:pt idx="849">
                  <c:v>95.385017421602782</c:v>
                </c:pt>
                <c:pt idx="850">
                  <c:v>33.481927710843372</c:v>
                </c:pt>
                <c:pt idx="851">
                  <c:v>70.634782608695659</c:v>
                </c:pt>
                <c:pt idx="852">
                  <c:v>138.6</c:v>
                </c:pt>
                <c:pt idx="853">
                  <c:v>108.84057971014492</c:v>
                </c:pt>
                <c:pt idx="854">
                  <c:v>135.28181818181818</c:v>
                </c:pt>
                <c:pt idx="855">
                  <c:v>61.090332805071313</c:v>
                </c:pt>
                <c:pt idx="856">
                  <c:v>11.141414141414142</c:v>
                </c:pt>
                <c:pt idx="857">
                  <c:v>170.82857142857142</c:v>
                </c:pt>
                <c:pt idx="858">
                  <c:v>5.243150684931507</c:v>
                </c:pt>
                <c:pt idx="859">
                  <c:v>19.116951379763471</c:v>
                </c:pt>
                <c:pt idx="860">
                  <c:v>156.71818181818182</c:v>
                </c:pt>
                <c:pt idx="861">
                  <c:v>76.686315789473682</c:v>
                </c:pt>
                <c:pt idx="862">
                  <c:v>121.30188679245283</c:v>
                </c:pt>
                <c:pt idx="863">
                  <c:v>43.110472541507022</c:v>
                </c:pt>
                <c:pt idx="864">
                  <c:v>26.106944444444444</c:v>
                </c:pt>
                <c:pt idx="865">
                  <c:v>180</c:v>
                </c:pt>
                <c:pt idx="866">
                  <c:v>45.162624821683309</c:v>
                </c:pt>
                <c:pt idx="867">
                  <c:v>16.625861804810786</c:v>
                </c:pt>
                <c:pt idx="868">
                  <c:v>0.21114599686028257</c:v>
                </c:pt>
                <c:pt idx="869">
                  <c:v>93.830136986301369</c:v>
                </c:pt>
                <c:pt idx="870">
                  <c:v>116.15042979942693</c:v>
                </c:pt>
                <c:pt idx="871">
                  <c:v>47.151515151515149</c:v>
                </c:pt>
                <c:pt idx="872">
                  <c:v>121.76404494382022</c:v>
                </c:pt>
                <c:pt idx="873">
                  <c:v>34.609774112970371</c:v>
                </c:pt>
                <c:pt idx="874">
                  <c:v>79.054704595185996</c:v>
                </c:pt>
                <c:pt idx="875">
                  <c:v>63.085157440736779</c:v>
                </c:pt>
                <c:pt idx="876">
                  <c:v>51.45</c:v>
                </c:pt>
                <c:pt idx="877">
                  <c:v>10.542168674698795</c:v>
                </c:pt>
                <c:pt idx="878">
                  <c:v>86.988182564232062</c:v>
                </c:pt>
                <c:pt idx="879">
                  <c:v>148.73536951186256</c:v>
                </c:pt>
                <c:pt idx="880">
                  <c:v>0</c:v>
                </c:pt>
                <c:pt idx="881">
                  <c:v>147.67411225658648</c:v>
                </c:pt>
                <c:pt idx="882">
                  <c:v>63.594791542229125</c:v>
                </c:pt>
                <c:pt idx="883">
                  <c:v>27.374269005847953</c:v>
                </c:pt>
                <c:pt idx="884">
                  <c:v>97.144024514811036</c:v>
                </c:pt>
                <c:pt idx="885">
                  <c:v>3.5052910052910051E-2</c:v>
                </c:pt>
                <c:pt idx="886">
                  <c:v>53.617598229109021</c:v>
                </c:pt>
                <c:pt idx="887">
                  <c:v>80.095389507154209</c:v>
                </c:pt>
                <c:pt idx="888">
                  <c:v>132.61931476657983</c:v>
                </c:pt>
                <c:pt idx="889">
                  <c:v>90.124488302111857</c:v>
                </c:pt>
                <c:pt idx="890">
                  <c:v>98.110588235294117</c:v>
                </c:pt>
                <c:pt idx="891">
                  <c:v>35.802973977695167</c:v>
                </c:pt>
                <c:pt idx="892">
                  <c:v>79.452733262605392</c:v>
                </c:pt>
                <c:pt idx="893">
                  <c:v>25.832369942196532</c:v>
                </c:pt>
                <c:pt idx="894">
                  <c:v>61.575252825698989</c:v>
                </c:pt>
                <c:pt idx="895">
                  <c:v>152.09347279226796</c:v>
                </c:pt>
                <c:pt idx="896">
                  <c:v>177.64102564102564</c:v>
                </c:pt>
                <c:pt idx="897">
                  <c:v>0</c:v>
                </c:pt>
                <c:pt idx="898">
                  <c:v>0</c:v>
                </c:pt>
                <c:pt idx="899">
                  <c:v>159.32593726090283</c:v>
                </c:pt>
                <c:pt idx="900">
                  <c:v>14.759342915811088</c:v>
                </c:pt>
                <c:pt idx="901">
                  <c:v>135.28361683930439</c:v>
                </c:pt>
                <c:pt idx="902">
                  <c:v>138.80662650602409</c:v>
                </c:pt>
                <c:pt idx="903">
                  <c:v>130.16556291390728</c:v>
                </c:pt>
                <c:pt idx="904">
                  <c:v>18.591249999999999</c:v>
                </c:pt>
                <c:pt idx="905">
                  <c:v>17.461045206797049</c:v>
                </c:pt>
                <c:pt idx="906">
                  <c:v>118.41570198872068</c:v>
                </c:pt>
                <c:pt idx="907">
                  <c:v>151.35376379329182</c:v>
                </c:pt>
                <c:pt idx="908">
                  <c:v>90.448943661971825</c:v>
                </c:pt>
                <c:pt idx="909">
                  <c:v>94.525633106856091</c:v>
                </c:pt>
                <c:pt idx="910">
                  <c:v>139.4282253179891</c:v>
                </c:pt>
                <c:pt idx="911">
                  <c:v>104.91218637992831</c:v>
                </c:pt>
                <c:pt idx="912">
                  <c:v>34.037206703910613</c:v>
                </c:pt>
                <c:pt idx="913">
                  <c:v>15.117263843648209</c:v>
                </c:pt>
                <c:pt idx="914">
                  <c:v>106.38950892857143</c:v>
                </c:pt>
                <c:pt idx="915">
                  <c:v>56.6812865497076</c:v>
                </c:pt>
                <c:pt idx="916">
                  <c:v>31.236580516898609</c:v>
                </c:pt>
                <c:pt idx="917">
                  <c:v>71.554681353265138</c:v>
                </c:pt>
                <c:pt idx="918">
                  <c:v>91.688524590163937</c:v>
                </c:pt>
                <c:pt idx="919">
                  <c:v>147.99501042127201</c:v>
                </c:pt>
                <c:pt idx="920">
                  <c:v>164.26315789473685</c:v>
                </c:pt>
                <c:pt idx="921">
                  <c:v>173.55056179775281</c:v>
                </c:pt>
                <c:pt idx="922">
                  <c:v>68.772908366533869</c:v>
                </c:pt>
                <c:pt idx="923">
                  <c:v>146.44052044609666</c:v>
                </c:pt>
                <c:pt idx="924">
                  <c:v>1.4072494669509594</c:v>
                </c:pt>
                <c:pt idx="925">
                  <c:v>63.995197118270966</c:v>
                </c:pt>
                <c:pt idx="926">
                  <c:v>14.604166666666666</c:v>
                </c:pt>
                <c:pt idx="927">
                  <c:v>82.116883116883116</c:v>
                </c:pt>
                <c:pt idx="928">
                  <c:v>142.43631601920558</c:v>
                </c:pt>
                <c:pt idx="929">
                  <c:v>65.438453713123096</c:v>
                </c:pt>
                <c:pt idx="930">
                  <c:v>72.283333333333331</c:v>
                </c:pt>
                <c:pt idx="931">
                  <c:v>166.93061979648473</c:v>
                </c:pt>
                <c:pt idx="932">
                  <c:v>23.283460559796438</c:v>
                </c:pt>
                <c:pt idx="933">
                  <c:v>104.73921646220815</c:v>
                </c:pt>
                <c:pt idx="934">
                  <c:v>82.107794361525706</c:v>
                </c:pt>
                <c:pt idx="935">
                  <c:v>106.59667450161052</c:v>
                </c:pt>
                <c:pt idx="936">
                  <c:v>167.78723404255319</c:v>
                </c:pt>
                <c:pt idx="937">
                  <c:v>180</c:v>
                </c:pt>
                <c:pt idx="938">
                  <c:v>142.13731825525039</c:v>
                </c:pt>
                <c:pt idx="939">
                  <c:v>65.180499476596381</c:v>
                </c:pt>
                <c:pt idx="940">
                  <c:v>58.32215357458076</c:v>
                </c:pt>
                <c:pt idx="941">
                  <c:v>172.1123348017621</c:v>
                </c:pt>
                <c:pt idx="942">
                  <c:v>157.59265175718849</c:v>
                </c:pt>
                <c:pt idx="943">
                  <c:v>170.70504451038576</c:v>
                </c:pt>
                <c:pt idx="944">
                  <c:v>173.71065182829889</c:v>
                </c:pt>
                <c:pt idx="945">
                  <c:v>154.94554455445544</c:v>
                </c:pt>
                <c:pt idx="946">
                  <c:v>135.17184887997325</c:v>
                </c:pt>
                <c:pt idx="947">
                  <c:v>4.3354231974921627</c:v>
                </c:pt>
                <c:pt idx="948">
                  <c:v>157.16941694169418</c:v>
                </c:pt>
                <c:pt idx="949">
                  <c:v>20.076524314983956</c:v>
                </c:pt>
                <c:pt idx="950">
                  <c:v>168.10919540229884</c:v>
                </c:pt>
                <c:pt idx="951">
                  <c:v>129.90175438596492</c:v>
                </c:pt>
                <c:pt idx="952">
                  <c:v>102.74324324324324</c:v>
                </c:pt>
                <c:pt idx="953">
                  <c:v>104.09236947791165</c:v>
                </c:pt>
                <c:pt idx="954">
                  <c:v>5.2422213469870025</c:v>
                </c:pt>
                <c:pt idx="955">
                  <c:v>166.38356164383561</c:v>
                </c:pt>
                <c:pt idx="956">
                  <c:v>90.017810496319157</c:v>
                </c:pt>
                <c:pt idx="957">
                  <c:v>49.119382181201736</c:v>
                </c:pt>
                <c:pt idx="958">
                  <c:v>7.1749691738594326</c:v>
                </c:pt>
                <c:pt idx="959">
                  <c:v>69.731645569620255</c:v>
                </c:pt>
                <c:pt idx="960">
                  <c:v>67.188063210134516</c:v>
                </c:pt>
                <c:pt idx="961">
                  <c:v>114.12061994609165</c:v>
                </c:pt>
                <c:pt idx="962">
                  <c:v>116.64357976653696</c:v>
                </c:pt>
                <c:pt idx="963">
                  <c:v>155.51282051282053</c:v>
                </c:pt>
                <c:pt idx="964">
                  <c:v>102.73076923076923</c:v>
                </c:pt>
                <c:pt idx="965">
                  <c:v>136.10556446072817</c:v>
                </c:pt>
                <c:pt idx="966">
                  <c:v>86.289184499710814</c:v>
                </c:pt>
                <c:pt idx="967">
                  <c:v>38.719298245614034</c:v>
                </c:pt>
                <c:pt idx="968">
                  <c:v>58.602736575830747</c:v>
                </c:pt>
                <c:pt idx="969">
                  <c:v>98.748228625413319</c:v>
                </c:pt>
                <c:pt idx="970">
                  <c:v>108.60806451612903</c:v>
                </c:pt>
                <c:pt idx="971">
                  <c:v>1.0836820083682008</c:v>
                </c:pt>
                <c:pt idx="972">
                  <c:v>143.03485838779957</c:v>
                </c:pt>
                <c:pt idx="973">
                  <c:v>88.833333333333329</c:v>
                </c:pt>
                <c:pt idx="974">
                  <c:v>91.061000685400955</c:v>
                </c:pt>
                <c:pt idx="975">
                  <c:v>138.51843210452637</c:v>
                </c:pt>
                <c:pt idx="976">
                  <c:v>165.97934595524956</c:v>
                </c:pt>
                <c:pt idx="977">
                  <c:v>72.95348837209302</c:v>
                </c:pt>
                <c:pt idx="978">
                  <c:v>134.39320388349515</c:v>
                </c:pt>
                <c:pt idx="979">
                  <c:v>157.44368600682594</c:v>
                </c:pt>
                <c:pt idx="980">
                  <c:v>4.0028641571194763</c:v>
                </c:pt>
                <c:pt idx="981">
                  <c:v>125.66389351081531</c:v>
                </c:pt>
                <c:pt idx="982">
                  <c:v>31.431274900398407</c:v>
                </c:pt>
                <c:pt idx="983">
                  <c:v>2.3769441903019213</c:v>
                </c:pt>
                <c:pt idx="984">
                  <c:v>83.897193585337916</c:v>
                </c:pt>
                <c:pt idx="985">
                  <c:v>11.108982035928143</c:v>
                </c:pt>
                <c:pt idx="986">
                  <c:v>9.2184596943362305</c:v>
                </c:pt>
                <c:pt idx="987">
                  <c:v>162.5754716981132</c:v>
                </c:pt>
                <c:pt idx="988">
                  <c:v>129.59119496855345</c:v>
                </c:pt>
                <c:pt idx="989">
                  <c:v>162.5163188871054</c:v>
                </c:pt>
                <c:pt idx="990">
                  <c:v>0.1112909753136382</c:v>
                </c:pt>
                <c:pt idx="991">
                  <c:v>137.30995323981296</c:v>
                </c:pt>
                <c:pt idx="992">
                  <c:v>65.337425348374254</c:v>
                </c:pt>
                <c:pt idx="993">
                  <c:v>138.16944243301955</c:v>
                </c:pt>
                <c:pt idx="994">
                  <c:v>2.8735709482178882</c:v>
                </c:pt>
                <c:pt idx="995">
                  <c:v>21.520454545454545</c:v>
                </c:pt>
                <c:pt idx="996">
                  <c:v>13.374671571203363</c:v>
                </c:pt>
                <c:pt idx="997">
                  <c:v>39.177419354838712</c:v>
                </c:pt>
                <c:pt idx="998">
                  <c:v>118.40780331373597</c:v>
                </c:pt>
                <c:pt idx="999">
                  <c:v>17.134768568353067</c:v>
                </c:pt>
                <c:pt idx="1000">
                  <c:v>96.899082568807344</c:v>
                </c:pt>
                <c:pt idx="1001">
                  <c:v>84.790123456790127</c:v>
                </c:pt>
                <c:pt idx="1002">
                  <c:v>108.46308216584627</c:v>
                </c:pt>
                <c:pt idx="1003">
                  <c:v>123.95135135135135</c:v>
                </c:pt>
                <c:pt idx="1004">
                  <c:v>178.19795221843003</c:v>
                </c:pt>
                <c:pt idx="1005">
                  <c:v>40.849282296650721</c:v>
                </c:pt>
                <c:pt idx="1006">
                  <c:v>148.54032258064515</c:v>
                </c:pt>
                <c:pt idx="1007">
                  <c:v>149.82737535277516</c:v>
                </c:pt>
                <c:pt idx="1008">
                  <c:v>123.33578431372548</c:v>
                </c:pt>
                <c:pt idx="1009">
                  <c:v>160.91511936339523</c:v>
                </c:pt>
                <c:pt idx="1010">
                  <c:v>107.29748982360923</c:v>
                </c:pt>
                <c:pt idx="1011">
                  <c:v>120.51470588235294</c:v>
                </c:pt>
                <c:pt idx="1012">
                  <c:v>127.46551724137932</c:v>
                </c:pt>
                <c:pt idx="1013">
                  <c:v>59.45</c:v>
                </c:pt>
                <c:pt idx="1014">
                  <c:v>165.64411027568923</c:v>
                </c:pt>
                <c:pt idx="1015">
                  <c:v>158.65753424657535</c:v>
                </c:pt>
                <c:pt idx="1016">
                  <c:v>37.294765840220386</c:v>
                </c:pt>
                <c:pt idx="1017">
                  <c:v>72.821857387895122</c:v>
                </c:pt>
                <c:pt idx="1018">
                  <c:v>123.47728965003724</c:v>
                </c:pt>
                <c:pt idx="1019">
                  <c:v>146.74014336917563</c:v>
                </c:pt>
                <c:pt idx="1020">
                  <c:v>140.66694884508405</c:v>
                </c:pt>
                <c:pt idx="1021">
                  <c:v>28.255181347150259</c:v>
                </c:pt>
                <c:pt idx="1022">
                  <c:v>21.290488431876607</c:v>
                </c:pt>
                <c:pt idx="1023">
                  <c:v>165.33002588438308</c:v>
                </c:pt>
                <c:pt idx="1024">
                  <c:v>160.00069832402235</c:v>
                </c:pt>
                <c:pt idx="1025">
                  <c:v>125.6390977443609</c:v>
                </c:pt>
                <c:pt idx="1026">
                  <c:v>67.485899214054555</c:v>
                </c:pt>
                <c:pt idx="1027">
                  <c:v>81.974747474747474</c:v>
                </c:pt>
                <c:pt idx="1028">
                  <c:v>144.24937343358397</c:v>
                </c:pt>
                <c:pt idx="1029">
                  <c:v>51.410402324696442</c:v>
                </c:pt>
                <c:pt idx="1030">
                  <c:v>0</c:v>
                </c:pt>
                <c:pt idx="1031">
                  <c:v>7.7390542907180384</c:v>
                </c:pt>
                <c:pt idx="1032">
                  <c:v>112.70212765957447</c:v>
                </c:pt>
                <c:pt idx="1033">
                  <c:v>52</c:v>
                </c:pt>
                <c:pt idx="1034">
                  <c:v>169.65905197030267</c:v>
                </c:pt>
                <c:pt idx="1035">
                  <c:v>79.01540436456996</c:v>
                </c:pt>
                <c:pt idx="1036">
                  <c:v>90.147486033519556</c:v>
                </c:pt>
                <c:pt idx="1037">
                  <c:v>131.9273607748184</c:v>
                </c:pt>
                <c:pt idx="1038">
                  <c:v>143.66153846153847</c:v>
                </c:pt>
                <c:pt idx="1039">
                  <c:v>0</c:v>
                </c:pt>
                <c:pt idx="1040">
                  <c:v>105.35359801488833</c:v>
                </c:pt>
                <c:pt idx="1041">
                  <c:v>116.61024062674873</c:v>
                </c:pt>
                <c:pt idx="1042">
                  <c:v>159.359243697479</c:v>
                </c:pt>
                <c:pt idx="1043">
                  <c:v>94.474576271186436</c:v>
                </c:pt>
                <c:pt idx="1044">
                  <c:v>93.915758896151047</c:v>
                </c:pt>
                <c:pt idx="1045">
                  <c:v>3.3103448275862069</c:v>
                </c:pt>
                <c:pt idx="1046">
                  <c:v>151.85168539325844</c:v>
                </c:pt>
                <c:pt idx="1047">
                  <c:v>116.07253521126761</c:v>
                </c:pt>
                <c:pt idx="1048">
                  <c:v>146.18558860494343</c:v>
                </c:pt>
                <c:pt idx="1049">
                  <c:v>160.46811819595646</c:v>
                </c:pt>
                <c:pt idx="1050">
                  <c:v>124.74964058328199</c:v>
                </c:pt>
                <c:pt idx="1051">
                  <c:v>94.323467230443981</c:v>
                </c:pt>
                <c:pt idx="1052">
                  <c:v>65.289325842696627</c:v>
                </c:pt>
                <c:pt idx="1053">
                  <c:v>123.26984126984127</c:v>
                </c:pt>
                <c:pt idx="1054">
                  <c:v>131.47298117789921</c:v>
                </c:pt>
                <c:pt idx="1055">
                  <c:v>61.248810333106732</c:v>
                </c:pt>
                <c:pt idx="1056">
                  <c:v>66.601023017902818</c:v>
                </c:pt>
                <c:pt idx="1057">
                  <c:v>73.039647577092509</c:v>
                </c:pt>
                <c:pt idx="1058">
                  <c:v>164.80252100840337</c:v>
                </c:pt>
                <c:pt idx="1059">
                  <c:v>162.3080808080808</c:v>
                </c:pt>
                <c:pt idx="1060">
                  <c:v>125.26969072164948</c:v>
                </c:pt>
                <c:pt idx="1061">
                  <c:v>174.39719421306444</c:v>
                </c:pt>
                <c:pt idx="1062">
                  <c:v>120.24715025906735</c:v>
                </c:pt>
                <c:pt idx="1063">
                  <c:v>95.966666666666669</c:v>
                </c:pt>
                <c:pt idx="1064">
                  <c:v>95.246529439923407</c:v>
                </c:pt>
                <c:pt idx="1065">
                  <c:v>2.7722772277227721</c:v>
                </c:pt>
                <c:pt idx="1066">
                  <c:v>95.639278557114224</c:v>
                </c:pt>
                <c:pt idx="1067">
                  <c:v>152.42081447963801</c:v>
                </c:pt>
                <c:pt idx="1068">
                  <c:v>98.811720698254362</c:v>
                </c:pt>
                <c:pt idx="1069">
                  <c:v>11.280701754385966</c:v>
                </c:pt>
                <c:pt idx="1070">
                  <c:v>88.920155038759688</c:v>
                </c:pt>
                <c:pt idx="1071">
                  <c:v>169.60727272727271</c:v>
                </c:pt>
                <c:pt idx="1072">
                  <c:v>124.05424262885438</c:v>
                </c:pt>
                <c:pt idx="1073">
                  <c:v>95.946046128500825</c:v>
                </c:pt>
                <c:pt idx="1074">
                  <c:v>91.483713964807194</c:v>
                </c:pt>
                <c:pt idx="1075">
                  <c:v>142.91519434628975</c:v>
                </c:pt>
                <c:pt idx="1076">
                  <c:v>8.2277203745560215</c:v>
                </c:pt>
                <c:pt idx="1077">
                  <c:v>120.47572815533981</c:v>
                </c:pt>
                <c:pt idx="1078">
                  <c:v>152.5036674816626</c:v>
                </c:pt>
                <c:pt idx="1079">
                  <c:v>71.671484375000006</c:v>
                </c:pt>
                <c:pt idx="1080">
                  <c:v>140.2076923076923</c:v>
                </c:pt>
                <c:pt idx="1081">
                  <c:v>0.45416448402304871</c:v>
                </c:pt>
                <c:pt idx="1082">
                  <c:v>24.500202020202021</c:v>
                </c:pt>
                <c:pt idx="1083">
                  <c:v>35.001838235294116</c:v>
                </c:pt>
                <c:pt idx="1084">
                  <c:v>32.607348551729935</c:v>
                </c:pt>
                <c:pt idx="1085">
                  <c:v>28.220128904313338</c:v>
                </c:pt>
                <c:pt idx="1086">
                  <c:v>127.48816568047337</c:v>
                </c:pt>
                <c:pt idx="1087">
                  <c:v>16.565027708996581</c:v>
                </c:pt>
                <c:pt idx="1088">
                  <c:v>0.85691318327974275</c:v>
                </c:pt>
                <c:pt idx="1089">
                  <c:v>65.271689497716892</c:v>
                </c:pt>
                <c:pt idx="1090">
                  <c:v>4.5460824945727252</c:v>
                </c:pt>
                <c:pt idx="1091">
                  <c:v>120.36875000000001</c:v>
                </c:pt>
                <c:pt idx="1092">
                  <c:v>14.049150485436893</c:v>
                </c:pt>
                <c:pt idx="1093">
                  <c:v>2.8864097363083165</c:v>
                </c:pt>
                <c:pt idx="1094">
                  <c:v>12.374358974358975</c:v>
                </c:pt>
                <c:pt idx="1095">
                  <c:v>138.64285714285714</c:v>
                </c:pt>
                <c:pt idx="1096">
                  <c:v>150.5297157622739</c:v>
                </c:pt>
                <c:pt idx="1097">
                  <c:v>15.681647940074907</c:v>
                </c:pt>
                <c:pt idx="1098">
                  <c:v>157.77699736611063</c:v>
                </c:pt>
                <c:pt idx="1099">
                  <c:v>14.134785731386163</c:v>
                </c:pt>
                <c:pt idx="1100">
                  <c:v>115.17371871275327</c:v>
                </c:pt>
                <c:pt idx="1101">
                  <c:v>7.7427394034536894</c:v>
                </c:pt>
                <c:pt idx="1102">
                  <c:v>1.699468085106383</c:v>
                </c:pt>
                <c:pt idx="1103">
                  <c:v>134.84331717451525</c:v>
                </c:pt>
                <c:pt idx="1104">
                  <c:v>72.873873873873876</c:v>
                </c:pt>
                <c:pt idx="1105">
                  <c:v>75.242681775259683</c:v>
                </c:pt>
                <c:pt idx="1106">
                  <c:v>118.94468085106384</c:v>
                </c:pt>
                <c:pt idx="1107">
                  <c:v>1.6776075857038657E-2</c:v>
                </c:pt>
                <c:pt idx="1108">
                  <c:v>1.3224115334207078</c:v>
                </c:pt>
                <c:pt idx="1109">
                  <c:v>120.12110187110187</c:v>
                </c:pt>
                <c:pt idx="1110">
                  <c:v>44.945319335083113</c:v>
                </c:pt>
                <c:pt idx="1111">
                  <c:v>8.1172064777327932</c:v>
                </c:pt>
                <c:pt idx="1112">
                  <c:v>165.67866323907455</c:v>
                </c:pt>
                <c:pt idx="1113">
                  <c:v>45.205211726384363</c:v>
                </c:pt>
                <c:pt idx="1114">
                  <c:v>36.786786786786784</c:v>
                </c:pt>
                <c:pt idx="1115">
                  <c:v>21.610867424581507</c:v>
                </c:pt>
                <c:pt idx="1116">
                  <c:v>84.122857142857143</c:v>
                </c:pt>
                <c:pt idx="1117">
                  <c:v>0</c:v>
                </c:pt>
                <c:pt idx="1118">
                  <c:v>123.89227284168135</c:v>
                </c:pt>
                <c:pt idx="1119">
                  <c:v>26.481218993621546</c:v>
                </c:pt>
                <c:pt idx="1120">
                  <c:v>83.908300245793157</c:v>
                </c:pt>
                <c:pt idx="1121">
                  <c:v>11.679956505980428</c:v>
                </c:pt>
                <c:pt idx="1122">
                  <c:v>80.687155240346726</c:v>
                </c:pt>
                <c:pt idx="1123">
                  <c:v>3.7536231884057969</c:v>
                </c:pt>
                <c:pt idx="1124">
                  <c:v>37.832579185520359</c:v>
                </c:pt>
                <c:pt idx="1125">
                  <c:v>16.40909090909091</c:v>
                </c:pt>
                <c:pt idx="1126">
                  <c:v>125.68131868131869</c:v>
                </c:pt>
                <c:pt idx="1127">
                  <c:v>151.90832249674904</c:v>
                </c:pt>
                <c:pt idx="1128">
                  <c:v>132.22511627906977</c:v>
                </c:pt>
                <c:pt idx="1129">
                  <c:v>73.900097943192947</c:v>
                </c:pt>
                <c:pt idx="1130">
                  <c:v>52.103526035260352</c:v>
                </c:pt>
                <c:pt idx="1131">
                  <c:v>161.25</c:v>
                </c:pt>
                <c:pt idx="1132">
                  <c:v>136.49951124144673</c:v>
                </c:pt>
                <c:pt idx="1133">
                  <c:v>128.65341376473813</c:v>
                </c:pt>
                <c:pt idx="1134">
                  <c:v>167.31914893617022</c:v>
                </c:pt>
                <c:pt idx="1135">
                  <c:v>118.95398230088496</c:v>
                </c:pt>
                <c:pt idx="1136">
                  <c:v>100.72374429223744</c:v>
                </c:pt>
                <c:pt idx="1137">
                  <c:v>7.9009670820159936</c:v>
                </c:pt>
                <c:pt idx="1138">
                  <c:v>166.37536316095293</c:v>
                </c:pt>
                <c:pt idx="1139">
                  <c:v>0</c:v>
                </c:pt>
                <c:pt idx="1140">
                  <c:v>0.43148688046647232</c:v>
                </c:pt>
                <c:pt idx="1141">
                  <c:v>10.494949494949495</c:v>
                </c:pt>
                <c:pt idx="1142">
                  <c:v>65.711574074074079</c:v>
                </c:pt>
                <c:pt idx="1143">
                  <c:v>55.03209373408049</c:v>
                </c:pt>
                <c:pt idx="1144">
                  <c:v>149.77692307692308</c:v>
                </c:pt>
                <c:pt idx="1145">
                  <c:v>27.894689468946893</c:v>
                </c:pt>
                <c:pt idx="1146">
                  <c:v>0.3202416918429003</c:v>
                </c:pt>
                <c:pt idx="1147">
                  <c:v>150.97044917257682</c:v>
                </c:pt>
                <c:pt idx="1148">
                  <c:v>99.082683307332289</c:v>
                </c:pt>
                <c:pt idx="1149">
                  <c:v>168.9375</c:v>
                </c:pt>
                <c:pt idx="1150">
                  <c:v>39.452037392918797</c:v>
                </c:pt>
                <c:pt idx="1151">
                  <c:v>1.9178174469518356</c:v>
                </c:pt>
                <c:pt idx="1152">
                  <c:v>0.25362318840579712</c:v>
                </c:pt>
                <c:pt idx="1153">
                  <c:v>0</c:v>
                </c:pt>
                <c:pt idx="1154">
                  <c:v>1.3669882839421088</c:v>
                </c:pt>
                <c:pt idx="1155">
                  <c:v>27.870412844036696</c:v>
                </c:pt>
                <c:pt idx="1156">
                  <c:v>20.862747587607924</c:v>
                </c:pt>
                <c:pt idx="1157">
                  <c:v>119.88776249094859</c:v>
                </c:pt>
                <c:pt idx="1158">
                  <c:v>70.386247877758919</c:v>
                </c:pt>
                <c:pt idx="1159">
                  <c:v>99.744263862332701</c:v>
                </c:pt>
                <c:pt idx="1160">
                  <c:v>0.50769230769230766</c:v>
                </c:pt>
                <c:pt idx="1161">
                  <c:v>18.712834224598929</c:v>
                </c:pt>
                <c:pt idx="1162">
                  <c:v>21.3475</c:v>
                </c:pt>
                <c:pt idx="1163">
                  <c:v>67.282051282051285</c:v>
                </c:pt>
                <c:pt idx="1164">
                  <c:v>43.321839080459768</c:v>
                </c:pt>
                <c:pt idx="1165">
                  <c:v>75.9765625</c:v>
                </c:pt>
                <c:pt idx="1166">
                  <c:v>103.93990755007704</c:v>
                </c:pt>
                <c:pt idx="1167">
                  <c:v>116.35839598997494</c:v>
                </c:pt>
                <c:pt idx="1168">
                  <c:v>0.88863109048723898</c:v>
                </c:pt>
                <c:pt idx="1169">
                  <c:v>101.46507222353777</c:v>
                </c:pt>
                <c:pt idx="1170">
                  <c:v>39.168750000000003</c:v>
                </c:pt>
                <c:pt idx="1171">
                  <c:v>134.11573442473852</c:v>
                </c:pt>
                <c:pt idx="1172">
                  <c:v>111.56286379511059</c:v>
                </c:pt>
                <c:pt idx="1173">
                  <c:v>96.740740740740748</c:v>
                </c:pt>
                <c:pt idx="1174">
                  <c:v>7.0979765708200215</c:v>
                </c:pt>
                <c:pt idx="1175">
                  <c:v>155.94134536505331</c:v>
                </c:pt>
                <c:pt idx="1176">
                  <c:v>86.018327605956472</c:v>
                </c:pt>
                <c:pt idx="1177">
                  <c:v>35.209798498617147</c:v>
                </c:pt>
                <c:pt idx="1178">
                  <c:v>38.301374045801523</c:v>
                </c:pt>
                <c:pt idx="1179">
                  <c:v>79.834978843441462</c:v>
                </c:pt>
                <c:pt idx="1180">
                  <c:v>134.20132013201319</c:v>
                </c:pt>
                <c:pt idx="1181">
                  <c:v>21.349940688018979</c:v>
                </c:pt>
                <c:pt idx="1182">
                  <c:v>142.63699825479929</c:v>
                </c:pt>
                <c:pt idx="1183">
                  <c:v>172.93055555555554</c:v>
                </c:pt>
                <c:pt idx="1184">
                  <c:v>95.077586206896555</c:v>
                </c:pt>
                <c:pt idx="1185">
                  <c:v>19.10731707317073</c:v>
                </c:pt>
                <c:pt idx="1186">
                  <c:v>16.404255319148938</c:v>
                </c:pt>
                <c:pt idx="1187">
                  <c:v>95.553191489361708</c:v>
                </c:pt>
                <c:pt idx="1188">
                  <c:v>0.31475445458496304</c:v>
                </c:pt>
                <c:pt idx="1189">
                  <c:v>141.90973871733968</c:v>
                </c:pt>
                <c:pt idx="1190">
                  <c:v>30.530111524163569</c:v>
                </c:pt>
                <c:pt idx="1191">
                  <c:v>16.813790074659639</c:v>
                </c:pt>
                <c:pt idx="1192">
                  <c:v>90.391636509851224</c:v>
                </c:pt>
                <c:pt idx="1193">
                  <c:v>21.863103953147878</c:v>
                </c:pt>
                <c:pt idx="1194">
                  <c:v>31.928905519176801</c:v>
                </c:pt>
                <c:pt idx="1195">
                  <c:v>3.2690972222222223</c:v>
                </c:pt>
                <c:pt idx="1196">
                  <c:v>64.528503562945374</c:v>
                </c:pt>
                <c:pt idx="1197">
                  <c:v>82.245421245421241</c:v>
                </c:pt>
                <c:pt idx="1198">
                  <c:v>23.337499999999999</c:v>
                </c:pt>
                <c:pt idx="1199">
                  <c:v>76.945742512153046</c:v>
                </c:pt>
                <c:pt idx="1200">
                  <c:v>163</c:v>
                </c:pt>
                <c:pt idx="1201">
                  <c:v>156.91743119266056</c:v>
                </c:pt>
                <c:pt idx="1202">
                  <c:v>48.517040358744396</c:v>
                </c:pt>
                <c:pt idx="1203">
                  <c:v>131.38867662382771</c:v>
                </c:pt>
                <c:pt idx="1204">
                  <c:v>36.663060626549473</c:v>
                </c:pt>
                <c:pt idx="1205">
                  <c:v>24.51346655082537</c:v>
                </c:pt>
                <c:pt idx="1206">
                  <c:v>45.142857142857146</c:v>
                </c:pt>
                <c:pt idx="1207">
                  <c:v>19.355594956658788</c:v>
                </c:pt>
                <c:pt idx="1208">
                  <c:v>76.21363115693012</c:v>
                </c:pt>
                <c:pt idx="1209">
                  <c:v>4.5895372233400407</c:v>
                </c:pt>
                <c:pt idx="1210">
                  <c:v>80.674355495251021</c:v>
                </c:pt>
                <c:pt idx="1211">
                  <c:v>11.462233699160748</c:v>
                </c:pt>
                <c:pt idx="1212">
                  <c:v>58.347453166124787</c:v>
                </c:pt>
                <c:pt idx="1213">
                  <c:v>30.615701345045292</c:v>
                </c:pt>
                <c:pt idx="1214">
                  <c:v>0.68229777256740909</c:v>
                </c:pt>
                <c:pt idx="1215">
                  <c:v>52.828886310904871</c:v>
                </c:pt>
                <c:pt idx="1216">
                  <c:v>40.081395348837212</c:v>
                </c:pt>
                <c:pt idx="1217">
                  <c:v>55.137671871358656</c:v>
                </c:pt>
                <c:pt idx="1218">
                  <c:v>21.941117764471059</c:v>
                </c:pt>
                <c:pt idx="1219">
                  <c:v>56.135212888377445</c:v>
                </c:pt>
                <c:pt idx="1220">
                  <c:v>114.3514344262295</c:v>
                </c:pt>
                <c:pt idx="1221">
                  <c:v>111.55409836065574</c:v>
                </c:pt>
                <c:pt idx="1222">
                  <c:v>157.46004387339391</c:v>
                </c:pt>
                <c:pt idx="1223">
                  <c:v>62.527560229730739</c:v>
                </c:pt>
                <c:pt idx="1224">
                  <c:v>154.75225887791552</c:v>
                </c:pt>
                <c:pt idx="1225">
                  <c:v>85.395348837209298</c:v>
                </c:pt>
                <c:pt idx="1226">
                  <c:v>73.26383399209486</c:v>
                </c:pt>
                <c:pt idx="1227">
                  <c:v>166.60536013400335</c:v>
                </c:pt>
                <c:pt idx="1228">
                  <c:v>55.76706827309237</c:v>
                </c:pt>
                <c:pt idx="1229">
                  <c:v>125.1948051948052</c:v>
                </c:pt>
                <c:pt idx="1230">
                  <c:v>91.612139156180604</c:v>
                </c:pt>
                <c:pt idx="1231">
                  <c:v>149.04545454545453</c:v>
                </c:pt>
                <c:pt idx="1232">
                  <c:v>137.02543720190778</c:v>
                </c:pt>
                <c:pt idx="1233">
                  <c:v>14.697553743513714</c:v>
                </c:pt>
                <c:pt idx="1234">
                  <c:v>2.0550458715596331</c:v>
                </c:pt>
                <c:pt idx="1235">
                  <c:v>89.672904028927661</c:v>
                </c:pt>
                <c:pt idx="1236">
                  <c:v>155.28937728937728</c:v>
                </c:pt>
                <c:pt idx="1237">
                  <c:v>20.542322097378278</c:v>
                </c:pt>
                <c:pt idx="1238">
                  <c:v>31.531213872832371</c:v>
                </c:pt>
                <c:pt idx="1239">
                  <c:v>143.01468189233279</c:v>
                </c:pt>
                <c:pt idx="1240">
                  <c:v>132.53584905660378</c:v>
                </c:pt>
                <c:pt idx="1241">
                  <c:v>111.94383775351014</c:v>
                </c:pt>
                <c:pt idx="1242">
                  <c:v>73.806557377049174</c:v>
                </c:pt>
                <c:pt idx="1243">
                  <c:v>95.642136248948702</c:v>
                </c:pt>
                <c:pt idx="1244">
                  <c:v>111.57286432160804</c:v>
                </c:pt>
                <c:pt idx="1245">
                  <c:v>134.16935483870967</c:v>
                </c:pt>
                <c:pt idx="1246">
                  <c:v>138.48966267682263</c:v>
                </c:pt>
                <c:pt idx="1247">
                  <c:v>71.816708229426439</c:v>
                </c:pt>
                <c:pt idx="1248">
                  <c:v>105.36130007558579</c:v>
                </c:pt>
                <c:pt idx="1249">
                  <c:v>136.36518771331058</c:v>
                </c:pt>
                <c:pt idx="1250">
                  <c:v>37.994818652849744</c:v>
                </c:pt>
                <c:pt idx="1251">
                  <c:v>35.702737343220726</c:v>
                </c:pt>
                <c:pt idx="1252">
                  <c:v>136.87633996937214</c:v>
                </c:pt>
                <c:pt idx="1253">
                  <c:v>11.65976597659766</c:v>
                </c:pt>
                <c:pt idx="1254">
                  <c:v>129.40090420332356</c:v>
                </c:pt>
                <c:pt idx="1255">
                  <c:v>51.849699398797597</c:v>
                </c:pt>
                <c:pt idx="1256">
                  <c:v>15.797121634168988</c:v>
                </c:pt>
                <c:pt idx="1257">
                  <c:v>96.265933572710949</c:v>
                </c:pt>
                <c:pt idx="1258">
                  <c:v>35.602616516762062</c:v>
                </c:pt>
                <c:pt idx="1259">
                  <c:v>180</c:v>
                </c:pt>
                <c:pt idx="1260">
                  <c:v>135.4752365052866</c:v>
                </c:pt>
                <c:pt idx="1261">
                  <c:v>148.01714285714286</c:v>
                </c:pt>
                <c:pt idx="1262">
                  <c:v>90.195555555555558</c:v>
                </c:pt>
                <c:pt idx="1263">
                  <c:v>132.56700903353544</c:v>
                </c:pt>
                <c:pt idx="1264">
                  <c:v>67.764829396325453</c:v>
                </c:pt>
                <c:pt idx="1265">
                  <c:v>94.308072487644154</c:v>
                </c:pt>
                <c:pt idx="1266">
                  <c:v>154.55835010060363</c:v>
                </c:pt>
                <c:pt idx="1267">
                  <c:v>129.71854304635761</c:v>
                </c:pt>
                <c:pt idx="1268">
                  <c:v>56.180778032036613</c:v>
                </c:pt>
                <c:pt idx="1269">
                  <c:v>69.991994465309347</c:v>
                </c:pt>
                <c:pt idx="1270">
                  <c:v>91.491290354689937</c:v>
                </c:pt>
                <c:pt idx="1271">
                  <c:v>60.693527080581241</c:v>
                </c:pt>
                <c:pt idx="1272">
                  <c:v>148.41232227488152</c:v>
                </c:pt>
                <c:pt idx="1273">
                  <c:v>94.862369069624151</c:v>
                </c:pt>
                <c:pt idx="1274">
                  <c:v>15.915751960085531</c:v>
                </c:pt>
                <c:pt idx="1275">
                  <c:v>10.096439681991013</c:v>
                </c:pt>
                <c:pt idx="1276">
                  <c:v>109.46153846153847</c:v>
                </c:pt>
                <c:pt idx="1277">
                  <c:v>100.71889838556505</c:v>
                </c:pt>
                <c:pt idx="1278">
                  <c:v>82.225588853256667</c:v>
                </c:pt>
                <c:pt idx="1279">
                  <c:v>136.28374788698383</c:v>
                </c:pt>
                <c:pt idx="1280">
                  <c:v>170.87677053824362</c:v>
                </c:pt>
                <c:pt idx="1281">
                  <c:v>3.4181482723918148</c:v>
                </c:pt>
                <c:pt idx="1282">
                  <c:v>19.723652396529655</c:v>
                </c:pt>
                <c:pt idx="1283">
                  <c:v>65.213961605584643</c:v>
                </c:pt>
                <c:pt idx="1284">
                  <c:v>67.470345538937593</c:v>
                </c:pt>
                <c:pt idx="1285">
                  <c:v>158.23435114503818</c:v>
                </c:pt>
                <c:pt idx="1286">
                  <c:v>49.693965517241381</c:v>
                </c:pt>
                <c:pt idx="1287">
                  <c:v>17.973828619670748</c:v>
                </c:pt>
                <c:pt idx="1288">
                  <c:v>22.33131383070798</c:v>
                </c:pt>
                <c:pt idx="1289">
                  <c:v>0.15594855305466238</c:v>
                </c:pt>
                <c:pt idx="1290">
                  <c:v>0.22463768115942029</c:v>
                </c:pt>
                <c:pt idx="1291">
                  <c:v>0</c:v>
                </c:pt>
                <c:pt idx="1292">
                  <c:v>1.2450278440731901</c:v>
                </c:pt>
                <c:pt idx="1293">
                  <c:v>92.759674134419555</c:v>
                </c:pt>
                <c:pt idx="1294">
                  <c:v>34.289340101522839</c:v>
                </c:pt>
                <c:pt idx="1295">
                  <c:v>37.820577164366377</c:v>
                </c:pt>
                <c:pt idx="1296">
                  <c:v>141.22152983330736</c:v>
                </c:pt>
                <c:pt idx="1297">
                  <c:v>13.726808510638298</c:v>
                </c:pt>
                <c:pt idx="1298">
                  <c:v>45.243961352657003</c:v>
                </c:pt>
                <c:pt idx="1299">
                  <c:v>0.70291777188328908</c:v>
                </c:pt>
                <c:pt idx="1300">
                  <c:v>85.561842105263153</c:v>
                </c:pt>
                <c:pt idx="1301">
                  <c:v>43.51101321585903</c:v>
                </c:pt>
                <c:pt idx="1302">
                  <c:v>26.516751845542306</c:v>
                </c:pt>
                <c:pt idx="1303">
                  <c:v>29.776659528907924</c:v>
                </c:pt>
                <c:pt idx="1304">
                  <c:v>1.1660597232337946</c:v>
                </c:pt>
                <c:pt idx="1305">
                  <c:v>15.9498861047836</c:v>
                </c:pt>
                <c:pt idx="1306">
                  <c:v>28.095850973751059</c:v>
                </c:pt>
                <c:pt idx="1307">
                  <c:v>149.05382436260624</c:v>
                </c:pt>
                <c:pt idx="1308">
                  <c:v>21.303191489361701</c:v>
                </c:pt>
                <c:pt idx="1309">
                  <c:v>0.54037267080745344</c:v>
                </c:pt>
                <c:pt idx="1310">
                  <c:v>75.147757255936682</c:v>
                </c:pt>
                <c:pt idx="1311">
                  <c:v>26.391329150028522</c:v>
                </c:pt>
                <c:pt idx="1312">
                  <c:v>71.359616471135638</c:v>
                </c:pt>
                <c:pt idx="1313">
                  <c:v>164.67708333333334</c:v>
                </c:pt>
                <c:pt idx="1314">
                  <c:v>54.218905472636813</c:v>
                </c:pt>
                <c:pt idx="1315">
                  <c:v>47.837615123606398</c:v>
                </c:pt>
                <c:pt idx="1316">
                  <c:v>14.379948364888124</c:v>
                </c:pt>
                <c:pt idx="1317">
                  <c:v>0</c:v>
                </c:pt>
                <c:pt idx="1318">
                  <c:v>0.75192096597145996</c:v>
                </c:pt>
                <c:pt idx="1319">
                  <c:v>2.6424452133794696</c:v>
                </c:pt>
                <c:pt idx="1320">
                  <c:v>11.913071065989847</c:v>
                </c:pt>
                <c:pt idx="1321">
                  <c:v>78.087304934626744</c:v>
                </c:pt>
                <c:pt idx="1322">
                  <c:v>99.388059701492537</c:v>
                </c:pt>
                <c:pt idx="1323">
                  <c:v>68.988318244399011</c:v>
                </c:pt>
                <c:pt idx="1324">
                  <c:v>41.281495666196328</c:v>
                </c:pt>
                <c:pt idx="1325">
                  <c:v>143.64200217627857</c:v>
                </c:pt>
                <c:pt idx="1326">
                  <c:v>58.739058629232041</c:v>
                </c:pt>
                <c:pt idx="1327">
                  <c:v>89.316116344063758</c:v>
                </c:pt>
                <c:pt idx="1328">
                  <c:v>137.49642776256459</c:v>
                </c:pt>
                <c:pt idx="1329">
                  <c:v>14.060606060606061</c:v>
                </c:pt>
                <c:pt idx="1330">
                  <c:v>27.349896480331264</c:v>
                </c:pt>
                <c:pt idx="1331">
                  <c:v>174.28216394342991</c:v>
                </c:pt>
                <c:pt idx="1332">
                  <c:v>51.301915133308299</c:v>
                </c:pt>
                <c:pt idx="1333">
                  <c:v>98.759039999999999</c:v>
                </c:pt>
                <c:pt idx="1334">
                  <c:v>62.897854526425952</c:v>
                </c:pt>
                <c:pt idx="1335">
                  <c:v>58.304530201342281</c:v>
                </c:pt>
                <c:pt idx="1336">
                  <c:v>41.905405405405403</c:v>
                </c:pt>
                <c:pt idx="1337">
                  <c:v>64.789928268189144</c:v>
                </c:pt>
                <c:pt idx="1338">
                  <c:v>39.331221919422553</c:v>
                </c:pt>
                <c:pt idx="1339">
                  <c:v>77.807666666666663</c:v>
                </c:pt>
                <c:pt idx="1340">
                  <c:v>64.836898395721931</c:v>
                </c:pt>
                <c:pt idx="1341">
                  <c:v>78.115449915110361</c:v>
                </c:pt>
                <c:pt idx="1342">
                  <c:v>160.75</c:v>
                </c:pt>
                <c:pt idx="1343">
                  <c:v>39.431372549019606</c:v>
                </c:pt>
                <c:pt idx="1344">
                  <c:v>143.45358851674641</c:v>
                </c:pt>
                <c:pt idx="1345">
                  <c:v>95.038563327032136</c:v>
                </c:pt>
                <c:pt idx="1346">
                  <c:v>158.70978781656399</c:v>
                </c:pt>
                <c:pt idx="1347">
                  <c:v>53.2604917337855</c:v>
                </c:pt>
                <c:pt idx="1348">
                  <c:v>87.901551891367603</c:v>
                </c:pt>
                <c:pt idx="1349">
                  <c:v>101.73879619114179</c:v>
                </c:pt>
                <c:pt idx="1350">
                  <c:v>0.58235294117647063</c:v>
                </c:pt>
                <c:pt idx="1351">
                  <c:v>22.565065502183405</c:v>
                </c:pt>
                <c:pt idx="1352">
                  <c:v>52.137931034482762</c:v>
                </c:pt>
                <c:pt idx="1353">
                  <c:v>55.776727272727271</c:v>
                </c:pt>
                <c:pt idx="1354">
                  <c:v>71.697244506452734</c:v>
                </c:pt>
                <c:pt idx="1355">
                  <c:v>96.00257069408741</c:v>
                </c:pt>
                <c:pt idx="1356">
                  <c:v>121.24324324324324</c:v>
                </c:pt>
                <c:pt idx="1357">
                  <c:v>1.5221987315010571E-2</c:v>
                </c:pt>
                <c:pt idx="1358">
                  <c:v>111.81284153005464</c:v>
                </c:pt>
                <c:pt idx="1359">
                  <c:v>104.76047904191617</c:v>
                </c:pt>
                <c:pt idx="1360">
                  <c:v>0</c:v>
                </c:pt>
                <c:pt idx="1361">
                  <c:v>130.69230769230768</c:v>
                </c:pt>
                <c:pt idx="1362">
                  <c:v>123.36797752808988</c:v>
                </c:pt>
                <c:pt idx="1363">
                  <c:v>97.318230277185506</c:v>
                </c:pt>
                <c:pt idx="1364">
                  <c:v>6.3353783231083849</c:v>
                </c:pt>
                <c:pt idx="1365">
                  <c:v>42.719696969696969</c:v>
                </c:pt>
                <c:pt idx="1366">
                  <c:v>64.875899280575538</c:v>
                </c:pt>
                <c:pt idx="1367">
                  <c:v>114.82187388671178</c:v>
                </c:pt>
                <c:pt idx="1368">
                  <c:v>128.71338912133891</c:v>
                </c:pt>
                <c:pt idx="1369">
                  <c:v>146.56191004997223</c:v>
                </c:pt>
                <c:pt idx="1370">
                  <c:v>7.6609589041095889</c:v>
                </c:pt>
                <c:pt idx="1371">
                  <c:v>159.93010752688173</c:v>
                </c:pt>
                <c:pt idx="1372">
                  <c:v>24.789489671931957</c:v>
                </c:pt>
                <c:pt idx="1373">
                  <c:v>24.490077177508269</c:v>
                </c:pt>
                <c:pt idx="1374">
                  <c:v>122.76939203354297</c:v>
                </c:pt>
                <c:pt idx="1375">
                  <c:v>13.608695652173912</c:v>
                </c:pt>
                <c:pt idx="1376">
                  <c:v>37.980866629150256</c:v>
                </c:pt>
                <c:pt idx="1377">
                  <c:v>57.145704467353951</c:v>
                </c:pt>
                <c:pt idx="1378">
                  <c:v>40.27117342039562</c:v>
                </c:pt>
                <c:pt idx="1379">
                  <c:v>63.756972111553786</c:v>
                </c:pt>
                <c:pt idx="1380">
                  <c:v>0.12785388127853881</c:v>
                </c:pt>
                <c:pt idx="1381">
                  <c:v>0.1721170395869191</c:v>
                </c:pt>
                <c:pt idx="1382">
                  <c:v>32.730307076101468</c:v>
                </c:pt>
                <c:pt idx="1383">
                  <c:v>16.433476394849784</c:v>
                </c:pt>
                <c:pt idx="1384">
                  <c:v>169.14983713355048</c:v>
                </c:pt>
                <c:pt idx="1385">
                  <c:v>0</c:v>
                </c:pt>
                <c:pt idx="1386">
                  <c:v>70.477128474502081</c:v>
                </c:pt>
                <c:pt idx="1387">
                  <c:v>103.2320819112628</c:v>
                </c:pt>
                <c:pt idx="1388">
                  <c:v>111.14945928051203</c:v>
                </c:pt>
                <c:pt idx="1389">
                  <c:v>164.05853952926975</c:v>
                </c:pt>
                <c:pt idx="1390">
                  <c:v>75.128205128205124</c:v>
                </c:pt>
                <c:pt idx="1391">
                  <c:v>133.04705882352943</c:v>
                </c:pt>
                <c:pt idx="1392">
                  <c:v>43.761391625615765</c:v>
                </c:pt>
                <c:pt idx="1393">
                  <c:v>60.633777239709445</c:v>
                </c:pt>
                <c:pt idx="1394">
                  <c:v>101.99372822299651</c:v>
                </c:pt>
                <c:pt idx="1395">
                  <c:v>86.3881504878659</c:v>
                </c:pt>
                <c:pt idx="1396">
                  <c:v>71.434392474749657</c:v>
                </c:pt>
                <c:pt idx="1397">
                  <c:v>69.001154255948862</c:v>
                </c:pt>
                <c:pt idx="1398">
                  <c:v>11.767195767195767</c:v>
                </c:pt>
                <c:pt idx="1399">
                  <c:v>177.22893258426967</c:v>
                </c:pt>
                <c:pt idx="1400">
                  <c:v>46.031699045867342</c:v>
                </c:pt>
                <c:pt idx="1401">
                  <c:v>9.22561629153269</c:v>
                </c:pt>
                <c:pt idx="1402">
                  <c:v>17.845897163658424</c:v>
                </c:pt>
                <c:pt idx="1403">
                  <c:v>80.32010409889395</c:v>
                </c:pt>
                <c:pt idx="1404">
                  <c:v>66.66791619251623</c:v>
                </c:pt>
                <c:pt idx="1405">
                  <c:v>43.507261968800428</c:v>
                </c:pt>
                <c:pt idx="1406">
                  <c:v>92.361577404742874</c:v>
                </c:pt>
                <c:pt idx="1407">
                  <c:v>17.238095238095237</c:v>
                </c:pt>
                <c:pt idx="1408">
                  <c:v>51.91830708661417</c:v>
                </c:pt>
                <c:pt idx="1409">
                  <c:v>21.343780607247798</c:v>
                </c:pt>
                <c:pt idx="1410">
                  <c:v>45.037953795379536</c:v>
                </c:pt>
                <c:pt idx="1411">
                  <c:v>42.874432989690725</c:v>
                </c:pt>
                <c:pt idx="1412">
                  <c:v>51.782142339469488</c:v>
                </c:pt>
                <c:pt idx="1413">
                  <c:v>0</c:v>
                </c:pt>
                <c:pt idx="1414">
                  <c:v>23.352413933591365</c:v>
                </c:pt>
                <c:pt idx="1415">
                  <c:v>78.694512694512696</c:v>
                </c:pt>
                <c:pt idx="1416">
                  <c:v>3.9634146341463414</c:v>
                </c:pt>
                <c:pt idx="1417">
                  <c:v>78.059955438525421</c:v>
                </c:pt>
                <c:pt idx="1418">
                  <c:v>43.81318382602786</c:v>
                </c:pt>
                <c:pt idx="1419">
                  <c:v>34.55797101449275</c:v>
                </c:pt>
                <c:pt idx="1420">
                  <c:v>142.85979936383654</c:v>
                </c:pt>
                <c:pt idx="1421">
                  <c:v>17.74493927125506</c:v>
                </c:pt>
                <c:pt idx="1422">
                  <c:v>7.2438771990341495E-3</c:v>
                </c:pt>
                <c:pt idx="1423">
                  <c:v>14.578145695364238</c:v>
                </c:pt>
                <c:pt idx="1424">
                  <c:v>96.338339021615468</c:v>
                </c:pt>
                <c:pt idx="1425">
                  <c:v>43.135891286970427</c:v>
                </c:pt>
                <c:pt idx="1426">
                  <c:v>0</c:v>
                </c:pt>
                <c:pt idx="1427">
                  <c:v>114.62285714285714</c:v>
                </c:pt>
                <c:pt idx="1428">
                  <c:v>38.177570093457945</c:v>
                </c:pt>
                <c:pt idx="1429">
                  <c:v>3.5043936731107204</c:v>
                </c:pt>
                <c:pt idx="1430">
                  <c:v>163.87906446092413</c:v>
                </c:pt>
                <c:pt idx="1431">
                  <c:v>89.724137931034477</c:v>
                </c:pt>
                <c:pt idx="1432">
                  <c:v>58.632393587617472</c:v>
                </c:pt>
                <c:pt idx="1433">
                  <c:v>110.81081081081081</c:v>
                </c:pt>
                <c:pt idx="1434">
                  <c:v>42.613698630136987</c:v>
                </c:pt>
                <c:pt idx="1435">
                  <c:v>149.89743589743588</c:v>
                </c:pt>
                <c:pt idx="1436">
                  <c:v>171.72843450479232</c:v>
                </c:pt>
                <c:pt idx="1437">
                  <c:v>84.050716648291072</c:v>
                </c:pt>
                <c:pt idx="1438">
                  <c:v>93.377345378735228</c:v>
                </c:pt>
                <c:pt idx="1439">
                  <c:v>60.65625</c:v>
                </c:pt>
                <c:pt idx="1440">
                  <c:v>114.15352306920762</c:v>
                </c:pt>
                <c:pt idx="1441">
                  <c:v>60.731729879740982</c:v>
                </c:pt>
                <c:pt idx="1442">
                  <c:v>0.12587412587412589</c:v>
                </c:pt>
                <c:pt idx="1443">
                  <c:v>16.628093645484949</c:v>
                </c:pt>
                <c:pt idx="1444">
                  <c:v>126.09557522123893</c:v>
                </c:pt>
                <c:pt idx="1445">
                  <c:v>9.9653591441670919</c:v>
                </c:pt>
                <c:pt idx="1446">
                  <c:v>32.1533579033579</c:v>
                </c:pt>
                <c:pt idx="1447">
                  <c:v>21.81413612565445</c:v>
                </c:pt>
                <c:pt idx="1448">
                  <c:v>101.5</c:v>
                </c:pt>
                <c:pt idx="1449">
                  <c:v>85.535149156939042</c:v>
                </c:pt>
                <c:pt idx="1450">
                  <c:v>148.87614678899084</c:v>
                </c:pt>
                <c:pt idx="1451">
                  <c:v>7.0143884892086325E-2</c:v>
                </c:pt>
                <c:pt idx="1452">
                  <c:v>38.039454598201331</c:v>
                </c:pt>
                <c:pt idx="1453">
                  <c:v>75.267539267015707</c:v>
                </c:pt>
                <c:pt idx="1454">
                  <c:v>72.204637681159426</c:v>
                </c:pt>
                <c:pt idx="1455">
                  <c:v>12.431359791802212</c:v>
                </c:pt>
                <c:pt idx="1456">
                  <c:v>53.993166287015946</c:v>
                </c:pt>
                <c:pt idx="1457">
                  <c:v>8.0612009237875295</c:v>
                </c:pt>
                <c:pt idx="1458">
                  <c:v>39.885297184567257</c:v>
                </c:pt>
                <c:pt idx="1459">
                  <c:v>43.434573304157546</c:v>
                </c:pt>
                <c:pt idx="1460">
                  <c:v>39.336683417085425</c:v>
                </c:pt>
                <c:pt idx="1461">
                  <c:v>33.185758513931887</c:v>
                </c:pt>
                <c:pt idx="1462">
                  <c:v>132.64928909952607</c:v>
                </c:pt>
                <c:pt idx="1463">
                  <c:v>50.455607476635514</c:v>
                </c:pt>
                <c:pt idx="1464">
                  <c:v>135.29383464005701</c:v>
                </c:pt>
                <c:pt idx="1465">
                  <c:v>59.443887775551104</c:v>
                </c:pt>
                <c:pt idx="1466">
                  <c:v>177.28571428571428</c:v>
                </c:pt>
                <c:pt idx="1467">
                  <c:v>71.236628849270659</c:v>
                </c:pt>
                <c:pt idx="1468">
                  <c:v>150.59712230215828</c:v>
                </c:pt>
                <c:pt idx="1469">
                  <c:v>48.674063800277395</c:v>
                </c:pt>
                <c:pt idx="1470">
                  <c:v>159.88961601385816</c:v>
                </c:pt>
                <c:pt idx="1471">
                  <c:v>2.649890590809628</c:v>
                </c:pt>
                <c:pt idx="1472">
                  <c:v>74.765124555160142</c:v>
                </c:pt>
                <c:pt idx="1473">
                  <c:v>152.35919540229884</c:v>
                </c:pt>
                <c:pt idx="1474">
                  <c:v>7.3533834586466167</c:v>
                </c:pt>
                <c:pt idx="1475">
                  <c:v>72.221134770532998</c:v>
                </c:pt>
                <c:pt idx="1476">
                  <c:v>97.149161820047894</c:v>
                </c:pt>
                <c:pt idx="1477">
                  <c:v>91.405793896505969</c:v>
                </c:pt>
                <c:pt idx="1478">
                  <c:v>0.5821917808219178</c:v>
                </c:pt>
                <c:pt idx="1479">
                  <c:v>13.366666666666667</c:v>
                </c:pt>
                <c:pt idx="1480">
                  <c:v>90.852459016393439</c:v>
                </c:pt>
                <c:pt idx="1481">
                  <c:v>143.68202764976959</c:v>
                </c:pt>
                <c:pt idx="1482">
                  <c:v>107.18676885841064</c:v>
                </c:pt>
                <c:pt idx="1483">
                  <c:v>7.7899653055777955</c:v>
                </c:pt>
                <c:pt idx="1484">
                  <c:v>154.25017325017325</c:v>
                </c:pt>
                <c:pt idx="1485">
                  <c:v>80.259528130671512</c:v>
                </c:pt>
                <c:pt idx="1486">
                  <c:v>109.12535800837189</c:v>
                </c:pt>
                <c:pt idx="1487">
                  <c:v>73.884341422190033</c:v>
                </c:pt>
                <c:pt idx="1488">
                  <c:v>146.1352657004831</c:v>
                </c:pt>
                <c:pt idx="1489">
                  <c:v>152.32096069868996</c:v>
                </c:pt>
                <c:pt idx="1490">
                  <c:v>20.817481884057973</c:v>
                </c:pt>
                <c:pt idx="1491">
                  <c:v>138.49333518467091</c:v>
                </c:pt>
                <c:pt idx="1492">
                  <c:v>38.785866910866908</c:v>
                </c:pt>
                <c:pt idx="1493">
                  <c:v>63.847804878048784</c:v>
                </c:pt>
                <c:pt idx="1494">
                  <c:v>142.24849397590361</c:v>
                </c:pt>
                <c:pt idx="1495">
                  <c:v>105.16497181940349</c:v>
                </c:pt>
                <c:pt idx="1496">
                  <c:v>112.21398240824992</c:v>
                </c:pt>
                <c:pt idx="1497">
                  <c:v>22.583997908223296</c:v>
                </c:pt>
                <c:pt idx="1498">
                  <c:v>81.331544761366843</c:v>
                </c:pt>
                <c:pt idx="1499">
                  <c:v>85.476892248376629</c:v>
                </c:pt>
                <c:pt idx="1500">
                  <c:v>54.811667388063292</c:v>
                </c:pt>
                <c:pt idx="1501">
                  <c:v>41.50266429840142</c:v>
                </c:pt>
                <c:pt idx="1502">
                  <c:v>28.566228373702423</c:v>
                </c:pt>
                <c:pt idx="1503">
                  <c:v>72.400644581814333</c:v>
                </c:pt>
                <c:pt idx="1504">
                  <c:v>19.685210780926052</c:v>
                </c:pt>
                <c:pt idx="1505">
                  <c:v>100.3703901656868</c:v>
                </c:pt>
                <c:pt idx="1506">
                  <c:v>35.388305931204755</c:v>
                </c:pt>
                <c:pt idx="1507">
                  <c:v>117.14975774677883</c:v>
                </c:pt>
                <c:pt idx="1508">
                  <c:v>76.331401850157562</c:v>
                </c:pt>
                <c:pt idx="1509">
                  <c:v>158.38693467336682</c:v>
                </c:pt>
                <c:pt idx="1510">
                  <c:v>135.60824226840941</c:v>
                </c:pt>
                <c:pt idx="1511">
                  <c:v>29.822811812545829</c:v>
                </c:pt>
                <c:pt idx="1512">
                  <c:v>125.09291443850267</c:v>
                </c:pt>
                <c:pt idx="1513">
                  <c:v>116.36510865880757</c:v>
                </c:pt>
                <c:pt idx="1514">
                  <c:v>94.090232170937014</c:v>
                </c:pt>
                <c:pt idx="1515">
                  <c:v>93.72068095838587</c:v>
                </c:pt>
                <c:pt idx="1516">
                  <c:v>45.70186581976975</c:v>
                </c:pt>
                <c:pt idx="1517">
                  <c:v>85.531397174254323</c:v>
                </c:pt>
                <c:pt idx="1518">
                  <c:v>45.758064516129032</c:v>
                </c:pt>
                <c:pt idx="1519">
                  <c:v>71.376588021778588</c:v>
                </c:pt>
                <c:pt idx="1520">
                  <c:v>18.908091603053435</c:v>
                </c:pt>
                <c:pt idx="1521">
                  <c:v>69.651660101294311</c:v>
                </c:pt>
                <c:pt idx="1522">
                  <c:v>59.300745118191159</c:v>
                </c:pt>
                <c:pt idx="1523">
                  <c:v>26.276123759486282</c:v>
                </c:pt>
                <c:pt idx="1524">
                  <c:v>40.90201342281879</c:v>
                </c:pt>
                <c:pt idx="1525">
                  <c:v>35.761439375625926</c:v>
                </c:pt>
                <c:pt idx="1526">
                  <c:v>87.841076657563917</c:v>
                </c:pt>
                <c:pt idx="1527">
                  <c:v>101.35435368043088</c:v>
                </c:pt>
                <c:pt idx="1528">
                  <c:v>31.434045226130653</c:v>
                </c:pt>
                <c:pt idx="1529">
                  <c:v>117.50626865671641</c:v>
                </c:pt>
                <c:pt idx="1530">
                  <c:v>108.05922475461654</c:v>
                </c:pt>
                <c:pt idx="1531">
                  <c:v>66.588686481303924</c:v>
                </c:pt>
                <c:pt idx="1532">
                  <c:v>11.587301587301587</c:v>
                </c:pt>
                <c:pt idx="1533">
                  <c:v>29.339123867069485</c:v>
                </c:pt>
                <c:pt idx="1534">
                  <c:v>154.80633802816902</c:v>
                </c:pt>
                <c:pt idx="1535">
                  <c:v>177.28961748633878</c:v>
                </c:pt>
                <c:pt idx="1536">
                  <c:v>106.40857297883885</c:v>
                </c:pt>
                <c:pt idx="1537">
                  <c:v>178.38727524204702</c:v>
                </c:pt>
                <c:pt idx="1538">
                  <c:v>119.00836550836551</c:v>
                </c:pt>
                <c:pt idx="1539">
                  <c:v>6.1879142300194934</c:v>
                </c:pt>
                <c:pt idx="1540">
                  <c:v>106.78635778635778</c:v>
                </c:pt>
                <c:pt idx="1541">
                  <c:v>62.1</c:v>
                </c:pt>
                <c:pt idx="1542">
                  <c:v>180</c:v>
                </c:pt>
                <c:pt idx="1543">
                  <c:v>134.58979582388073</c:v>
                </c:pt>
                <c:pt idx="1544">
                  <c:v>109.1219512195122</c:v>
                </c:pt>
                <c:pt idx="1545">
                  <c:v>0.20792079207920791</c:v>
                </c:pt>
                <c:pt idx="1546">
                  <c:v>88.142685851318944</c:v>
                </c:pt>
                <c:pt idx="1547">
                  <c:v>78.933662280701753</c:v>
                </c:pt>
                <c:pt idx="1548">
                  <c:v>0</c:v>
                </c:pt>
                <c:pt idx="1549">
                  <c:v>64.066882666049523</c:v>
                </c:pt>
                <c:pt idx="1550">
                  <c:v>24.786802030456851</c:v>
                </c:pt>
                <c:pt idx="1551">
                  <c:v>132.90864197530865</c:v>
                </c:pt>
                <c:pt idx="1552">
                  <c:v>91.326352530541016</c:v>
                </c:pt>
                <c:pt idx="1553">
                  <c:v>73.146718146718143</c:v>
                </c:pt>
                <c:pt idx="1554">
                  <c:v>117.37380842202684</c:v>
                </c:pt>
                <c:pt idx="1555">
                  <c:v>104.26229508196721</c:v>
                </c:pt>
                <c:pt idx="1556">
                  <c:v>99.636254723066997</c:v>
                </c:pt>
                <c:pt idx="1557">
                  <c:v>97.16939501779359</c:v>
                </c:pt>
                <c:pt idx="1558">
                  <c:v>65.338912133891213</c:v>
                </c:pt>
                <c:pt idx="1559">
                  <c:v>106.75596816976127</c:v>
                </c:pt>
                <c:pt idx="1560">
                  <c:v>4.1044303797468356</c:v>
                </c:pt>
                <c:pt idx="1561">
                  <c:v>92.958213256484143</c:v>
                </c:pt>
                <c:pt idx="1562">
                  <c:v>5.0505050505050509E-3</c:v>
                </c:pt>
                <c:pt idx="1563">
                  <c:v>23.182439537329127</c:v>
                </c:pt>
                <c:pt idx="1564">
                  <c:v>43.379381443298968</c:v>
                </c:pt>
                <c:pt idx="1565">
                  <c:v>135.44556962025317</c:v>
                </c:pt>
                <c:pt idx="1566">
                  <c:v>74.450766509433961</c:v>
                </c:pt>
                <c:pt idx="1567">
                  <c:v>11.447552447552448</c:v>
                </c:pt>
                <c:pt idx="1568">
                  <c:v>24.28342245989305</c:v>
                </c:pt>
                <c:pt idx="1569">
                  <c:v>130.07414829659319</c:v>
                </c:pt>
                <c:pt idx="1570">
                  <c:v>120.70114942528735</c:v>
                </c:pt>
                <c:pt idx="1571">
                  <c:v>146.49313962873285</c:v>
                </c:pt>
                <c:pt idx="1572">
                  <c:v>31.065551537070526</c:v>
                </c:pt>
                <c:pt idx="1573">
                  <c:v>8.5369318181818183</c:v>
                </c:pt>
                <c:pt idx="1574">
                  <c:v>171.37096774193549</c:v>
                </c:pt>
                <c:pt idx="1575">
                  <c:v>56.217391304347828</c:v>
                </c:pt>
                <c:pt idx="1576">
                  <c:v>95.482876712328761</c:v>
                </c:pt>
                <c:pt idx="1577">
                  <c:v>108.73830845771144</c:v>
                </c:pt>
                <c:pt idx="1578">
                  <c:v>109.63442211055276</c:v>
                </c:pt>
                <c:pt idx="1579">
                  <c:v>80.281899109792292</c:v>
                </c:pt>
                <c:pt idx="1580">
                  <c:v>153.96950240770465</c:v>
                </c:pt>
                <c:pt idx="1581">
                  <c:v>100.14336917562724</c:v>
                </c:pt>
                <c:pt idx="1582">
                  <c:v>10.554838709677419</c:v>
                </c:pt>
                <c:pt idx="1583">
                  <c:v>0.45402298850574713</c:v>
                </c:pt>
                <c:pt idx="1584">
                  <c:v>116.60123647604328</c:v>
                </c:pt>
                <c:pt idx="1585">
                  <c:v>121.72972972972973</c:v>
                </c:pt>
                <c:pt idx="1586">
                  <c:v>87.773535412416209</c:v>
                </c:pt>
                <c:pt idx="1587">
                  <c:v>130.75975975975976</c:v>
                </c:pt>
                <c:pt idx="1588">
                  <c:v>80.86641221374046</c:v>
                </c:pt>
                <c:pt idx="1589">
                  <c:v>90.760477315962419</c:v>
                </c:pt>
                <c:pt idx="1590">
                  <c:v>26.79202772963605</c:v>
                </c:pt>
                <c:pt idx="1591">
                  <c:v>30.660700781446938</c:v>
                </c:pt>
                <c:pt idx="1592">
                  <c:v>49.871391076115486</c:v>
                </c:pt>
                <c:pt idx="1593">
                  <c:v>87.250135062128578</c:v>
                </c:pt>
                <c:pt idx="1594">
                  <c:v>69.341284403669718</c:v>
                </c:pt>
                <c:pt idx="1595">
                  <c:v>98.021313364055302</c:v>
                </c:pt>
                <c:pt idx="1596">
                  <c:v>95.94979079497908</c:v>
                </c:pt>
                <c:pt idx="1597">
                  <c:v>134.25226039783001</c:v>
                </c:pt>
                <c:pt idx="1598">
                  <c:v>141</c:v>
                </c:pt>
                <c:pt idx="1599">
                  <c:v>103.69714285714285</c:v>
                </c:pt>
                <c:pt idx="1600">
                  <c:v>46.716803930067911</c:v>
                </c:pt>
                <c:pt idx="1601">
                  <c:v>45.733830845771145</c:v>
                </c:pt>
                <c:pt idx="1602">
                  <c:v>107.08480143693716</c:v>
                </c:pt>
                <c:pt idx="1603">
                  <c:v>17.700696055684453</c:v>
                </c:pt>
                <c:pt idx="1604">
                  <c:v>88.993253689388609</c:v>
                </c:pt>
                <c:pt idx="1605">
                  <c:v>0</c:v>
                </c:pt>
                <c:pt idx="1606">
                  <c:v>61.10251256281407</c:v>
                </c:pt>
                <c:pt idx="1607">
                  <c:v>166.87816091954022</c:v>
                </c:pt>
                <c:pt idx="1608">
                  <c:v>22.155982905982906</c:v>
                </c:pt>
                <c:pt idx="1609">
                  <c:v>44.084062690820275</c:v>
                </c:pt>
                <c:pt idx="1610">
                  <c:v>12.747979620520027</c:v>
                </c:pt>
                <c:pt idx="1611">
                  <c:v>84.632653061224488</c:v>
                </c:pt>
                <c:pt idx="1612">
                  <c:v>7.5733113673805601</c:v>
                </c:pt>
                <c:pt idx="1613">
                  <c:v>145.17587939698493</c:v>
                </c:pt>
                <c:pt idx="1614">
                  <c:v>6.0287807430664575</c:v>
                </c:pt>
                <c:pt idx="1615">
                  <c:v>14.063829787234043</c:v>
                </c:pt>
                <c:pt idx="1616">
                  <c:v>157.62264424470862</c:v>
                </c:pt>
                <c:pt idx="1617">
                  <c:v>180</c:v>
                </c:pt>
                <c:pt idx="1618">
                  <c:v>27.652510953825413</c:v>
                </c:pt>
                <c:pt idx="1619">
                  <c:v>71.95</c:v>
                </c:pt>
                <c:pt idx="1620">
                  <c:v>124.33655705996132</c:v>
                </c:pt>
                <c:pt idx="1621">
                  <c:v>135.72524538672948</c:v>
                </c:pt>
                <c:pt idx="1622">
                  <c:v>92.80707395498392</c:v>
                </c:pt>
                <c:pt idx="1623">
                  <c:v>172.71477079796264</c:v>
                </c:pt>
                <c:pt idx="1624">
                  <c:v>69.933146251427459</c:v>
                </c:pt>
                <c:pt idx="1625">
                  <c:v>157.13717693836978</c:v>
                </c:pt>
                <c:pt idx="1626">
                  <c:v>59.771794871794874</c:v>
                </c:pt>
                <c:pt idx="1627">
                  <c:v>0.42589820359281438</c:v>
                </c:pt>
                <c:pt idx="1628">
                  <c:v>140</c:v>
                </c:pt>
                <c:pt idx="1629">
                  <c:v>87.708025477707011</c:v>
                </c:pt>
                <c:pt idx="1630">
                  <c:v>146.92171910974673</c:v>
                </c:pt>
                <c:pt idx="1631">
                  <c:v>6.2296918767507004</c:v>
                </c:pt>
                <c:pt idx="1632">
                  <c:v>16.38781575037147</c:v>
                </c:pt>
                <c:pt idx="1633">
                  <c:v>50.142276422764226</c:v>
                </c:pt>
                <c:pt idx="1634">
                  <c:v>77.421209858103069</c:v>
                </c:pt>
                <c:pt idx="1635">
                  <c:v>86.579875295635347</c:v>
                </c:pt>
                <c:pt idx="1636">
                  <c:v>0</c:v>
                </c:pt>
                <c:pt idx="1637">
                  <c:v>87.878109452736325</c:v>
                </c:pt>
                <c:pt idx="1638">
                  <c:v>37.280201522135279</c:v>
                </c:pt>
                <c:pt idx="1639">
                  <c:v>115.89549180327869</c:v>
                </c:pt>
                <c:pt idx="1640">
                  <c:v>84.292381812707021</c:v>
                </c:pt>
                <c:pt idx="1641">
                  <c:v>1.01906717512467</c:v>
                </c:pt>
                <c:pt idx="1642">
                  <c:v>63.993052462812862</c:v>
                </c:pt>
                <c:pt idx="1643">
                  <c:v>34.661038306451616</c:v>
                </c:pt>
                <c:pt idx="1644">
                  <c:v>94.701437974969636</c:v>
                </c:pt>
                <c:pt idx="1645">
                  <c:v>57.827715083120978</c:v>
                </c:pt>
                <c:pt idx="1646">
                  <c:v>42.727264808362371</c:v>
                </c:pt>
                <c:pt idx="1647">
                  <c:v>45.150711902545005</c:v>
                </c:pt>
                <c:pt idx="1648">
                  <c:v>81.55243780383185</c:v>
                </c:pt>
                <c:pt idx="1649">
                  <c:v>110.68236714975845</c:v>
                </c:pt>
                <c:pt idx="1650">
                  <c:v>99.560874089490113</c:v>
                </c:pt>
                <c:pt idx="1651">
                  <c:v>85.732090856144438</c:v>
                </c:pt>
                <c:pt idx="1652">
                  <c:v>28.929411764705883</c:v>
                </c:pt>
                <c:pt idx="1653">
                  <c:v>169.87179487179486</c:v>
                </c:pt>
                <c:pt idx="1654">
                  <c:v>111.47292707292708</c:v>
                </c:pt>
                <c:pt idx="1655">
                  <c:v>54.230880294014703</c:v>
                </c:pt>
                <c:pt idx="1656">
                  <c:v>57.77805774520909</c:v>
                </c:pt>
                <c:pt idx="1657">
                  <c:v>55.576557637784383</c:v>
                </c:pt>
                <c:pt idx="1658">
                  <c:v>59.581395348837212</c:v>
                </c:pt>
                <c:pt idx="1659">
                  <c:v>133.42642140468229</c:v>
                </c:pt>
                <c:pt idx="1660">
                  <c:v>21.518867924528301</c:v>
                </c:pt>
                <c:pt idx="1661">
                  <c:v>0.46394984326018807</c:v>
                </c:pt>
                <c:pt idx="1662">
                  <c:v>46.596934659854803</c:v>
                </c:pt>
                <c:pt idx="1663">
                  <c:v>167.36363636363637</c:v>
                </c:pt>
                <c:pt idx="1664">
                  <c:v>54.025641025641029</c:v>
                </c:pt>
                <c:pt idx="1665">
                  <c:v>50.496183206106871</c:v>
                </c:pt>
                <c:pt idx="1666">
                  <c:v>140.95079365079366</c:v>
                </c:pt>
                <c:pt idx="1667">
                  <c:v>55.431933250671626</c:v>
                </c:pt>
                <c:pt idx="1668">
                  <c:v>142.76942355889724</c:v>
                </c:pt>
                <c:pt idx="1669">
                  <c:v>130.62590541116319</c:v>
                </c:pt>
                <c:pt idx="1670">
                  <c:v>44.257158006362673</c:v>
                </c:pt>
                <c:pt idx="1671">
                  <c:v>3.4751773049645392E-2</c:v>
                </c:pt>
                <c:pt idx="1672">
                  <c:v>27.291457286432159</c:v>
                </c:pt>
                <c:pt idx="1673">
                  <c:v>55.501876390687791</c:v>
                </c:pt>
                <c:pt idx="1674">
                  <c:v>112.10973032378054</c:v>
                </c:pt>
                <c:pt idx="1675">
                  <c:v>92.878962536023053</c:v>
                </c:pt>
                <c:pt idx="1676">
                  <c:v>68.931623931623932</c:v>
                </c:pt>
                <c:pt idx="1677">
                  <c:v>155.33333333333334</c:v>
                </c:pt>
                <c:pt idx="1678">
                  <c:v>2.9795185052102049</c:v>
                </c:pt>
                <c:pt idx="1679">
                  <c:v>87.780523255813947</c:v>
                </c:pt>
                <c:pt idx="1680">
                  <c:v>76.72707853339233</c:v>
                </c:pt>
                <c:pt idx="1681">
                  <c:v>2.660030052592036</c:v>
                </c:pt>
                <c:pt idx="1682">
                  <c:v>168.45216874628639</c:v>
                </c:pt>
                <c:pt idx="1683">
                  <c:v>108.83967188665176</c:v>
                </c:pt>
                <c:pt idx="1684">
                  <c:v>0</c:v>
                </c:pt>
                <c:pt idx="1685">
                  <c:v>44.5656050955414</c:v>
                </c:pt>
                <c:pt idx="1686">
                  <c:v>115.12282925592598</c:v>
                </c:pt>
                <c:pt idx="1687">
                  <c:v>107.13917175831637</c:v>
                </c:pt>
                <c:pt idx="1688">
                  <c:v>89.295986622073585</c:v>
                </c:pt>
                <c:pt idx="1689">
                  <c:v>85.730368968779558</c:v>
                </c:pt>
                <c:pt idx="1690">
                  <c:v>0.58377035605851502</c:v>
                </c:pt>
                <c:pt idx="1691">
                  <c:v>147.18579234972677</c:v>
                </c:pt>
                <c:pt idx="1692">
                  <c:v>116.70066975785677</c:v>
                </c:pt>
                <c:pt idx="1693">
                  <c:v>2.2260038240917783</c:v>
                </c:pt>
                <c:pt idx="1694">
                  <c:v>51.609625668449198</c:v>
                </c:pt>
                <c:pt idx="1695">
                  <c:v>171.33823529411765</c:v>
                </c:pt>
                <c:pt idx="1696">
                  <c:v>141.27958333333333</c:v>
                </c:pt>
                <c:pt idx="1697">
                  <c:v>105.91672350900086</c:v>
                </c:pt>
                <c:pt idx="1698">
                  <c:v>29.12236823512788</c:v>
                </c:pt>
                <c:pt idx="1699">
                  <c:v>80.846430713857231</c:v>
                </c:pt>
                <c:pt idx="1700">
                  <c:v>6.0537146843390301</c:v>
                </c:pt>
                <c:pt idx="1701">
                  <c:v>22.715189873417721</c:v>
                </c:pt>
                <c:pt idx="1702">
                  <c:v>160.56101328390486</c:v>
                </c:pt>
                <c:pt idx="1703">
                  <c:v>127.33634311512415</c:v>
                </c:pt>
                <c:pt idx="1704">
                  <c:v>119.93275342924055</c:v>
                </c:pt>
                <c:pt idx="1705">
                  <c:v>7.3400161681487468</c:v>
                </c:pt>
                <c:pt idx="1706">
                  <c:v>117.95095025153717</c:v>
                </c:pt>
                <c:pt idx="1707">
                  <c:v>39.621621621621621</c:v>
                </c:pt>
                <c:pt idx="1708">
                  <c:v>81.91370010787486</c:v>
                </c:pt>
                <c:pt idx="1709">
                  <c:v>59.43548665687883</c:v>
                </c:pt>
                <c:pt idx="1710">
                  <c:v>2.5718390804597702</c:v>
                </c:pt>
                <c:pt idx="1711">
                  <c:v>106.72525804493017</c:v>
                </c:pt>
                <c:pt idx="1712">
                  <c:v>40.15055951169888</c:v>
                </c:pt>
                <c:pt idx="1713">
                  <c:v>132.2303664921466</c:v>
                </c:pt>
                <c:pt idx="1714">
                  <c:v>29.070987654320987</c:v>
                </c:pt>
                <c:pt idx="1715">
                  <c:v>95.45928099779897</c:v>
                </c:pt>
                <c:pt idx="1716">
                  <c:v>62.787390029325515</c:v>
                </c:pt>
                <c:pt idx="1717">
                  <c:v>101.05324459234609</c:v>
                </c:pt>
                <c:pt idx="1718">
                  <c:v>149.64229316855474</c:v>
                </c:pt>
                <c:pt idx="1719">
                  <c:v>16.877450199203189</c:v>
                </c:pt>
                <c:pt idx="1720">
                  <c:v>1.4606060606060607</c:v>
                </c:pt>
                <c:pt idx="1721">
                  <c:v>130.96676820825257</c:v>
                </c:pt>
                <c:pt idx="1722">
                  <c:v>103.26048218029351</c:v>
                </c:pt>
                <c:pt idx="1723">
                  <c:v>67.089397089397096</c:v>
                </c:pt>
                <c:pt idx="1724">
                  <c:v>165.36412556053813</c:v>
                </c:pt>
                <c:pt idx="1725">
                  <c:v>44.94701986754967</c:v>
                </c:pt>
                <c:pt idx="1726">
                  <c:v>89.433547713101106</c:v>
                </c:pt>
                <c:pt idx="1727">
                  <c:v>115.98003992015968</c:v>
                </c:pt>
                <c:pt idx="1728">
                  <c:v>73.314439946018894</c:v>
                </c:pt>
                <c:pt idx="1729">
                  <c:v>109.2288306451613</c:v>
                </c:pt>
                <c:pt idx="1730">
                  <c:v>57.429179676412147</c:v>
                </c:pt>
                <c:pt idx="1731">
                  <c:v>43.652631578947371</c:v>
                </c:pt>
                <c:pt idx="1732">
                  <c:v>41.914201183431956</c:v>
                </c:pt>
                <c:pt idx="1733">
                  <c:v>3.7707454289732771</c:v>
                </c:pt>
                <c:pt idx="1734">
                  <c:v>3.9223433242506811</c:v>
                </c:pt>
                <c:pt idx="1735">
                  <c:v>26.993877981845049</c:v>
                </c:pt>
                <c:pt idx="1736">
                  <c:v>2.9021784666945956</c:v>
                </c:pt>
                <c:pt idx="1737">
                  <c:v>0</c:v>
                </c:pt>
                <c:pt idx="1738">
                  <c:v>5.4528749259039717</c:v>
                </c:pt>
                <c:pt idx="1739">
                  <c:v>39.974167623421351</c:v>
                </c:pt>
                <c:pt idx="1740">
                  <c:v>98.748251748251747</c:v>
                </c:pt>
                <c:pt idx="1741">
                  <c:v>3.4884769174845509</c:v>
                </c:pt>
                <c:pt idx="1742">
                  <c:v>0</c:v>
                </c:pt>
                <c:pt idx="1743">
                  <c:v>1.7807807807807807</c:v>
                </c:pt>
                <c:pt idx="1744">
                  <c:v>7.3574847334543652</c:v>
                </c:pt>
                <c:pt idx="1745">
                  <c:v>1.0767441860465117</c:v>
                </c:pt>
                <c:pt idx="1746">
                  <c:v>157.10402281597118</c:v>
                </c:pt>
                <c:pt idx="1747">
                  <c:v>24.352744186046511</c:v>
                </c:pt>
                <c:pt idx="1748">
                  <c:v>143.8799249530957</c:v>
                </c:pt>
                <c:pt idx="1749">
                  <c:v>9.7181729834791054E-4</c:v>
                </c:pt>
                <c:pt idx="1750">
                  <c:v>3.4316730523627075</c:v>
                </c:pt>
                <c:pt idx="1751">
                  <c:v>8.4472930176443981</c:v>
                </c:pt>
                <c:pt idx="1752">
                  <c:v>114.20334928229666</c:v>
                </c:pt>
                <c:pt idx="1753">
                  <c:v>28.975792988313856</c:v>
                </c:pt>
                <c:pt idx="1754">
                  <c:v>6.5322227093380092E-2</c:v>
                </c:pt>
                <c:pt idx="1755">
                  <c:v>163.37226277372264</c:v>
                </c:pt>
                <c:pt idx="1756">
                  <c:v>138.61212121212122</c:v>
                </c:pt>
                <c:pt idx="1757">
                  <c:v>1.0980888786553074</c:v>
                </c:pt>
                <c:pt idx="1758">
                  <c:v>3.5567218409366168</c:v>
                </c:pt>
                <c:pt idx="1759">
                  <c:v>30.453125</c:v>
                </c:pt>
                <c:pt idx="1760">
                  <c:v>16.65686025868628</c:v>
                </c:pt>
                <c:pt idx="1761">
                  <c:v>12.524120603015076</c:v>
                </c:pt>
                <c:pt idx="1762">
                  <c:v>92.498712998713003</c:v>
                </c:pt>
                <c:pt idx="1763">
                  <c:v>99.691502602398728</c:v>
                </c:pt>
                <c:pt idx="1764">
                  <c:v>34.31510907621869</c:v>
                </c:pt>
                <c:pt idx="1765">
                  <c:v>39.774193548387096</c:v>
                </c:pt>
                <c:pt idx="1766">
                  <c:v>8.8981818181818184</c:v>
                </c:pt>
                <c:pt idx="1767">
                  <c:v>18.834987306715902</c:v>
                </c:pt>
                <c:pt idx="1768">
                  <c:v>58.950183884988299</c:v>
                </c:pt>
                <c:pt idx="1769">
                  <c:v>152.89593397745571</c:v>
                </c:pt>
                <c:pt idx="1770">
                  <c:v>60.598013084565061</c:v>
                </c:pt>
                <c:pt idx="1771">
                  <c:v>102.8926150552979</c:v>
                </c:pt>
                <c:pt idx="1772">
                  <c:v>84.30932999373826</c:v>
                </c:pt>
                <c:pt idx="1773">
                  <c:v>0.16133720930232559</c:v>
                </c:pt>
                <c:pt idx="1774">
                  <c:v>18.858132446661124</c:v>
                </c:pt>
                <c:pt idx="1775">
                  <c:v>2.4667697063369398</c:v>
                </c:pt>
                <c:pt idx="1776">
                  <c:v>118.74267782426779</c:v>
                </c:pt>
                <c:pt idx="1777">
                  <c:v>4.3333893463283486</c:v>
                </c:pt>
                <c:pt idx="1778">
                  <c:v>15.396475770925111</c:v>
                </c:pt>
                <c:pt idx="1779">
                  <c:v>141.95213514781793</c:v>
                </c:pt>
                <c:pt idx="1780">
                  <c:v>175.08838203848896</c:v>
                </c:pt>
                <c:pt idx="1781">
                  <c:v>90.296426996029993</c:v>
                </c:pt>
                <c:pt idx="1782">
                  <c:v>18.605321507760532</c:v>
                </c:pt>
                <c:pt idx="1783">
                  <c:v>91.55093966369931</c:v>
                </c:pt>
                <c:pt idx="1784">
                  <c:v>0.32618510158013542</c:v>
                </c:pt>
                <c:pt idx="1785">
                  <c:v>0.98811144386967964</c:v>
                </c:pt>
                <c:pt idx="1786">
                  <c:v>42.916263490882024</c:v>
                </c:pt>
                <c:pt idx="1787">
                  <c:v>8.0489192263936289</c:v>
                </c:pt>
                <c:pt idx="1788">
                  <c:v>5.4917931630260396E-2</c:v>
                </c:pt>
                <c:pt idx="1789">
                  <c:v>1.3539192399049882</c:v>
                </c:pt>
                <c:pt idx="1790">
                  <c:v>59.725415218230978</c:v>
                </c:pt>
                <c:pt idx="1791">
                  <c:v>57.691139240506331</c:v>
                </c:pt>
                <c:pt idx="1792">
                  <c:v>12.345820009136592</c:v>
                </c:pt>
                <c:pt idx="1793">
                  <c:v>2.6338568935427573</c:v>
                </c:pt>
                <c:pt idx="1794">
                  <c:v>16.006032547699213</c:v>
                </c:pt>
                <c:pt idx="1795">
                  <c:v>8.9284563758389268</c:v>
                </c:pt>
                <c:pt idx="1796">
                  <c:v>0</c:v>
                </c:pt>
                <c:pt idx="1797">
                  <c:v>0</c:v>
                </c:pt>
                <c:pt idx="1798">
                  <c:v>132.76677667766776</c:v>
                </c:pt>
                <c:pt idx="1799">
                  <c:v>66.083333333333329</c:v>
                </c:pt>
                <c:pt idx="1800">
                  <c:v>23.579824809268153</c:v>
                </c:pt>
                <c:pt idx="1801">
                  <c:v>97.626209877099001</c:v>
                </c:pt>
                <c:pt idx="1802">
                  <c:v>0</c:v>
                </c:pt>
                <c:pt idx="1803">
                  <c:v>124.92231065197913</c:v>
                </c:pt>
                <c:pt idx="1804">
                  <c:v>4.3108366086468273</c:v>
                </c:pt>
                <c:pt idx="1805">
                  <c:v>159.3233024691358</c:v>
                </c:pt>
                <c:pt idx="1806">
                  <c:v>25.748218527315913</c:v>
                </c:pt>
                <c:pt idx="1807">
                  <c:v>164.86956521739131</c:v>
                </c:pt>
                <c:pt idx="1808">
                  <c:v>88.287234042553195</c:v>
                </c:pt>
                <c:pt idx="1809">
                  <c:v>86.403111196466298</c:v>
                </c:pt>
                <c:pt idx="1810">
                  <c:v>8.4880763116057238</c:v>
                </c:pt>
                <c:pt idx="1811">
                  <c:v>1.1619328661010697</c:v>
                </c:pt>
                <c:pt idx="1812">
                  <c:v>1.7362167934855159</c:v>
                </c:pt>
                <c:pt idx="1813">
                  <c:v>4.6636085626911319</c:v>
                </c:pt>
                <c:pt idx="1814">
                  <c:v>3.3533891850723534</c:v>
                </c:pt>
                <c:pt idx="1815">
                  <c:v>11.364116915422885</c:v>
                </c:pt>
                <c:pt idx="1816">
                  <c:v>46.922413793103445</c:v>
                </c:pt>
                <c:pt idx="1817">
                  <c:v>2.2169937555753791</c:v>
                </c:pt>
                <c:pt idx="1818">
                  <c:v>3.1619868113167411</c:v>
                </c:pt>
                <c:pt idx="1819">
                  <c:v>0</c:v>
                </c:pt>
                <c:pt idx="1820">
                  <c:v>89.284094590217038</c:v>
                </c:pt>
                <c:pt idx="1821">
                  <c:v>134.29299363057325</c:v>
                </c:pt>
                <c:pt idx="1822">
                  <c:v>12.178087649402391</c:v>
                </c:pt>
                <c:pt idx="1823">
                  <c:v>1.6365850531983079</c:v>
                </c:pt>
                <c:pt idx="1824">
                  <c:v>0</c:v>
                </c:pt>
                <c:pt idx="1825">
                  <c:v>5.4553622634295547</c:v>
                </c:pt>
                <c:pt idx="1826">
                  <c:v>0.865979381443299</c:v>
                </c:pt>
                <c:pt idx="1827">
                  <c:v>11.583333333333334</c:v>
                </c:pt>
                <c:pt idx="1828">
                  <c:v>0</c:v>
                </c:pt>
                <c:pt idx="1829">
                  <c:v>0</c:v>
                </c:pt>
                <c:pt idx="1830">
                  <c:v>54.171428571428571</c:v>
                </c:pt>
                <c:pt idx="1831">
                  <c:v>29.009722722362262</c:v>
                </c:pt>
                <c:pt idx="1832">
                  <c:v>63.002239641657333</c:v>
                </c:pt>
                <c:pt idx="1833">
                  <c:v>1.2506762849413886</c:v>
                </c:pt>
                <c:pt idx="1834">
                  <c:v>49.66824644549763</c:v>
                </c:pt>
                <c:pt idx="1835">
                  <c:v>38.527073932662269</c:v>
                </c:pt>
                <c:pt idx="1836">
                  <c:v>24.735470941883769</c:v>
                </c:pt>
                <c:pt idx="1837">
                  <c:v>146.27738336713995</c:v>
                </c:pt>
                <c:pt idx="1838">
                  <c:v>94.741293532338304</c:v>
                </c:pt>
                <c:pt idx="1839">
                  <c:v>106.81066376496192</c:v>
                </c:pt>
                <c:pt idx="1840">
                  <c:v>16.341772151898734</c:v>
                </c:pt>
                <c:pt idx="1841">
                  <c:v>162.23776223776224</c:v>
                </c:pt>
                <c:pt idx="1842">
                  <c:v>12.69283276450512</c:v>
                </c:pt>
                <c:pt idx="1843">
                  <c:v>70.704347826086959</c:v>
                </c:pt>
                <c:pt idx="1844">
                  <c:v>163.92485549132948</c:v>
                </c:pt>
                <c:pt idx="1845">
                  <c:v>146.41176470588235</c:v>
                </c:pt>
                <c:pt idx="1846">
                  <c:v>130.50666666666666</c:v>
                </c:pt>
                <c:pt idx="1847">
                  <c:v>2.9613050075872533</c:v>
                </c:pt>
                <c:pt idx="1848">
                  <c:v>157.63467492260062</c:v>
                </c:pt>
                <c:pt idx="1849">
                  <c:v>146.47427854454205</c:v>
                </c:pt>
                <c:pt idx="1850">
                  <c:v>8.5121212121212118</c:v>
                </c:pt>
                <c:pt idx="1851">
                  <c:v>7.6365007541478134</c:v>
                </c:pt>
                <c:pt idx="1852">
                  <c:v>159.83991683991684</c:v>
                </c:pt>
                <c:pt idx="1853">
                  <c:v>170.92545454545456</c:v>
                </c:pt>
                <c:pt idx="1854">
                  <c:v>11.185041407867494</c:v>
                </c:pt>
                <c:pt idx="1855">
                  <c:v>89.715039577836407</c:v>
                </c:pt>
                <c:pt idx="1856">
                  <c:v>0</c:v>
                </c:pt>
                <c:pt idx="1857">
                  <c:v>29.361702127659573</c:v>
                </c:pt>
                <c:pt idx="1858">
                  <c:v>77.061303924748628</c:v>
                </c:pt>
                <c:pt idx="1859">
                  <c:v>2.7770676691729324</c:v>
                </c:pt>
                <c:pt idx="1860">
                  <c:v>56.831675592960977</c:v>
                </c:pt>
                <c:pt idx="1861">
                  <c:v>3.4493827160493828</c:v>
                </c:pt>
                <c:pt idx="1862">
                  <c:v>81.982446415373246</c:v>
                </c:pt>
                <c:pt idx="1863">
                  <c:v>142.12043795620437</c:v>
                </c:pt>
                <c:pt idx="1864">
                  <c:v>0.77605488205995676</c:v>
                </c:pt>
                <c:pt idx="1865">
                  <c:v>167.86050895381715</c:v>
                </c:pt>
                <c:pt idx="1866">
                  <c:v>159.15384615384616</c:v>
                </c:pt>
                <c:pt idx="1867">
                  <c:v>64.868098159509202</c:v>
                </c:pt>
                <c:pt idx="1868">
                  <c:v>61.873125000000002</c:v>
                </c:pt>
                <c:pt idx="1869">
                  <c:v>14.883720930232558</c:v>
                </c:pt>
                <c:pt idx="1870">
                  <c:v>176.05905511811022</c:v>
                </c:pt>
                <c:pt idx="1871">
                  <c:v>4.8696498054474704</c:v>
                </c:pt>
                <c:pt idx="1872">
                  <c:v>34.350479170741245</c:v>
                </c:pt>
                <c:pt idx="1873">
                  <c:v>132.4</c:v>
                </c:pt>
                <c:pt idx="1874">
                  <c:v>4.6134793597304125</c:v>
                </c:pt>
                <c:pt idx="1875">
                  <c:v>167.57613168724279</c:v>
                </c:pt>
                <c:pt idx="1876">
                  <c:v>142.76736493936053</c:v>
                </c:pt>
                <c:pt idx="1877">
                  <c:v>150.65911708253358</c:v>
                </c:pt>
                <c:pt idx="1878">
                  <c:v>125.1071296638345</c:v>
                </c:pt>
                <c:pt idx="1879">
                  <c:v>1.8361787141300399</c:v>
                </c:pt>
                <c:pt idx="1880">
                  <c:v>17.887271037447238</c:v>
                </c:pt>
                <c:pt idx="1881">
                  <c:v>150.6676646706587</c:v>
                </c:pt>
                <c:pt idx="1882">
                  <c:v>32.86513409961686</c:v>
                </c:pt>
                <c:pt idx="1883">
                  <c:v>170.74172185430464</c:v>
                </c:pt>
                <c:pt idx="1884">
                  <c:v>2.4863891112890313</c:v>
                </c:pt>
                <c:pt idx="1885">
                  <c:v>32.450336071695297</c:v>
                </c:pt>
                <c:pt idx="1886">
                  <c:v>0.34706102583302134</c:v>
                </c:pt>
                <c:pt idx="1887">
                  <c:v>54.525423728813557</c:v>
                </c:pt>
                <c:pt idx="1888">
                  <c:v>26.138170055452864</c:v>
                </c:pt>
                <c:pt idx="1889">
                  <c:v>6.3198992443324933</c:v>
                </c:pt>
                <c:pt idx="1890">
                  <c:v>76.584624922504645</c:v>
                </c:pt>
                <c:pt idx="1891">
                  <c:v>0.22025316455696203</c:v>
                </c:pt>
                <c:pt idx="1892">
                  <c:v>26.478390758812985</c:v>
                </c:pt>
                <c:pt idx="1893">
                  <c:v>82.556451612903231</c:v>
                </c:pt>
                <c:pt idx="1894">
                  <c:v>2.8565051020408165</c:v>
                </c:pt>
                <c:pt idx="1895">
                  <c:v>11.060135516657256</c:v>
                </c:pt>
                <c:pt idx="1896">
                  <c:v>18.319557195571956</c:v>
                </c:pt>
                <c:pt idx="1897">
                  <c:v>75.116244411326377</c:v>
                </c:pt>
                <c:pt idx="1898">
                  <c:v>15.768817204301076</c:v>
                </c:pt>
                <c:pt idx="1899">
                  <c:v>7.6333771353482263</c:v>
                </c:pt>
                <c:pt idx="1900">
                  <c:v>21.254113345521024</c:v>
                </c:pt>
                <c:pt idx="1901">
                  <c:v>42.197175141242937</c:v>
                </c:pt>
                <c:pt idx="1902">
                  <c:v>0</c:v>
                </c:pt>
                <c:pt idx="1903">
                  <c:v>165.29809725158563</c:v>
                </c:pt>
                <c:pt idx="1904">
                  <c:v>133.48618784530387</c:v>
                </c:pt>
                <c:pt idx="1905">
                  <c:v>2.4632378322402486</c:v>
                </c:pt>
                <c:pt idx="1906">
                  <c:v>0.81481481481481477</c:v>
                </c:pt>
                <c:pt idx="1907">
                  <c:v>154.89134125636673</c:v>
                </c:pt>
                <c:pt idx="1908">
                  <c:v>155.3519313304721</c:v>
                </c:pt>
                <c:pt idx="1909">
                  <c:v>37.833670374115265</c:v>
                </c:pt>
                <c:pt idx="1910">
                  <c:v>0.39352226720647776</c:v>
                </c:pt>
                <c:pt idx="1911">
                  <c:v>142.42763157894737</c:v>
                </c:pt>
                <c:pt idx="1912">
                  <c:v>14.190625000000001</c:v>
                </c:pt>
                <c:pt idx="1913">
                  <c:v>103.93326488706366</c:v>
                </c:pt>
                <c:pt idx="1914">
                  <c:v>88.691618767544441</c:v>
                </c:pt>
                <c:pt idx="1915">
                  <c:v>21.294447274579724</c:v>
                </c:pt>
                <c:pt idx="1916">
                  <c:v>1.8989583333333333</c:v>
                </c:pt>
                <c:pt idx="1917">
                  <c:v>91.962981718742085</c:v>
                </c:pt>
                <c:pt idx="1918">
                  <c:v>158.09601634320737</c:v>
                </c:pt>
                <c:pt idx="1919">
                  <c:v>76.104417670682736</c:v>
                </c:pt>
                <c:pt idx="1920">
                  <c:v>132.51269747804406</c:v>
                </c:pt>
                <c:pt idx="1921">
                  <c:v>0</c:v>
                </c:pt>
                <c:pt idx="1922">
                  <c:v>0.72131147540983609</c:v>
                </c:pt>
                <c:pt idx="1923">
                  <c:v>85.290502793296085</c:v>
                </c:pt>
                <c:pt idx="1924">
                  <c:v>6.9458394879369765</c:v>
                </c:pt>
                <c:pt idx="1925">
                  <c:v>139.8235294117647</c:v>
                </c:pt>
                <c:pt idx="1926">
                  <c:v>0</c:v>
                </c:pt>
                <c:pt idx="1927">
                  <c:v>110.36312849162012</c:v>
                </c:pt>
                <c:pt idx="1928">
                  <c:v>98.63595302619693</c:v>
                </c:pt>
                <c:pt idx="1929">
                  <c:v>180</c:v>
                </c:pt>
                <c:pt idx="1930">
                  <c:v>155.04633204633205</c:v>
                </c:pt>
                <c:pt idx="1931">
                  <c:v>10.524793388429751</c:v>
                </c:pt>
                <c:pt idx="1932">
                  <c:v>2.4753709198813056</c:v>
                </c:pt>
                <c:pt idx="1933">
                  <c:v>129.45730683090704</c:v>
                </c:pt>
                <c:pt idx="1934">
                  <c:v>0</c:v>
                </c:pt>
                <c:pt idx="1935">
                  <c:v>66.370270270270268</c:v>
                </c:pt>
                <c:pt idx="1936">
                  <c:v>32.178260869565214</c:v>
                </c:pt>
                <c:pt idx="1937">
                  <c:v>12.799342734988194</c:v>
                </c:pt>
                <c:pt idx="1938">
                  <c:v>9.1803278688524587E-2</c:v>
                </c:pt>
                <c:pt idx="1939">
                  <c:v>17.838268792710707</c:v>
                </c:pt>
                <c:pt idx="1940">
                  <c:v>10.195402298850574</c:v>
                </c:pt>
                <c:pt idx="1941">
                  <c:v>0.69074304690743049</c:v>
                </c:pt>
                <c:pt idx="1942">
                  <c:v>7.6234331030954214E-2</c:v>
                </c:pt>
                <c:pt idx="1943">
                  <c:v>6.5723958333333332</c:v>
                </c:pt>
                <c:pt idx="1944">
                  <c:v>2.6427246223164591</c:v>
                </c:pt>
                <c:pt idx="1945">
                  <c:v>4.1363636363636367</c:v>
                </c:pt>
                <c:pt idx="1946">
                  <c:v>0.83942766295707472</c:v>
                </c:pt>
                <c:pt idx="1947">
                  <c:v>0.23283082077051925</c:v>
                </c:pt>
                <c:pt idx="1948">
                  <c:v>2.5595770638470925</c:v>
                </c:pt>
                <c:pt idx="1949">
                  <c:v>0</c:v>
                </c:pt>
                <c:pt idx="1950">
                  <c:v>39.951103265666376</c:v>
                </c:pt>
                <c:pt idx="1951">
                  <c:v>0.11358024691358025</c:v>
                </c:pt>
                <c:pt idx="1952">
                  <c:v>21.559454885543779</c:v>
                </c:pt>
                <c:pt idx="1953">
                  <c:v>116.12607718246534</c:v>
                </c:pt>
                <c:pt idx="1954">
                  <c:v>23.908883826879272</c:v>
                </c:pt>
                <c:pt idx="1955">
                  <c:v>78.774926010382799</c:v>
                </c:pt>
                <c:pt idx="1956">
                  <c:v>5.447058823529412</c:v>
                </c:pt>
                <c:pt idx="1957">
                  <c:v>0.14945462984451149</c:v>
                </c:pt>
                <c:pt idx="1958">
                  <c:v>2.9895618261069052</c:v>
                </c:pt>
                <c:pt idx="1959">
                  <c:v>4.0269179004037685</c:v>
                </c:pt>
                <c:pt idx="1960">
                  <c:v>2.086827237585489</c:v>
                </c:pt>
                <c:pt idx="1961">
                  <c:v>30.264180064308682</c:v>
                </c:pt>
                <c:pt idx="1962">
                  <c:v>7.5406562054208273</c:v>
                </c:pt>
                <c:pt idx="1963">
                  <c:v>33.101056803170408</c:v>
                </c:pt>
                <c:pt idx="1964">
                  <c:v>43.191115839872324</c:v>
                </c:pt>
                <c:pt idx="1965">
                  <c:v>29.797591167614588</c:v>
                </c:pt>
                <c:pt idx="1966">
                  <c:v>6.9154228855721396</c:v>
                </c:pt>
                <c:pt idx="1967">
                  <c:v>144.37610619469027</c:v>
                </c:pt>
                <c:pt idx="1968">
                  <c:v>20.33142037302726</c:v>
                </c:pt>
                <c:pt idx="1969">
                  <c:v>8.1751554883173636</c:v>
                </c:pt>
                <c:pt idx="1970">
                  <c:v>5.0719336747134847</c:v>
                </c:pt>
                <c:pt idx="1971">
                  <c:v>20.567493112947659</c:v>
                </c:pt>
                <c:pt idx="1972">
                  <c:v>109.50533155614795</c:v>
                </c:pt>
                <c:pt idx="1973">
                  <c:v>162.19392976883714</c:v>
                </c:pt>
                <c:pt idx="1974">
                  <c:v>2.7166377816291161</c:v>
                </c:pt>
                <c:pt idx="1975">
                  <c:v>12.916596461668071</c:v>
                </c:pt>
                <c:pt idx="1976">
                  <c:v>7.830138356392732</c:v>
                </c:pt>
                <c:pt idx="1977">
                  <c:v>80.089003880983185</c:v>
                </c:pt>
                <c:pt idx="1978">
                  <c:v>40.846655791190862</c:v>
                </c:pt>
                <c:pt idx="1979">
                  <c:v>33.396896479900022</c:v>
                </c:pt>
                <c:pt idx="1980">
                  <c:v>5.2898330804248861</c:v>
                </c:pt>
                <c:pt idx="1981">
                  <c:v>13.767038413878563</c:v>
                </c:pt>
                <c:pt idx="1982">
                  <c:v>26.672563417890522</c:v>
                </c:pt>
                <c:pt idx="1983">
                  <c:v>96.882441033320859</c:v>
                </c:pt>
                <c:pt idx="1984">
                  <c:v>0.28978840846366144</c:v>
                </c:pt>
                <c:pt idx="1985">
                  <c:v>148.53657275781856</c:v>
                </c:pt>
                <c:pt idx="1986">
                  <c:v>23.324046920821115</c:v>
                </c:pt>
                <c:pt idx="1987">
                  <c:v>8.6757894736842101</c:v>
                </c:pt>
                <c:pt idx="1988">
                  <c:v>5.1159593544530786</c:v>
                </c:pt>
                <c:pt idx="1989">
                  <c:v>0</c:v>
                </c:pt>
                <c:pt idx="1990">
                  <c:v>9.2772706868172974E-2</c:v>
                </c:pt>
                <c:pt idx="1991">
                  <c:v>109.53712871287129</c:v>
                </c:pt>
                <c:pt idx="1992">
                  <c:v>111.97390130493476</c:v>
                </c:pt>
                <c:pt idx="1993">
                  <c:v>6.3424947145877377E-3</c:v>
                </c:pt>
                <c:pt idx="1994">
                  <c:v>112.5709090909091</c:v>
                </c:pt>
                <c:pt idx="1995">
                  <c:v>143.87988505747126</c:v>
                </c:pt>
                <c:pt idx="1996">
                  <c:v>5.7404041774040415</c:v>
                </c:pt>
                <c:pt idx="1997">
                  <c:v>16.121257206620793</c:v>
                </c:pt>
                <c:pt idx="1998">
                  <c:v>5.55</c:v>
                </c:pt>
                <c:pt idx="1999">
                  <c:v>3.197628205128205</c:v>
                </c:pt>
                <c:pt idx="2000">
                  <c:v>2.2851584213451916</c:v>
                </c:pt>
                <c:pt idx="2001">
                  <c:v>13.507340946166394</c:v>
                </c:pt>
                <c:pt idx="2002">
                  <c:v>4.5202020202020199</c:v>
                </c:pt>
                <c:pt idx="2003">
                  <c:v>15.566625916870416</c:v>
                </c:pt>
                <c:pt idx="2004">
                  <c:v>24.315747402078337</c:v>
                </c:pt>
                <c:pt idx="2005">
                  <c:v>27.04114533205005</c:v>
                </c:pt>
                <c:pt idx="2006">
                  <c:v>132.76703296703297</c:v>
                </c:pt>
                <c:pt idx="2007">
                  <c:v>114.55246252676659</c:v>
                </c:pt>
                <c:pt idx="2008">
                  <c:v>0.27882797731568998</c:v>
                </c:pt>
                <c:pt idx="2009">
                  <c:v>83.532388663967609</c:v>
                </c:pt>
                <c:pt idx="2010">
                  <c:v>2.3117767188563647</c:v>
                </c:pt>
                <c:pt idx="2011">
                  <c:v>1.098220171390903</c:v>
                </c:pt>
                <c:pt idx="2012">
                  <c:v>82.928892889288932</c:v>
                </c:pt>
                <c:pt idx="2013">
                  <c:v>1.3592622293504411</c:v>
                </c:pt>
                <c:pt idx="2014">
                  <c:v>20.472507981553743</c:v>
                </c:pt>
                <c:pt idx="2015">
                  <c:v>116.12303175874032</c:v>
                </c:pt>
                <c:pt idx="2016">
                  <c:v>60.496021442331852</c:v>
                </c:pt>
                <c:pt idx="2017">
                  <c:v>80.073303615651312</c:v>
                </c:pt>
                <c:pt idx="2018">
                  <c:v>127.67532467532467</c:v>
                </c:pt>
                <c:pt idx="2019">
                  <c:v>49.492124394184167</c:v>
                </c:pt>
                <c:pt idx="2020">
                  <c:v>88.221349050425673</c:v>
                </c:pt>
                <c:pt idx="2021">
                  <c:v>90.487684729064043</c:v>
                </c:pt>
                <c:pt idx="2022">
                  <c:v>14.971870604781998</c:v>
                </c:pt>
                <c:pt idx="2023">
                  <c:v>28.98390804597701</c:v>
                </c:pt>
                <c:pt idx="2024">
                  <c:v>161.21739130434781</c:v>
                </c:pt>
                <c:pt idx="2025">
                  <c:v>86.348484848484844</c:v>
                </c:pt>
                <c:pt idx="2026">
                  <c:v>42.692293678265621</c:v>
                </c:pt>
                <c:pt idx="2027">
                  <c:v>10.201282051282051</c:v>
                </c:pt>
                <c:pt idx="2028">
                  <c:v>9.4107611548556438</c:v>
                </c:pt>
                <c:pt idx="2029">
                  <c:v>2.0492040520984083</c:v>
                </c:pt>
                <c:pt idx="2030">
                  <c:v>139.5484861440398</c:v>
                </c:pt>
                <c:pt idx="2031">
                  <c:v>87.063788221970555</c:v>
                </c:pt>
                <c:pt idx="2032">
                  <c:v>121.94339622641509</c:v>
                </c:pt>
                <c:pt idx="2033">
                  <c:v>141.34168956043956</c:v>
                </c:pt>
                <c:pt idx="2034">
                  <c:v>0.47550306211723536</c:v>
                </c:pt>
                <c:pt idx="2035">
                  <c:v>149.45210727969348</c:v>
                </c:pt>
                <c:pt idx="2036">
                  <c:v>0</c:v>
                </c:pt>
                <c:pt idx="2037">
                  <c:v>33.158905893845656</c:v>
                </c:pt>
                <c:pt idx="2038">
                  <c:v>77.617636684303349</c:v>
                </c:pt>
                <c:pt idx="2039">
                  <c:v>62.957409362900385</c:v>
                </c:pt>
                <c:pt idx="2040">
                  <c:v>3.1088352716542267</c:v>
                </c:pt>
                <c:pt idx="2041">
                  <c:v>159.02046384720327</c:v>
                </c:pt>
                <c:pt idx="2042">
                  <c:v>75.012219959266801</c:v>
                </c:pt>
                <c:pt idx="2043">
                  <c:v>2.9689480354879594</c:v>
                </c:pt>
                <c:pt idx="2044">
                  <c:v>73.485099337748338</c:v>
                </c:pt>
                <c:pt idx="2045">
                  <c:v>139.03154574132492</c:v>
                </c:pt>
                <c:pt idx="2046">
                  <c:v>96.34277910549676</c:v>
                </c:pt>
                <c:pt idx="2047">
                  <c:v>14.804841149773072</c:v>
                </c:pt>
                <c:pt idx="2048">
                  <c:v>160.51398081464851</c:v>
                </c:pt>
                <c:pt idx="2049">
                  <c:v>5.9564134495641348</c:v>
                </c:pt>
                <c:pt idx="2050">
                  <c:v>45.450805008944542</c:v>
                </c:pt>
                <c:pt idx="2051">
                  <c:v>39.060606060606062</c:v>
                </c:pt>
                <c:pt idx="2052">
                  <c:v>110.02156334231806</c:v>
                </c:pt>
                <c:pt idx="2053">
                  <c:v>11.67688679245283</c:v>
                </c:pt>
                <c:pt idx="2054">
                  <c:v>0</c:v>
                </c:pt>
                <c:pt idx="2055">
                  <c:v>9.3524355300859607</c:v>
                </c:pt>
                <c:pt idx="2056">
                  <c:v>104.75</c:v>
                </c:pt>
                <c:pt idx="2057">
                  <c:v>88.618354430379753</c:v>
                </c:pt>
                <c:pt idx="2058">
                  <c:v>178.61728395061729</c:v>
                </c:pt>
                <c:pt idx="2059">
                  <c:v>163.51174363057325</c:v>
                </c:pt>
                <c:pt idx="2060">
                  <c:v>81.689523809523806</c:v>
                </c:pt>
                <c:pt idx="2061">
                  <c:v>43.318541996830426</c:v>
                </c:pt>
                <c:pt idx="2062">
                  <c:v>0</c:v>
                </c:pt>
                <c:pt idx="2063">
                  <c:v>57.56355839014735</c:v>
                </c:pt>
                <c:pt idx="2064">
                  <c:v>55.975019040365574</c:v>
                </c:pt>
                <c:pt idx="2065">
                  <c:v>48.145131659522349</c:v>
                </c:pt>
                <c:pt idx="2066">
                  <c:v>24.864399836132733</c:v>
                </c:pt>
                <c:pt idx="2067">
                  <c:v>124.52208201892745</c:v>
                </c:pt>
                <c:pt idx="2068">
                  <c:v>5.5433070866141732</c:v>
                </c:pt>
                <c:pt idx="2069">
                  <c:v>53.911542610571736</c:v>
                </c:pt>
                <c:pt idx="2070">
                  <c:v>45.824827230973945</c:v>
                </c:pt>
                <c:pt idx="2071">
                  <c:v>95.83891454965358</c:v>
                </c:pt>
                <c:pt idx="2072">
                  <c:v>60.340637450199203</c:v>
                </c:pt>
                <c:pt idx="2073">
                  <c:v>168.95322283609576</c:v>
                </c:pt>
                <c:pt idx="2074">
                  <c:v>132.34521384928718</c:v>
                </c:pt>
                <c:pt idx="2075">
                  <c:v>140.39725053330173</c:v>
                </c:pt>
                <c:pt idx="2076">
                  <c:v>73.656536138710308</c:v>
                </c:pt>
                <c:pt idx="2077">
                  <c:v>35.901408450704224</c:v>
                </c:pt>
                <c:pt idx="2078">
                  <c:v>115.8195211786372</c:v>
                </c:pt>
                <c:pt idx="2079">
                  <c:v>94.41272916977195</c:v>
                </c:pt>
                <c:pt idx="2080">
                  <c:v>52.495877502944644</c:v>
                </c:pt>
                <c:pt idx="2081">
                  <c:v>47.854041013268997</c:v>
                </c:pt>
                <c:pt idx="2082">
                  <c:v>50.22265625</c:v>
                </c:pt>
                <c:pt idx="2083">
                  <c:v>44.180680207841284</c:v>
                </c:pt>
                <c:pt idx="2084">
                  <c:v>146.94742455612021</c:v>
                </c:pt>
                <c:pt idx="2085">
                  <c:v>0.23200000000000001</c:v>
                </c:pt>
                <c:pt idx="2086">
                  <c:v>97.663101604278069</c:v>
                </c:pt>
                <c:pt idx="2087">
                  <c:v>146.04750593824227</c:v>
                </c:pt>
                <c:pt idx="2088">
                  <c:v>21.009118541033434</c:v>
                </c:pt>
                <c:pt idx="2089">
                  <c:v>0.31673052362707538</c:v>
                </c:pt>
                <c:pt idx="2090">
                  <c:v>16.990909090909092</c:v>
                </c:pt>
                <c:pt idx="2091">
                  <c:v>85.328698224852076</c:v>
                </c:pt>
                <c:pt idx="2092">
                  <c:v>93.899563318777297</c:v>
                </c:pt>
                <c:pt idx="2093">
                  <c:v>0.72807821570424691</c:v>
                </c:pt>
                <c:pt idx="2094">
                  <c:v>129.15789473684211</c:v>
                </c:pt>
                <c:pt idx="2095">
                  <c:v>72.573712255772648</c:v>
                </c:pt>
                <c:pt idx="2096">
                  <c:v>137.80662020905925</c:v>
                </c:pt>
                <c:pt idx="2097">
                  <c:v>37.581749049429661</c:v>
                </c:pt>
                <c:pt idx="2098">
                  <c:v>28.140108741112506</c:v>
                </c:pt>
                <c:pt idx="2099">
                  <c:v>144.33892834086507</c:v>
                </c:pt>
                <c:pt idx="2100">
                  <c:v>64.955403087478558</c:v>
                </c:pt>
                <c:pt idx="2101">
                  <c:v>36.373300102941975</c:v>
                </c:pt>
                <c:pt idx="2102">
                  <c:v>46.422459893048128</c:v>
                </c:pt>
                <c:pt idx="2103">
                  <c:v>104.98464658169178</c:v>
                </c:pt>
                <c:pt idx="2104">
                  <c:v>149.59695817490496</c:v>
                </c:pt>
                <c:pt idx="2105">
                  <c:v>8.1261682242990663</c:v>
                </c:pt>
                <c:pt idx="2106">
                  <c:v>55.406964474147031</c:v>
                </c:pt>
                <c:pt idx="2107">
                  <c:v>38.98705966930266</c:v>
                </c:pt>
                <c:pt idx="2108">
                  <c:v>1.2223230490018149</c:v>
                </c:pt>
                <c:pt idx="2109">
                  <c:v>73.914660594231179</c:v>
                </c:pt>
                <c:pt idx="2110">
                  <c:v>139.82437395659431</c:v>
                </c:pt>
                <c:pt idx="2111">
                  <c:v>65.77533460803059</c:v>
                </c:pt>
                <c:pt idx="2112">
                  <c:v>4.6264274061990216</c:v>
                </c:pt>
                <c:pt idx="2113">
                  <c:v>157.59090909090909</c:v>
                </c:pt>
                <c:pt idx="2114">
                  <c:v>148.32207792207791</c:v>
                </c:pt>
                <c:pt idx="2115">
                  <c:v>4.5791805094130673</c:v>
                </c:pt>
                <c:pt idx="2116">
                  <c:v>57.718211049400757</c:v>
                </c:pt>
                <c:pt idx="2117">
                  <c:v>22.568629633752643</c:v>
                </c:pt>
                <c:pt idx="2118">
                  <c:v>37.023200369537037</c:v>
                </c:pt>
                <c:pt idx="2119">
                  <c:v>23.85031847133758</c:v>
                </c:pt>
                <c:pt idx="2120">
                  <c:v>89.135444793110992</c:v>
                </c:pt>
                <c:pt idx="2121">
                  <c:v>159.8561872909699</c:v>
                </c:pt>
                <c:pt idx="2122">
                  <c:v>22.116478624606646</c:v>
                </c:pt>
                <c:pt idx="2123">
                  <c:v>61.730105900151287</c:v>
                </c:pt>
                <c:pt idx="2124">
                  <c:v>44.264173012791794</c:v>
                </c:pt>
                <c:pt idx="2125">
                  <c:v>44.863865546218484</c:v>
                </c:pt>
                <c:pt idx="2126">
                  <c:v>46.235980123719706</c:v>
                </c:pt>
                <c:pt idx="2127">
                  <c:v>0.65406427221172025</c:v>
                </c:pt>
                <c:pt idx="2128">
                  <c:v>5.5227722772277223</c:v>
                </c:pt>
                <c:pt idx="2129">
                  <c:v>8.0913341645885293</c:v>
                </c:pt>
                <c:pt idx="2130">
                  <c:v>105.52852852852853</c:v>
                </c:pt>
                <c:pt idx="2131">
                  <c:v>29.357815845824412</c:v>
                </c:pt>
                <c:pt idx="2132">
                  <c:v>100.31568946796961</c:v>
                </c:pt>
                <c:pt idx="2133">
                  <c:v>9.6524633821571246</c:v>
                </c:pt>
                <c:pt idx="2134">
                  <c:v>168.17</c:v>
                </c:pt>
                <c:pt idx="2135">
                  <c:v>2.5814130434782609</c:v>
                </c:pt>
                <c:pt idx="2136">
                  <c:v>72.05077452667814</c:v>
                </c:pt>
                <c:pt idx="2137">
                  <c:v>22.845268542199488</c:v>
                </c:pt>
                <c:pt idx="2138">
                  <c:v>47.280185953009173</c:v>
                </c:pt>
                <c:pt idx="2139">
                  <c:v>62.356240369799693</c:v>
                </c:pt>
                <c:pt idx="2140">
                  <c:v>1.2149659863945579</c:v>
                </c:pt>
                <c:pt idx="2141">
                  <c:v>13.604376108811355</c:v>
                </c:pt>
                <c:pt idx="2142">
                  <c:v>2.3401413982717987</c:v>
                </c:pt>
                <c:pt idx="2143">
                  <c:v>131.99743370402052</c:v>
                </c:pt>
                <c:pt idx="2144">
                  <c:v>65.587832393231267</c:v>
                </c:pt>
                <c:pt idx="2145">
                  <c:v>16.855664488017428</c:v>
                </c:pt>
                <c:pt idx="2146">
                  <c:v>79.21845082680592</c:v>
                </c:pt>
                <c:pt idx="2147">
                  <c:v>29.010859026565832</c:v>
                </c:pt>
                <c:pt idx="2148">
                  <c:v>123.1889661164205</c:v>
                </c:pt>
                <c:pt idx="2149">
                  <c:v>108.99867068868552</c:v>
                </c:pt>
                <c:pt idx="2150">
                  <c:v>96.967261904761898</c:v>
                </c:pt>
                <c:pt idx="2151">
                  <c:v>10.631415241057542</c:v>
                </c:pt>
                <c:pt idx="2152">
                  <c:v>11.741356901481675</c:v>
                </c:pt>
                <c:pt idx="2153">
                  <c:v>119.34530938123753</c:v>
                </c:pt>
                <c:pt idx="2154">
                  <c:v>66.196170843905051</c:v>
                </c:pt>
                <c:pt idx="2155">
                  <c:v>68.469873286785628</c:v>
                </c:pt>
                <c:pt idx="2156">
                  <c:v>66.528508771929822</c:v>
                </c:pt>
                <c:pt idx="2157">
                  <c:v>134.13860294117646</c:v>
                </c:pt>
                <c:pt idx="2158">
                  <c:v>4.3512450851900395</c:v>
                </c:pt>
                <c:pt idx="2159">
                  <c:v>108.45768712070128</c:v>
                </c:pt>
                <c:pt idx="2160">
                  <c:v>35.70780856423174</c:v>
                </c:pt>
                <c:pt idx="2161">
                  <c:v>0.37491240364400841</c:v>
                </c:pt>
                <c:pt idx="2162">
                  <c:v>72.143322475570031</c:v>
                </c:pt>
                <c:pt idx="2163">
                  <c:v>65.613601532567046</c:v>
                </c:pt>
                <c:pt idx="2164">
                  <c:v>93.642874662742216</c:v>
                </c:pt>
                <c:pt idx="2165">
                  <c:v>153.48547945205479</c:v>
                </c:pt>
                <c:pt idx="2166">
                  <c:v>21.055555555555557</c:v>
                </c:pt>
                <c:pt idx="2167">
                  <c:v>106.20615796519411</c:v>
                </c:pt>
                <c:pt idx="2168">
                  <c:v>48.624713958810069</c:v>
                </c:pt>
                <c:pt idx="2169">
                  <c:v>121.33238095238096</c:v>
                </c:pt>
                <c:pt idx="2170">
                  <c:v>88.104292879942676</c:v>
                </c:pt>
                <c:pt idx="2171">
                  <c:v>62.34315169366716</c:v>
                </c:pt>
                <c:pt idx="2172">
                  <c:v>64.010000000000005</c:v>
                </c:pt>
                <c:pt idx="2173">
                  <c:v>28.051498847040737</c:v>
                </c:pt>
                <c:pt idx="2174">
                  <c:v>0</c:v>
                </c:pt>
                <c:pt idx="2175">
                  <c:v>108.67526239594643</c:v>
                </c:pt>
                <c:pt idx="2176">
                  <c:v>115.24806201550388</c:v>
                </c:pt>
                <c:pt idx="2177">
                  <c:v>112.73731343283582</c:v>
                </c:pt>
                <c:pt idx="2178">
                  <c:v>85.809231668127367</c:v>
                </c:pt>
                <c:pt idx="2179">
                  <c:v>13.442547856695116</c:v>
                </c:pt>
                <c:pt idx="2180">
                  <c:v>37.936218678815493</c:v>
                </c:pt>
                <c:pt idx="2181">
                  <c:v>150.6460240363659</c:v>
                </c:pt>
                <c:pt idx="2182">
                  <c:v>91.884012539184951</c:v>
                </c:pt>
                <c:pt idx="2183">
                  <c:v>67.241196013289041</c:v>
                </c:pt>
                <c:pt idx="2184">
                  <c:v>17.743277935414135</c:v>
                </c:pt>
                <c:pt idx="2185">
                  <c:v>8.3511450381679388</c:v>
                </c:pt>
                <c:pt idx="2186">
                  <c:v>11.098039215686274</c:v>
                </c:pt>
                <c:pt idx="2187">
                  <c:v>120.2830074144734</c:v>
                </c:pt>
                <c:pt idx="2188">
                  <c:v>39.440677966101696</c:v>
                </c:pt>
                <c:pt idx="2189">
                  <c:v>132.39147390173989</c:v>
                </c:pt>
                <c:pt idx="2190">
                  <c:v>101.58241200933158</c:v>
                </c:pt>
                <c:pt idx="2191">
                  <c:v>146.76497088232063</c:v>
                </c:pt>
                <c:pt idx="2192">
                  <c:v>108.35526315789474</c:v>
                </c:pt>
                <c:pt idx="2193">
                  <c:v>114.33040293040293</c:v>
                </c:pt>
                <c:pt idx="2194">
                  <c:v>22.019543973941367</c:v>
                </c:pt>
                <c:pt idx="2195">
                  <c:v>159.44622181596588</c:v>
                </c:pt>
                <c:pt idx="2196">
                  <c:v>142.67477876106196</c:v>
                </c:pt>
                <c:pt idx="2197">
                  <c:v>147.42427884615384</c:v>
                </c:pt>
                <c:pt idx="2198">
                  <c:v>10.372887582659809</c:v>
                </c:pt>
                <c:pt idx="2199">
                  <c:v>101.6818354671061</c:v>
                </c:pt>
                <c:pt idx="2200">
                  <c:v>148.53439153439155</c:v>
                </c:pt>
                <c:pt idx="2201">
                  <c:v>0.78680800942285045</c:v>
                </c:pt>
                <c:pt idx="2202">
                  <c:v>30.414514324626683</c:v>
                </c:pt>
                <c:pt idx="2203">
                  <c:v>33.834899095337512</c:v>
                </c:pt>
                <c:pt idx="2204">
                  <c:v>110.05128205128206</c:v>
                </c:pt>
                <c:pt idx="2205">
                  <c:v>56.4367816091954</c:v>
                </c:pt>
                <c:pt idx="2206">
                  <c:v>82.890260173448965</c:v>
                </c:pt>
                <c:pt idx="2207">
                  <c:v>77.810664605873257</c:v>
                </c:pt>
                <c:pt idx="2208">
                  <c:v>170.86032233307751</c:v>
                </c:pt>
                <c:pt idx="2209">
                  <c:v>43.846436561201664</c:v>
                </c:pt>
                <c:pt idx="2210">
                  <c:v>22.958679879667315</c:v>
                </c:pt>
                <c:pt idx="2211">
                  <c:v>116.09719101123595</c:v>
                </c:pt>
                <c:pt idx="2212">
                  <c:v>167.03939962476548</c:v>
                </c:pt>
                <c:pt idx="2213">
                  <c:v>103.39087474571346</c:v>
                </c:pt>
                <c:pt idx="2214">
                  <c:v>98.51273885350318</c:v>
                </c:pt>
                <c:pt idx="2215">
                  <c:v>174.76175298804782</c:v>
                </c:pt>
                <c:pt idx="2216">
                  <c:v>163.01591435185185</c:v>
                </c:pt>
                <c:pt idx="2217">
                  <c:v>142.63636363636363</c:v>
                </c:pt>
                <c:pt idx="2218">
                  <c:v>146.72559852670349</c:v>
                </c:pt>
                <c:pt idx="2219">
                  <c:v>94.810228802153432</c:v>
                </c:pt>
                <c:pt idx="2220">
                  <c:v>39.747663551401871</c:v>
                </c:pt>
                <c:pt idx="2221">
                  <c:v>27.650602409638555</c:v>
                </c:pt>
                <c:pt idx="2222">
                  <c:v>155.83796296296296</c:v>
                </c:pt>
                <c:pt idx="2223">
                  <c:v>45.678837770754292</c:v>
                </c:pt>
                <c:pt idx="2224">
                  <c:v>30.455484759772688</c:v>
                </c:pt>
                <c:pt idx="2225">
                  <c:v>52.44854881266491</c:v>
                </c:pt>
                <c:pt idx="2226">
                  <c:v>21.446785403996525</c:v>
                </c:pt>
                <c:pt idx="2227">
                  <c:v>144.64400494437578</c:v>
                </c:pt>
                <c:pt idx="2228">
                  <c:v>172.97783251231527</c:v>
                </c:pt>
                <c:pt idx="2229">
                  <c:v>150.49504950495049</c:v>
                </c:pt>
                <c:pt idx="2230">
                  <c:v>49.463087248322147</c:v>
                </c:pt>
                <c:pt idx="2231">
                  <c:v>168.59883040935674</c:v>
                </c:pt>
                <c:pt idx="2232">
                  <c:v>51.335459183673471</c:v>
                </c:pt>
                <c:pt idx="2233">
                  <c:v>87.249692257855529</c:v>
                </c:pt>
                <c:pt idx="2234">
                  <c:v>180</c:v>
                </c:pt>
                <c:pt idx="2235">
                  <c:v>86.196339984566194</c:v>
                </c:pt>
                <c:pt idx="2236">
                  <c:v>89.585034013605437</c:v>
                </c:pt>
                <c:pt idx="2237">
                  <c:v>160.2393220338983</c:v>
                </c:pt>
                <c:pt idx="2238">
                  <c:v>55.480467903819772</c:v>
                </c:pt>
                <c:pt idx="2239">
                  <c:v>145.96197512086479</c:v>
                </c:pt>
                <c:pt idx="2240">
                  <c:v>131.68220793140406</c:v>
                </c:pt>
                <c:pt idx="2241">
                  <c:v>91.161290322580641</c:v>
                </c:pt>
                <c:pt idx="2242">
                  <c:v>5.333333333333333</c:v>
                </c:pt>
                <c:pt idx="2243">
                  <c:v>87.508222153273351</c:v>
                </c:pt>
                <c:pt idx="2244">
                  <c:v>103.7485743908761</c:v>
                </c:pt>
                <c:pt idx="2245">
                  <c:v>170.4910151022749</c:v>
                </c:pt>
                <c:pt idx="2246">
                  <c:v>131.82488774855676</c:v>
                </c:pt>
                <c:pt idx="2247">
                  <c:v>49.994074074074071</c:v>
                </c:pt>
                <c:pt idx="2248">
                  <c:v>15.317404057687607</c:v>
                </c:pt>
                <c:pt idx="2249">
                  <c:v>86.601449275362313</c:v>
                </c:pt>
                <c:pt idx="2250">
                  <c:v>3.0691747572815533</c:v>
                </c:pt>
                <c:pt idx="2251">
                  <c:v>145.72072072072072</c:v>
                </c:pt>
                <c:pt idx="2252">
                  <c:v>85.562383612662941</c:v>
                </c:pt>
                <c:pt idx="2253">
                  <c:v>149.55537190082646</c:v>
                </c:pt>
                <c:pt idx="2254">
                  <c:v>71.229193899782132</c:v>
                </c:pt>
                <c:pt idx="2255">
                  <c:v>4.0018796992481205</c:v>
                </c:pt>
                <c:pt idx="2256">
                  <c:v>140.5912408759124</c:v>
                </c:pt>
                <c:pt idx="2257">
                  <c:v>2.3104347826086955</c:v>
                </c:pt>
                <c:pt idx="2258">
                  <c:v>86.721159103335154</c:v>
                </c:pt>
                <c:pt idx="2259">
                  <c:v>123.51539929778259</c:v>
                </c:pt>
                <c:pt idx="2260">
                  <c:v>73.487719298245608</c:v>
                </c:pt>
                <c:pt idx="2261">
                  <c:v>24.691588785046729</c:v>
                </c:pt>
                <c:pt idx="2262">
                  <c:v>85.525000000000006</c:v>
                </c:pt>
                <c:pt idx="2263">
                  <c:v>8.8505535055350553</c:v>
                </c:pt>
                <c:pt idx="2264">
                  <c:v>26.81347221270472</c:v>
                </c:pt>
                <c:pt idx="2265">
                  <c:v>84.893065914130219</c:v>
                </c:pt>
                <c:pt idx="2266">
                  <c:v>107.65742793791574</c:v>
                </c:pt>
                <c:pt idx="2267">
                  <c:v>102.77469670710572</c:v>
                </c:pt>
                <c:pt idx="2268">
                  <c:v>106.49645390070921</c:v>
                </c:pt>
                <c:pt idx="2269">
                  <c:v>156.52441783100465</c:v>
                </c:pt>
                <c:pt idx="2270">
                  <c:v>90.411144578313255</c:v>
                </c:pt>
                <c:pt idx="2271">
                  <c:v>102.81015452538631</c:v>
                </c:pt>
                <c:pt idx="2272">
                  <c:v>2.2163164400494439</c:v>
                </c:pt>
                <c:pt idx="2273">
                  <c:v>89.892237442922379</c:v>
                </c:pt>
                <c:pt idx="2274">
                  <c:v>143.18404605263157</c:v>
                </c:pt>
                <c:pt idx="2275">
                  <c:v>0</c:v>
                </c:pt>
                <c:pt idx="2276">
                  <c:v>4.7601688411358403</c:v>
                </c:pt>
                <c:pt idx="2277">
                  <c:v>63.75403225806452</c:v>
                </c:pt>
                <c:pt idx="2278">
                  <c:v>145.48236259228875</c:v>
                </c:pt>
                <c:pt idx="2279">
                  <c:v>134.84633294528521</c:v>
                </c:pt>
                <c:pt idx="2280">
                  <c:v>134.6776024255617</c:v>
                </c:pt>
                <c:pt idx="2281">
                  <c:v>144.96390484003282</c:v>
                </c:pt>
                <c:pt idx="2282">
                  <c:v>74.490890688259114</c:v>
                </c:pt>
                <c:pt idx="2283">
                  <c:v>100.62877192982457</c:v>
                </c:pt>
                <c:pt idx="2284">
                  <c:v>29.945358090185675</c:v>
                </c:pt>
                <c:pt idx="2285">
                  <c:v>146.2516129032258</c:v>
                </c:pt>
                <c:pt idx="2286">
                  <c:v>16.344262295081968</c:v>
                </c:pt>
                <c:pt idx="2287">
                  <c:v>82.761589403973517</c:v>
                </c:pt>
                <c:pt idx="2288">
                  <c:v>85.275879984413564</c:v>
                </c:pt>
                <c:pt idx="2289">
                  <c:v>50.103370786516855</c:v>
                </c:pt>
                <c:pt idx="2290">
                  <c:v>116.49246231155779</c:v>
                </c:pt>
                <c:pt idx="2291">
                  <c:v>101.92829897375351</c:v>
                </c:pt>
                <c:pt idx="2292">
                  <c:v>158.37792642140468</c:v>
                </c:pt>
                <c:pt idx="2293">
                  <c:v>1.0101246105919004</c:v>
                </c:pt>
                <c:pt idx="2294">
                  <c:v>0.42771084337349397</c:v>
                </c:pt>
                <c:pt idx="2295">
                  <c:v>113.14161220043573</c:v>
                </c:pt>
                <c:pt idx="2296">
                  <c:v>2.0525291828793772</c:v>
                </c:pt>
                <c:pt idx="2297">
                  <c:v>134.1627712854758</c:v>
                </c:pt>
                <c:pt idx="2298">
                  <c:v>107.09235209235209</c:v>
                </c:pt>
                <c:pt idx="2299">
                  <c:v>0.94231678486997639</c:v>
                </c:pt>
                <c:pt idx="2300">
                  <c:v>53.697142857142858</c:v>
                </c:pt>
                <c:pt idx="2301">
                  <c:v>143.24965800273597</c:v>
                </c:pt>
                <c:pt idx="2302">
                  <c:v>12.251619870410368</c:v>
                </c:pt>
                <c:pt idx="2303">
                  <c:v>75.147437447929263</c:v>
                </c:pt>
                <c:pt idx="2304">
                  <c:v>54.613078149920256</c:v>
                </c:pt>
                <c:pt idx="2305">
                  <c:v>9.4447327451997923E-2</c:v>
                </c:pt>
                <c:pt idx="2306">
                  <c:v>119.92963752665246</c:v>
                </c:pt>
                <c:pt idx="2307">
                  <c:v>5.2637284939901017</c:v>
                </c:pt>
                <c:pt idx="2308">
                  <c:v>70.766125632377737</c:v>
                </c:pt>
                <c:pt idx="2309">
                  <c:v>68.03158344003414</c:v>
                </c:pt>
                <c:pt idx="2310">
                  <c:v>92.839750260145678</c:v>
                </c:pt>
                <c:pt idx="2311">
                  <c:v>103.51844941447966</c:v>
                </c:pt>
                <c:pt idx="2312">
                  <c:v>112.03508771929825</c:v>
                </c:pt>
                <c:pt idx="2313">
                  <c:v>150.33124215809283</c:v>
                </c:pt>
                <c:pt idx="2314">
                  <c:v>68.240735161193129</c:v>
                </c:pt>
                <c:pt idx="2315">
                  <c:v>140.23600844772966</c:v>
                </c:pt>
                <c:pt idx="2316">
                  <c:v>102.0520156046814</c:v>
                </c:pt>
                <c:pt idx="2317">
                  <c:v>115.2403795466526</c:v>
                </c:pt>
                <c:pt idx="2318">
                  <c:v>69.335092348284959</c:v>
                </c:pt>
                <c:pt idx="2319">
                  <c:v>111.89930555555556</c:v>
                </c:pt>
                <c:pt idx="2320">
                  <c:v>154.35232252410165</c:v>
                </c:pt>
                <c:pt idx="2321">
                  <c:v>39.694251421351865</c:v>
                </c:pt>
                <c:pt idx="2322">
                  <c:v>5.458307597282273</c:v>
                </c:pt>
                <c:pt idx="2323">
                  <c:v>88.466307277628033</c:v>
                </c:pt>
                <c:pt idx="2324">
                  <c:v>74.950211864406782</c:v>
                </c:pt>
                <c:pt idx="2325">
                  <c:v>62.928571428571431</c:v>
                </c:pt>
                <c:pt idx="2326">
                  <c:v>166.9455252918288</c:v>
                </c:pt>
                <c:pt idx="2327">
                  <c:v>89.206143691292212</c:v>
                </c:pt>
                <c:pt idx="2328">
                  <c:v>134.62376237623764</c:v>
                </c:pt>
                <c:pt idx="2329">
                  <c:v>37.785375962107757</c:v>
                </c:pt>
                <c:pt idx="2330">
                  <c:v>6.6459721065778519</c:v>
                </c:pt>
                <c:pt idx="2331">
                  <c:v>166.20037986704654</c:v>
                </c:pt>
                <c:pt idx="2332">
                  <c:v>5.2910052910052907E-3</c:v>
                </c:pt>
                <c:pt idx="2333">
                  <c:v>153.04641406229257</c:v>
                </c:pt>
                <c:pt idx="2334">
                  <c:v>129.81927710843374</c:v>
                </c:pt>
                <c:pt idx="2335">
                  <c:v>176.5638888888889</c:v>
                </c:pt>
                <c:pt idx="2336">
                  <c:v>1.0129781420765027</c:v>
                </c:pt>
                <c:pt idx="2337">
                  <c:v>112.58792184724689</c:v>
                </c:pt>
                <c:pt idx="2338">
                  <c:v>87.840562003665241</c:v>
                </c:pt>
                <c:pt idx="2339">
                  <c:v>14.531914893617021</c:v>
                </c:pt>
                <c:pt idx="2340">
                  <c:v>139.63029162746943</c:v>
                </c:pt>
                <c:pt idx="2341">
                  <c:v>117.08169934640523</c:v>
                </c:pt>
                <c:pt idx="2342">
                  <c:v>174.57142857142858</c:v>
                </c:pt>
                <c:pt idx="2343">
                  <c:v>0</c:v>
                </c:pt>
                <c:pt idx="2344">
                  <c:v>36.353729804056378</c:v>
                </c:pt>
                <c:pt idx="2345">
                  <c:v>123.33808553971487</c:v>
                </c:pt>
                <c:pt idx="2346">
                  <c:v>130.38703952039126</c:v>
                </c:pt>
                <c:pt idx="2347">
                  <c:v>75.244529262086516</c:v>
                </c:pt>
                <c:pt idx="2348">
                  <c:v>131.67486950037286</c:v>
                </c:pt>
                <c:pt idx="2349">
                  <c:v>45.685245901639341</c:v>
                </c:pt>
                <c:pt idx="2350">
                  <c:v>41.015801354401809</c:v>
                </c:pt>
                <c:pt idx="2351">
                  <c:v>129.27906976744185</c:v>
                </c:pt>
                <c:pt idx="2352">
                  <c:v>160.52343939761963</c:v>
                </c:pt>
                <c:pt idx="2353">
                  <c:v>110.9747954173486</c:v>
                </c:pt>
                <c:pt idx="2354">
                  <c:v>0</c:v>
                </c:pt>
                <c:pt idx="2355">
                  <c:v>34.253166639249876</c:v>
                </c:pt>
                <c:pt idx="2356">
                  <c:v>53.980460008766464</c:v>
                </c:pt>
                <c:pt idx="2357">
                  <c:v>72.196484516703492</c:v>
                </c:pt>
                <c:pt idx="2358">
                  <c:v>48.553800954829235</c:v>
                </c:pt>
                <c:pt idx="2359">
                  <c:v>64.130722726023635</c:v>
                </c:pt>
                <c:pt idx="2360">
                  <c:v>69.138782542113319</c:v>
                </c:pt>
                <c:pt idx="2361">
                  <c:v>41.782874617737001</c:v>
                </c:pt>
                <c:pt idx="2362">
                  <c:v>130.04729897933782</c:v>
                </c:pt>
                <c:pt idx="2363">
                  <c:v>95.67393781539964</c:v>
                </c:pt>
                <c:pt idx="2364">
                  <c:v>136.14012184508269</c:v>
                </c:pt>
                <c:pt idx="2365">
                  <c:v>148.13582946160153</c:v>
                </c:pt>
                <c:pt idx="2366">
                  <c:v>101.15118291979226</c:v>
                </c:pt>
                <c:pt idx="2367">
                  <c:v>136.71379781420765</c:v>
                </c:pt>
                <c:pt idx="2368">
                  <c:v>64.386524822695037</c:v>
                </c:pt>
                <c:pt idx="2369">
                  <c:v>64.963090128755368</c:v>
                </c:pt>
                <c:pt idx="2370">
                  <c:v>12.480988593155894</c:v>
                </c:pt>
                <c:pt idx="2371">
                  <c:v>46.692580369148025</c:v>
                </c:pt>
                <c:pt idx="2372">
                  <c:v>7.831889081455806</c:v>
                </c:pt>
                <c:pt idx="2373">
                  <c:v>54.79807692307692</c:v>
                </c:pt>
                <c:pt idx="2374">
                  <c:v>70.404884829229545</c:v>
                </c:pt>
                <c:pt idx="2375">
                  <c:v>85.133704735376043</c:v>
                </c:pt>
                <c:pt idx="2376">
                  <c:v>0</c:v>
                </c:pt>
                <c:pt idx="2377">
                  <c:v>0.24601524601524602</c:v>
                </c:pt>
                <c:pt idx="2378">
                  <c:v>19.378124747188739</c:v>
                </c:pt>
                <c:pt idx="2379">
                  <c:v>96.5625</c:v>
                </c:pt>
                <c:pt idx="2380">
                  <c:v>43.090680376285277</c:v>
                </c:pt>
                <c:pt idx="2381">
                  <c:v>50.213999999999999</c:v>
                </c:pt>
                <c:pt idx="2382">
                  <c:v>68.387373343725642</c:v>
                </c:pt>
                <c:pt idx="2383">
                  <c:v>45.028938906752408</c:v>
                </c:pt>
                <c:pt idx="2384">
                  <c:v>58.722433460076047</c:v>
                </c:pt>
                <c:pt idx="2385">
                  <c:v>3.3333333333333335</c:v>
                </c:pt>
                <c:pt idx="2386">
                  <c:v>60.02</c:v>
                </c:pt>
                <c:pt idx="2387">
                  <c:v>104.8898847631242</c:v>
                </c:pt>
                <c:pt idx="2388">
                  <c:v>78.757663389242339</c:v>
                </c:pt>
                <c:pt idx="2389">
                  <c:v>63.014598540145982</c:v>
                </c:pt>
                <c:pt idx="2390">
                  <c:v>159.56948798328108</c:v>
                </c:pt>
                <c:pt idx="2391">
                  <c:v>144.50173310225304</c:v>
                </c:pt>
                <c:pt idx="2392">
                  <c:v>113.81733445530455</c:v>
                </c:pt>
                <c:pt idx="2393">
                  <c:v>132.68848857644991</c:v>
                </c:pt>
                <c:pt idx="2394">
                  <c:v>6.4899328859060406</c:v>
                </c:pt>
                <c:pt idx="2395">
                  <c:v>128.05409836065573</c:v>
                </c:pt>
                <c:pt idx="2396">
                  <c:v>87.521817634667471</c:v>
                </c:pt>
                <c:pt idx="2397">
                  <c:v>55.98</c:v>
                </c:pt>
                <c:pt idx="2398">
                  <c:v>177.80188679245282</c:v>
                </c:pt>
                <c:pt idx="2399">
                  <c:v>124.83860121049092</c:v>
                </c:pt>
                <c:pt idx="2400">
                  <c:v>146.98424428332405</c:v>
                </c:pt>
                <c:pt idx="2401">
                  <c:v>65.367199587416195</c:v>
                </c:pt>
                <c:pt idx="2402">
                  <c:v>68.748005039899198</c:v>
                </c:pt>
                <c:pt idx="2403">
                  <c:v>11.083969465648854</c:v>
                </c:pt>
                <c:pt idx="2404">
                  <c:v>62.810264385692065</c:v>
                </c:pt>
                <c:pt idx="2405">
                  <c:v>88.841960272582284</c:v>
                </c:pt>
                <c:pt idx="2406">
                  <c:v>85.119495341881816</c:v>
                </c:pt>
                <c:pt idx="2407">
                  <c:v>34.484230055658628</c:v>
                </c:pt>
                <c:pt idx="2408">
                  <c:v>52.393051031487516</c:v>
                </c:pt>
                <c:pt idx="2409">
                  <c:v>45.273584905660378</c:v>
                </c:pt>
                <c:pt idx="2410">
                  <c:v>141.25624999999999</c:v>
                </c:pt>
                <c:pt idx="2411">
                  <c:v>49.239130434782609</c:v>
                </c:pt>
                <c:pt idx="2412">
                  <c:v>30.914780292942744</c:v>
                </c:pt>
                <c:pt idx="2413">
                  <c:v>47.893650793650792</c:v>
                </c:pt>
                <c:pt idx="2414">
                  <c:v>104.17247463608292</c:v>
                </c:pt>
                <c:pt idx="2415">
                  <c:v>41.354460093896712</c:v>
                </c:pt>
                <c:pt idx="2416">
                  <c:v>67.895670475045094</c:v>
                </c:pt>
                <c:pt idx="2417">
                  <c:v>84.015384615384619</c:v>
                </c:pt>
                <c:pt idx="2418">
                  <c:v>51.962962962962962</c:v>
                </c:pt>
                <c:pt idx="2419">
                  <c:v>9.2431442978517655</c:v>
                </c:pt>
                <c:pt idx="2420">
                  <c:v>15.743878429924942</c:v>
                </c:pt>
                <c:pt idx="2421">
                  <c:v>86.655713940565349</c:v>
                </c:pt>
                <c:pt idx="2422">
                  <c:v>129.94505494505495</c:v>
                </c:pt>
                <c:pt idx="2423">
                  <c:v>0</c:v>
                </c:pt>
                <c:pt idx="2424">
                  <c:v>60.368421052631582</c:v>
                </c:pt>
                <c:pt idx="2425">
                  <c:v>96.485089463220675</c:v>
                </c:pt>
                <c:pt idx="2426">
                  <c:v>128.68646864686468</c:v>
                </c:pt>
                <c:pt idx="2427">
                  <c:v>86.216040462427742</c:v>
                </c:pt>
                <c:pt idx="2428">
                  <c:v>146.57768595041321</c:v>
                </c:pt>
                <c:pt idx="2429">
                  <c:v>96.551739665575937</c:v>
                </c:pt>
                <c:pt idx="2430">
                  <c:v>68.039986091794162</c:v>
                </c:pt>
                <c:pt idx="2431">
                  <c:v>88.242892459826948</c:v>
                </c:pt>
                <c:pt idx="2432">
                  <c:v>109.93028322440087</c:v>
                </c:pt>
                <c:pt idx="2433">
                  <c:v>66.315709969788514</c:v>
                </c:pt>
                <c:pt idx="2434">
                  <c:v>162.27229299363057</c:v>
                </c:pt>
                <c:pt idx="2435">
                  <c:v>58.305506216696273</c:v>
                </c:pt>
                <c:pt idx="2436">
                  <c:v>60.339784946236556</c:v>
                </c:pt>
                <c:pt idx="2437">
                  <c:v>114.06874999999999</c:v>
                </c:pt>
                <c:pt idx="2438">
                  <c:v>0</c:v>
                </c:pt>
                <c:pt idx="2439">
                  <c:v>73.798107255520506</c:v>
                </c:pt>
                <c:pt idx="2440">
                  <c:v>107.39690721649484</c:v>
                </c:pt>
                <c:pt idx="2441">
                  <c:v>5.2867159016546692</c:v>
                </c:pt>
                <c:pt idx="2442">
                  <c:v>144.01653398652786</c:v>
                </c:pt>
                <c:pt idx="2443">
                  <c:v>132.14218645204562</c:v>
                </c:pt>
                <c:pt idx="2444">
                  <c:v>118.16908713692946</c:v>
                </c:pt>
                <c:pt idx="2445">
                  <c:v>107.55304518664047</c:v>
                </c:pt>
                <c:pt idx="2446">
                  <c:v>36.445718138907623</c:v>
                </c:pt>
                <c:pt idx="2447">
                  <c:v>111.14438006952491</c:v>
                </c:pt>
                <c:pt idx="2448">
                  <c:v>127.31669535283993</c:v>
                </c:pt>
                <c:pt idx="2449">
                  <c:v>113.37093250546165</c:v>
                </c:pt>
                <c:pt idx="2450">
                  <c:v>55.143018910655648</c:v>
                </c:pt>
                <c:pt idx="2451">
                  <c:v>113.79024390243903</c:v>
                </c:pt>
                <c:pt idx="2452">
                  <c:v>23.428646841456978</c:v>
                </c:pt>
                <c:pt idx="2453">
                  <c:v>158.91891891891891</c:v>
                </c:pt>
                <c:pt idx="2454">
                  <c:v>91.820424948594933</c:v>
                </c:pt>
                <c:pt idx="2455">
                  <c:v>5.3652999768357654</c:v>
                </c:pt>
                <c:pt idx="2456">
                  <c:v>13.471347861178369</c:v>
                </c:pt>
                <c:pt idx="2457">
                  <c:v>83.010972379871362</c:v>
                </c:pt>
                <c:pt idx="2458">
                  <c:v>35.872980910425845</c:v>
                </c:pt>
                <c:pt idx="2459">
                  <c:v>8.0580411124546547</c:v>
                </c:pt>
                <c:pt idx="2460">
                  <c:v>76.128558310376491</c:v>
                </c:pt>
                <c:pt idx="2461">
                  <c:v>97.962835512732283</c:v>
                </c:pt>
                <c:pt idx="2462">
                  <c:v>51.449901768172886</c:v>
                </c:pt>
                <c:pt idx="2463">
                  <c:v>71.416541353383465</c:v>
                </c:pt>
                <c:pt idx="2464">
                  <c:v>100.01884996191927</c:v>
                </c:pt>
                <c:pt idx="2465">
                  <c:v>14.15859987929994</c:v>
                </c:pt>
                <c:pt idx="2466">
                  <c:v>66.623933320103191</c:v>
                </c:pt>
                <c:pt idx="2467">
                  <c:v>70.574438284213599</c:v>
                </c:pt>
                <c:pt idx="2468">
                  <c:v>46.313084969719213</c:v>
                </c:pt>
                <c:pt idx="2469">
                  <c:v>121.50514356771423</c:v>
                </c:pt>
                <c:pt idx="2470">
                  <c:v>83.160579871759126</c:v>
                </c:pt>
                <c:pt idx="2471">
                  <c:v>0.12764084507042253</c:v>
                </c:pt>
                <c:pt idx="2472">
                  <c:v>75.075325366973999</c:v>
                </c:pt>
                <c:pt idx="2473">
                  <c:v>22.847594936708862</c:v>
                </c:pt>
                <c:pt idx="2474">
                  <c:v>65.700730635389377</c:v>
                </c:pt>
                <c:pt idx="2475">
                  <c:v>87.171709310244182</c:v>
                </c:pt>
                <c:pt idx="2476">
                  <c:v>33.442874718064381</c:v>
                </c:pt>
                <c:pt idx="2477">
                  <c:v>90.525770068665025</c:v>
                </c:pt>
                <c:pt idx="2478">
                  <c:v>43.83896879240163</c:v>
                </c:pt>
                <c:pt idx="2479">
                  <c:v>89.783859798081636</c:v>
                </c:pt>
                <c:pt idx="2480">
                  <c:v>121.34094579008074</c:v>
                </c:pt>
                <c:pt idx="2481">
                  <c:v>140.45508982035929</c:v>
                </c:pt>
                <c:pt idx="2482">
                  <c:v>75.593637762955368</c:v>
                </c:pt>
                <c:pt idx="2483">
                  <c:v>141.96280552603614</c:v>
                </c:pt>
                <c:pt idx="2484">
                  <c:v>149.08352578906852</c:v>
                </c:pt>
                <c:pt idx="2485">
                  <c:v>93.323775833178175</c:v>
                </c:pt>
                <c:pt idx="2486">
                  <c:v>121.93712871287129</c:v>
                </c:pt>
                <c:pt idx="2487">
                  <c:v>44.059817945383614</c:v>
                </c:pt>
                <c:pt idx="2488">
                  <c:v>59.728997289972902</c:v>
                </c:pt>
                <c:pt idx="2489">
                  <c:v>10.012605042016807</c:v>
                </c:pt>
                <c:pt idx="2490">
                  <c:v>114.79105305104127</c:v>
                </c:pt>
                <c:pt idx="2491">
                  <c:v>112.00372670807454</c:v>
                </c:pt>
                <c:pt idx="2492">
                  <c:v>83.322567372968521</c:v>
                </c:pt>
                <c:pt idx="2493">
                  <c:v>103.73712021136063</c:v>
                </c:pt>
                <c:pt idx="2494">
                  <c:v>148.12337662337663</c:v>
                </c:pt>
                <c:pt idx="2495">
                  <c:v>79.246335504885991</c:v>
                </c:pt>
                <c:pt idx="2496">
                  <c:v>52.456551255940255</c:v>
                </c:pt>
                <c:pt idx="2497">
                  <c:v>71.401945611319917</c:v>
                </c:pt>
                <c:pt idx="2498">
                  <c:v>113.73417160855335</c:v>
                </c:pt>
                <c:pt idx="2499">
                  <c:v>136.87490882567468</c:v>
                </c:pt>
                <c:pt idx="2500">
                  <c:v>32.869674185463658</c:v>
                </c:pt>
                <c:pt idx="2501">
                  <c:v>4.0464285714285717</c:v>
                </c:pt>
                <c:pt idx="2502">
                  <c:v>98.805343511450388</c:v>
                </c:pt>
                <c:pt idx="2503">
                  <c:v>153.8683853459973</c:v>
                </c:pt>
                <c:pt idx="2504">
                  <c:v>19.555961070559611</c:v>
                </c:pt>
                <c:pt idx="2505">
                  <c:v>86.473081693007288</c:v>
                </c:pt>
                <c:pt idx="2506">
                  <c:v>59.2</c:v>
                </c:pt>
                <c:pt idx="2507">
                  <c:v>171.09157509157509</c:v>
                </c:pt>
                <c:pt idx="2508">
                  <c:v>122.7086446104589</c:v>
                </c:pt>
                <c:pt idx="2509">
                  <c:v>134.85781249999999</c:v>
                </c:pt>
                <c:pt idx="2510">
                  <c:v>114.08232711306258</c:v>
                </c:pt>
                <c:pt idx="2511">
                  <c:v>114.9074074074074</c:v>
                </c:pt>
                <c:pt idx="2512">
                  <c:v>175.26666666666668</c:v>
                </c:pt>
                <c:pt idx="2513">
                  <c:v>0.51207729468599039</c:v>
                </c:pt>
                <c:pt idx="2514">
                  <c:v>72.686666666666667</c:v>
                </c:pt>
                <c:pt idx="2515">
                  <c:v>121.990058559172</c:v>
                </c:pt>
                <c:pt idx="2516">
                  <c:v>23.210911895122422</c:v>
                </c:pt>
                <c:pt idx="2517">
                  <c:v>24.442886130341371</c:v>
                </c:pt>
                <c:pt idx="2518">
                  <c:v>170.29888268156424</c:v>
                </c:pt>
                <c:pt idx="2519">
                  <c:v>99.696092619392189</c:v>
                </c:pt>
                <c:pt idx="2520">
                  <c:v>71.24027581926012</c:v>
                </c:pt>
                <c:pt idx="2521">
                  <c:v>90.113738133619918</c:v>
                </c:pt>
                <c:pt idx="2522">
                  <c:v>76.840747330960852</c:v>
                </c:pt>
                <c:pt idx="2523">
                  <c:v>1.4263074484944533E-2</c:v>
                </c:pt>
                <c:pt idx="2524">
                  <c:v>89.662231320368477</c:v>
                </c:pt>
                <c:pt idx="2525">
                  <c:v>53.610091743119263</c:v>
                </c:pt>
                <c:pt idx="2526">
                  <c:v>73.021045247281648</c:v>
                </c:pt>
                <c:pt idx="2527">
                  <c:v>14.262311557788944</c:v>
                </c:pt>
                <c:pt idx="2528">
                  <c:v>55.431700012791666</c:v>
                </c:pt>
                <c:pt idx="2529">
                  <c:v>148.3422712933754</c:v>
                </c:pt>
                <c:pt idx="2530">
                  <c:v>68.13575591360987</c:v>
                </c:pt>
                <c:pt idx="2531">
                  <c:v>13.56103896103896</c:v>
                </c:pt>
                <c:pt idx="2532">
                  <c:v>173.26423149905122</c:v>
                </c:pt>
                <c:pt idx="2533">
                  <c:v>133.05686274509804</c:v>
                </c:pt>
                <c:pt idx="2534">
                  <c:v>31.085106382978722</c:v>
                </c:pt>
                <c:pt idx="2535">
                  <c:v>24.794265167304125</c:v>
                </c:pt>
                <c:pt idx="2536">
                  <c:v>102.30483592400691</c:v>
                </c:pt>
                <c:pt idx="2537">
                  <c:v>89.953296703296701</c:v>
                </c:pt>
                <c:pt idx="2538">
                  <c:v>132.56128869871634</c:v>
                </c:pt>
                <c:pt idx="2539">
                  <c:v>27.109803921568627</c:v>
                </c:pt>
                <c:pt idx="2540">
                  <c:v>176.31890567578603</c:v>
                </c:pt>
                <c:pt idx="2541">
                  <c:v>63.009111617312072</c:v>
                </c:pt>
                <c:pt idx="2542">
                  <c:v>108.03497942386831</c:v>
                </c:pt>
                <c:pt idx="2543">
                  <c:v>86.092555331991946</c:v>
                </c:pt>
                <c:pt idx="2544">
                  <c:v>160.99597585513078</c:v>
                </c:pt>
                <c:pt idx="2545">
                  <c:v>143.57838143746463</c:v>
                </c:pt>
                <c:pt idx="2546">
                  <c:v>95.527705203570648</c:v>
                </c:pt>
                <c:pt idx="2547">
                  <c:v>3.1048034934497815</c:v>
                </c:pt>
                <c:pt idx="2548">
                  <c:v>129.40974212034385</c:v>
                </c:pt>
                <c:pt idx="2549">
                  <c:v>5.1889372280919828</c:v>
                </c:pt>
                <c:pt idx="2551">
                  <c:v>67.436272270443126</c:v>
                </c:pt>
                <c:pt idx="2552">
                  <c:v>9.4852752880921898</c:v>
                </c:pt>
                <c:pt idx="2553">
                  <c:v>173.52269399707174</c:v>
                </c:pt>
                <c:pt idx="2554">
                  <c:v>0</c:v>
                </c:pt>
                <c:pt idx="2555">
                  <c:v>144.6679389312977</c:v>
                </c:pt>
                <c:pt idx="2556">
                  <c:v>123.54215215901303</c:v>
                </c:pt>
                <c:pt idx="2557">
                  <c:v>163.17786561264822</c:v>
                </c:pt>
                <c:pt idx="2558">
                  <c:v>123.4</c:v>
                </c:pt>
                <c:pt idx="2559">
                  <c:v>86.565637065637063</c:v>
                </c:pt>
                <c:pt idx="2560">
                  <c:v>83.014558232931734</c:v>
                </c:pt>
                <c:pt idx="2561">
                  <c:v>0.39432989690721648</c:v>
                </c:pt>
                <c:pt idx="2562">
                  <c:v>5.8103975535168197E-2</c:v>
                </c:pt>
                <c:pt idx="2563">
                  <c:v>8.2890995260663516</c:v>
                </c:pt>
                <c:pt idx="2564">
                  <c:v>1.7922374429223744</c:v>
                </c:pt>
                <c:pt idx="2565">
                  <c:v>151.75939849624061</c:v>
                </c:pt>
                <c:pt idx="2566">
                  <c:v>130.81560283687944</c:v>
                </c:pt>
                <c:pt idx="2567">
                  <c:v>124.21518987341773</c:v>
                </c:pt>
                <c:pt idx="2568">
                  <c:v>32.53708439897698</c:v>
                </c:pt>
                <c:pt idx="2569">
                  <c:v>100.7703488372093</c:v>
                </c:pt>
                <c:pt idx="2570">
                  <c:v>55.684615384615384</c:v>
                </c:pt>
                <c:pt idx="2571">
                  <c:v>62.623406720741599</c:v>
                </c:pt>
                <c:pt idx="2572">
                  <c:v>2.8378378378378377</c:v>
                </c:pt>
                <c:pt idx="2573">
                  <c:v>18.815140845070424</c:v>
                </c:pt>
                <c:pt idx="2574">
                  <c:v>70.304857621440533</c:v>
                </c:pt>
                <c:pt idx="2575">
                  <c:v>160.03954802259886</c:v>
                </c:pt>
                <c:pt idx="2576">
                  <c:v>12.261443041543325</c:v>
                </c:pt>
                <c:pt idx="2577">
                  <c:v>141.0435016111708</c:v>
                </c:pt>
                <c:pt idx="2578">
                  <c:v>0.41943734015345269</c:v>
                </c:pt>
                <c:pt idx="2579">
                  <c:v>70.068498378172109</c:v>
                </c:pt>
                <c:pt idx="2580">
                  <c:v>0</c:v>
                </c:pt>
                <c:pt idx="2581">
                  <c:v>5.3040621266427719</c:v>
                </c:pt>
                <c:pt idx="2582">
                  <c:v>151.55871943371943</c:v>
                </c:pt>
                <c:pt idx="2583">
                  <c:v>160.12927191679049</c:v>
                </c:pt>
                <c:pt idx="2584">
                  <c:v>180</c:v>
                </c:pt>
                <c:pt idx="2585">
                  <c:v>0</c:v>
                </c:pt>
                <c:pt idx="2586">
                  <c:v>75.772616136919311</c:v>
                </c:pt>
                <c:pt idx="2587">
                  <c:v>14.459065234932655</c:v>
                </c:pt>
                <c:pt idx="2588">
                  <c:v>95.985507246376812</c:v>
                </c:pt>
                <c:pt idx="2589">
                  <c:v>58.94318181818182</c:v>
                </c:pt>
                <c:pt idx="2590">
                  <c:v>51.429922252574073</c:v>
                </c:pt>
                <c:pt idx="2591">
                  <c:v>6.9497919685849192</c:v>
                </c:pt>
                <c:pt idx="2592">
                  <c:v>104.63487332339791</c:v>
                </c:pt>
                <c:pt idx="2593">
                  <c:v>53.587155963302749</c:v>
                </c:pt>
                <c:pt idx="2594">
                  <c:v>115.40133779264214</c:v>
                </c:pt>
                <c:pt idx="2595">
                  <c:v>103.23404255319149</c:v>
                </c:pt>
                <c:pt idx="2596">
                  <c:v>48.411764705882355</c:v>
                </c:pt>
                <c:pt idx="2597">
                  <c:v>21.34935652511432</c:v>
                </c:pt>
                <c:pt idx="2598">
                  <c:v>152.05900928200057</c:v>
                </c:pt>
                <c:pt idx="2599">
                  <c:v>4.8221884498480243</c:v>
                </c:pt>
                <c:pt idx="2600">
                  <c:v>53.81782945736434</c:v>
                </c:pt>
                <c:pt idx="2601">
                  <c:v>112.03286384976526</c:v>
                </c:pt>
                <c:pt idx="2602">
                  <c:v>33.044392523364486</c:v>
                </c:pt>
                <c:pt idx="2603">
                  <c:v>4.5577482343165769</c:v>
                </c:pt>
                <c:pt idx="2604">
                  <c:v>43.765472312703587</c:v>
                </c:pt>
                <c:pt idx="2605">
                  <c:v>78.975669099756686</c:v>
                </c:pt>
                <c:pt idx="2606">
                  <c:v>159.97852474323062</c:v>
                </c:pt>
                <c:pt idx="2607">
                  <c:v>95.466666666666669</c:v>
                </c:pt>
                <c:pt idx="2608">
                  <c:v>149.90368271954674</c:v>
                </c:pt>
                <c:pt idx="2609">
                  <c:v>3.0338218714768885</c:v>
                </c:pt>
                <c:pt idx="2610">
                  <c:v>159.82740213523132</c:v>
                </c:pt>
                <c:pt idx="2611">
                  <c:v>7.3612684031710077E-2</c:v>
                </c:pt>
                <c:pt idx="2612">
                  <c:v>52.783783783783782</c:v>
                </c:pt>
                <c:pt idx="2613">
                  <c:v>0.39650145772594753</c:v>
                </c:pt>
                <c:pt idx="2614">
                  <c:v>116.26527643064985</c:v>
                </c:pt>
                <c:pt idx="2615">
                  <c:v>89.624717066545955</c:v>
                </c:pt>
                <c:pt idx="2616">
                  <c:v>26.886085626911314</c:v>
                </c:pt>
                <c:pt idx="2617">
                  <c:v>174.42672141503473</c:v>
                </c:pt>
                <c:pt idx="2618">
                  <c:v>176.89709543568463</c:v>
                </c:pt>
                <c:pt idx="2619">
                  <c:v>142.70020964360586</c:v>
                </c:pt>
                <c:pt idx="2620">
                  <c:v>102.83417085427136</c:v>
                </c:pt>
                <c:pt idx="2621">
                  <c:v>0.41730212989744936</c:v>
                </c:pt>
                <c:pt idx="2622">
                  <c:v>132.79808612440192</c:v>
                </c:pt>
                <c:pt idx="2623">
                  <c:v>133.34213421342133</c:v>
                </c:pt>
                <c:pt idx="2624">
                  <c:v>126.37022900763358</c:v>
                </c:pt>
                <c:pt idx="2625">
                  <c:v>92.234418604651168</c:v>
                </c:pt>
                <c:pt idx="2626">
                  <c:v>37.148176881303336</c:v>
                </c:pt>
                <c:pt idx="2627">
                  <c:v>37.508403361344541</c:v>
                </c:pt>
                <c:pt idx="2628">
                  <c:v>4.3655462184873945</c:v>
                </c:pt>
                <c:pt idx="2629">
                  <c:v>39.62148337595908</c:v>
                </c:pt>
                <c:pt idx="2630">
                  <c:v>87.020354461728971</c:v>
                </c:pt>
                <c:pt idx="2631">
                  <c:v>39.647333956969128</c:v>
                </c:pt>
                <c:pt idx="2632">
                  <c:v>79.640909090909091</c:v>
                </c:pt>
                <c:pt idx="2633">
                  <c:v>111.50139664804469</c:v>
                </c:pt>
                <c:pt idx="2634">
                  <c:v>38.930131004366814</c:v>
                </c:pt>
                <c:pt idx="2635">
                  <c:v>120.64711934156378</c:v>
                </c:pt>
                <c:pt idx="2636">
                  <c:v>149.32640949554897</c:v>
                </c:pt>
                <c:pt idx="2637">
                  <c:v>175.21677559912854</c:v>
                </c:pt>
                <c:pt idx="2638">
                  <c:v>23.941176470588236</c:v>
                </c:pt>
                <c:pt idx="2639">
                  <c:v>12.813913726284861</c:v>
                </c:pt>
                <c:pt idx="2640">
                  <c:v>125.3428093645485</c:v>
                </c:pt>
                <c:pt idx="2641">
                  <c:v>82.749280723386761</c:v>
                </c:pt>
                <c:pt idx="2642">
                  <c:v>61.608127721335272</c:v>
                </c:pt>
                <c:pt idx="2643">
                  <c:v>156.35377868392607</c:v>
                </c:pt>
                <c:pt idx="2644">
                  <c:v>134.08955223880596</c:v>
                </c:pt>
                <c:pt idx="2645">
                  <c:v>68.54970375246873</c:v>
                </c:pt>
                <c:pt idx="2646">
                  <c:v>44.540902509652511</c:v>
                </c:pt>
                <c:pt idx="2647">
                  <c:v>75.353319057815852</c:v>
                </c:pt>
                <c:pt idx="2648">
                  <c:v>20.257566693255338</c:v>
                </c:pt>
                <c:pt idx="2649">
                  <c:v>132.13413566739607</c:v>
                </c:pt>
                <c:pt idx="2650">
                  <c:v>17.57147314969788</c:v>
                </c:pt>
                <c:pt idx="2651">
                  <c:v>13.397614314115309</c:v>
                </c:pt>
                <c:pt idx="2652">
                  <c:v>24.930419122462343</c:v>
                </c:pt>
                <c:pt idx="2653">
                  <c:v>4.6296296296296294E-2</c:v>
                </c:pt>
                <c:pt idx="2654">
                  <c:v>47.138186640895682</c:v>
                </c:pt>
                <c:pt idx="2655">
                  <c:v>53.957466063348413</c:v>
                </c:pt>
                <c:pt idx="2656">
                  <c:v>57.120275171047219</c:v>
                </c:pt>
                <c:pt idx="2657">
                  <c:v>13.561907786776771</c:v>
                </c:pt>
                <c:pt idx="2658">
                  <c:v>54.072887199434227</c:v>
                </c:pt>
                <c:pt idx="2659">
                  <c:v>65.113100008905519</c:v>
                </c:pt>
                <c:pt idx="2660">
                  <c:v>34.008394716266821</c:v>
                </c:pt>
                <c:pt idx="2661">
                  <c:v>43.435873314518659</c:v>
                </c:pt>
                <c:pt idx="2662">
                  <c:v>82.898106904231625</c:v>
                </c:pt>
                <c:pt idx="2663">
                  <c:v>107.87535410764872</c:v>
                </c:pt>
                <c:pt idx="2664">
                  <c:v>36.313909263787018</c:v>
                </c:pt>
                <c:pt idx="2665">
                  <c:v>92.294339622641516</c:v>
                </c:pt>
                <c:pt idx="2666">
                  <c:v>60.817532790967959</c:v>
                </c:pt>
                <c:pt idx="2667">
                  <c:v>38.629165681871896</c:v>
                </c:pt>
                <c:pt idx="2668">
                  <c:v>94.263830285982181</c:v>
                </c:pt>
                <c:pt idx="2669">
                  <c:v>53.330312237156051</c:v>
                </c:pt>
                <c:pt idx="2670">
                  <c:v>153.11494252873564</c:v>
                </c:pt>
                <c:pt idx="2671">
                  <c:v>36.06114055931274</c:v>
                </c:pt>
                <c:pt idx="2672">
                  <c:v>106.45256999582115</c:v>
                </c:pt>
                <c:pt idx="2673">
                  <c:v>71.636871508379883</c:v>
                </c:pt>
                <c:pt idx="2674">
                  <c:v>85.422863485016649</c:v>
                </c:pt>
                <c:pt idx="2675">
                  <c:v>54.031099711445975</c:v>
                </c:pt>
                <c:pt idx="2676">
                  <c:v>159.61946902654867</c:v>
                </c:pt>
                <c:pt idx="2677">
                  <c:v>0.86813186813186816</c:v>
                </c:pt>
                <c:pt idx="2678">
                  <c:v>146.48192771084337</c:v>
                </c:pt>
                <c:pt idx="2679">
                  <c:v>136.92207792207793</c:v>
                </c:pt>
                <c:pt idx="2680">
                  <c:v>133.60672645739911</c:v>
                </c:pt>
                <c:pt idx="2681">
                  <c:v>137.0572982015893</c:v>
                </c:pt>
                <c:pt idx="2682">
                  <c:v>50.728913738019166</c:v>
                </c:pt>
                <c:pt idx="2683">
                  <c:v>117.66930645548356</c:v>
                </c:pt>
                <c:pt idx="2684">
                  <c:v>156.75764705882352</c:v>
                </c:pt>
                <c:pt idx="2685">
                  <c:v>133.21987951807228</c:v>
                </c:pt>
                <c:pt idx="2686">
                  <c:v>106.14627081824764</c:v>
                </c:pt>
                <c:pt idx="2687">
                  <c:v>178.28749999999999</c:v>
                </c:pt>
                <c:pt idx="2688">
                  <c:v>48.541237113402062</c:v>
                </c:pt>
                <c:pt idx="2689">
                  <c:v>174.67346938775509</c:v>
                </c:pt>
                <c:pt idx="2690">
                  <c:v>170.28571428571428</c:v>
                </c:pt>
                <c:pt idx="2691">
                  <c:v>152.47089947089947</c:v>
                </c:pt>
                <c:pt idx="2692">
                  <c:v>122.70899470899471</c:v>
                </c:pt>
                <c:pt idx="2693">
                  <c:v>83.203125</c:v>
                </c:pt>
                <c:pt idx="2694">
                  <c:v>115.71779141104294</c:v>
                </c:pt>
                <c:pt idx="2695">
                  <c:v>99.682011935208862</c:v>
                </c:pt>
                <c:pt idx="2696">
                  <c:v>76.340182648401822</c:v>
                </c:pt>
                <c:pt idx="2697">
                  <c:v>178.37142857142857</c:v>
                </c:pt>
                <c:pt idx="2698">
                  <c:v>131.57085259120856</c:v>
                </c:pt>
                <c:pt idx="2699">
                  <c:v>120.75471698113208</c:v>
                </c:pt>
                <c:pt idx="2700">
                  <c:v>72.563139931740608</c:v>
                </c:pt>
                <c:pt idx="2701">
                  <c:v>137.58040468583599</c:v>
                </c:pt>
                <c:pt idx="2702">
                  <c:v>85.135670731707322</c:v>
                </c:pt>
                <c:pt idx="2703">
                  <c:v>51.167286245353161</c:v>
                </c:pt>
                <c:pt idx="2704">
                  <c:v>138.78589007383101</c:v>
                </c:pt>
                <c:pt idx="2705">
                  <c:v>107.29629629629629</c:v>
                </c:pt>
                <c:pt idx="2706">
                  <c:v>133.96374045801528</c:v>
                </c:pt>
                <c:pt idx="2707">
                  <c:v>23.98980891719745</c:v>
                </c:pt>
                <c:pt idx="2708">
                  <c:v>134.33882783882783</c:v>
                </c:pt>
                <c:pt idx="2709">
                  <c:v>115.37888198757764</c:v>
                </c:pt>
                <c:pt idx="2710">
                  <c:v>159.27767354596622</c:v>
                </c:pt>
                <c:pt idx="2711">
                  <c:v>169.59446873218019</c:v>
                </c:pt>
                <c:pt idx="2712">
                  <c:v>64.796042617960424</c:v>
                </c:pt>
                <c:pt idx="2713">
                  <c:v>54.670863599677162</c:v>
                </c:pt>
                <c:pt idx="2714">
                  <c:v>147.93957292139936</c:v>
                </c:pt>
                <c:pt idx="2715">
                  <c:v>0</c:v>
                </c:pt>
                <c:pt idx="2716">
                  <c:v>33.336192109777016</c:v>
                </c:pt>
                <c:pt idx="2717">
                  <c:v>52.222333000997011</c:v>
                </c:pt>
                <c:pt idx="2718">
                  <c:v>46.88695652173913</c:v>
                </c:pt>
                <c:pt idx="2719">
                  <c:v>48.857142857142854</c:v>
                </c:pt>
                <c:pt idx="2720">
                  <c:v>101.24216524216524</c:v>
                </c:pt>
                <c:pt idx="2721">
                  <c:v>1.1576271186440679</c:v>
                </c:pt>
                <c:pt idx="2722">
                  <c:v>2.6936170212765957</c:v>
                </c:pt>
                <c:pt idx="2723">
                  <c:v>15.095182820661636</c:v>
                </c:pt>
                <c:pt idx="2724">
                  <c:v>147.02291136311038</c:v>
                </c:pt>
                <c:pt idx="2725">
                  <c:v>157.04496402877697</c:v>
                </c:pt>
                <c:pt idx="2726">
                  <c:v>150.55135520684735</c:v>
                </c:pt>
                <c:pt idx="2727">
                  <c:v>136.44755244755245</c:v>
                </c:pt>
                <c:pt idx="2728">
                  <c:v>38.576989124212936</c:v>
                </c:pt>
                <c:pt idx="2729">
                  <c:v>166.12698412698413</c:v>
                </c:pt>
                <c:pt idx="2730">
                  <c:v>31.38310412573674</c:v>
                </c:pt>
                <c:pt idx="2731">
                  <c:v>21.194633857100506</c:v>
                </c:pt>
                <c:pt idx="2732">
                  <c:v>2.021705426356589</c:v>
                </c:pt>
                <c:pt idx="2733">
                  <c:v>180</c:v>
                </c:pt>
                <c:pt idx="2734">
                  <c:v>26.411338379771301</c:v>
                </c:pt>
                <c:pt idx="2735">
                  <c:v>116.7828418230563</c:v>
                </c:pt>
                <c:pt idx="2736">
                  <c:v>101.74944567627495</c:v>
                </c:pt>
                <c:pt idx="2737">
                  <c:v>79.541039852203753</c:v>
                </c:pt>
                <c:pt idx="2738">
                  <c:v>90.377349035329487</c:v>
                </c:pt>
                <c:pt idx="2739">
                  <c:v>11.030984940280423</c:v>
                </c:pt>
                <c:pt idx="2740">
                  <c:v>14.172366676043886</c:v>
                </c:pt>
                <c:pt idx="2741">
                  <c:v>14.720024345709069</c:v>
                </c:pt>
                <c:pt idx="2742">
                  <c:v>91.689987163029528</c:v>
                </c:pt>
                <c:pt idx="2743">
                  <c:v>37.632451721242653</c:v>
                </c:pt>
                <c:pt idx="2744">
                  <c:v>19.650785056848946</c:v>
                </c:pt>
                <c:pt idx="2745">
                  <c:v>14.615988229524277</c:v>
                </c:pt>
                <c:pt idx="2746">
                  <c:v>63.372469635627532</c:v>
                </c:pt>
                <c:pt idx="2747">
                  <c:v>85.026518391787846</c:v>
                </c:pt>
                <c:pt idx="2748">
                  <c:v>16.012783192001013</c:v>
                </c:pt>
                <c:pt idx="2749">
                  <c:v>29.791966654035619</c:v>
                </c:pt>
                <c:pt idx="2750">
                  <c:v>66.817957166392091</c:v>
                </c:pt>
                <c:pt idx="2751">
                  <c:v>94.096244131455393</c:v>
                </c:pt>
                <c:pt idx="2752">
                  <c:v>58.878191791185927</c:v>
                </c:pt>
                <c:pt idx="2753">
                  <c:v>108.47465731590692</c:v>
                </c:pt>
                <c:pt idx="2754">
                  <c:v>88.845470372816237</c:v>
                </c:pt>
                <c:pt idx="2755">
                  <c:v>34.923623445825932</c:v>
                </c:pt>
                <c:pt idx="2756">
                  <c:v>9.0113207547169818</c:v>
                </c:pt>
                <c:pt idx="2757">
                  <c:v>115.70075440067058</c:v>
                </c:pt>
                <c:pt idx="2758">
                  <c:v>161.17898832684824</c:v>
                </c:pt>
                <c:pt idx="2759">
                  <c:v>33.860465116279073</c:v>
                </c:pt>
                <c:pt idx="2760">
                  <c:v>103.95813953488373</c:v>
                </c:pt>
                <c:pt idx="2761">
                  <c:v>150.39328063241106</c:v>
                </c:pt>
                <c:pt idx="2762">
                  <c:v>89.938864628820966</c:v>
                </c:pt>
                <c:pt idx="2763">
                  <c:v>50.309090909090912</c:v>
                </c:pt>
                <c:pt idx="2764">
                  <c:v>12.159090909090908</c:v>
                </c:pt>
                <c:pt idx="2765">
                  <c:v>29.824022346368714</c:v>
                </c:pt>
                <c:pt idx="2766">
                  <c:v>0.29683972911963885</c:v>
                </c:pt>
                <c:pt idx="2767">
                  <c:v>71.875776397515523</c:v>
                </c:pt>
                <c:pt idx="2768">
                  <c:v>80.107526881720432</c:v>
                </c:pt>
                <c:pt idx="2769">
                  <c:v>145.14033366045143</c:v>
                </c:pt>
                <c:pt idx="2770">
                  <c:v>121.5618479880775</c:v>
                </c:pt>
                <c:pt idx="2771">
                  <c:v>1.5761316872427984</c:v>
                </c:pt>
                <c:pt idx="2772">
                  <c:v>34.040548970679978</c:v>
                </c:pt>
                <c:pt idx="2773">
                  <c:v>92.956989247311824</c:v>
                </c:pt>
                <c:pt idx="2774">
                  <c:v>107.94156049278719</c:v>
                </c:pt>
                <c:pt idx="2775">
                  <c:v>154.44219653179192</c:v>
                </c:pt>
                <c:pt idx="2776">
                  <c:v>1.5068493150684932</c:v>
                </c:pt>
                <c:pt idx="2777">
                  <c:v>175.52631578947367</c:v>
                </c:pt>
                <c:pt idx="2778">
                  <c:v>24.386038186157517</c:v>
                </c:pt>
                <c:pt idx="2779">
                  <c:v>123.41312868754383</c:v>
                </c:pt>
                <c:pt idx="2780">
                  <c:v>62.957865168539328</c:v>
                </c:pt>
                <c:pt idx="2781">
                  <c:v>60.847058823529409</c:v>
                </c:pt>
                <c:pt idx="2782">
                  <c:v>165.36932707355243</c:v>
                </c:pt>
                <c:pt idx="2783">
                  <c:v>72.049831081081081</c:v>
                </c:pt>
                <c:pt idx="2784">
                  <c:v>85.639209089859662</c:v>
                </c:pt>
                <c:pt idx="2785">
                  <c:v>97.334702258726892</c:v>
                </c:pt>
                <c:pt idx="2786">
                  <c:v>158.90721649484536</c:v>
                </c:pt>
                <c:pt idx="2787">
                  <c:v>81.247058823529414</c:v>
                </c:pt>
                <c:pt idx="2788">
                  <c:v>1.1235955056179775E-2</c:v>
                </c:pt>
                <c:pt idx="2789">
                  <c:v>26.834541062801932</c:v>
                </c:pt>
                <c:pt idx="2790">
                  <c:v>89.520474530412613</c:v>
                </c:pt>
                <c:pt idx="2791">
                  <c:v>0</c:v>
                </c:pt>
                <c:pt idx="2792">
                  <c:v>44.990721649484534</c:v>
                </c:pt>
                <c:pt idx="2793">
                  <c:v>1.3309389430477168</c:v>
                </c:pt>
                <c:pt idx="2794">
                  <c:v>173.09076558800317</c:v>
                </c:pt>
                <c:pt idx="2795">
                  <c:v>48.658227848101269</c:v>
                </c:pt>
                <c:pt idx="2796">
                  <c:v>128.15967365967367</c:v>
                </c:pt>
                <c:pt idx="2797">
                  <c:v>66.972872820561548</c:v>
                </c:pt>
                <c:pt idx="2798">
                  <c:v>55.447154471544714</c:v>
                </c:pt>
                <c:pt idx="2799">
                  <c:v>73.683109118086691</c:v>
                </c:pt>
                <c:pt idx="2800">
                  <c:v>110.04070235730012</c:v>
                </c:pt>
                <c:pt idx="2801">
                  <c:v>32.663430420711975</c:v>
                </c:pt>
                <c:pt idx="2802">
                  <c:v>0</c:v>
                </c:pt>
                <c:pt idx="2803">
                  <c:v>0.64383561643835618</c:v>
                </c:pt>
                <c:pt idx="2804">
                  <c:v>43.448210271485387</c:v>
                </c:pt>
                <c:pt idx="2805">
                  <c:v>129.25160724722386</c:v>
                </c:pt>
                <c:pt idx="2806">
                  <c:v>58.730956239870338</c:v>
                </c:pt>
                <c:pt idx="2807">
                  <c:v>32.14038876889849</c:v>
                </c:pt>
                <c:pt idx="2808">
                  <c:v>78.306661411115485</c:v>
                </c:pt>
                <c:pt idx="2809">
                  <c:v>112.9632862046896</c:v>
                </c:pt>
                <c:pt idx="2810">
                  <c:v>81.406483790523694</c:v>
                </c:pt>
                <c:pt idx="2811">
                  <c:v>166.64649490713001</c:v>
                </c:pt>
                <c:pt idx="2812">
                  <c:v>1.971774193548387</c:v>
                </c:pt>
                <c:pt idx="2813">
                  <c:v>149.21776488206663</c:v>
                </c:pt>
                <c:pt idx="2814">
                  <c:v>110.53383458646617</c:v>
                </c:pt>
                <c:pt idx="2815">
                  <c:v>126.34239401496259</c:v>
                </c:pt>
                <c:pt idx="2816">
                  <c:v>51.10526315789474</c:v>
                </c:pt>
                <c:pt idx="2817">
                  <c:v>55.346749226006189</c:v>
                </c:pt>
                <c:pt idx="2818">
                  <c:v>26.726626262626262</c:v>
                </c:pt>
                <c:pt idx="2819">
                  <c:v>76.693135935397038</c:v>
                </c:pt>
                <c:pt idx="2820">
                  <c:v>49.812269313987528</c:v>
                </c:pt>
                <c:pt idx="2821">
                  <c:v>48.451827242524914</c:v>
                </c:pt>
                <c:pt idx="2822">
                  <c:v>95.866206030150749</c:v>
                </c:pt>
                <c:pt idx="2823">
                  <c:v>57.676337448559671</c:v>
                </c:pt>
                <c:pt idx="2824">
                  <c:v>65.824080647451368</c:v>
                </c:pt>
                <c:pt idx="2825">
                  <c:v>48.822801197507886</c:v>
                </c:pt>
                <c:pt idx="2826">
                  <c:v>53.417231364956436</c:v>
                </c:pt>
                <c:pt idx="2827">
                  <c:v>95.120480854853071</c:v>
                </c:pt>
                <c:pt idx="2828">
                  <c:v>85.602941176470594</c:v>
                </c:pt>
                <c:pt idx="2829">
                  <c:v>0</c:v>
                </c:pt>
                <c:pt idx="2830">
                  <c:v>144.12867808519982</c:v>
                </c:pt>
                <c:pt idx="2831">
                  <c:v>25.129144300599936</c:v>
                </c:pt>
                <c:pt idx="2832">
                  <c:v>11.063228087089259</c:v>
                </c:pt>
                <c:pt idx="2833">
                  <c:v>65.027559055118104</c:v>
                </c:pt>
                <c:pt idx="2834">
                  <c:v>134.76706827309238</c:v>
                </c:pt>
                <c:pt idx="2835">
                  <c:v>95.411280453888082</c:v>
                </c:pt>
                <c:pt idx="2836">
                  <c:v>113.09630048009036</c:v>
                </c:pt>
                <c:pt idx="2837">
                  <c:v>92.45758513931888</c:v>
                </c:pt>
                <c:pt idx="2838">
                  <c:v>93.786743515850148</c:v>
                </c:pt>
                <c:pt idx="2839">
                  <c:v>101.8104286345559</c:v>
                </c:pt>
                <c:pt idx="2840">
                  <c:v>177.41608391608392</c:v>
                </c:pt>
                <c:pt idx="2841">
                  <c:v>92.088607594936704</c:v>
                </c:pt>
                <c:pt idx="2842">
                  <c:v>179.79378316906747</c:v>
                </c:pt>
                <c:pt idx="2843">
                  <c:v>91.031187122736412</c:v>
                </c:pt>
                <c:pt idx="2844">
                  <c:v>77.839036144578316</c:v>
                </c:pt>
                <c:pt idx="2845">
                  <c:v>129.59420289855072</c:v>
                </c:pt>
                <c:pt idx="2846">
                  <c:v>110.08017207665233</c:v>
                </c:pt>
                <c:pt idx="2847">
                  <c:v>120.16916916916917</c:v>
                </c:pt>
                <c:pt idx="2848">
                  <c:v>153.69156414762742</c:v>
                </c:pt>
                <c:pt idx="2849">
                  <c:v>175.27562326869807</c:v>
                </c:pt>
                <c:pt idx="2850">
                  <c:v>49.899803536345779</c:v>
                </c:pt>
                <c:pt idx="2851">
                  <c:v>175.38461538461539</c:v>
                </c:pt>
                <c:pt idx="2852">
                  <c:v>77.142857142857139</c:v>
                </c:pt>
                <c:pt idx="2853">
                  <c:v>74.008771929824562</c:v>
                </c:pt>
                <c:pt idx="2854">
                  <c:v>95.64543070797319</c:v>
                </c:pt>
                <c:pt idx="2855">
                  <c:v>35.813814690664458</c:v>
                </c:pt>
                <c:pt idx="2856">
                  <c:v>127.994708994709</c:v>
                </c:pt>
                <c:pt idx="2857">
                  <c:v>52.070270270270271</c:v>
                </c:pt>
                <c:pt idx="2858">
                  <c:v>18.955709342560553</c:v>
                </c:pt>
                <c:pt idx="2859">
                  <c:v>143.31113166820845</c:v>
                </c:pt>
                <c:pt idx="2860">
                  <c:v>136.26300588600884</c:v>
                </c:pt>
                <c:pt idx="2861">
                  <c:v>27.602888086642601</c:v>
                </c:pt>
                <c:pt idx="2862">
                  <c:v>47.89108910891089</c:v>
                </c:pt>
                <c:pt idx="2863">
                  <c:v>100.44747081712062</c:v>
                </c:pt>
                <c:pt idx="2864">
                  <c:v>175.63841807909606</c:v>
                </c:pt>
                <c:pt idx="2865">
                  <c:v>103.94464446444644</c:v>
                </c:pt>
                <c:pt idx="2866">
                  <c:v>33.017582417582418</c:v>
                </c:pt>
                <c:pt idx="2867">
                  <c:v>15.118175535590877</c:v>
                </c:pt>
                <c:pt idx="2868">
                  <c:v>167.8320610687023</c:v>
                </c:pt>
                <c:pt idx="2869">
                  <c:v>68.699395770392755</c:v>
                </c:pt>
                <c:pt idx="2870">
                  <c:v>113.16377816291161</c:v>
                </c:pt>
                <c:pt idx="2871">
                  <c:v>5.4420912039687082</c:v>
                </c:pt>
                <c:pt idx="2872">
                  <c:v>90.238064516129029</c:v>
                </c:pt>
                <c:pt idx="2873">
                  <c:v>95.233341457470146</c:v>
                </c:pt>
                <c:pt idx="2874">
                  <c:v>72.018457481872119</c:v>
                </c:pt>
                <c:pt idx="2875">
                  <c:v>22.93064935064935</c:v>
                </c:pt>
                <c:pt idx="2876">
                  <c:v>1.5519125683060109</c:v>
                </c:pt>
                <c:pt idx="2877">
                  <c:v>2.0162266226622663</c:v>
                </c:pt>
                <c:pt idx="2878">
                  <c:v>24.82801763256839</c:v>
                </c:pt>
                <c:pt idx="2879">
                  <c:v>69.799553944800664</c:v>
                </c:pt>
                <c:pt idx="2880">
                  <c:v>20.135472937188858</c:v>
                </c:pt>
                <c:pt idx="2881">
                  <c:v>49.288416075650119</c:v>
                </c:pt>
                <c:pt idx="2882">
                  <c:v>29.616722783389449</c:v>
                </c:pt>
                <c:pt idx="2883">
                  <c:v>23.862448418156809</c:v>
                </c:pt>
                <c:pt idx="2884">
                  <c:v>99.305941845764849</c:v>
                </c:pt>
                <c:pt idx="2885">
                  <c:v>36.257184421417996</c:v>
                </c:pt>
                <c:pt idx="2886">
                  <c:v>32.261374898639517</c:v>
                </c:pt>
                <c:pt idx="2887">
                  <c:v>34.158606955011997</c:v>
                </c:pt>
                <c:pt idx="2888">
                  <c:v>16.363445378151262</c:v>
                </c:pt>
                <c:pt idx="2889">
                  <c:v>61.793312101910828</c:v>
                </c:pt>
                <c:pt idx="2890">
                  <c:v>0</c:v>
                </c:pt>
                <c:pt idx="2891">
                  <c:v>57.262863534675617</c:v>
                </c:pt>
                <c:pt idx="2892">
                  <c:v>97.009090909090915</c:v>
                </c:pt>
                <c:pt idx="2893">
                  <c:v>38.665934132097057</c:v>
                </c:pt>
                <c:pt idx="2894">
                  <c:v>32.639575971731446</c:v>
                </c:pt>
                <c:pt idx="2895">
                  <c:v>16.555425648520277</c:v>
                </c:pt>
                <c:pt idx="2896">
                  <c:v>44.189050701186623</c:v>
                </c:pt>
                <c:pt idx="2897">
                  <c:v>2.6504217432052481</c:v>
                </c:pt>
                <c:pt idx="2898">
                  <c:v>8.829192546583851</c:v>
                </c:pt>
                <c:pt idx="2899">
                  <c:v>58.571757302526535</c:v>
                </c:pt>
                <c:pt idx="2900">
                  <c:v>6.4542069992553985</c:v>
                </c:pt>
                <c:pt idx="2901">
                  <c:v>18.674865350089767</c:v>
                </c:pt>
                <c:pt idx="2902">
                  <c:v>81.509214743589737</c:v>
                </c:pt>
                <c:pt idx="2903">
                  <c:v>8.9085023737591715</c:v>
                </c:pt>
                <c:pt idx="2904">
                  <c:v>22.140322180916975</c:v>
                </c:pt>
                <c:pt idx="2905">
                  <c:v>1.8491295938104448</c:v>
                </c:pt>
                <c:pt idx="2906">
                  <c:v>35.809772112784856</c:v>
                </c:pt>
                <c:pt idx="2907">
                  <c:v>74.145631067961162</c:v>
                </c:pt>
                <c:pt idx="2908">
                  <c:v>6.5163043478260869</c:v>
                </c:pt>
                <c:pt idx="2909">
                  <c:v>3.025015792798484</c:v>
                </c:pt>
                <c:pt idx="2910">
                  <c:v>0.74386406544996853</c:v>
                </c:pt>
                <c:pt idx="2911">
                  <c:v>61.478502080443825</c:v>
                </c:pt>
                <c:pt idx="2912">
                  <c:v>45.9117296222664</c:v>
                </c:pt>
                <c:pt idx="2913">
                  <c:v>109.5872641509434</c:v>
                </c:pt>
                <c:pt idx="2914">
                  <c:v>32.238778170981561</c:v>
                </c:pt>
                <c:pt idx="2915">
                  <c:v>98.440701844262293</c:v>
                </c:pt>
                <c:pt idx="2916">
                  <c:v>79.749354005167959</c:v>
                </c:pt>
                <c:pt idx="2917">
                  <c:v>75.424157660521303</c:v>
                </c:pt>
                <c:pt idx="2918">
                  <c:v>149.65063091482651</c:v>
                </c:pt>
                <c:pt idx="2919">
                  <c:v>85.794410505555817</c:v>
                </c:pt>
                <c:pt idx="2920">
                  <c:v>93.675343779980807</c:v>
                </c:pt>
                <c:pt idx="2921">
                  <c:v>103.05621061191299</c:v>
                </c:pt>
                <c:pt idx="2922">
                  <c:v>119.31694644284572</c:v>
                </c:pt>
                <c:pt idx="2923">
                  <c:v>51.279808879583399</c:v>
                </c:pt>
                <c:pt idx="2924">
                  <c:v>138.05345316934722</c:v>
                </c:pt>
                <c:pt idx="2925">
                  <c:v>97.966632962588477</c:v>
                </c:pt>
                <c:pt idx="2926">
                  <c:v>127.70173737976287</c:v>
                </c:pt>
                <c:pt idx="2927">
                  <c:v>152.25583657587549</c:v>
                </c:pt>
                <c:pt idx="2928">
                  <c:v>86.014117226590429</c:v>
                </c:pt>
                <c:pt idx="2929">
                  <c:v>71.971691436659583</c:v>
                </c:pt>
                <c:pt idx="2930">
                  <c:v>27.381397908640615</c:v>
                </c:pt>
                <c:pt idx="2931">
                  <c:v>177.34782608695653</c:v>
                </c:pt>
                <c:pt idx="2932">
                  <c:v>49.207836456558773</c:v>
                </c:pt>
                <c:pt idx="2933">
                  <c:v>49.504088307440718</c:v>
                </c:pt>
                <c:pt idx="2934">
                  <c:v>89.587990642058742</c:v>
                </c:pt>
                <c:pt idx="2935">
                  <c:v>73.864477953807977</c:v>
                </c:pt>
                <c:pt idx="2936">
                  <c:v>114.91800152555301</c:v>
                </c:pt>
                <c:pt idx="2937">
                  <c:v>35.820079291044777</c:v>
                </c:pt>
                <c:pt idx="2938">
                  <c:v>83.231729055258469</c:v>
                </c:pt>
                <c:pt idx="2939">
                  <c:v>41.763698630136986</c:v>
                </c:pt>
                <c:pt idx="2940">
                  <c:v>129.91583218232043</c:v>
                </c:pt>
                <c:pt idx="2941">
                  <c:v>71.047837295903747</c:v>
                </c:pt>
                <c:pt idx="2942">
                  <c:v>33.327485380116961</c:v>
                </c:pt>
                <c:pt idx="2943">
                  <c:v>0</c:v>
                </c:pt>
                <c:pt idx="2944">
                  <c:v>60.096546602302269</c:v>
                </c:pt>
                <c:pt idx="2945">
                  <c:v>159.31808731808732</c:v>
                </c:pt>
                <c:pt idx="2946">
                  <c:v>92.412195121951214</c:v>
                </c:pt>
                <c:pt idx="2947">
                  <c:v>82.451104100946367</c:v>
                </c:pt>
                <c:pt idx="2948">
                  <c:v>164.41533277169336</c:v>
                </c:pt>
                <c:pt idx="2949">
                  <c:v>114.10323383084577</c:v>
                </c:pt>
                <c:pt idx="2950">
                  <c:v>12.342857142857143</c:v>
                </c:pt>
                <c:pt idx="2951">
                  <c:v>23.812670920692799</c:v>
                </c:pt>
                <c:pt idx="2952">
                  <c:v>174.92047589229807</c:v>
                </c:pt>
                <c:pt idx="2953">
                  <c:v>132.14065510597302</c:v>
                </c:pt>
                <c:pt idx="2954">
                  <c:v>7.3426217591470806</c:v>
                </c:pt>
                <c:pt idx="2955">
                  <c:v>95.550458715596335</c:v>
                </c:pt>
                <c:pt idx="2956">
                  <c:v>73.951013898382314</c:v>
                </c:pt>
                <c:pt idx="2957">
                  <c:v>67.448717948717942</c:v>
                </c:pt>
                <c:pt idx="2958">
                  <c:v>173.44161358811041</c:v>
                </c:pt>
                <c:pt idx="2959">
                  <c:v>74.157963827304556</c:v>
                </c:pt>
                <c:pt idx="2960">
                  <c:v>158.62264150943398</c:v>
                </c:pt>
                <c:pt idx="2961">
                  <c:v>91.64970553592461</c:v>
                </c:pt>
                <c:pt idx="2962">
                  <c:v>64.865942028985501</c:v>
                </c:pt>
                <c:pt idx="2963">
                  <c:v>28.309021113243762</c:v>
                </c:pt>
                <c:pt idx="2964">
                  <c:v>7.8679867986798682</c:v>
                </c:pt>
                <c:pt idx="2965">
                  <c:v>89.504386801449556</c:v>
                </c:pt>
                <c:pt idx="2966">
                  <c:v>174.64164648910412</c:v>
                </c:pt>
                <c:pt idx="2967">
                  <c:v>76.354838709677423</c:v>
                </c:pt>
                <c:pt idx="2968">
                  <c:v>35.102340623800913</c:v>
                </c:pt>
                <c:pt idx="2969">
                  <c:v>99.635118306351188</c:v>
                </c:pt>
                <c:pt idx="2970">
                  <c:v>170.40689655172415</c:v>
                </c:pt>
                <c:pt idx="2971">
                  <c:v>123.23599677159</c:v>
                </c:pt>
                <c:pt idx="2972">
                  <c:v>2.8079096045197742</c:v>
                </c:pt>
                <c:pt idx="2973">
                  <c:v>111.79646017699115</c:v>
                </c:pt>
                <c:pt idx="2974">
                  <c:v>102.43661971830986</c:v>
                </c:pt>
                <c:pt idx="2975">
                  <c:v>142.24021266312229</c:v>
                </c:pt>
                <c:pt idx="2976">
                  <c:v>21.526036131774706</c:v>
                </c:pt>
                <c:pt idx="2977">
                  <c:v>7.7932584269662923</c:v>
                </c:pt>
                <c:pt idx="2978">
                  <c:v>143.61576354679804</c:v>
                </c:pt>
                <c:pt idx="2979">
                  <c:v>146.81892021022455</c:v>
                </c:pt>
                <c:pt idx="2980">
                  <c:v>86.135940409683428</c:v>
                </c:pt>
                <c:pt idx="2981">
                  <c:v>158.06275303643724</c:v>
                </c:pt>
                <c:pt idx="2982">
                  <c:v>58.725943258262653</c:v>
                </c:pt>
                <c:pt idx="2983">
                  <c:v>115.60098140495867</c:v>
                </c:pt>
                <c:pt idx="2984">
                  <c:v>0</c:v>
                </c:pt>
                <c:pt idx="2985">
                  <c:v>136.55000000000001</c:v>
                </c:pt>
                <c:pt idx="2986">
                  <c:v>23.572171651495449</c:v>
                </c:pt>
                <c:pt idx="2987">
                  <c:v>137.76536544850498</c:v>
                </c:pt>
                <c:pt idx="2988">
                  <c:v>57.356043178198547</c:v>
                </c:pt>
                <c:pt idx="2989">
                  <c:v>151.06738574040219</c:v>
                </c:pt>
                <c:pt idx="2990">
                  <c:v>160.21929824561403</c:v>
                </c:pt>
                <c:pt idx="2991">
                  <c:v>9.8497889596954398</c:v>
                </c:pt>
                <c:pt idx="2992">
                  <c:v>148.6171875</c:v>
                </c:pt>
                <c:pt idx="2993">
                  <c:v>135.61144377910844</c:v>
                </c:pt>
                <c:pt idx="2994">
                  <c:v>24.133814170555791</c:v>
                </c:pt>
                <c:pt idx="2995">
                  <c:v>146.656038647343</c:v>
                </c:pt>
                <c:pt idx="2996">
                  <c:v>156.27145321259164</c:v>
                </c:pt>
                <c:pt idx="2997">
                  <c:v>5.4015518913676042</c:v>
                </c:pt>
                <c:pt idx="2998">
                  <c:v>111.55288157061432</c:v>
                </c:pt>
                <c:pt idx="2999">
                  <c:v>41.798380566801619</c:v>
                </c:pt>
                <c:pt idx="3000">
                  <c:v>131.34156570363467</c:v>
                </c:pt>
                <c:pt idx="3001">
                  <c:v>0</c:v>
                </c:pt>
                <c:pt idx="3002">
                  <c:v>163.66666666666666</c:v>
                </c:pt>
                <c:pt idx="3003">
                  <c:v>11.170981924767952</c:v>
                </c:pt>
                <c:pt idx="3004">
                  <c:v>159.88127490039841</c:v>
                </c:pt>
                <c:pt idx="3005">
                  <c:v>0</c:v>
                </c:pt>
                <c:pt idx="3006">
                  <c:v>70.417808219178085</c:v>
                </c:pt>
                <c:pt idx="3007">
                  <c:v>94.532346723044398</c:v>
                </c:pt>
                <c:pt idx="3008">
                  <c:v>5.3250191864927094</c:v>
                </c:pt>
                <c:pt idx="3009">
                  <c:v>152.95997893628225</c:v>
                </c:pt>
                <c:pt idx="3010">
                  <c:v>103.93589743589743</c:v>
                </c:pt>
                <c:pt idx="3011">
                  <c:v>164.51573472041613</c:v>
                </c:pt>
                <c:pt idx="3012">
                  <c:v>138.97071339173968</c:v>
                </c:pt>
                <c:pt idx="3013">
                  <c:v>101.04660529344073</c:v>
                </c:pt>
                <c:pt idx="3014">
                  <c:v>177.380081300813</c:v>
                </c:pt>
                <c:pt idx="3015">
                  <c:v>130.74683544303798</c:v>
                </c:pt>
                <c:pt idx="3016">
                  <c:v>165.26288659793815</c:v>
                </c:pt>
                <c:pt idx="3017">
                  <c:v>49.071104387291982</c:v>
                </c:pt>
                <c:pt idx="3018">
                  <c:v>26.47890535917902</c:v>
                </c:pt>
                <c:pt idx="3019">
                  <c:v>27.103746397694525</c:v>
                </c:pt>
                <c:pt idx="3020">
                  <c:v>41</c:v>
                </c:pt>
                <c:pt idx="3021">
                  <c:v>102.90137931034482</c:v>
                </c:pt>
                <c:pt idx="3022">
                  <c:v>50.594594594594597</c:v>
                </c:pt>
                <c:pt idx="3023">
                  <c:v>159.73122807017543</c:v>
                </c:pt>
                <c:pt idx="3024">
                  <c:v>61.458823529411767</c:v>
                </c:pt>
                <c:pt idx="3025">
                  <c:v>128.7047268262738</c:v>
                </c:pt>
                <c:pt idx="3026">
                  <c:v>106.78431372549019</c:v>
                </c:pt>
                <c:pt idx="3027">
                  <c:v>14.908371040723981</c:v>
                </c:pt>
                <c:pt idx="3028">
                  <c:v>153.27434257285003</c:v>
                </c:pt>
                <c:pt idx="3029">
                  <c:v>0.5249609984399376</c:v>
                </c:pt>
                <c:pt idx="3030">
                  <c:v>78.857150824487363</c:v>
                </c:pt>
                <c:pt idx="3031">
                  <c:v>34.486331849968217</c:v>
                </c:pt>
                <c:pt idx="3032">
                  <c:v>48.763320941759602</c:v>
                </c:pt>
                <c:pt idx="3033">
                  <c:v>156.66249999999999</c:v>
                </c:pt>
                <c:pt idx="3034">
                  <c:v>54.865248226950357</c:v>
                </c:pt>
                <c:pt idx="3035">
                  <c:v>167.84106520131036</c:v>
                </c:pt>
                <c:pt idx="3036">
                  <c:v>12.446488294314381</c:v>
                </c:pt>
                <c:pt idx="3037">
                  <c:v>55.233082706766915</c:v>
                </c:pt>
                <c:pt idx="3038">
                  <c:v>12.847679892400807</c:v>
                </c:pt>
                <c:pt idx="3039">
                  <c:v>0</c:v>
                </c:pt>
                <c:pt idx="3040">
                  <c:v>50.333333333333336</c:v>
                </c:pt>
                <c:pt idx="3041">
                  <c:v>15.023049645390071</c:v>
                </c:pt>
                <c:pt idx="3042">
                  <c:v>138.13150684931506</c:v>
                </c:pt>
                <c:pt idx="3043">
                  <c:v>100.64871194379391</c:v>
                </c:pt>
                <c:pt idx="3044">
                  <c:v>30.536504424778762</c:v>
                </c:pt>
                <c:pt idx="3045">
                  <c:v>1.7721518987341771</c:v>
                </c:pt>
                <c:pt idx="3046">
                  <c:v>134</c:v>
                </c:pt>
                <c:pt idx="3047">
                  <c:v>4.4664310954063602</c:v>
                </c:pt>
                <c:pt idx="3048">
                  <c:v>126.91740412979351</c:v>
                </c:pt>
                <c:pt idx="3049">
                  <c:v>118.03038674033149</c:v>
                </c:pt>
                <c:pt idx="3050">
                  <c:v>76.953736654804274</c:v>
                </c:pt>
                <c:pt idx="3051">
                  <c:v>123.85279337865799</c:v>
                </c:pt>
                <c:pt idx="3052">
                  <c:v>108.53815892997639</c:v>
                </c:pt>
                <c:pt idx="3053">
                  <c:v>102.57794943820225</c:v>
                </c:pt>
                <c:pt idx="3054">
                  <c:v>6.1806282722513091</c:v>
                </c:pt>
                <c:pt idx="3055">
                  <c:v>89.484662576687114</c:v>
                </c:pt>
                <c:pt idx="3056">
                  <c:v>6.4191769198133217</c:v>
                </c:pt>
                <c:pt idx="3057">
                  <c:v>146.80799999999999</c:v>
                </c:pt>
                <c:pt idx="3058">
                  <c:v>112.26851560037819</c:v>
                </c:pt>
                <c:pt idx="3059">
                  <c:v>71.705263157894734</c:v>
                </c:pt>
                <c:pt idx="3060">
                  <c:v>161.23931623931625</c:v>
                </c:pt>
                <c:pt idx="3061">
                  <c:v>29.685172171468729</c:v>
                </c:pt>
                <c:pt idx="3062">
                  <c:v>132.39077458659705</c:v>
                </c:pt>
                <c:pt idx="3063">
                  <c:v>64.764274061990207</c:v>
                </c:pt>
                <c:pt idx="3064">
                  <c:v>169.64823008849558</c:v>
                </c:pt>
                <c:pt idx="3065">
                  <c:v>121.75528700906344</c:v>
                </c:pt>
                <c:pt idx="3066">
                  <c:v>82.772727272727266</c:v>
                </c:pt>
                <c:pt idx="3067">
                  <c:v>135.81049935979513</c:v>
                </c:pt>
                <c:pt idx="3068">
                  <c:v>111.31778228532792</c:v>
                </c:pt>
                <c:pt idx="3069">
                  <c:v>140.03655435473618</c:v>
                </c:pt>
                <c:pt idx="3070">
                  <c:v>169.81971465629053</c:v>
                </c:pt>
                <c:pt idx="3071">
                  <c:v>0.79707495429616093</c:v>
                </c:pt>
                <c:pt idx="3072">
                  <c:v>110.3400496825835</c:v>
                </c:pt>
                <c:pt idx="3073">
                  <c:v>140.1556886227545</c:v>
                </c:pt>
                <c:pt idx="3074">
                  <c:v>141.84429065743944</c:v>
                </c:pt>
                <c:pt idx="3075">
                  <c:v>66.888993859234773</c:v>
                </c:pt>
                <c:pt idx="3076">
                  <c:v>58.812206572769952</c:v>
                </c:pt>
                <c:pt idx="3077">
                  <c:v>8.4087968952134537E-2</c:v>
                </c:pt>
                <c:pt idx="3078">
                  <c:v>18.868421052631579</c:v>
                </c:pt>
                <c:pt idx="3079">
                  <c:v>113.32478959449121</c:v>
                </c:pt>
                <c:pt idx="3080">
                  <c:v>137.54726525450522</c:v>
                </c:pt>
                <c:pt idx="3081">
                  <c:v>119.15850340136055</c:v>
                </c:pt>
                <c:pt idx="3082">
                  <c:v>60.919351351351352</c:v>
                </c:pt>
                <c:pt idx="3083">
                  <c:v>0</c:v>
                </c:pt>
                <c:pt idx="3084">
                  <c:v>46.360655737704917</c:v>
                </c:pt>
                <c:pt idx="3085">
                  <c:v>171.55789473684212</c:v>
                </c:pt>
                <c:pt idx="3086">
                  <c:v>2.3827100534239922</c:v>
                </c:pt>
                <c:pt idx="3087">
                  <c:v>8.4482598607888626</c:v>
                </c:pt>
                <c:pt idx="3088">
                  <c:v>9.7513464991023344</c:v>
                </c:pt>
                <c:pt idx="3089">
                  <c:v>63.291428571428568</c:v>
                </c:pt>
                <c:pt idx="3090">
                  <c:v>2.4886515353805074</c:v>
                </c:pt>
                <c:pt idx="3091">
                  <c:v>8.3877621175661741</c:v>
                </c:pt>
                <c:pt idx="3092">
                  <c:v>18.159414212444759</c:v>
                </c:pt>
                <c:pt idx="3093">
                  <c:v>2.4171056709017664E-2</c:v>
                </c:pt>
                <c:pt idx="3094">
                  <c:v>35.634633682207422</c:v>
                </c:pt>
                <c:pt idx="3095">
                  <c:v>16.409660107334528</c:v>
                </c:pt>
                <c:pt idx="3096">
                  <c:v>155.52892561983472</c:v>
                </c:pt>
                <c:pt idx="3097">
                  <c:v>80.27903173045469</c:v>
                </c:pt>
                <c:pt idx="3098">
                  <c:v>67.57676984370211</c:v>
                </c:pt>
                <c:pt idx="3099">
                  <c:v>11.679389312977099</c:v>
                </c:pt>
                <c:pt idx="3100">
                  <c:v>130.28994082840237</c:v>
                </c:pt>
                <c:pt idx="3101">
                  <c:v>104.25991373312927</c:v>
                </c:pt>
                <c:pt idx="3102">
                  <c:v>100.32471264367815</c:v>
                </c:pt>
                <c:pt idx="3103">
                  <c:v>81.529528931381336</c:v>
                </c:pt>
                <c:pt idx="3104">
                  <c:v>67.105472404116</c:v>
                </c:pt>
                <c:pt idx="3105">
                  <c:v>150.04822335025381</c:v>
                </c:pt>
                <c:pt idx="3106">
                  <c:v>146.42780748663102</c:v>
                </c:pt>
                <c:pt idx="3107">
                  <c:v>118.35779816513761</c:v>
                </c:pt>
                <c:pt idx="3108">
                  <c:v>96.921410719244648</c:v>
                </c:pt>
                <c:pt idx="3109">
                  <c:v>0.84471931493815411</c:v>
                </c:pt>
                <c:pt idx="3110">
                  <c:v>67.398623610375864</c:v>
                </c:pt>
                <c:pt idx="3111">
                  <c:v>94.870317002881848</c:v>
                </c:pt>
                <c:pt idx="3112">
                  <c:v>145.98901098901098</c:v>
                </c:pt>
                <c:pt idx="3113">
                  <c:v>174.15765765765767</c:v>
                </c:pt>
                <c:pt idx="3114">
                  <c:v>57.581775700934578</c:v>
                </c:pt>
                <c:pt idx="3115">
                  <c:v>121.69491525423729</c:v>
                </c:pt>
                <c:pt idx="3116">
                  <c:v>167.8651332119808</c:v>
                </c:pt>
                <c:pt idx="3117">
                  <c:v>1.1402116402116402</c:v>
                </c:pt>
                <c:pt idx="3118">
                  <c:v>1.3634577603143418</c:v>
                </c:pt>
                <c:pt idx="3119">
                  <c:v>131.18757327080891</c:v>
                </c:pt>
                <c:pt idx="3120">
                  <c:v>132.69204737732656</c:v>
                </c:pt>
                <c:pt idx="3121">
                  <c:v>86.87822222222222</c:v>
                </c:pt>
                <c:pt idx="3122">
                  <c:v>111.81308255659121</c:v>
                </c:pt>
                <c:pt idx="3123">
                  <c:v>8.9204941400063351</c:v>
                </c:pt>
                <c:pt idx="3124">
                  <c:v>109.60467471756915</c:v>
                </c:pt>
                <c:pt idx="3125">
                  <c:v>20.577023498694516</c:v>
                </c:pt>
                <c:pt idx="3126">
                  <c:v>0.71587995777409141</c:v>
                </c:pt>
                <c:pt idx="3127">
                  <c:v>122.49397590361446</c:v>
                </c:pt>
                <c:pt idx="3128">
                  <c:v>125.29905335628227</c:v>
                </c:pt>
                <c:pt idx="3129">
                  <c:v>70.820640348150448</c:v>
                </c:pt>
                <c:pt idx="3130">
                  <c:v>92.010272297407468</c:v>
                </c:pt>
                <c:pt idx="3131">
                  <c:v>11.725587144622992</c:v>
                </c:pt>
                <c:pt idx="3132">
                  <c:v>21.306167826759474</c:v>
                </c:pt>
                <c:pt idx="3133">
                  <c:v>21.332627118644069</c:v>
                </c:pt>
                <c:pt idx="3134">
                  <c:v>111.33548090197883</c:v>
                </c:pt>
                <c:pt idx="3135">
                  <c:v>82.690690690690687</c:v>
                </c:pt>
                <c:pt idx="3136">
                  <c:v>76.353633217993078</c:v>
                </c:pt>
                <c:pt idx="3137">
                  <c:v>29.143872113676732</c:v>
                </c:pt>
                <c:pt idx="3138">
                  <c:v>86.771598808341608</c:v>
                </c:pt>
                <c:pt idx="3139">
                  <c:v>125.9383484162896</c:v>
                </c:pt>
                <c:pt idx="3140">
                  <c:v>139.41176470588235</c:v>
                </c:pt>
                <c:pt idx="3141">
                  <c:v>146.12244897959184</c:v>
                </c:pt>
                <c:pt idx="3142">
                  <c:v>129.86712546320805</c:v>
                </c:pt>
                <c:pt idx="3143">
                  <c:v>55.825027685492799</c:v>
                </c:pt>
                <c:pt idx="3144">
                  <c:v>169.38364779874215</c:v>
                </c:pt>
                <c:pt idx="3145">
                  <c:v>0.62797769893563105</c:v>
                </c:pt>
                <c:pt idx="3146">
                  <c:v>0.16226415094339622</c:v>
                </c:pt>
                <c:pt idx="3147">
                  <c:v>26.473684210526315</c:v>
                </c:pt>
                <c:pt idx="3148">
                  <c:v>28.904583723105706</c:v>
                </c:pt>
                <c:pt idx="3149">
                  <c:v>124.8746952705997</c:v>
                </c:pt>
                <c:pt idx="3150">
                  <c:v>55.017144009681324</c:v>
                </c:pt>
                <c:pt idx="3151">
                  <c:v>156.93416927899688</c:v>
                </c:pt>
                <c:pt idx="3152">
                  <c:v>19.862629660779366</c:v>
                </c:pt>
                <c:pt idx="3153">
                  <c:v>79.214589273226096</c:v>
                </c:pt>
                <c:pt idx="3154">
                  <c:v>10.541847041847042</c:v>
                </c:pt>
                <c:pt idx="3155">
                  <c:v>121.3179347826087</c:v>
                </c:pt>
                <c:pt idx="3156">
                  <c:v>105.21448467966574</c:v>
                </c:pt>
                <c:pt idx="3157">
                  <c:v>96.036610448375157</c:v>
                </c:pt>
                <c:pt idx="3158">
                  <c:v>133.01967213114753</c:v>
                </c:pt>
                <c:pt idx="3159">
                  <c:v>171.78019801980199</c:v>
                </c:pt>
                <c:pt idx="3160">
                  <c:v>27.924564796905223</c:v>
                </c:pt>
                <c:pt idx="3161">
                  <c:v>65.885993485342013</c:v>
                </c:pt>
                <c:pt idx="3162">
                  <c:v>54.822143698468786</c:v>
                </c:pt>
                <c:pt idx="3163">
                  <c:v>7.7935285053929118</c:v>
                </c:pt>
                <c:pt idx="3164">
                  <c:v>110.32012295531892</c:v>
                </c:pt>
                <c:pt idx="3165">
                  <c:v>39.983514821536602</c:v>
                </c:pt>
                <c:pt idx="3166">
                  <c:v>0</c:v>
                </c:pt>
                <c:pt idx="3167">
                  <c:v>81.038265306122454</c:v>
                </c:pt>
                <c:pt idx="3168">
                  <c:v>34.797152465663011</c:v>
                </c:pt>
                <c:pt idx="3169">
                  <c:v>98.158963044677336</c:v>
                </c:pt>
                <c:pt idx="3170">
                  <c:v>52.056603773584904</c:v>
                </c:pt>
                <c:pt idx="3171">
                  <c:v>62.274096385542165</c:v>
                </c:pt>
                <c:pt idx="3172">
                  <c:v>49.704190186712985</c:v>
                </c:pt>
                <c:pt idx="3173">
                  <c:v>141.71450242718447</c:v>
                </c:pt>
                <c:pt idx="3174">
                  <c:v>171.31307490144548</c:v>
                </c:pt>
                <c:pt idx="3175">
                  <c:v>0</c:v>
                </c:pt>
                <c:pt idx="3176">
                  <c:v>88.05298013245033</c:v>
                </c:pt>
                <c:pt idx="3177">
                  <c:v>13.936957420421662</c:v>
                </c:pt>
                <c:pt idx="3178">
                  <c:v>164.54401805869074</c:v>
                </c:pt>
                <c:pt idx="3179">
                  <c:v>61.68780487804878</c:v>
                </c:pt>
                <c:pt idx="3180">
                  <c:v>29.742424242424242</c:v>
                </c:pt>
                <c:pt idx="3181">
                  <c:v>17.391999999999999</c:v>
                </c:pt>
                <c:pt idx="3182">
                  <c:v>92.471910112359552</c:v>
                </c:pt>
                <c:pt idx="3183">
                  <c:v>78.625</c:v>
                </c:pt>
                <c:pt idx="3184">
                  <c:v>61.634238787113077</c:v>
                </c:pt>
                <c:pt idx="3185">
                  <c:v>5.7924187725631766</c:v>
                </c:pt>
                <c:pt idx="3186">
                  <c:v>61.507601351351354</c:v>
                </c:pt>
                <c:pt idx="3187">
                  <c:v>147.13677169512411</c:v>
                </c:pt>
                <c:pt idx="3188">
                  <c:v>84.502874022034163</c:v>
                </c:pt>
                <c:pt idx="3189">
                  <c:v>25.255347545359449</c:v>
                </c:pt>
                <c:pt idx="3190">
                  <c:v>0.36842105263157893</c:v>
                </c:pt>
                <c:pt idx="3191">
                  <c:v>65.62875618105744</c:v>
                </c:pt>
                <c:pt idx="3192">
                  <c:v>58.542691751085385</c:v>
                </c:pt>
                <c:pt idx="3193">
                  <c:v>44.440928270042193</c:v>
                </c:pt>
                <c:pt idx="3194">
                  <c:v>102.07909604519774</c:v>
                </c:pt>
                <c:pt idx="3195">
                  <c:v>103.85688405797102</c:v>
                </c:pt>
                <c:pt idx="3196">
                  <c:v>0</c:v>
                </c:pt>
                <c:pt idx="3197">
                  <c:v>161.83000000000001</c:v>
                </c:pt>
                <c:pt idx="3198">
                  <c:v>50.778282009724471</c:v>
                </c:pt>
                <c:pt idx="3199">
                  <c:v>154.51685393258427</c:v>
                </c:pt>
                <c:pt idx="3200">
                  <c:v>6.1288103048243858</c:v>
                </c:pt>
                <c:pt idx="3201">
                  <c:v>88.332641432641438</c:v>
                </c:pt>
                <c:pt idx="3202">
                  <c:v>39.857988165680474</c:v>
                </c:pt>
                <c:pt idx="3203">
                  <c:v>68.608695652173907</c:v>
                </c:pt>
                <c:pt idx="3204">
                  <c:v>11.619976004799041</c:v>
                </c:pt>
                <c:pt idx="3205">
                  <c:v>115.7781350482315</c:v>
                </c:pt>
                <c:pt idx="3206">
                  <c:v>109.22641509433963</c:v>
                </c:pt>
                <c:pt idx="3207">
                  <c:v>171.38821030270844</c:v>
                </c:pt>
                <c:pt idx="3208">
                  <c:v>9.4151068046685751</c:v>
                </c:pt>
                <c:pt idx="3209">
                  <c:v>166.68316831683168</c:v>
                </c:pt>
                <c:pt idx="3210">
                  <c:v>167.32688927943761</c:v>
                </c:pt>
                <c:pt idx="3211">
                  <c:v>3.6655480984340043</c:v>
                </c:pt>
                <c:pt idx="3212">
                  <c:v>46.683377308707122</c:v>
                </c:pt>
                <c:pt idx="3213">
                  <c:v>19.334788302051507</c:v>
                </c:pt>
                <c:pt idx="3214">
                  <c:v>88.190082644628106</c:v>
                </c:pt>
                <c:pt idx="3215">
                  <c:v>93.772291820191597</c:v>
                </c:pt>
                <c:pt idx="3216">
                  <c:v>159.93333333333334</c:v>
                </c:pt>
                <c:pt idx="3217">
                  <c:v>12.288713910761155</c:v>
                </c:pt>
                <c:pt idx="3218">
                  <c:v>96.590517241379317</c:v>
                </c:pt>
                <c:pt idx="3219">
                  <c:v>149.02884615384616</c:v>
                </c:pt>
                <c:pt idx="3220">
                  <c:v>8.2555555555555564</c:v>
                </c:pt>
                <c:pt idx="3221">
                  <c:v>3.3623838513297022</c:v>
                </c:pt>
                <c:pt idx="3222">
                  <c:v>127.93171148100726</c:v>
                </c:pt>
                <c:pt idx="3223">
                  <c:v>105.71382636655949</c:v>
                </c:pt>
                <c:pt idx="3224">
                  <c:v>154.92543859649123</c:v>
                </c:pt>
                <c:pt idx="3225">
                  <c:v>79.301886792452834</c:v>
                </c:pt>
                <c:pt idx="3226">
                  <c:v>42.987261146496813</c:v>
                </c:pt>
                <c:pt idx="3227">
                  <c:v>32.258581235697939</c:v>
                </c:pt>
                <c:pt idx="3228">
                  <c:v>27.797124600638977</c:v>
                </c:pt>
                <c:pt idx="3229">
                  <c:v>1.382469433442397</c:v>
                </c:pt>
                <c:pt idx="3230">
                  <c:v>92.82929379336565</c:v>
                </c:pt>
                <c:pt idx="3231">
                  <c:v>105.02751744765703</c:v>
                </c:pt>
                <c:pt idx="3232">
                  <c:v>4.1338862559241702</c:v>
                </c:pt>
                <c:pt idx="3233">
                  <c:v>67.306668389764795</c:v>
                </c:pt>
                <c:pt idx="3234">
                  <c:v>168.67220902612826</c:v>
                </c:pt>
                <c:pt idx="3235">
                  <c:v>166.84532095901005</c:v>
                </c:pt>
                <c:pt idx="3236">
                  <c:v>24.666746240152783</c:v>
                </c:pt>
                <c:pt idx="3237">
                  <c:v>147.61149825783971</c:v>
                </c:pt>
                <c:pt idx="3238">
                  <c:v>150.3413566739606</c:v>
                </c:pt>
                <c:pt idx="3239">
                  <c:v>43.935677926885703</c:v>
                </c:pt>
                <c:pt idx="3240">
                  <c:v>147.84710743801654</c:v>
                </c:pt>
                <c:pt idx="3241">
                  <c:v>97.189611303277246</c:v>
                </c:pt>
                <c:pt idx="3242">
                  <c:v>127.15</c:v>
                </c:pt>
                <c:pt idx="3243">
                  <c:v>0</c:v>
                </c:pt>
                <c:pt idx="3244">
                  <c:v>39.862190812720847</c:v>
                </c:pt>
                <c:pt idx="3245">
                  <c:v>37.653639958986375</c:v>
                </c:pt>
                <c:pt idx="3246">
                  <c:v>1.236603462489695E-2</c:v>
                </c:pt>
                <c:pt idx="3247">
                  <c:v>111.93450598802396</c:v>
                </c:pt>
                <c:pt idx="3248">
                  <c:v>69.043508771929822</c:v>
                </c:pt>
                <c:pt idx="3249">
                  <c:v>20.832214765100669</c:v>
                </c:pt>
                <c:pt idx="3250">
                  <c:v>43.063788659793815</c:v>
                </c:pt>
                <c:pt idx="3251">
                  <c:v>140.15849673202615</c:v>
                </c:pt>
                <c:pt idx="3252">
                  <c:v>0</c:v>
                </c:pt>
                <c:pt idx="3253">
                  <c:v>104.03741200664399</c:v>
                </c:pt>
                <c:pt idx="3254">
                  <c:v>73.273094211540226</c:v>
                </c:pt>
                <c:pt idx="3255">
                  <c:v>5.1094793057409884</c:v>
                </c:pt>
                <c:pt idx="3256">
                  <c:v>41.663623082542003</c:v>
                </c:pt>
                <c:pt idx="3257">
                  <c:v>117.29273672601229</c:v>
                </c:pt>
                <c:pt idx="3258">
                  <c:v>37.573275862068968</c:v>
                </c:pt>
                <c:pt idx="3259">
                  <c:v>102.29522024367385</c:v>
                </c:pt>
                <c:pt idx="3260">
                  <c:v>58.444294238299456</c:v>
                </c:pt>
                <c:pt idx="3261">
                  <c:v>126.45161290322581</c:v>
                </c:pt>
                <c:pt idx="3262">
                  <c:v>31.069651741293534</c:v>
                </c:pt>
                <c:pt idx="3263">
                  <c:v>150.135700066357</c:v>
                </c:pt>
                <c:pt idx="3264">
                  <c:v>164.82258064516128</c:v>
                </c:pt>
                <c:pt idx="3265">
                  <c:v>38.789915966386552</c:v>
                </c:pt>
                <c:pt idx="3266">
                  <c:v>96.080160320641284</c:v>
                </c:pt>
                <c:pt idx="3267">
                  <c:v>146.62167392356071</c:v>
                </c:pt>
                <c:pt idx="3268">
                  <c:v>29.535014005602243</c:v>
                </c:pt>
                <c:pt idx="3269">
                  <c:v>83.305160142348754</c:v>
                </c:pt>
                <c:pt idx="3270">
                  <c:v>76.902119071644805</c:v>
                </c:pt>
                <c:pt idx="3271">
                  <c:v>126.61174242424242</c:v>
                </c:pt>
                <c:pt idx="3272">
                  <c:v>142.23932441708092</c:v>
                </c:pt>
                <c:pt idx="3273">
                  <c:v>53.78879146016012</c:v>
                </c:pt>
                <c:pt idx="3274">
                  <c:v>134.26434782608695</c:v>
                </c:pt>
                <c:pt idx="3275">
                  <c:v>116.04022988505747</c:v>
                </c:pt>
                <c:pt idx="3276">
                  <c:v>2.0514640638864243</c:v>
                </c:pt>
                <c:pt idx="3277">
                  <c:v>112.04371424380226</c:v>
                </c:pt>
                <c:pt idx="3278">
                  <c:v>88.606896551724134</c:v>
                </c:pt>
                <c:pt idx="3279">
                  <c:v>137.60299358517463</c:v>
                </c:pt>
                <c:pt idx="3280">
                  <c:v>4.7782719186785263</c:v>
                </c:pt>
                <c:pt idx="3281">
                  <c:v>160.92972972972973</c:v>
                </c:pt>
                <c:pt idx="3282">
                  <c:v>97.835880933226065</c:v>
                </c:pt>
                <c:pt idx="3283">
                  <c:v>53.986020923520925</c:v>
                </c:pt>
                <c:pt idx="3284">
                  <c:v>164.91433021806853</c:v>
                </c:pt>
                <c:pt idx="3285">
                  <c:v>120.67142857142858</c:v>
                </c:pt>
                <c:pt idx="3286">
                  <c:v>176.94090382387023</c:v>
                </c:pt>
                <c:pt idx="3287">
                  <c:v>168.08988168815117</c:v>
                </c:pt>
                <c:pt idx="3288">
                  <c:v>28.797406807131281</c:v>
                </c:pt>
                <c:pt idx="3289">
                  <c:v>0</c:v>
                </c:pt>
                <c:pt idx="3290">
                  <c:v>55.4551724137931</c:v>
                </c:pt>
                <c:pt idx="3291">
                  <c:v>45.866425992779781</c:v>
                </c:pt>
                <c:pt idx="3292">
                  <c:v>82.107632093933461</c:v>
                </c:pt>
                <c:pt idx="3293">
                  <c:v>137.16071428571428</c:v>
                </c:pt>
                <c:pt idx="3294">
                  <c:v>45.220713073005093</c:v>
                </c:pt>
                <c:pt idx="3295">
                  <c:v>3.6201018375027672</c:v>
                </c:pt>
                <c:pt idx="3296">
                  <c:v>86.438961763885018</c:v>
                </c:pt>
                <c:pt idx="3297">
                  <c:v>21.722379603399432</c:v>
                </c:pt>
                <c:pt idx="3298">
                  <c:v>49.011667810569662</c:v>
                </c:pt>
                <c:pt idx="3299">
                  <c:v>56.319396051103368</c:v>
                </c:pt>
                <c:pt idx="3300">
                  <c:v>85.562128593607795</c:v>
                </c:pt>
                <c:pt idx="3301">
                  <c:v>4.6523262032085562</c:v>
                </c:pt>
                <c:pt idx="3302">
                  <c:v>158.28250137136587</c:v>
                </c:pt>
                <c:pt idx="3303">
                  <c:v>169.46826987307949</c:v>
                </c:pt>
                <c:pt idx="3304">
                  <c:v>50.753595397890699</c:v>
                </c:pt>
                <c:pt idx="3305">
                  <c:v>115.14089347079037</c:v>
                </c:pt>
                <c:pt idx="3306">
                  <c:v>139.27393617021278</c:v>
                </c:pt>
                <c:pt idx="3307">
                  <c:v>161.78391959798995</c:v>
                </c:pt>
                <c:pt idx="3308">
                  <c:v>174.8259526261586</c:v>
                </c:pt>
                <c:pt idx="3309">
                  <c:v>136.32660167130919</c:v>
                </c:pt>
                <c:pt idx="3310">
                  <c:v>139.91570881226053</c:v>
                </c:pt>
                <c:pt idx="3311">
                  <c:v>159.18040435458786</c:v>
                </c:pt>
                <c:pt idx="3312">
                  <c:v>125.07501589319772</c:v>
                </c:pt>
                <c:pt idx="3313">
                  <c:v>60.79245283018868</c:v>
                </c:pt>
                <c:pt idx="3314">
                  <c:v>136.84470550370131</c:v>
                </c:pt>
                <c:pt idx="3315">
                  <c:v>78.2141382868937</c:v>
                </c:pt>
                <c:pt idx="3316">
                  <c:v>112.410184000353</c:v>
                </c:pt>
                <c:pt idx="3317">
                  <c:v>40.404423380726698</c:v>
                </c:pt>
                <c:pt idx="3318">
                  <c:v>156.86071726438698</c:v>
                </c:pt>
                <c:pt idx="3319">
                  <c:v>121.58947368421053</c:v>
                </c:pt>
                <c:pt idx="3320">
                  <c:v>21.741633858267715</c:v>
                </c:pt>
                <c:pt idx="3321">
                  <c:v>134.08374384236453</c:v>
                </c:pt>
                <c:pt idx="3322">
                  <c:v>91.824483476786412</c:v>
                </c:pt>
                <c:pt idx="3323">
                  <c:v>22.631419234360411</c:v>
                </c:pt>
                <c:pt idx="3324">
                  <c:v>163.00840336134453</c:v>
                </c:pt>
                <c:pt idx="3325">
                  <c:v>55.34404803956199</c:v>
                </c:pt>
                <c:pt idx="3326">
                  <c:v>167.72131147540983</c:v>
                </c:pt>
                <c:pt idx="3327">
                  <c:v>71.282185273159143</c:v>
                </c:pt>
                <c:pt idx="3328">
                  <c:v>25.611627426683189</c:v>
                </c:pt>
                <c:pt idx="3329">
                  <c:v>82.41547049441786</c:v>
                </c:pt>
                <c:pt idx="3330">
                  <c:v>37.18737312220869</c:v>
                </c:pt>
                <c:pt idx="3331">
                  <c:v>104.69352290679305</c:v>
                </c:pt>
                <c:pt idx="3332">
                  <c:v>109.45815450643777</c:v>
                </c:pt>
                <c:pt idx="3333">
                  <c:v>85.245283018867923</c:v>
                </c:pt>
                <c:pt idx="3334">
                  <c:v>54.486311597809859</c:v>
                </c:pt>
                <c:pt idx="3335">
                  <c:v>135.93895789154803</c:v>
                </c:pt>
                <c:pt idx="3336">
                  <c:v>152.44559585492229</c:v>
                </c:pt>
                <c:pt idx="3337">
                  <c:v>73.518110236220465</c:v>
                </c:pt>
                <c:pt idx="3338">
                  <c:v>46.868972746331238</c:v>
                </c:pt>
                <c:pt idx="3339">
                  <c:v>3.8614586512053708</c:v>
                </c:pt>
                <c:pt idx="3340">
                  <c:v>5.1379310344827589</c:v>
                </c:pt>
                <c:pt idx="3341">
                  <c:v>164.21970671469001</c:v>
                </c:pt>
                <c:pt idx="3342">
                  <c:v>132.72081218274113</c:v>
                </c:pt>
                <c:pt idx="3343">
                  <c:v>155.00416666666666</c:v>
                </c:pt>
                <c:pt idx="3344">
                  <c:v>17.380919931856898</c:v>
                </c:pt>
                <c:pt idx="3345">
                  <c:v>27.857142857142858</c:v>
                </c:pt>
                <c:pt idx="3346">
                  <c:v>112.96342737722048</c:v>
                </c:pt>
                <c:pt idx="3347">
                  <c:v>50.568232662192393</c:v>
                </c:pt>
                <c:pt idx="3348">
                  <c:v>74.240960327916852</c:v>
                </c:pt>
                <c:pt idx="3349">
                  <c:v>54.66454246739022</c:v>
                </c:pt>
                <c:pt idx="3350">
                  <c:v>12.03013698630137</c:v>
                </c:pt>
                <c:pt idx="3351">
                  <c:v>20.801292175161521</c:v>
                </c:pt>
                <c:pt idx="3352">
                  <c:v>72.84347826086956</c:v>
                </c:pt>
                <c:pt idx="3353">
                  <c:v>22.943717328931335</c:v>
                </c:pt>
                <c:pt idx="3354">
                  <c:v>20.225819291495291</c:v>
                </c:pt>
                <c:pt idx="3355">
                  <c:v>82.364879453040658</c:v>
                </c:pt>
                <c:pt idx="3356">
                  <c:v>84.549356223175963</c:v>
                </c:pt>
                <c:pt idx="3357">
                  <c:v>11.938837920489297</c:v>
                </c:pt>
                <c:pt idx="3358">
                  <c:v>103.67272727272727</c:v>
                </c:pt>
                <c:pt idx="3359">
                  <c:v>152.56730769230768</c:v>
                </c:pt>
                <c:pt idx="3360">
                  <c:v>28.916871618298082</c:v>
                </c:pt>
                <c:pt idx="3361">
                  <c:v>115.35</c:v>
                </c:pt>
                <c:pt idx="3362">
                  <c:v>180</c:v>
                </c:pt>
                <c:pt idx="3363">
                  <c:v>142.32203389830508</c:v>
                </c:pt>
                <c:pt idx="3364">
                  <c:v>134.69782608695652</c:v>
                </c:pt>
                <c:pt idx="3365">
                  <c:v>36.508946322067594</c:v>
                </c:pt>
                <c:pt idx="3366">
                  <c:v>101.8761408083442</c:v>
                </c:pt>
                <c:pt idx="3367">
                  <c:v>85.573459715639814</c:v>
                </c:pt>
                <c:pt idx="3368">
                  <c:v>132.75496688741723</c:v>
                </c:pt>
                <c:pt idx="3369">
                  <c:v>21.562857875395267</c:v>
                </c:pt>
                <c:pt idx="3370">
                  <c:v>0</c:v>
                </c:pt>
                <c:pt idx="3371">
                  <c:v>38.659090909090907</c:v>
                </c:pt>
                <c:pt idx="3372">
                  <c:v>117.2625</c:v>
                </c:pt>
                <c:pt idx="3373">
                  <c:v>28.437352245862883</c:v>
                </c:pt>
                <c:pt idx="3374">
                  <c:v>66.597186700767267</c:v>
                </c:pt>
                <c:pt idx="3375">
                  <c:v>168.5934065934066</c:v>
                </c:pt>
                <c:pt idx="3376">
                  <c:v>166.51807228915663</c:v>
                </c:pt>
                <c:pt idx="3377">
                  <c:v>8.5838401390095562</c:v>
                </c:pt>
                <c:pt idx="3378">
                  <c:v>144.36120401337791</c:v>
                </c:pt>
                <c:pt idx="3379">
                  <c:v>178.34782608695653</c:v>
                </c:pt>
                <c:pt idx="3380">
                  <c:v>76.01790793216054</c:v>
                </c:pt>
                <c:pt idx="3381">
                  <c:v>160.92281303602059</c:v>
                </c:pt>
                <c:pt idx="3382">
                  <c:v>71.422222222222217</c:v>
                </c:pt>
                <c:pt idx="3383">
                  <c:v>134.80572671257701</c:v>
                </c:pt>
                <c:pt idx="3384">
                  <c:v>94.292246520874755</c:v>
                </c:pt>
                <c:pt idx="3385">
                  <c:v>161.4907843137255</c:v>
                </c:pt>
                <c:pt idx="3386">
                  <c:v>89.262052935442753</c:v>
                </c:pt>
                <c:pt idx="3387">
                  <c:v>37.020408163265309</c:v>
                </c:pt>
                <c:pt idx="3388">
                  <c:v>26.444206008583691</c:v>
                </c:pt>
                <c:pt idx="3389">
                  <c:v>76.563953488372093</c:v>
                </c:pt>
                <c:pt idx="3390">
                  <c:v>137.36363636363637</c:v>
                </c:pt>
                <c:pt idx="3391">
                  <c:v>8.4023783185840699</c:v>
                </c:pt>
                <c:pt idx="3392">
                  <c:v>59.495514511873353</c:v>
                </c:pt>
                <c:pt idx="3393">
                  <c:v>110.44404856162576</c:v>
                </c:pt>
                <c:pt idx="3394">
                  <c:v>63.626168224299064</c:v>
                </c:pt>
                <c:pt idx="3395">
                  <c:v>126.91000719942404</c:v>
                </c:pt>
                <c:pt idx="3396">
                  <c:v>73.039779005524863</c:v>
                </c:pt>
                <c:pt idx="3397">
                  <c:v>131.21318681318681</c:v>
                </c:pt>
                <c:pt idx="3398">
                  <c:v>46.534618755477652</c:v>
                </c:pt>
                <c:pt idx="3399">
                  <c:v>76.201784488675358</c:v>
                </c:pt>
                <c:pt idx="3400">
                  <c:v>172.44981862152358</c:v>
                </c:pt>
                <c:pt idx="3401">
                  <c:v>172.08740140694948</c:v>
                </c:pt>
                <c:pt idx="3402">
                  <c:v>85.576470588235296</c:v>
                </c:pt>
                <c:pt idx="3403">
                  <c:v>97.378378378378372</c:v>
                </c:pt>
                <c:pt idx="3404">
                  <c:v>94.565326633165824</c:v>
                </c:pt>
                <c:pt idx="3405">
                  <c:v>97.089100346020757</c:v>
                </c:pt>
                <c:pt idx="3406">
                  <c:v>78.490445859872608</c:v>
                </c:pt>
                <c:pt idx="3407">
                  <c:v>110.01834862385321</c:v>
                </c:pt>
                <c:pt idx="3408">
                  <c:v>49.083333333333336</c:v>
                </c:pt>
                <c:pt idx="3409">
                  <c:v>64.295350957155875</c:v>
                </c:pt>
                <c:pt idx="3410">
                  <c:v>0</c:v>
                </c:pt>
                <c:pt idx="3411">
                  <c:v>123.41786237188873</c:v>
                </c:pt>
                <c:pt idx="3412">
                  <c:v>38.948970456580128</c:v>
                </c:pt>
                <c:pt idx="3413">
                  <c:v>170.11897106109325</c:v>
                </c:pt>
                <c:pt idx="3414">
                  <c:v>138.20618556701032</c:v>
                </c:pt>
                <c:pt idx="3415">
                  <c:v>73.557046979865774</c:v>
                </c:pt>
                <c:pt idx="3416">
                  <c:v>91.40650406504065</c:v>
                </c:pt>
                <c:pt idx="3417">
                  <c:v>101.33802816901408</c:v>
                </c:pt>
                <c:pt idx="3418">
                  <c:v>76.820512820512818</c:v>
                </c:pt>
                <c:pt idx="3419">
                  <c:v>138.11848341232226</c:v>
                </c:pt>
                <c:pt idx="3420">
                  <c:v>44.415148609779479</c:v>
                </c:pt>
                <c:pt idx="3421">
                  <c:v>164.05017301038063</c:v>
                </c:pt>
                <c:pt idx="3422">
                  <c:v>100.625</c:v>
                </c:pt>
                <c:pt idx="3423">
                  <c:v>3.6978417266187051</c:v>
                </c:pt>
                <c:pt idx="3424">
                  <c:v>35.39201877934272</c:v>
                </c:pt>
                <c:pt idx="3425">
                  <c:v>72.811267605633802</c:v>
                </c:pt>
                <c:pt idx="3426">
                  <c:v>0.67692307692307696</c:v>
                </c:pt>
                <c:pt idx="3427">
                  <c:v>2.5316455696202531E-2</c:v>
                </c:pt>
                <c:pt idx="3428">
                  <c:v>60.80809595202399</c:v>
                </c:pt>
                <c:pt idx="3429">
                  <c:v>18.588637919233403</c:v>
                </c:pt>
                <c:pt idx="3430">
                  <c:v>57.947204968944099</c:v>
                </c:pt>
                <c:pt idx="3431">
                  <c:v>63.615384615384613</c:v>
                </c:pt>
                <c:pt idx="3432">
                  <c:v>31.532786885245901</c:v>
                </c:pt>
                <c:pt idx="3433">
                  <c:v>95.330395666942067</c:v>
                </c:pt>
                <c:pt idx="3434">
                  <c:v>168.64705882352942</c:v>
                </c:pt>
                <c:pt idx="3435">
                  <c:v>146.47440273037543</c:v>
                </c:pt>
                <c:pt idx="3436">
                  <c:v>15.469685902118334</c:v>
                </c:pt>
                <c:pt idx="3437">
                  <c:v>81.052966101694921</c:v>
                </c:pt>
                <c:pt idx="3438">
                  <c:v>120.26074840764331</c:v>
                </c:pt>
                <c:pt idx="3439">
                  <c:v>22.324545805952841</c:v>
                </c:pt>
                <c:pt idx="3440">
                  <c:v>178.8014705882353</c:v>
                </c:pt>
                <c:pt idx="3441">
                  <c:v>120.78461538461538</c:v>
                </c:pt>
                <c:pt idx="3442">
                  <c:v>73.875</c:v>
                </c:pt>
                <c:pt idx="3443">
                  <c:v>128.38978306508048</c:v>
                </c:pt>
                <c:pt idx="3444">
                  <c:v>16.373590982286636</c:v>
                </c:pt>
                <c:pt idx="3445">
                  <c:v>126.44080882352941</c:v>
                </c:pt>
                <c:pt idx="3446">
                  <c:v>102.40574996747756</c:v>
                </c:pt>
                <c:pt idx="3447">
                  <c:v>15.253571428571428</c:v>
                </c:pt>
                <c:pt idx="3448">
                  <c:v>59.441732471883228</c:v>
                </c:pt>
                <c:pt idx="3449">
                  <c:v>3.9282664389410762E-2</c:v>
                </c:pt>
                <c:pt idx="3450">
                  <c:v>60.136476426799007</c:v>
                </c:pt>
                <c:pt idx="3451">
                  <c:v>85.505671506352087</c:v>
                </c:pt>
                <c:pt idx="3452">
                  <c:v>22.991624790619767</c:v>
                </c:pt>
                <c:pt idx="3453">
                  <c:v>66.818786367414802</c:v>
                </c:pt>
                <c:pt idx="3454">
                  <c:v>95.30493915533286</c:v>
                </c:pt>
                <c:pt idx="3455">
                  <c:v>93.497368421052627</c:v>
                </c:pt>
                <c:pt idx="3456">
                  <c:v>13.296296296296296</c:v>
                </c:pt>
                <c:pt idx="3457">
                  <c:v>26.025641025641026</c:v>
                </c:pt>
                <c:pt idx="3458">
                  <c:v>21.560343865133415</c:v>
                </c:pt>
                <c:pt idx="3459">
                  <c:v>112.016713091922</c:v>
                </c:pt>
                <c:pt idx="3460">
                  <c:v>7.1076653013458166</c:v>
                </c:pt>
                <c:pt idx="3461">
                  <c:v>72.769230769230774</c:v>
                </c:pt>
                <c:pt idx="3462">
                  <c:v>64.388127853881272</c:v>
                </c:pt>
                <c:pt idx="3463">
                  <c:v>43.849717514124293</c:v>
                </c:pt>
                <c:pt idx="3464">
                  <c:v>74.616972477064223</c:v>
                </c:pt>
                <c:pt idx="3465">
                  <c:v>87.601190476190482</c:v>
                </c:pt>
                <c:pt idx="3466">
                  <c:v>118.28342411248889</c:v>
                </c:pt>
                <c:pt idx="3467">
                  <c:v>105.22169811320755</c:v>
                </c:pt>
                <c:pt idx="3468">
                  <c:v>20.193658954584404</c:v>
                </c:pt>
                <c:pt idx="3469">
                  <c:v>97.945028114826869</c:v>
                </c:pt>
                <c:pt idx="3470">
                  <c:v>27.156716417910449</c:v>
                </c:pt>
                <c:pt idx="3471">
                  <c:v>139.54336147352265</c:v>
                </c:pt>
                <c:pt idx="3472">
                  <c:v>69.355366631243356</c:v>
                </c:pt>
                <c:pt idx="3473">
                  <c:v>123.25391180654339</c:v>
                </c:pt>
                <c:pt idx="3474">
                  <c:v>40.592517694641053</c:v>
                </c:pt>
                <c:pt idx="3475">
                  <c:v>126.9039408866995</c:v>
                </c:pt>
                <c:pt idx="3476">
                  <c:v>0.83333333333333337</c:v>
                </c:pt>
                <c:pt idx="3477">
                  <c:v>121.84263494967978</c:v>
                </c:pt>
                <c:pt idx="3478">
                  <c:v>180</c:v>
                </c:pt>
                <c:pt idx="3479">
                  <c:v>88.329652996845425</c:v>
                </c:pt>
                <c:pt idx="3480">
                  <c:v>35.55797101449275</c:v>
                </c:pt>
                <c:pt idx="3481">
                  <c:v>80.224489795918373</c:v>
                </c:pt>
                <c:pt idx="3482">
                  <c:v>111.76678445229682</c:v>
                </c:pt>
                <c:pt idx="3483">
                  <c:v>145.73099850968703</c:v>
                </c:pt>
                <c:pt idx="3484">
                  <c:v>78.43356643356644</c:v>
                </c:pt>
                <c:pt idx="3485">
                  <c:v>92.23172193367958</c:v>
                </c:pt>
                <c:pt idx="3486">
                  <c:v>163.32939089296275</c:v>
                </c:pt>
                <c:pt idx="3487">
                  <c:v>172.0084745762712</c:v>
                </c:pt>
                <c:pt idx="3488">
                  <c:v>170.26387702818104</c:v>
                </c:pt>
                <c:pt idx="3489">
                  <c:v>0</c:v>
                </c:pt>
                <c:pt idx="3490">
                  <c:v>170.41744548286604</c:v>
                </c:pt>
                <c:pt idx="3491">
                  <c:v>7.7608695652173916</c:v>
                </c:pt>
                <c:pt idx="3492">
                  <c:v>37.221153846153847</c:v>
                </c:pt>
                <c:pt idx="3493">
                  <c:v>37.580357142857146</c:v>
                </c:pt>
                <c:pt idx="3494">
                  <c:v>28.840579710144926</c:v>
                </c:pt>
                <c:pt idx="3495">
                  <c:v>166.54273504273505</c:v>
                </c:pt>
                <c:pt idx="3496">
                  <c:v>176.05054151624549</c:v>
                </c:pt>
                <c:pt idx="3497">
                  <c:v>39.586734693877553</c:v>
                </c:pt>
                <c:pt idx="3498">
                  <c:v>15.055555555555555</c:v>
                </c:pt>
                <c:pt idx="3499">
                  <c:v>103.00172711571675</c:v>
                </c:pt>
                <c:pt idx="3500">
                  <c:v>34.036649214659683</c:v>
                </c:pt>
                <c:pt idx="3501">
                  <c:v>66.056186868686865</c:v>
                </c:pt>
                <c:pt idx="3502">
                  <c:v>73.234636871508386</c:v>
                </c:pt>
                <c:pt idx="3503">
                  <c:v>25.53846153846154</c:v>
                </c:pt>
                <c:pt idx="3504">
                  <c:v>174.08524289642529</c:v>
                </c:pt>
                <c:pt idx="3505">
                  <c:v>107.35135135135135</c:v>
                </c:pt>
                <c:pt idx="3506">
                  <c:v>112.64268288917025</c:v>
                </c:pt>
                <c:pt idx="3507">
                  <c:v>25.021276595744681</c:v>
                </c:pt>
                <c:pt idx="3508">
                  <c:v>180</c:v>
                </c:pt>
                <c:pt idx="3509">
                  <c:v>106.61255156157925</c:v>
                </c:pt>
                <c:pt idx="3510">
                  <c:v>90.375903614457826</c:v>
                </c:pt>
                <c:pt idx="3511">
                  <c:v>0</c:v>
                </c:pt>
                <c:pt idx="3512">
                  <c:v>74.105894962486602</c:v>
                </c:pt>
                <c:pt idx="3513">
                  <c:v>161.36842105263159</c:v>
                </c:pt>
                <c:pt idx="3514">
                  <c:v>11.475</c:v>
                </c:pt>
                <c:pt idx="3515">
                  <c:v>115.52727272727273</c:v>
                </c:pt>
                <c:pt idx="3516">
                  <c:v>38.527027027027025</c:v>
                </c:pt>
                <c:pt idx="3517">
                  <c:v>98.916455696202533</c:v>
                </c:pt>
                <c:pt idx="3518">
                  <c:v>90.324675324675326</c:v>
                </c:pt>
                <c:pt idx="3519">
                  <c:v>18.510040160642571</c:v>
                </c:pt>
                <c:pt idx="3520">
                  <c:v>28.949152542372882</c:v>
                </c:pt>
                <c:pt idx="3521">
                  <c:v>77.329716633308749</c:v>
                </c:pt>
                <c:pt idx="3522">
                  <c:v>16.261682242990656</c:v>
                </c:pt>
                <c:pt idx="3523">
                  <c:v>163.22727272727272</c:v>
                </c:pt>
                <c:pt idx="3524">
                  <c:v>168.46</c:v>
                </c:pt>
                <c:pt idx="3525">
                  <c:v>101.57142857142857</c:v>
                </c:pt>
                <c:pt idx="3526">
                  <c:v>133.14115490375801</c:v>
                </c:pt>
                <c:pt idx="3527">
                  <c:v>68.580516898608352</c:v>
                </c:pt>
                <c:pt idx="3528">
                  <c:v>129.23549488054607</c:v>
                </c:pt>
                <c:pt idx="3529">
                  <c:v>36.090909090909093</c:v>
                </c:pt>
                <c:pt idx="3530">
                  <c:v>48.692307692307693</c:v>
                </c:pt>
                <c:pt idx="3531">
                  <c:v>174.14252336448598</c:v>
                </c:pt>
                <c:pt idx="3532">
                  <c:v>104.91228070175438</c:v>
                </c:pt>
                <c:pt idx="3533">
                  <c:v>83.35849056603773</c:v>
                </c:pt>
                <c:pt idx="3534">
                  <c:v>145.03363914373088</c:v>
                </c:pt>
                <c:pt idx="3535">
                  <c:v>35.806451612903224</c:v>
                </c:pt>
                <c:pt idx="3536">
                  <c:v>65.555555555555557</c:v>
                </c:pt>
                <c:pt idx="3537">
                  <c:v>45.638888888888886</c:v>
                </c:pt>
                <c:pt idx="3538">
                  <c:v>61.781690140845072</c:v>
                </c:pt>
                <c:pt idx="3539">
                  <c:v>68.128680919725696</c:v>
                </c:pt>
                <c:pt idx="3540">
                  <c:v>24.666960352422908</c:v>
                </c:pt>
                <c:pt idx="3541">
                  <c:v>110.98238220820532</c:v>
                </c:pt>
                <c:pt idx="3542">
                  <c:v>56.339581036383684</c:v>
                </c:pt>
                <c:pt idx="3543">
                  <c:v>65.624225526641879</c:v>
                </c:pt>
                <c:pt idx="3544">
                  <c:v>5.965545529122231</c:v>
                </c:pt>
                <c:pt idx="3545">
                  <c:v>67.771735481705264</c:v>
                </c:pt>
                <c:pt idx="3546">
                  <c:v>122.1076401054825</c:v>
                </c:pt>
                <c:pt idx="3547">
                  <c:v>6.1298701298701301</c:v>
                </c:pt>
                <c:pt idx="3548">
                  <c:v>132.28994082840237</c:v>
                </c:pt>
                <c:pt idx="3549">
                  <c:v>43.186046511627907</c:v>
                </c:pt>
                <c:pt idx="3550">
                  <c:v>97.830032515518766</c:v>
                </c:pt>
                <c:pt idx="3551">
                  <c:v>68.798053527980542</c:v>
                </c:pt>
                <c:pt idx="3552">
                  <c:v>68.122340425531917</c:v>
                </c:pt>
                <c:pt idx="3553">
                  <c:v>8.8965758211041237</c:v>
                </c:pt>
                <c:pt idx="3554">
                  <c:v>131.79723502304148</c:v>
                </c:pt>
                <c:pt idx="3555">
                  <c:v>118.14038638454461</c:v>
                </c:pt>
                <c:pt idx="3556">
                  <c:v>0</c:v>
                </c:pt>
                <c:pt idx="3557">
                  <c:v>78.304446460980031</c:v>
                </c:pt>
                <c:pt idx="3558">
                  <c:v>22.325737586951306</c:v>
                </c:pt>
                <c:pt idx="3559">
                  <c:v>41.606060606060609</c:v>
                </c:pt>
                <c:pt idx="3560">
                  <c:v>13.051341890315053</c:v>
                </c:pt>
                <c:pt idx="3561">
                  <c:v>55.216867469879517</c:v>
                </c:pt>
                <c:pt idx="3562">
                  <c:v>96.766550522648089</c:v>
                </c:pt>
                <c:pt idx="3563">
                  <c:v>18.06590257879656</c:v>
                </c:pt>
                <c:pt idx="3564">
                  <c:v>96.363622072001263</c:v>
                </c:pt>
                <c:pt idx="3565">
                  <c:v>0.85585922875327591</c:v>
                </c:pt>
                <c:pt idx="3566">
                  <c:v>117.13904607922393</c:v>
                </c:pt>
                <c:pt idx="3567">
                  <c:v>107.54320987654322</c:v>
                </c:pt>
                <c:pt idx="3568">
                  <c:v>123.74835394250843</c:v>
                </c:pt>
                <c:pt idx="3569">
                  <c:v>136.1807822605482</c:v>
                </c:pt>
                <c:pt idx="3570">
                  <c:v>112.84312773190869</c:v>
                </c:pt>
                <c:pt idx="3571">
                  <c:v>171.65890688259108</c:v>
                </c:pt>
                <c:pt idx="3572">
                  <c:v>131.87629113619985</c:v>
                </c:pt>
                <c:pt idx="3573">
                  <c:v>89.844554455445547</c:v>
                </c:pt>
                <c:pt idx="3574">
                  <c:v>53.614285714285714</c:v>
                </c:pt>
                <c:pt idx="3575">
                  <c:v>126.04095029696781</c:v>
                </c:pt>
                <c:pt idx="3576">
                  <c:v>64.585858585858588</c:v>
                </c:pt>
                <c:pt idx="3577">
                  <c:v>0</c:v>
                </c:pt>
                <c:pt idx="3578">
                  <c:v>43.791226645004059</c:v>
                </c:pt>
                <c:pt idx="3579">
                  <c:v>175.0183486238532</c:v>
                </c:pt>
                <c:pt idx="3580">
                  <c:v>142.5084745762712</c:v>
                </c:pt>
                <c:pt idx="3581">
                  <c:v>97.762903225806454</c:v>
                </c:pt>
                <c:pt idx="3582">
                  <c:v>148.11472926921621</c:v>
                </c:pt>
                <c:pt idx="3583">
                  <c:v>3.253093363329584</c:v>
                </c:pt>
                <c:pt idx="3584">
                  <c:v>98.088254593175847</c:v>
                </c:pt>
                <c:pt idx="3585">
                  <c:v>111.04787234042553</c:v>
                </c:pt>
                <c:pt idx="3586">
                  <c:v>90.90384615384616</c:v>
                </c:pt>
                <c:pt idx="3587">
                  <c:v>0.16241663397410749</c:v>
                </c:pt>
                <c:pt idx="3588">
                  <c:v>126.60662525879917</c:v>
                </c:pt>
                <c:pt idx="3589">
                  <c:v>169.92753623188406</c:v>
                </c:pt>
                <c:pt idx="3590">
                  <c:v>25.720109890109889</c:v>
                </c:pt>
                <c:pt idx="3591">
                  <c:v>172.02285714285713</c:v>
                </c:pt>
                <c:pt idx="3592">
                  <c:v>172.33938294010889</c:v>
                </c:pt>
                <c:pt idx="3593">
                  <c:v>2.0412037037037036</c:v>
                </c:pt>
                <c:pt idx="3594">
                  <c:v>153.88028169014083</c:v>
                </c:pt>
                <c:pt idx="3595">
                  <c:v>3.5629453681710215E-3</c:v>
                </c:pt>
                <c:pt idx="3596">
                  <c:v>1.6E-2</c:v>
                </c:pt>
                <c:pt idx="3597">
                  <c:v>75.63247041420118</c:v>
                </c:pt>
                <c:pt idx="3598">
                  <c:v>59.144836272040301</c:v>
                </c:pt>
                <c:pt idx="3599">
                  <c:v>4.0134340890008398</c:v>
                </c:pt>
                <c:pt idx="3600">
                  <c:v>25.018918918918917</c:v>
                </c:pt>
                <c:pt idx="3601">
                  <c:v>47.754270512461495</c:v>
                </c:pt>
                <c:pt idx="3602">
                  <c:v>75.235887096774192</c:v>
                </c:pt>
                <c:pt idx="3603">
                  <c:v>1.214490674318508</c:v>
                </c:pt>
                <c:pt idx="3604">
                  <c:v>175.92622950819671</c:v>
                </c:pt>
                <c:pt idx="3605">
                  <c:v>3.0423728813559321</c:v>
                </c:pt>
                <c:pt idx="3606">
                  <c:v>148.26770708283314</c:v>
                </c:pt>
                <c:pt idx="3607">
                  <c:v>58.885577824660103</c:v>
                </c:pt>
                <c:pt idx="3608">
                  <c:v>57.768044077134988</c:v>
                </c:pt>
                <c:pt idx="3609">
                  <c:v>134.96080566140446</c:v>
                </c:pt>
                <c:pt idx="3610">
                  <c:v>53.666666666666664</c:v>
                </c:pt>
                <c:pt idx="3611">
                  <c:v>4.6397350993377486</c:v>
                </c:pt>
                <c:pt idx="3612">
                  <c:v>71.439389658095507</c:v>
                </c:pt>
                <c:pt idx="3613">
                  <c:v>26.087925544942443</c:v>
                </c:pt>
                <c:pt idx="3614">
                  <c:v>131.13081385860696</c:v>
                </c:pt>
                <c:pt idx="3615">
                  <c:v>76.334336937183522</c:v>
                </c:pt>
                <c:pt idx="3616">
                  <c:v>82.10789396458965</c:v>
                </c:pt>
                <c:pt idx="3617">
                  <c:v>160.19354838709677</c:v>
                </c:pt>
                <c:pt idx="3618">
                  <c:v>158.44444444444446</c:v>
                </c:pt>
                <c:pt idx="3619">
                  <c:v>144.91900311526479</c:v>
                </c:pt>
                <c:pt idx="3620">
                  <c:v>151.90204081632652</c:v>
                </c:pt>
                <c:pt idx="3621">
                  <c:v>4.0447108066971085</c:v>
                </c:pt>
                <c:pt idx="3622">
                  <c:v>70.843145869947278</c:v>
                </c:pt>
                <c:pt idx="3623">
                  <c:v>5.1030303030303035</c:v>
                </c:pt>
                <c:pt idx="3624">
                  <c:v>0.68746904408122833</c:v>
                </c:pt>
                <c:pt idx="3625">
                  <c:v>141.14130434782609</c:v>
                </c:pt>
                <c:pt idx="3626">
                  <c:v>77.181818181818187</c:v>
                </c:pt>
                <c:pt idx="3627">
                  <c:v>136.58011695906433</c:v>
                </c:pt>
                <c:pt idx="3628">
                  <c:v>60.943633952254643</c:v>
                </c:pt>
                <c:pt idx="3629">
                  <c:v>25.760598503740649</c:v>
                </c:pt>
                <c:pt idx="3630">
                  <c:v>125.16007808687165</c:v>
                </c:pt>
                <c:pt idx="3631">
                  <c:v>79.961263080594819</c:v>
                </c:pt>
                <c:pt idx="3632">
                  <c:v>15.683357879234167</c:v>
                </c:pt>
                <c:pt idx="3633">
                  <c:v>6.0685871056241423</c:v>
                </c:pt>
                <c:pt idx="3634">
                  <c:v>74.761658031088089</c:v>
                </c:pt>
                <c:pt idx="3635">
                  <c:v>134.76501305483029</c:v>
                </c:pt>
                <c:pt idx="3636">
                  <c:v>60.670146137787057</c:v>
                </c:pt>
                <c:pt idx="3637">
                  <c:v>25.477911646586346</c:v>
                </c:pt>
                <c:pt idx="3638">
                  <c:v>19.041705282669138</c:v>
                </c:pt>
                <c:pt idx="3639">
                  <c:v>2.0594965675057208E-2</c:v>
                </c:pt>
                <c:pt idx="3640">
                  <c:v>0.63258090834919767</c:v>
                </c:pt>
                <c:pt idx="3641">
                  <c:v>71.162162162162161</c:v>
                </c:pt>
                <c:pt idx="3642">
                  <c:v>13.827098919368247</c:v>
                </c:pt>
                <c:pt idx="3643">
                  <c:v>137.14562410329987</c:v>
                </c:pt>
                <c:pt idx="3644">
                  <c:v>68.47122302158273</c:v>
                </c:pt>
                <c:pt idx="3645">
                  <c:v>62.754716981132077</c:v>
                </c:pt>
                <c:pt idx="3646">
                  <c:v>3.5230352303523033E-2</c:v>
                </c:pt>
                <c:pt idx="3647">
                  <c:v>0</c:v>
                </c:pt>
                <c:pt idx="3648">
                  <c:v>142.18</c:v>
                </c:pt>
                <c:pt idx="3649">
                  <c:v>43.848942598187314</c:v>
                </c:pt>
                <c:pt idx="3650">
                  <c:v>0</c:v>
                </c:pt>
                <c:pt idx="3651">
                  <c:v>21.815447154471546</c:v>
                </c:pt>
                <c:pt idx="3652">
                  <c:v>125.99295774647888</c:v>
                </c:pt>
                <c:pt idx="3653">
                  <c:v>44.967153284671532</c:v>
                </c:pt>
                <c:pt idx="3654">
                  <c:v>22.241652754590984</c:v>
                </c:pt>
                <c:pt idx="3655">
                  <c:v>20.685376661742986</c:v>
                </c:pt>
                <c:pt idx="3656">
                  <c:v>66.356234096692106</c:v>
                </c:pt>
                <c:pt idx="3657">
                  <c:v>52.942776461423612</c:v>
                </c:pt>
                <c:pt idx="3658">
                  <c:v>0</c:v>
                </c:pt>
                <c:pt idx="3659">
                  <c:v>22.115168539325843</c:v>
                </c:pt>
                <c:pt idx="3660">
                  <c:v>7.6752873563218387</c:v>
                </c:pt>
                <c:pt idx="3661">
                  <c:v>49.641600358623784</c:v>
                </c:pt>
                <c:pt idx="3662">
                  <c:v>8.5365853658536592E-2</c:v>
                </c:pt>
                <c:pt idx="3663">
                  <c:v>148.51335656213706</c:v>
                </c:pt>
                <c:pt idx="3664">
                  <c:v>176.28239202657807</c:v>
                </c:pt>
                <c:pt idx="3665">
                  <c:v>60.544255735659505</c:v>
                </c:pt>
                <c:pt idx="3666">
                  <c:v>23.037433155080215</c:v>
                </c:pt>
                <c:pt idx="3667">
                  <c:v>6.1743792325056432</c:v>
                </c:pt>
                <c:pt idx="3668">
                  <c:v>40.816618911174785</c:v>
                </c:pt>
                <c:pt idx="3669">
                  <c:v>3.4980237154150196</c:v>
                </c:pt>
                <c:pt idx="3670">
                  <c:v>2.4617664493183167</c:v>
                </c:pt>
                <c:pt idx="3671">
                  <c:v>7.2681564245810053</c:v>
                </c:pt>
                <c:pt idx="3672">
                  <c:v>13.118513773222293</c:v>
                </c:pt>
                <c:pt idx="3673">
                  <c:v>3.2679999999999998</c:v>
                </c:pt>
                <c:pt idx="3674">
                  <c:v>4.2018018018018015</c:v>
                </c:pt>
                <c:pt idx="3675">
                  <c:v>97.928196147110327</c:v>
                </c:pt>
                <c:pt idx="3676">
                  <c:v>46.928905033731191</c:v>
                </c:pt>
                <c:pt idx="3677">
                  <c:v>22.610889774236387</c:v>
                </c:pt>
                <c:pt idx="3678">
                  <c:v>109.1088</c:v>
                </c:pt>
                <c:pt idx="3679">
                  <c:v>16.034761519805983</c:v>
                </c:pt>
                <c:pt idx="3680">
                  <c:v>16.375344542447628</c:v>
                </c:pt>
                <c:pt idx="3681">
                  <c:v>79.998009950248758</c:v>
                </c:pt>
                <c:pt idx="3682">
                  <c:v>2.0793650793650795</c:v>
                </c:pt>
                <c:pt idx="3683">
                  <c:v>18.957597173144876</c:v>
                </c:pt>
                <c:pt idx="3684">
                  <c:v>1.8579341805148257</c:v>
                </c:pt>
                <c:pt idx="3685">
                  <c:v>1.1582931865106676</c:v>
                </c:pt>
                <c:pt idx="3686">
                  <c:v>29.811152416356876</c:v>
                </c:pt>
                <c:pt idx="3687">
                  <c:v>6.7354138398914518</c:v>
                </c:pt>
                <c:pt idx="3688">
                  <c:v>117.07008547008547</c:v>
                </c:pt>
                <c:pt idx="3689">
                  <c:v>0.73809523809523814</c:v>
                </c:pt>
                <c:pt idx="3690">
                  <c:v>26.449341208541572</c:v>
                </c:pt>
                <c:pt idx="3691">
                  <c:v>7.0278787878787883</c:v>
                </c:pt>
                <c:pt idx="3692">
                  <c:v>0</c:v>
                </c:pt>
                <c:pt idx="3693">
                  <c:v>125.12203389830509</c:v>
                </c:pt>
                <c:pt idx="3694">
                  <c:v>45.979529411764709</c:v>
                </c:pt>
                <c:pt idx="3695">
                  <c:v>151.6214918759232</c:v>
                </c:pt>
                <c:pt idx="3696">
                  <c:v>132.72386363636363</c:v>
                </c:pt>
                <c:pt idx="3697">
                  <c:v>73.332402234636874</c:v>
                </c:pt>
                <c:pt idx="3698">
                  <c:v>14.408185840707965</c:v>
                </c:pt>
                <c:pt idx="3699">
                  <c:v>1.465989847715736</c:v>
                </c:pt>
                <c:pt idx="3700">
                  <c:v>87.694698606832503</c:v>
                </c:pt>
                <c:pt idx="3701">
                  <c:v>50.259436788496103</c:v>
                </c:pt>
                <c:pt idx="3702">
                  <c:v>139.83151635282456</c:v>
                </c:pt>
                <c:pt idx="3703">
                  <c:v>27.828167730173199</c:v>
                </c:pt>
                <c:pt idx="3704">
                  <c:v>11.999742467164564</c:v>
                </c:pt>
                <c:pt idx="3705">
                  <c:v>37.541544477028346</c:v>
                </c:pt>
                <c:pt idx="3706">
                  <c:v>102.33376623376624</c:v>
                </c:pt>
                <c:pt idx="3707">
                  <c:v>24.027568922305765</c:v>
                </c:pt>
                <c:pt idx="3708">
                  <c:v>94.64702581369248</c:v>
                </c:pt>
                <c:pt idx="3709">
                  <c:v>11.652281134401973</c:v>
                </c:pt>
                <c:pt idx="3710">
                  <c:v>0</c:v>
                </c:pt>
                <c:pt idx="3711">
                  <c:v>74.447204968944106</c:v>
                </c:pt>
                <c:pt idx="3712">
                  <c:v>83.079048843187664</c:v>
                </c:pt>
                <c:pt idx="3713">
                  <c:v>0.55506607929515417</c:v>
                </c:pt>
                <c:pt idx="3714">
                  <c:v>51.82152974504249</c:v>
                </c:pt>
                <c:pt idx="3715">
                  <c:v>94.762631077216398</c:v>
                </c:pt>
                <c:pt idx="3716">
                  <c:v>8.9294930626788318</c:v>
                </c:pt>
                <c:pt idx="3717">
                  <c:v>80.469634647955473</c:v>
                </c:pt>
                <c:pt idx="3718">
                  <c:v>28.485970494648541</c:v>
                </c:pt>
                <c:pt idx="3719">
                  <c:v>29.829108748977923</c:v>
                </c:pt>
                <c:pt idx="3720">
                  <c:v>18.631792690001934</c:v>
                </c:pt>
                <c:pt idx="3721">
                  <c:v>29.298338368580062</c:v>
                </c:pt>
                <c:pt idx="3722">
                  <c:v>12.832957938295532</c:v>
                </c:pt>
                <c:pt idx="3723">
                  <c:v>1.7364217252396166</c:v>
                </c:pt>
                <c:pt idx="3724">
                  <c:v>35.605043187517417</c:v>
                </c:pt>
                <c:pt idx="3725">
                  <c:v>25.861715814934897</c:v>
                </c:pt>
                <c:pt idx="3726">
                  <c:v>12.833587204874334</c:v>
                </c:pt>
                <c:pt idx="3727">
                  <c:v>75.540121375590019</c:v>
                </c:pt>
                <c:pt idx="3728">
                  <c:v>7.2271095152603229</c:v>
                </c:pt>
                <c:pt idx="3729">
                  <c:v>47.672597864768683</c:v>
                </c:pt>
                <c:pt idx="3730">
                  <c:v>28.416172043010754</c:v>
                </c:pt>
                <c:pt idx="3731">
                  <c:v>43.929541014386118</c:v>
                </c:pt>
                <c:pt idx="3732">
                  <c:v>19.252305225177068</c:v>
                </c:pt>
                <c:pt idx="3733">
                  <c:v>151.98644986449864</c:v>
                </c:pt>
                <c:pt idx="3734">
                  <c:v>4.9482758620689653</c:v>
                </c:pt>
                <c:pt idx="3735">
                  <c:v>0.87202007528230863</c:v>
                </c:pt>
                <c:pt idx="3736">
                  <c:v>50.073684210526316</c:v>
                </c:pt>
                <c:pt idx="3737">
                  <c:v>69.549544072948322</c:v>
                </c:pt>
                <c:pt idx="3738">
                  <c:v>8.6870019236053864</c:v>
                </c:pt>
                <c:pt idx="3739">
                  <c:v>41.291701410288944</c:v>
                </c:pt>
                <c:pt idx="3740">
                  <c:v>64.879274249825542</c:v>
                </c:pt>
                <c:pt idx="3741">
                  <c:v>13.264692272096251</c:v>
                </c:pt>
                <c:pt idx="3742">
                  <c:v>21.824673494315512</c:v>
                </c:pt>
                <c:pt idx="3743">
                  <c:v>117.93997734994338</c:v>
                </c:pt>
                <c:pt idx="3744">
                  <c:v>2.2392776523702032</c:v>
                </c:pt>
                <c:pt idx="3745">
                  <c:v>7.0514784850003576</c:v>
                </c:pt>
                <c:pt idx="3746">
                  <c:v>3.0751979868255495</c:v>
                </c:pt>
                <c:pt idx="3747">
                  <c:v>0</c:v>
                </c:pt>
                <c:pt idx="3748">
                  <c:v>118.34943181818181</c:v>
                </c:pt>
                <c:pt idx="3749">
                  <c:v>0</c:v>
                </c:pt>
                <c:pt idx="3750">
                  <c:v>2.5298368298368299</c:v>
                </c:pt>
                <c:pt idx="3751">
                  <c:v>136.8515406162465</c:v>
                </c:pt>
                <c:pt idx="3752">
                  <c:v>76.11636363636363</c:v>
                </c:pt>
                <c:pt idx="3753">
                  <c:v>66.815126050420162</c:v>
                </c:pt>
                <c:pt idx="3754">
                  <c:v>4.003500129634431</c:v>
                </c:pt>
                <c:pt idx="3755">
                  <c:v>79.194305856832969</c:v>
                </c:pt>
                <c:pt idx="3756">
                  <c:v>74.001317523056656</c:v>
                </c:pt>
                <c:pt idx="3757">
                  <c:v>0</c:v>
                </c:pt>
                <c:pt idx="3758">
                  <c:v>110.17510847797062</c:v>
                </c:pt>
                <c:pt idx="3759">
                  <c:v>110.81627296587926</c:v>
                </c:pt>
                <c:pt idx="3760">
                  <c:v>42.165090021361003</c:v>
                </c:pt>
                <c:pt idx="3761">
                  <c:v>151.73507148864593</c:v>
                </c:pt>
                <c:pt idx="3762">
                  <c:v>55.880761994355595</c:v>
                </c:pt>
                <c:pt idx="3763">
                  <c:v>113.78334680679062</c:v>
                </c:pt>
                <c:pt idx="3764">
                  <c:v>131.92996845425867</c:v>
                </c:pt>
                <c:pt idx="3765">
                  <c:v>0.91837174240792596</c:v>
                </c:pt>
                <c:pt idx="3766">
                  <c:v>7.6995619685648027</c:v>
                </c:pt>
                <c:pt idx="3767">
                  <c:v>0.94900849858356939</c:v>
                </c:pt>
                <c:pt idx="3768">
                  <c:v>1.3170563961485557</c:v>
                </c:pt>
                <c:pt idx="3769">
                  <c:v>24.902095612311722</c:v>
                </c:pt>
                <c:pt idx="3770">
                  <c:v>106.82700938392493</c:v>
                </c:pt>
                <c:pt idx="3771">
                  <c:v>18.894936708860758</c:v>
                </c:pt>
                <c:pt idx="3772">
                  <c:v>29.777027027027028</c:v>
                </c:pt>
                <c:pt idx="3773">
                  <c:v>11.379888268156424</c:v>
                </c:pt>
                <c:pt idx="3774">
                  <c:v>98.166543118359272</c:v>
                </c:pt>
                <c:pt idx="3775">
                  <c:v>22.488053990539605</c:v>
                </c:pt>
                <c:pt idx="3776">
                  <c:v>5.9095744680851068</c:v>
                </c:pt>
                <c:pt idx="3777">
                  <c:v>73.388620777241556</c:v>
                </c:pt>
                <c:pt idx="3778">
                  <c:v>26.867875647668395</c:v>
                </c:pt>
                <c:pt idx="3779">
                  <c:v>135.23489932885906</c:v>
                </c:pt>
                <c:pt idx="3780">
                  <c:v>12.289712556732225</c:v>
                </c:pt>
                <c:pt idx="3781">
                  <c:v>47.216602927601215</c:v>
                </c:pt>
                <c:pt idx="3782">
                  <c:v>28.051897502432695</c:v>
                </c:pt>
                <c:pt idx="3783">
                  <c:v>4.4170361726954495</c:v>
                </c:pt>
                <c:pt idx="3784">
                  <c:v>114.82267441860465</c:v>
                </c:pt>
                <c:pt idx="3785">
                  <c:v>147.0781916406028</c:v>
                </c:pt>
                <c:pt idx="3786">
                  <c:v>104</c:v>
                </c:pt>
                <c:pt idx="3787">
                  <c:v>99.519437157166706</c:v>
                </c:pt>
                <c:pt idx="3788">
                  <c:v>56.826530612244895</c:v>
                </c:pt>
                <c:pt idx="3789">
                  <c:v>26.705199828104856</c:v>
                </c:pt>
                <c:pt idx="3790">
                  <c:v>88.987763629128537</c:v>
                </c:pt>
                <c:pt idx="3791">
                  <c:v>120.18358208955223</c:v>
                </c:pt>
                <c:pt idx="3792">
                  <c:v>161.11392968402313</c:v>
                </c:pt>
                <c:pt idx="3793">
                  <c:v>167.51225204200699</c:v>
                </c:pt>
                <c:pt idx="3794">
                  <c:v>83.3359375</c:v>
                </c:pt>
                <c:pt idx="3795">
                  <c:v>6.9135618479880776</c:v>
                </c:pt>
                <c:pt idx="3796">
                  <c:v>0.24958677685950414</c:v>
                </c:pt>
                <c:pt idx="3797">
                  <c:v>124.05191873589165</c:v>
                </c:pt>
                <c:pt idx="3798">
                  <c:v>153.13978494623655</c:v>
                </c:pt>
                <c:pt idx="3799">
                  <c:v>94.215518744551005</c:v>
                </c:pt>
                <c:pt idx="3800">
                  <c:v>146.32222222222222</c:v>
                </c:pt>
                <c:pt idx="3801">
                  <c:v>108.65469192249074</c:v>
                </c:pt>
                <c:pt idx="3802">
                  <c:v>67.723404255319153</c:v>
                </c:pt>
                <c:pt idx="3803">
                  <c:v>94.575471698113205</c:v>
                </c:pt>
                <c:pt idx="3804">
                  <c:v>16.996195652173913</c:v>
                </c:pt>
                <c:pt idx="3805">
                  <c:v>143.79762050030507</c:v>
                </c:pt>
                <c:pt idx="3806">
                  <c:v>9.8032871083718547</c:v>
                </c:pt>
                <c:pt idx="3807">
                  <c:v>51.065517241379311</c:v>
                </c:pt>
                <c:pt idx="3808">
                  <c:v>112.56840501465645</c:v>
                </c:pt>
                <c:pt idx="3809">
                  <c:v>47.731660231660229</c:v>
                </c:pt>
                <c:pt idx="3810">
                  <c:v>103.29953198127924</c:v>
                </c:pt>
                <c:pt idx="3811">
                  <c:v>119.96688741721854</c:v>
                </c:pt>
                <c:pt idx="3812">
                  <c:v>70.475915221579967</c:v>
                </c:pt>
                <c:pt idx="3813">
                  <c:v>79.713430734025707</c:v>
                </c:pt>
                <c:pt idx="3814">
                  <c:v>131.93606542425439</c:v>
                </c:pt>
                <c:pt idx="3815">
                  <c:v>140.29930394431554</c:v>
                </c:pt>
                <c:pt idx="3816">
                  <c:v>87.290440080797381</c:v>
                </c:pt>
                <c:pt idx="3817">
                  <c:v>19.991304347826087</c:v>
                </c:pt>
                <c:pt idx="3818">
                  <c:v>143.31604803493451</c:v>
                </c:pt>
                <c:pt idx="3819">
                  <c:v>131.10456973293768</c:v>
                </c:pt>
                <c:pt idx="3820">
                  <c:v>135.64973419964559</c:v>
                </c:pt>
                <c:pt idx="3821">
                  <c:v>38.73689516129032</c:v>
                </c:pt>
                <c:pt idx="3822">
                  <c:v>164.35283236994221</c:v>
                </c:pt>
                <c:pt idx="3823">
                  <c:v>145.52655889145495</c:v>
                </c:pt>
                <c:pt idx="3824">
                  <c:v>141.75348837209302</c:v>
                </c:pt>
                <c:pt idx="3825">
                  <c:v>141.49842271293375</c:v>
                </c:pt>
                <c:pt idx="3826">
                  <c:v>8.3163841807909602</c:v>
                </c:pt>
                <c:pt idx="3827">
                  <c:v>22.847619047619048</c:v>
                </c:pt>
                <c:pt idx="3828">
                  <c:v>135.65504358655045</c:v>
                </c:pt>
                <c:pt idx="3829">
                  <c:v>7.3860911270983216</c:v>
                </c:pt>
                <c:pt idx="3830">
                  <c:v>119.69736842105263</c:v>
                </c:pt>
                <c:pt idx="3831">
                  <c:v>84.365384615384613</c:v>
                </c:pt>
                <c:pt idx="3832">
                  <c:v>46.729432805314254</c:v>
                </c:pt>
                <c:pt idx="3833">
                  <c:v>65.383758700696049</c:v>
                </c:pt>
                <c:pt idx="3834">
                  <c:v>48.609848484848484</c:v>
                </c:pt>
                <c:pt idx="3835">
                  <c:v>154.25</c:v>
                </c:pt>
                <c:pt idx="3836">
                  <c:v>39.247456349704812</c:v>
                </c:pt>
                <c:pt idx="3837">
                  <c:v>66.239441092410289</c:v>
                </c:pt>
                <c:pt idx="3838">
                  <c:v>127.34349919743178</c:v>
                </c:pt>
                <c:pt idx="3839">
                  <c:v>94.108485856905162</c:v>
                </c:pt>
                <c:pt idx="3840">
                  <c:v>126.09103353867214</c:v>
                </c:pt>
                <c:pt idx="3841">
                  <c:v>34.110338750734286</c:v>
                </c:pt>
                <c:pt idx="3842">
                  <c:v>67.37777777777778</c:v>
                </c:pt>
                <c:pt idx="3843">
                  <c:v>108.12826086956522</c:v>
                </c:pt>
                <c:pt idx="3844">
                  <c:v>67.885266858421218</c:v>
                </c:pt>
                <c:pt idx="3845">
                  <c:v>26.687581699346406</c:v>
                </c:pt>
                <c:pt idx="3846">
                  <c:v>50.672104404567698</c:v>
                </c:pt>
                <c:pt idx="3847">
                  <c:v>95.473437500000003</c:v>
                </c:pt>
                <c:pt idx="3848">
                  <c:v>55.522720420381617</c:v>
                </c:pt>
                <c:pt idx="3849">
                  <c:v>29.448635857461024</c:v>
                </c:pt>
                <c:pt idx="3850">
                  <c:v>43.875721616420783</c:v>
                </c:pt>
                <c:pt idx="3851">
                  <c:v>68.038095238095238</c:v>
                </c:pt>
                <c:pt idx="3852">
                  <c:v>66.456310679611647</c:v>
                </c:pt>
                <c:pt idx="3853">
                  <c:v>104.6641061452514</c:v>
                </c:pt>
                <c:pt idx="3854">
                  <c:v>174.81578947368422</c:v>
                </c:pt>
                <c:pt idx="3855">
                  <c:v>60.488409272581933</c:v>
                </c:pt>
                <c:pt idx="3856">
                  <c:v>131.46900958466455</c:v>
                </c:pt>
                <c:pt idx="3857">
                  <c:v>31.28035538005923</c:v>
                </c:pt>
                <c:pt idx="3858">
                  <c:v>30.94828167115903</c:v>
                </c:pt>
                <c:pt idx="3859">
                  <c:v>2.0319148936170213</c:v>
                </c:pt>
                <c:pt idx="3860">
                  <c:v>4.962779973649539</c:v>
                </c:pt>
                <c:pt idx="3861">
                  <c:v>23.572181523914988</c:v>
                </c:pt>
                <c:pt idx="3862">
                  <c:v>54.951327433628322</c:v>
                </c:pt>
                <c:pt idx="3863">
                  <c:v>89.910683012259199</c:v>
                </c:pt>
                <c:pt idx="3864">
                  <c:v>0.6312807881773399</c:v>
                </c:pt>
                <c:pt idx="3865">
                  <c:v>95.202494802494797</c:v>
                </c:pt>
                <c:pt idx="3866">
                  <c:v>98.843425223706916</c:v>
                </c:pt>
                <c:pt idx="3867">
                  <c:v>78.791901856504296</c:v>
                </c:pt>
                <c:pt idx="3868">
                  <c:v>6.6601618277010948</c:v>
                </c:pt>
                <c:pt idx="3869">
                  <c:v>119.04139650872818</c:v>
                </c:pt>
                <c:pt idx="3870">
                  <c:v>22.127267546775574</c:v>
                </c:pt>
                <c:pt idx="3871">
                  <c:v>156.30000000000001</c:v>
                </c:pt>
                <c:pt idx="3872">
                  <c:v>71.097773567029847</c:v>
                </c:pt>
                <c:pt idx="3873">
                  <c:v>135.95824035702901</c:v>
                </c:pt>
                <c:pt idx="3874">
                  <c:v>117.22721268163805</c:v>
                </c:pt>
                <c:pt idx="3875">
                  <c:v>57.137311356169192</c:v>
                </c:pt>
                <c:pt idx="3876">
                  <c:v>29.296024569186145</c:v>
                </c:pt>
                <c:pt idx="3877">
                  <c:v>5.4012638230647712</c:v>
                </c:pt>
                <c:pt idx="3878">
                  <c:v>94.539094650205755</c:v>
                </c:pt>
                <c:pt idx="3879">
                  <c:v>140.82408536585365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4264456"/>
        <c:axId val="664265240"/>
      </c:scatterChart>
      <c:valAx>
        <c:axId val="664264456"/>
        <c:scaling>
          <c:orientation val="minMax"/>
        </c:scaling>
        <c:delete val="0"/>
        <c:axPos val="b"/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265240"/>
        <c:crosses val="autoZero"/>
        <c:crossBetween val="midCat"/>
      </c:valAx>
      <c:valAx>
        <c:axId val="664265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264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Drop x OC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Elevation x OM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4006124234470688E-2"/>
                  <c:y val="-0.5175692621755614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Sheet4!$E$3:$E$3882</c:f>
              <c:numCache>
                <c:formatCode>General</c:formatCode>
                <c:ptCount val="3880"/>
                <c:pt idx="0">
                  <c:v>7.4295000000000003E-3</c:v>
                </c:pt>
                <c:pt idx="1">
                  <c:v>7.4295000000000003E-3</c:v>
                </c:pt>
                <c:pt idx="2">
                  <c:v>7.4295000000000003E-3</c:v>
                </c:pt>
                <c:pt idx="3">
                  <c:v>7.4295000000000003E-3</c:v>
                </c:pt>
                <c:pt idx="4">
                  <c:v>7.4295000000000003E-3</c:v>
                </c:pt>
                <c:pt idx="5">
                  <c:v>7.4295000000000003E-3</c:v>
                </c:pt>
                <c:pt idx="6">
                  <c:v>7.4295000000000003E-3</c:v>
                </c:pt>
                <c:pt idx="7">
                  <c:v>7.4295000000000003E-3</c:v>
                </c:pt>
                <c:pt idx="8">
                  <c:v>7.4295000000000003E-3</c:v>
                </c:pt>
                <c:pt idx="9">
                  <c:v>7.4295000000000003E-3</c:v>
                </c:pt>
                <c:pt idx="10">
                  <c:v>7.4295000000000003E-3</c:v>
                </c:pt>
                <c:pt idx="11">
                  <c:v>7.4295000000000003E-3</c:v>
                </c:pt>
                <c:pt idx="12">
                  <c:v>7.4295000000000003E-3</c:v>
                </c:pt>
                <c:pt idx="13">
                  <c:v>7.4295000000000003E-3</c:v>
                </c:pt>
                <c:pt idx="14">
                  <c:v>7.4295000000000003E-3</c:v>
                </c:pt>
                <c:pt idx="15">
                  <c:v>7.4295000000000003E-3</c:v>
                </c:pt>
                <c:pt idx="16">
                  <c:v>7.4295000000000003E-3</c:v>
                </c:pt>
                <c:pt idx="17">
                  <c:v>7.4295000000000003E-3</c:v>
                </c:pt>
                <c:pt idx="18">
                  <c:v>7.4295000000000003E-3</c:v>
                </c:pt>
                <c:pt idx="19">
                  <c:v>7.4295000000000003E-3</c:v>
                </c:pt>
                <c:pt idx="20">
                  <c:v>7.4295000000000003E-3</c:v>
                </c:pt>
                <c:pt idx="21">
                  <c:v>7.4295000000000003E-3</c:v>
                </c:pt>
                <c:pt idx="22">
                  <c:v>7.4295000000000003E-3</c:v>
                </c:pt>
                <c:pt idx="23">
                  <c:v>7.4295000000000003E-3</c:v>
                </c:pt>
                <c:pt idx="24">
                  <c:v>7.4295000000000003E-3</c:v>
                </c:pt>
                <c:pt idx="25">
                  <c:v>7.4295000000000003E-3</c:v>
                </c:pt>
                <c:pt idx="26">
                  <c:v>7.4295000000000003E-3</c:v>
                </c:pt>
                <c:pt idx="27">
                  <c:v>7.4295000000000003E-3</c:v>
                </c:pt>
                <c:pt idx="28">
                  <c:v>7.4295000000000003E-3</c:v>
                </c:pt>
                <c:pt idx="29">
                  <c:v>7.4295000000000003E-3</c:v>
                </c:pt>
                <c:pt idx="30">
                  <c:v>7.4295000000000003E-3</c:v>
                </c:pt>
                <c:pt idx="31">
                  <c:v>7.4295000000000003E-3</c:v>
                </c:pt>
                <c:pt idx="32">
                  <c:v>7.4295000000000003E-3</c:v>
                </c:pt>
                <c:pt idx="33">
                  <c:v>7.4295000000000003E-3</c:v>
                </c:pt>
                <c:pt idx="34">
                  <c:v>2.9971999999999999E-2</c:v>
                </c:pt>
                <c:pt idx="35">
                  <c:v>2.9971999999999999E-2</c:v>
                </c:pt>
                <c:pt idx="36">
                  <c:v>1.0922000000000001E-2</c:v>
                </c:pt>
                <c:pt idx="37">
                  <c:v>1.0922000000000001E-2</c:v>
                </c:pt>
                <c:pt idx="38">
                  <c:v>1.0922000000000001E-2</c:v>
                </c:pt>
                <c:pt idx="39">
                  <c:v>1.0922000000000001E-2</c:v>
                </c:pt>
                <c:pt idx="40">
                  <c:v>1.0922000000000001E-2</c:v>
                </c:pt>
                <c:pt idx="41">
                  <c:v>1.0922000000000001E-2</c:v>
                </c:pt>
                <c:pt idx="42">
                  <c:v>1.0922000000000001E-2</c:v>
                </c:pt>
                <c:pt idx="43">
                  <c:v>1.0922000000000001E-2</c:v>
                </c:pt>
                <c:pt idx="44">
                  <c:v>1.0922000000000001E-2</c:v>
                </c:pt>
                <c:pt idx="45">
                  <c:v>1.0922000000000001E-2</c:v>
                </c:pt>
                <c:pt idx="46">
                  <c:v>1.0922000000000001E-2</c:v>
                </c:pt>
                <c:pt idx="47">
                  <c:v>1.0922000000000001E-2</c:v>
                </c:pt>
                <c:pt idx="48">
                  <c:v>1.0922000000000001E-2</c:v>
                </c:pt>
                <c:pt idx="49">
                  <c:v>1.0922000000000001E-2</c:v>
                </c:pt>
                <c:pt idx="50">
                  <c:v>1.0922000000000001E-2</c:v>
                </c:pt>
                <c:pt idx="51">
                  <c:v>1.0922000000000001E-2</c:v>
                </c:pt>
                <c:pt idx="52">
                  <c:v>1.0922000000000001E-2</c:v>
                </c:pt>
                <c:pt idx="53">
                  <c:v>1.0922000000000001E-2</c:v>
                </c:pt>
                <c:pt idx="54">
                  <c:v>1.0922000000000001E-2</c:v>
                </c:pt>
                <c:pt idx="55">
                  <c:v>1.0922000000000001E-2</c:v>
                </c:pt>
                <c:pt idx="56">
                  <c:v>1.0922000000000001E-2</c:v>
                </c:pt>
                <c:pt idx="57">
                  <c:v>1.0922000000000001E-2</c:v>
                </c:pt>
                <c:pt idx="58">
                  <c:v>1.0922000000000001E-2</c:v>
                </c:pt>
                <c:pt idx="59">
                  <c:v>1.0922000000000001E-2</c:v>
                </c:pt>
                <c:pt idx="60">
                  <c:v>1.0922000000000001E-2</c:v>
                </c:pt>
                <c:pt idx="61">
                  <c:v>1.0922000000000001E-2</c:v>
                </c:pt>
                <c:pt idx="62">
                  <c:v>1.0922000000000001E-2</c:v>
                </c:pt>
                <c:pt idx="63">
                  <c:v>1.0922000000000001E-2</c:v>
                </c:pt>
                <c:pt idx="64">
                  <c:v>1.0922000000000001E-2</c:v>
                </c:pt>
                <c:pt idx="65">
                  <c:v>1.0922000000000001E-2</c:v>
                </c:pt>
                <c:pt idx="66">
                  <c:v>1.0922000000000001E-2</c:v>
                </c:pt>
                <c:pt idx="67">
                  <c:v>1.0922000000000001E-2</c:v>
                </c:pt>
                <c:pt idx="68">
                  <c:v>1.0922000000000001E-2</c:v>
                </c:pt>
                <c:pt idx="69">
                  <c:v>1.0922000000000001E-2</c:v>
                </c:pt>
                <c:pt idx="70">
                  <c:v>1.0922000000000001E-2</c:v>
                </c:pt>
                <c:pt idx="71">
                  <c:v>1.0922000000000001E-2</c:v>
                </c:pt>
                <c:pt idx="72">
                  <c:v>1.0922000000000001E-2</c:v>
                </c:pt>
                <c:pt idx="73">
                  <c:v>1.0922000000000001E-2</c:v>
                </c:pt>
                <c:pt idx="74">
                  <c:v>1.0922000000000001E-2</c:v>
                </c:pt>
                <c:pt idx="75">
                  <c:v>1.0922000000000001E-2</c:v>
                </c:pt>
                <c:pt idx="76">
                  <c:v>1.0922000000000001E-2</c:v>
                </c:pt>
                <c:pt idx="77">
                  <c:v>1.0922000000000001E-2</c:v>
                </c:pt>
                <c:pt idx="78">
                  <c:v>1.0922000000000001E-2</c:v>
                </c:pt>
                <c:pt idx="79">
                  <c:v>1.0922000000000001E-2</c:v>
                </c:pt>
                <c:pt idx="80">
                  <c:v>1.0922000000000001E-2</c:v>
                </c:pt>
                <c:pt idx="81">
                  <c:v>1.0922000000000001E-2</c:v>
                </c:pt>
                <c:pt idx="82">
                  <c:v>1.0922000000000001E-2</c:v>
                </c:pt>
                <c:pt idx="83">
                  <c:v>1.0922000000000001E-2</c:v>
                </c:pt>
                <c:pt idx="84">
                  <c:v>1.0922000000000001E-2</c:v>
                </c:pt>
                <c:pt idx="85">
                  <c:v>1.0922000000000001E-2</c:v>
                </c:pt>
                <c:pt idx="86">
                  <c:v>1.0922000000000001E-2</c:v>
                </c:pt>
                <c:pt idx="87">
                  <c:v>1.0922000000000001E-2</c:v>
                </c:pt>
                <c:pt idx="88">
                  <c:v>1.0922000000000001E-2</c:v>
                </c:pt>
                <c:pt idx="89">
                  <c:v>3.2384999999999997E-2</c:v>
                </c:pt>
                <c:pt idx="90">
                  <c:v>3.2384999999999997E-2</c:v>
                </c:pt>
                <c:pt idx="91">
                  <c:v>3.2384999999999997E-2</c:v>
                </c:pt>
                <c:pt idx="92">
                  <c:v>3.2384999999999997E-2</c:v>
                </c:pt>
                <c:pt idx="93">
                  <c:v>3.2384999999999997E-2</c:v>
                </c:pt>
                <c:pt idx="94">
                  <c:v>3.2384999999999997E-2</c:v>
                </c:pt>
                <c:pt idx="95">
                  <c:v>3.2384999999999997E-2</c:v>
                </c:pt>
                <c:pt idx="96">
                  <c:v>3.2384999999999997E-2</c:v>
                </c:pt>
                <c:pt idx="97">
                  <c:v>1.0032999999999999E-2</c:v>
                </c:pt>
                <c:pt idx="98">
                  <c:v>1.0032999999999999E-2</c:v>
                </c:pt>
                <c:pt idx="99">
                  <c:v>1.0032999999999999E-2</c:v>
                </c:pt>
                <c:pt idx="100">
                  <c:v>1.0032999999999999E-2</c:v>
                </c:pt>
                <c:pt idx="101">
                  <c:v>2.5844499999999996E-2</c:v>
                </c:pt>
                <c:pt idx="102">
                  <c:v>2.5844499999999996E-2</c:v>
                </c:pt>
                <c:pt idx="103">
                  <c:v>2.5844499999999996E-2</c:v>
                </c:pt>
                <c:pt idx="104">
                  <c:v>2.5844499999999996E-2</c:v>
                </c:pt>
                <c:pt idx="105">
                  <c:v>2.5844499999999996E-2</c:v>
                </c:pt>
                <c:pt idx="106">
                  <c:v>2.5844499999999996E-2</c:v>
                </c:pt>
                <c:pt idx="107">
                  <c:v>2.5844499999999996E-2</c:v>
                </c:pt>
                <c:pt idx="108">
                  <c:v>2.5844499999999996E-2</c:v>
                </c:pt>
                <c:pt idx="109">
                  <c:v>2.5844499999999996E-2</c:v>
                </c:pt>
                <c:pt idx="110">
                  <c:v>2.5844499999999996E-2</c:v>
                </c:pt>
                <c:pt idx="111">
                  <c:v>2.5844499999999996E-2</c:v>
                </c:pt>
                <c:pt idx="112">
                  <c:v>2.5844499999999996E-2</c:v>
                </c:pt>
                <c:pt idx="113">
                  <c:v>2.5844499999999996E-2</c:v>
                </c:pt>
                <c:pt idx="114">
                  <c:v>2.5844499999999996E-2</c:v>
                </c:pt>
                <c:pt idx="115">
                  <c:v>2.5844499999999996E-2</c:v>
                </c:pt>
                <c:pt idx="116">
                  <c:v>2.5844499999999996E-2</c:v>
                </c:pt>
                <c:pt idx="117">
                  <c:v>2.5844499999999996E-2</c:v>
                </c:pt>
                <c:pt idx="118">
                  <c:v>2.5844499999999996E-2</c:v>
                </c:pt>
                <c:pt idx="119">
                  <c:v>2.5844499999999996E-2</c:v>
                </c:pt>
                <c:pt idx="120">
                  <c:v>2.5844499999999996E-2</c:v>
                </c:pt>
                <c:pt idx="121">
                  <c:v>2.5844499999999996E-2</c:v>
                </c:pt>
                <c:pt idx="122">
                  <c:v>2.5844499999999996E-2</c:v>
                </c:pt>
                <c:pt idx="123">
                  <c:v>2.5844499999999996E-2</c:v>
                </c:pt>
                <c:pt idx="124">
                  <c:v>2.5844499999999996E-2</c:v>
                </c:pt>
                <c:pt idx="125">
                  <c:v>2.5844499999999996E-2</c:v>
                </c:pt>
                <c:pt idx="126">
                  <c:v>2.5844499999999996E-2</c:v>
                </c:pt>
                <c:pt idx="127">
                  <c:v>2.5844499999999996E-2</c:v>
                </c:pt>
                <c:pt idx="128">
                  <c:v>2.5844499999999996E-2</c:v>
                </c:pt>
                <c:pt idx="129">
                  <c:v>2.5844499999999996E-2</c:v>
                </c:pt>
                <c:pt idx="130">
                  <c:v>2.5844499999999996E-2</c:v>
                </c:pt>
                <c:pt idx="131">
                  <c:v>2.5844499999999996E-2</c:v>
                </c:pt>
                <c:pt idx="132">
                  <c:v>2.5844499999999996E-2</c:v>
                </c:pt>
                <c:pt idx="133">
                  <c:v>2.5844499999999996E-2</c:v>
                </c:pt>
                <c:pt idx="134">
                  <c:v>2.5844499999999996E-2</c:v>
                </c:pt>
                <c:pt idx="135">
                  <c:v>2.5844499999999996E-2</c:v>
                </c:pt>
                <c:pt idx="136">
                  <c:v>2.5844499999999996E-2</c:v>
                </c:pt>
                <c:pt idx="137">
                  <c:v>2.5844499999999996E-2</c:v>
                </c:pt>
                <c:pt idx="138">
                  <c:v>2.5844499999999996E-2</c:v>
                </c:pt>
                <c:pt idx="139">
                  <c:v>2.5844499999999996E-2</c:v>
                </c:pt>
                <c:pt idx="140">
                  <c:v>2.5844499999999996E-2</c:v>
                </c:pt>
                <c:pt idx="141">
                  <c:v>2.5844499999999996E-2</c:v>
                </c:pt>
                <c:pt idx="142">
                  <c:v>2.5844499999999996E-2</c:v>
                </c:pt>
                <c:pt idx="143">
                  <c:v>2.5844499999999996E-2</c:v>
                </c:pt>
                <c:pt idx="144">
                  <c:v>2.5844499999999996E-2</c:v>
                </c:pt>
                <c:pt idx="145">
                  <c:v>2.5844499999999996E-2</c:v>
                </c:pt>
                <c:pt idx="146">
                  <c:v>2.5844499999999996E-2</c:v>
                </c:pt>
                <c:pt idx="147">
                  <c:v>2.5844499999999996E-2</c:v>
                </c:pt>
                <c:pt idx="148">
                  <c:v>2.5844499999999996E-2</c:v>
                </c:pt>
                <c:pt idx="149">
                  <c:v>2.5844499999999996E-2</c:v>
                </c:pt>
                <c:pt idx="150">
                  <c:v>2.5844499999999996E-2</c:v>
                </c:pt>
                <c:pt idx="151">
                  <c:v>2.5844499999999996E-2</c:v>
                </c:pt>
                <c:pt idx="152">
                  <c:v>2.5844499999999996E-2</c:v>
                </c:pt>
                <c:pt idx="153">
                  <c:v>2.5844499999999996E-2</c:v>
                </c:pt>
                <c:pt idx="154">
                  <c:v>2.5844499999999996E-2</c:v>
                </c:pt>
                <c:pt idx="155">
                  <c:v>2.5844499999999996E-2</c:v>
                </c:pt>
                <c:pt idx="156">
                  <c:v>2.5844499999999996E-2</c:v>
                </c:pt>
                <c:pt idx="157">
                  <c:v>2.5844499999999996E-2</c:v>
                </c:pt>
                <c:pt idx="158">
                  <c:v>2.5844499999999996E-2</c:v>
                </c:pt>
                <c:pt idx="159">
                  <c:v>2.5844499999999996E-2</c:v>
                </c:pt>
                <c:pt idx="160">
                  <c:v>2.5844499999999996E-2</c:v>
                </c:pt>
                <c:pt idx="161">
                  <c:v>2.5844499999999996E-2</c:v>
                </c:pt>
                <c:pt idx="162">
                  <c:v>2.5844499999999996E-2</c:v>
                </c:pt>
                <c:pt idx="163">
                  <c:v>2.5844499999999996E-2</c:v>
                </c:pt>
                <c:pt idx="164">
                  <c:v>2.5844499999999996E-2</c:v>
                </c:pt>
                <c:pt idx="165">
                  <c:v>2.5844499999999996E-2</c:v>
                </c:pt>
                <c:pt idx="166">
                  <c:v>2.5844499999999996E-2</c:v>
                </c:pt>
                <c:pt idx="167">
                  <c:v>2.5844499999999996E-2</c:v>
                </c:pt>
                <c:pt idx="168">
                  <c:v>2.5844499999999996E-2</c:v>
                </c:pt>
                <c:pt idx="169">
                  <c:v>2.5844499999999996E-2</c:v>
                </c:pt>
                <c:pt idx="170">
                  <c:v>2.5844499999999996E-2</c:v>
                </c:pt>
                <c:pt idx="171">
                  <c:v>2.5844499999999996E-2</c:v>
                </c:pt>
                <c:pt idx="172">
                  <c:v>2.5844499999999996E-2</c:v>
                </c:pt>
                <c:pt idx="173">
                  <c:v>2.5844499999999996E-2</c:v>
                </c:pt>
                <c:pt idx="174">
                  <c:v>2.5844499999999996E-2</c:v>
                </c:pt>
                <c:pt idx="175">
                  <c:v>2.5844499999999996E-2</c:v>
                </c:pt>
                <c:pt idx="176">
                  <c:v>2.5844499999999996E-2</c:v>
                </c:pt>
                <c:pt idx="177">
                  <c:v>2.5844499999999996E-2</c:v>
                </c:pt>
                <c:pt idx="178">
                  <c:v>2.5844499999999996E-2</c:v>
                </c:pt>
                <c:pt idx="179">
                  <c:v>2.5844499999999996E-2</c:v>
                </c:pt>
                <c:pt idx="180">
                  <c:v>2.5844499999999996E-2</c:v>
                </c:pt>
                <c:pt idx="181">
                  <c:v>2.5844499999999996E-2</c:v>
                </c:pt>
                <c:pt idx="182">
                  <c:v>2.5844499999999996E-2</c:v>
                </c:pt>
                <c:pt idx="183">
                  <c:v>2.5844499999999996E-2</c:v>
                </c:pt>
                <c:pt idx="184">
                  <c:v>2.5844499999999996E-2</c:v>
                </c:pt>
                <c:pt idx="185">
                  <c:v>2.5844499999999996E-2</c:v>
                </c:pt>
                <c:pt idx="186">
                  <c:v>2.5844499999999996E-2</c:v>
                </c:pt>
                <c:pt idx="187">
                  <c:v>2.5844499999999996E-2</c:v>
                </c:pt>
                <c:pt idx="188">
                  <c:v>2.5844499999999996E-2</c:v>
                </c:pt>
                <c:pt idx="189">
                  <c:v>2.5844499999999996E-2</c:v>
                </c:pt>
                <c:pt idx="190">
                  <c:v>2.5844499999999996E-2</c:v>
                </c:pt>
                <c:pt idx="191">
                  <c:v>2.5844499999999996E-2</c:v>
                </c:pt>
                <c:pt idx="192">
                  <c:v>2.5844499999999996E-2</c:v>
                </c:pt>
                <c:pt idx="193">
                  <c:v>2.5844499999999996E-2</c:v>
                </c:pt>
                <c:pt idx="194">
                  <c:v>2.5844499999999996E-2</c:v>
                </c:pt>
                <c:pt idx="195">
                  <c:v>2.5844499999999996E-2</c:v>
                </c:pt>
                <c:pt idx="196">
                  <c:v>2.5844499999999996E-2</c:v>
                </c:pt>
                <c:pt idx="197">
                  <c:v>2.5844499999999996E-2</c:v>
                </c:pt>
                <c:pt idx="198">
                  <c:v>2.5844499999999996E-2</c:v>
                </c:pt>
                <c:pt idx="199">
                  <c:v>2.5844499999999996E-2</c:v>
                </c:pt>
                <c:pt idx="200">
                  <c:v>2.5844499999999996E-2</c:v>
                </c:pt>
                <c:pt idx="201">
                  <c:v>2.5844499999999996E-2</c:v>
                </c:pt>
                <c:pt idx="202">
                  <c:v>2.5844499999999996E-2</c:v>
                </c:pt>
                <c:pt idx="203">
                  <c:v>2.5844499999999996E-2</c:v>
                </c:pt>
                <c:pt idx="204">
                  <c:v>2.5844499999999996E-2</c:v>
                </c:pt>
                <c:pt idx="205">
                  <c:v>2.5844499999999996E-2</c:v>
                </c:pt>
                <c:pt idx="206">
                  <c:v>2.5844499999999996E-2</c:v>
                </c:pt>
                <c:pt idx="207">
                  <c:v>2.5844499999999996E-2</c:v>
                </c:pt>
                <c:pt idx="208">
                  <c:v>2.5844499999999996E-2</c:v>
                </c:pt>
                <c:pt idx="209">
                  <c:v>2.5844499999999996E-2</c:v>
                </c:pt>
                <c:pt idx="210">
                  <c:v>2.5844499999999996E-2</c:v>
                </c:pt>
                <c:pt idx="211">
                  <c:v>2.5844499999999996E-2</c:v>
                </c:pt>
                <c:pt idx="212">
                  <c:v>2.5844499999999996E-2</c:v>
                </c:pt>
                <c:pt idx="213">
                  <c:v>2.5844499999999996E-2</c:v>
                </c:pt>
                <c:pt idx="214">
                  <c:v>2.5844499999999996E-2</c:v>
                </c:pt>
                <c:pt idx="215">
                  <c:v>2.5844499999999996E-2</c:v>
                </c:pt>
                <c:pt idx="216">
                  <c:v>2.5844499999999996E-2</c:v>
                </c:pt>
                <c:pt idx="217">
                  <c:v>2.5844499999999996E-2</c:v>
                </c:pt>
                <c:pt idx="218">
                  <c:v>2.5844499999999996E-2</c:v>
                </c:pt>
                <c:pt idx="219">
                  <c:v>2.5844499999999996E-2</c:v>
                </c:pt>
                <c:pt idx="220">
                  <c:v>2.5844499999999996E-2</c:v>
                </c:pt>
                <c:pt idx="221">
                  <c:v>2.5844499999999996E-2</c:v>
                </c:pt>
                <c:pt idx="222">
                  <c:v>2.5844499999999996E-2</c:v>
                </c:pt>
                <c:pt idx="223">
                  <c:v>2.5844499999999996E-2</c:v>
                </c:pt>
                <c:pt idx="224">
                  <c:v>2.5844499999999996E-2</c:v>
                </c:pt>
                <c:pt idx="225">
                  <c:v>2.5844499999999996E-2</c:v>
                </c:pt>
                <c:pt idx="226">
                  <c:v>2.5844499999999996E-2</c:v>
                </c:pt>
                <c:pt idx="227">
                  <c:v>2.5844499999999996E-2</c:v>
                </c:pt>
                <c:pt idx="228">
                  <c:v>2.5844499999999996E-2</c:v>
                </c:pt>
                <c:pt idx="229">
                  <c:v>2.5844499999999996E-2</c:v>
                </c:pt>
                <c:pt idx="230">
                  <c:v>2.5844499999999996E-2</c:v>
                </c:pt>
                <c:pt idx="231">
                  <c:v>2.5844499999999996E-2</c:v>
                </c:pt>
                <c:pt idx="232">
                  <c:v>2.5844499999999996E-2</c:v>
                </c:pt>
                <c:pt idx="233">
                  <c:v>2.5844499999999996E-2</c:v>
                </c:pt>
                <c:pt idx="234">
                  <c:v>2.5844499999999996E-2</c:v>
                </c:pt>
                <c:pt idx="235">
                  <c:v>2.5844499999999996E-2</c:v>
                </c:pt>
                <c:pt idx="236">
                  <c:v>2.5844499999999996E-2</c:v>
                </c:pt>
                <c:pt idx="237">
                  <c:v>2.5844499999999996E-2</c:v>
                </c:pt>
                <c:pt idx="238">
                  <c:v>2.5844499999999996E-2</c:v>
                </c:pt>
                <c:pt idx="239">
                  <c:v>2.5844499999999996E-2</c:v>
                </c:pt>
                <c:pt idx="240">
                  <c:v>2.5844499999999996E-2</c:v>
                </c:pt>
                <c:pt idx="241">
                  <c:v>2.5844499999999996E-2</c:v>
                </c:pt>
                <c:pt idx="242">
                  <c:v>2.5844499999999996E-2</c:v>
                </c:pt>
                <c:pt idx="243">
                  <c:v>2.5844499999999996E-2</c:v>
                </c:pt>
                <c:pt idx="244">
                  <c:v>2.5844499999999996E-2</c:v>
                </c:pt>
                <c:pt idx="245">
                  <c:v>2.5844499999999996E-2</c:v>
                </c:pt>
                <c:pt idx="246">
                  <c:v>2.5844499999999996E-2</c:v>
                </c:pt>
                <c:pt idx="247">
                  <c:v>2.5844499999999996E-2</c:v>
                </c:pt>
                <c:pt idx="248">
                  <c:v>2.5844499999999996E-2</c:v>
                </c:pt>
                <c:pt idx="249">
                  <c:v>2.5844499999999996E-2</c:v>
                </c:pt>
                <c:pt idx="250">
                  <c:v>2.5844499999999996E-2</c:v>
                </c:pt>
                <c:pt idx="251">
                  <c:v>2.5844499999999996E-2</c:v>
                </c:pt>
                <c:pt idx="252">
                  <c:v>2.5844499999999996E-2</c:v>
                </c:pt>
                <c:pt idx="253">
                  <c:v>2.5844499999999996E-2</c:v>
                </c:pt>
                <c:pt idx="254">
                  <c:v>2.5844499999999996E-2</c:v>
                </c:pt>
                <c:pt idx="255">
                  <c:v>1.5875E-2</c:v>
                </c:pt>
                <c:pt idx="256">
                  <c:v>1.5875E-2</c:v>
                </c:pt>
                <c:pt idx="257">
                  <c:v>1.5875E-2</c:v>
                </c:pt>
                <c:pt idx="258">
                  <c:v>1.5875E-2</c:v>
                </c:pt>
                <c:pt idx="259">
                  <c:v>1.5875E-2</c:v>
                </c:pt>
                <c:pt idx="260">
                  <c:v>1.5875E-2</c:v>
                </c:pt>
                <c:pt idx="261">
                  <c:v>1.5875E-2</c:v>
                </c:pt>
                <c:pt idx="262">
                  <c:v>1.5875E-2</c:v>
                </c:pt>
                <c:pt idx="263">
                  <c:v>1.5875E-2</c:v>
                </c:pt>
                <c:pt idx="264">
                  <c:v>1.5875E-2</c:v>
                </c:pt>
                <c:pt idx="265">
                  <c:v>1.5875E-2</c:v>
                </c:pt>
                <c:pt idx="266">
                  <c:v>1.5875E-2</c:v>
                </c:pt>
                <c:pt idx="267">
                  <c:v>1.5875E-2</c:v>
                </c:pt>
                <c:pt idx="268">
                  <c:v>1.5875E-2</c:v>
                </c:pt>
                <c:pt idx="269">
                  <c:v>1.5875E-2</c:v>
                </c:pt>
                <c:pt idx="270">
                  <c:v>1.5875E-2</c:v>
                </c:pt>
                <c:pt idx="271">
                  <c:v>1.5875E-2</c:v>
                </c:pt>
                <c:pt idx="272">
                  <c:v>1.5875E-2</c:v>
                </c:pt>
                <c:pt idx="273">
                  <c:v>1.5875E-2</c:v>
                </c:pt>
                <c:pt idx="274">
                  <c:v>1.5875E-2</c:v>
                </c:pt>
                <c:pt idx="275">
                  <c:v>2.5844499999999996E-2</c:v>
                </c:pt>
                <c:pt idx="276">
                  <c:v>2.5844499999999996E-2</c:v>
                </c:pt>
                <c:pt idx="277">
                  <c:v>2.5844499999999996E-2</c:v>
                </c:pt>
                <c:pt idx="278">
                  <c:v>2.5844499999999996E-2</c:v>
                </c:pt>
                <c:pt idx="279">
                  <c:v>2.5844499999999996E-2</c:v>
                </c:pt>
                <c:pt idx="280">
                  <c:v>2.5844499999999996E-2</c:v>
                </c:pt>
                <c:pt idx="281">
                  <c:v>2.5844499999999996E-2</c:v>
                </c:pt>
                <c:pt idx="282">
                  <c:v>2.5844499999999996E-2</c:v>
                </c:pt>
                <c:pt idx="283">
                  <c:v>2.5844499999999996E-2</c:v>
                </c:pt>
                <c:pt idx="284">
                  <c:v>2.5844499999999996E-2</c:v>
                </c:pt>
                <c:pt idx="285">
                  <c:v>2.5844499999999996E-2</c:v>
                </c:pt>
                <c:pt idx="286">
                  <c:v>2.5844499999999996E-2</c:v>
                </c:pt>
                <c:pt idx="287">
                  <c:v>2.5844499999999996E-2</c:v>
                </c:pt>
                <c:pt idx="288">
                  <c:v>2.5844499999999996E-2</c:v>
                </c:pt>
                <c:pt idx="289">
                  <c:v>2.5844499999999996E-2</c:v>
                </c:pt>
                <c:pt idx="290">
                  <c:v>2.5844499999999996E-2</c:v>
                </c:pt>
                <c:pt idx="291">
                  <c:v>2.5844499999999996E-2</c:v>
                </c:pt>
                <c:pt idx="292">
                  <c:v>2.5844499999999996E-2</c:v>
                </c:pt>
                <c:pt idx="293">
                  <c:v>2.5844499999999996E-2</c:v>
                </c:pt>
                <c:pt idx="294">
                  <c:v>2.5844499999999996E-2</c:v>
                </c:pt>
                <c:pt idx="295">
                  <c:v>2.5844499999999996E-2</c:v>
                </c:pt>
                <c:pt idx="296">
                  <c:v>2.5844499999999996E-2</c:v>
                </c:pt>
                <c:pt idx="297">
                  <c:v>2.5844499999999996E-2</c:v>
                </c:pt>
                <c:pt idx="298">
                  <c:v>2.5844499999999996E-2</c:v>
                </c:pt>
                <c:pt idx="299">
                  <c:v>2.5844499999999996E-2</c:v>
                </c:pt>
                <c:pt idx="300">
                  <c:v>2.5844499999999996E-2</c:v>
                </c:pt>
                <c:pt idx="301">
                  <c:v>4.0004999999999999E-2</c:v>
                </c:pt>
                <c:pt idx="302">
                  <c:v>4.0004999999999999E-2</c:v>
                </c:pt>
                <c:pt idx="303">
                  <c:v>4.0004999999999999E-2</c:v>
                </c:pt>
                <c:pt idx="304">
                  <c:v>4.0004999999999999E-2</c:v>
                </c:pt>
                <c:pt idx="305">
                  <c:v>4.0004999999999999E-2</c:v>
                </c:pt>
                <c:pt idx="306">
                  <c:v>4.0004999999999999E-2</c:v>
                </c:pt>
                <c:pt idx="307">
                  <c:v>2.6034999999999996E-2</c:v>
                </c:pt>
                <c:pt idx="308">
                  <c:v>2.6034999999999996E-2</c:v>
                </c:pt>
                <c:pt idx="309">
                  <c:v>2.6034999999999996E-2</c:v>
                </c:pt>
                <c:pt idx="310">
                  <c:v>2.6034999999999996E-2</c:v>
                </c:pt>
                <c:pt idx="311">
                  <c:v>2.6034999999999996E-2</c:v>
                </c:pt>
                <c:pt idx="312">
                  <c:v>2.6034999999999996E-2</c:v>
                </c:pt>
                <c:pt idx="313">
                  <c:v>2.6034999999999996E-2</c:v>
                </c:pt>
                <c:pt idx="314">
                  <c:v>2.6034999999999996E-2</c:v>
                </c:pt>
                <c:pt idx="315">
                  <c:v>2.6034999999999996E-2</c:v>
                </c:pt>
                <c:pt idx="316">
                  <c:v>2.6034999999999996E-2</c:v>
                </c:pt>
                <c:pt idx="317">
                  <c:v>2.6034999999999996E-2</c:v>
                </c:pt>
                <c:pt idx="318">
                  <c:v>2.6034999999999996E-2</c:v>
                </c:pt>
                <c:pt idx="319">
                  <c:v>2.6034999999999996E-2</c:v>
                </c:pt>
                <c:pt idx="320">
                  <c:v>2.6034999999999996E-2</c:v>
                </c:pt>
                <c:pt idx="321">
                  <c:v>2.6034999999999996E-2</c:v>
                </c:pt>
                <c:pt idx="322">
                  <c:v>2.6034999999999996E-2</c:v>
                </c:pt>
                <c:pt idx="323">
                  <c:v>2.6034999999999996E-2</c:v>
                </c:pt>
                <c:pt idx="324">
                  <c:v>2.6034999999999996E-2</c:v>
                </c:pt>
                <c:pt idx="325">
                  <c:v>2.6034999999999996E-2</c:v>
                </c:pt>
                <c:pt idx="326">
                  <c:v>2.6034999999999996E-2</c:v>
                </c:pt>
                <c:pt idx="327">
                  <c:v>2.6034999999999996E-2</c:v>
                </c:pt>
                <c:pt idx="328">
                  <c:v>2.6034999999999996E-2</c:v>
                </c:pt>
                <c:pt idx="329">
                  <c:v>2.6034999999999996E-2</c:v>
                </c:pt>
                <c:pt idx="330">
                  <c:v>2.6034999999999996E-2</c:v>
                </c:pt>
                <c:pt idx="331">
                  <c:v>2.6034999999999996E-2</c:v>
                </c:pt>
                <c:pt idx="332">
                  <c:v>4.2417999999999997E-2</c:v>
                </c:pt>
                <c:pt idx="333">
                  <c:v>4.2417999999999997E-2</c:v>
                </c:pt>
                <c:pt idx="334">
                  <c:v>4.2417999999999997E-2</c:v>
                </c:pt>
                <c:pt idx="335">
                  <c:v>4.2417999999999997E-2</c:v>
                </c:pt>
                <c:pt idx="336">
                  <c:v>4.2417999999999997E-2</c:v>
                </c:pt>
                <c:pt idx="337">
                  <c:v>4.2417999999999997E-2</c:v>
                </c:pt>
                <c:pt idx="338">
                  <c:v>4.2417999999999997E-2</c:v>
                </c:pt>
                <c:pt idx="339">
                  <c:v>4.2417999999999997E-2</c:v>
                </c:pt>
                <c:pt idx="340">
                  <c:v>4.2417999999999997E-2</c:v>
                </c:pt>
                <c:pt idx="341">
                  <c:v>4.2417999999999997E-2</c:v>
                </c:pt>
                <c:pt idx="342">
                  <c:v>4.2417999999999997E-2</c:v>
                </c:pt>
                <c:pt idx="343">
                  <c:v>4.2417999999999997E-2</c:v>
                </c:pt>
                <c:pt idx="344">
                  <c:v>3.0543500000000001E-2</c:v>
                </c:pt>
                <c:pt idx="345">
                  <c:v>3.0543500000000001E-2</c:v>
                </c:pt>
                <c:pt idx="346">
                  <c:v>3.0543500000000001E-2</c:v>
                </c:pt>
                <c:pt idx="347">
                  <c:v>3.0543500000000001E-2</c:v>
                </c:pt>
                <c:pt idx="348">
                  <c:v>3.0543500000000001E-2</c:v>
                </c:pt>
                <c:pt idx="349">
                  <c:v>3.0543500000000001E-2</c:v>
                </c:pt>
                <c:pt idx="350">
                  <c:v>3.0543500000000001E-2</c:v>
                </c:pt>
                <c:pt idx="351">
                  <c:v>3.0543500000000001E-2</c:v>
                </c:pt>
                <c:pt idx="352">
                  <c:v>3.0543500000000001E-2</c:v>
                </c:pt>
                <c:pt idx="353">
                  <c:v>3.0543500000000001E-2</c:v>
                </c:pt>
                <c:pt idx="354">
                  <c:v>3.0543500000000001E-2</c:v>
                </c:pt>
                <c:pt idx="355">
                  <c:v>3.0543500000000001E-2</c:v>
                </c:pt>
                <c:pt idx="356">
                  <c:v>3.0543500000000001E-2</c:v>
                </c:pt>
                <c:pt idx="357">
                  <c:v>3.0543500000000001E-2</c:v>
                </c:pt>
                <c:pt idx="358">
                  <c:v>3.0543500000000001E-2</c:v>
                </c:pt>
                <c:pt idx="359">
                  <c:v>3.0543500000000001E-2</c:v>
                </c:pt>
                <c:pt idx="360">
                  <c:v>3.0543500000000001E-2</c:v>
                </c:pt>
                <c:pt idx="361">
                  <c:v>3.0543500000000001E-2</c:v>
                </c:pt>
                <c:pt idx="362">
                  <c:v>3.0543500000000001E-2</c:v>
                </c:pt>
                <c:pt idx="363">
                  <c:v>3.0543500000000001E-2</c:v>
                </c:pt>
                <c:pt idx="364">
                  <c:v>3.0543500000000001E-2</c:v>
                </c:pt>
                <c:pt idx="365">
                  <c:v>3.0543500000000001E-2</c:v>
                </c:pt>
                <c:pt idx="366">
                  <c:v>3.0543500000000001E-2</c:v>
                </c:pt>
                <c:pt idx="367">
                  <c:v>3.0543500000000001E-2</c:v>
                </c:pt>
                <c:pt idx="368">
                  <c:v>3.0543500000000001E-2</c:v>
                </c:pt>
                <c:pt idx="369">
                  <c:v>3.0543500000000001E-2</c:v>
                </c:pt>
                <c:pt idx="370">
                  <c:v>3.0543500000000001E-2</c:v>
                </c:pt>
                <c:pt idx="371">
                  <c:v>3.0543500000000001E-2</c:v>
                </c:pt>
                <c:pt idx="372">
                  <c:v>3.0543500000000001E-2</c:v>
                </c:pt>
                <c:pt idx="373">
                  <c:v>3.0543500000000001E-2</c:v>
                </c:pt>
                <c:pt idx="374">
                  <c:v>3.0543500000000001E-2</c:v>
                </c:pt>
                <c:pt idx="375">
                  <c:v>2.48285E-2</c:v>
                </c:pt>
                <c:pt idx="376">
                  <c:v>1.37795E-2</c:v>
                </c:pt>
                <c:pt idx="377">
                  <c:v>1.37795E-2</c:v>
                </c:pt>
                <c:pt idx="378">
                  <c:v>1.37795E-2</c:v>
                </c:pt>
                <c:pt idx="379">
                  <c:v>1.37795E-2</c:v>
                </c:pt>
                <c:pt idx="380">
                  <c:v>1.37795E-2</c:v>
                </c:pt>
                <c:pt idx="381">
                  <c:v>1.37795E-2</c:v>
                </c:pt>
                <c:pt idx="382">
                  <c:v>1.37795E-2</c:v>
                </c:pt>
                <c:pt idx="383">
                  <c:v>1.37795E-2</c:v>
                </c:pt>
                <c:pt idx="384">
                  <c:v>1.37795E-2</c:v>
                </c:pt>
                <c:pt idx="385">
                  <c:v>1.37795E-2</c:v>
                </c:pt>
                <c:pt idx="386">
                  <c:v>1.37795E-2</c:v>
                </c:pt>
                <c:pt idx="387">
                  <c:v>1.37795E-2</c:v>
                </c:pt>
                <c:pt idx="388">
                  <c:v>5.842E-3</c:v>
                </c:pt>
                <c:pt idx="389">
                  <c:v>5.842E-3</c:v>
                </c:pt>
                <c:pt idx="390">
                  <c:v>5.842E-3</c:v>
                </c:pt>
                <c:pt idx="391">
                  <c:v>5.842E-3</c:v>
                </c:pt>
                <c:pt idx="392">
                  <c:v>5.842E-3</c:v>
                </c:pt>
                <c:pt idx="393">
                  <c:v>5.842E-3</c:v>
                </c:pt>
                <c:pt idx="394">
                  <c:v>5.842E-3</c:v>
                </c:pt>
                <c:pt idx="395">
                  <c:v>5.842E-3</c:v>
                </c:pt>
                <c:pt idx="396">
                  <c:v>5.842E-3</c:v>
                </c:pt>
                <c:pt idx="397">
                  <c:v>1.4859000000000001E-2</c:v>
                </c:pt>
                <c:pt idx="398">
                  <c:v>1.4859000000000001E-2</c:v>
                </c:pt>
                <c:pt idx="399">
                  <c:v>1.4859000000000001E-2</c:v>
                </c:pt>
                <c:pt idx="400">
                  <c:v>1.4859000000000001E-2</c:v>
                </c:pt>
                <c:pt idx="401">
                  <c:v>1.4859000000000001E-2</c:v>
                </c:pt>
                <c:pt idx="402">
                  <c:v>1.4859000000000001E-2</c:v>
                </c:pt>
                <c:pt idx="403">
                  <c:v>1.4859000000000001E-2</c:v>
                </c:pt>
                <c:pt idx="404">
                  <c:v>1.4859000000000001E-2</c:v>
                </c:pt>
                <c:pt idx="405">
                  <c:v>1.4859000000000001E-2</c:v>
                </c:pt>
                <c:pt idx="406">
                  <c:v>1.4859000000000001E-2</c:v>
                </c:pt>
                <c:pt idx="407">
                  <c:v>1.4859000000000001E-2</c:v>
                </c:pt>
                <c:pt idx="408">
                  <c:v>1.4859000000000001E-2</c:v>
                </c:pt>
                <c:pt idx="409">
                  <c:v>1.4859000000000001E-2</c:v>
                </c:pt>
                <c:pt idx="410">
                  <c:v>2.0319999999999998E-2</c:v>
                </c:pt>
                <c:pt idx="411">
                  <c:v>2.3621999999999997E-2</c:v>
                </c:pt>
                <c:pt idx="412">
                  <c:v>2.3621999999999997E-2</c:v>
                </c:pt>
                <c:pt idx="413">
                  <c:v>1.4731999999999999E-2</c:v>
                </c:pt>
                <c:pt idx="414">
                  <c:v>1.4731999999999999E-2</c:v>
                </c:pt>
                <c:pt idx="415">
                  <c:v>1.4731999999999999E-2</c:v>
                </c:pt>
                <c:pt idx="416">
                  <c:v>1.4731999999999999E-2</c:v>
                </c:pt>
                <c:pt idx="417">
                  <c:v>1.4731999999999999E-2</c:v>
                </c:pt>
                <c:pt idx="418">
                  <c:v>1.8287999999999999E-2</c:v>
                </c:pt>
                <c:pt idx="419">
                  <c:v>1.8287999999999999E-2</c:v>
                </c:pt>
                <c:pt idx="420">
                  <c:v>1.8287999999999999E-2</c:v>
                </c:pt>
                <c:pt idx="421">
                  <c:v>1.8287999999999999E-2</c:v>
                </c:pt>
                <c:pt idx="422">
                  <c:v>1.8287999999999999E-2</c:v>
                </c:pt>
                <c:pt idx="423">
                  <c:v>1.8287999999999999E-2</c:v>
                </c:pt>
                <c:pt idx="424">
                  <c:v>1.8287999999999999E-2</c:v>
                </c:pt>
                <c:pt idx="425">
                  <c:v>1.8287999999999999E-2</c:v>
                </c:pt>
                <c:pt idx="426">
                  <c:v>1.8287999999999999E-2</c:v>
                </c:pt>
                <c:pt idx="427">
                  <c:v>1.8287999999999999E-2</c:v>
                </c:pt>
                <c:pt idx="428">
                  <c:v>1.8287999999999999E-2</c:v>
                </c:pt>
                <c:pt idx="429">
                  <c:v>1.8287999999999999E-2</c:v>
                </c:pt>
                <c:pt idx="430">
                  <c:v>1.8287999999999999E-2</c:v>
                </c:pt>
                <c:pt idx="431">
                  <c:v>1.8287999999999999E-2</c:v>
                </c:pt>
                <c:pt idx="432">
                  <c:v>1.8287999999999999E-2</c:v>
                </c:pt>
                <c:pt idx="433">
                  <c:v>1.8287999999999999E-2</c:v>
                </c:pt>
                <c:pt idx="434">
                  <c:v>1.8287999999999999E-2</c:v>
                </c:pt>
                <c:pt idx="435">
                  <c:v>1.8287999999999999E-2</c:v>
                </c:pt>
                <c:pt idx="436">
                  <c:v>1.8287999999999999E-2</c:v>
                </c:pt>
                <c:pt idx="437">
                  <c:v>1.8287999999999999E-2</c:v>
                </c:pt>
                <c:pt idx="438">
                  <c:v>1.8287999999999999E-2</c:v>
                </c:pt>
                <c:pt idx="439">
                  <c:v>1.8287999999999999E-2</c:v>
                </c:pt>
                <c:pt idx="440">
                  <c:v>1.8287999999999999E-2</c:v>
                </c:pt>
                <c:pt idx="441">
                  <c:v>1.8287999999999999E-2</c:v>
                </c:pt>
                <c:pt idx="442">
                  <c:v>1.8287999999999999E-2</c:v>
                </c:pt>
                <c:pt idx="443">
                  <c:v>1.8287999999999999E-2</c:v>
                </c:pt>
                <c:pt idx="444">
                  <c:v>1.8287999999999999E-2</c:v>
                </c:pt>
                <c:pt idx="445">
                  <c:v>1.8287999999999999E-2</c:v>
                </c:pt>
                <c:pt idx="446">
                  <c:v>1.8287999999999999E-2</c:v>
                </c:pt>
                <c:pt idx="447">
                  <c:v>1.8287999999999999E-2</c:v>
                </c:pt>
                <c:pt idx="448">
                  <c:v>1.8287999999999999E-2</c:v>
                </c:pt>
                <c:pt idx="449">
                  <c:v>1.8287999999999999E-2</c:v>
                </c:pt>
                <c:pt idx="450">
                  <c:v>1.8287999999999999E-2</c:v>
                </c:pt>
                <c:pt idx="451">
                  <c:v>1.8287999999999999E-2</c:v>
                </c:pt>
                <c:pt idx="452">
                  <c:v>1.8287999999999999E-2</c:v>
                </c:pt>
                <c:pt idx="453">
                  <c:v>1.8287999999999999E-2</c:v>
                </c:pt>
                <c:pt idx="454">
                  <c:v>1.8287999999999999E-2</c:v>
                </c:pt>
                <c:pt idx="455">
                  <c:v>1.8287999999999999E-2</c:v>
                </c:pt>
                <c:pt idx="456">
                  <c:v>1.8287999999999999E-2</c:v>
                </c:pt>
                <c:pt idx="457">
                  <c:v>1.8287999999999999E-2</c:v>
                </c:pt>
                <c:pt idx="458">
                  <c:v>1.8287999999999999E-2</c:v>
                </c:pt>
                <c:pt idx="459">
                  <c:v>1.8287999999999999E-2</c:v>
                </c:pt>
                <c:pt idx="460">
                  <c:v>1.8287999999999999E-2</c:v>
                </c:pt>
                <c:pt idx="461">
                  <c:v>1.8287999999999999E-2</c:v>
                </c:pt>
                <c:pt idx="462">
                  <c:v>1.8287999999999999E-2</c:v>
                </c:pt>
                <c:pt idx="463">
                  <c:v>1.8287999999999999E-2</c:v>
                </c:pt>
                <c:pt idx="464">
                  <c:v>1.8287999999999999E-2</c:v>
                </c:pt>
                <c:pt idx="465">
                  <c:v>1.8287999999999999E-2</c:v>
                </c:pt>
                <c:pt idx="466">
                  <c:v>1.8287999999999999E-2</c:v>
                </c:pt>
                <c:pt idx="467">
                  <c:v>1.8287999999999999E-2</c:v>
                </c:pt>
                <c:pt idx="468">
                  <c:v>1.8287999999999999E-2</c:v>
                </c:pt>
                <c:pt idx="469">
                  <c:v>1.8287999999999999E-2</c:v>
                </c:pt>
                <c:pt idx="470">
                  <c:v>1.8287999999999999E-2</c:v>
                </c:pt>
                <c:pt idx="471">
                  <c:v>1.8287999999999999E-2</c:v>
                </c:pt>
                <c:pt idx="472">
                  <c:v>1.8287999999999999E-2</c:v>
                </c:pt>
                <c:pt idx="473">
                  <c:v>1.8287999999999999E-2</c:v>
                </c:pt>
                <c:pt idx="474">
                  <c:v>1.8287999999999999E-2</c:v>
                </c:pt>
                <c:pt idx="475">
                  <c:v>1.8287999999999999E-2</c:v>
                </c:pt>
                <c:pt idx="476">
                  <c:v>1.8287999999999999E-2</c:v>
                </c:pt>
                <c:pt idx="477">
                  <c:v>1.8287999999999999E-2</c:v>
                </c:pt>
                <c:pt idx="478">
                  <c:v>1.8287999999999999E-2</c:v>
                </c:pt>
                <c:pt idx="479">
                  <c:v>1.8287999999999999E-2</c:v>
                </c:pt>
                <c:pt idx="480">
                  <c:v>1.8287999999999999E-2</c:v>
                </c:pt>
                <c:pt idx="481">
                  <c:v>1.8287999999999999E-2</c:v>
                </c:pt>
                <c:pt idx="482">
                  <c:v>1.8287999999999999E-2</c:v>
                </c:pt>
                <c:pt idx="483">
                  <c:v>1.8287999999999999E-2</c:v>
                </c:pt>
                <c:pt idx="484">
                  <c:v>1.8287999999999999E-2</c:v>
                </c:pt>
                <c:pt idx="485">
                  <c:v>1.8287999999999999E-2</c:v>
                </c:pt>
                <c:pt idx="486">
                  <c:v>1.8287999999999999E-2</c:v>
                </c:pt>
                <c:pt idx="487">
                  <c:v>1.8287999999999999E-2</c:v>
                </c:pt>
                <c:pt idx="488">
                  <c:v>1.8287999999999999E-2</c:v>
                </c:pt>
                <c:pt idx="489">
                  <c:v>1.8287999999999999E-2</c:v>
                </c:pt>
                <c:pt idx="490">
                  <c:v>1.8287999999999999E-2</c:v>
                </c:pt>
                <c:pt idx="491">
                  <c:v>1.8287999999999999E-2</c:v>
                </c:pt>
                <c:pt idx="492">
                  <c:v>1.8287999999999999E-2</c:v>
                </c:pt>
                <c:pt idx="493">
                  <c:v>1.8287999999999999E-2</c:v>
                </c:pt>
                <c:pt idx="494">
                  <c:v>1.8287999999999999E-2</c:v>
                </c:pt>
                <c:pt idx="495">
                  <c:v>1.8287999999999999E-2</c:v>
                </c:pt>
                <c:pt idx="496">
                  <c:v>1.8287999999999999E-2</c:v>
                </c:pt>
                <c:pt idx="497">
                  <c:v>1.8287999999999999E-2</c:v>
                </c:pt>
                <c:pt idx="498">
                  <c:v>1.8287999999999999E-2</c:v>
                </c:pt>
                <c:pt idx="499">
                  <c:v>1.8287999999999999E-2</c:v>
                </c:pt>
                <c:pt idx="500">
                  <c:v>1.8287999999999999E-2</c:v>
                </c:pt>
                <c:pt idx="501">
                  <c:v>1.8287999999999999E-2</c:v>
                </c:pt>
                <c:pt idx="502">
                  <c:v>1.8287999999999999E-2</c:v>
                </c:pt>
                <c:pt idx="503">
                  <c:v>1.8287999999999999E-2</c:v>
                </c:pt>
                <c:pt idx="504">
                  <c:v>1.8287999999999999E-2</c:v>
                </c:pt>
                <c:pt idx="505">
                  <c:v>1.8287999999999999E-2</c:v>
                </c:pt>
                <c:pt idx="506">
                  <c:v>1.8287999999999999E-2</c:v>
                </c:pt>
                <c:pt idx="507">
                  <c:v>1.8287999999999999E-2</c:v>
                </c:pt>
                <c:pt idx="508">
                  <c:v>1.8287999999999999E-2</c:v>
                </c:pt>
                <c:pt idx="509">
                  <c:v>1.8287999999999999E-2</c:v>
                </c:pt>
                <c:pt idx="510">
                  <c:v>1.8287999999999999E-2</c:v>
                </c:pt>
                <c:pt idx="511">
                  <c:v>1.8287999999999999E-2</c:v>
                </c:pt>
                <c:pt idx="512">
                  <c:v>1.8287999999999999E-2</c:v>
                </c:pt>
                <c:pt idx="513">
                  <c:v>1.8287999999999999E-2</c:v>
                </c:pt>
                <c:pt idx="514">
                  <c:v>1.5875E-2</c:v>
                </c:pt>
                <c:pt idx="515">
                  <c:v>1.5875E-2</c:v>
                </c:pt>
                <c:pt idx="516">
                  <c:v>1.5875E-2</c:v>
                </c:pt>
                <c:pt idx="517">
                  <c:v>1.5875E-2</c:v>
                </c:pt>
                <c:pt idx="518">
                  <c:v>1.5875E-2</c:v>
                </c:pt>
                <c:pt idx="519">
                  <c:v>1.5875E-2</c:v>
                </c:pt>
                <c:pt idx="520">
                  <c:v>1.5875E-2</c:v>
                </c:pt>
                <c:pt idx="521">
                  <c:v>1.5875E-2</c:v>
                </c:pt>
                <c:pt idx="522">
                  <c:v>1.5875E-2</c:v>
                </c:pt>
                <c:pt idx="523">
                  <c:v>1.5875E-2</c:v>
                </c:pt>
                <c:pt idx="524">
                  <c:v>1.5875E-2</c:v>
                </c:pt>
                <c:pt idx="525">
                  <c:v>1.5875E-2</c:v>
                </c:pt>
                <c:pt idx="526">
                  <c:v>1.5875E-2</c:v>
                </c:pt>
                <c:pt idx="527">
                  <c:v>1.5875E-2</c:v>
                </c:pt>
                <c:pt idx="528">
                  <c:v>1.5875E-2</c:v>
                </c:pt>
                <c:pt idx="529">
                  <c:v>1.5875E-2</c:v>
                </c:pt>
                <c:pt idx="530">
                  <c:v>1.5875E-2</c:v>
                </c:pt>
                <c:pt idx="531">
                  <c:v>1.5875E-2</c:v>
                </c:pt>
                <c:pt idx="532">
                  <c:v>1.5875E-2</c:v>
                </c:pt>
                <c:pt idx="533">
                  <c:v>1.5875E-2</c:v>
                </c:pt>
                <c:pt idx="534">
                  <c:v>1.5875E-2</c:v>
                </c:pt>
                <c:pt idx="535">
                  <c:v>1.5875E-2</c:v>
                </c:pt>
                <c:pt idx="536">
                  <c:v>1.5875E-2</c:v>
                </c:pt>
                <c:pt idx="537">
                  <c:v>1.5875E-2</c:v>
                </c:pt>
                <c:pt idx="538">
                  <c:v>1.5875E-2</c:v>
                </c:pt>
                <c:pt idx="539">
                  <c:v>1.5875E-2</c:v>
                </c:pt>
                <c:pt idx="540">
                  <c:v>1.5875E-2</c:v>
                </c:pt>
                <c:pt idx="541">
                  <c:v>1.5875E-2</c:v>
                </c:pt>
                <c:pt idx="542">
                  <c:v>1.5875E-2</c:v>
                </c:pt>
                <c:pt idx="543">
                  <c:v>1.5875E-2</c:v>
                </c:pt>
                <c:pt idx="544">
                  <c:v>1.5875E-2</c:v>
                </c:pt>
                <c:pt idx="545">
                  <c:v>1.5875E-2</c:v>
                </c:pt>
                <c:pt idx="546">
                  <c:v>1.5875E-2</c:v>
                </c:pt>
                <c:pt idx="547">
                  <c:v>1.5875E-2</c:v>
                </c:pt>
                <c:pt idx="548">
                  <c:v>1.5875E-2</c:v>
                </c:pt>
                <c:pt idx="549">
                  <c:v>1.5875E-2</c:v>
                </c:pt>
                <c:pt idx="550">
                  <c:v>1.5875E-2</c:v>
                </c:pt>
                <c:pt idx="551">
                  <c:v>1.5875E-2</c:v>
                </c:pt>
                <c:pt idx="552">
                  <c:v>1.5875E-2</c:v>
                </c:pt>
                <c:pt idx="553">
                  <c:v>1.5875E-2</c:v>
                </c:pt>
                <c:pt idx="554">
                  <c:v>1.5875E-2</c:v>
                </c:pt>
                <c:pt idx="555">
                  <c:v>1.5875E-2</c:v>
                </c:pt>
                <c:pt idx="556">
                  <c:v>1.5875E-2</c:v>
                </c:pt>
                <c:pt idx="557">
                  <c:v>1.5875E-2</c:v>
                </c:pt>
                <c:pt idx="558">
                  <c:v>1.5875E-2</c:v>
                </c:pt>
                <c:pt idx="559">
                  <c:v>1.5875E-2</c:v>
                </c:pt>
                <c:pt idx="560">
                  <c:v>1.5875E-2</c:v>
                </c:pt>
                <c:pt idx="561">
                  <c:v>1.5875E-2</c:v>
                </c:pt>
                <c:pt idx="562">
                  <c:v>1.5875E-2</c:v>
                </c:pt>
                <c:pt idx="563">
                  <c:v>1.5875E-2</c:v>
                </c:pt>
                <c:pt idx="564">
                  <c:v>1.5875E-2</c:v>
                </c:pt>
                <c:pt idx="565">
                  <c:v>1.5875E-2</c:v>
                </c:pt>
                <c:pt idx="566">
                  <c:v>1.5875E-2</c:v>
                </c:pt>
                <c:pt idx="567">
                  <c:v>1.5875E-2</c:v>
                </c:pt>
                <c:pt idx="568">
                  <c:v>1.5875E-2</c:v>
                </c:pt>
                <c:pt idx="569">
                  <c:v>1.5875E-2</c:v>
                </c:pt>
                <c:pt idx="570">
                  <c:v>1.5875E-2</c:v>
                </c:pt>
                <c:pt idx="571">
                  <c:v>1.5875E-2</c:v>
                </c:pt>
                <c:pt idx="572">
                  <c:v>1.5875E-2</c:v>
                </c:pt>
                <c:pt idx="573">
                  <c:v>1.5875E-2</c:v>
                </c:pt>
                <c:pt idx="574">
                  <c:v>1.5875E-2</c:v>
                </c:pt>
                <c:pt idx="575">
                  <c:v>1.5875E-2</c:v>
                </c:pt>
                <c:pt idx="576">
                  <c:v>1.5875E-2</c:v>
                </c:pt>
                <c:pt idx="577">
                  <c:v>1.5875E-2</c:v>
                </c:pt>
                <c:pt idx="578">
                  <c:v>1.5875E-2</c:v>
                </c:pt>
                <c:pt idx="579">
                  <c:v>1.5875E-2</c:v>
                </c:pt>
                <c:pt idx="580">
                  <c:v>1.5875E-2</c:v>
                </c:pt>
                <c:pt idx="581">
                  <c:v>1.5875E-2</c:v>
                </c:pt>
                <c:pt idx="582">
                  <c:v>1.5875E-2</c:v>
                </c:pt>
                <c:pt idx="583">
                  <c:v>1.5875E-2</c:v>
                </c:pt>
                <c:pt idx="584">
                  <c:v>1.5875E-2</c:v>
                </c:pt>
                <c:pt idx="585">
                  <c:v>1.5875E-2</c:v>
                </c:pt>
                <c:pt idx="586">
                  <c:v>1.5875E-2</c:v>
                </c:pt>
                <c:pt idx="587">
                  <c:v>1.5875E-2</c:v>
                </c:pt>
                <c:pt idx="588">
                  <c:v>1.5875E-2</c:v>
                </c:pt>
                <c:pt idx="589">
                  <c:v>1.5875E-2</c:v>
                </c:pt>
                <c:pt idx="590">
                  <c:v>1.5875E-2</c:v>
                </c:pt>
                <c:pt idx="591">
                  <c:v>1.5875E-2</c:v>
                </c:pt>
                <c:pt idx="592">
                  <c:v>1.5875E-2</c:v>
                </c:pt>
                <c:pt idx="593">
                  <c:v>1.5875E-2</c:v>
                </c:pt>
                <c:pt idx="594">
                  <c:v>1.5875E-2</c:v>
                </c:pt>
                <c:pt idx="595">
                  <c:v>1.5875E-2</c:v>
                </c:pt>
                <c:pt idx="596">
                  <c:v>1.5875E-2</c:v>
                </c:pt>
                <c:pt idx="597">
                  <c:v>1.5875E-2</c:v>
                </c:pt>
                <c:pt idx="598">
                  <c:v>1.5875E-2</c:v>
                </c:pt>
                <c:pt idx="599">
                  <c:v>1.5875E-2</c:v>
                </c:pt>
                <c:pt idx="600">
                  <c:v>1.5875E-2</c:v>
                </c:pt>
                <c:pt idx="601">
                  <c:v>1.5875E-2</c:v>
                </c:pt>
                <c:pt idx="602">
                  <c:v>1.5875E-2</c:v>
                </c:pt>
                <c:pt idx="603">
                  <c:v>1.5875E-2</c:v>
                </c:pt>
                <c:pt idx="604">
                  <c:v>1.5875E-2</c:v>
                </c:pt>
                <c:pt idx="605">
                  <c:v>1.5875E-2</c:v>
                </c:pt>
                <c:pt idx="606">
                  <c:v>1.5875E-2</c:v>
                </c:pt>
                <c:pt idx="607">
                  <c:v>1.5875E-2</c:v>
                </c:pt>
                <c:pt idx="608">
                  <c:v>1.5875E-2</c:v>
                </c:pt>
                <c:pt idx="609">
                  <c:v>1.5875E-2</c:v>
                </c:pt>
                <c:pt idx="610">
                  <c:v>1.5875E-2</c:v>
                </c:pt>
                <c:pt idx="611">
                  <c:v>1.5875E-2</c:v>
                </c:pt>
                <c:pt idx="612">
                  <c:v>1.5875E-2</c:v>
                </c:pt>
                <c:pt idx="613">
                  <c:v>1.5875E-2</c:v>
                </c:pt>
                <c:pt idx="614">
                  <c:v>1.5875E-2</c:v>
                </c:pt>
                <c:pt idx="615">
                  <c:v>1.5875E-2</c:v>
                </c:pt>
                <c:pt idx="616">
                  <c:v>1.5875E-2</c:v>
                </c:pt>
                <c:pt idx="617">
                  <c:v>1.5875E-2</c:v>
                </c:pt>
                <c:pt idx="618">
                  <c:v>1.5875E-2</c:v>
                </c:pt>
                <c:pt idx="619">
                  <c:v>1.5875E-2</c:v>
                </c:pt>
                <c:pt idx="620">
                  <c:v>1.5875E-2</c:v>
                </c:pt>
                <c:pt idx="621">
                  <c:v>1.5875E-2</c:v>
                </c:pt>
                <c:pt idx="622">
                  <c:v>1.5875E-2</c:v>
                </c:pt>
                <c:pt idx="623">
                  <c:v>1.5875E-2</c:v>
                </c:pt>
                <c:pt idx="624">
                  <c:v>1.5875E-2</c:v>
                </c:pt>
                <c:pt idx="625">
                  <c:v>1.5875E-2</c:v>
                </c:pt>
                <c:pt idx="626">
                  <c:v>1.3970000000000002E-2</c:v>
                </c:pt>
                <c:pt idx="627">
                  <c:v>1.3970000000000002E-2</c:v>
                </c:pt>
                <c:pt idx="628">
                  <c:v>1.3970000000000002E-2</c:v>
                </c:pt>
                <c:pt idx="629">
                  <c:v>1.3970000000000002E-2</c:v>
                </c:pt>
                <c:pt idx="630">
                  <c:v>1.3970000000000002E-2</c:v>
                </c:pt>
                <c:pt idx="631">
                  <c:v>1.3970000000000002E-2</c:v>
                </c:pt>
                <c:pt idx="632">
                  <c:v>1.3970000000000002E-2</c:v>
                </c:pt>
                <c:pt idx="633">
                  <c:v>1.3970000000000002E-2</c:v>
                </c:pt>
                <c:pt idx="634">
                  <c:v>1.3970000000000002E-2</c:v>
                </c:pt>
                <c:pt idx="635">
                  <c:v>1.3970000000000002E-2</c:v>
                </c:pt>
                <c:pt idx="636">
                  <c:v>1.3970000000000002E-2</c:v>
                </c:pt>
                <c:pt idx="637">
                  <c:v>1.3970000000000002E-2</c:v>
                </c:pt>
                <c:pt idx="638">
                  <c:v>1.3970000000000002E-2</c:v>
                </c:pt>
                <c:pt idx="639">
                  <c:v>1.3970000000000002E-2</c:v>
                </c:pt>
                <c:pt idx="640">
                  <c:v>1.3970000000000002E-2</c:v>
                </c:pt>
                <c:pt idx="641">
                  <c:v>1.3970000000000002E-2</c:v>
                </c:pt>
                <c:pt idx="642">
                  <c:v>1.3970000000000002E-2</c:v>
                </c:pt>
                <c:pt idx="643">
                  <c:v>1.3970000000000002E-2</c:v>
                </c:pt>
                <c:pt idx="644">
                  <c:v>1.3970000000000002E-2</c:v>
                </c:pt>
                <c:pt idx="645">
                  <c:v>1.3970000000000002E-2</c:v>
                </c:pt>
                <c:pt idx="646">
                  <c:v>1.3970000000000002E-2</c:v>
                </c:pt>
                <c:pt idx="647">
                  <c:v>1.3970000000000002E-2</c:v>
                </c:pt>
                <c:pt idx="648">
                  <c:v>1.3970000000000002E-2</c:v>
                </c:pt>
                <c:pt idx="649">
                  <c:v>1.3970000000000002E-2</c:v>
                </c:pt>
                <c:pt idx="650">
                  <c:v>1.3970000000000002E-2</c:v>
                </c:pt>
                <c:pt idx="651">
                  <c:v>1.3970000000000002E-2</c:v>
                </c:pt>
                <c:pt idx="652">
                  <c:v>1.3970000000000002E-2</c:v>
                </c:pt>
                <c:pt idx="653">
                  <c:v>1.3970000000000002E-2</c:v>
                </c:pt>
                <c:pt idx="654">
                  <c:v>1.3970000000000002E-2</c:v>
                </c:pt>
                <c:pt idx="655">
                  <c:v>1.3970000000000002E-2</c:v>
                </c:pt>
                <c:pt idx="656">
                  <c:v>1.3970000000000002E-2</c:v>
                </c:pt>
                <c:pt idx="657">
                  <c:v>1.3970000000000002E-2</c:v>
                </c:pt>
                <c:pt idx="658">
                  <c:v>1.3970000000000002E-2</c:v>
                </c:pt>
                <c:pt idx="659">
                  <c:v>1.3970000000000002E-2</c:v>
                </c:pt>
                <c:pt idx="660">
                  <c:v>1.3970000000000002E-2</c:v>
                </c:pt>
                <c:pt idx="661">
                  <c:v>1.3970000000000002E-2</c:v>
                </c:pt>
                <c:pt idx="662">
                  <c:v>1.3970000000000002E-2</c:v>
                </c:pt>
                <c:pt idx="663">
                  <c:v>1.3970000000000002E-2</c:v>
                </c:pt>
                <c:pt idx="664">
                  <c:v>1.3970000000000002E-2</c:v>
                </c:pt>
                <c:pt idx="665">
                  <c:v>1.3970000000000002E-2</c:v>
                </c:pt>
                <c:pt idx="666">
                  <c:v>1.3970000000000002E-2</c:v>
                </c:pt>
                <c:pt idx="667">
                  <c:v>1.3970000000000002E-2</c:v>
                </c:pt>
                <c:pt idx="668">
                  <c:v>1.3970000000000002E-2</c:v>
                </c:pt>
                <c:pt idx="669">
                  <c:v>1.3970000000000002E-2</c:v>
                </c:pt>
                <c:pt idx="670">
                  <c:v>1.3970000000000002E-2</c:v>
                </c:pt>
                <c:pt idx="671">
                  <c:v>1.3970000000000002E-2</c:v>
                </c:pt>
                <c:pt idx="672">
                  <c:v>1.3970000000000002E-2</c:v>
                </c:pt>
                <c:pt idx="673">
                  <c:v>1.3970000000000002E-2</c:v>
                </c:pt>
                <c:pt idx="674">
                  <c:v>1.3970000000000002E-2</c:v>
                </c:pt>
                <c:pt idx="675">
                  <c:v>1.3970000000000002E-2</c:v>
                </c:pt>
                <c:pt idx="676">
                  <c:v>1.3970000000000002E-2</c:v>
                </c:pt>
                <c:pt idx="677">
                  <c:v>1.3970000000000002E-2</c:v>
                </c:pt>
                <c:pt idx="678">
                  <c:v>1.3970000000000002E-2</c:v>
                </c:pt>
                <c:pt idx="679">
                  <c:v>1.3970000000000002E-2</c:v>
                </c:pt>
                <c:pt idx="680">
                  <c:v>1.3970000000000002E-2</c:v>
                </c:pt>
                <c:pt idx="681">
                  <c:v>1.524E-2</c:v>
                </c:pt>
                <c:pt idx="682">
                  <c:v>1.524E-2</c:v>
                </c:pt>
                <c:pt idx="683">
                  <c:v>1.524E-2</c:v>
                </c:pt>
                <c:pt idx="684">
                  <c:v>1.524E-2</c:v>
                </c:pt>
                <c:pt idx="685">
                  <c:v>1.524E-2</c:v>
                </c:pt>
                <c:pt idx="686">
                  <c:v>1.524E-2</c:v>
                </c:pt>
                <c:pt idx="687">
                  <c:v>1.524E-2</c:v>
                </c:pt>
                <c:pt idx="688">
                  <c:v>1.524E-2</c:v>
                </c:pt>
                <c:pt idx="689">
                  <c:v>1.524E-2</c:v>
                </c:pt>
                <c:pt idx="690">
                  <c:v>1.524E-2</c:v>
                </c:pt>
                <c:pt idx="691">
                  <c:v>1.524E-2</c:v>
                </c:pt>
                <c:pt idx="692">
                  <c:v>1.524E-2</c:v>
                </c:pt>
                <c:pt idx="693">
                  <c:v>1.524E-2</c:v>
                </c:pt>
                <c:pt idx="694">
                  <c:v>1.524E-2</c:v>
                </c:pt>
                <c:pt idx="695">
                  <c:v>1.524E-2</c:v>
                </c:pt>
                <c:pt idx="696">
                  <c:v>1.524E-2</c:v>
                </c:pt>
                <c:pt idx="697">
                  <c:v>1.524E-2</c:v>
                </c:pt>
                <c:pt idx="698">
                  <c:v>1.524E-2</c:v>
                </c:pt>
                <c:pt idx="699">
                  <c:v>1.524E-2</c:v>
                </c:pt>
                <c:pt idx="700">
                  <c:v>1.524E-2</c:v>
                </c:pt>
                <c:pt idx="701">
                  <c:v>1.524E-2</c:v>
                </c:pt>
                <c:pt idx="702">
                  <c:v>1.524E-2</c:v>
                </c:pt>
                <c:pt idx="703">
                  <c:v>1.524E-2</c:v>
                </c:pt>
                <c:pt idx="704">
                  <c:v>1.524E-2</c:v>
                </c:pt>
                <c:pt idx="705">
                  <c:v>1.524E-2</c:v>
                </c:pt>
                <c:pt idx="706">
                  <c:v>1.524E-2</c:v>
                </c:pt>
                <c:pt idx="707">
                  <c:v>1.524E-2</c:v>
                </c:pt>
                <c:pt idx="708">
                  <c:v>1.524E-2</c:v>
                </c:pt>
                <c:pt idx="709">
                  <c:v>1.524E-2</c:v>
                </c:pt>
                <c:pt idx="710">
                  <c:v>1.524E-2</c:v>
                </c:pt>
                <c:pt idx="711">
                  <c:v>1.524E-2</c:v>
                </c:pt>
                <c:pt idx="712">
                  <c:v>1.524E-2</c:v>
                </c:pt>
                <c:pt idx="713">
                  <c:v>1.524E-2</c:v>
                </c:pt>
                <c:pt idx="714">
                  <c:v>1.524E-2</c:v>
                </c:pt>
                <c:pt idx="715">
                  <c:v>1.524E-2</c:v>
                </c:pt>
                <c:pt idx="716">
                  <c:v>1.524E-2</c:v>
                </c:pt>
                <c:pt idx="717">
                  <c:v>1.524E-2</c:v>
                </c:pt>
                <c:pt idx="718">
                  <c:v>1.524E-2</c:v>
                </c:pt>
                <c:pt idx="719">
                  <c:v>1.524E-2</c:v>
                </c:pt>
                <c:pt idx="720">
                  <c:v>1.524E-2</c:v>
                </c:pt>
                <c:pt idx="721">
                  <c:v>1.524E-2</c:v>
                </c:pt>
                <c:pt idx="722">
                  <c:v>1.524E-2</c:v>
                </c:pt>
                <c:pt idx="723">
                  <c:v>1.524E-2</c:v>
                </c:pt>
                <c:pt idx="724">
                  <c:v>1.524E-2</c:v>
                </c:pt>
                <c:pt idx="725">
                  <c:v>1.524E-2</c:v>
                </c:pt>
                <c:pt idx="726">
                  <c:v>1.524E-2</c:v>
                </c:pt>
                <c:pt idx="727">
                  <c:v>8.3819999999999988E-3</c:v>
                </c:pt>
                <c:pt idx="728">
                  <c:v>8.3819999999999988E-3</c:v>
                </c:pt>
                <c:pt idx="729">
                  <c:v>8.3819999999999988E-3</c:v>
                </c:pt>
                <c:pt idx="730">
                  <c:v>8.3819999999999988E-3</c:v>
                </c:pt>
                <c:pt idx="731">
                  <c:v>8.3819999999999988E-3</c:v>
                </c:pt>
                <c:pt idx="732">
                  <c:v>8.3819999999999988E-3</c:v>
                </c:pt>
                <c:pt idx="733">
                  <c:v>1.3589E-2</c:v>
                </c:pt>
                <c:pt idx="734">
                  <c:v>1.3589E-2</c:v>
                </c:pt>
                <c:pt idx="735">
                  <c:v>1.3589E-2</c:v>
                </c:pt>
                <c:pt idx="736">
                  <c:v>1.3589E-2</c:v>
                </c:pt>
                <c:pt idx="737">
                  <c:v>1.3589E-2</c:v>
                </c:pt>
                <c:pt idx="738">
                  <c:v>1.3589E-2</c:v>
                </c:pt>
                <c:pt idx="739">
                  <c:v>1.3589E-2</c:v>
                </c:pt>
                <c:pt idx="740">
                  <c:v>1.3589E-2</c:v>
                </c:pt>
                <c:pt idx="741">
                  <c:v>1.3589E-2</c:v>
                </c:pt>
                <c:pt idx="742">
                  <c:v>1.3589E-2</c:v>
                </c:pt>
                <c:pt idx="743">
                  <c:v>1.3589E-2</c:v>
                </c:pt>
                <c:pt idx="744">
                  <c:v>1.3589E-2</c:v>
                </c:pt>
                <c:pt idx="745">
                  <c:v>1.3589E-2</c:v>
                </c:pt>
                <c:pt idx="746">
                  <c:v>1.3589E-2</c:v>
                </c:pt>
                <c:pt idx="747">
                  <c:v>1.3589E-2</c:v>
                </c:pt>
                <c:pt idx="748">
                  <c:v>1.3589E-2</c:v>
                </c:pt>
                <c:pt idx="749">
                  <c:v>1.3589E-2</c:v>
                </c:pt>
                <c:pt idx="750">
                  <c:v>1.3589E-2</c:v>
                </c:pt>
                <c:pt idx="751">
                  <c:v>1.3589E-2</c:v>
                </c:pt>
                <c:pt idx="752">
                  <c:v>1.3589E-2</c:v>
                </c:pt>
                <c:pt idx="753">
                  <c:v>1.3589E-2</c:v>
                </c:pt>
                <c:pt idx="754">
                  <c:v>1.3589E-2</c:v>
                </c:pt>
                <c:pt idx="755">
                  <c:v>1.3589E-2</c:v>
                </c:pt>
                <c:pt idx="756">
                  <c:v>1.3589E-2</c:v>
                </c:pt>
                <c:pt idx="757">
                  <c:v>1.3589E-2</c:v>
                </c:pt>
                <c:pt idx="758">
                  <c:v>1.3589E-2</c:v>
                </c:pt>
                <c:pt idx="759">
                  <c:v>1.3589E-2</c:v>
                </c:pt>
                <c:pt idx="760">
                  <c:v>1.3589E-2</c:v>
                </c:pt>
                <c:pt idx="761">
                  <c:v>1.3589E-2</c:v>
                </c:pt>
                <c:pt idx="762">
                  <c:v>1.3589E-2</c:v>
                </c:pt>
                <c:pt idx="763">
                  <c:v>1.3589E-2</c:v>
                </c:pt>
                <c:pt idx="764">
                  <c:v>1.9557999999999999E-2</c:v>
                </c:pt>
                <c:pt idx="765">
                  <c:v>1.9557999999999999E-2</c:v>
                </c:pt>
                <c:pt idx="766">
                  <c:v>1.9557999999999999E-2</c:v>
                </c:pt>
                <c:pt idx="767">
                  <c:v>1.9557999999999999E-2</c:v>
                </c:pt>
                <c:pt idx="768">
                  <c:v>1.9557999999999999E-2</c:v>
                </c:pt>
                <c:pt idx="769">
                  <c:v>1.9557999999999999E-2</c:v>
                </c:pt>
                <c:pt idx="770">
                  <c:v>1.9557999999999999E-2</c:v>
                </c:pt>
                <c:pt idx="771">
                  <c:v>1.9557999999999999E-2</c:v>
                </c:pt>
                <c:pt idx="772">
                  <c:v>1.9557999999999999E-2</c:v>
                </c:pt>
                <c:pt idx="773">
                  <c:v>1.9557999999999999E-2</c:v>
                </c:pt>
                <c:pt idx="774">
                  <c:v>1.9557999999999999E-2</c:v>
                </c:pt>
                <c:pt idx="775">
                  <c:v>1.9557999999999999E-2</c:v>
                </c:pt>
                <c:pt idx="776">
                  <c:v>1.9557999999999999E-2</c:v>
                </c:pt>
                <c:pt idx="777">
                  <c:v>1.9557999999999999E-2</c:v>
                </c:pt>
                <c:pt idx="778">
                  <c:v>1.9557999999999999E-2</c:v>
                </c:pt>
                <c:pt idx="779">
                  <c:v>1.9557999999999999E-2</c:v>
                </c:pt>
                <c:pt idx="780">
                  <c:v>1.9557999999999999E-2</c:v>
                </c:pt>
                <c:pt idx="781">
                  <c:v>1.9557999999999999E-2</c:v>
                </c:pt>
                <c:pt idx="782">
                  <c:v>1.9557999999999999E-2</c:v>
                </c:pt>
                <c:pt idx="783">
                  <c:v>1.9557999999999999E-2</c:v>
                </c:pt>
                <c:pt idx="784">
                  <c:v>1.9557999999999999E-2</c:v>
                </c:pt>
                <c:pt idx="785">
                  <c:v>1.9557999999999999E-2</c:v>
                </c:pt>
                <c:pt idx="786">
                  <c:v>1.9557999999999999E-2</c:v>
                </c:pt>
                <c:pt idx="787">
                  <c:v>1.9557999999999999E-2</c:v>
                </c:pt>
                <c:pt idx="788">
                  <c:v>1.9557999999999999E-2</c:v>
                </c:pt>
                <c:pt idx="789">
                  <c:v>1.9557999999999999E-2</c:v>
                </c:pt>
                <c:pt idx="790">
                  <c:v>1.9557999999999999E-2</c:v>
                </c:pt>
                <c:pt idx="791">
                  <c:v>1.9557999999999999E-2</c:v>
                </c:pt>
                <c:pt idx="792">
                  <c:v>1.1556999999999998E-2</c:v>
                </c:pt>
                <c:pt idx="793">
                  <c:v>1.1556999999999998E-2</c:v>
                </c:pt>
                <c:pt idx="794">
                  <c:v>1.1556999999999998E-2</c:v>
                </c:pt>
                <c:pt idx="795">
                  <c:v>1.1556999999999998E-2</c:v>
                </c:pt>
                <c:pt idx="796">
                  <c:v>1.1556999999999998E-2</c:v>
                </c:pt>
                <c:pt idx="797">
                  <c:v>1.1556999999999998E-2</c:v>
                </c:pt>
                <c:pt idx="798">
                  <c:v>1.1556999999999998E-2</c:v>
                </c:pt>
                <c:pt idx="799">
                  <c:v>1.1556999999999998E-2</c:v>
                </c:pt>
                <c:pt idx="800">
                  <c:v>1.1556999999999998E-2</c:v>
                </c:pt>
                <c:pt idx="801">
                  <c:v>1.1556999999999998E-2</c:v>
                </c:pt>
                <c:pt idx="802">
                  <c:v>1.1556999999999998E-2</c:v>
                </c:pt>
                <c:pt idx="803">
                  <c:v>1.1556999999999998E-2</c:v>
                </c:pt>
                <c:pt idx="804">
                  <c:v>1.1556999999999998E-2</c:v>
                </c:pt>
                <c:pt idx="805">
                  <c:v>3.1241999999999999E-2</c:v>
                </c:pt>
                <c:pt idx="806">
                  <c:v>3.1241999999999999E-2</c:v>
                </c:pt>
                <c:pt idx="807">
                  <c:v>3.1241999999999999E-2</c:v>
                </c:pt>
                <c:pt idx="808">
                  <c:v>3.1241999999999999E-2</c:v>
                </c:pt>
                <c:pt idx="809">
                  <c:v>3.1241999999999999E-2</c:v>
                </c:pt>
                <c:pt idx="810">
                  <c:v>3.1241999999999999E-2</c:v>
                </c:pt>
                <c:pt idx="811">
                  <c:v>3.1241999999999999E-2</c:v>
                </c:pt>
                <c:pt idx="812">
                  <c:v>3.1241999999999999E-2</c:v>
                </c:pt>
                <c:pt idx="813">
                  <c:v>3.1241999999999999E-2</c:v>
                </c:pt>
                <c:pt idx="814">
                  <c:v>3.1241999999999999E-2</c:v>
                </c:pt>
                <c:pt idx="815">
                  <c:v>2.5907999999999997E-2</c:v>
                </c:pt>
                <c:pt idx="816">
                  <c:v>2.5907999999999997E-2</c:v>
                </c:pt>
                <c:pt idx="817">
                  <c:v>3.6703E-2</c:v>
                </c:pt>
                <c:pt idx="818">
                  <c:v>5.4609999999999997E-3</c:v>
                </c:pt>
                <c:pt idx="819">
                  <c:v>5.4609999999999997E-3</c:v>
                </c:pt>
                <c:pt idx="820">
                  <c:v>5.4609999999999997E-3</c:v>
                </c:pt>
                <c:pt idx="821">
                  <c:v>2.9971999999999999E-2</c:v>
                </c:pt>
                <c:pt idx="822">
                  <c:v>2.9971999999999999E-2</c:v>
                </c:pt>
                <c:pt idx="823">
                  <c:v>2.9971999999999999E-2</c:v>
                </c:pt>
                <c:pt idx="824">
                  <c:v>2.9971999999999999E-2</c:v>
                </c:pt>
                <c:pt idx="825">
                  <c:v>2.9971999999999999E-2</c:v>
                </c:pt>
                <c:pt idx="826">
                  <c:v>2.9971999999999999E-2</c:v>
                </c:pt>
                <c:pt idx="827">
                  <c:v>2.9971999999999999E-2</c:v>
                </c:pt>
                <c:pt idx="828">
                  <c:v>2.9971999999999999E-2</c:v>
                </c:pt>
                <c:pt idx="829">
                  <c:v>2.9971999999999999E-2</c:v>
                </c:pt>
                <c:pt idx="830">
                  <c:v>2.9971999999999999E-2</c:v>
                </c:pt>
                <c:pt idx="831">
                  <c:v>2.9971999999999999E-2</c:v>
                </c:pt>
                <c:pt idx="832">
                  <c:v>2.9971999999999999E-2</c:v>
                </c:pt>
                <c:pt idx="833">
                  <c:v>9.3980000000000001E-3</c:v>
                </c:pt>
                <c:pt idx="834">
                  <c:v>9.3980000000000001E-3</c:v>
                </c:pt>
                <c:pt idx="835">
                  <c:v>9.3980000000000001E-3</c:v>
                </c:pt>
                <c:pt idx="836">
                  <c:v>9.3980000000000001E-3</c:v>
                </c:pt>
                <c:pt idx="837">
                  <c:v>9.3980000000000001E-3</c:v>
                </c:pt>
                <c:pt idx="838">
                  <c:v>9.3980000000000001E-3</c:v>
                </c:pt>
                <c:pt idx="839">
                  <c:v>9.3980000000000001E-3</c:v>
                </c:pt>
                <c:pt idx="840">
                  <c:v>9.3980000000000001E-3</c:v>
                </c:pt>
                <c:pt idx="841">
                  <c:v>9.3980000000000001E-3</c:v>
                </c:pt>
                <c:pt idx="842">
                  <c:v>9.3980000000000001E-3</c:v>
                </c:pt>
                <c:pt idx="843">
                  <c:v>9.3980000000000001E-3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1.3715999999999999E-2</c:v>
                </c:pt>
                <c:pt idx="889">
                  <c:v>1.3715999999999999E-2</c:v>
                </c:pt>
                <c:pt idx="890">
                  <c:v>1.3715999999999999E-2</c:v>
                </c:pt>
                <c:pt idx="891">
                  <c:v>1.3715999999999999E-2</c:v>
                </c:pt>
                <c:pt idx="892">
                  <c:v>1.3715999999999999E-2</c:v>
                </c:pt>
                <c:pt idx="893">
                  <c:v>1.3715999999999999E-2</c:v>
                </c:pt>
                <c:pt idx="894">
                  <c:v>1.9303999999999998E-2</c:v>
                </c:pt>
                <c:pt idx="895">
                  <c:v>1.9303999999999998E-2</c:v>
                </c:pt>
                <c:pt idx="896">
                  <c:v>1.9303999999999998E-2</c:v>
                </c:pt>
                <c:pt idx="897">
                  <c:v>1.9303999999999998E-2</c:v>
                </c:pt>
                <c:pt idx="898">
                  <c:v>1.9303999999999998E-2</c:v>
                </c:pt>
                <c:pt idx="899">
                  <c:v>1.9303999999999998E-2</c:v>
                </c:pt>
                <c:pt idx="900">
                  <c:v>1.9303999999999998E-2</c:v>
                </c:pt>
                <c:pt idx="901">
                  <c:v>1.9303999999999998E-2</c:v>
                </c:pt>
                <c:pt idx="902">
                  <c:v>1.9303999999999998E-2</c:v>
                </c:pt>
                <c:pt idx="903">
                  <c:v>1.9303999999999998E-2</c:v>
                </c:pt>
                <c:pt idx="904">
                  <c:v>1.9303999999999998E-2</c:v>
                </c:pt>
                <c:pt idx="905">
                  <c:v>1.9303999999999998E-2</c:v>
                </c:pt>
                <c:pt idx="906">
                  <c:v>1.9303999999999998E-2</c:v>
                </c:pt>
                <c:pt idx="907">
                  <c:v>1.9303999999999998E-2</c:v>
                </c:pt>
                <c:pt idx="908">
                  <c:v>1.9303999999999998E-2</c:v>
                </c:pt>
                <c:pt idx="909">
                  <c:v>1.9303999999999998E-2</c:v>
                </c:pt>
                <c:pt idx="910">
                  <c:v>1.9303999999999998E-2</c:v>
                </c:pt>
                <c:pt idx="911">
                  <c:v>1.9303999999999998E-2</c:v>
                </c:pt>
                <c:pt idx="912">
                  <c:v>1.9303999999999998E-2</c:v>
                </c:pt>
                <c:pt idx="913">
                  <c:v>1.9303999999999998E-2</c:v>
                </c:pt>
                <c:pt idx="914">
                  <c:v>1.9303999999999998E-2</c:v>
                </c:pt>
                <c:pt idx="915">
                  <c:v>1.9303999999999998E-2</c:v>
                </c:pt>
                <c:pt idx="916">
                  <c:v>1.9303999999999998E-2</c:v>
                </c:pt>
                <c:pt idx="917">
                  <c:v>1.9303999999999998E-2</c:v>
                </c:pt>
                <c:pt idx="918">
                  <c:v>1.9303999999999998E-2</c:v>
                </c:pt>
                <c:pt idx="919">
                  <c:v>1.9303999999999998E-2</c:v>
                </c:pt>
                <c:pt idx="920">
                  <c:v>1.9303999999999998E-2</c:v>
                </c:pt>
                <c:pt idx="921">
                  <c:v>1.9303999999999998E-2</c:v>
                </c:pt>
                <c:pt idx="922">
                  <c:v>1.9303999999999998E-2</c:v>
                </c:pt>
                <c:pt idx="923">
                  <c:v>1.9303999999999998E-2</c:v>
                </c:pt>
                <c:pt idx="924">
                  <c:v>1.9303999999999998E-2</c:v>
                </c:pt>
                <c:pt idx="925">
                  <c:v>1.9303999999999998E-2</c:v>
                </c:pt>
                <c:pt idx="926">
                  <c:v>1.9303999999999998E-2</c:v>
                </c:pt>
                <c:pt idx="927">
                  <c:v>1.9303999999999998E-2</c:v>
                </c:pt>
                <c:pt idx="928">
                  <c:v>1.9303999999999998E-2</c:v>
                </c:pt>
                <c:pt idx="929">
                  <c:v>1.9303999999999998E-2</c:v>
                </c:pt>
                <c:pt idx="930">
                  <c:v>1.9303999999999998E-2</c:v>
                </c:pt>
                <c:pt idx="931">
                  <c:v>1.9303999999999998E-2</c:v>
                </c:pt>
                <c:pt idx="932">
                  <c:v>1.9303999999999998E-2</c:v>
                </c:pt>
                <c:pt idx="933">
                  <c:v>1.9303999999999998E-2</c:v>
                </c:pt>
                <c:pt idx="934">
                  <c:v>1.9303999999999998E-2</c:v>
                </c:pt>
                <c:pt idx="935">
                  <c:v>1.9303999999999998E-2</c:v>
                </c:pt>
                <c:pt idx="936">
                  <c:v>1.9303999999999998E-2</c:v>
                </c:pt>
                <c:pt idx="937">
                  <c:v>1.9303999999999998E-2</c:v>
                </c:pt>
                <c:pt idx="938">
                  <c:v>1.9303999999999998E-2</c:v>
                </c:pt>
                <c:pt idx="939">
                  <c:v>1.9303999999999998E-2</c:v>
                </c:pt>
                <c:pt idx="940">
                  <c:v>1.9303999999999998E-2</c:v>
                </c:pt>
                <c:pt idx="941">
                  <c:v>1.9303999999999998E-2</c:v>
                </c:pt>
                <c:pt idx="942">
                  <c:v>1.9303999999999998E-2</c:v>
                </c:pt>
                <c:pt idx="943">
                  <c:v>1.9303999999999998E-2</c:v>
                </c:pt>
                <c:pt idx="944">
                  <c:v>1.9303999999999998E-2</c:v>
                </c:pt>
                <c:pt idx="945">
                  <c:v>1.9303999999999998E-2</c:v>
                </c:pt>
                <c:pt idx="946">
                  <c:v>1.9303999999999998E-2</c:v>
                </c:pt>
                <c:pt idx="947">
                  <c:v>1.9303999999999998E-2</c:v>
                </c:pt>
                <c:pt idx="948">
                  <c:v>1.9303999999999998E-2</c:v>
                </c:pt>
                <c:pt idx="949">
                  <c:v>1.9303999999999998E-2</c:v>
                </c:pt>
                <c:pt idx="950">
                  <c:v>1.9303999999999998E-2</c:v>
                </c:pt>
                <c:pt idx="951">
                  <c:v>1.9303999999999998E-2</c:v>
                </c:pt>
                <c:pt idx="952">
                  <c:v>1.9303999999999998E-2</c:v>
                </c:pt>
                <c:pt idx="953">
                  <c:v>1.9303999999999998E-2</c:v>
                </c:pt>
                <c:pt idx="954">
                  <c:v>1.9303999999999998E-2</c:v>
                </c:pt>
                <c:pt idx="955">
                  <c:v>1.9303999999999998E-2</c:v>
                </c:pt>
                <c:pt idx="956">
                  <c:v>1.9303999999999998E-2</c:v>
                </c:pt>
                <c:pt idx="957">
                  <c:v>1.9303999999999998E-2</c:v>
                </c:pt>
                <c:pt idx="958">
                  <c:v>1.9303999999999998E-2</c:v>
                </c:pt>
                <c:pt idx="959">
                  <c:v>1.9303999999999998E-2</c:v>
                </c:pt>
                <c:pt idx="960">
                  <c:v>1.9303999999999998E-2</c:v>
                </c:pt>
                <c:pt idx="961">
                  <c:v>1.9303999999999998E-2</c:v>
                </c:pt>
                <c:pt idx="962">
                  <c:v>1.9303999999999998E-2</c:v>
                </c:pt>
                <c:pt idx="963">
                  <c:v>1.9303999999999998E-2</c:v>
                </c:pt>
                <c:pt idx="964">
                  <c:v>1.9303999999999998E-2</c:v>
                </c:pt>
                <c:pt idx="965">
                  <c:v>1.9303999999999998E-2</c:v>
                </c:pt>
                <c:pt idx="966">
                  <c:v>1.9303999999999998E-2</c:v>
                </c:pt>
                <c:pt idx="967">
                  <c:v>1.9303999999999998E-2</c:v>
                </c:pt>
                <c:pt idx="968">
                  <c:v>1.9303999999999998E-2</c:v>
                </c:pt>
                <c:pt idx="969">
                  <c:v>1.9303999999999998E-2</c:v>
                </c:pt>
                <c:pt idx="970">
                  <c:v>1.9303999999999998E-2</c:v>
                </c:pt>
                <c:pt idx="971">
                  <c:v>1.9303999999999998E-2</c:v>
                </c:pt>
                <c:pt idx="972">
                  <c:v>1.9303999999999998E-2</c:v>
                </c:pt>
                <c:pt idx="973">
                  <c:v>1.9303999999999998E-2</c:v>
                </c:pt>
                <c:pt idx="974">
                  <c:v>1.9303999999999998E-2</c:v>
                </c:pt>
                <c:pt idx="975">
                  <c:v>1.9303999999999998E-2</c:v>
                </c:pt>
                <c:pt idx="976">
                  <c:v>1.9303999999999998E-2</c:v>
                </c:pt>
                <c:pt idx="977">
                  <c:v>1.9303999999999998E-2</c:v>
                </c:pt>
                <c:pt idx="978">
                  <c:v>1.9303999999999998E-2</c:v>
                </c:pt>
                <c:pt idx="979">
                  <c:v>1.9303999999999998E-2</c:v>
                </c:pt>
                <c:pt idx="980">
                  <c:v>1.9303999999999998E-2</c:v>
                </c:pt>
                <c:pt idx="981">
                  <c:v>1.9303999999999998E-2</c:v>
                </c:pt>
                <c:pt idx="982">
                  <c:v>1.9303999999999998E-2</c:v>
                </c:pt>
                <c:pt idx="983">
                  <c:v>1.9303999999999998E-2</c:v>
                </c:pt>
                <c:pt idx="984">
                  <c:v>1.9303999999999998E-2</c:v>
                </c:pt>
                <c:pt idx="985">
                  <c:v>1.9303999999999998E-2</c:v>
                </c:pt>
                <c:pt idx="986">
                  <c:v>1.9303999999999998E-2</c:v>
                </c:pt>
                <c:pt idx="987">
                  <c:v>1.9303999999999998E-2</c:v>
                </c:pt>
                <c:pt idx="988">
                  <c:v>1.9303999999999998E-2</c:v>
                </c:pt>
                <c:pt idx="989">
                  <c:v>1.9303999999999998E-2</c:v>
                </c:pt>
                <c:pt idx="990">
                  <c:v>1.9303999999999998E-2</c:v>
                </c:pt>
                <c:pt idx="991">
                  <c:v>1.9303999999999998E-2</c:v>
                </c:pt>
                <c:pt idx="992">
                  <c:v>1.9303999999999998E-2</c:v>
                </c:pt>
                <c:pt idx="993">
                  <c:v>1.9303999999999998E-2</c:v>
                </c:pt>
                <c:pt idx="994">
                  <c:v>1.9303999999999998E-2</c:v>
                </c:pt>
                <c:pt idx="995">
                  <c:v>1.9303999999999998E-2</c:v>
                </c:pt>
                <c:pt idx="996">
                  <c:v>1.9303999999999998E-2</c:v>
                </c:pt>
                <c:pt idx="997">
                  <c:v>1.9303999999999998E-2</c:v>
                </c:pt>
                <c:pt idx="998">
                  <c:v>1.9303999999999998E-2</c:v>
                </c:pt>
                <c:pt idx="999">
                  <c:v>1.9303999999999998E-2</c:v>
                </c:pt>
                <c:pt idx="1000">
                  <c:v>1.9303999999999998E-2</c:v>
                </c:pt>
                <c:pt idx="1001">
                  <c:v>1.9303999999999998E-2</c:v>
                </c:pt>
                <c:pt idx="1002">
                  <c:v>1.9303999999999998E-2</c:v>
                </c:pt>
                <c:pt idx="1003">
                  <c:v>1.9303999999999998E-2</c:v>
                </c:pt>
                <c:pt idx="1004">
                  <c:v>1.9303999999999998E-2</c:v>
                </c:pt>
                <c:pt idx="1005">
                  <c:v>1.9303999999999998E-2</c:v>
                </c:pt>
                <c:pt idx="1006">
                  <c:v>1.9303999999999998E-2</c:v>
                </c:pt>
                <c:pt idx="1007">
                  <c:v>1.9303999999999998E-2</c:v>
                </c:pt>
                <c:pt idx="1008">
                  <c:v>1.9303999999999998E-2</c:v>
                </c:pt>
                <c:pt idx="1009">
                  <c:v>1.9303999999999998E-2</c:v>
                </c:pt>
                <c:pt idx="1010">
                  <c:v>1.9303999999999998E-2</c:v>
                </c:pt>
                <c:pt idx="1011">
                  <c:v>1.9303999999999998E-2</c:v>
                </c:pt>
                <c:pt idx="1012">
                  <c:v>1.9303999999999998E-2</c:v>
                </c:pt>
                <c:pt idx="1013">
                  <c:v>1.9303999999999998E-2</c:v>
                </c:pt>
                <c:pt idx="1014">
                  <c:v>1.9303999999999998E-2</c:v>
                </c:pt>
                <c:pt idx="1015">
                  <c:v>1.9303999999999998E-2</c:v>
                </c:pt>
                <c:pt idx="1016">
                  <c:v>1.9303999999999998E-2</c:v>
                </c:pt>
                <c:pt idx="1017">
                  <c:v>1.9303999999999998E-2</c:v>
                </c:pt>
                <c:pt idx="1018">
                  <c:v>1.9303999999999998E-2</c:v>
                </c:pt>
                <c:pt idx="1019">
                  <c:v>1.9303999999999998E-2</c:v>
                </c:pt>
                <c:pt idx="1020">
                  <c:v>1.9303999999999998E-2</c:v>
                </c:pt>
                <c:pt idx="1021">
                  <c:v>1.9303999999999998E-2</c:v>
                </c:pt>
                <c:pt idx="1022">
                  <c:v>1.9303999999999998E-2</c:v>
                </c:pt>
                <c:pt idx="1023">
                  <c:v>1.9303999999999998E-2</c:v>
                </c:pt>
                <c:pt idx="1024">
                  <c:v>1.9303999999999998E-2</c:v>
                </c:pt>
                <c:pt idx="1025">
                  <c:v>1.9303999999999998E-2</c:v>
                </c:pt>
                <c:pt idx="1026">
                  <c:v>1.9303999999999998E-2</c:v>
                </c:pt>
                <c:pt idx="1027">
                  <c:v>1.9303999999999998E-2</c:v>
                </c:pt>
                <c:pt idx="1028">
                  <c:v>1.9303999999999998E-2</c:v>
                </c:pt>
                <c:pt idx="1029">
                  <c:v>1.9303999999999998E-2</c:v>
                </c:pt>
                <c:pt idx="1030">
                  <c:v>1.9303999999999998E-2</c:v>
                </c:pt>
                <c:pt idx="1031">
                  <c:v>1.9303999999999998E-2</c:v>
                </c:pt>
                <c:pt idx="1032">
                  <c:v>1.9303999999999998E-2</c:v>
                </c:pt>
                <c:pt idx="1033">
                  <c:v>1.9303999999999998E-2</c:v>
                </c:pt>
                <c:pt idx="1034">
                  <c:v>1.9303999999999998E-2</c:v>
                </c:pt>
                <c:pt idx="1035">
                  <c:v>1.9303999999999998E-2</c:v>
                </c:pt>
                <c:pt idx="1036">
                  <c:v>1.9303999999999998E-2</c:v>
                </c:pt>
                <c:pt idx="1037">
                  <c:v>1.9303999999999998E-2</c:v>
                </c:pt>
                <c:pt idx="1038">
                  <c:v>1.9303999999999998E-2</c:v>
                </c:pt>
                <c:pt idx="1039">
                  <c:v>1.9303999999999998E-2</c:v>
                </c:pt>
                <c:pt idx="1040">
                  <c:v>1.9303999999999998E-2</c:v>
                </c:pt>
                <c:pt idx="1041">
                  <c:v>1.9303999999999998E-2</c:v>
                </c:pt>
                <c:pt idx="1042">
                  <c:v>1.9303999999999998E-2</c:v>
                </c:pt>
                <c:pt idx="1043">
                  <c:v>1.9303999999999998E-2</c:v>
                </c:pt>
                <c:pt idx="1044">
                  <c:v>1.9303999999999998E-2</c:v>
                </c:pt>
                <c:pt idx="1045">
                  <c:v>1.9303999999999998E-2</c:v>
                </c:pt>
                <c:pt idx="1046">
                  <c:v>1.9303999999999998E-2</c:v>
                </c:pt>
                <c:pt idx="1047">
                  <c:v>1.9303999999999998E-2</c:v>
                </c:pt>
                <c:pt idx="1048">
                  <c:v>1.9303999999999998E-2</c:v>
                </c:pt>
                <c:pt idx="1049">
                  <c:v>1.9303999999999998E-2</c:v>
                </c:pt>
                <c:pt idx="1050">
                  <c:v>1.9303999999999998E-2</c:v>
                </c:pt>
                <c:pt idx="1051">
                  <c:v>1.9303999999999998E-2</c:v>
                </c:pt>
                <c:pt idx="1052">
                  <c:v>1.9303999999999998E-2</c:v>
                </c:pt>
                <c:pt idx="1053">
                  <c:v>1.9303999999999998E-2</c:v>
                </c:pt>
                <c:pt idx="1054">
                  <c:v>1.9303999999999998E-2</c:v>
                </c:pt>
                <c:pt idx="1055">
                  <c:v>1.9303999999999998E-2</c:v>
                </c:pt>
                <c:pt idx="1056">
                  <c:v>1.9303999999999998E-2</c:v>
                </c:pt>
                <c:pt idx="1057">
                  <c:v>1.9303999999999998E-2</c:v>
                </c:pt>
                <c:pt idx="1058">
                  <c:v>1.9303999999999998E-2</c:v>
                </c:pt>
                <c:pt idx="1059">
                  <c:v>1.9303999999999998E-2</c:v>
                </c:pt>
                <c:pt idx="1060">
                  <c:v>1.9303999999999998E-2</c:v>
                </c:pt>
                <c:pt idx="1061">
                  <c:v>1.9303999999999998E-2</c:v>
                </c:pt>
                <c:pt idx="1062">
                  <c:v>2.8320999999999999E-2</c:v>
                </c:pt>
                <c:pt idx="1063">
                  <c:v>2.8320999999999999E-2</c:v>
                </c:pt>
                <c:pt idx="1064">
                  <c:v>2.8320999999999999E-2</c:v>
                </c:pt>
                <c:pt idx="1065">
                  <c:v>2.8320999999999999E-2</c:v>
                </c:pt>
                <c:pt idx="1066">
                  <c:v>2.8320999999999999E-2</c:v>
                </c:pt>
                <c:pt idx="1067">
                  <c:v>2.8320999999999999E-2</c:v>
                </c:pt>
                <c:pt idx="1068">
                  <c:v>2.8320999999999999E-2</c:v>
                </c:pt>
                <c:pt idx="1069">
                  <c:v>2.8320999999999999E-2</c:v>
                </c:pt>
                <c:pt idx="1070">
                  <c:v>2.8320999999999999E-2</c:v>
                </c:pt>
                <c:pt idx="1071">
                  <c:v>2.8320999999999999E-2</c:v>
                </c:pt>
                <c:pt idx="1072">
                  <c:v>2.8320999999999999E-2</c:v>
                </c:pt>
                <c:pt idx="1073">
                  <c:v>2.8320999999999999E-2</c:v>
                </c:pt>
                <c:pt idx="1074">
                  <c:v>2.8320999999999999E-2</c:v>
                </c:pt>
                <c:pt idx="1075">
                  <c:v>2.8320999999999999E-2</c:v>
                </c:pt>
                <c:pt idx="1076">
                  <c:v>2.8320999999999999E-2</c:v>
                </c:pt>
                <c:pt idx="1077">
                  <c:v>2.8320999999999999E-2</c:v>
                </c:pt>
                <c:pt idx="1078">
                  <c:v>2.8320999999999999E-2</c:v>
                </c:pt>
                <c:pt idx="1079">
                  <c:v>2.8320999999999999E-2</c:v>
                </c:pt>
                <c:pt idx="1080">
                  <c:v>2.8320999999999999E-2</c:v>
                </c:pt>
                <c:pt idx="1081">
                  <c:v>2.8320999999999999E-2</c:v>
                </c:pt>
                <c:pt idx="1082">
                  <c:v>2.8320999999999999E-2</c:v>
                </c:pt>
                <c:pt idx="1083">
                  <c:v>2.8320999999999999E-2</c:v>
                </c:pt>
                <c:pt idx="1084">
                  <c:v>2.8320999999999999E-2</c:v>
                </c:pt>
                <c:pt idx="1085">
                  <c:v>2.8320999999999999E-2</c:v>
                </c:pt>
                <c:pt idx="1086">
                  <c:v>2.8320999999999999E-2</c:v>
                </c:pt>
                <c:pt idx="1087">
                  <c:v>2.8320999999999999E-2</c:v>
                </c:pt>
                <c:pt idx="1088">
                  <c:v>2.8320999999999999E-2</c:v>
                </c:pt>
                <c:pt idx="1089">
                  <c:v>2.8320999999999999E-2</c:v>
                </c:pt>
                <c:pt idx="1090">
                  <c:v>2.8320999999999999E-2</c:v>
                </c:pt>
                <c:pt idx="1091">
                  <c:v>2.8320999999999999E-2</c:v>
                </c:pt>
                <c:pt idx="1092">
                  <c:v>2.8320999999999999E-2</c:v>
                </c:pt>
                <c:pt idx="1093">
                  <c:v>2.8320999999999999E-2</c:v>
                </c:pt>
                <c:pt idx="1094">
                  <c:v>2.8320999999999999E-2</c:v>
                </c:pt>
                <c:pt idx="1095">
                  <c:v>2.8320999999999999E-2</c:v>
                </c:pt>
                <c:pt idx="1096">
                  <c:v>2.8320999999999999E-2</c:v>
                </c:pt>
                <c:pt idx="1097">
                  <c:v>2.8320999999999999E-2</c:v>
                </c:pt>
                <c:pt idx="1098">
                  <c:v>2.8320999999999999E-2</c:v>
                </c:pt>
                <c:pt idx="1099">
                  <c:v>2.8320999999999999E-2</c:v>
                </c:pt>
                <c:pt idx="1100">
                  <c:v>2.8320999999999999E-2</c:v>
                </c:pt>
                <c:pt idx="1101">
                  <c:v>2.8320999999999999E-2</c:v>
                </c:pt>
                <c:pt idx="1102">
                  <c:v>2.8320999999999999E-2</c:v>
                </c:pt>
                <c:pt idx="1103">
                  <c:v>2.8320999999999999E-2</c:v>
                </c:pt>
                <c:pt idx="1104">
                  <c:v>2.8320999999999999E-2</c:v>
                </c:pt>
                <c:pt idx="1105">
                  <c:v>2.8320999999999999E-2</c:v>
                </c:pt>
                <c:pt idx="1106">
                  <c:v>2.8320999999999999E-2</c:v>
                </c:pt>
                <c:pt idx="1107">
                  <c:v>2.8320999999999999E-2</c:v>
                </c:pt>
                <c:pt idx="1108">
                  <c:v>2.8320999999999999E-2</c:v>
                </c:pt>
                <c:pt idx="1109">
                  <c:v>2.8320999999999999E-2</c:v>
                </c:pt>
                <c:pt idx="1110">
                  <c:v>2.8320999999999999E-2</c:v>
                </c:pt>
                <c:pt idx="1111">
                  <c:v>2.8320999999999999E-2</c:v>
                </c:pt>
                <c:pt idx="1112">
                  <c:v>2.8320999999999999E-2</c:v>
                </c:pt>
                <c:pt idx="1113">
                  <c:v>2.8320999999999999E-2</c:v>
                </c:pt>
                <c:pt idx="1114">
                  <c:v>2.8320999999999999E-2</c:v>
                </c:pt>
                <c:pt idx="1115">
                  <c:v>2.8320999999999999E-2</c:v>
                </c:pt>
                <c:pt idx="1116">
                  <c:v>2.8320999999999999E-2</c:v>
                </c:pt>
                <c:pt idx="1117">
                  <c:v>2.8320999999999999E-2</c:v>
                </c:pt>
                <c:pt idx="1118">
                  <c:v>2.8320999999999999E-2</c:v>
                </c:pt>
                <c:pt idx="1119">
                  <c:v>2.8320999999999999E-2</c:v>
                </c:pt>
                <c:pt idx="1120">
                  <c:v>2.8320999999999999E-2</c:v>
                </c:pt>
                <c:pt idx="1121">
                  <c:v>2.8320999999999999E-2</c:v>
                </c:pt>
                <c:pt idx="1122">
                  <c:v>2.8320999999999999E-2</c:v>
                </c:pt>
                <c:pt idx="1123">
                  <c:v>2.8320999999999999E-2</c:v>
                </c:pt>
                <c:pt idx="1124">
                  <c:v>2.8320999999999999E-2</c:v>
                </c:pt>
                <c:pt idx="1125">
                  <c:v>2.8320999999999999E-2</c:v>
                </c:pt>
                <c:pt idx="1126">
                  <c:v>2.8320999999999999E-2</c:v>
                </c:pt>
                <c:pt idx="1127">
                  <c:v>2.8320999999999999E-2</c:v>
                </c:pt>
                <c:pt idx="1128">
                  <c:v>2.8320999999999999E-2</c:v>
                </c:pt>
                <c:pt idx="1129">
                  <c:v>2.8320999999999999E-2</c:v>
                </c:pt>
                <c:pt idx="1130">
                  <c:v>2.8320999999999999E-2</c:v>
                </c:pt>
                <c:pt idx="1131">
                  <c:v>2.8320999999999999E-2</c:v>
                </c:pt>
                <c:pt idx="1132">
                  <c:v>2.8320999999999999E-2</c:v>
                </c:pt>
                <c:pt idx="1133">
                  <c:v>2.8320999999999999E-2</c:v>
                </c:pt>
                <c:pt idx="1134">
                  <c:v>2.8320999999999999E-2</c:v>
                </c:pt>
                <c:pt idx="1135">
                  <c:v>2.8320999999999999E-2</c:v>
                </c:pt>
                <c:pt idx="1136">
                  <c:v>2.8320999999999999E-2</c:v>
                </c:pt>
                <c:pt idx="1137">
                  <c:v>2.8320999999999999E-2</c:v>
                </c:pt>
                <c:pt idx="1138">
                  <c:v>2.8320999999999999E-2</c:v>
                </c:pt>
                <c:pt idx="1139">
                  <c:v>2.8320999999999999E-2</c:v>
                </c:pt>
                <c:pt idx="1140">
                  <c:v>2.8320999999999999E-2</c:v>
                </c:pt>
                <c:pt idx="1141">
                  <c:v>2.8320999999999999E-2</c:v>
                </c:pt>
                <c:pt idx="1142">
                  <c:v>2.8320999999999999E-2</c:v>
                </c:pt>
                <c:pt idx="1143">
                  <c:v>2.8320999999999999E-2</c:v>
                </c:pt>
                <c:pt idx="1144">
                  <c:v>2.8320999999999999E-2</c:v>
                </c:pt>
                <c:pt idx="1145">
                  <c:v>2.8320999999999999E-2</c:v>
                </c:pt>
                <c:pt idx="1146">
                  <c:v>2.8320999999999999E-2</c:v>
                </c:pt>
                <c:pt idx="1147">
                  <c:v>2.8320999999999999E-2</c:v>
                </c:pt>
                <c:pt idx="1148">
                  <c:v>2.8320999999999999E-2</c:v>
                </c:pt>
                <c:pt idx="1149">
                  <c:v>2.8320999999999999E-2</c:v>
                </c:pt>
                <c:pt idx="1150">
                  <c:v>2.8320999999999999E-2</c:v>
                </c:pt>
                <c:pt idx="1151">
                  <c:v>2.8320999999999999E-2</c:v>
                </c:pt>
                <c:pt idx="1152">
                  <c:v>2.8320999999999999E-2</c:v>
                </c:pt>
                <c:pt idx="1153">
                  <c:v>2.8320999999999999E-2</c:v>
                </c:pt>
                <c:pt idx="1154">
                  <c:v>2.8320999999999999E-2</c:v>
                </c:pt>
                <c:pt idx="1155">
                  <c:v>2.8320999999999999E-2</c:v>
                </c:pt>
                <c:pt idx="1156">
                  <c:v>2.8320999999999999E-2</c:v>
                </c:pt>
                <c:pt idx="1157">
                  <c:v>2.8320999999999999E-2</c:v>
                </c:pt>
                <c:pt idx="1158">
                  <c:v>2.8320999999999999E-2</c:v>
                </c:pt>
                <c:pt idx="1159">
                  <c:v>2.8320999999999999E-2</c:v>
                </c:pt>
                <c:pt idx="1160">
                  <c:v>2.8320999999999999E-2</c:v>
                </c:pt>
                <c:pt idx="1161">
                  <c:v>2.8320999999999999E-2</c:v>
                </c:pt>
                <c:pt idx="1162">
                  <c:v>2.8320999999999999E-2</c:v>
                </c:pt>
                <c:pt idx="1163">
                  <c:v>2.8320999999999999E-2</c:v>
                </c:pt>
                <c:pt idx="1164">
                  <c:v>2.8320999999999999E-2</c:v>
                </c:pt>
                <c:pt idx="1165">
                  <c:v>2.8320999999999999E-2</c:v>
                </c:pt>
                <c:pt idx="1166">
                  <c:v>2.8320999999999999E-2</c:v>
                </c:pt>
                <c:pt idx="1167">
                  <c:v>2.8320999999999999E-2</c:v>
                </c:pt>
                <c:pt idx="1168">
                  <c:v>2.8320999999999999E-2</c:v>
                </c:pt>
                <c:pt idx="1169">
                  <c:v>2.8320999999999999E-2</c:v>
                </c:pt>
                <c:pt idx="1170">
                  <c:v>2.8320999999999999E-2</c:v>
                </c:pt>
                <c:pt idx="1171">
                  <c:v>1.6382999999999998E-2</c:v>
                </c:pt>
                <c:pt idx="1172">
                  <c:v>1.6382999999999998E-2</c:v>
                </c:pt>
                <c:pt idx="1173">
                  <c:v>1.6382999999999998E-2</c:v>
                </c:pt>
                <c:pt idx="1174">
                  <c:v>1.6382999999999998E-2</c:v>
                </c:pt>
                <c:pt idx="1175">
                  <c:v>1.6382999999999998E-2</c:v>
                </c:pt>
                <c:pt idx="1176">
                  <c:v>1.6382999999999998E-2</c:v>
                </c:pt>
                <c:pt idx="1177">
                  <c:v>1.6382999999999998E-2</c:v>
                </c:pt>
                <c:pt idx="1178">
                  <c:v>1.6382999999999998E-2</c:v>
                </c:pt>
                <c:pt idx="1179">
                  <c:v>1.6382999999999998E-2</c:v>
                </c:pt>
                <c:pt idx="1180">
                  <c:v>1.6382999999999998E-2</c:v>
                </c:pt>
                <c:pt idx="1181">
                  <c:v>1.6382999999999998E-2</c:v>
                </c:pt>
                <c:pt idx="1182">
                  <c:v>1.6382999999999998E-2</c:v>
                </c:pt>
                <c:pt idx="1183">
                  <c:v>1.6382999999999998E-2</c:v>
                </c:pt>
                <c:pt idx="1184">
                  <c:v>1.6382999999999998E-2</c:v>
                </c:pt>
                <c:pt idx="1185">
                  <c:v>1.6382999999999998E-2</c:v>
                </c:pt>
                <c:pt idx="1186">
                  <c:v>1.6382999999999998E-2</c:v>
                </c:pt>
                <c:pt idx="1187">
                  <c:v>1.6382999999999998E-2</c:v>
                </c:pt>
                <c:pt idx="1188">
                  <c:v>1.6382999999999998E-2</c:v>
                </c:pt>
                <c:pt idx="1189">
                  <c:v>1.6382999999999998E-2</c:v>
                </c:pt>
                <c:pt idx="1190">
                  <c:v>1.6382999999999998E-2</c:v>
                </c:pt>
                <c:pt idx="1191">
                  <c:v>1.6382999999999998E-2</c:v>
                </c:pt>
                <c:pt idx="1192">
                  <c:v>1.6382999999999998E-2</c:v>
                </c:pt>
                <c:pt idx="1193">
                  <c:v>1.6382999999999998E-2</c:v>
                </c:pt>
                <c:pt idx="1194">
                  <c:v>1.6382999999999998E-2</c:v>
                </c:pt>
                <c:pt idx="1195">
                  <c:v>1.6382999999999998E-2</c:v>
                </c:pt>
                <c:pt idx="1196">
                  <c:v>1.6382999999999998E-2</c:v>
                </c:pt>
                <c:pt idx="1197">
                  <c:v>1.6382999999999998E-2</c:v>
                </c:pt>
                <c:pt idx="1198">
                  <c:v>1.6382999999999998E-2</c:v>
                </c:pt>
                <c:pt idx="1199">
                  <c:v>1.6382999999999998E-2</c:v>
                </c:pt>
                <c:pt idx="1200">
                  <c:v>1.6382999999999998E-2</c:v>
                </c:pt>
                <c:pt idx="1201">
                  <c:v>1.6382999999999998E-2</c:v>
                </c:pt>
                <c:pt idx="1202">
                  <c:v>1.6382999999999998E-2</c:v>
                </c:pt>
                <c:pt idx="1203">
                  <c:v>1.6382999999999998E-2</c:v>
                </c:pt>
                <c:pt idx="1204">
                  <c:v>1.6382999999999998E-2</c:v>
                </c:pt>
                <c:pt idx="1205">
                  <c:v>1.6382999999999998E-2</c:v>
                </c:pt>
                <c:pt idx="1206">
                  <c:v>1.6382999999999998E-2</c:v>
                </c:pt>
                <c:pt idx="1207">
                  <c:v>1.6382999999999998E-2</c:v>
                </c:pt>
                <c:pt idx="1208">
                  <c:v>1.6382999999999998E-2</c:v>
                </c:pt>
                <c:pt idx="1209">
                  <c:v>1.6382999999999998E-2</c:v>
                </c:pt>
                <c:pt idx="1210">
                  <c:v>1.6382999999999998E-2</c:v>
                </c:pt>
                <c:pt idx="1211">
                  <c:v>1.6382999999999998E-2</c:v>
                </c:pt>
                <c:pt idx="1212">
                  <c:v>1.6382999999999998E-2</c:v>
                </c:pt>
                <c:pt idx="1213">
                  <c:v>1.6382999999999998E-2</c:v>
                </c:pt>
                <c:pt idx="1214">
                  <c:v>1.6382999999999998E-2</c:v>
                </c:pt>
                <c:pt idx="1215">
                  <c:v>1.6382999999999998E-2</c:v>
                </c:pt>
                <c:pt idx="1216">
                  <c:v>1.6382999999999998E-2</c:v>
                </c:pt>
                <c:pt idx="1217">
                  <c:v>1.6382999999999998E-2</c:v>
                </c:pt>
                <c:pt idx="1218">
                  <c:v>1.6382999999999998E-2</c:v>
                </c:pt>
                <c:pt idx="1219">
                  <c:v>1.6382999999999998E-2</c:v>
                </c:pt>
                <c:pt idx="1220">
                  <c:v>1.6382999999999998E-2</c:v>
                </c:pt>
                <c:pt idx="1221">
                  <c:v>1.6382999999999998E-2</c:v>
                </c:pt>
                <c:pt idx="1222">
                  <c:v>1.6382999999999998E-2</c:v>
                </c:pt>
                <c:pt idx="1223">
                  <c:v>1.6382999999999998E-2</c:v>
                </c:pt>
                <c:pt idx="1224">
                  <c:v>1.6382999999999998E-2</c:v>
                </c:pt>
                <c:pt idx="1225">
                  <c:v>8.3819999999999988E-3</c:v>
                </c:pt>
                <c:pt idx="1226">
                  <c:v>8.3819999999999988E-3</c:v>
                </c:pt>
                <c:pt idx="1227">
                  <c:v>8.3819999999999988E-3</c:v>
                </c:pt>
                <c:pt idx="1228">
                  <c:v>8.3819999999999988E-3</c:v>
                </c:pt>
                <c:pt idx="1229">
                  <c:v>8.3819999999999988E-3</c:v>
                </c:pt>
                <c:pt idx="1230">
                  <c:v>8.3819999999999988E-3</c:v>
                </c:pt>
                <c:pt idx="1231">
                  <c:v>8.3819999999999988E-3</c:v>
                </c:pt>
                <c:pt idx="1232">
                  <c:v>8.3819999999999988E-3</c:v>
                </c:pt>
                <c:pt idx="1233">
                  <c:v>8.3819999999999988E-3</c:v>
                </c:pt>
                <c:pt idx="1234">
                  <c:v>8.3819999999999988E-3</c:v>
                </c:pt>
                <c:pt idx="1235">
                  <c:v>8.3819999999999988E-3</c:v>
                </c:pt>
                <c:pt idx="1236">
                  <c:v>8.3819999999999988E-3</c:v>
                </c:pt>
                <c:pt idx="1237">
                  <c:v>8.3819999999999988E-3</c:v>
                </c:pt>
                <c:pt idx="1238">
                  <c:v>8.3819999999999988E-3</c:v>
                </c:pt>
                <c:pt idx="1239">
                  <c:v>8.3819999999999988E-3</c:v>
                </c:pt>
                <c:pt idx="1240">
                  <c:v>8.3819999999999988E-3</c:v>
                </c:pt>
                <c:pt idx="1241">
                  <c:v>8.3819999999999988E-3</c:v>
                </c:pt>
                <c:pt idx="1242">
                  <c:v>8.3819999999999988E-3</c:v>
                </c:pt>
                <c:pt idx="1243">
                  <c:v>8.3819999999999988E-3</c:v>
                </c:pt>
                <c:pt idx="1244">
                  <c:v>8.3819999999999988E-3</c:v>
                </c:pt>
                <c:pt idx="1245">
                  <c:v>8.3819999999999988E-3</c:v>
                </c:pt>
                <c:pt idx="1246">
                  <c:v>8.3819999999999988E-3</c:v>
                </c:pt>
                <c:pt idx="1247">
                  <c:v>8.3819999999999988E-3</c:v>
                </c:pt>
                <c:pt idx="1248">
                  <c:v>8.3819999999999988E-3</c:v>
                </c:pt>
                <c:pt idx="1249">
                  <c:v>8.3819999999999988E-3</c:v>
                </c:pt>
                <c:pt idx="1250">
                  <c:v>8.3819999999999988E-3</c:v>
                </c:pt>
                <c:pt idx="1251">
                  <c:v>8.3819999999999988E-3</c:v>
                </c:pt>
                <c:pt idx="1252">
                  <c:v>8.3819999999999988E-3</c:v>
                </c:pt>
                <c:pt idx="1253">
                  <c:v>8.3819999999999988E-3</c:v>
                </c:pt>
                <c:pt idx="1254">
                  <c:v>8.3819999999999988E-3</c:v>
                </c:pt>
                <c:pt idx="1255">
                  <c:v>8.3819999999999988E-3</c:v>
                </c:pt>
                <c:pt idx="1256">
                  <c:v>8.3819999999999988E-3</c:v>
                </c:pt>
                <c:pt idx="1257">
                  <c:v>8.3819999999999988E-3</c:v>
                </c:pt>
                <c:pt idx="1258">
                  <c:v>8.3819999999999988E-3</c:v>
                </c:pt>
                <c:pt idx="1259">
                  <c:v>8.3819999999999988E-3</c:v>
                </c:pt>
                <c:pt idx="1260">
                  <c:v>8.3819999999999988E-3</c:v>
                </c:pt>
                <c:pt idx="1261">
                  <c:v>8.3819999999999988E-3</c:v>
                </c:pt>
                <c:pt idx="1262">
                  <c:v>8.3819999999999988E-3</c:v>
                </c:pt>
                <c:pt idx="1263">
                  <c:v>8.3819999999999988E-3</c:v>
                </c:pt>
                <c:pt idx="1264">
                  <c:v>1.6256E-2</c:v>
                </c:pt>
                <c:pt idx="1265">
                  <c:v>1.6256E-2</c:v>
                </c:pt>
                <c:pt idx="1266">
                  <c:v>1.6256E-2</c:v>
                </c:pt>
                <c:pt idx="1267">
                  <c:v>1.6256E-2</c:v>
                </c:pt>
                <c:pt idx="1268">
                  <c:v>1.6256E-2</c:v>
                </c:pt>
                <c:pt idx="1269">
                  <c:v>1.6256E-2</c:v>
                </c:pt>
                <c:pt idx="1270">
                  <c:v>1.6256E-2</c:v>
                </c:pt>
                <c:pt idx="1271">
                  <c:v>1.6256E-2</c:v>
                </c:pt>
                <c:pt idx="1272">
                  <c:v>1.6256E-2</c:v>
                </c:pt>
                <c:pt idx="1273">
                  <c:v>1.6256E-2</c:v>
                </c:pt>
                <c:pt idx="1274">
                  <c:v>1.6256E-2</c:v>
                </c:pt>
                <c:pt idx="1275">
                  <c:v>1.6256E-2</c:v>
                </c:pt>
                <c:pt idx="1276">
                  <c:v>1.6256E-2</c:v>
                </c:pt>
                <c:pt idx="1277">
                  <c:v>1.6256E-2</c:v>
                </c:pt>
                <c:pt idx="1278">
                  <c:v>1.6256E-2</c:v>
                </c:pt>
                <c:pt idx="1279">
                  <c:v>1.8796E-2</c:v>
                </c:pt>
                <c:pt idx="1280">
                  <c:v>1.6256E-2</c:v>
                </c:pt>
                <c:pt idx="1281">
                  <c:v>1.6256E-2</c:v>
                </c:pt>
                <c:pt idx="1282">
                  <c:v>1.6256E-2</c:v>
                </c:pt>
                <c:pt idx="1283">
                  <c:v>1.6256E-2</c:v>
                </c:pt>
                <c:pt idx="1284">
                  <c:v>1.6256E-2</c:v>
                </c:pt>
                <c:pt idx="1285">
                  <c:v>1.6256E-2</c:v>
                </c:pt>
                <c:pt idx="1286">
                  <c:v>1.6256E-2</c:v>
                </c:pt>
                <c:pt idx="1287">
                  <c:v>1.6256E-2</c:v>
                </c:pt>
                <c:pt idx="1288">
                  <c:v>1.6256E-2</c:v>
                </c:pt>
                <c:pt idx="1289">
                  <c:v>2.5209499999999996E-2</c:v>
                </c:pt>
                <c:pt idx="1290">
                  <c:v>2.5209499999999996E-2</c:v>
                </c:pt>
                <c:pt idx="1291">
                  <c:v>2.5209499999999996E-2</c:v>
                </c:pt>
                <c:pt idx="1292">
                  <c:v>2.5209499999999996E-2</c:v>
                </c:pt>
                <c:pt idx="1293">
                  <c:v>2.5209499999999996E-2</c:v>
                </c:pt>
                <c:pt idx="1294">
                  <c:v>2.5209499999999996E-2</c:v>
                </c:pt>
                <c:pt idx="1295">
                  <c:v>2.5209499999999996E-2</c:v>
                </c:pt>
                <c:pt idx="1296">
                  <c:v>2.5209499999999996E-2</c:v>
                </c:pt>
                <c:pt idx="1297">
                  <c:v>2.5209499999999996E-2</c:v>
                </c:pt>
                <c:pt idx="1298">
                  <c:v>2.5209499999999996E-2</c:v>
                </c:pt>
                <c:pt idx="1299">
                  <c:v>2.5209499999999996E-2</c:v>
                </c:pt>
                <c:pt idx="1300">
                  <c:v>2.5209499999999996E-2</c:v>
                </c:pt>
                <c:pt idx="1301">
                  <c:v>2.5209499999999996E-2</c:v>
                </c:pt>
                <c:pt idx="1302">
                  <c:v>2.5209499999999996E-2</c:v>
                </c:pt>
                <c:pt idx="1303">
                  <c:v>2.5209499999999996E-2</c:v>
                </c:pt>
                <c:pt idx="1304">
                  <c:v>2.5209499999999996E-2</c:v>
                </c:pt>
                <c:pt idx="1305">
                  <c:v>2.5209499999999996E-2</c:v>
                </c:pt>
                <c:pt idx="1306">
                  <c:v>2.5209499999999996E-2</c:v>
                </c:pt>
                <c:pt idx="1307">
                  <c:v>2.5209499999999996E-2</c:v>
                </c:pt>
                <c:pt idx="1308">
                  <c:v>2.5209499999999996E-2</c:v>
                </c:pt>
                <c:pt idx="1309">
                  <c:v>2.5209499999999996E-2</c:v>
                </c:pt>
                <c:pt idx="1310">
                  <c:v>2.5209499999999996E-2</c:v>
                </c:pt>
                <c:pt idx="1311">
                  <c:v>2.5209499999999996E-2</c:v>
                </c:pt>
                <c:pt idx="1312">
                  <c:v>2.5209499999999996E-2</c:v>
                </c:pt>
                <c:pt idx="1313">
                  <c:v>2.5209499999999996E-2</c:v>
                </c:pt>
                <c:pt idx="1314">
                  <c:v>2.5209499999999996E-2</c:v>
                </c:pt>
                <c:pt idx="1315">
                  <c:v>2.5209499999999996E-2</c:v>
                </c:pt>
                <c:pt idx="1316">
                  <c:v>2.5209499999999996E-2</c:v>
                </c:pt>
                <c:pt idx="1317">
                  <c:v>2.5209499999999996E-2</c:v>
                </c:pt>
                <c:pt idx="1318">
                  <c:v>2.5209499999999996E-2</c:v>
                </c:pt>
                <c:pt idx="1319">
                  <c:v>2.5209499999999996E-2</c:v>
                </c:pt>
                <c:pt idx="1320">
                  <c:v>2.5209499999999996E-2</c:v>
                </c:pt>
                <c:pt idx="1321">
                  <c:v>6.0324999999999997E-3</c:v>
                </c:pt>
                <c:pt idx="1322">
                  <c:v>6.0324999999999997E-3</c:v>
                </c:pt>
                <c:pt idx="1323">
                  <c:v>6.0324999999999997E-3</c:v>
                </c:pt>
                <c:pt idx="1324">
                  <c:v>6.0324999999999997E-3</c:v>
                </c:pt>
                <c:pt idx="1325">
                  <c:v>6.0324999999999997E-3</c:v>
                </c:pt>
                <c:pt idx="1326">
                  <c:v>6.0324999999999997E-3</c:v>
                </c:pt>
                <c:pt idx="1327">
                  <c:v>6.0324999999999997E-3</c:v>
                </c:pt>
                <c:pt idx="1328">
                  <c:v>6.0324999999999997E-3</c:v>
                </c:pt>
                <c:pt idx="1329">
                  <c:v>6.0324999999999997E-3</c:v>
                </c:pt>
                <c:pt idx="1330">
                  <c:v>6.0324999999999997E-3</c:v>
                </c:pt>
                <c:pt idx="1331">
                  <c:v>6.0324999999999997E-3</c:v>
                </c:pt>
                <c:pt idx="1332">
                  <c:v>1.0667999999999999E-2</c:v>
                </c:pt>
                <c:pt idx="1333">
                  <c:v>1.0667999999999999E-2</c:v>
                </c:pt>
                <c:pt idx="1334">
                  <c:v>1.0667999999999999E-2</c:v>
                </c:pt>
                <c:pt idx="1335">
                  <c:v>1.0667999999999999E-2</c:v>
                </c:pt>
                <c:pt idx="1336">
                  <c:v>1.0667999999999999E-2</c:v>
                </c:pt>
                <c:pt idx="1337">
                  <c:v>1.0667999999999999E-2</c:v>
                </c:pt>
                <c:pt idx="1338">
                  <c:v>1.0667999999999999E-2</c:v>
                </c:pt>
                <c:pt idx="1339">
                  <c:v>1.0667999999999999E-2</c:v>
                </c:pt>
                <c:pt idx="1340">
                  <c:v>1.0667999999999999E-2</c:v>
                </c:pt>
                <c:pt idx="1341">
                  <c:v>1.0667999999999999E-2</c:v>
                </c:pt>
                <c:pt idx="1342">
                  <c:v>1.0667999999999999E-2</c:v>
                </c:pt>
                <c:pt idx="1343">
                  <c:v>1.0667999999999999E-2</c:v>
                </c:pt>
                <c:pt idx="1344">
                  <c:v>1.0667999999999999E-2</c:v>
                </c:pt>
                <c:pt idx="1345">
                  <c:v>1.0667999999999999E-2</c:v>
                </c:pt>
                <c:pt idx="1346">
                  <c:v>1.0667999999999999E-2</c:v>
                </c:pt>
                <c:pt idx="1347">
                  <c:v>1.0667999999999999E-2</c:v>
                </c:pt>
                <c:pt idx="1348">
                  <c:v>1.0667999999999999E-2</c:v>
                </c:pt>
                <c:pt idx="1349">
                  <c:v>1.0667999999999999E-2</c:v>
                </c:pt>
                <c:pt idx="1350">
                  <c:v>1.0667999999999999E-2</c:v>
                </c:pt>
                <c:pt idx="1351">
                  <c:v>1.0667999999999999E-2</c:v>
                </c:pt>
                <c:pt idx="1352">
                  <c:v>1.0667999999999999E-2</c:v>
                </c:pt>
                <c:pt idx="1353">
                  <c:v>1.0667999999999999E-2</c:v>
                </c:pt>
                <c:pt idx="1354">
                  <c:v>1.0667999999999999E-2</c:v>
                </c:pt>
                <c:pt idx="1355">
                  <c:v>1.0667999999999999E-2</c:v>
                </c:pt>
                <c:pt idx="1356">
                  <c:v>1.0667999999999999E-2</c:v>
                </c:pt>
                <c:pt idx="1357">
                  <c:v>1.0667999999999999E-2</c:v>
                </c:pt>
                <c:pt idx="1358">
                  <c:v>1.0667999999999999E-2</c:v>
                </c:pt>
                <c:pt idx="1359">
                  <c:v>1.0667999999999999E-2</c:v>
                </c:pt>
                <c:pt idx="1360">
                  <c:v>1.0667999999999999E-2</c:v>
                </c:pt>
                <c:pt idx="1361">
                  <c:v>1.0667999999999999E-2</c:v>
                </c:pt>
                <c:pt idx="1362">
                  <c:v>1.0667999999999999E-2</c:v>
                </c:pt>
                <c:pt idx="1363">
                  <c:v>1.0667999999999999E-2</c:v>
                </c:pt>
                <c:pt idx="1364">
                  <c:v>1.0667999999999999E-2</c:v>
                </c:pt>
                <c:pt idx="1365">
                  <c:v>1.0667999999999999E-2</c:v>
                </c:pt>
                <c:pt idx="1366">
                  <c:v>1.0667999999999999E-2</c:v>
                </c:pt>
                <c:pt idx="1367">
                  <c:v>1.0667999999999999E-2</c:v>
                </c:pt>
                <c:pt idx="1368">
                  <c:v>1.0667999999999999E-2</c:v>
                </c:pt>
                <c:pt idx="1369">
                  <c:v>1.0667999999999999E-2</c:v>
                </c:pt>
                <c:pt idx="1370">
                  <c:v>1.0667999999999999E-2</c:v>
                </c:pt>
                <c:pt idx="1371">
                  <c:v>1.0667999999999999E-2</c:v>
                </c:pt>
                <c:pt idx="1372">
                  <c:v>1.0667999999999999E-2</c:v>
                </c:pt>
                <c:pt idx="1373">
                  <c:v>1.0667999999999999E-2</c:v>
                </c:pt>
                <c:pt idx="1374">
                  <c:v>1.0667999999999999E-2</c:v>
                </c:pt>
                <c:pt idx="1375">
                  <c:v>1.0667999999999999E-2</c:v>
                </c:pt>
                <c:pt idx="1376">
                  <c:v>1.0667999999999999E-2</c:v>
                </c:pt>
                <c:pt idx="1377">
                  <c:v>1.0667999999999999E-2</c:v>
                </c:pt>
                <c:pt idx="1378">
                  <c:v>1.0667999999999999E-2</c:v>
                </c:pt>
                <c:pt idx="1379">
                  <c:v>1.0667999999999999E-2</c:v>
                </c:pt>
                <c:pt idx="1380">
                  <c:v>1.0667999999999999E-2</c:v>
                </c:pt>
                <c:pt idx="1381">
                  <c:v>1.0667999999999999E-2</c:v>
                </c:pt>
                <c:pt idx="1382">
                  <c:v>1.0667999999999999E-2</c:v>
                </c:pt>
                <c:pt idx="1383">
                  <c:v>1.0667999999999999E-2</c:v>
                </c:pt>
                <c:pt idx="1384">
                  <c:v>1.0667999999999999E-2</c:v>
                </c:pt>
                <c:pt idx="1385">
                  <c:v>1.0667999999999999E-2</c:v>
                </c:pt>
                <c:pt idx="1386">
                  <c:v>1.0667999999999999E-2</c:v>
                </c:pt>
                <c:pt idx="1387">
                  <c:v>1.0667999999999999E-2</c:v>
                </c:pt>
                <c:pt idx="1388">
                  <c:v>1.0667999999999999E-2</c:v>
                </c:pt>
                <c:pt idx="1389">
                  <c:v>1.0667999999999999E-2</c:v>
                </c:pt>
                <c:pt idx="1390">
                  <c:v>1.0667999999999999E-2</c:v>
                </c:pt>
                <c:pt idx="1391">
                  <c:v>1.0667999999999999E-2</c:v>
                </c:pt>
                <c:pt idx="1392">
                  <c:v>1.0667999999999999E-2</c:v>
                </c:pt>
                <c:pt idx="1393">
                  <c:v>1.0667999999999999E-2</c:v>
                </c:pt>
                <c:pt idx="1394">
                  <c:v>1.0667999999999999E-2</c:v>
                </c:pt>
                <c:pt idx="1395">
                  <c:v>1.0667999999999999E-2</c:v>
                </c:pt>
                <c:pt idx="1396">
                  <c:v>1.0667999999999999E-2</c:v>
                </c:pt>
                <c:pt idx="1397">
                  <c:v>1.0667999999999999E-2</c:v>
                </c:pt>
                <c:pt idx="1398">
                  <c:v>1.0667999999999999E-2</c:v>
                </c:pt>
                <c:pt idx="1399">
                  <c:v>1.0667999999999999E-2</c:v>
                </c:pt>
                <c:pt idx="1400">
                  <c:v>1.0667999999999999E-2</c:v>
                </c:pt>
                <c:pt idx="1401">
                  <c:v>1.0667999999999999E-2</c:v>
                </c:pt>
                <c:pt idx="1402">
                  <c:v>1.0667999999999999E-2</c:v>
                </c:pt>
                <c:pt idx="1403">
                  <c:v>1.0667999999999999E-2</c:v>
                </c:pt>
                <c:pt idx="1404">
                  <c:v>1.0667999999999999E-2</c:v>
                </c:pt>
                <c:pt idx="1405">
                  <c:v>1.0667999999999999E-2</c:v>
                </c:pt>
                <c:pt idx="1406">
                  <c:v>1.0667999999999999E-2</c:v>
                </c:pt>
                <c:pt idx="1407">
                  <c:v>1.0667999999999999E-2</c:v>
                </c:pt>
                <c:pt idx="1408">
                  <c:v>1.0667999999999999E-2</c:v>
                </c:pt>
                <c:pt idx="1409">
                  <c:v>1.0667999999999999E-2</c:v>
                </c:pt>
                <c:pt idx="1410">
                  <c:v>1.0667999999999999E-2</c:v>
                </c:pt>
                <c:pt idx="1411">
                  <c:v>1.0667999999999999E-2</c:v>
                </c:pt>
                <c:pt idx="1412">
                  <c:v>1.0667999999999999E-2</c:v>
                </c:pt>
                <c:pt idx="1413">
                  <c:v>1.0667999999999999E-2</c:v>
                </c:pt>
                <c:pt idx="1414">
                  <c:v>1.0667999999999999E-2</c:v>
                </c:pt>
                <c:pt idx="1415">
                  <c:v>1.0667999999999999E-2</c:v>
                </c:pt>
                <c:pt idx="1416">
                  <c:v>1.0667999999999999E-2</c:v>
                </c:pt>
                <c:pt idx="1417">
                  <c:v>1.0667999999999999E-2</c:v>
                </c:pt>
                <c:pt idx="1418">
                  <c:v>1.0667999999999999E-2</c:v>
                </c:pt>
                <c:pt idx="1419">
                  <c:v>1.0667999999999999E-2</c:v>
                </c:pt>
                <c:pt idx="1420">
                  <c:v>1.0667999999999999E-2</c:v>
                </c:pt>
                <c:pt idx="1421">
                  <c:v>1.0667999999999999E-2</c:v>
                </c:pt>
                <c:pt idx="1422">
                  <c:v>1.0667999999999999E-2</c:v>
                </c:pt>
                <c:pt idx="1423">
                  <c:v>1.0667999999999999E-2</c:v>
                </c:pt>
                <c:pt idx="1424">
                  <c:v>1.0667999999999999E-2</c:v>
                </c:pt>
                <c:pt idx="1425">
                  <c:v>1.0667999999999999E-2</c:v>
                </c:pt>
                <c:pt idx="1426">
                  <c:v>1.0667999999999999E-2</c:v>
                </c:pt>
                <c:pt idx="1427">
                  <c:v>1.0667999999999999E-2</c:v>
                </c:pt>
                <c:pt idx="1428">
                  <c:v>1.0667999999999999E-2</c:v>
                </c:pt>
                <c:pt idx="1429">
                  <c:v>1.0667999999999999E-2</c:v>
                </c:pt>
                <c:pt idx="1430">
                  <c:v>1.0667999999999999E-2</c:v>
                </c:pt>
                <c:pt idx="1431">
                  <c:v>1.0667999999999999E-2</c:v>
                </c:pt>
                <c:pt idx="1432">
                  <c:v>1.0667999999999999E-2</c:v>
                </c:pt>
                <c:pt idx="1433">
                  <c:v>1.0667999999999999E-2</c:v>
                </c:pt>
                <c:pt idx="1434">
                  <c:v>1.0667999999999999E-2</c:v>
                </c:pt>
                <c:pt idx="1435">
                  <c:v>1.0667999999999999E-2</c:v>
                </c:pt>
                <c:pt idx="1436">
                  <c:v>1.0667999999999999E-2</c:v>
                </c:pt>
                <c:pt idx="1437">
                  <c:v>1.0667999999999999E-2</c:v>
                </c:pt>
                <c:pt idx="1438">
                  <c:v>1.0667999999999999E-2</c:v>
                </c:pt>
                <c:pt idx="1439">
                  <c:v>1.0667999999999999E-2</c:v>
                </c:pt>
                <c:pt idx="1440">
                  <c:v>1.0667999999999999E-2</c:v>
                </c:pt>
                <c:pt idx="1441">
                  <c:v>1.0667999999999999E-2</c:v>
                </c:pt>
                <c:pt idx="1442">
                  <c:v>1.0667999999999999E-2</c:v>
                </c:pt>
                <c:pt idx="1443">
                  <c:v>1.0667999999999999E-2</c:v>
                </c:pt>
                <c:pt idx="1444">
                  <c:v>1.0667999999999999E-2</c:v>
                </c:pt>
                <c:pt idx="1445">
                  <c:v>1.0667999999999999E-2</c:v>
                </c:pt>
                <c:pt idx="1446">
                  <c:v>1.0667999999999999E-2</c:v>
                </c:pt>
                <c:pt idx="1447">
                  <c:v>1.0667999999999999E-2</c:v>
                </c:pt>
                <c:pt idx="1448">
                  <c:v>1.0667999999999999E-2</c:v>
                </c:pt>
                <c:pt idx="1449">
                  <c:v>1.0667999999999999E-2</c:v>
                </c:pt>
                <c:pt idx="1450">
                  <c:v>1.0667999999999999E-2</c:v>
                </c:pt>
                <c:pt idx="1451">
                  <c:v>1.0667999999999999E-2</c:v>
                </c:pt>
                <c:pt idx="1452">
                  <c:v>1.0667999999999999E-2</c:v>
                </c:pt>
                <c:pt idx="1453">
                  <c:v>1.0667999999999999E-2</c:v>
                </c:pt>
                <c:pt idx="1454">
                  <c:v>1.0667999999999999E-2</c:v>
                </c:pt>
                <c:pt idx="1455">
                  <c:v>1.0667999999999999E-2</c:v>
                </c:pt>
                <c:pt idx="1456">
                  <c:v>1.0667999999999999E-2</c:v>
                </c:pt>
                <c:pt idx="1457">
                  <c:v>1.0667999999999999E-2</c:v>
                </c:pt>
                <c:pt idx="1458">
                  <c:v>1.0667999999999999E-2</c:v>
                </c:pt>
                <c:pt idx="1459">
                  <c:v>1.0667999999999999E-2</c:v>
                </c:pt>
                <c:pt idx="1460">
                  <c:v>1.0667999999999999E-2</c:v>
                </c:pt>
                <c:pt idx="1461">
                  <c:v>1.0667999999999999E-2</c:v>
                </c:pt>
                <c:pt idx="1462">
                  <c:v>1.0667999999999999E-2</c:v>
                </c:pt>
                <c:pt idx="1463">
                  <c:v>1.0667999999999999E-2</c:v>
                </c:pt>
                <c:pt idx="1464">
                  <c:v>1.0667999999999999E-2</c:v>
                </c:pt>
                <c:pt idx="1465">
                  <c:v>1.0667999999999999E-2</c:v>
                </c:pt>
                <c:pt idx="1466">
                  <c:v>1.0667999999999999E-2</c:v>
                </c:pt>
                <c:pt idx="1467">
                  <c:v>1.0667999999999999E-2</c:v>
                </c:pt>
                <c:pt idx="1468">
                  <c:v>1.0667999999999999E-2</c:v>
                </c:pt>
                <c:pt idx="1469">
                  <c:v>1.0667999999999999E-2</c:v>
                </c:pt>
                <c:pt idx="1470">
                  <c:v>1.0667999999999999E-2</c:v>
                </c:pt>
                <c:pt idx="1471">
                  <c:v>1.0667999999999999E-2</c:v>
                </c:pt>
                <c:pt idx="1472">
                  <c:v>1.0667999999999999E-2</c:v>
                </c:pt>
                <c:pt idx="1473">
                  <c:v>1.0667999999999999E-2</c:v>
                </c:pt>
                <c:pt idx="1474">
                  <c:v>1.0667999999999999E-2</c:v>
                </c:pt>
                <c:pt idx="1475">
                  <c:v>1.0667999999999999E-2</c:v>
                </c:pt>
                <c:pt idx="1476">
                  <c:v>1.0667999999999999E-2</c:v>
                </c:pt>
                <c:pt idx="1477">
                  <c:v>1.0667999999999999E-2</c:v>
                </c:pt>
                <c:pt idx="1478">
                  <c:v>1.0667999999999999E-2</c:v>
                </c:pt>
                <c:pt idx="1479">
                  <c:v>1.0667999999999999E-2</c:v>
                </c:pt>
                <c:pt idx="1480">
                  <c:v>1.0667999999999999E-2</c:v>
                </c:pt>
                <c:pt idx="1481">
                  <c:v>1.0667999999999999E-2</c:v>
                </c:pt>
                <c:pt idx="1482">
                  <c:v>1.0667999999999999E-2</c:v>
                </c:pt>
                <c:pt idx="1483">
                  <c:v>1.0667999999999999E-2</c:v>
                </c:pt>
                <c:pt idx="1484">
                  <c:v>1.0667999999999999E-2</c:v>
                </c:pt>
                <c:pt idx="1485">
                  <c:v>1.0667999999999999E-2</c:v>
                </c:pt>
                <c:pt idx="1486">
                  <c:v>1.3335E-2</c:v>
                </c:pt>
                <c:pt idx="1487">
                  <c:v>1.3335E-2</c:v>
                </c:pt>
                <c:pt idx="1488">
                  <c:v>1.3335E-2</c:v>
                </c:pt>
                <c:pt idx="1489">
                  <c:v>1.3335E-2</c:v>
                </c:pt>
                <c:pt idx="1490">
                  <c:v>1.3335E-2</c:v>
                </c:pt>
                <c:pt idx="1491">
                  <c:v>9.5249999999999987E-3</c:v>
                </c:pt>
                <c:pt idx="1492">
                  <c:v>1.5430499999999998E-2</c:v>
                </c:pt>
                <c:pt idx="1493">
                  <c:v>1.5430499999999998E-2</c:v>
                </c:pt>
                <c:pt idx="1494">
                  <c:v>1.5430499999999998E-2</c:v>
                </c:pt>
                <c:pt idx="1495">
                  <c:v>1.5430499999999998E-2</c:v>
                </c:pt>
                <c:pt idx="1496">
                  <c:v>1.5430499999999998E-2</c:v>
                </c:pt>
                <c:pt idx="1497">
                  <c:v>1.5430499999999998E-2</c:v>
                </c:pt>
                <c:pt idx="1498">
                  <c:v>1.5430499999999998E-2</c:v>
                </c:pt>
                <c:pt idx="1499">
                  <c:v>1.5430499999999998E-2</c:v>
                </c:pt>
                <c:pt idx="1500">
                  <c:v>8.3819999999999988E-3</c:v>
                </c:pt>
                <c:pt idx="1501">
                  <c:v>8.3819999999999988E-3</c:v>
                </c:pt>
                <c:pt idx="1502">
                  <c:v>8.3819999999999988E-3</c:v>
                </c:pt>
                <c:pt idx="1503">
                  <c:v>8.3819999999999988E-3</c:v>
                </c:pt>
                <c:pt idx="1504">
                  <c:v>8.3819999999999988E-3</c:v>
                </c:pt>
                <c:pt idx="1505">
                  <c:v>8.3819999999999988E-3</c:v>
                </c:pt>
                <c:pt idx="1506">
                  <c:v>8.3819999999999988E-3</c:v>
                </c:pt>
                <c:pt idx="1507">
                  <c:v>8.3819999999999988E-3</c:v>
                </c:pt>
                <c:pt idx="1508">
                  <c:v>8.3819999999999988E-3</c:v>
                </c:pt>
                <c:pt idx="1509">
                  <c:v>8.3819999999999988E-3</c:v>
                </c:pt>
                <c:pt idx="1510">
                  <c:v>1.524E-2</c:v>
                </c:pt>
                <c:pt idx="1511">
                  <c:v>1.524E-2</c:v>
                </c:pt>
                <c:pt idx="1512">
                  <c:v>1.524E-2</c:v>
                </c:pt>
                <c:pt idx="1513">
                  <c:v>1.524E-2</c:v>
                </c:pt>
                <c:pt idx="1514">
                  <c:v>1.524E-2</c:v>
                </c:pt>
                <c:pt idx="1515">
                  <c:v>1.524E-2</c:v>
                </c:pt>
                <c:pt idx="1516">
                  <c:v>1.524E-2</c:v>
                </c:pt>
                <c:pt idx="1517">
                  <c:v>1.524E-2</c:v>
                </c:pt>
                <c:pt idx="1518">
                  <c:v>1.524E-2</c:v>
                </c:pt>
                <c:pt idx="1519">
                  <c:v>1.3335E-2</c:v>
                </c:pt>
                <c:pt idx="1520">
                  <c:v>1.3335E-2</c:v>
                </c:pt>
                <c:pt idx="1521">
                  <c:v>1.3335E-2</c:v>
                </c:pt>
                <c:pt idx="1522">
                  <c:v>1.3335E-2</c:v>
                </c:pt>
                <c:pt idx="1523">
                  <c:v>1.3335E-2</c:v>
                </c:pt>
                <c:pt idx="1524">
                  <c:v>1.3335E-2</c:v>
                </c:pt>
                <c:pt idx="1525">
                  <c:v>1.3335E-2</c:v>
                </c:pt>
                <c:pt idx="1526">
                  <c:v>1.3335E-2</c:v>
                </c:pt>
                <c:pt idx="1527">
                  <c:v>1.3335E-2</c:v>
                </c:pt>
                <c:pt idx="1528">
                  <c:v>1.3335E-2</c:v>
                </c:pt>
                <c:pt idx="1529">
                  <c:v>1.3335E-2</c:v>
                </c:pt>
                <c:pt idx="1530">
                  <c:v>1.3335E-2</c:v>
                </c:pt>
                <c:pt idx="1531">
                  <c:v>1.3335E-2</c:v>
                </c:pt>
                <c:pt idx="1532">
                  <c:v>1.3335E-2</c:v>
                </c:pt>
                <c:pt idx="1533">
                  <c:v>1.3335E-2</c:v>
                </c:pt>
                <c:pt idx="1534">
                  <c:v>1.3335E-2</c:v>
                </c:pt>
                <c:pt idx="1535">
                  <c:v>1.3335E-2</c:v>
                </c:pt>
                <c:pt idx="1536">
                  <c:v>1.3335E-2</c:v>
                </c:pt>
                <c:pt idx="1537">
                  <c:v>1.3335E-2</c:v>
                </c:pt>
                <c:pt idx="1538">
                  <c:v>1.3335E-2</c:v>
                </c:pt>
                <c:pt idx="1539">
                  <c:v>1.3335E-2</c:v>
                </c:pt>
                <c:pt idx="1540">
                  <c:v>1.3335E-2</c:v>
                </c:pt>
                <c:pt idx="1541">
                  <c:v>1.3335E-2</c:v>
                </c:pt>
                <c:pt idx="1542">
                  <c:v>1.3335E-2</c:v>
                </c:pt>
                <c:pt idx="1543">
                  <c:v>1.3335E-2</c:v>
                </c:pt>
                <c:pt idx="1544">
                  <c:v>1.3335E-2</c:v>
                </c:pt>
                <c:pt idx="1545">
                  <c:v>1.3335E-2</c:v>
                </c:pt>
                <c:pt idx="1546">
                  <c:v>1.3335E-2</c:v>
                </c:pt>
                <c:pt idx="1547">
                  <c:v>1.3335E-2</c:v>
                </c:pt>
                <c:pt idx="1548">
                  <c:v>1.3335E-2</c:v>
                </c:pt>
                <c:pt idx="1549">
                  <c:v>7.9375000000000001E-3</c:v>
                </c:pt>
                <c:pt idx="1550">
                  <c:v>7.9375000000000001E-3</c:v>
                </c:pt>
                <c:pt idx="1551">
                  <c:v>7.9375000000000001E-3</c:v>
                </c:pt>
                <c:pt idx="1552">
                  <c:v>7.9375000000000001E-3</c:v>
                </c:pt>
                <c:pt idx="1553">
                  <c:v>7.9375000000000001E-3</c:v>
                </c:pt>
                <c:pt idx="1554">
                  <c:v>7.9375000000000001E-3</c:v>
                </c:pt>
                <c:pt idx="1555">
                  <c:v>7.9375000000000001E-3</c:v>
                </c:pt>
                <c:pt idx="1556">
                  <c:v>2.6860499999999999E-2</c:v>
                </c:pt>
                <c:pt idx="1557">
                  <c:v>2.6860499999999999E-2</c:v>
                </c:pt>
                <c:pt idx="1558">
                  <c:v>2.6860499999999999E-2</c:v>
                </c:pt>
                <c:pt idx="1559">
                  <c:v>2.6860499999999999E-2</c:v>
                </c:pt>
                <c:pt idx="1560">
                  <c:v>2.6860499999999999E-2</c:v>
                </c:pt>
                <c:pt idx="1561">
                  <c:v>2.6860499999999999E-2</c:v>
                </c:pt>
                <c:pt idx="1562">
                  <c:v>2.6860499999999999E-2</c:v>
                </c:pt>
                <c:pt idx="1563">
                  <c:v>2.6860499999999999E-2</c:v>
                </c:pt>
                <c:pt idx="1564">
                  <c:v>2.6860499999999999E-2</c:v>
                </c:pt>
                <c:pt idx="1565">
                  <c:v>2.6860499999999999E-2</c:v>
                </c:pt>
                <c:pt idx="1566">
                  <c:v>2.6860499999999999E-2</c:v>
                </c:pt>
                <c:pt idx="1567">
                  <c:v>2.6860499999999999E-2</c:v>
                </c:pt>
                <c:pt idx="1568">
                  <c:v>2.6860499999999999E-2</c:v>
                </c:pt>
                <c:pt idx="1569">
                  <c:v>2.6860499999999999E-2</c:v>
                </c:pt>
                <c:pt idx="1570">
                  <c:v>2.6860499999999999E-2</c:v>
                </c:pt>
                <c:pt idx="1571">
                  <c:v>2.6860499999999999E-2</c:v>
                </c:pt>
                <c:pt idx="1572">
                  <c:v>2.6860499999999999E-2</c:v>
                </c:pt>
                <c:pt idx="1573">
                  <c:v>2.6860499999999999E-2</c:v>
                </c:pt>
                <c:pt idx="1574">
                  <c:v>2.6860499999999999E-2</c:v>
                </c:pt>
                <c:pt idx="1575">
                  <c:v>2.6860499999999999E-2</c:v>
                </c:pt>
                <c:pt idx="1576">
                  <c:v>2.6860499999999999E-2</c:v>
                </c:pt>
                <c:pt idx="1577">
                  <c:v>2.6860499999999999E-2</c:v>
                </c:pt>
                <c:pt idx="1578">
                  <c:v>2.6860499999999999E-2</c:v>
                </c:pt>
                <c:pt idx="1579">
                  <c:v>2.6860499999999999E-2</c:v>
                </c:pt>
                <c:pt idx="1580">
                  <c:v>2.6860499999999999E-2</c:v>
                </c:pt>
                <c:pt idx="1581">
                  <c:v>2.6860499999999999E-2</c:v>
                </c:pt>
                <c:pt idx="1582">
                  <c:v>2.6860499999999999E-2</c:v>
                </c:pt>
                <c:pt idx="1583">
                  <c:v>2.6860499999999999E-2</c:v>
                </c:pt>
                <c:pt idx="1584">
                  <c:v>2.6860499999999999E-2</c:v>
                </c:pt>
                <c:pt idx="1585">
                  <c:v>2.6860499999999999E-2</c:v>
                </c:pt>
                <c:pt idx="1586">
                  <c:v>2.6860499999999999E-2</c:v>
                </c:pt>
                <c:pt idx="1587">
                  <c:v>2.6860499999999999E-2</c:v>
                </c:pt>
                <c:pt idx="1588">
                  <c:v>2.6860499999999999E-2</c:v>
                </c:pt>
                <c:pt idx="1589">
                  <c:v>2.6860499999999999E-2</c:v>
                </c:pt>
                <c:pt idx="1590">
                  <c:v>2.6860499999999999E-2</c:v>
                </c:pt>
                <c:pt idx="1591">
                  <c:v>2.6860499999999999E-2</c:v>
                </c:pt>
                <c:pt idx="1592">
                  <c:v>2.6860499999999999E-2</c:v>
                </c:pt>
                <c:pt idx="1593">
                  <c:v>2.6860499999999999E-2</c:v>
                </c:pt>
                <c:pt idx="1594">
                  <c:v>2.6860499999999999E-2</c:v>
                </c:pt>
                <c:pt idx="1595">
                  <c:v>2.6860499999999999E-2</c:v>
                </c:pt>
                <c:pt idx="1596">
                  <c:v>2.6860499999999999E-2</c:v>
                </c:pt>
                <c:pt idx="1597">
                  <c:v>2.6860499999999999E-2</c:v>
                </c:pt>
                <c:pt idx="1598">
                  <c:v>2.6860499999999999E-2</c:v>
                </c:pt>
                <c:pt idx="1599">
                  <c:v>2.6860499999999999E-2</c:v>
                </c:pt>
                <c:pt idx="1600">
                  <c:v>2.6860499999999999E-2</c:v>
                </c:pt>
                <c:pt idx="1601">
                  <c:v>2.6860499999999999E-2</c:v>
                </c:pt>
                <c:pt idx="1602">
                  <c:v>2.6860499999999999E-2</c:v>
                </c:pt>
                <c:pt idx="1603">
                  <c:v>2.6860499999999999E-2</c:v>
                </c:pt>
                <c:pt idx="1604">
                  <c:v>2.6860499999999999E-2</c:v>
                </c:pt>
                <c:pt idx="1605">
                  <c:v>2.6860499999999999E-2</c:v>
                </c:pt>
                <c:pt idx="1606">
                  <c:v>2.6860499999999999E-2</c:v>
                </c:pt>
                <c:pt idx="1607">
                  <c:v>2.6860499999999999E-2</c:v>
                </c:pt>
                <c:pt idx="1608">
                  <c:v>2.6860499999999999E-2</c:v>
                </c:pt>
                <c:pt idx="1609">
                  <c:v>2.6860499999999999E-2</c:v>
                </c:pt>
                <c:pt idx="1610">
                  <c:v>2.6860499999999999E-2</c:v>
                </c:pt>
                <c:pt idx="1611">
                  <c:v>2.6860499999999999E-2</c:v>
                </c:pt>
                <c:pt idx="1612">
                  <c:v>2.6860499999999999E-2</c:v>
                </c:pt>
                <c:pt idx="1613">
                  <c:v>2.6860499999999999E-2</c:v>
                </c:pt>
                <c:pt idx="1614">
                  <c:v>2.6860499999999999E-2</c:v>
                </c:pt>
                <c:pt idx="1615">
                  <c:v>2.6860499999999999E-2</c:v>
                </c:pt>
                <c:pt idx="1616">
                  <c:v>2.6860499999999999E-2</c:v>
                </c:pt>
                <c:pt idx="1617">
                  <c:v>2.6860499999999999E-2</c:v>
                </c:pt>
                <c:pt idx="1618">
                  <c:v>2.6860499999999999E-2</c:v>
                </c:pt>
                <c:pt idx="1619">
                  <c:v>2.6860499999999999E-2</c:v>
                </c:pt>
                <c:pt idx="1620">
                  <c:v>2.6860499999999999E-2</c:v>
                </c:pt>
                <c:pt idx="1621">
                  <c:v>2.6860499999999999E-2</c:v>
                </c:pt>
                <c:pt idx="1622">
                  <c:v>2.6860499999999999E-2</c:v>
                </c:pt>
                <c:pt idx="1623">
                  <c:v>2.6860499999999999E-2</c:v>
                </c:pt>
                <c:pt idx="1624">
                  <c:v>2.6860499999999999E-2</c:v>
                </c:pt>
                <c:pt idx="1625">
                  <c:v>2.6860499999999999E-2</c:v>
                </c:pt>
                <c:pt idx="1626">
                  <c:v>2.6860499999999999E-2</c:v>
                </c:pt>
                <c:pt idx="1627">
                  <c:v>2.6860499999999999E-2</c:v>
                </c:pt>
                <c:pt idx="1628">
                  <c:v>2.6860499999999999E-2</c:v>
                </c:pt>
                <c:pt idx="1629">
                  <c:v>2.6860499999999999E-2</c:v>
                </c:pt>
                <c:pt idx="1630">
                  <c:v>2.6860499999999999E-2</c:v>
                </c:pt>
                <c:pt idx="1631">
                  <c:v>2.6860499999999999E-2</c:v>
                </c:pt>
                <c:pt idx="1632">
                  <c:v>2.6860499999999999E-2</c:v>
                </c:pt>
                <c:pt idx="1633">
                  <c:v>2.6860499999999999E-2</c:v>
                </c:pt>
                <c:pt idx="1634">
                  <c:v>3.2257999999999995E-2</c:v>
                </c:pt>
                <c:pt idx="1635">
                  <c:v>3.2257999999999995E-2</c:v>
                </c:pt>
                <c:pt idx="1636">
                  <c:v>3.2257999999999995E-2</c:v>
                </c:pt>
                <c:pt idx="1637">
                  <c:v>3.2257999999999995E-2</c:v>
                </c:pt>
                <c:pt idx="1638">
                  <c:v>3.2257999999999995E-2</c:v>
                </c:pt>
                <c:pt idx="1639">
                  <c:v>3.2257999999999995E-2</c:v>
                </c:pt>
                <c:pt idx="1640">
                  <c:v>3.2257999999999995E-2</c:v>
                </c:pt>
                <c:pt idx="1641">
                  <c:v>3.2257999999999995E-2</c:v>
                </c:pt>
                <c:pt idx="1642">
                  <c:v>3.2257999999999995E-2</c:v>
                </c:pt>
                <c:pt idx="1643">
                  <c:v>3.2257999999999995E-2</c:v>
                </c:pt>
                <c:pt idx="1644">
                  <c:v>3.2257999999999995E-2</c:v>
                </c:pt>
                <c:pt idx="1645">
                  <c:v>3.2257999999999995E-2</c:v>
                </c:pt>
                <c:pt idx="1646">
                  <c:v>3.2257999999999995E-2</c:v>
                </c:pt>
                <c:pt idx="1647">
                  <c:v>3.2257999999999995E-2</c:v>
                </c:pt>
                <c:pt idx="1648">
                  <c:v>3.2257999999999995E-2</c:v>
                </c:pt>
                <c:pt idx="1649">
                  <c:v>3.2257999999999995E-2</c:v>
                </c:pt>
                <c:pt idx="1650">
                  <c:v>3.2257999999999995E-2</c:v>
                </c:pt>
                <c:pt idx="1651">
                  <c:v>3.2257999999999995E-2</c:v>
                </c:pt>
                <c:pt idx="1652">
                  <c:v>3.2257999999999995E-2</c:v>
                </c:pt>
                <c:pt idx="1653">
                  <c:v>3.2257999999999995E-2</c:v>
                </c:pt>
                <c:pt idx="1654">
                  <c:v>3.2257999999999995E-2</c:v>
                </c:pt>
                <c:pt idx="1655">
                  <c:v>3.2257999999999995E-2</c:v>
                </c:pt>
                <c:pt idx="1656">
                  <c:v>3.2257999999999995E-2</c:v>
                </c:pt>
                <c:pt idx="1657">
                  <c:v>3.2257999999999995E-2</c:v>
                </c:pt>
                <c:pt idx="1658">
                  <c:v>1.6256E-2</c:v>
                </c:pt>
                <c:pt idx="1659">
                  <c:v>3.2257999999999995E-2</c:v>
                </c:pt>
                <c:pt idx="1660">
                  <c:v>3.2257999999999995E-2</c:v>
                </c:pt>
                <c:pt idx="1661">
                  <c:v>3.2257999999999995E-2</c:v>
                </c:pt>
                <c:pt idx="1662">
                  <c:v>3.2257999999999995E-2</c:v>
                </c:pt>
                <c:pt idx="1663">
                  <c:v>3.2257999999999995E-2</c:v>
                </c:pt>
                <c:pt idx="1664">
                  <c:v>3.2257999999999995E-2</c:v>
                </c:pt>
                <c:pt idx="1665">
                  <c:v>3.2257999999999995E-2</c:v>
                </c:pt>
                <c:pt idx="1666">
                  <c:v>3.2257999999999995E-2</c:v>
                </c:pt>
                <c:pt idx="1667">
                  <c:v>5.3149499999999995E-2</c:v>
                </c:pt>
                <c:pt idx="1668">
                  <c:v>3.0987999999999998E-2</c:v>
                </c:pt>
                <c:pt idx="1669">
                  <c:v>3.0987999999999998E-2</c:v>
                </c:pt>
                <c:pt idx="1670">
                  <c:v>3.0987999999999998E-2</c:v>
                </c:pt>
                <c:pt idx="1671">
                  <c:v>3.0987999999999998E-2</c:v>
                </c:pt>
                <c:pt idx="1672">
                  <c:v>3.0987999999999998E-2</c:v>
                </c:pt>
                <c:pt idx="1673">
                  <c:v>3.0987999999999998E-2</c:v>
                </c:pt>
                <c:pt idx="1674">
                  <c:v>3.0987999999999998E-2</c:v>
                </c:pt>
                <c:pt idx="1675">
                  <c:v>3.0987999999999998E-2</c:v>
                </c:pt>
                <c:pt idx="1676">
                  <c:v>3.0987999999999998E-2</c:v>
                </c:pt>
                <c:pt idx="1677">
                  <c:v>3.0987999999999998E-2</c:v>
                </c:pt>
                <c:pt idx="1678">
                  <c:v>3.0987999999999998E-2</c:v>
                </c:pt>
                <c:pt idx="1679">
                  <c:v>3.0987999999999998E-2</c:v>
                </c:pt>
                <c:pt idx="1680">
                  <c:v>3.0987999999999998E-2</c:v>
                </c:pt>
                <c:pt idx="1681">
                  <c:v>3.0987999999999998E-2</c:v>
                </c:pt>
                <c:pt idx="1682">
                  <c:v>3.0987999999999998E-2</c:v>
                </c:pt>
                <c:pt idx="1683">
                  <c:v>3.0987999999999998E-2</c:v>
                </c:pt>
                <c:pt idx="1684">
                  <c:v>3.0987999999999998E-2</c:v>
                </c:pt>
                <c:pt idx="1685">
                  <c:v>3.0987999999999998E-2</c:v>
                </c:pt>
                <c:pt idx="1686">
                  <c:v>3.0987999999999998E-2</c:v>
                </c:pt>
                <c:pt idx="1687">
                  <c:v>3.0987999999999998E-2</c:v>
                </c:pt>
                <c:pt idx="1688">
                  <c:v>3.0987999999999998E-2</c:v>
                </c:pt>
                <c:pt idx="1689">
                  <c:v>3.0987999999999998E-2</c:v>
                </c:pt>
                <c:pt idx="1690">
                  <c:v>3.0987999999999998E-2</c:v>
                </c:pt>
                <c:pt idx="1691">
                  <c:v>3.0987999999999998E-2</c:v>
                </c:pt>
                <c:pt idx="1692">
                  <c:v>3.0987999999999998E-2</c:v>
                </c:pt>
                <c:pt idx="1693">
                  <c:v>3.0987999999999998E-2</c:v>
                </c:pt>
                <c:pt idx="1694">
                  <c:v>3.0987999999999998E-2</c:v>
                </c:pt>
                <c:pt idx="1695">
                  <c:v>3.0987999999999998E-2</c:v>
                </c:pt>
                <c:pt idx="1696">
                  <c:v>3.0987999999999998E-2</c:v>
                </c:pt>
                <c:pt idx="1697">
                  <c:v>3.0987999999999998E-2</c:v>
                </c:pt>
                <c:pt idx="1698">
                  <c:v>3.0987999999999998E-2</c:v>
                </c:pt>
                <c:pt idx="1699">
                  <c:v>3.0987999999999998E-2</c:v>
                </c:pt>
                <c:pt idx="1700">
                  <c:v>3.0987999999999998E-2</c:v>
                </c:pt>
                <c:pt idx="1701">
                  <c:v>3.0987999999999998E-2</c:v>
                </c:pt>
                <c:pt idx="1702">
                  <c:v>3.0987999999999998E-2</c:v>
                </c:pt>
                <c:pt idx="1703">
                  <c:v>3.0987999999999998E-2</c:v>
                </c:pt>
                <c:pt idx="1704">
                  <c:v>3.0987999999999998E-2</c:v>
                </c:pt>
                <c:pt idx="1705">
                  <c:v>3.0987999999999998E-2</c:v>
                </c:pt>
                <c:pt idx="1706">
                  <c:v>3.0987999999999998E-2</c:v>
                </c:pt>
                <c:pt idx="1707">
                  <c:v>3.0987999999999998E-2</c:v>
                </c:pt>
                <c:pt idx="1708">
                  <c:v>3.0987999999999998E-2</c:v>
                </c:pt>
                <c:pt idx="1709">
                  <c:v>3.0987999999999998E-2</c:v>
                </c:pt>
                <c:pt idx="1710">
                  <c:v>3.0987999999999998E-2</c:v>
                </c:pt>
                <c:pt idx="1711">
                  <c:v>3.0987999999999998E-2</c:v>
                </c:pt>
                <c:pt idx="1712">
                  <c:v>3.0987999999999998E-2</c:v>
                </c:pt>
                <c:pt idx="1713">
                  <c:v>3.0987999999999998E-2</c:v>
                </c:pt>
                <c:pt idx="1714">
                  <c:v>3.0987999999999998E-2</c:v>
                </c:pt>
                <c:pt idx="1715">
                  <c:v>3.0987999999999998E-2</c:v>
                </c:pt>
                <c:pt idx="1716">
                  <c:v>3.0987999999999998E-2</c:v>
                </c:pt>
                <c:pt idx="1717">
                  <c:v>3.0987999999999998E-2</c:v>
                </c:pt>
                <c:pt idx="1718">
                  <c:v>3.0987999999999998E-2</c:v>
                </c:pt>
                <c:pt idx="1719">
                  <c:v>3.0987999999999998E-2</c:v>
                </c:pt>
                <c:pt idx="1720">
                  <c:v>3.0987999999999998E-2</c:v>
                </c:pt>
                <c:pt idx="1721">
                  <c:v>3.0987999999999998E-2</c:v>
                </c:pt>
                <c:pt idx="1722">
                  <c:v>3.0987999999999998E-2</c:v>
                </c:pt>
                <c:pt idx="1723">
                  <c:v>3.0987999999999998E-2</c:v>
                </c:pt>
                <c:pt idx="1724">
                  <c:v>3.0987999999999998E-2</c:v>
                </c:pt>
                <c:pt idx="1725">
                  <c:v>3.0987999999999998E-2</c:v>
                </c:pt>
                <c:pt idx="1726">
                  <c:v>3.0987999999999998E-2</c:v>
                </c:pt>
                <c:pt idx="1727">
                  <c:v>3.0987999999999998E-2</c:v>
                </c:pt>
                <c:pt idx="1728">
                  <c:v>3.0987999999999998E-2</c:v>
                </c:pt>
                <c:pt idx="1729">
                  <c:v>3.0987999999999998E-2</c:v>
                </c:pt>
                <c:pt idx="1730">
                  <c:v>3.0987999999999998E-2</c:v>
                </c:pt>
                <c:pt idx="1731">
                  <c:v>3.0987999999999998E-2</c:v>
                </c:pt>
                <c:pt idx="1732">
                  <c:v>3.0987999999999998E-2</c:v>
                </c:pt>
                <c:pt idx="1733">
                  <c:v>2.0065999999999997E-2</c:v>
                </c:pt>
                <c:pt idx="1734">
                  <c:v>2.0065999999999997E-2</c:v>
                </c:pt>
                <c:pt idx="1735">
                  <c:v>2.0065999999999997E-2</c:v>
                </c:pt>
                <c:pt idx="1736">
                  <c:v>2.0065999999999997E-2</c:v>
                </c:pt>
                <c:pt idx="1737">
                  <c:v>2.0065999999999997E-2</c:v>
                </c:pt>
                <c:pt idx="1738">
                  <c:v>2.0065999999999997E-2</c:v>
                </c:pt>
                <c:pt idx="1739">
                  <c:v>2.0065999999999997E-2</c:v>
                </c:pt>
                <c:pt idx="1740">
                  <c:v>2.0065999999999997E-2</c:v>
                </c:pt>
                <c:pt idx="1741">
                  <c:v>2.0065999999999997E-2</c:v>
                </c:pt>
                <c:pt idx="1742">
                  <c:v>2.0065999999999997E-2</c:v>
                </c:pt>
                <c:pt idx="1743">
                  <c:v>2.0065999999999997E-2</c:v>
                </c:pt>
                <c:pt idx="1744">
                  <c:v>2.0065999999999997E-2</c:v>
                </c:pt>
                <c:pt idx="1745">
                  <c:v>2.0065999999999997E-2</c:v>
                </c:pt>
                <c:pt idx="1746">
                  <c:v>2.0065999999999997E-2</c:v>
                </c:pt>
                <c:pt idx="1747">
                  <c:v>2.0065999999999997E-2</c:v>
                </c:pt>
                <c:pt idx="1748">
                  <c:v>2.0065999999999997E-2</c:v>
                </c:pt>
                <c:pt idx="1749">
                  <c:v>2.0065999999999997E-2</c:v>
                </c:pt>
                <c:pt idx="1750">
                  <c:v>2.0065999999999997E-2</c:v>
                </c:pt>
                <c:pt idx="1751">
                  <c:v>2.0065999999999997E-2</c:v>
                </c:pt>
                <c:pt idx="1752">
                  <c:v>2.0065999999999997E-2</c:v>
                </c:pt>
                <c:pt idx="1753">
                  <c:v>2.0065999999999997E-2</c:v>
                </c:pt>
                <c:pt idx="1754">
                  <c:v>2.0065999999999997E-2</c:v>
                </c:pt>
                <c:pt idx="1755">
                  <c:v>2.0065999999999997E-2</c:v>
                </c:pt>
                <c:pt idx="1756">
                  <c:v>2.0065999999999997E-2</c:v>
                </c:pt>
                <c:pt idx="1757">
                  <c:v>2.0065999999999997E-2</c:v>
                </c:pt>
                <c:pt idx="1758">
                  <c:v>2.0065999999999997E-2</c:v>
                </c:pt>
                <c:pt idx="1759">
                  <c:v>2.0065999999999997E-2</c:v>
                </c:pt>
                <c:pt idx="1760">
                  <c:v>2.0065999999999997E-2</c:v>
                </c:pt>
                <c:pt idx="1761">
                  <c:v>2.0065999999999997E-2</c:v>
                </c:pt>
                <c:pt idx="1762">
                  <c:v>2.0065999999999997E-2</c:v>
                </c:pt>
                <c:pt idx="1763">
                  <c:v>2.0065999999999997E-2</c:v>
                </c:pt>
                <c:pt idx="1764">
                  <c:v>2.0065999999999997E-2</c:v>
                </c:pt>
                <c:pt idx="1765">
                  <c:v>2.0065999999999997E-2</c:v>
                </c:pt>
                <c:pt idx="1766">
                  <c:v>2.0065999999999997E-2</c:v>
                </c:pt>
                <c:pt idx="1767">
                  <c:v>2.0065999999999997E-2</c:v>
                </c:pt>
                <c:pt idx="1768">
                  <c:v>2.0065999999999997E-2</c:v>
                </c:pt>
                <c:pt idx="1769">
                  <c:v>2.0065999999999997E-2</c:v>
                </c:pt>
                <c:pt idx="1770">
                  <c:v>2.0065999999999997E-2</c:v>
                </c:pt>
                <c:pt idx="1771">
                  <c:v>2.0065999999999997E-2</c:v>
                </c:pt>
                <c:pt idx="1772">
                  <c:v>2.0065999999999997E-2</c:v>
                </c:pt>
                <c:pt idx="1773">
                  <c:v>2.0065999999999997E-2</c:v>
                </c:pt>
                <c:pt idx="1774">
                  <c:v>2.0065999999999997E-2</c:v>
                </c:pt>
                <c:pt idx="1775">
                  <c:v>2.0065999999999997E-2</c:v>
                </c:pt>
                <c:pt idx="1776">
                  <c:v>2.0065999999999997E-2</c:v>
                </c:pt>
                <c:pt idx="1777">
                  <c:v>2.0065999999999997E-2</c:v>
                </c:pt>
                <c:pt idx="1778">
                  <c:v>2.0065999999999997E-2</c:v>
                </c:pt>
                <c:pt idx="1779">
                  <c:v>2.0065999999999997E-2</c:v>
                </c:pt>
                <c:pt idx="1780">
                  <c:v>2.0065999999999997E-2</c:v>
                </c:pt>
                <c:pt idx="1781">
                  <c:v>2.0065999999999997E-2</c:v>
                </c:pt>
                <c:pt idx="1782">
                  <c:v>2.0065999999999997E-2</c:v>
                </c:pt>
                <c:pt idx="1783">
                  <c:v>2.0065999999999997E-2</c:v>
                </c:pt>
                <c:pt idx="1784">
                  <c:v>2.0065999999999997E-2</c:v>
                </c:pt>
                <c:pt idx="1785">
                  <c:v>2.0065999999999997E-2</c:v>
                </c:pt>
                <c:pt idx="1786">
                  <c:v>2.0065999999999997E-2</c:v>
                </c:pt>
                <c:pt idx="1787">
                  <c:v>2.0065999999999997E-2</c:v>
                </c:pt>
                <c:pt idx="1788">
                  <c:v>2.0065999999999997E-2</c:v>
                </c:pt>
                <c:pt idx="1789">
                  <c:v>2.0065999999999997E-2</c:v>
                </c:pt>
                <c:pt idx="1790">
                  <c:v>2.0065999999999997E-2</c:v>
                </c:pt>
                <c:pt idx="1791">
                  <c:v>2.0065999999999997E-2</c:v>
                </c:pt>
                <c:pt idx="1792">
                  <c:v>2.0065999999999997E-2</c:v>
                </c:pt>
                <c:pt idx="1793">
                  <c:v>2.0065999999999997E-2</c:v>
                </c:pt>
                <c:pt idx="1794">
                  <c:v>2.0065999999999997E-2</c:v>
                </c:pt>
                <c:pt idx="1795">
                  <c:v>2.0065999999999997E-2</c:v>
                </c:pt>
                <c:pt idx="1796">
                  <c:v>2.0065999999999997E-2</c:v>
                </c:pt>
                <c:pt idx="1797">
                  <c:v>2.0065999999999997E-2</c:v>
                </c:pt>
                <c:pt idx="1798">
                  <c:v>2.0065999999999997E-2</c:v>
                </c:pt>
                <c:pt idx="1799">
                  <c:v>2.0065999999999997E-2</c:v>
                </c:pt>
                <c:pt idx="1800">
                  <c:v>2.0065999999999997E-2</c:v>
                </c:pt>
                <c:pt idx="1801">
                  <c:v>2.0065999999999997E-2</c:v>
                </c:pt>
                <c:pt idx="1802">
                  <c:v>2.0065999999999997E-2</c:v>
                </c:pt>
                <c:pt idx="1803">
                  <c:v>2.0065999999999997E-2</c:v>
                </c:pt>
                <c:pt idx="1804">
                  <c:v>2.0065999999999997E-2</c:v>
                </c:pt>
                <c:pt idx="1805">
                  <c:v>2.0065999999999997E-2</c:v>
                </c:pt>
                <c:pt idx="1806">
                  <c:v>2.0065999999999997E-2</c:v>
                </c:pt>
                <c:pt idx="1807">
                  <c:v>2.0065999999999997E-2</c:v>
                </c:pt>
                <c:pt idx="1808">
                  <c:v>2.0065999999999997E-2</c:v>
                </c:pt>
                <c:pt idx="1809">
                  <c:v>2.0065999999999997E-2</c:v>
                </c:pt>
                <c:pt idx="1810">
                  <c:v>2.0065999999999997E-2</c:v>
                </c:pt>
                <c:pt idx="1811">
                  <c:v>2.0065999999999997E-2</c:v>
                </c:pt>
                <c:pt idx="1812">
                  <c:v>2.0065999999999997E-2</c:v>
                </c:pt>
                <c:pt idx="1813">
                  <c:v>2.0065999999999997E-2</c:v>
                </c:pt>
                <c:pt idx="1814">
                  <c:v>2.0065999999999997E-2</c:v>
                </c:pt>
                <c:pt idx="1815">
                  <c:v>2.0065999999999997E-2</c:v>
                </c:pt>
                <c:pt idx="1816">
                  <c:v>2.0065999999999997E-2</c:v>
                </c:pt>
                <c:pt idx="1817">
                  <c:v>2.0065999999999997E-2</c:v>
                </c:pt>
                <c:pt idx="1818">
                  <c:v>2.0065999999999997E-2</c:v>
                </c:pt>
                <c:pt idx="1819">
                  <c:v>2.0065999999999997E-2</c:v>
                </c:pt>
                <c:pt idx="1820">
                  <c:v>2.0065999999999997E-2</c:v>
                </c:pt>
                <c:pt idx="1821">
                  <c:v>2.0065999999999997E-2</c:v>
                </c:pt>
                <c:pt idx="1822">
                  <c:v>2.0065999999999997E-2</c:v>
                </c:pt>
                <c:pt idx="1823">
                  <c:v>2.0065999999999997E-2</c:v>
                </c:pt>
                <c:pt idx="1824">
                  <c:v>2.0065999999999997E-2</c:v>
                </c:pt>
                <c:pt idx="1825">
                  <c:v>2.0065999999999997E-2</c:v>
                </c:pt>
                <c:pt idx="1826">
                  <c:v>2.0065999999999997E-2</c:v>
                </c:pt>
                <c:pt idx="1827">
                  <c:v>2.0065999999999997E-2</c:v>
                </c:pt>
                <c:pt idx="1828">
                  <c:v>2.0065999999999997E-2</c:v>
                </c:pt>
                <c:pt idx="1829">
                  <c:v>2.0065999999999997E-2</c:v>
                </c:pt>
                <c:pt idx="1830">
                  <c:v>2.0065999999999997E-2</c:v>
                </c:pt>
                <c:pt idx="1831">
                  <c:v>2.0065999999999997E-2</c:v>
                </c:pt>
                <c:pt idx="1832">
                  <c:v>2.0065999999999997E-2</c:v>
                </c:pt>
                <c:pt idx="1833">
                  <c:v>2.0065999999999997E-2</c:v>
                </c:pt>
                <c:pt idx="1834">
                  <c:v>2.0065999999999997E-2</c:v>
                </c:pt>
                <c:pt idx="1835">
                  <c:v>2.0065999999999997E-2</c:v>
                </c:pt>
                <c:pt idx="1836">
                  <c:v>2.0065999999999997E-2</c:v>
                </c:pt>
                <c:pt idx="1837">
                  <c:v>2.0065999999999997E-2</c:v>
                </c:pt>
                <c:pt idx="1838">
                  <c:v>2.0065999999999997E-2</c:v>
                </c:pt>
                <c:pt idx="1839">
                  <c:v>2.0065999999999997E-2</c:v>
                </c:pt>
                <c:pt idx="1840">
                  <c:v>2.0065999999999997E-2</c:v>
                </c:pt>
                <c:pt idx="1841">
                  <c:v>2.0065999999999997E-2</c:v>
                </c:pt>
                <c:pt idx="1842">
                  <c:v>2.0065999999999997E-2</c:v>
                </c:pt>
                <c:pt idx="1843">
                  <c:v>2.0065999999999997E-2</c:v>
                </c:pt>
                <c:pt idx="1844">
                  <c:v>2.0065999999999997E-2</c:v>
                </c:pt>
                <c:pt idx="1845">
                  <c:v>2.0065999999999997E-2</c:v>
                </c:pt>
                <c:pt idx="1846">
                  <c:v>2.0065999999999997E-2</c:v>
                </c:pt>
                <c:pt idx="1847">
                  <c:v>2.0065999999999997E-2</c:v>
                </c:pt>
                <c:pt idx="1848">
                  <c:v>2.0065999999999997E-2</c:v>
                </c:pt>
                <c:pt idx="1849">
                  <c:v>2.0065999999999997E-2</c:v>
                </c:pt>
                <c:pt idx="1850">
                  <c:v>2.0065999999999997E-2</c:v>
                </c:pt>
                <c:pt idx="1851">
                  <c:v>2.0065999999999997E-2</c:v>
                </c:pt>
                <c:pt idx="1852">
                  <c:v>2.0065999999999997E-2</c:v>
                </c:pt>
                <c:pt idx="1853">
                  <c:v>2.0065999999999997E-2</c:v>
                </c:pt>
                <c:pt idx="1854">
                  <c:v>2.0065999999999997E-2</c:v>
                </c:pt>
                <c:pt idx="1855">
                  <c:v>2.0065999999999997E-2</c:v>
                </c:pt>
                <c:pt idx="1856">
                  <c:v>2.0065999999999997E-2</c:v>
                </c:pt>
                <c:pt idx="1857">
                  <c:v>2.0065999999999997E-2</c:v>
                </c:pt>
                <c:pt idx="1858">
                  <c:v>2.0065999999999997E-2</c:v>
                </c:pt>
                <c:pt idx="1859">
                  <c:v>2.0065999999999997E-2</c:v>
                </c:pt>
                <c:pt idx="1860">
                  <c:v>2.0065999999999997E-2</c:v>
                </c:pt>
                <c:pt idx="1861">
                  <c:v>2.0065999999999997E-2</c:v>
                </c:pt>
                <c:pt idx="1862">
                  <c:v>2.0065999999999997E-2</c:v>
                </c:pt>
                <c:pt idx="1863">
                  <c:v>2.0065999999999997E-2</c:v>
                </c:pt>
                <c:pt idx="1864">
                  <c:v>2.0065999999999997E-2</c:v>
                </c:pt>
                <c:pt idx="1865">
                  <c:v>2.0065999999999997E-2</c:v>
                </c:pt>
                <c:pt idx="1866">
                  <c:v>2.0065999999999997E-2</c:v>
                </c:pt>
                <c:pt idx="1867">
                  <c:v>2.0065999999999997E-2</c:v>
                </c:pt>
                <c:pt idx="1868">
                  <c:v>2.0065999999999997E-2</c:v>
                </c:pt>
                <c:pt idx="1869">
                  <c:v>2.0065999999999997E-2</c:v>
                </c:pt>
                <c:pt idx="1870">
                  <c:v>2.0065999999999997E-2</c:v>
                </c:pt>
                <c:pt idx="1871">
                  <c:v>2.0065999999999997E-2</c:v>
                </c:pt>
                <c:pt idx="1872">
                  <c:v>2.0065999999999997E-2</c:v>
                </c:pt>
                <c:pt idx="1873">
                  <c:v>2.0065999999999997E-2</c:v>
                </c:pt>
                <c:pt idx="1874">
                  <c:v>2.0065999999999997E-2</c:v>
                </c:pt>
                <c:pt idx="1875">
                  <c:v>2.0065999999999997E-2</c:v>
                </c:pt>
                <c:pt idx="1876">
                  <c:v>2.0065999999999997E-2</c:v>
                </c:pt>
                <c:pt idx="1877">
                  <c:v>2.0065999999999997E-2</c:v>
                </c:pt>
                <c:pt idx="1878">
                  <c:v>2.0065999999999997E-2</c:v>
                </c:pt>
                <c:pt idx="1879">
                  <c:v>2.0065999999999997E-2</c:v>
                </c:pt>
                <c:pt idx="1880">
                  <c:v>2.0065999999999997E-2</c:v>
                </c:pt>
                <c:pt idx="1881">
                  <c:v>2.0065999999999997E-2</c:v>
                </c:pt>
                <c:pt idx="1882">
                  <c:v>2.0065999999999997E-2</c:v>
                </c:pt>
                <c:pt idx="1883">
                  <c:v>2.0065999999999997E-2</c:v>
                </c:pt>
                <c:pt idx="1884">
                  <c:v>2.0065999999999997E-2</c:v>
                </c:pt>
                <c:pt idx="1885">
                  <c:v>2.0065999999999997E-2</c:v>
                </c:pt>
                <c:pt idx="1886">
                  <c:v>2.0065999999999997E-2</c:v>
                </c:pt>
                <c:pt idx="1887">
                  <c:v>2.0065999999999997E-2</c:v>
                </c:pt>
                <c:pt idx="1888">
                  <c:v>2.0065999999999997E-2</c:v>
                </c:pt>
                <c:pt idx="1889">
                  <c:v>2.0065999999999997E-2</c:v>
                </c:pt>
                <c:pt idx="1890">
                  <c:v>2.0065999999999997E-2</c:v>
                </c:pt>
                <c:pt idx="1891">
                  <c:v>2.0065999999999997E-2</c:v>
                </c:pt>
                <c:pt idx="1892">
                  <c:v>2.0065999999999997E-2</c:v>
                </c:pt>
                <c:pt idx="1893">
                  <c:v>2.0065999999999997E-2</c:v>
                </c:pt>
                <c:pt idx="1894">
                  <c:v>2.0065999999999997E-2</c:v>
                </c:pt>
                <c:pt idx="1895">
                  <c:v>2.0065999999999997E-2</c:v>
                </c:pt>
                <c:pt idx="1896">
                  <c:v>2.0065999999999997E-2</c:v>
                </c:pt>
                <c:pt idx="1897">
                  <c:v>2.0065999999999997E-2</c:v>
                </c:pt>
                <c:pt idx="1898">
                  <c:v>2.0065999999999997E-2</c:v>
                </c:pt>
                <c:pt idx="1899">
                  <c:v>2.0065999999999997E-2</c:v>
                </c:pt>
                <c:pt idx="1900">
                  <c:v>2.0065999999999997E-2</c:v>
                </c:pt>
                <c:pt idx="1901">
                  <c:v>2.0065999999999997E-2</c:v>
                </c:pt>
                <c:pt idx="1902">
                  <c:v>2.0065999999999997E-2</c:v>
                </c:pt>
                <c:pt idx="1903">
                  <c:v>2.0065999999999997E-2</c:v>
                </c:pt>
                <c:pt idx="1904">
                  <c:v>2.0065999999999997E-2</c:v>
                </c:pt>
                <c:pt idx="1905">
                  <c:v>2.0065999999999997E-2</c:v>
                </c:pt>
                <c:pt idx="1906">
                  <c:v>2.0065999999999997E-2</c:v>
                </c:pt>
                <c:pt idx="1907">
                  <c:v>2.0065999999999997E-2</c:v>
                </c:pt>
                <c:pt idx="1908">
                  <c:v>2.0065999999999997E-2</c:v>
                </c:pt>
                <c:pt idx="1909">
                  <c:v>2.0065999999999997E-2</c:v>
                </c:pt>
                <c:pt idx="1910">
                  <c:v>2.0065999999999997E-2</c:v>
                </c:pt>
                <c:pt idx="1911">
                  <c:v>2.0065999999999997E-2</c:v>
                </c:pt>
                <c:pt idx="1912">
                  <c:v>2.0065999999999997E-2</c:v>
                </c:pt>
                <c:pt idx="1913">
                  <c:v>2.0065999999999997E-2</c:v>
                </c:pt>
                <c:pt idx="1914">
                  <c:v>2.0065999999999997E-2</c:v>
                </c:pt>
                <c:pt idx="1915">
                  <c:v>2.0065999999999997E-2</c:v>
                </c:pt>
                <c:pt idx="1916">
                  <c:v>2.0065999999999997E-2</c:v>
                </c:pt>
                <c:pt idx="1917">
                  <c:v>2.0065999999999997E-2</c:v>
                </c:pt>
                <c:pt idx="1918">
                  <c:v>2.0065999999999997E-2</c:v>
                </c:pt>
                <c:pt idx="1919">
                  <c:v>2.0065999999999997E-2</c:v>
                </c:pt>
                <c:pt idx="1920">
                  <c:v>2.0065999999999997E-2</c:v>
                </c:pt>
                <c:pt idx="1921">
                  <c:v>2.0065999999999997E-2</c:v>
                </c:pt>
                <c:pt idx="1922">
                  <c:v>2.0065999999999997E-2</c:v>
                </c:pt>
                <c:pt idx="1923">
                  <c:v>2.0065999999999997E-2</c:v>
                </c:pt>
                <c:pt idx="1924">
                  <c:v>2.0065999999999997E-2</c:v>
                </c:pt>
                <c:pt idx="1925">
                  <c:v>2.0065999999999997E-2</c:v>
                </c:pt>
                <c:pt idx="1926">
                  <c:v>2.0065999999999997E-2</c:v>
                </c:pt>
                <c:pt idx="1927">
                  <c:v>2.0065999999999997E-2</c:v>
                </c:pt>
                <c:pt idx="1928">
                  <c:v>2.0065999999999997E-2</c:v>
                </c:pt>
                <c:pt idx="1929">
                  <c:v>2.0065999999999997E-2</c:v>
                </c:pt>
                <c:pt idx="1930">
                  <c:v>2.0065999999999997E-2</c:v>
                </c:pt>
                <c:pt idx="1931">
                  <c:v>2.0065999999999997E-2</c:v>
                </c:pt>
                <c:pt idx="1932">
                  <c:v>2.0065999999999997E-2</c:v>
                </c:pt>
                <c:pt idx="1933">
                  <c:v>2.0065999999999997E-2</c:v>
                </c:pt>
                <c:pt idx="1934">
                  <c:v>2.0065999999999997E-2</c:v>
                </c:pt>
                <c:pt idx="1935">
                  <c:v>2.0065999999999997E-2</c:v>
                </c:pt>
                <c:pt idx="1936">
                  <c:v>2.0065999999999997E-2</c:v>
                </c:pt>
                <c:pt idx="1937">
                  <c:v>2.0065999999999997E-2</c:v>
                </c:pt>
                <c:pt idx="1938">
                  <c:v>2.0065999999999997E-2</c:v>
                </c:pt>
                <c:pt idx="1939">
                  <c:v>2.0065999999999997E-2</c:v>
                </c:pt>
                <c:pt idx="1940">
                  <c:v>2.0065999999999997E-2</c:v>
                </c:pt>
                <c:pt idx="1941">
                  <c:v>1.5875E-2</c:v>
                </c:pt>
                <c:pt idx="1942">
                  <c:v>1.5875E-2</c:v>
                </c:pt>
                <c:pt idx="1943">
                  <c:v>1.5875E-2</c:v>
                </c:pt>
                <c:pt idx="1944">
                  <c:v>1.5875E-2</c:v>
                </c:pt>
                <c:pt idx="1945">
                  <c:v>1.5875E-2</c:v>
                </c:pt>
                <c:pt idx="1946">
                  <c:v>1.5875E-2</c:v>
                </c:pt>
                <c:pt idx="1947">
                  <c:v>1.5875E-2</c:v>
                </c:pt>
                <c:pt idx="1948">
                  <c:v>1.5875E-2</c:v>
                </c:pt>
                <c:pt idx="1949">
                  <c:v>1.5875E-2</c:v>
                </c:pt>
                <c:pt idx="1950">
                  <c:v>1.5875E-2</c:v>
                </c:pt>
                <c:pt idx="1951">
                  <c:v>1.5875E-2</c:v>
                </c:pt>
                <c:pt idx="1952">
                  <c:v>1.5875E-2</c:v>
                </c:pt>
                <c:pt idx="1953">
                  <c:v>1.5875E-2</c:v>
                </c:pt>
                <c:pt idx="1954">
                  <c:v>1.5875E-2</c:v>
                </c:pt>
                <c:pt idx="1955">
                  <c:v>1.5875E-2</c:v>
                </c:pt>
                <c:pt idx="1956">
                  <c:v>1.5875E-2</c:v>
                </c:pt>
                <c:pt idx="1957">
                  <c:v>1.5875E-2</c:v>
                </c:pt>
                <c:pt idx="1958">
                  <c:v>1.5875E-2</c:v>
                </c:pt>
                <c:pt idx="1959">
                  <c:v>1.5875E-2</c:v>
                </c:pt>
                <c:pt idx="1960">
                  <c:v>1.5875E-2</c:v>
                </c:pt>
                <c:pt idx="1961">
                  <c:v>1.5875E-2</c:v>
                </c:pt>
                <c:pt idx="1962">
                  <c:v>1.5875E-2</c:v>
                </c:pt>
                <c:pt idx="1963">
                  <c:v>1.5875E-2</c:v>
                </c:pt>
                <c:pt idx="1964">
                  <c:v>1.1429999999999999E-2</c:v>
                </c:pt>
                <c:pt idx="1965">
                  <c:v>1.1429999999999999E-2</c:v>
                </c:pt>
                <c:pt idx="1966">
                  <c:v>1.1429999999999999E-2</c:v>
                </c:pt>
                <c:pt idx="1967">
                  <c:v>1.1429999999999999E-2</c:v>
                </c:pt>
                <c:pt idx="1968">
                  <c:v>1.1429999999999999E-2</c:v>
                </c:pt>
                <c:pt idx="1969">
                  <c:v>1.1429999999999999E-2</c:v>
                </c:pt>
                <c:pt idx="1970">
                  <c:v>1.1429999999999999E-2</c:v>
                </c:pt>
                <c:pt idx="1971">
                  <c:v>1.1429999999999999E-2</c:v>
                </c:pt>
                <c:pt idx="1972">
                  <c:v>1.1429999999999999E-2</c:v>
                </c:pt>
                <c:pt idx="1973">
                  <c:v>1.1429999999999999E-2</c:v>
                </c:pt>
                <c:pt idx="1974">
                  <c:v>1.1429999999999999E-2</c:v>
                </c:pt>
                <c:pt idx="1975">
                  <c:v>1.1429999999999999E-2</c:v>
                </c:pt>
                <c:pt idx="1976">
                  <c:v>1.1429999999999999E-2</c:v>
                </c:pt>
                <c:pt idx="1977">
                  <c:v>1.1429999999999999E-2</c:v>
                </c:pt>
                <c:pt idx="1978">
                  <c:v>1.1429999999999999E-2</c:v>
                </c:pt>
                <c:pt idx="1979">
                  <c:v>1.1429999999999999E-2</c:v>
                </c:pt>
                <c:pt idx="1980">
                  <c:v>1.1429999999999999E-2</c:v>
                </c:pt>
                <c:pt idx="1981">
                  <c:v>1.1429999999999999E-2</c:v>
                </c:pt>
                <c:pt idx="1982">
                  <c:v>1.1429999999999999E-2</c:v>
                </c:pt>
                <c:pt idx="1983">
                  <c:v>1.1429999999999999E-2</c:v>
                </c:pt>
                <c:pt idx="1984">
                  <c:v>1.1429999999999999E-2</c:v>
                </c:pt>
                <c:pt idx="1985">
                  <c:v>1.1429999999999999E-2</c:v>
                </c:pt>
                <c:pt idx="1986">
                  <c:v>1.1429999999999999E-2</c:v>
                </c:pt>
                <c:pt idx="1987">
                  <c:v>1.1429999999999999E-2</c:v>
                </c:pt>
                <c:pt idx="1988">
                  <c:v>1.1429999999999999E-2</c:v>
                </c:pt>
                <c:pt idx="1989">
                  <c:v>1.1429999999999999E-2</c:v>
                </c:pt>
                <c:pt idx="1990">
                  <c:v>1.1429999999999999E-2</c:v>
                </c:pt>
                <c:pt idx="1991">
                  <c:v>1.1429999999999999E-2</c:v>
                </c:pt>
                <c:pt idx="1992">
                  <c:v>1.1429999999999999E-2</c:v>
                </c:pt>
                <c:pt idx="1993">
                  <c:v>1.1429999999999999E-2</c:v>
                </c:pt>
                <c:pt idx="1994">
                  <c:v>1.1429999999999999E-2</c:v>
                </c:pt>
                <c:pt idx="1995">
                  <c:v>1.1429999999999999E-2</c:v>
                </c:pt>
                <c:pt idx="1996">
                  <c:v>1.1429999999999999E-2</c:v>
                </c:pt>
                <c:pt idx="1997">
                  <c:v>1.1429999999999999E-2</c:v>
                </c:pt>
                <c:pt idx="1998">
                  <c:v>1.1429999999999999E-2</c:v>
                </c:pt>
                <c:pt idx="1999">
                  <c:v>1.1429999999999999E-2</c:v>
                </c:pt>
                <c:pt idx="2000">
                  <c:v>1.1429999999999999E-2</c:v>
                </c:pt>
                <c:pt idx="2001">
                  <c:v>1.1429999999999999E-2</c:v>
                </c:pt>
                <c:pt idx="2002">
                  <c:v>1.1429999999999999E-2</c:v>
                </c:pt>
                <c:pt idx="2003">
                  <c:v>1.1429999999999999E-2</c:v>
                </c:pt>
                <c:pt idx="2004">
                  <c:v>1.1429999999999999E-2</c:v>
                </c:pt>
                <c:pt idx="2005">
                  <c:v>1.1429999999999999E-2</c:v>
                </c:pt>
                <c:pt idx="2006">
                  <c:v>1.1429999999999999E-2</c:v>
                </c:pt>
                <c:pt idx="2007">
                  <c:v>1.1429999999999999E-2</c:v>
                </c:pt>
                <c:pt idx="2008">
                  <c:v>1.1429999999999999E-2</c:v>
                </c:pt>
                <c:pt idx="2009">
                  <c:v>1.1429999999999999E-2</c:v>
                </c:pt>
                <c:pt idx="2010">
                  <c:v>1.1429999999999999E-2</c:v>
                </c:pt>
                <c:pt idx="2011">
                  <c:v>1.1429999999999999E-2</c:v>
                </c:pt>
                <c:pt idx="2012">
                  <c:v>1.1429999999999999E-2</c:v>
                </c:pt>
                <c:pt idx="2013">
                  <c:v>1.1429999999999999E-2</c:v>
                </c:pt>
                <c:pt idx="2014">
                  <c:v>1.1429999999999999E-2</c:v>
                </c:pt>
                <c:pt idx="2015">
                  <c:v>1.1429999999999999E-2</c:v>
                </c:pt>
                <c:pt idx="2016">
                  <c:v>1.1429999999999999E-2</c:v>
                </c:pt>
                <c:pt idx="2017">
                  <c:v>1.1429999999999999E-2</c:v>
                </c:pt>
                <c:pt idx="2018">
                  <c:v>1.1429999999999999E-2</c:v>
                </c:pt>
                <c:pt idx="2019">
                  <c:v>1.1429999999999999E-2</c:v>
                </c:pt>
                <c:pt idx="2020">
                  <c:v>1.1429999999999999E-2</c:v>
                </c:pt>
                <c:pt idx="2021">
                  <c:v>1.1429999999999999E-2</c:v>
                </c:pt>
                <c:pt idx="2022">
                  <c:v>1.1429999999999999E-2</c:v>
                </c:pt>
                <c:pt idx="2023">
                  <c:v>1.1429999999999999E-2</c:v>
                </c:pt>
                <c:pt idx="2024">
                  <c:v>1.1429999999999999E-2</c:v>
                </c:pt>
                <c:pt idx="2025">
                  <c:v>1.1429999999999999E-2</c:v>
                </c:pt>
                <c:pt idx="2026">
                  <c:v>1.1429999999999999E-2</c:v>
                </c:pt>
                <c:pt idx="2027">
                  <c:v>1.1429999999999999E-2</c:v>
                </c:pt>
                <c:pt idx="2028">
                  <c:v>1.1429999999999999E-2</c:v>
                </c:pt>
                <c:pt idx="2029">
                  <c:v>1.1429999999999999E-2</c:v>
                </c:pt>
                <c:pt idx="2030">
                  <c:v>1.1429999999999999E-2</c:v>
                </c:pt>
                <c:pt idx="2031">
                  <c:v>1.1429999999999999E-2</c:v>
                </c:pt>
                <c:pt idx="2032">
                  <c:v>1.1429999999999999E-2</c:v>
                </c:pt>
                <c:pt idx="2033">
                  <c:v>1.1429999999999999E-2</c:v>
                </c:pt>
                <c:pt idx="2034">
                  <c:v>1.1429999999999999E-2</c:v>
                </c:pt>
                <c:pt idx="2035">
                  <c:v>1.1429999999999999E-2</c:v>
                </c:pt>
                <c:pt idx="2036">
                  <c:v>1.1429999999999999E-2</c:v>
                </c:pt>
                <c:pt idx="2037">
                  <c:v>1.1429999999999999E-2</c:v>
                </c:pt>
                <c:pt idx="2038">
                  <c:v>1.1429999999999999E-2</c:v>
                </c:pt>
                <c:pt idx="2039">
                  <c:v>1.1429999999999999E-2</c:v>
                </c:pt>
                <c:pt idx="2040">
                  <c:v>1.1429999999999999E-2</c:v>
                </c:pt>
                <c:pt idx="2041">
                  <c:v>1.1429999999999999E-2</c:v>
                </c:pt>
                <c:pt idx="2042">
                  <c:v>1.1429999999999999E-2</c:v>
                </c:pt>
                <c:pt idx="2043">
                  <c:v>1.1429999999999999E-2</c:v>
                </c:pt>
                <c:pt idx="2044">
                  <c:v>1.1429999999999999E-2</c:v>
                </c:pt>
                <c:pt idx="2045">
                  <c:v>1.1429999999999999E-2</c:v>
                </c:pt>
                <c:pt idx="2046">
                  <c:v>1.1429999999999999E-2</c:v>
                </c:pt>
                <c:pt idx="2047">
                  <c:v>1.1429999999999999E-2</c:v>
                </c:pt>
                <c:pt idx="2048">
                  <c:v>1.2826999999999998E-2</c:v>
                </c:pt>
                <c:pt idx="2049">
                  <c:v>1.2826999999999998E-2</c:v>
                </c:pt>
                <c:pt idx="2050">
                  <c:v>1.2826999999999998E-2</c:v>
                </c:pt>
                <c:pt idx="2051">
                  <c:v>1.2826999999999998E-2</c:v>
                </c:pt>
                <c:pt idx="2052">
                  <c:v>1.2826999999999998E-2</c:v>
                </c:pt>
                <c:pt idx="2053">
                  <c:v>1.6192499999999999E-2</c:v>
                </c:pt>
                <c:pt idx="2054">
                  <c:v>1.6192499999999999E-2</c:v>
                </c:pt>
                <c:pt idx="2055">
                  <c:v>1.6192499999999999E-2</c:v>
                </c:pt>
                <c:pt idx="2056">
                  <c:v>1.6192499999999999E-2</c:v>
                </c:pt>
                <c:pt idx="2057">
                  <c:v>1.6192499999999999E-2</c:v>
                </c:pt>
                <c:pt idx="2058">
                  <c:v>1.6192499999999999E-2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7.4295000000000003E-3</c:v>
                </c:pt>
                <c:pt idx="2117">
                  <c:v>7.4295000000000003E-3</c:v>
                </c:pt>
                <c:pt idx="2118">
                  <c:v>7.4295000000000003E-3</c:v>
                </c:pt>
                <c:pt idx="2119">
                  <c:v>7.4295000000000003E-3</c:v>
                </c:pt>
                <c:pt idx="2120">
                  <c:v>7.4295000000000003E-3</c:v>
                </c:pt>
                <c:pt idx="2121">
                  <c:v>7.4295000000000003E-3</c:v>
                </c:pt>
                <c:pt idx="2122">
                  <c:v>7.62E-3</c:v>
                </c:pt>
                <c:pt idx="2123">
                  <c:v>7.62E-3</c:v>
                </c:pt>
                <c:pt idx="2124">
                  <c:v>7.62E-3</c:v>
                </c:pt>
                <c:pt idx="2125">
                  <c:v>7.62E-3</c:v>
                </c:pt>
                <c:pt idx="2126">
                  <c:v>7.62E-3</c:v>
                </c:pt>
                <c:pt idx="2127">
                  <c:v>7.62E-3</c:v>
                </c:pt>
                <c:pt idx="2128">
                  <c:v>7.62E-3</c:v>
                </c:pt>
                <c:pt idx="2129">
                  <c:v>7.62E-3</c:v>
                </c:pt>
                <c:pt idx="2130">
                  <c:v>7.62E-3</c:v>
                </c:pt>
                <c:pt idx="2131">
                  <c:v>7.62E-3</c:v>
                </c:pt>
                <c:pt idx="2132">
                  <c:v>1.7271999999999999E-2</c:v>
                </c:pt>
                <c:pt idx="2133">
                  <c:v>1.7271999999999999E-2</c:v>
                </c:pt>
                <c:pt idx="2134">
                  <c:v>0</c:v>
                </c:pt>
                <c:pt idx="2135">
                  <c:v>4.6799500000000001E-2</c:v>
                </c:pt>
                <c:pt idx="2136">
                  <c:v>4.6799500000000001E-2</c:v>
                </c:pt>
                <c:pt idx="2137">
                  <c:v>4.6799500000000001E-2</c:v>
                </c:pt>
                <c:pt idx="2138">
                  <c:v>4.6799500000000001E-2</c:v>
                </c:pt>
                <c:pt idx="2139">
                  <c:v>4.6799500000000001E-2</c:v>
                </c:pt>
                <c:pt idx="2140">
                  <c:v>4.6799500000000001E-2</c:v>
                </c:pt>
                <c:pt idx="2141">
                  <c:v>4.6799500000000001E-2</c:v>
                </c:pt>
                <c:pt idx="2142">
                  <c:v>4.6799500000000001E-2</c:v>
                </c:pt>
                <c:pt idx="2143">
                  <c:v>4.6799500000000001E-2</c:v>
                </c:pt>
                <c:pt idx="2144">
                  <c:v>4.6799500000000001E-2</c:v>
                </c:pt>
                <c:pt idx="2145">
                  <c:v>4.6799500000000001E-2</c:v>
                </c:pt>
                <c:pt idx="2146">
                  <c:v>4.6799500000000001E-2</c:v>
                </c:pt>
                <c:pt idx="2147">
                  <c:v>4.6799500000000001E-2</c:v>
                </c:pt>
                <c:pt idx="2148">
                  <c:v>4.6799500000000001E-2</c:v>
                </c:pt>
                <c:pt idx="2149">
                  <c:v>4.6799500000000001E-2</c:v>
                </c:pt>
                <c:pt idx="2150">
                  <c:v>4.6799500000000001E-2</c:v>
                </c:pt>
                <c:pt idx="2151">
                  <c:v>4.6799500000000001E-2</c:v>
                </c:pt>
                <c:pt idx="2152">
                  <c:v>4.6799500000000001E-2</c:v>
                </c:pt>
                <c:pt idx="2153">
                  <c:v>4.6799500000000001E-2</c:v>
                </c:pt>
                <c:pt idx="2154">
                  <c:v>4.6799500000000001E-2</c:v>
                </c:pt>
                <c:pt idx="2155">
                  <c:v>4.6799500000000001E-2</c:v>
                </c:pt>
                <c:pt idx="2156">
                  <c:v>4.6799500000000001E-2</c:v>
                </c:pt>
                <c:pt idx="2157">
                  <c:v>4.6799500000000001E-2</c:v>
                </c:pt>
                <c:pt idx="2158">
                  <c:v>4.6799500000000001E-2</c:v>
                </c:pt>
                <c:pt idx="2159">
                  <c:v>4.6799500000000001E-2</c:v>
                </c:pt>
                <c:pt idx="2160">
                  <c:v>4.6799500000000001E-2</c:v>
                </c:pt>
                <c:pt idx="2161">
                  <c:v>4.6799500000000001E-2</c:v>
                </c:pt>
                <c:pt idx="2162">
                  <c:v>4.6799500000000001E-2</c:v>
                </c:pt>
                <c:pt idx="2163">
                  <c:v>4.6799500000000001E-2</c:v>
                </c:pt>
                <c:pt idx="2164">
                  <c:v>4.6799500000000001E-2</c:v>
                </c:pt>
                <c:pt idx="2165">
                  <c:v>4.6799500000000001E-2</c:v>
                </c:pt>
                <c:pt idx="2166">
                  <c:v>4.6799500000000001E-2</c:v>
                </c:pt>
                <c:pt idx="2167">
                  <c:v>4.6799500000000001E-2</c:v>
                </c:pt>
                <c:pt idx="2168">
                  <c:v>4.6799500000000001E-2</c:v>
                </c:pt>
                <c:pt idx="2169">
                  <c:v>4.6799500000000001E-2</c:v>
                </c:pt>
                <c:pt idx="2170">
                  <c:v>4.6799500000000001E-2</c:v>
                </c:pt>
                <c:pt idx="2171">
                  <c:v>4.6799500000000001E-2</c:v>
                </c:pt>
                <c:pt idx="2172">
                  <c:v>4.6799500000000001E-2</c:v>
                </c:pt>
                <c:pt idx="2173">
                  <c:v>4.6799500000000001E-2</c:v>
                </c:pt>
                <c:pt idx="2174">
                  <c:v>4.6799500000000001E-2</c:v>
                </c:pt>
                <c:pt idx="2175">
                  <c:v>4.6799500000000001E-2</c:v>
                </c:pt>
                <c:pt idx="2176">
                  <c:v>4.6799500000000001E-2</c:v>
                </c:pt>
                <c:pt idx="2177">
                  <c:v>4.6799500000000001E-2</c:v>
                </c:pt>
                <c:pt idx="2178">
                  <c:v>4.6799500000000001E-2</c:v>
                </c:pt>
                <c:pt idx="2179">
                  <c:v>4.6799500000000001E-2</c:v>
                </c:pt>
                <c:pt idx="2180">
                  <c:v>4.6799500000000001E-2</c:v>
                </c:pt>
                <c:pt idx="2181">
                  <c:v>4.6799500000000001E-2</c:v>
                </c:pt>
                <c:pt idx="2182">
                  <c:v>4.6799500000000001E-2</c:v>
                </c:pt>
                <c:pt idx="2183">
                  <c:v>4.6799500000000001E-2</c:v>
                </c:pt>
                <c:pt idx="2184">
                  <c:v>4.6799500000000001E-2</c:v>
                </c:pt>
                <c:pt idx="2185">
                  <c:v>4.6799500000000001E-2</c:v>
                </c:pt>
                <c:pt idx="2186">
                  <c:v>4.6799500000000001E-2</c:v>
                </c:pt>
                <c:pt idx="2187">
                  <c:v>4.6799500000000001E-2</c:v>
                </c:pt>
                <c:pt idx="2188">
                  <c:v>4.6799500000000001E-2</c:v>
                </c:pt>
                <c:pt idx="2189">
                  <c:v>4.6799500000000001E-2</c:v>
                </c:pt>
                <c:pt idx="2190">
                  <c:v>4.6799500000000001E-2</c:v>
                </c:pt>
                <c:pt idx="2191">
                  <c:v>4.6799500000000001E-2</c:v>
                </c:pt>
                <c:pt idx="2192">
                  <c:v>4.6799500000000001E-2</c:v>
                </c:pt>
                <c:pt idx="2193">
                  <c:v>4.6799500000000001E-2</c:v>
                </c:pt>
                <c:pt idx="2194">
                  <c:v>4.6799500000000001E-2</c:v>
                </c:pt>
                <c:pt idx="2195">
                  <c:v>4.6799500000000001E-2</c:v>
                </c:pt>
                <c:pt idx="2196">
                  <c:v>4.6799500000000001E-2</c:v>
                </c:pt>
                <c:pt idx="2197">
                  <c:v>4.6799500000000001E-2</c:v>
                </c:pt>
                <c:pt idx="2198">
                  <c:v>4.6799500000000001E-2</c:v>
                </c:pt>
                <c:pt idx="2199">
                  <c:v>4.6799500000000001E-2</c:v>
                </c:pt>
                <c:pt idx="2200">
                  <c:v>4.6799500000000001E-2</c:v>
                </c:pt>
                <c:pt idx="2201">
                  <c:v>4.6799500000000001E-2</c:v>
                </c:pt>
                <c:pt idx="2202">
                  <c:v>4.6799500000000001E-2</c:v>
                </c:pt>
                <c:pt idx="2203">
                  <c:v>4.6799500000000001E-2</c:v>
                </c:pt>
                <c:pt idx="2204">
                  <c:v>4.6799500000000001E-2</c:v>
                </c:pt>
                <c:pt idx="2205">
                  <c:v>4.6799500000000001E-2</c:v>
                </c:pt>
                <c:pt idx="2206">
                  <c:v>4.6799500000000001E-2</c:v>
                </c:pt>
                <c:pt idx="2207">
                  <c:v>4.6799500000000001E-2</c:v>
                </c:pt>
                <c:pt idx="2208">
                  <c:v>1.4223999999999995E-2</c:v>
                </c:pt>
                <c:pt idx="2209">
                  <c:v>1.4223999999999995E-2</c:v>
                </c:pt>
                <c:pt idx="2210">
                  <c:v>1.4223999999999995E-2</c:v>
                </c:pt>
                <c:pt idx="2211">
                  <c:v>1.4223999999999995E-2</c:v>
                </c:pt>
                <c:pt idx="2212">
                  <c:v>1.4223999999999995E-2</c:v>
                </c:pt>
                <c:pt idx="2213">
                  <c:v>1.4223999999999995E-2</c:v>
                </c:pt>
                <c:pt idx="2214">
                  <c:v>1.4223999999999995E-2</c:v>
                </c:pt>
                <c:pt idx="2215">
                  <c:v>1.4223999999999995E-2</c:v>
                </c:pt>
                <c:pt idx="2216">
                  <c:v>1.4223999999999995E-2</c:v>
                </c:pt>
                <c:pt idx="2217">
                  <c:v>1.4223999999999995E-2</c:v>
                </c:pt>
                <c:pt idx="2218">
                  <c:v>1.4223999999999995E-2</c:v>
                </c:pt>
                <c:pt idx="2219">
                  <c:v>1.4223999999999995E-2</c:v>
                </c:pt>
                <c:pt idx="2220">
                  <c:v>1.4223999999999995E-2</c:v>
                </c:pt>
                <c:pt idx="2221">
                  <c:v>1.4223999999999995E-2</c:v>
                </c:pt>
                <c:pt idx="2222">
                  <c:v>1.4223999999999995E-2</c:v>
                </c:pt>
                <c:pt idx="2223">
                  <c:v>1.4223999999999995E-2</c:v>
                </c:pt>
                <c:pt idx="2224">
                  <c:v>1.4223999999999995E-2</c:v>
                </c:pt>
                <c:pt idx="2225">
                  <c:v>1.4223999999999995E-2</c:v>
                </c:pt>
                <c:pt idx="2226">
                  <c:v>1.4223999999999995E-2</c:v>
                </c:pt>
                <c:pt idx="2227">
                  <c:v>1.4223999999999995E-2</c:v>
                </c:pt>
                <c:pt idx="2228">
                  <c:v>1.4223999999999995E-2</c:v>
                </c:pt>
                <c:pt idx="2229">
                  <c:v>1.4223999999999995E-2</c:v>
                </c:pt>
                <c:pt idx="2230">
                  <c:v>1.4223999999999995E-2</c:v>
                </c:pt>
                <c:pt idx="2231">
                  <c:v>1.4223999999999995E-2</c:v>
                </c:pt>
                <c:pt idx="2232">
                  <c:v>1.4223999999999995E-2</c:v>
                </c:pt>
                <c:pt idx="2233">
                  <c:v>1.4223999999999995E-2</c:v>
                </c:pt>
                <c:pt idx="2234">
                  <c:v>1.4223999999999995E-2</c:v>
                </c:pt>
                <c:pt idx="2235">
                  <c:v>1.4223999999999995E-2</c:v>
                </c:pt>
                <c:pt idx="2236">
                  <c:v>1.4223999999999995E-2</c:v>
                </c:pt>
                <c:pt idx="2237">
                  <c:v>1.4223999999999995E-2</c:v>
                </c:pt>
                <c:pt idx="2238">
                  <c:v>1.4223999999999995E-2</c:v>
                </c:pt>
                <c:pt idx="2239">
                  <c:v>1.4223999999999995E-2</c:v>
                </c:pt>
                <c:pt idx="2240">
                  <c:v>1.4223999999999995E-2</c:v>
                </c:pt>
                <c:pt idx="2241">
                  <c:v>1.4223999999999995E-2</c:v>
                </c:pt>
                <c:pt idx="2242">
                  <c:v>1.4223999999999995E-2</c:v>
                </c:pt>
                <c:pt idx="2243">
                  <c:v>9.3980000000000001E-3</c:v>
                </c:pt>
                <c:pt idx="2244">
                  <c:v>9.3980000000000001E-3</c:v>
                </c:pt>
                <c:pt idx="2245">
                  <c:v>1.2699999999999999E-2</c:v>
                </c:pt>
                <c:pt idx="2246">
                  <c:v>1.2699999999999999E-2</c:v>
                </c:pt>
                <c:pt idx="2247">
                  <c:v>1.2699999999999999E-2</c:v>
                </c:pt>
                <c:pt idx="2248">
                  <c:v>1.2699999999999999E-2</c:v>
                </c:pt>
                <c:pt idx="2249">
                  <c:v>1.2699999999999999E-2</c:v>
                </c:pt>
                <c:pt idx="2250">
                  <c:v>1.2699999999999999E-2</c:v>
                </c:pt>
                <c:pt idx="2251">
                  <c:v>1.2699999999999999E-2</c:v>
                </c:pt>
                <c:pt idx="2252">
                  <c:v>1.2699999999999999E-2</c:v>
                </c:pt>
                <c:pt idx="2253">
                  <c:v>1.2699999999999999E-2</c:v>
                </c:pt>
                <c:pt idx="2254">
                  <c:v>1.2699999999999999E-2</c:v>
                </c:pt>
                <c:pt idx="2255">
                  <c:v>1.2699999999999999E-2</c:v>
                </c:pt>
                <c:pt idx="2256">
                  <c:v>1.2699999999999999E-2</c:v>
                </c:pt>
                <c:pt idx="2257">
                  <c:v>1.2699999999999999E-2</c:v>
                </c:pt>
                <c:pt idx="2258">
                  <c:v>1.2699999999999999E-2</c:v>
                </c:pt>
                <c:pt idx="2259">
                  <c:v>1.2699999999999999E-2</c:v>
                </c:pt>
                <c:pt idx="2260">
                  <c:v>1.2699999999999999E-2</c:v>
                </c:pt>
                <c:pt idx="2261">
                  <c:v>1.2699999999999999E-2</c:v>
                </c:pt>
                <c:pt idx="2262">
                  <c:v>1.2699999999999999E-2</c:v>
                </c:pt>
                <c:pt idx="2263">
                  <c:v>1.2699999999999999E-2</c:v>
                </c:pt>
                <c:pt idx="2264">
                  <c:v>1.2699999999999999E-2</c:v>
                </c:pt>
                <c:pt idx="2265">
                  <c:v>1.2699999999999999E-2</c:v>
                </c:pt>
                <c:pt idx="2266">
                  <c:v>1.2699999999999999E-2</c:v>
                </c:pt>
                <c:pt idx="2267">
                  <c:v>1.2699999999999999E-2</c:v>
                </c:pt>
                <c:pt idx="2268">
                  <c:v>1.2699999999999999E-2</c:v>
                </c:pt>
                <c:pt idx="2269">
                  <c:v>1.2699999999999999E-2</c:v>
                </c:pt>
                <c:pt idx="2270">
                  <c:v>1.2699999999999999E-2</c:v>
                </c:pt>
                <c:pt idx="2271">
                  <c:v>1.2699999999999999E-2</c:v>
                </c:pt>
                <c:pt idx="2272">
                  <c:v>1.2699999999999999E-2</c:v>
                </c:pt>
                <c:pt idx="2273">
                  <c:v>1.2699999999999999E-2</c:v>
                </c:pt>
                <c:pt idx="2274">
                  <c:v>1.2699999999999999E-2</c:v>
                </c:pt>
                <c:pt idx="2275">
                  <c:v>1.2699999999999999E-2</c:v>
                </c:pt>
                <c:pt idx="2276">
                  <c:v>1.2699999999999999E-2</c:v>
                </c:pt>
                <c:pt idx="2277">
                  <c:v>1.2699999999999999E-2</c:v>
                </c:pt>
                <c:pt idx="2278">
                  <c:v>1.2699999999999999E-2</c:v>
                </c:pt>
                <c:pt idx="2279">
                  <c:v>1.2699999999999999E-2</c:v>
                </c:pt>
                <c:pt idx="2280">
                  <c:v>1.2699999999999999E-2</c:v>
                </c:pt>
                <c:pt idx="2281">
                  <c:v>1.2699999999999999E-2</c:v>
                </c:pt>
                <c:pt idx="2282">
                  <c:v>1.2699999999999999E-2</c:v>
                </c:pt>
                <c:pt idx="2283">
                  <c:v>1.2699999999999999E-2</c:v>
                </c:pt>
                <c:pt idx="2284">
                  <c:v>1.2699999999999999E-2</c:v>
                </c:pt>
                <c:pt idx="2285">
                  <c:v>1.2699999999999999E-2</c:v>
                </c:pt>
                <c:pt idx="2286">
                  <c:v>1.2699999999999999E-2</c:v>
                </c:pt>
                <c:pt idx="2287">
                  <c:v>1.2699999999999999E-2</c:v>
                </c:pt>
                <c:pt idx="2288">
                  <c:v>1.2699999999999999E-2</c:v>
                </c:pt>
                <c:pt idx="2289">
                  <c:v>1.2699999999999999E-2</c:v>
                </c:pt>
                <c:pt idx="2290">
                  <c:v>1.2699999999999999E-2</c:v>
                </c:pt>
                <c:pt idx="2291">
                  <c:v>1.2699999999999999E-2</c:v>
                </c:pt>
                <c:pt idx="2292">
                  <c:v>1.2699999999999999E-2</c:v>
                </c:pt>
                <c:pt idx="2293">
                  <c:v>1.2699999999999999E-2</c:v>
                </c:pt>
                <c:pt idx="2294">
                  <c:v>1.2699999999999999E-2</c:v>
                </c:pt>
                <c:pt idx="2295">
                  <c:v>1.2699999999999999E-2</c:v>
                </c:pt>
                <c:pt idx="2296">
                  <c:v>1.2699999999999999E-2</c:v>
                </c:pt>
                <c:pt idx="2297">
                  <c:v>1.2699999999999999E-2</c:v>
                </c:pt>
                <c:pt idx="2298">
                  <c:v>1.2699999999999999E-2</c:v>
                </c:pt>
                <c:pt idx="2299">
                  <c:v>1.2699999999999999E-2</c:v>
                </c:pt>
                <c:pt idx="2300">
                  <c:v>1.2699999999999999E-2</c:v>
                </c:pt>
                <c:pt idx="2301">
                  <c:v>1.2699999999999999E-2</c:v>
                </c:pt>
                <c:pt idx="2302">
                  <c:v>1.2699999999999999E-2</c:v>
                </c:pt>
                <c:pt idx="2303">
                  <c:v>1.2699999999999999E-2</c:v>
                </c:pt>
                <c:pt idx="2304">
                  <c:v>1.2699999999999999E-2</c:v>
                </c:pt>
                <c:pt idx="2305">
                  <c:v>1.2699999999999999E-2</c:v>
                </c:pt>
                <c:pt idx="2306">
                  <c:v>1.2699999999999999E-2</c:v>
                </c:pt>
                <c:pt idx="2307">
                  <c:v>1.2699999999999999E-2</c:v>
                </c:pt>
                <c:pt idx="2308">
                  <c:v>1.2699999999999999E-2</c:v>
                </c:pt>
                <c:pt idx="2309">
                  <c:v>1.2699999999999999E-2</c:v>
                </c:pt>
                <c:pt idx="2310">
                  <c:v>1.2699999999999999E-2</c:v>
                </c:pt>
                <c:pt idx="2311">
                  <c:v>1.2699999999999999E-2</c:v>
                </c:pt>
                <c:pt idx="2312">
                  <c:v>1.2699999999999999E-2</c:v>
                </c:pt>
                <c:pt idx="2313">
                  <c:v>1.4922499999999998E-2</c:v>
                </c:pt>
                <c:pt idx="2314">
                  <c:v>1.4922499999999998E-2</c:v>
                </c:pt>
                <c:pt idx="2315">
                  <c:v>1.4922499999999998E-2</c:v>
                </c:pt>
                <c:pt idx="2316">
                  <c:v>1.4922499999999998E-2</c:v>
                </c:pt>
                <c:pt idx="2317">
                  <c:v>1.4922499999999998E-2</c:v>
                </c:pt>
                <c:pt idx="2318">
                  <c:v>1.4922499999999998E-2</c:v>
                </c:pt>
                <c:pt idx="2319">
                  <c:v>1.4922499999999998E-2</c:v>
                </c:pt>
                <c:pt idx="2320">
                  <c:v>1.4922499999999998E-2</c:v>
                </c:pt>
                <c:pt idx="2321">
                  <c:v>1.4922499999999998E-2</c:v>
                </c:pt>
                <c:pt idx="2322">
                  <c:v>1.4922499999999998E-2</c:v>
                </c:pt>
                <c:pt idx="2323">
                  <c:v>1.4922499999999998E-2</c:v>
                </c:pt>
                <c:pt idx="2324">
                  <c:v>1.4922499999999998E-2</c:v>
                </c:pt>
                <c:pt idx="2325">
                  <c:v>1.4922499999999998E-2</c:v>
                </c:pt>
                <c:pt idx="2326">
                  <c:v>1.4922499999999998E-2</c:v>
                </c:pt>
                <c:pt idx="2327">
                  <c:v>1.4922499999999998E-2</c:v>
                </c:pt>
                <c:pt idx="2328">
                  <c:v>1.4922499999999998E-2</c:v>
                </c:pt>
                <c:pt idx="2329">
                  <c:v>1.4922499999999998E-2</c:v>
                </c:pt>
                <c:pt idx="2330">
                  <c:v>1.4922499999999998E-2</c:v>
                </c:pt>
                <c:pt idx="2331">
                  <c:v>1.4922499999999998E-2</c:v>
                </c:pt>
                <c:pt idx="2332">
                  <c:v>1.4922499999999998E-2</c:v>
                </c:pt>
                <c:pt idx="2333">
                  <c:v>1.4922499999999998E-2</c:v>
                </c:pt>
                <c:pt idx="2334">
                  <c:v>1.4922499999999998E-2</c:v>
                </c:pt>
                <c:pt idx="2335">
                  <c:v>1.4922499999999998E-2</c:v>
                </c:pt>
                <c:pt idx="2336">
                  <c:v>1.4922499999999998E-2</c:v>
                </c:pt>
                <c:pt idx="2337">
                  <c:v>1.4922499999999998E-2</c:v>
                </c:pt>
                <c:pt idx="2338">
                  <c:v>1.4922499999999998E-2</c:v>
                </c:pt>
                <c:pt idx="2339">
                  <c:v>1.4922499999999998E-2</c:v>
                </c:pt>
                <c:pt idx="2340">
                  <c:v>1.4922499999999998E-2</c:v>
                </c:pt>
                <c:pt idx="2341">
                  <c:v>1.4922499999999998E-2</c:v>
                </c:pt>
                <c:pt idx="2342">
                  <c:v>1.4922499999999998E-2</c:v>
                </c:pt>
                <c:pt idx="2343">
                  <c:v>1.4922499999999998E-2</c:v>
                </c:pt>
                <c:pt idx="2344">
                  <c:v>1.4922499999999998E-2</c:v>
                </c:pt>
                <c:pt idx="2345">
                  <c:v>1.4922499999999998E-2</c:v>
                </c:pt>
                <c:pt idx="2346">
                  <c:v>1.4922499999999998E-2</c:v>
                </c:pt>
                <c:pt idx="2347">
                  <c:v>5.9054999999999993E-3</c:v>
                </c:pt>
                <c:pt idx="2348">
                  <c:v>5.9054999999999993E-3</c:v>
                </c:pt>
                <c:pt idx="2349">
                  <c:v>5.9054999999999993E-3</c:v>
                </c:pt>
                <c:pt idx="2350">
                  <c:v>5.9054999999999993E-3</c:v>
                </c:pt>
                <c:pt idx="2351">
                  <c:v>5.9054999999999993E-3</c:v>
                </c:pt>
                <c:pt idx="2352">
                  <c:v>5.9054999999999993E-3</c:v>
                </c:pt>
                <c:pt idx="2353">
                  <c:v>5.9054999999999993E-3</c:v>
                </c:pt>
                <c:pt idx="2354">
                  <c:v>5.9054999999999993E-3</c:v>
                </c:pt>
                <c:pt idx="2355">
                  <c:v>1.2699999999999999E-2</c:v>
                </c:pt>
                <c:pt idx="2356">
                  <c:v>1.2699999999999999E-2</c:v>
                </c:pt>
                <c:pt idx="2357">
                  <c:v>1.2699999999999999E-2</c:v>
                </c:pt>
                <c:pt idx="2358">
                  <c:v>1.2699999999999999E-2</c:v>
                </c:pt>
                <c:pt idx="2359">
                  <c:v>1.2699999999999999E-2</c:v>
                </c:pt>
                <c:pt idx="2360">
                  <c:v>1.2699999999999999E-2</c:v>
                </c:pt>
                <c:pt idx="2361">
                  <c:v>1.2699999999999999E-2</c:v>
                </c:pt>
                <c:pt idx="2362">
                  <c:v>1.2699999999999999E-2</c:v>
                </c:pt>
                <c:pt idx="2363">
                  <c:v>1.2699999999999999E-2</c:v>
                </c:pt>
                <c:pt idx="2364">
                  <c:v>1.2699999999999999E-2</c:v>
                </c:pt>
                <c:pt idx="2365">
                  <c:v>1.2699999999999999E-2</c:v>
                </c:pt>
                <c:pt idx="2366">
                  <c:v>1.2699999999999999E-2</c:v>
                </c:pt>
                <c:pt idx="2367">
                  <c:v>1.2699999999999999E-2</c:v>
                </c:pt>
                <c:pt idx="2368">
                  <c:v>1.2699999999999999E-2</c:v>
                </c:pt>
                <c:pt idx="2369">
                  <c:v>1.2699999999999999E-2</c:v>
                </c:pt>
                <c:pt idx="2370">
                  <c:v>2.8447999999999998E-2</c:v>
                </c:pt>
                <c:pt idx="2371">
                  <c:v>2.8447999999999998E-2</c:v>
                </c:pt>
                <c:pt idx="2372">
                  <c:v>2.8447999999999998E-2</c:v>
                </c:pt>
                <c:pt idx="2373">
                  <c:v>2.8447999999999998E-2</c:v>
                </c:pt>
                <c:pt idx="2374">
                  <c:v>2.8447999999999998E-2</c:v>
                </c:pt>
                <c:pt idx="2375">
                  <c:v>2.8447999999999998E-2</c:v>
                </c:pt>
                <c:pt idx="2376">
                  <c:v>2.8447999999999998E-2</c:v>
                </c:pt>
                <c:pt idx="2377">
                  <c:v>2.8447999999999998E-2</c:v>
                </c:pt>
                <c:pt idx="2378">
                  <c:v>2.8447999999999998E-2</c:v>
                </c:pt>
                <c:pt idx="2379">
                  <c:v>2.8447999999999998E-2</c:v>
                </c:pt>
                <c:pt idx="2380">
                  <c:v>2.8447999999999998E-2</c:v>
                </c:pt>
                <c:pt idx="2381">
                  <c:v>1.3335E-2</c:v>
                </c:pt>
                <c:pt idx="2382">
                  <c:v>1.3335E-2</c:v>
                </c:pt>
                <c:pt idx="2383">
                  <c:v>1.3335E-2</c:v>
                </c:pt>
                <c:pt idx="2384">
                  <c:v>1.3335E-2</c:v>
                </c:pt>
                <c:pt idx="2385">
                  <c:v>1.3335E-2</c:v>
                </c:pt>
                <c:pt idx="2386">
                  <c:v>1.3335E-2</c:v>
                </c:pt>
                <c:pt idx="2387">
                  <c:v>1.1049E-2</c:v>
                </c:pt>
                <c:pt idx="2388">
                  <c:v>1.1049E-2</c:v>
                </c:pt>
                <c:pt idx="2389">
                  <c:v>1.1049E-2</c:v>
                </c:pt>
                <c:pt idx="2390">
                  <c:v>1.1049E-2</c:v>
                </c:pt>
                <c:pt idx="2391">
                  <c:v>1.1049E-2</c:v>
                </c:pt>
                <c:pt idx="2392">
                  <c:v>1.1049E-2</c:v>
                </c:pt>
                <c:pt idx="2393">
                  <c:v>1.1049E-2</c:v>
                </c:pt>
                <c:pt idx="2394">
                  <c:v>1.1049E-2</c:v>
                </c:pt>
                <c:pt idx="2395">
                  <c:v>1.1049E-2</c:v>
                </c:pt>
                <c:pt idx="2396">
                  <c:v>1.1049E-2</c:v>
                </c:pt>
                <c:pt idx="2397">
                  <c:v>1.1049E-2</c:v>
                </c:pt>
                <c:pt idx="2398">
                  <c:v>1.1049E-2</c:v>
                </c:pt>
                <c:pt idx="2399">
                  <c:v>1.1049E-2</c:v>
                </c:pt>
                <c:pt idx="2400">
                  <c:v>1.1049E-2</c:v>
                </c:pt>
                <c:pt idx="2401">
                  <c:v>1.1049E-2</c:v>
                </c:pt>
                <c:pt idx="2402">
                  <c:v>1.1049E-2</c:v>
                </c:pt>
                <c:pt idx="2403">
                  <c:v>1.1049E-2</c:v>
                </c:pt>
                <c:pt idx="2404">
                  <c:v>1.1049E-2</c:v>
                </c:pt>
                <c:pt idx="2405">
                  <c:v>1.1049E-2</c:v>
                </c:pt>
                <c:pt idx="2406">
                  <c:v>1.1049E-2</c:v>
                </c:pt>
                <c:pt idx="2407">
                  <c:v>1.1049E-2</c:v>
                </c:pt>
                <c:pt idx="2408">
                  <c:v>1.1049E-2</c:v>
                </c:pt>
                <c:pt idx="2409">
                  <c:v>1.1049E-2</c:v>
                </c:pt>
                <c:pt idx="2410">
                  <c:v>1.1049E-2</c:v>
                </c:pt>
                <c:pt idx="2411">
                  <c:v>1.1049E-2</c:v>
                </c:pt>
                <c:pt idx="2412">
                  <c:v>1.1049E-2</c:v>
                </c:pt>
                <c:pt idx="2413">
                  <c:v>1.1049E-2</c:v>
                </c:pt>
                <c:pt idx="2414">
                  <c:v>1.1049E-2</c:v>
                </c:pt>
                <c:pt idx="2415">
                  <c:v>1.1049E-2</c:v>
                </c:pt>
                <c:pt idx="2416">
                  <c:v>1.1049E-2</c:v>
                </c:pt>
                <c:pt idx="2417">
                  <c:v>1.1049E-2</c:v>
                </c:pt>
                <c:pt idx="2418">
                  <c:v>1.1049E-2</c:v>
                </c:pt>
                <c:pt idx="2419">
                  <c:v>1.1049E-2</c:v>
                </c:pt>
                <c:pt idx="2420">
                  <c:v>1.1049E-2</c:v>
                </c:pt>
                <c:pt idx="2421">
                  <c:v>1.1049E-2</c:v>
                </c:pt>
                <c:pt idx="2422">
                  <c:v>1.1049E-2</c:v>
                </c:pt>
                <c:pt idx="2423">
                  <c:v>1.1049E-2</c:v>
                </c:pt>
                <c:pt idx="2424">
                  <c:v>1.1049E-2</c:v>
                </c:pt>
                <c:pt idx="2425">
                  <c:v>1.1049E-2</c:v>
                </c:pt>
                <c:pt idx="2426">
                  <c:v>1.1049E-2</c:v>
                </c:pt>
                <c:pt idx="2427">
                  <c:v>9.6519999999999974E-3</c:v>
                </c:pt>
                <c:pt idx="2428">
                  <c:v>9.6519999999999974E-3</c:v>
                </c:pt>
                <c:pt idx="2429">
                  <c:v>9.6519999999999974E-3</c:v>
                </c:pt>
                <c:pt idx="2430">
                  <c:v>9.6519999999999974E-3</c:v>
                </c:pt>
                <c:pt idx="2431">
                  <c:v>9.6519999999999974E-3</c:v>
                </c:pt>
                <c:pt idx="2432">
                  <c:v>9.6519999999999974E-3</c:v>
                </c:pt>
                <c:pt idx="2433">
                  <c:v>9.6519999999999974E-3</c:v>
                </c:pt>
                <c:pt idx="2434">
                  <c:v>9.6519999999999974E-3</c:v>
                </c:pt>
                <c:pt idx="2435">
                  <c:v>9.6519999999999974E-3</c:v>
                </c:pt>
                <c:pt idx="2436">
                  <c:v>9.6519999999999974E-3</c:v>
                </c:pt>
                <c:pt idx="2437">
                  <c:v>9.6519999999999974E-3</c:v>
                </c:pt>
                <c:pt idx="2438">
                  <c:v>9.6519999999999974E-3</c:v>
                </c:pt>
                <c:pt idx="2439">
                  <c:v>9.6519999999999974E-3</c:v>
                </c:pt>
                <c:pt idx="2440">
                  <c:v>9.6519999999999974E-3</c:v>
                </c:pt>
                <c:pt idx="2441">
                  <c:v>9.6519999999999974E-3</c:v>
                </c:pt>
                <c:pt idx="2442">
                  <c:v>9.6519999999999974E-3</c:v>
                </c:pt>
                <c:pt idx="2443">
                  <c:v>9.6519999999999974E-3</c:v>
                </c:pt>
                <c:pt idx="2444">
                  <c:v>9.6519999999999974E-3</c:v>
                </c:pt>
                <c:pt idx="2445">
                  <c:v>9.6519999999999974E-3</c:v>
                </c:pt>
                <c:pt idx="2446">
                  <c:v>9.6519999999999974E-3</c:v>
                </c:pt>
                <c:pt idx="2447">
                  <c:v>4.3179999999999998E-3</c:v>
                </c:pt>
                <c:pt idx="2448">
                  <c:v>4.3179999999999998E-3</c:v>
                </c:pt>
                <c:pt idx="2449">
                  <c:v>4.3179999999999998E-3</c:v>
                </c:pt>
                <c:pt idx="2450">
                  <c:v>4.3179999999999998E-3</c:v>
                </c:pt>
                <c:pt idx="2451">
                  <c:v>4.3179999999999998E-3</c:v>
                </c:pt>
                <c:pt idx="2452">
                  <c:v>4.3179999999999998E-3</c:v>
                </c:pt>
                <c:pt idx="2453">
                  <c:v>4.3179999999999998E-3</c:v>
                </c:pt>
                <c:pt idx="2454">
                  <c:v>4.3179999999999998E-3</c:v>
                </c:pt>
                <c:pt idx="2455">
                  <c:v>4.3179999999999998E-3</c:v>
                </c:pt>
                <c:pt idx="2456">
                  <c:v>4.3179999999999998E-3</c:v>
                </c:pt>
                <c:pt idx="2457">
                  <c:v>4.3179999999999998E-3</c:v>
                </c:pt>
                <c:pt idx="2458">
                  <c:v>4.3179999999999998E-3</c:v>
                </c:pt>
                <c:pt idx="2459">
                  <c:v>4.3179999999999998E-3</c:v>
                </c:pt>
                <c:pt idx="2460">
                  <c:v>4.3179999999999998E-3</c:v>
                </c:pt>
                <c:pt idx="2461">
                  <c:v>4.3179999999999998E-3</c:v>
                </c:pt>
                <c:pt idx="2462">
                  <c:v>4.3179999999999998E-3</c:v>
                </c:pt>
                <c:pt idx="2463">
                  <c:v>4.3179999999999998E-3</c:v>
                </c:pt>
                <c:pt idx="2464">
                  <c:v>4.3179999999999998E-3</c:v>
                </c:pt>
                <c:pt idx="2465">
                  <c:v>4.3179999999999998E-3</c:v>
                </c:pt>
                <c:pt idx="2466">
                  <c:v>4.3179999999999998E-3</c:v>
                </c:pt>
                <c:pt idx="2467">
                  <c:v>4.3179999999999998E-3</c:v>
                </c:pt>
                <c:pt idx="2468">
                  <c:v>4.3179999999999998E-3</c:v>
                </c:pt>
                <c:pt idx="2469">
                  <c:v>4.3179999999999998E-3</c:v>
                </c:pt>
                <c:pt idx="2470">
                  <c:v>4.3179999999999998E-3</c:v>
                </c:pt>
                <c:pt idx="2471">
                  <c:v>4.3179999999999998E-3</c:v>
                </c:pt>
                <c:pt idx="2472">
                  <c:v>4.3179999999999998E-3</c:v>
                </c:pt>
                <c:pt idx="2473">
                  <c:v>4.3179999999999998E-3</c:v>
                </c:pt>
                <c:pt idx="2474">
                  <c:v>4.3179999999999998E-3</c:v>
                </c:pt>
                <c:pt idx="2475">
                  <c:v>4.3179999999999998E-3</c:v>
                </c:pt>
                <c:pt idx="2476">
                  <c:v>4.3179999999999998E-3</c:v>
                </c:pt>
                <c:pt idx="2477">
                  <c:v>4.3179999999999998E-3</c:v>
                </c:pt>
                <c:pt idx="2478">
                  <c:v>4.3179999999999998E-3</c:v>
                </c:pt>
                <c:pt idx="2479">
                  <c:v>4.3179999999999998E-3</c:v>
                </c:pt>
                <c:pt idx="2480">
                  <c:v>4.3179999999999998E-3</c:v>
                </c:pt>
                <c:pt idx="2481">
                  <c:v>4.3179999999999998E-3</c:v>
                </c:pt>
                <c:pt idx="2482">
                  <c:v>4.3179999999999998E-3</c:v>
                </c:pt>
                <c:pt idx="2483">
                  <c:v>4.3179999999999998E-3</c:v>
                </c:pt>
                <c:pt idx="2484">
                  <c:v>4.3179999999999998E-3</c:v>
                </c:pt>
                <c:pt idx="2485">
                  <c:v>4.3179999999999998E-3</c:v>
                </c:pt>
                <c:pt idx="2486">
                  <c:v>4.3179999999999998E-3</c:v>
                </c:pt>
                <c:pt idx="2487">
                  <c:v>4.3179999999999998E-3</c:v>
                </c:pt>
                <c:pt idx="2488">
                  <c:v>1.2191999999999998E-2</c:v>
                </c:pt>
                <c:pt idx="2489">
                  <c:v>1.2191999999999998E-2</c:v>
                </c:pt>
                <c:pt idx="2490">
                  <c:v>1.2191999999999998E-2</c:v>
                </c:pt>
                <c:pt idx="2491">
                  <c:v>1.2191999999999998E-2</c:v>
                </c:pt>
                <c:pt idx="2492">
                  <c:v>1.2191999999999998E-2</c:v>
                </c:pt>
                <c:pt idx="2493">
                  <c:v>1.2191999999999998E-2</c:v>
                </c:pt>
                <c:pt idx="2494">
                  <c:v>1.2191999999999998E-2</c:v>
                </c:pt>
                <c:pt idx="2495">
                  <c:v>1.2191999999999998E-2</c:v>
                </c:pt>
                <c:pt idx="2496">
                  <c:v>1.2191999999999998E-2</c:v>
                </c:pt>
                <c:pt idx="2497">
                  <c:v>1.2191999999999998E-2</c:v>
                </c:pt>
                <c:pt idx="2498">
                  <c:v>1.2191999999999998E-2</c:v>
                </c:pt>
                <c:pt idx="2499">
                  <c:v>1.2191999999999998E-2</c:v>
                </c:pt>
                <c:pt idx="2500">
                  <c:v>1.2191999999999998E-2</c:v>
                </c:pt>
                <c:pt idx="2501">
                  <c:v>1.2191999999999998E-2</c:v>
                </c:pt>
                <c:pt idx="2502">
                  <c:v>1.2191999999999998E-2</c:v>
                </c:pt>
                <c:pt idx="2503">
                  <c:v>1.2191999999999998E-2</c:v>
                </c:pt>
                <c:pt idx="2504">
                  <c:v>1.2191999999999998E-2</c:v>
                </c:pt>
                <c:pt idx="2505">
                  <c:v>1.2191999999999998E-2</c:v>
                </c:pt>
                <c:pt idx="2506">
                  <c:v>1.2191999999999998E-2</c:v>
                </c:pt>
                <c:pt idx="2507">
                  <c:v>1.2191999999999998E-2</c:v>
                </c:pt>
                <c:pt idx="2508">
                  <c:v>1.2191999999999998E-2</c:v>
                </c:pt>
                <c:pt idx="2509">
                  <c:v>1.2191999999999998E-2</c:v>
                </c:pt>
                <c:pt idx="2510">
                  <c:v>1.2191999999999998E-2</c:v>
                </c:pt>
                <c:pt idx="2511">
                  <c:v>1.2191999999999998E-2</c:v>
                </c:pt>
                <c:pt idx="2512">
                  <c:v>1.2191999999999998E-2</c:v>
                </c:pt>
                <c:pt idx="2513">
                  <c:v>1.2191999999999998E-2</c:v>
                </c:pt>
                <c:pt idx="2514">
                  <c:v>1.2191999999999998E-2</c:v>
                </c:pt>
                <c:pt idx="2515">
                  <c:v>1.2191999999999998E-2</c:v>
                </c:pt>
                <c:pt idx="2516">
                  <c:v>1.2191999999999998E-2</c:v>
                </c:pt>
                <c:pt idx="2517">
                  <c:v>1.2191999999999998E-2</c:v>
                </c:pt>
                <c:pt idx="2518">
                  <c:v>1.2191999999999998E-2</c:v>
                </c:pt>
                <c:pt idx="2519">
                  <c:v>1.2191999999999998E-2</c:v>
                </c:pt>
                <c:pt idx="2520">
                  <c:v>1.2191999999999998E-2</c:v>
                </c:pt>
                <c:pt idx="2521">
                  <c:v>1.2191999999999998E-2</c:v>
                </c:pt>
                <c:pt idx="2522">
                  <c:v>1.2191999999999998E-2</c:v>
                </c:pt>
                <c:pt idx="2523">
                  <c:v>1.2191999999999998E-2</c:v>
                </c:pt>
                <c:pt idx="2524">
                  <c:v>1.2191999999999998E-2</c:v>
                </c:pt>
                <c:pt idx="2525">
                  <c:v>1.2191999999999998E-2</c:v>
                </c:pt>
                <c:pt idx="2526">
                  <c:v>1.2191999999999998E-2</c:v>
                </c:pt>
                <c:pt idx="2527">
                  <c:v>1.2191999999999998E-2</c:v>
                </c:pt>
                <c:pt idx="2528">
                  <c:v>1.2191999999999998E-2</c:v>
                </c:pt>
                <c:pt idx="2529">
                  <c:v>1.2191999999999998E-2</c:v>
                </c:pt>
                <c:pt idx="2530">
                  <c:v>1.2191999999999998E-2</c:v>
                </c:pt>
                <c:pt idx="2531">
                  <c:v>1.2191999999999998E-2</c:v>
                </c:pt>
                <c:pt idx="2532">
                  <c:v>1.2191999999999998E-2</c:v>
                </c:pt>
                <c:pt idx="2533">
                  <c:v>1.2191999999999998E-2</c:v>
                </c:pt>
                <c:pt idx="2534">
                  <c:v>1.2191999999999998E-2</c:v>
                </c:pt>
                <c:pt idx="2535">
                  <c:v>1.2191999999999998E-2</c:v>
                </c:pt>
                <c:pt idx="2536">
                  <c:v>1.2191999999999998E-2</c:v>
                </c:pt>
                <c:pt idx="2537">
                  <c:v>1.2191999999999998E-2</c:v>
                </c:pt>
                <c:pt idx="2538">
                  <c:v>1.2191999999999998E-2</c:v>
                </c:pt>
                <c:pt idx="2539">
                  <c:v>1.2191999999999998E-2</c:v>
                </c:pt>
                <c:pt idx="2540">
                  <c:v>1.2191999999999998E-2</c:v>
                </c:pt>
                <c:pt idx="2541">
                  <c:v>1.2191999999999998E-2</c:v>
                </c:pt>
                <c:pt idx="2542">
                  <c:v>1.2191999999999998E-2</c:v>
                </c:pt>
                <c:pt idx="2543">
                  <c:v>1.2191999999999998E-2</c:v>
                </c:pt>
                <c:pt idx="2544">
                  <c:v>1.2191999999999998E-2</c:v>
                </c:pt>
                <c:pt idx="2545">
                  <c:v>1.2191999999999998E-2</c:v>
                </c:pt>
                <c:pt idx="2546">
                  <c:v>1.2191999999999998E-2</c:v>
                </c:pt>
                <c:pt idx="2547">
                  <c:v>1.2191999999999998E-2</c:v>
                </c:pt>
                <c:pt idx="2548">
                  <c:v>1.2191999999999998E-2</c:v>
                </c:pt>
                <c:pt idx="2549">
                  <c:v>1.2191999999999998E-2</c:v>
                </c:pt>
                <c:pt idx="2550">
                  <c:v>1.2191999999999998E-2</c:v>
                </c:pt>
                <c:pt idx="2551">
                  <c:v>1.2191999999999998E-2</c:v>
                </c:pt>
                <c:pt idx="2552">
                  <c:v>1.2191999999999998E-2</c:v>
                </c:pt>
                <c:pt idx="2553">
                  <c:v>1.2191999999999998E-2</c:v>
                </c:pt>
                <c:pt idx="2554">
                  <c:v>1.2191999999999998E-2</c:v>
                </c:pt>
                <c:pt idx="2555">
                  <c:v>1.2191999999999998E-2</c:v>
                </c:pt>
                <c:pt idx="2556">
                  <c:v>1.2191999999999998E-2</c:v>
                </c:pt>
                <c:pt idx="2557">
                  <c:v>1.2191999999999998E-2</c:v>
                </c:pt>
                <c:pt idx="2558">
                  <c:v>1.2191999999999998E-2</c:v>
                </c:pt>
                <c:pt idx="2559">
                  <c:v>1.2191999999999998E-2</c:v>
                </c:pt>
                <c:pt idx="2560">
                  <c:v>1.2191999999999998E-2</c:v>
                </c:pt>
                <c:pt idx="2561">
                  <c:v>1.2191999999999998E-2</c:v>
                </c:pt>
                <c:pt idx="2562">
                  <c:v>1.2191999999999998E-2</c:v>
                </c:pt>
                <c:pt idx="2563">
                  <c:v>1.2191999999999998E-2</c:v>
                </c:pt>
                <c:pt idx="2564">
                  <c:v>1.2191999999999998E-2</c:v>
                </c:pt>
                <c:pt idx="2565">
                  <c:v>1.2191999999999998E-2</c:v>
                </c:pt>
                <c:pt idx="2566">
                  <c:v>1.2191999999999998E-2</c:v>
                </c:pt>
                <c:pt idx="2567">
                  <c:v>1.2191999999999998E-2</c:v>
                </c:pt>
                <c:pt idx="2568">
                  <c:v>1.2191999999999998E-2</c:v>
                </c:pt>
                <c:pt idx="2569">
                  <c:v>1.2191999999999998E-2</c:v>
                </c:pt>
                <c:pt idx="2570">
                  <c:v>1.2191999999999998E-2</c:v>
                </c:pt>
                <c:pt idx="2571">
                  <c:v>1.2191999999999998E-2</c:v>
                </c:pt>
                <c:pt idx="2572">
                  <c:v>1.2191999999999998E-2</c:v>
                </c:pt>
                <c:pt idx="2573">
                  <c:v>1.2191999999999998E-2</c:v>
                </c:pt>
                <c:pt idx="2574">
                  <c:v>1.2191999999999998E-2</c:v>
                </c:pt>
                <c:pt idx="2575">
                  <c:v>1.2191999999999998E-2</c:v>
                </c:pt>
                <c:pt idx="2576">
                  <c:v>1.2191999999999998E-2</c:v>
                </c:pt>
                <c:pt idx="2577">
                  <c:v>1.2191999999999998E-2</c:v>
                </c:pt>
                <c:pt idx="2578">
                  <c:v>1.2191999999999998E-2</c:v>
                </c:pt>
                <c:pt idx="2579">
                  <c:v>1.2191999999999998E-2</c:v>
                </c:pt>
                <c:pt idx="2580">
                  <c:v>1.2191999999999998E-2</c:v>
                </c:pt>
                <c:pt idx="2581">
                  <c:v>1.2191999999999998E-2</c:v>
                </c:pt>
                <c:pt idx="2582">
                  <c:v>1.2191999999999998E-2</c:v>
                </c:pt>
                <c:pt idx="2583">
                  <c:v>1.2191999999999998E-2</c:v>
                </c:pt>
                <c:pt idx="2584">
                  <c:v>1.2191999999999998E-2</c:v>
                </c:pt>
                <c:pt idx="2585">
                  <c:v>1.2191999999999998E-2</c:v>
                </c:pt>
                <c:pt idx="2586">
                  <c:v>1.2191999999999998E-2</c:v>
                </c:pt>
                <c:pt idx="2587">
                  <c:v>1.2191999999999998E-2</c:v>
                </c:pt>
                <c:pt idx="2588">
                  <c:v>1.2191999999999998E-2</c:v>
                </c:pt>
                <c:pt idx="2589">
                  <c:v>1.2191999999999998E-2</c:v>
                </c:pt>
                <c:pt idx="2590">
                  <c:v>1.2191999999999998E-2</c:v>
                </c:pt>
                <c:pt idx="2591">
                  <c:v>1.2191999999999998E-2</c:v>
                </c:pt>
                <c:pt idx="2592">
                  <c:v>1.2191999999999998E-2</c:v>
                </c:pt>
                <c:pt idx="2593">
                  <c:v>1.2191999999999998E-2</c:v>
                </c:pt>
                <c:pt idx="2594">
                  <c:v>1.2191999999999998E-2</c:v>
                </c:pt>
                <c:pt idx="2595">
                  <c:v>1.2191999999999998E-2</c:v>
                </c:pt>
                <c:pt idx="2596">
                  <c:v>1.2191999999999998E-2</c:v>
                </c:pt>
                <c:pt idx="2597">
                  <c:v>1.2191999999999998E-2</c:v>
                </c:pt>
                <c:pt idx="2598">
                  <c:v>1.2191999999999998E-2</c:v>
                </c:pt>
                <c:pt idx="2599">
                  <c:v>1.2191999999999998E-2</c:v>
                </c:pt>
                <c:pt idx="2600">
                  <c:v>1.2191999999999998E-2</c:v>
                </c:pt>
                <c:pt idx="2601">
                  <c:v>1.2191999999999998E-2</c:v>
                </c:pt>
                <c:pt idx="2602">
                  <c:v>1.2191999999999998E-2</c:v>
                </c:pt>
                <c:pt idx="2603">
                  <c:v>1.2191999999999998E-2</c:v>
                </c:pt>
                <c:pt idx="2604">
                  <c:v>1.2191999999999998E-2</c:v>
                </c:pt>
                <c:pt idx="2605">
                  <c:v>1.2191999999999998E-2</c:v>
                </c:pt>
                <c:pt idx="2606">
                  <c:v>1.2191999999999998E-2</c:v>
                </c:pt>
                <c:pt idx="2607">
                  <c:v>1.2191999999999998E-2</c:v>
                </c:pt>
                <c:pt idx="2608">
                  <c:v>1.2191999999999998E-2</c:v>
                </c:pt>
                <c:pt idx="2609">
                  <c:v>1.2191999999999998E-2</c:v>
                </c:pt>
                <c:pt idx="2610">
                  <c:v>1.2191999999999998E-2</c:v>
                </c:pt>
                <c:pt idx="2611">
                  <c:v>1.2191999999999998E-2</c:v>
                </c:pt>
                <c:pt idx="2612">
                  <c:v>1.2191999999999998E-2</c:v>
                </c:pt>
                <c:pt idx="2613">
                  <c:v>1.2191999999999998E-2</c:v>
                </c:pt>
                <c:pt idx="2614">
                  <c:v>1.2191999999999998E-2</c:v>
                </c:pt>
                <c:pt idx="2615">
                  <c:v>1.2191999999999998E-2</c:v>
                </c:pt>
                <c:pt idx="2616">
                  <c:v>1.2191999999999998E-2</c:v>
                </c:pt>
                <c:pt idx="2617">
                  <c:v>1.2191999999999998E-2</c:v>
                </c:pt>
                <c:pt idx="2618">
                  <c:v>1.2191999999999998E-2</c:v>
                </c:pt>
                <c:pt idx="2619">
                  <c:v>1.2191999999999998E-2</c:v>
                </c:pt>
                <c:pt idx="2620">
                  <c:v>1.2191999999999998E-2</c:v>
                </c:pt>
                <c:pt idx="2621">
                  <c:v>1.2191999999999998E-2</c:v>
                </c:pt>
                <c:pt idx="2622">
                  <c:v>1.2191999999999998E-2</c:v>
                </c:pt>
                <c:pt idx="2623">
                  <c:v>1.2191999999999998E-2</c:v>
                </c:pt>
                <c:pt idx="2624">
                  <c:v>1.2191999999999998E-2</c:v>
                </c:pt>
                <c:pt idx="2625">
                  <c:v>1.2191999999999998E-2</c:v>
                </c:pt>
                <c:pt idx="2626">
                  <c:v>1.2191999999999998E-2</c:v>
                </c:pt>
                <c:pt idx="2627">
                  <c:v>1.2191999999999998E-2</c:v>
                </c:pt>
                <c:pt idx="2628">
                  <c:v>1.2191999999999998E-2</c:v>
                </c:pt>
                <c:pt idx="2629">
                  <c:v>1.2191999999999998E-2</c:v>
                </c:pt>
                <c:pt idx="2630">
                  <c:v>1.2191999999999998E-2</c:v>
                </c:pt>
                <c:pt idx="2631">
                  <c:v>1.2191999999999998E-2</c:v>
                </c:pt>
                <c:pt idx="2632">
                  <c:v>1.2191999999999998E-2</c:v>
                </c:pt>
                <c:pt idx="2633">
                  <c:v>1.2191999999999998E-2</c:v>
                </c:pt>
                <c:pt idx="2634">
                  <c:v>1.2191999999999998E-2</c:v>
                </c:pt>
                <c:pt idx="2635">
                  <c:v>1.2191999999999998E-2</c:v>
                </c:pt>
                <c:pt idx="2636">
                  <c:v>1.2191999999999998E-2</c:v>
                </c:pt>
                <c:pt idx="2637">
                  <c:v>1.2191999999999998E-2</c:v>
                </c:pt>
                <c:pt idx="2638">
                  <c:v>1.2191999999999998E-2</c:v>
                </c:pt>
                <c:pt idx="2639">
                  <c:v>1.2191999999999998E-2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2.0066000000000001E-2</c:v>
                </c:pt>
                <c:pt idx="2679">
                  <c:v>2.0066000000000001E-2</c:v>
                </c:pt>
                <c:pt idx="2680">
                  <c:v>2.0066000000000001E-2</c:v>
                </c:pt>
                <c:pt idx="2681">
                  <c:v>2.0066000000000001E-2</c:v>
                </c:pt>
                <c:pt idx="2682">
                  <c:v>2.0066000000000001E-2</c:v>
                </c:pt>
                <c:pt idx="2683">
                  <c:v>2.0066000000000001E-2</c:v>
                </c:pt>
                <c:pt idx="2684">
                  <c:v>2.0066000000000001E-2</c:v>
                </c:pt>
                <c:pt idx="2685">
                  <c:v>2.0066000000000001E-2</c:v>
                </c:pt>
                <c:pt idx="2686">
                  <c:v>2.0066000000000001E-2</c:v>
                </c:pt>
                <c:pt idx="2687">
                  <c:v>2.0066000000000001E-2</c:v>
                </c:pt>
                <c:pt idx="2688">
                  <c:v>2.0066000000000001E-2</c:v>
                </c:pt>
                <c:pt idx="2689">
                  <c:v>2.0066000000000001E-2</c:v>
                </c:pt>
                <c:pt idx="2690">
                  <c:v>2.0066000000000001E-2</c:v>
                </c:pt>
                <c:pt idx="2691">
                  <c:v>2.0066000000000001E-2</c:v>
                </c:pt>
                <c:pt idx="2692">
                  <c:v>2.0066000000000001E-2</c:v>
                </c:pt>
                <c:pt idx="2693">
                  <c:v>2.0066000000000001E-2</c:v>
                </c:pt>
                <c:pt idx="2694">
                  <c:v>2.0066000000000001E-2</c:v>
                </c:pt>
                <c:pt idx="2695">
                  <c:v>2.0066000000000001E-2</c:v>
                </c:pt>
                <c:pt idx="2696">
                  <c:v>2.0066000000000001E-2</c:v>
                </c:pt>
                <c:pt idx="2697">
                  <c:v>2.0066000000000001E-2</c:v>
                </c:pt>
                <c:pt idx="2698">
                  <c:v>2.0066000000000001E-2</c:v>
                </c:pt>
                <c:pt idx="2699">
                  <c:v>2.0066000000000001E-2</c:v>
                </c:pt>
                <c:pt idx="2700">
                  <c:v>2.0066000000000001E-2</c:v>
                </c:pt>
                <c:pt idx="2701">
                  <c:v>2.0066000000000001E-2</c:v>
                </c:pt>
                <c:pt idx="2702">
                  <c:v>2.0066000000000001E-2</c:v>
                </c:pt>
                <c:pt idx="2703">
                  <c:v>2.0066000000000001E-2</c:v>
                </c:pt>
                <c:pt idx="2704">
                  <c:v>2.0066000000000001E-2</c:v>
                </c:pt>
                <c:pt idx="2705">
                  <c:v>2.0066000000000001E-2</c:v>
                </c:pt>
                <c:pt idx="2706">
                  <c:v>2.0066000000000001E-2</c:v>
                </c:pt>
                <c:pt idx="2707">
                  <c:v>2.0066000000000001E-2</c:v>
                </c:pt>
                <c:pt idx="2708">
                  <c:v>2.0066000000000001E-2</c:v>
                </c:pt>
                <c:pt idx="2709">
                  <c:v>2.0066000000000001E-2</c:v>
                </c:pt>
                <c:pt idx="2710">
                  <c:v>2.0066000000000001E-2</c:v>
                </c:pt>
                <c:pt idx="2711">
                  <c:v>2.0066000000000001E-2</c:v>
                </c:pt>
                <c:pt idx="2712">
                  <c:v>2.0066000000000001E-2</c:v>
                </c:pt>
                <c:pt idx="2713">
                  <c:v>2.0066000000000001E-2</c:v>
                </c:pt>
                <c:pt idx="2714">
                  <c:v>2.0066000000000001E-2</c:v>
                </c:pt>
                <c:pt idx="2715">
                  <c:v>2.0066000000000001E-2</c:v>
                </c:pt>
                <c:pt idx="2716">
                  <c:v>2.0066000000000001E-2</c:v>
                </c:pt>
                <c:pt idx="2717">
                  <c:v>2.0066000000000001E-2</c:v>
                </c:pt>
                <c:pt idx="2718">
                  <c:v>2.0066000000000001E-2</c:v>
                </c:pt>
                <c:pt idx="2719">
                  <c:v>2.0066000000000001E-2</c:v>
                </c:pt>
                <c:pt idx="2720">
                  <c:v>2.0066000000000001E-2</c:v>
                </c:pt>
                <c:pt idx="2721">
                  <c:v>2.0066000000000001E-2</c:v>
                </c:pt>
                <c:pt idx="2722">
                  <c:v>2.0066000000000001E-2</c:v>
                </c:pt>
                <c:pt idx="2723">
                  <c:v>2.0066000000000001E-2</c:v>
                </c:pt>
                <c:pt idx="2724">
                  <c:v>2.0066000000000001E-2</c:v>
                </c:pt>
                <c:pt idx="2725">
                  <c:v>2.0066000000000001E-2</c:v>
                </c:pt>
                <c:pt idx="2726">
                  <c:v>2.0066000000000001E-2</c:v>
                </c:pt>
                <c:pt idx="2727">
                  <c:v>2.0066000000000001E-2</c:v>
                </c:pt>
                <c:pt idx="2728">
                  <c:v>2.0066000000000001E-2</c:v>
                </c:pt>
                <c:pt idx="2729">
                  <c:v>2.0066000000000001E-2</c:v>
                </c:pt>
                <c:pt idx="2730">
                  <c:v>2.0066000000000001E-2</c:v>
                </c:pt>
                <c:pt idx="2731">
                  <c:v>2.0066000000000001E-2</c:v>
                </c:pt>
                <c:pt idx="2732">
                  <c:v>2.0066000000000001E-2</c:v>
                </c:pt>
                <c:pt idx="2733">
                  <c:v>2.0066000000000001E-2</c:v>
                </c:pt>
                <c:pt idx="2734">
                  <c:v>2.0066000000000001E-2</c:v>
                </c:pt>
                <c:pt idx="2735">
                  <c:v>2.0066000000000001E-2</c:v>
                </c:pt>
                <c:pt idx="2736">
                  <c:v>2.0066000000000001E-2</c:v>
                </c:pt>
                <c:pt idx="2737">
                  <c:v>2.0066000000000001E-2</c:v>
                </c:pt>
                <c:pt idx="2738">
                  <c:v>2.0066000000000001E-2</c:v>
                </c:pt>
                <c:pt idx="2739">
                  <c:v>2.0066000000000001E-2</c:v>
                </c:pt>
                <c:pt idx="2740">
                  <c:v>2.0066000000000001E-2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2.4638E-2</c:v>
                </c:pt>
                <c:pt idx="2818">
                  <c:v>2.4638E-2</c:v>
                </c:pt>
                <c:pt idx="2819">
                  <c:v>2.4638E-2</c:v>
                </c:pt>
                <c:pt idx="2820">
                  <c:v>2.4638E-2</c:v>
                </c:pt>
                <c:pt idx="2821">
                  <c:v>2.4638E-2</c:v>
                </c:pt>
                <c:pt idx="2822">
                  <c:v>2.4638E-2</c:v>
                </c:pt>
                <c:pt idx="2823">
                  <c:v>2.4638E-2</c:v>
                </c:pt>
                <c:pt idx="2824">
                  <c:v>2.4638E-2</c:v>
                </c:pt>
                <c:pt idx="2825">
                  <c:v>2.4638E-2</c:v>
                </c:pt>
                <c:pt idx="2826">
                  <c:v>2.4638E-2</c:v>
                </c:pt>
                <c:pt idx="2827">
                  <c:v>2.4638E-2</c:v>
                </c:pt>
                <c:pt idx="2828">
                  <c:v>2.4638E-2</c:v>
                </c:pt>
                <c:pt idx="2829">
                  <c:v>2.4638E-2</c:v>
                </c:pt>
                <c:pt idx="2830">
                  <c:v>2.4638E-2</c:v>
                </c:pt>
                <c:pt idx="2831">
                  <c:v>2.4638E-2</c:v>
                </c:pt>
                <c:pt idx="2832">
                  <c:v>1.3843000000000001E-2</c:v>
                </c:pt>
                <c:pt idx="2833">
                  <c:v>1.3843000000000001E-2</c:v>
                </c:pt>
                <c:pt idx="2834">
                  <c:v>3.2384999999999997E-2</c:v>
                </c:pt>
                <c:pt idx="2835">
                  <c:v>3.2384999999999997E-2</c:v>
                </c:pt>
                <c:pt idx="2836">
                  <c:v>3.2384999999999997E-2</c:v>
                </c:pt>
                <c:pt idx="2837">
                  <c:v>3.2384999999999997E-2</c:v>
                </c:pt>
                <c:pt idx="2838">
                  <c:v>3.2384999999999997E-2</c:v>
                </c:pt>
                <c:pt idx="2839">
                  <c:v>3.2384999999999997E-2</c:v>
                </c:pt>
                <c:pt idx="2840">
                  <c:v>3.2384999999999997E-2</c:v>
                </c:pt>
                <c:pt idx="2841">
                  <c:v>3.2384999999999997E-2</c:v>
                </c:pt>
                <c:pt idx="2842">
                  <c:v>3.2384999999999997E-2</c:v>
                </c:pt>
                <c:pt idx="2843">
                  <c:v>2.6860499999999999E-2</c:v>
                </c:pt>
                <c:pt idx="2844">
                  <c:v>2.6860499999999999E-2</c:v>
                </c:pt>
                <c:pt idx="2845">
                  <c:v>3.2384999999999997E-2</c:v>
                </c:pt>
                <c:pt idx="2846">
                  <c:v>3.2384999999999997E-2</c:v>
                </c:pt>
                <c:pt idx="2847">
                  <c:v>3.2384999999999997E-2</c:v>
                </c:pt>
                <c:pt idx="2848">
                  <c:v>3.2384999999999997E-2</c:v>
                </c:pt>
                <c:pt idx="2849">
                  <c:v>3.2384999999999997E-2</c:v>
                </c:pt>
                <c:pt idx="2850">
                  <c:v>3.2384999999999997E-2</c:v>
                </c:pt>
                <c:pt idx="2851">
                  <c:v>3.2384999999999997E-2</c:v>
                </c:pt>
                <c:pt idx="2852">
                  <c:v>3.2384999999999997E-2</c:v>
                </c:pt>
                <c:pt idx="2853">
                  <c:v>3.2384999999999997E-2</c:v>
                </c:pt>
                <c:pt idx="2854">
                  <c:v>1.8796E-2</c:v>
                </c:pt>
                <c:pt idx="2855">
                  <c:v>1.8796E-2</c:v>
                </c:pt>
                <c:pt idx="2856">
                  <c:v>1.8796E-2</c:v>
                </c:pt>
                <c:pt idx="2857">
                  <c:v>1.8796E-2</c:v>
                </c:pt>
                <c:pt idx="2858">
                  <c:v>1.8796E-2</c:v>
                </c:pt>
                <c:pt idx="2859">
                  <c:v>1.2064999999999999E-2</c:v>
                </c:pt>
                <c:pt idx="2860">
                  <c:v>1.2064999999999999E-2</c:v>
                </c:pt>
                <c:pt idx="2861">
                  <c:v>3.009899999999999E-2</c:v>
                </c:pt>
                <c:pt idx="2862">
                  <c:v>3.009899999999999E-2</c:v>
                </c:pt>
                <c:pt idx="2863">
                  <c:v>3.009899999999999E-2</c:v>
                </c:pt>
                <c:pt idx="2864">
                  <c:v>3.009899999999999E-2</c:v>
                </c:pt>
                <c:pt idx="2865">
                  <c:v>3.009899999999999E-2</c:v>
                </c:pt>
                <c:pt idx="2866">
                  <c:v>3.009899999999999E-2</c:v>
                </c:pt>
                <c:pt idx="2867">
                  <c:v>3.009899999999999E-2</c:v>
                </c:pt>
                <c:pt idx="2868">
                  <c:v>3.009899999999999E-2</c:v>
                </c:pt>
                <c:pt idx="2869">
                  <c:v>3.009899999999999E-2</c:v>
                </c:pt>
                <c:pt idx="2870">
                  <c:v>3.009899999999999E-2</c:v>
                </c:pt>
                <c:pt idx="2871">
                  <c:v>1.2826999999999998E-2</c:v>
                </c:pt>
                <c:pt idx="2872">
                  <c:v>1.2826999999999998E-2</c:v>
                </c:pt>
                <c:pt idx="2873">
                  <c:v>1.2826999999999998E-2</c:v>
                </c:pt>
                <c:pt idx="2874">
                  <c:v>1.2826999999999998E-2</c:v>
                </c:pt>
                <c:pt idx="2875">
                  <c:v>1.2826999999999998E-2</c:v>
                </c:pt>
                <c:pt idx="2876">
                  <c:v>1.2826999999999998E-2</c:v>
                </c:pt>
                <c:pt idx="2877">
                  <c:v>1.2826999999999998E-2</c:v>
                </c:pt>
                <c:pt idx="2878">
                  <c:v>1.2826999999999998E-2</c:v>
                </c:pt>
                <c:pt idx="2879">
                  <c:v>1.2826999999999998E-2</c:v>
                </c:pt>
                <c:pt idx="2880">
                  <c:v>1.2826999999999998E-2</c:v>
                </c:pt>
                <c:pt idx="2881">
                  <c:v>1.2826999999999998E-2</c:v>
                </c:pt>
                <c:pt idx="2882">
                  <c:v>1.2826999999999998E-2</c:v>
                </c:pt>
                <c:pt idx="2883">
                  <c:v>1.2826999999999998E-2</c:v>
                </c:pt>
                <c:pt idx="2884">
                  <c:v>1.2826999999999998E-2</c:v>
                </c:pt>
                <c:pt idx="2885">
                  <c:v>1.2826999999999998E-2</c:v>
                </c:pt>
                <c:pt idx="2886">
                  <c:v>1.2826999999999998E-2</c:v>
                </c:pt>
                <c:pt idx="2887">
                  <c:v>1.2826999999999998E-2</c:v>
                </c:pt>
                <c:pt idx="2888">
                  <c:v>1.2826999999999998E-2</c:v>
                </c:pt>
                <c:pt idx="2889">
                  <c:v>2.9590999999999999E-2</c:v>
                </c:pt>
                <c:pt idx="2890">
                  <c:v>2.9590999999999999E-2</c:v>
                </c:pt>
                <c:pt idx="2891">
                  <c:v>2.9590999999999999E-2</c:v>
                </c:pt>
                <c:pt idx="2892">
                  <c:v>2.9590999999999999E-2</c:v>
                </c:pt>
                <c:pt idx="2893">
                  <c:v>2.9590999999999999E-2</c:v>
                </c:pt>
                <c:pt idx="2894">
                  <c:v>2.9590999999999999E-2</c:v>
                </c:pt>
                <c:pt idx="2895">
                  <c:v>2.9590999999999999E-2</c:v>
                </c:pt>
                <c:pt idx="2896">
                  <c:v>2.9590999999999999E-2</c:v>
                </c:pt>
                <c:pt idx="2897">
                  <c:v>2.9590999999999999E-2</c:v>
                </c:pt>
                <c:pt idx="2898">
                  <c:v>2.9590999999999999E-2</c:v>
                </c:pt>
                <c:pt idx="2899">
                  <c:v>2.9590999999999999E-2</c:v>
                </c:pt>
                <c:pt idx="2900">
                  <c:v>2.9590999999999999E-2</c:v>
                </c:pt>
                <c:pt idx="2901">
                  <c:v>2.9590999999999999E-2</c:v>
                </c:pt>
                <c:pt idx="2902">
                  <c:v>2.9590999999999999E-2</c:v>
                </c:pt>
                <c:pt idx="2903">
                  <c:v>2.9590999999999999E-2</c:v>
                </c:pt>
                <c:pt idx="2904">
                  <c:v>2.9590999999999999E-2</c:v>
                </c:pt>
                <c:pt idx="2905">
                  <c:v>2.9590999999999999E-2</c:v>
                </c:pt>
                <c:pt idx="2906">
                  <c:v>2.9590999999999999E-2</c:v>
                </c:pt>
                <c:pt idx="2907">
                  <c:v>2.9590999999999999E-2</c:v>
                </c:pt>
                <c:pt idx="2908">
                  <c:v>2.9590999999999999E-2</c:v>
                </c:pt>
                <c:pt idx="2909">
                  <c:v>2.9590999999999999E-2</c:v>
                </c:pt>
                <c:pt idx="2910">
                  <c:v>2.9590999999999999E-2</c:v>
                </c:pt>
                <c:pt idx="2911">
                  <c:v>2.9590999999999999E-2</c:v>
                </c:pt>
                <c:pt idx="2912">
                  <c:v>2.9590999999999999E-2</c:v>
                </c:pt>
                <c:pt idx="2913">
                  <c:v>2.9590999999999999E-2</c:v>
                </c:pt>
                <c:pt idx="2914">
                  <c:v>2.9590999999999999E-2</c:v>
                </c:pt>
                <c:pt idx="2915">
                  <c:v>2.9590999999999999E-2</c:v>
                </c:pt>
                <c:pt idx="2916">
                  <c:v>2.9590999999999999E-2</c:v>
                </c:pt>
                <c:pt idx="2917">
                  <c:v>2.9590999999999999E-2</c:v>
                </c:pt>
                <c:pt idx="2918">
                  <c:v>2.9590999999999999E-2</c:v>
                </c:pt>
                <c:pt idx="2919">
                  <c:v>2.9590999999999999E-2</c:v>
                </c:pt>
                <c:pt idx="2920">
                  <c:v>2.9590999999999999E-2</c:v>
                </c:pt>
                <c:pt idx="2921">
                  <c:v>2.9590999999999999E-2</c:v>
                </c:pt>
                <c:pt idx="2922">
                  <c:v>2.9590999999999999E-2</c:v>
                </c:pt>
                <c:pt idx="2923">
                  <c:v>2.9590999999999999E-2</c:v>
                </c:pt>
                <c:pt idx="2924">
                  <c:v>2.9590999999999999E-2</c:v>
                </c:pt>
                <c:pt idx="2925">
                  <c:v>2.9590999999999999E-2</c:v>
                </c:pt>
                <c:pt idx="2926">
                  <c:v>2.9590999999999999E-2</c:v>
                </c:pt>
                <c:pt idx="2927">
                  <c:v>2.9590999999999999E-2</c:v>
                </c:pt>
                <c:pt idx="2928">
                  <c:v>2.9590999999999999E-2</c:v>
                </c:pt>
                <c:pt idx="2929">
                  <c:v>2.9590999999999999E-2</c:v>
                </c:pt>
                <c:pt idx="2930">
                  <c:v>2.9590999999999999E-2</c:v>
                </c:pt>
                <c:pt idx="2931">
                  <c:v>2.9590999999999999E-2</c:v>
                </c:pt>
                <c:pt idx="2932">
                  <c:v>2.9590999999999999E-2</c:v>
                </c:pt>
                <c:pt idx="2933">
                  <c:v>2.9590999999999999E-2</c:v>
                </c:pt>
                <c:pt idx="2934">
                  <c:v>2.9590999999999999E-2</c:v>
                </c:pt>
                <c:pt idx="2935">
                  <c:v>2.9590999999999999E-2</c:v>
                </c:pt>
                <c:pt idx="2936">
                  <c:v>2.9590999999999999E-2</c:v>
                </c:pt>
                <c:pt idx="2937">
                  <c:v>2.9590999999999999E-2</c:v>
                </c:pt>
                <c:pt idx="2938">
                  <c:v>2.9590999999999999E-2</c:v>
                </c:pt>
                <c:pt idx="2939">
                  <c:v>2.9590999999999999E-2</c:v>
                </c:pt>
                <c:pt idx="2940">
                  <c:v>2.9590999999999999E-2</c:v>
                </c:pt>
                <c:pt idx="2941">
                  <c:v>1.4732E-2</c:v>
                </c:pt>
                <c:pt idx="2942">
                  <c:v>1.4732E-2</c:v>
                </c:pt>
                <c:pt idx="2943">
                  <c:v>1.4732E-2</c:v>
                </c:pt>
                <c:pt idx="2944">
                  <c:v>1.4732E-2</c:v>
                </c:pt>
                <c:pt idx="2945">
                  <c:v>1.4732E-2</c:v>
                </c:pt>
                <c:pt idx="2946">
                  <c:v>1.4732E-2</c:v>
                </c:pt>
                <c:pt idx="2947">
                  <c:v>1.4732E-2</c:v>
                </c:pt>
                <c:pt idx="2948">
                  <c:v>1.4732E-2</c:v>
                </c:pt>
                <c:pt idx="2949">
                  <c:v>1.4732E-2</c:v>
                </c:pt>
                <c:pt idx="2950">
                  <c:v>1.4732E-2</c:v>
                </c:pt>
                <c:pt idx="2951">
                  <c:v>1.4732E-2</c:v>
                </c:pt>
                <c:pt idx="2952">
                  <c:v>1.4732E-2</c:v>
                </c:pt>
                <c:pt idx="2953">
                  <c:v>1.4732E-2</c:v>
                </c:pt>
                <c:pt idx="2954">
                  <c:v>1.4732E-2</c:v>
                </c:pt>
                <c:pt idx="2955">
                  <c:v>1.4732E-2</c:v>
                </c:pt>
                <c:pt idx="2956">
                  <c:v>1.4732E-2</c:v>
                </c:pt>
                <c:pt idx="2957">
                  <c:v>1.4732E-2</c:v>
                </c:pt>
                <c:pt idx="2958">
                  <c:v>1.4732E-2</c:v>
                </c:pt>
                <c:pt idx="2959">
                  <c:v>1.4732E-2</c:v>
                </c:pt>
                <c:pt idx="2960">
                  <c:v>1.4732E-2</c:v>
                </c:pt>
                <c:pt idx="2961">
                  <c:v>1.4732E-2</c:v>
                </c:pt>
                <c:pt idx="2962">
                  <c:v>1.4732E-2</c:v>
                </c:pt>
                <c:pt idx="2963">
                  <c:v>1.4732E-2</c:v>
                </c:pt>
                <c:pt idx="2964">
                  <c:v>1.4732E-2</c:v>
                </c:pt>
                <c:pt idx="2965">
                  <c:v>1.4732E-2</c:v>
                </c:pt>
                <c:pt idx="2966">
                  <c:v>1.4732E-2</c:v>
                </c:pt>
                <c:pt idx="2967">
                  <c:v>1.4732E-2</c:v>
                </c:pt>
                <c:pt idx="2968">
                  <c:v>1.4732E-2</c:v>
                </c:pt>
                <c:pt idx="2969">
                  <c:v>1.4732E-2</c:v>
                </c:pt>
                <c:pt idx="2970">
                  <c:v>1.4732E-2</c:v>
                </c:pt>
                <c:pt idx="2971">
                  <c:v>1.4732E-2</c:v>
                </c:pt>
                <c:pt idx="2972">
                  <c:v>1.4732E-2</c:v>
                </c:pt>
                <c:pt idx="2973">
                  <c:v>1.4732E-2</c:v>
                </c:pt>
                <c:pt idx="2974">
                  <c:v>1.4732E-2</c:v>
                </c:pt>
                <c:pt idx="2975">
                  <c:v>1.4732E-2</c:v>
                </c:pt>
                <c:pt idx="2976">
                  <c:v>1.4732E-2</c:v>
                </c:pt>
                <c:pt idx="2977">
                  <c:v>1.4732E-2</c:v>
                </c:pt>
                <c:pt idx="2978">
                  <c:v>1.4732E-2</c:v>
                </c:pt>
                <c:pt idx="2979">
                  <c:v>1.4732E-2</c:v>
                </c:pt>
                <c:pt idx="2980">
                  <c:v>1.4732E-2</c:v>
                </c:pt>
                <c:pt idx="2981">
                  <c:v>1.4732E-2</c:v>
                </c:pt>
                <c:pt idx="2982">
                  <c:v>1.4732E-2</c:v>
                </c:pt>
                <c:pt idx="2983">
                  <c:v>1.4732E-2</c:v>
                </c:pt>
                <c:pt idx="2984">
                  <c:v>1.4732E-2</c:v>
                </c:pt>
                <c:pt idx="2985">
                  <c:v>1.4732E-2</c:v>
                </c:pt>
                <c:pt idx="2986">
                  <c:v>1.4732E-2</c:v>
                </c:pt>
                <c:pt idx="2987">
                  <c:v>1.4732E-2</c:v>
                </c:pt>
                <c:pt idx="2988">
                  <c:v>1.4732E-2</c:v>
                </c:pt>
                <c:pt idx="2989">
                  <c:v>1.4732E-2</c:v>
                </c:pt>
                <c:pt idx="2990">
                  <c:v>1.4732E-2</c:v>
                </c:pt>
                <c:pt idx="2991">
                  <c:v>1.4732E-2</c:v>
                </c:pt>
                <c:pt idx="2992">
                  <c:v>1.4732E-2</c:v>
                </c:pt>
                <c:pt idx="2993">
                  <c:v>1.4732E-2</c:v>
                </c:pt>
                <c:pt idx="2994">
                  <c:v>1.4732E-2</c:v>
                </c:pt>
                <c:pt idx="2995">
                  <c:v>1.4732E-2</c:v>
                </c:pt>
                <c:pt idx="2996">
                  <c:v>1.4732E-2</c:v>
                </c:pt>
                <c:pt idx="2997">
                  <c:v>1.4732E-2</c:v>
                </c:pt>
                <c:pt idx="2998">
                  <c:v>1.4732E-2</c:v>
                </c:pt>
                <c:pt idx="2999">
                  <c:v>1.4732E-2</c:v>
                </c:pt>
                <c:pt idx="3000">
                  <c:v>1.4732E-2</c:v>
                </c:pt>
                <c:pt idx="3001">
                  <c:v>1.4732E-2</c:v>
                </c:pt>
                <c:pt idx="3002">
                  <c:v>1.4732E-2</c:v>
                </c:pt>
                <c:pt idx="3003">
                  <c:v>1.4732E-2</c:v>
                </c:pt>
                <c:pt idx="3004">
                  <c:v>1.4732E-2</c:v>
                </c:pt>
                <c:pt idx="3005">
                  <c:v>1.4732E-2</c:v>
                </c:pt>
                <c:pt idx="3006">
                  <c:v>1.6001999999999999E-2</c:v>
                </c:pt>
                <c:pt idx="3007">
                  <c:v>1.6001999999999999E-2</c:v>
                </c:pt>
                <c:pt idx="3008">
                  <c:v>1.6001999999999999E-2</c:v>
                </c:pt>
                <c:pt idx="3009">
                  <c:v>1.6001999999999999E-2</c:v>
                </c:pt>
                <c:pt idx="3010">
                  <c:v>1.6001999999999999E-2</c:v>
                </c:pt>
                <c:pt idx="3011">
                  <c:v>1.6001999999999999E-2</c:v>
                </c:pt>
                <c:pt idx="3012">
                  <c:v>1.6001999999999999E-2</c:v>
                </c:pt>
                <c:pt idx="3013">
                  <c:v>1.6001999999999999E-2</c:v>
                </c:pt>
                <c:pt idx="3014">
                  <c:v>1.6001999999999999E-2</c:v>
                </c:pt>
                <c:pt idx="3015">
                  <c:v>1.6001999999999999E-2</c:v>
                </c:pt>
                <c:pt idx="3016">
                  <c:v>1.6001999999999999E-2</c:v>
                </c:pt>
                <c:pt idx="3017">
                  <c:v>1.6001999999999999E-2</c:v>
                </c:pt>
                <c:pt idx="3018">
                  <c:v>1.6001999999999999E-2</c:v>
                </c:pt>
                <c:pt idx="3019">
                  <c:v>1.6001999999999999E-2</c:v>
                </c:pt>
                <c:pt idx="3020">
                  <c:v>1.6001999999999999E-2</c:v>
                </c:pt>
                <c:pt idx="3021">
                  <c:v>1.6001999999999999E-2</c:v>
                </c:pt>
                <c:pt idx="3022">
                  <c:v>1.6001999999999999E-2</c:v>
                </c:pt>
                <c:pt idx="3023">
                  <c:v>1.6001999999999999E-2</c:v>
                </c:pt>
                <c:pt idx="3024">
                  <c:v>1.6001999999999999E-2</c:v>
                </c:pt>
                <c:pt idx="3025">
                  <c:v>1.6001999999999999E-2</c:v>
                </c:pt>
                <c:pt idx="3026">
                  <c:v>1.6001999999999999E-2</c:v>
                </c:pt>
                <c:pt idx="3027">
                  <c:v>1.6001999999999999E-2</c:v>
                </c:pt>
                <c:pt idx="3028">
                  <c:v>1.6001999999999999E-2</c:v>
                </c:pt>
                <c:pt idx="3029">
                  <c:v>1.6001999999999999E-2</c:v>
                </c:pt>
                <c:pt idx="3030">
                  <c:v>1.6001999999999999E-2</c:v>
                </c:pt>
                <c:pt idx="3031">
                  <c:v>1.6001999999999999E-2</c:v>
                </c:pt>
                <c:pt idx="3032">
                  <c:v>1.6001999999999999E-2</c:v>
                </c:pt>
                <c:pt idx="3033">
                  <c:v>1.6001999999999999E-2</c:v>
                </c:pt>
                <c:pt idx="3034">
                  <c:v>1.6001999999999999E-2</c:v>
                </c:pt>
                <c:pt idx="3035">
                  <c:v>1.6001999999999999E-2</c:v>
                </c:pt>
                <c:pt idx="3036">
                  <c:v>1.6001999999999999E-2</c:v>
                </c:pt>
                <c:pt idx="3037">
                  <c:v>1.6001999999999999E-2</c:v>
                </c:pt>
                <c:pt idx="3038">
                  <c:v>1.6001999999999999E-2</c:v>
                </c:pt>
                <c:pt idx="3039">
                  <c:v>1.6001999999999999E-2</c:v>
                </c:pt>
                <c:pt idx="3040">
                  <c:v>1.6001999999999999E-2</c:v>
                </c:pt>
                <c:pt idx="3041">
                  <c:v>1.6001999999999999E-2</c:v>
                </c:pt>
                <c:pt idx="3042">
                  <c:v>1.6001999999999999E-2</c:v>
                </c:pt>
                <c:pt idx="3043">
                  <c:v>1.6001999999999999E-2</c:v>
                </c:pt>
                <c:pt idx="3044">
                  <c:v>1.6001999999999999E-2</c:v>
                </c:pt>
                <c:pt idx="3045">
                  <c:v>1.6001999999999999E-2</c:v>
                </c:pt>
                <c:pt idx="3046">
                  <c:v>1.6001999999999999E-2</c:v>
                </c:pt>
                <c:pt idx="3047">
                  <c:v>1.6001999999999999E-2</c:v>
                </c:pt>
                <c:pt idx="3048">
                  <c:v>1.6001999999999999E-2</c:v>
                </c:pt>
                <c:pt idx="3049">
                  <c:v>1.6001999999999999E-2</c:v>
                </c:pt>
                <c:pt idx="3050">
                  <c:v>1.6001999999999999E-2</c:v>
                </c:pt>
                <c:pt idx="3051">
                  <c:v>1.6001999999999999E-2</c:v>
                </c:pt>
                <c:pt idx="3052">
                  <c:v>1.6001999999999999E-2</c:v>
                </c:pt>
                <c:pt idx="3053">
                  <c:v>1.6001999999999999E-2</c:v>
                </c:pt>
                <c:pt idx="3054">
                  <c:v>1.6001999999999999E-2</c:v>
                </c:pt>
                <c:pt idx="3055">
                  <c:v>1.6001999999999999E-2</c:v>
                </c:pt>
                <c:pt idx="3056">
                  <c:v>1.6001999999999999E-2</c:v>
                </c:pt>
                <c:pt idx="3057">
                  <c:v>1.6001999999999999E-2</c:v>
                </c:pt>
                <c:pt idx="3058">
                  <c:v>1.6001999999999999E-2</c:v>
                </c:pt>
                <c:pt idx="3059">
                  <c:v>1.6001999999999999E-2</c:v>
                </c:pt>
                <c:pt idx="3060">
                  <c:v>1.6001999999999999E-2</c:v>
                </c:pt>
                <c:pt idx="3061">
                  <c:v>1.6001999999999999E-2</c:v>
                </c:pt>
                <c:pt idx="3062">
                  <c:v>1.6001999999999999E-2</c:v>
                </c:pt>
                <c:pt idx="3063">
                  <c:v>1.6001999999999999E-2</c:v>
                </c:pt>
                <c:pt idx="3064">
                  <c:v>1.6001999999999999E-2</c:v>
                </c:pt>
                <c:pt idx="3065">
                  <c:v>1.6001999999999999E-2</c:v>
                </c:pt>
                <c:pt idx="3066">
                  <c:v>1.6001999999999999E-2</c:v>
                </c:pt>
                <c:pt idx="3067">
                  <c:v>1.6001999999999999E-2</c:v>
                </c:pt>
                <c:pt idx="3068">
                  <c:v>1.6001999999999999E-2</c:v>
                </c:pt>
                <c:pt idx="3069">
                  <c:v>1.6001999999999999E-2</c:v>
                </c:pt>
                <c:pt idx="3070">
                  <c:v>1.6001999999999999E-2</c:v>
                </c:pt>
                <c:pt idx="3071">
                  <c:v>1.6001999999999999E-2</c:v>
                </c:pt>
                <c:pt idx="3072">
                  <c:v>1.6001999999999999E-2</c:v>
                </c:pt>
                <c:pt idx="3073">
                  <c:v>1.6001999999999999E-2</c:v>
                </c:pt>
                <c:pt idx="3074">
                  <c:v>1.6001999999999999E-2</c:v>
                </c:pt>
                <c:pt idx="3075">
                  <c:v>1.6001999999999999E-2</c:v>
                </c:pt>
                <c:pt idx="3076">
                  <c:v>1.6001999999999999E-2</c:v>
                </c:pt>
                <c:pt idx="3077">
                  <c:v>1.6001999999999999E-2</c:v>
                </c:pt>
                <c:pt idx="3078">
                  <c:v>1.6001999999999999E-2</c:v>
                </c:pt>
                <c:pt idx="3079">
                  <c:v>1.6001999999999999E-2</c:v>
                </c:pt>
                <c:pt idx="3080">
                  <c:v>1.6001999999999999E-2</c:v>
                </c:pt>
                <c:pt idx="3081">
                  <c:v>1.6001999999999999E-2</c:v>
                </c:pt>
                <c:pt idx="3082">
                  <c:v>1.6001999999999999E-2</c:v>
                </c:pt>
                <c:pt idx="3083">
                  <c:v>1.6001999999999999E-2</c:v>
                </c:pt>
                <c:pt idx="3084">
                  <c:v>1.6001999999999999E-2</c:v>
                </c:pt>
                <c:pt idx="3085">
                  <c:v>1.6001999999999999E-2</c:v>
                </c:pt>
                <c:pt idx="3086">
                  <c:v>1.6001999999999999E-2</c:v>
                </c:pt>
                <c:pt idx="3087">
                  <c:v>1.6001999999999999E-2</c:v>
                </c:pt>
                <c:pt idx="3088">
                  <c:v>1.6001999999999999E-2</c:v>
                </c:pt>
                <c:pt idx="3089">
                  <c:v>1.6001999999999999E-2</c:v>
                </c:pt>
                <c:pt idx="3090">
                  <c:v>1.6001999999999999E-2</c:v>
                </c:pt>
                <c:pt idx="3091">
                  <c:v>1.6001999999999999E-2</c:v>
                </c:pt>
                <c:pt idx="3092">
                  <c:v>1.6001999999999999E-2</c:v>
                </c:pt>
                <c:pt idx="3093">
                  <c:v>1.6001999999999999E-2</c:v>
                </c:pt>
                <c:pt idx="3094">
                  <c:v>1.6001999999999999E-2</c:v>
                </c:pt>
                <c:pt idx="3095">
                  <c:v>1.6001999999999999E-2</c:v>
                </c:pt>
                <c:pt idx="3096">
                  <c:v>1.6001999999999999E-2</c:v>
                </c:pt>
                <c:pt idx="3097">
                  <c:v>1.6001999999999999E-2</c:v>
                </c:pt>
                <c:pt idx="3098">
                  <c:v>1.6001999999999999E-2</c:v>
                </c:pt>
                <c:pt idx="3099">
                  <c:v>1.6001999999999999E-2</c:v>
                </c:pt>
                <c:pt idx="3100">
                  <c:v>1.6001999999999999E-2</c:v>
                </c:pt>
                <c:pt idx="3101">
                  <c:v>1.6001999999999999E-2</c:v>
                </c:pt>
                <c:pt idx="3102">
                  <c:v>1.6001999999999999E-2</c:v>
                </c:pt>
                <c:pt idx="3103">
                  <c:v>1.6001999999999999E-2</c:v>
                </c:pt>
                <c:pt idx="3104">
                  <c:v>1.6001999999999999E-2</c:v>
                </c:pt>
                <c:pt idx="3105">
                  <c:v>1.6001999999999999E-2</c:v>
                </c:pt>
                <c:pt idx="3106">
                  <c:v>1.6001999999999999E-2</c:v>
                </c:pt>
                <c:pt idx="3107">
                  <c:v>1.6001999999999999E-2</c:v>
                </c:pt>
                <c:pt idx="3108">
                  <c:v>1.6001999999999999E-2</c:v>
                </c:pt>
                <c:pt idx="3109">
                  <c:v>1.6001999999999999E-2</c:v>
                </c:pt>
                <c:pt idx="3110">
                  <c:v>1.6001999999999999E-2</c:v>
                </c:pt>
                <c:pt idx="3111">
                  <c:v>1.6001999999999999E-2</c:v>
                </c:pt>
                <c:pt idx="3112">
                  <c:v>1.6001999999999999E-2</c:v>
                </c:pt>
                <c:pt idx="3113">
                  <c:v>1.6001999999999999E-2</c:v>
                </c:pt>
                <c:pt idx="3114">
                  <c:v>1.6001999999999999E-2</c:v>
                </c:pt>
                <c:pt idx="3115">
                  <c:v>1.6001999999999999E-2</c:v>
                </c:pt>
                <c:pt idx="3116">
                  <c:v>1.6001999999999999E-2</c:v>
                </c:pt>
                <c:pt idx="3117">
                  <c:v>1.6001999999999999E-2</c:v>
                </c:pt>
                <c:pt idx="3118">
                  <c:v>1.6001999999999999E-2</c:v>
                </c:pt>
                <c:pt idx="3119">
                  <c:v>1.6001999999999999E-2</c:v>
                </c:pt>
                <c:pt idx="3120">
                  <c:v>1.6001999999999999E-2</c:v>
                </c:pt>
                <c:pt idx="3121">
                  <c:v>1.6001999999999999E-2</c:v>
                </c:pt>
                <c:pt idx="3122">
                  <c:v>1.6001999999999999E-2</c:v>
                </c:pt>
                <c:pt idx="3123">
                  <c:v>1.6001999999999999E-2</c:v>
                </c:pt>
                <c:pt idx="3124">
                  <c:v>1.6001999999999999E-2</c:v>
                </c:pt>
                <c:pt idx="3125">
                  <c:v>1.6001999999999999E-2</c:v>
                </c:pt>
                <c:pt idx="3126">
                  <c:v>1.6001999999999999E-2</c:v>
                </c:pt>
                <c:pt idx="3127">
                  <c:v>1.6001999999999999E-2</c:v>
                </c:pt>
                <c:pt idx="3128">
                  <c:v>1.6001999999999999E-2</c:v>
                </c:pt>
                <c:pt idx="3129">
                  <c:v>1.6001999999999999E-2</c:v>
                </c:pt>
                <c:pt idx="3130">
                  <c:v>1.6001999999999999E-2</c:v>
                </c:pt>
                <c:pt idx="3131">
                  <c:v>1.6001999999999999E-2</c:v>
                </c:pt>
                <c:pt idx="3132">
                  <c:v>1.6001999999999999E-2</c:v>
                </c:pt>
                <c:pt idx="3133">
                  <c:v>1.6001999999999999E-2</c:v>
                </c:pt>
                <c:pt idx="3134">
                  <c:v>1.6001999999999999E-2</c:v>
                </c:pt>
                <c:pt idx="3135">
                  <c:v>1.6001999999999999E-2</c:v>
                </c:pt>
                <c:pt idx="3136">
                  <c:v>1.6001999999999999E-2</c:v>
                </c:pt>
                <c:pt idx="3137">
                  <c:v>1.6001999999999999E-2</c:v>
                </c:pt>
                <c:pt idx="3138">
                  <c:v>1.6001999999999999E-2</c:v>
                </c:pt>
                <c:pt idx="3139">
                  <c:v>1.6001999999999999E-2</c:v>
                </c:pt>
                <c:pt idx="3140">
                  <c:v>1.6001999999999999E-2</c:v>
                </c:pt>
                <c:pt idx="3141">
                  <c:v>1.6001999999999999E-2</c:v>
                </c:pt>
                <c:pt idx="3142">
                  <c:v>1.6001999999999999E-2</c:v>
                </c:pt>
                <c:pt idx="3143">
                  <c:v>1.6001999999999999E-2</c:v>
                </c:pt>
                <c:pt idx="3144">
                  <c:v>1.6001999999999999E-2</c:v>
                </c:pt>
                <c:pt idx="3145">
                  <c:v>1.6001999999999999E-2</c:v>
                </c:pt>
                <c:pt idx="3146">
                  <c:v>1.6001999999999999E-2</c:v>
                </c:pt>
                <c:pt idx="3147">
                  <c:v>1.6001999999999999E-2</c:v>
                </c:pt>
                <c:pt idx="3148">
                  <c:v>1.6001999999999999E-2</c:v>
                </c:pt>
                <c:pt idx="3149">
                  <c:v>1.6001999999999999E-2</c:v>
                </c:pt>
                <c:pt idx="3150">
                  <c:v>1.6001999999999999E-2</c:v>
                </c:pt>
                <c:pt idx="3151">
                  <c:v>1.6001999999999999E-2</c:v>
                </c:pt>
                <c:pt idx="3152">
                  <c:v>1.6001999999999999E-2</c:v>
                </c:pt>
                <c:pt idx="3153">
                  <c:v>1.6001999999999999E-2</c:v>
                </c:pt>
                <c:pt idx="3154">
                  <c:v>1.6001999999999999E-2</c:v>
                </c:pt>
                <c:pt idx="3155">
                  <c:v>1.6001999999999999E-2</c:v>
                </c:pt>
                <c:pt idx="3156">
                  <c:v>1.6001999999999999E-2</c:v>
                </c:pt>
                <c:pt idx="3157">
                  <c:v>1.6001999999999999E-2</c:v>
                </c:pt>
                <c:pt idx="3158">
                  <c:v>1.6001999999999999E-2</c:v>
                </c:pt>
                <c:pt idx="3159">
                  <c:v>1.6001999999999999E-2</c:v>
                </c:pt>
                <c:pt idx="3160">
                  <c:v>1.6001999999999999E-2</c:v>
                </c:pt>
                <c:pt idx="3161">
                  <c:v>1.6001999999999999E-2</c:v>
                </c:pt>
                <c:pt idx="3162">
                  <c:v>1.6001999999999999E-2</c:v>
                </c:pt>
                <c:pt idx="3163">
                  <c:v>1.6001999999999999E-2</c:v>
                </c:pt>
                <c:pt idx="3164">
                  <c:v>1.6001999999999999E-2</c:v>
                </c:pt>
                <c:pt idx="3165">
                  <c:v>1.6001999999999999E-2</c:v>
                </c:pt>
                <c:pt idx="3166">
                  <c:v>1.6001999999999999E-2</c:v>
                </c:pt>
                <c:pt idx="3167">
                  <c:v>1.6001999999999999E-2</c:v>
                </c:pt>
                <c:pt idx="3168">
                  <c:v>1.6001999999999999E-2</c:v>
                </c:pt>
                <c:pt idx="3169">
                  <c:v>1.6001999999999999E-2</c:v>
                </c:pt>
                <c:pt idx="3170">
                  <c:v>1.6001999999999999E-2</c:v>
                </c:pt>
                <c:pt idx="3171">
                  <c:v>1.6001999999999999E-2</c:v>
                </c:pt>
                <c:pt idx="3172">
                  <c:v>1.6001999999999999E-2</c:v>
                </c:pt>
                <c:pt idx="3173">
                  <c:v>1.6001999999999999E-2</c:v>
                </c:pt>
                <c:pt idx="3174">
                  <c:v>1.6001999999999999E-2</c:v>
                </c:pt>
                <c:pt idx="3175">
                  <c:v>1.6001999999999999E-2</c:v>
                </c:pt>
                <c:pt idx="3176">
                  <c:v>1.6001999999999999E-2</c:v>
                </c:pt>
                <c:pt idx="3177">
                  <c:v>1.6001999999999999E-2</c:v>
                </c:pt>
                <c:pt idx="3178">
                  <c:v>1.6001999999999999E-2</c:v>
                </c:pt>
                <c:pt idx="3179">
                  <c:v>1.6001999999999999E-2</c:v>
                </c:pt>
                <c:pt idx="3180">
                  <c:v>1.6001999999999999E-2</c:v>
                </c:pt>
                <c:pt idx="3181">
                  <c:v>1.6001999999999999E-2</c:v>
                </c:pt>
                <c:pt idx="3182">
                  <c:v>1.6001999999999999E-2</c:v>
                </c:pt>
                <c:pt idx="3183">
                  <c:v>1.6001999999999999E-2</c:v>
                </c:pt>
                <c:pt idx="3184">
                  <c:v>1.6001999999999999E-2</c:v>
                </c:pt>
                <c:pt idx="3185">
                  <c:v>1.6001999999999999E-2</c:v>
                </c:pt>
                <c:pt idx="3186">
                  <c:v>1.6001999999999999E-2</c:v>
                </c:pt>
                <c:pt idx="3187">
                  <c:v>1.6001999999999999E-2</c:v>
                </c:pt>
                <c:pt idx="3188">
                  <c:v>1.6001999999999999E-2</c:v>
                </c:pt>
                <c:pt idx="3189">
                  <c:v>1.6001999999999999E-2</c:v>
                </c:pt>
                <c:pt idx="3190">
                  <c:v>1.6001999999999999E-2</c:v>
                </c:pt>
                <c:pt idx="3191">
                  <c:v>1.6001999999999999E-2</c:v>
                </c:pt>
                <c:pt idx="3192">
                  <c:v>1.6001999999999999E-2</c:v>
                </c:pt>
                <c:pt idx="3193">
                  <c:v>1.6001999999999999E-2</c:v>
                </c:pt>
                <c:pt idx="3194">
                  <c:v>1.6001999999999999E-2</c:v>
                </c:pt>
                <c:pt idx="3195">
                  <c:v>1.6001999999999999E-2</c:v>
                </c:pt>
                <c:pt idx="3196">
                  <c:v>1.6001999999999999E-2</c:v>
                </c:pt>
                <c:pt idx="3197">
                  <c:v>1.6001999999999999E-2</c:v>
                </c:pt>
                <c:pt idx="3198">
                  <c:v>1.6001999999999999E-2</c:v>
                </c:pt>
                <c:pt idx="3199">
                  <c:v>1.6001999999999999E-2</c:v>
                </c:pt>
                <c:pt idx="3200">
                  <c:v>1.6001999999999999E-2</c:v>
                </c:pt>
                <c:pt idx="3201">
                  <c:v>1.6001999999999999E-2</c:v>
                </c:pt>
                <c:pt idx="3202">
                  <c:v>1.6001999999999999E-2</c:v>
                </c:pt>
                <c:pt idx="3203">
                  <c:v>1.6001999999999999E-2</c:v>
                </c:pt>
                <c:pt idx="3204">
                  <c:v>1.6001999999999999E-2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1.1048999999999998E-2</c:v>
                </c:pt>
                <c:pt idx="3231">
                  <c:v>1.1048999999999998E-2</c:v>
                </c:pt>
                <c:pt idx="3232">
                  <c:v>1.1048999999999998E-2</c:v>
                </c:pt>
                <c:pt idx="3233">
                  <c:v>1.1048999999999998E-2</c:v>
                </c:pt>
                <c:pt idx="3234">
                  <c:v>1.1048999999999998E-2</c:v>
                </c:pt>
                <c:pt idx="3235">
                  <c:v>1.1048999999999998E-2</c:v>
                </c:pt>
                <c:pt idx="3236">
                  <c:v>1.1048999999999998E-2</c:v>
                </c:pt>
                <c:pt idx="3237">
                  <c:v>1.1048999999999998E-2</c:v>
                </c:pt>
                <c:pt idx="3238">
                  <c:v>1.1048999999999998E-2</c:v>
                </c:pt>
                <c:pt idx="3239">
                  <c:v>1.1048999999999998E-2</c:v>
                </c:pt>
                <c:pt idx="3240">
                  <c:v>1.1048999999999998E-2</c:v>
                </c:pt>
                <c:pt idx="3241">
                  <c:v>1.1048999999999998E-2</c:v>
                </c:pt>
                <c:pt idx="3242">
                  <c:v>1.1048999999999998E-2</c:v>
                </c:pt>
                <c:pt idx="3243">
                  <c:v>1.1048999999999998E-2</c:v>
                </c:pt>
                <c:pt idx="3244">
                  <c:v>1.1048999999999998E-2</c:v>
                </c:pt>
                <c:pt idx="3245">
                  <c:v>1.1048999999999998E-2</c:v>
                </c:pt>
                <c:pt idx="3246">
                  <c:v>1.1048999999999998E-2</c:v>
                </c:pt>
                <c:pt idx="3247">
                  <c:v>1.1048999999999998E-2</c:v>
                </c:pt>
                <c:pt idx="3248">
                  <c:v>1.1048999999999998E-2</c:v>
                </c:pt>
                <c:pt idx="3249">
                  <c:v>1.1048999999999998E-2</c:v>
                </c:pt>
                <c:pt idx="3250">
                  <c:v>1.1048999999999998E-2</c:v>
                </c:pt>
                <c:pt idx="3251">
                  <c:v>1.1048999999999998E-2</c:v>
                </c:pt>
                <c:pt idx="3252">
                  <c:v>1.1048999999999998E-2</c:v>
                </c:pt>
                <c:pt idx="3253">
                  <c:v>1.1048999999999998E-2</c:v>
                </c:pt>
                <c:pt idx="3254">
                  <c:v>1.1048999999999998E-2</c:v>
                </c:pt>
                <c:pt idx="3255">
                  <c:v>1.1048999999999998E-2</c:v>
                </c:pt>
                <c:pt idx="3256">
                  <c:v>1.1048999999999998E-2</c:v>
                </c:pt>
                <c:pt idx="3257">
                  <c:v>1.1048999999999998E-2</c:v>
                </c:pt>
                <c:pt idx="3258">
                  <c:v>1.1048999999999998E-2</c:v>
                </c:pt>
                <c:pt idx="3259">
                  <c:v>1.1048999999999998E-2</c:v>
                </c:pt>
                <c:pt idx="3260">
                  <c:v>1.1048999999999998E-2</c:v>
                </c:pt>
                <c:pt idx="3261">
                  <c:v>1.1048999999999998E-2</c:v>
                </c:pt>
                <c:pt idx="3262">
                  <c:v>1.1048999999999998E-2</c:v>
                </c:pt>
                <c:pt idx="3263">
                  <c:v>1.1048999999999998E-2</c:v>
                </c:pt>
                <c:pt idx="3264">
                  <c:v>1.1048999999999998E-2</c:v>
                </c:pt>
                <c:pt idx="3265">
                  <c:v>1.1048999999999998E-2</c:v>
                </c:pt>
                <c:pt idx="3266">
                  <c:v>1.1048999999999998E-2</c:v>
                </c:pt>
                <c:pt idx="3267">
                  <c:v>1.1048999999999998E-2</c:v>
                </c:pt>
                <c:pt idx="3268">
                  <c:v>1.1048999999999998E-2</c:v>
                </c:pt>
                <c:pt idx="3269">
                  <c:v>1.1048999999999998E-2</c:v>
                </c:pt>
                <c:pt idx="3270">
                  <c:v>1.1048999999999998E-2</c:v>
                </c:pt>
                <c:pt idx="3271">
                  <c:v>1.1048999999999998E-2</c:v>
                </c:pt>
                <c:pt idx="3272">
                  <c:v>1.1048999999999998E-2</c:v>
                </c:pt>
                <c:pt idx="3273">
                  <c:v>1.1048999999999998E-2</c:v>
                </c:pt>
                <c:pt idx="3274">
                  <c:v>1.1048999999999998E-2</c:v>
                </c:pt>
                <c:pt idx="3275">
                  <c:v>1.1048999999999998E-2</c:v>
                </c:pt>
                <c:pt idx="3276">
                  <c:v>1.1048999999999998E-2</c:v>
                </c:pt>
                <c:pt idx="3277">
                  <c:v>1.1048999999999998E-2</c:v>
                </c:pt>
                <c:pt idx="3278">
                  <c:v>1.1048999999999998E-2</c:v>
                </c:pt>
                <c:pt idx="3279">
                  <c:v>1.1048999999999998E-2</c:v>
                </c:pt>
                <c:pt idx="3280">
                  <c:v>1.1048999999999998E-2</c:v>
                </c:pt>
                <c:pt idx="3281">
                  <c:v>1.1048999999999998E-2</c:v>
                </c:pt>
                <c:pt idx="3282">
                  <c:v>1.1048999999999998E-2</c:v>
                </c:pt>
                <c:pt idx="3283">
                  <c:v>1.1048999999999998E-2</c:v>
                </c:pt>
                <c:pt idx="3284">
                  <c:v>1.1048999999999998E-2</c:v>
                </c:pt>
                <c:pt idx="3285">
                  <c:v>1.1048999999999998E-2</c:v>
                </c:pt>
                <c:pt idx="3286">
                  <c:v>1.1048999999999998E-2</c:v>
                </c:pt>
                <c:pt idx="3287">
                  <c:v>1.1048999999999998E-2</c:v>
                </c:pt>
                <c:pt idx="3288">
                  <c:v>1.1048999999999998E-2</c:v>
                </c:pt>
                <c:pt idx="3289">
                  <c:v>1.1048999999999998E-2</c:v>
                </c:pt>
                <c:pt idx="3290">
                  <c:v>1.1048999999999998E-2</c:v>
                </c:pt>
                <c:pt idx="3291">
                  <c:v>1.1048999999999998E-2</c:v>
                </c:pt>
                <c:pt idx="3292">
                  <c:v>1.1048999999999998E-2</c:v>
                </c:pt>
                <c:pt idx="3293">
                  <c:v>1.1048999999999998E-2</c:v>
                </c:pt>
                <c:pt idx="3294">
                  <c:v>1.1048999999999998E-2</c:v>
                </c:pt>
                <c:pt idx="3295">
                  <c:v>1.1048999999999998E-2</c:v>
                </c:pt>
                <c:pt idx="3296">
                  <c:v>1.1048999999999998E-2</c:v>
                </c:pt>
                <c:pt idx="3297">
                  <c:v>1.1048999999999998E-2</c:v>
                </c:pt>
                <c:pt idx="3298">
                  <c:v>1.1048999999999998E-2</c:v>
                </c:pt>
                <c:pt idx="3299">
                  <c:v>1.1048999999999998E-2</c:v>
                </c:pt>
                <c:pt idx="3300">
                  <c:v>1.1048999999999998E-2</c:v>
                </c:pt>
                <c:pt idx="3301">
                  <c:v>1.1048999999999998E-2</c:v>
                </c:pt>
                <c:pt idx="3302">
                  <c:v>1.1048999999999998E-2</c:v>
                </c:pt>
                <c:pt idx="3303">
                  <c:v>1.1048999999999998E-2</c:v>
                </c:pt>
                <c:pt idx="3304">
                  <c:v>1.1048999999999998E-2</c:v>
                </c:pt>
                <c:pt idx="3305">
                  <c:v>1.1048999999999998E-2</c:v>
                </c:pt>
                <c:pt idx="3306">
                  <c:v>1.1048999999999998E-2</c:v>
                </c:pt>
                <c:pt idx="3307">
                  <c:v>1.1048999999999998E-2</c:v>
                </c:pt>
                <c:pt idx="3308">
                  <c:v>1.1048999999999998E-2</c:v>
                </c:pt>
                <c:pt idx="3309">
                  <c:v>1.1048999999999998E-2</c:v>
                </c:pt>
                <c:pt idx="3310">
                  <c:v>1.1048999999999998E-2</c:v>
                </c:pt>
                <c:pt idx="3311">
                  <c:v>1.1048999999999998E-2</c:v>
                </c:pt>
                <c:pt idx="3312">
                  <c:v>1.1048999999999998E-2</c:v>
                </c:pt>
                <c:pt idx="3313">
                  <c:v>1.1048999999999998E-2</c:v>
                </c:pt>
                <c:pt idx="3314">
                  <c:v>1.1048999999999998E-2</c:v>
                </c:pt>
                <c:pt idx="3315">
                  <c:v>1.1048999999999998E-2</c:v>
                </c:pt>
                <c:pt idx="3316">
                  <c:v>1.1048999999999998E-2</c:v>
                </c:pt>
                <c:pt idx="3317">
                  <c:v>1.1048999999999998E-2</c:v>
                </c:pt>
                <c:pt idx="3318">
                  <c:v>1.1048999999999998E-2</c:v>
                </c:pt>
                <c:pt idx="3319">
                  <c:v>1.1048999999999998E-2</c:v>
                </c:pt>
                <c:pt idx="3320">
                  <c:v>1.1048999999999998E-2</c:v>
                </c:pt>
                <c:pt idx="3321">
                  <c:v>1.1048999999999998E-2</c:v>
                </c:pt>
                <c:pt idx="3322">
                  <c:v>1.1048999999999998E-2</c:v>
                </c:pt>
                <c:pt idx="3323">
                  <c:v>1.1048999999999998E-2</c:v>
                </c:pt>
                <c:pt idx="3324">
                  <c:v>1.1048999999999998E-2</c:v>
                </c:pt>
                <c:pt idx="3325">
                  <c:v>1.1048999999999998E-2</c:v>
                </c:pt>
                <c:pt idx="3326">
                  <c:v>1.1048999999999998E-2</c:v>
                </c:pt>
                <c:pt idx="3327">
                  <c:v>1.1048999999999998E-2</c:v>
                </c:pt>
                <c:pt idx="3328">
                  <c:v>1.1048999999999998E-2</c:v>
                </c:pt>
                <c:pt idx="3329">
                  <c:v>1.1048999999999998E-2</c:v>
                </c:pt>
                <c:pt idx="3330">
                  <c:v>1.1048999999999998E-2</c:v>
                </c:pt>
                <c:pt idx="3331">
                  <c:v>1.1048999999999998E-2</c:v>
                </c:pt>
                <c:pt idx="3332">
                  <c:v>1.1048999999999998E-2</c:v>
                </c:pt>
                <c:pt idx="3333">
                  <c:v>1.1048999999999998E-2</c:v>
                </c:pt>
                <c:pt idx="3334">
                  <c:v>1.1048999999999998E-2</c:v>
                </c:pt>
                <c:pt idx="3335">
                  <c:v>1.1048999999999998E-2</c:v>
                </c:pt>
                <c:pt idx="3336">
                  <c:v>1.1048999999999998E-2</c:v>
                </c:pt>
                <c:pt idx="3337">
                  <c:v>1.1048999999999998E-2</c:v>
                </c:pt>
                <c:pt idx="3338">
                  <c:v>1.1048999999999998E-2</c:v>
                </c:pt>
                <c:pt idx="3339">
                  <c:v>1.1048999999999998E-2</c:v>
                </c:pt>
                <c:pt idx="3340">
                  <c:v>1.1048999999999998E-2</c:v>
                </c:pt>
                <c:pt idx="3341">
                  <c:v>1.1048999999999998E-2</c:v>
                </c:pt>
                <c:pt idx="3342">
                  <c:v>1.1048999999999998E-2</c:v>
                </c:pt>
                <c:pt idx="3343">
                  <c:v>1.1048999999999998E-2</c:v>
                </c:pt>
                <c:pt idx="3344">
                  <c:v>1.1048999999999998E-2</c:v>
                </c:pt>
                <c:pt idx="3345">
                  <c:v>1.1048999999999998E-2</c:v>
                </c:pt>
                <c:pt idx="3346">
                  <c:v>1.1048999999999998E-2</c:v>
                </c:pt>
                <c:pt idx="3347">
                  <c:v>1.1048999999999998E-2</c:v>
                </c:pt>
                <c:pt idx="3348">
                  <c:v>1.1048999999999998E-2</c:v>
                </c:pt>
                <c:pt idx="3349">
                  <c:v>1.1048999999999998E-2</c:v>
                </c:pt>
                <c:pt idx="3350">
                  <c:v>1.1048999999999998E-2</c:v>
                </c:pt>
                <c:pt idx="3351">
                  <c:v>1.1048999999999998E-2</c:v>
                </c:pt>
                <c:pt idx="3352">
                  <c:v>1.2191999999999998E-2</c:v>
                </c:pt>
                <c:pt idx="3353">
                  <c:v>1.2191999999999998E-2</c:v>
                </c:pt>
                <c:pt idx="3354">
                  <c:v>1.2191999999999998E-2</c:v>
                </c:pt>
                <c:pt idx="3355">
                  <c:v>1.2191999999999998E-2</c:v>
                </c:pt>
                <c:pt idx="3356">
                  <c:v>1.2191999999999998E-2</c:v>
                </c:pt>
                <c:pt idx="3357">
                  <c:v>1.2191999999999998E-2</c:v>
                </c:pt>
                <c:pt idx="3358">
                  <c:v>1.2191999999999998E-2</c:v>
                </c:pt>
                <c:pt idx="3359">
                  <c:v>1.2191999999999998E-2</c:v>
                </c:pt>
                <c:pt idx="3360">
                  <c:v>1.2191999999999998E-2</c:v>
                </c:pt>
                <c:pt idx="3361">
                  <c:v>1.2191999999999998E-2</c:v>
                </c:pt>
                <c:pt idx="3362">
                  <c:v>1.2191999999999998E-2</c:v>
                </c:pt>
                <c:pt idx="3363">
                  <c:v>1.2191999999999998E-2</c:v>
                </c:pt>
                <c:pt idx="3364">
                  <c:v>1.2191999999999998E-2</c:v>
                </c:pt>
                <c:pt idx="3365">
                  <c:v>1.2191999999999998E-2</c:v>
                </c:pt>
                <c:pt idx="3366">
                  <c:v>1.2191999999999998E-2</c:v>
                </c:pt>
                <c:pt idx="3367">
                  <c:v>1.2191999999999998E-2</c:v>
                </c:pt>
                <c:pt idx="3368">
                  <c:v>1.2191999999999998E-2</c:v>
                </c:pt>
                <c:pt idx="3369">
                  <c:v>1.2191999999999998E-2</c:v>
                </c:pt>
                <c:pt idx="3370">
                  <c:v>1.2191999999999998E-2</c:v>
                </c:pt>
                <c:pt idx="3371">
                  <c:v>1.2191999999999998E-2</c:v>
                </c:pt>
                <c:pt idx="3372">
                  <c:v>1.2191999999999998E-2</c:v>
                </c:pt>
                <c:pt idx="3373">
                  <c:v>1.2191999999999998E-2</c:v>
                </c:pt>
                <c:pt idx="3374">
                  <c:v>1.2191999999999998E-2</c:v>
                </c:pt>
                <c:pt idx="3375">
                  <c:v>1.2191999999999998E-2</c:v>
                </c:pt>
                <c:pt idx="3376">
                  <c:v>1.2191999999999998E-2</c:v>
                </c:pt>
                <c:pt idx="3377">
                  <c:v>1.2191999999999998E-2</c:v>
                </c:pt>
                <c:pt idx="3378">
                  <c:v>1.2191999999999998E-2</c:v>
                </c:pt>
                <c:pt idx="3379">
                  <c:v>1.2191999999999998E-2</c:v>
                </c:pt>
                <c:pt idx="3380">
                  <c:v>1.2191999999999998E-2</c:v>
                </c:pt>
                <c:pt idx="3381">
                  <c:v>1.2191999999999998E-2</c:v>
                </c:pt>
                <c:pt idx="3382">
                  <c:v>1.2191999999999998E-2</c:v>
                </c:pt>
                <c:pt idx="3383">
                  <c:v>1.2191999999999998E-2</c:v>
                </c:pt>
                <c:pt idx="3384">
                  <c:v>1.2191999999999998E-2</c:v>
                </c:pt>
                <c:pt idx="3385">
                  <c:v>1.2191999999999998E-2</c:v>
                </c:pt>
                <c:pt idx="3386">
                  <c:v>1.2191999999999998E-2</c:v>
                </c:pt>
                <c:pt idx="3387">
                  <c:v>1.2191999999999998E-2</c:v>
                </c:pt>
                <c:pt idx="3388">
                  <c:v>1.2191999999999998E-2</c:v>
                </c:pt>
                <c:pt idx="3389">
                  <c:v>1.2191999999999998E-2</c:v>
                </c:pt>
                <c:pt idx="3390">
                  <c:v>1.2191999999999998E-2</c:v>
                </c:pt>
                <c:pt idx="3391">
                  <c:v>1.2191999999999998E-2</c:v>
                </c:pt>
                <c:pt idx="3392">
                  <c:v>1.2191999999999998E-2</c:v>
                </c:pt>
                <c:pt idx="3393">
                  <c:v>1.2191999999999998E-2</c:v>
                </c:pt>
                <c:pt idx="3394">
                  <c:v>1.2191999999999998E-2</c:v>
                </c:pt>
                <c:pt idx="3395">
                  <c:v>1.2191999999999998E-2</c:v>
                </c:pt>
                <c:pt idx="3396">
                  <c:v>1.2191999999999998E-2</c:v>
                </c:pt>
                <c:pt idx="3397">
                  <c:v>1.2191999999999998E-2</c:v>
                </c:pt>
                <c:pt idx="3398">
                  <c:v>1.2191999999999998E-2</c:v>
                </c:pt>
                <c:pt idx="3399">
                  <c:v>1.2191999999999998E-2</c:v>
                </c:pt>
                <c:pt idx="3400">
                  <c:v>1.2191999999999998E-2</c:v>
                </c:pt>
                <c:pt idx="3401">
                  <c:v>1.2191999999999998E-2</c:v>
                </c:pt>
                <c:pt idx="3402">
                  <c:v>1.2191999999999998E-2</c:v>
                </c:pt>
                <c:pt idx="3403">
                  <c:v>1.2191999999999998E-2</c:v>
                </c:pt>
                <c:pt idx="3404">
                  <c:v>1.2191999999999998E-2</c:v>
                </c:pt>
                <c:pt idx="3405">
                  <c:v>1.2191999999999998E-2</c:v>
                </c:pt>
                <c:pt idx="3406">
                  <c:v>1.2191999999999998E-2</c:v>
                </c:pt>
                <c:pt idx="3407">
                  <c:v>1.2191999999999998E-2</c:v>
                </c:pt>
                <c:pt idx="3408">
                  <c:v>1.2191999999999998E-2</c:v>
                </c:pt>
                <c:pt idx="3409">
                  <c:v>1.2191999999999998E-2</c:v>
                </c:pt>
                <c:pt idx="3410">
                  <c:v>1.2191999999999998E-2</c:v>
                </c:pt>
                <c:pt idx="3411">
                  <c:v>1.2191999999999998E-2</c:v>
                </c:pt>
                <c:pt idx="3412">
                  <c:v>1.2191999999999998E-2</c:v>
                </c:pt>
                <c:pt idx="3413">
                  <c:v>1.2191999999999998E-2</c:v>
                </c:pt>
                <c:pt idx="3414">
                  <c:v>1.2191999999999998E-2</c:v>
                </c:pt>
                <c:pt idx="3415">
                  <c:v>1.2191999999999998E-2</c:v>
                </c:pt>
                <c:pt idx="3416">
                  <c:v>1.2191999999999998E-2</c:v>
                </c:pt>
                <c:pt idx="3417">
                  <c:v>1.2191999999999998E-2</c:v>
                </c:pt>
                <c:pt idx="3418">
                  <c:v>1.2191999999999998E-2</c:v>
                </c:pt>
                <c:pt idx="3419">
                  <c:v>1.2191999999999998E-2</c:v>
                </c:pt>
                <c:pt idx="3420">
                  <c:v>1.2191999999999998E-2</c:v>
                </c:pt>
                <c:pt idx="3421">
                  <c:v>1.2191999999999998E-2</c:v>
                </c:pt>
                <c:pt idx="3422">
                  <c:v>1.2191999999999998E-2</c:v>
                </c:pt>
                <c:pt idx="3423">
                  <c:v>1.2191999999999998E-2</c:v>
                </c:pt>
                <c:pt idx="3424">
                  <c:v>1.2191999999999998E-2</c:v>
                </c:pt>
                <c:pt idx="3425">
                  <c:v>1.2191999999999998E-2</c:v>
                </c:pt>
                <c:pt idx="3426">
                  <c:v>1.2191999999999998E-2</c:v>
                </c:pt>
                <c:pt idx="3427">
                  <c:v>1.2191999999999998E-2</c:v>
                </c:pt>
                <c:pt idx="3428">
                  <c:v>1.2191999999999998E-2</c:v>
                </c:pt>
                <c:pt idx="3429">
                  <c:v>1.2191999999999998E-2</c:v>
                </c:pt>
                <c:pt idx="3430">
                  <c:v>1.2191999999999998E-2</c:v>
                </c:pt>
                <c:pt idx="3431">
                  <c:v>1.2191999999999998E-2</c:v>
                </c:pt>
                <c:pt idx="3432">
                  <c:v>1.2191999999999998E-2</c:v>
                </c:pt>
                <c:pt idx="3433">
                  <c:v>1.2191999999999998E-2</c:v>
                </c:pt>
                <c:pt idx="3434">
                  <c:v>1.2191999999999998E-2</c:v>
                </c:pt>
                <c:pt idx="3435">
                  <c:v>1.2191999999999998E-2</c:v>
                </c:pt>
                <c:pt idx="3436">
                  <c:v>1.2191999999999998E-2</c:v>
                </c:pt>
                <c:pt idx="3437">
                  <c:v>1.2191999999999998E-2</c:v>
                </c:pt>
                <c:pt idx="3438">
                  <c:v>1.2191999999999998E-2</c:v>
                </c:pt>
                <c:pt idx="3439">
                  <c:v>1.2191999999999998E-2</c:v>
                </c:pt>
                <c:pt idx="3440">
                  <c:v>1.2191999999999998E-2</c:v>
                </c:pt>
                <c:pt idx="3441">
                  <c:v>1.2191999999999998E-2</c:v>
                </c:pt>
                <c:pt idx="3442">
                  <c:v>1.2191999999999998E-2</c:v>
                </c:pt>
                <c:pt idx="3443">
                  <c:v>1.2191999999999998E-2</c:v>
                </c:pt>
                <c:pt idx="3444">
                  <c:v>1.2191999999999998E-2</c:v>
                </c:pt>
                <c:pt idx="3445">
                  <c:v>1.2191999999999998E-2</c:v>
                </c:pt>
                <c:pt idx="3446">
                  <c:v>1.2191999999999998E-2</c:v>
                </c:pt>
                <c:pt idx="3447">
                  <c:v>1.2191999999999998E-2</c:v>
                </c:pt>
                <c:pt idx="3448">
                  <c:v>1.2191999999999998E-2</c:v>
                </c:pt>
                <c:pt idx="3449">
                  <c:v>1.2191999999999998E-2</c:v>
                </c:pt>
                <c:pt idx="3450">
                  <c:v>1.2191999999999998E-2</c:v>
                </c:pt>
                <c:pt idx="3451">
                  <c:v>1.2191999999999998E-2</c:v>
                </c:pt>
                <c:pt idx="3452">
                  <c:v>1.2191999999999998E-2</c:v>
                </c:pt>
                <c:pt idx="3453">
                  <c:v>1.2191999999999998E-2</c:v>
                </c:pt>
                <c:pt idx="3454">
                  <c:v>1.2191999999999998E-2</c:v>
                </c:pt>
                <c:pt idx="3455">
                  <c:v>1.2191999999999998E-2</c:v>
                </c:pt>
                <c:pt idx="3456">
                  <c:v>1.2191999999999998E-2</c:v>
                </c:pt>
                <c:pt idx="3457">
                  <c:v>1.2191999999999998E-2</c:v>
                </c:pt>
                <c:pt idx="3458">
                  <c:v>1.2191999999999998E-2</c:v>
                </c:pt>
                <c:pt idx="3459">
                  <c:v>1.2191999999999998E-2</c:v>
                </c:pt>
                <c:pt idx="3460">
                  <c:v>1.2191999999999998E-2</c:v>
                </c:pt>
                <c:pt idx="3461">
                  <c:v>1.2191999999999998E-2</c:v>
                </c:pt>
                <c:pt idx="3462">
                  <c:v>1.2191999999999998E-2</c:v>
                </c:pt>
                <c:pt idx="3463">
                  <c:v>1.2191999999999998E-2</c:v>
                </c:pt>
                <c:pt idx="3464">
                  <c:v>1.2191999999999998E-2</c:v>
                </c:pt>
                <c:pt idx="3465">
                  <c:v>1.2191999999999998E-2</c:v>
                </c:pt>
                <c:pt idx="3466">
                  <c:v>1.2191999999999998E-2</c:v>
                </c:pt>
                <c:pt idx="3467">
                  <c:v>1.2191999999999998E-2</c:v>
                </c:pt>
                <c:pt idx="3468">
                  <c:v>1.2191999999999998E-2</c:v>
                </c:pt>
                <c:pt idx="3469">
                  <c:v>1.2191999999999998E-2</c:v>
                </c:pt>
                <c:pt idx="3470">
                  <c:v>1.2191999999999998E-2</c:v>
                </c:pt>
                <c:pt idx="3471">
                  <c:v>1.2191999999999998E-2</c:v>
                </c:pt>
                <c:pt idx="3472">
                  <c:v>1.2191999999999998E-2</c:v>
                </c:pt>
                <c:pt idx="3473">
                  <c:v>1.2191999999999998E-2</c:v>
                </c:pt>
                <c:pt idx="3474">
                  <c:v>1.2191999999999998E-2</c:v>
                </c:pt>
                <c:pt idx="3475">
                  <c:v>1.2191999999999998E-2</c:v>
                </c:pt>
                <c:pt idx="3476">
                  <c:v>1.2191999999999998E-2</c:v>
                </c:pt>
                <c:pt idx="3477">
                  <c:v>1.2191999999999998E-2</c:v>
                </c:pt>
                <c:pt idx="3478">
                  <c:v>1.2191999999999998E-2</c:v>
                </c:pt>
                <c:pt idx="3479">
                  <c:v>1.2191999999999998E-2</c:v>
                </c:pt>
                <c:pt idx="3480">
                  <c:v>1.2191999999999998E-2</c:v>
                </c:pt>
                <c:pt idx="3481">
                  <c:v>1.2191999999999998E-2</c:v>
                </c:pt>
                <c:pt idx="3482">
                  <c:v>1.2191999999999998E-2</c:v>
                </c:pt>
                <c:pt idx="3483">
                  <c:v>1.2191999999999998E-2</c:v>
                </c:pt>
                <c:pt idx="3484">
                  <c:v>1.2191999999999998E-2</c:v>
                </c:pt>
                <c:pt idx="3485">
                  <c:v>1.2191999999999998E-2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1.1429999999999999E-2</c:v>
                </c:pt>
                <c:pt idx="3632">
                  <c:v>1.1429999999999999E-2</c:v>
                </c:pt>
                <c:pt idx="3633">
                  <c:v>1.1429999999999999E-2</c:v>
                </c:pt>
                <c:pt idx="3634">
                  <c:v>1.1429999999999999E-2</c:v>
                </c:pt>
                <c:pt idx="3635">
                  <c:v>1.1429999999999999E-2</c:v>
                </c:pt>
                <c:pt idx="3636">
                  <c:v>1.1429999999999999E-2</c:v>
                </c:pt>
                <c:pt idx="3637">
                  <c:v>1.1429999999999999E-2</c:v>
                </c:pt>
                <c:pt idx="3638">
                  <c:v>1.1429999999999999E-2</c:v>
                </c:pt>
                <c:pt idx="3639">
                  <c:v>1.1429999999999999E-2</c:v>
                </c:pt>
                <c:pt idx="3640">
                  <c:v>1.1429999999999999E-2</c:v>
                </c:pt>
                <c:pt idx="3641">
                  <c:v>1.1429999999999999E-2</c:v>
                </c:pt>
                <c:pt idx="3642">
                  <c:v>1.1429999999999999E-2</c:v>
                </c:pt>
                <c:pt idx="3643">
                  <c:v>1.1429999999999999E-2</c:v>
                </c:pt>
                <c:pt idx="3644">
                  <c:v>1.1429999999999999E-2</c:v>
                </c:pt>
                <c:pt idx="3645">
                  <c:v>1.1429999999999999E-2</c:v>
                </c:pt>
                <c:pt idx="3646">
                  <c:v>1.1429999999999999E-2</c:v>
                </c:pt>
                <c:pt idx="3647">
                  <c:v>1.1429999999999999E-2</c:v>
                </c:pt>
                <c:pt idx="3648">
                  <c:v>1.1429999999999999E-2</c:v>
                </c:pt>
                <c:pt idx="3649">
                  <c:v>1.1429999999999999E-2</c:v>
                </c:pt>
                <c:pt idx="3650">
                  <c:v>1.1429999999999999E-2</c:v>
                </c:pt>
                <c:pt idx="3651">
                  <c:v>1.1429999999999999E-2</c:v>
                </c:pt>
                <c:pt idx="3652">
                  <c:v>1.1429999999999999E-2</c:v>
                </c:pt>
                <c:pt idx="3653">
                  <c:v>1.1429999999999999E-2</c:v>
                </c:pt>
                <c:pt idx="3654">
                  <c:v>1.1429999999999999E-2</c:v>
                </c:pt>
                <c:pt idx="3655">
                  <c:v>1.1429999999999999E-2</c:v>
                </c:pt>
                <c:pt idx="3656">
                  <c:v>1.1429999999999999E-2</c:v>
                </c:pt>
                <c:pt idx="3657">
                  <c:v>1.1429999999999999E-2</c:v>
                </c:pt>
                <c:pt idx="3658">
                  <c:v>1.1429999999999999E-2</c:v>
                </c:pt>
                <c:pt idx="3659">
                  <c:v>1.1429999999999999E-2</c:v>
                </c:pt>
                <c:pt idx="3660">
                  <c:v>1.1429999999999999E-2</c:v>
                </c:pt>
                <c:pt idx="3661">
                  <c:v>1.1429999999999999E-2</c:v>
                </c:pt>
                <c:pt idx="3662">
                  <c:v>1.1429999999999999E-2</c:v>
                </c:pt>
                <c:pt idx="3663">
                  <c:v>1.1429999999999999E-2</c:v>
                </c:pt>
                <c:pt idx="3664">
                  <c:v>1.1429999999999999E-2</c:v>
                </c:pt>
                <c:pt idx="3665">
                  <c:v>1.1429999999999999E-2</c:v>
                </c:pt>
                <c:pt idx="3666">
                  <c:v>1.1429999999999999E-2</c:v>
                </c:pt>
                <c:pt idx="3667">
                  <c:v>1.1429999999999999E-2</c:v>
                </c:pt>
                <c:pt idx="3668">
                  <c:v>1.1429999999999999E-2</c:v>
                </c:pt>
                <c:pt idx="3669">
                  <c:v>1.1429999999999999E-2</c:v>
                </c:pt>
                <c:pt idx="3670">
                  <c:v>1.1429999999999999E-2</c:v>
                </c:pt>
                <c:pt idx="3671">
                  <c:v>1.1429999999999999E-2</c:v>
                </c:pt>
                <c:pt idx="3672">
                  <c:v>1.1429999999999999E-2</c:v>
                </c:pt>
                <c:pt idx="3673">
                  <c:v>1.1429999999999999E-2</c:v>
                </c:pt>
                <c:pt idx="3674">
                  <c:v>1.1429999999999999E-2</c:v>
                </c:pt>
                <c:pt idx="3675">
                  <c:v>1.1429999999999999E-2</c:v>
                </c:pt>
                <c:pt idx="3676">
                  <c:v>1.1429999999999999E-2</c:v>
                </c:pt>
                <c:pt idx="3677">
                  <c:v>1.1429999999999999E-2</c:v>
                </c:pt>
                <c:pt idx="3678">
                  <c:v>1.1429999999999999E-2</c:v>
                </c:pt>
                <c:pt idx="3679">
                  <c:v>1.1429999999999999E-2</c:v>
                </c:pt>
                <c:pt idx="3680">
                  <c:v>1.1429999999999999E-2</c:v>
                </c:pt>
                <c:pt idx="3681">
                  <c:v>1.1429999999999999E-2</c:v>
                </c:pt>
                <c:pt idx="3682">
                  <c:v>1.1429999999999999E-2</c:v>
                </c:pt>
                <c:pt idx="3683">
                  <c:v>1.1429999999999999E-2</c:v>
                </c:pt>
                <c:pt idx="3684">
                  <c:v>1.1429999999999999E-2</c:v>
                </c:pt>
                <c:pt idx="3685">
                  <c:v>1.1429999999999999E-2</c:v>
                </c:pt>
                <c:pt idx="3686">
                  <c:v>1.1429999999999999E-2</c:v>
                </c:pt>
                <c:pt idx="3687">
                  <c:v>1.1429999999999999E-2</c:v>
                </c:pt>
                <c:pt idx="3688">
                  <c:v>1.1429999999999999E-2</c:v>
                </c:pt>
                <c:pt idx="3689">
                  <c:v>1.1429999999999999E-2</c:v>
                </c:pt>
                <c:pt idx="3690">
                  <c:v>1.1429999999999999E-2</c:v>
                </c:pt>
                <c:pt idx="3691">
                  <c:v>1.1429999999999999E-2</c:v>
                </c:pt>
                <c:pt idx="3692">
                  <c:v>1.1429999999999999E-2</c:v>
                </c:pt>
                <c:pt idx="3693">
                  <c:v>1.1429999999999999E-2</c:v>
                </c:pt>
                <c:pt idx="3694">
                  <c:v>1.1429999999999999E-2</c:v>
                </c:pt>
                <c:pt idx="3695">
                  <c:v>1.1429999999999999E-2</c:v>
                </c:pt>
                <c:pt idx="3696">
                  <c:v>1.1429999999999999E-2</c:v>
                </c:pt>
                <c:pt idx="3697">
                  <c:v>1.1429999999999999E-2</c:v>
                </c:pt>
                <c:pt idx="3698">
                  <c:v>1.1429999999999999E-2</c:v>
                </c:pt>
                <c:pt idx="3699">
                  <c:v>1.1429999999999999E-2</c:v>
                </c:pt>
                <c:pt idx="3700">
                  <c:v>1.1429999999999999E-2</c:v>
                </c:pt>
                <c:pt idx="3701">
                  <c:v>1.1429999999999999E-2</c:v>
                </c:pt>
                <c:pt idx="3702">
                  <c:v>1.1429999999999999E-2</c:v>
                </c:pt>
                <c:pt idx="3703">
                  <c:v>1.1429999999999999E-2</c:v>
                </c:pt>
                <c:pt idx="3704">
                  <c:v>1.1429999999999999E-2</c:v>
                </c:pt>
                <c:pt idx="3705">
                  <c:v>1.1429999999999999E-2</c:v>
                </c:pt>
                <c:pt idx="3706">
                  <c:v>1.1429999999999999E-2</c:v>
                </c:pt>
                <c:pt idx="3707">
                  <c:v>1.1429999999999999E-2</c:v>
                </c:pt>
                <c:pt idx="3708">
                  <c:v>1.1429999999999999E-2</c:v>
                </c:pt>
                <c:pt idx="3709">
                  <c:v>1.1429999999999999E-2</c:v>
                </c:pt>
                <c:pt idx="3710">
                  <c:v>1.1429999999999999E-2</c:v>
                </c:pt>
                <c:pt idx="3711">
                  <c:v>1.1429999999999999E-2</c:v>
                </c:pt>
                <c:pt idx="3712">
                  <c:v>1.1429999999999999E-2</c:v>
                </c:pt>
                <c:pt idx="3713">
                  <c:v>1.1429999999999999E-2</c:v>
                </c:pt>
                <c:pt idx="3714">
                  <c:v>1.1429999999999999E-2</c:v>
                </c:pt>
                <c:pt idx="3715">
                  <c:v>1.1429999999999999E-2</c:v>
                </c:pt>
                <c:pt idx="3716">
                  <c:v>1.1429999999999999E-2</c:v>
                </c:pt>
                <c:pt idx="3717">
                  <c:v>1.1429999999999999E-2</c:v>
                </c:pt>
                <c:pt idx="3718">
                  <c:v>1.1429999999999999E-2</c:v>
                </c:pt>
                <c:pt idx="3719">
                  <c:v>1.1429999999999999E-2</c:v>
                </c:pt>
                <c:pt idx="3720">
                  <c:v>1.1429999999999999E-2</c:v>
                </c:pt>
                <c:pt idx="3721">
                  <c:v>1.1429999999999999E-2</c:v>
                </c:pt>
                <c:pt idx="3722">
                  <c:v>1.1429999999999999E-2</c:v>
                </c:pt>
                <c:pt idx="3723">
                  <c:v>1.1429999999999999E-2</c:v>
                </c:pt>
                <c:pt idx="3724">
                  <c:v>1.1429999999999999E-2</c:v>
                </c:pt>
                <c:pt idx="3725">
                  <c:v>1.1429999999999999E-2</c:v>
                </c:pt>
                <c:pt idx="3726">
                  <c:v>1.1429999999999999E-2</c:v>
                </c:pt>
                <c:pt idx="3727">
                  <c:v>1.1429999999999999E-2</c:v>
                </c:pt>
                <c:pt idx="3728">
                  <c:v>1.1429999999999999E-2</c:v>
                </c:pt>
                <c:pt idx="3729">
                  <c:v>1.1429999999999999E-2</c:v>
                </c:pt>
                <c:pt idx="3730">
                  <c:v>1.1429999999999999E-2</c:v>
                </c:pt>
                <c:pt idx="3731">
                  <c:v>1.1429999999999999E-2</c:v>
                </c:pt>
                <c:pt idx="3732">
                  <c:v>1.1429999999999999E-2</c:v>
                </c:pt>
                <c:pt idx="3733">
                  <c:v>1.1429999999999999E-2</c:v>
                </c:pt>
                <c:pt idx="3734">
                  <c:v>1.1429999999999999E-2</c:v>
                </c:pt>
                <c:pt idx="3735">
                  <c:v>1.1429999999999999E-2</c:v>
                </c:pt>
                <c:pt idx="3736">
                  <c:v>1.1429999999999999E-2</c:v>
                </c:pt>
                <c:pt idx="3737">
                  <c:v>1.1429999999999999E-2</c:v>
                </c:pt>
                <c:pt idx="3738">
                  <c:v>1.1429999999999999E-2</c:v>
                </c:pt>
                <c:pt idx="3739">
                  <c:v>1.1429999999999999E-2</c:v>
                </c:pt>
                <c:pt idx="3740">
                  <c:v>1.1429999999999999E-2</c:v>
                </c:pt>
                <c:pt idx="3741">
                  <c:v>1.1429999999999999E-2</c:v>
                </c:pt>
                <c:pt idx="3742">
                  <c:v>1.1429999999999999E-2</c:v>
                </c:pt>
                <c:pt idx="3743">
                  <c:v>1.1429999999999999E-2</c:v>
                </c:pt>
                <c:pt idx="3744">
                  <c:v>1.1429999999999999E-2</c:v>
                </c:pt>
                <c:pt idx="3745">
                  <c:v>1.1429999999999999E-2</c:v>
                </c:pt>
                <c:pt idx="3746">
                  <c:v>1.1429999999999999E-2</c:v>
                </c:pt>
                <c:pt idx="3747">
                  <c:v>1.1429999999999999E-2</c:v>
                </c:pt>
                <c:pt idx="3748">
                  <c:v>1.1429999999999999E-2</c:v>
                </c:pt>
                <c:pt idx="3749">
                  <c:v>1.1429999999999999E-2</c:v>
                </c:pt>
                <c:pt idx="3750">
                  <c:v>1.1429999999999999E-2</c:v>
                </c:pt>
                <c:pt idx="3751">
                  <c:v>1.1429999999999999E-2</c:v>
                </c:pt>
                <c:pt idx="3752">
                  <c:v>1.1429999999999999E-2</c:v>
                </c:pt>
                <c:pt idx="3753">
                  <c:v>1.1429999999999999E-2</c:v>
                </c:pt>
                <c:pt idx="3754">
                  <c:v>1.1429999999999999E-2</c:v>
                </c:pt>
                <c:pt idx="3755">
                  <c:v>1.1429999999999999E-2</c:v>
                </c:pt>
                <c:pt idx="3756">
                  <c:v>1.1429999999999999E-2</c:v>
                </c:pt>
                <c:pt idx="3757">
                  <c:v>1.1429999999999999E-2</c:v>
                </c:pt>
                <c:pt idx="3758">
                  <c:v>1.1429999999999999E-2</c:v>
                </c:pt>
                <c:pt idx="3759">
                  <c:v>1.1429999999999999E-2</c:v>
                </c:pt>
                <c:pt idx="3760">
                  <c:v>1.1429999999999999E-2</c:v>
                </c:pt>
                <c:pt idx="3761">
                  <c:v>1.1429999999999999E-2</c:v>
                </c:pt>
                <c:pt idx="3762">
                  <c:v>1.1429999999999999E-2</c:v>
                </c:pt>
                <c:pt idx="3763">
                  <c:v>1.1429999999999999E-2</c:v>
                </c:pt>
                <c:pt idx="3764">
                  <c:v>1.1429999999999999E-2</c:v>
                </c:pt>
                <c:pt idx="3765">
                  <c:v>1.1429999999999999E-2</c:v>
                </c:pt>
                <c:pt idx="3766">
                  <c:v>1.1429999999999999E-2</c:v>
                </c:pt>
                <c:pt idx="3767">
                  <c:v>1.1429999999999999E-2</c:v>
                </c:pt>
                <c:pt idx="3768">
                  <c:v>1.1429999999999999E-2</c:v>
                </c:pt>
                <c:pt idx="3769">
                  <c:v>1.1429999999999999E-2</c:v>
                </c:pt>
                <c:pt idx="3770">
                  <c:v>1.1429999999999999E-2</c:v>
                </c:pt>
                <c:pt idx="3771">
                  <c:v>1.1429999999999999E-2</c:v>
                </c:pt>
                <c:pt idx="3772">
                  <c:v>1.1429999999999999E-2</c:v>
                </c:pt>
                <c:pt idx="3773">
                  <c:v>1.1429999999999999E-2</c:v>
                </c:pt>
                <c:pt idx="3774">
                  <c:v>1.1429999999999999E-2</c:v>
                </c:pt>
                <c:pt idx="3775">
                  <c:v>1.1429999999999999E-2</c:v>
                </c:pt>
                <c:pt idx="3776">
                  <c:v>1.1429999999999999E-2</c:v>
                </c:pt>
                <c:pt idx="3777">
                  <c:v>1.1429999999999999E-2</c:v>
                </c:pt>
                <c:pt idx="3778">
                  <c:v>1.1429999999999999E-2</c:v>
                </c:pt>
                <c:pt idx="3779">
                  <c:v>1.1429999999999999E-2</c:v>
                </c:pt>
                <c:pt idx="3780">
                  <c:v>1.1429999999999999E-2</c:v>
                </c:pt>
                <c:pt idx="3781">
                  <c:v>1.1429999999999999E-2</c:v>
                </c:pt>
                <c:pt idx="3782">
                  <c:v>1.1429999999999999E-2</c:v>
                </c:pt>
                <c:pt idx="3783">
                  <c:v>1.1429999999999999E-2</c:v>
                </c:pt>
                <c:pt idx="3784">
                  <c:v>3.3273999999999998E-2</c:v>
                </c:pt>
                <c:pt idx="3785">
                  <c:v>3.3273999999999998E-2</c:v>
                </c:pt>
                <c:pt idx="3786">
                  <c:v>3.3273999999999998E-2</c:v>
                </c:pt>
                <c:pt idx="3787">
                  <c:v>3.3273999999999998E-2</c:v>
                </c:pt>
                <c:pt idx="3788">
                  <c:v>3.3273999999999998E-2</c:v>
                </c:pt>
                <c:pt idx="3789">
                  <c:v>3.3273999999999998E-2</c:v>
                </c:pt>
                <c:pt idx="3790">
                  <c:v>3.3273999999999998E-2</c:v>
                </c:pt>
                <c:pt idx="3791">
                  <c:v>3.3273999999999998E-2</c:v>
                </c:pt>
                <c:pt idx="3792">
                  <c:v>3.3273999999999998E-2</c:v>
                </c:pt>
                <c:pt idx="3793">
                  <c:v>3.3273999999999998E-2</c:v>
                </c:pt>
                <c:pt idx="3794">
                  <c:v>3.3273999999999998E-2</c:v>
                </c:pt>
                <c:pt idx="3795">
                  <c:v>3.3273999999999998E-2</c:v>
                </c:pt>
                <c:pt idx="3796">
                  <c:v>3.3273999999999998E-2</c:v>
                </c:pt>
                <c:pt idx="3797">
                  <c:v>3.3273999999999998E-2</c:v>
                </c:pt>
                <c:pt idx="3798">
                  <c:v>3.3273999999999998E-2</c:v>
                </c:pt>
                <c:pt idx="3799">
                  <c:v>3.3273999999999998E-2</c:v>
                </c:pt>
                <c:pt idx="3800">
                  <c:v>3.3273999999999998E-2</c:v>
                </c:pt>
                <c:pt idx="3801">
                  <c:v>3.3273999999999998E-2</c:v>
                </c:pt>
                <c:pt idx="3802">
                  <c:v>3.3273999999999998E-2</c:v>
                </c:pt>
                <c:pt idx="3803">
                  <c:v>3.3273999999999998E-2</c:v>
                </c:pt>
                <c:pt idx="3804">
                  <c:v>3.3273999999999998E-2</c:v>
                </c:pt>
                <c:pt idx="3805">
                  <c:v>3.3273999999999998E-2</c:v>
                </c:pt>
                <c:pt idx="3806">
                  <c:v>3.3273999999999998E-2</c:v>
                </c:pt>
                <c:pt idx="3807">
                  <c:v>3.3273999999999998E-2</c:v>
                </c:pt>
                <c:pt idx="3808">
                  <c:v>3.3273999999999998E-2</c:v>
                </c:pt>
                <c:pt idx="3809">
                  <c:v>3.3273999999999998E-2</c:v>
                </c:pt>
                <c:pt idx="3810">
                  <c:v>3.3273999999999998E-2</c:v>
                </c:pt>
                <c:pt idx="3811">
                  <c:v>3.3273999999999998E-2</c:v>
                </c:pt>
                <c:pt idx="3812">
                  <c:v>3.3273999999999998E-2</c:v>
                </c:pt>
                <c:pt idx="3813">
                  <c:v>3.3273999999999998E-2</c:v>
                </c:pt>
                <c:pt idx="3814">
                  <c:v>3.3273999999999998E-2</c:v>
                </c:pt>
                <c:pt idx="3815">
                  <c:v>3.3273999999999998E-2</c:v>
                </c:pt>
                <c:pt idx="3816">
                  <c:v>3.3273999999999998E-2</c:v>
                </c:pt>
                <c:pt idx="3817">
                  <c:v>3.3273999999999998E-2</c:v>
                </c:pt>
                <c:pt idx="3818">
                  <c:v>3.3273999999999998E-2</c:v>
                </c:pt>
                <c:pt idx="3819">
                  <c:v>3.3273999999999998E-2</c:v>
                </c:pt>
                <c:pt idx="3820">
                  <c:v>3.3273999999999998E-2</c:v>
                </c:pt>
                <c:pt idx="3821">
                  <c:v>3.3273999999999998E-2</c:v>
                </c:pt>
                <c:pt idx="3822">
                  <c:v>3.3273999999999998E-2</c:v>
                </c:pt>
                <c:pt idx="3823">
                  <c:v>3.3273999999999998E-2</c:v>
                </c:pt>
                <c:pt idx="3824">
                  <c:v>3.3273999999999998E-2</c:v>
                </c:pt>
                <c:pt idx="3825">
                  <c:v>3.3273999999999998E-2</c:v>
                </c:pt>
                <c:pt idx="3826">
                  <c:v>3.3273999999999998E-2</c:v>
                </c:pt>
                <c:pt idx="3827">
                  <c:v>3.3273999999999998E-2</c:v>
                </c:pt>
                <c:pt idx="3828">
                  <c:v>3.3273999999999998E-2</c:v>
                </c:pt>
                <c:pt idx="3829">
                  <c:v>3.3273999999999998E-2</c:v>
                </c:pt>
                <c:pt idx="3830">
                  <c:v>3.3273999999999998E-2</c:v>
                </c:pt>
                <c:pt idx="3831">
                  <c:v>3.3273999999999998E-2</c:v>
                </c:pt>
                <c:pt idx="3832">
                  <c:v>3.3273999999999998E-2</c:v>
                </c:pt>
                <c:pt idx="3833">
                  <c:v>3.3273999999999998E-2</c:v>
                </c:pt>
                <c:pt idx="3834">
                  <c:v>3.3273999999999998E-2</c:v>
                </c:pt>
                <c:pt idx="3835">
                  <c:v>3.3273999999999998E-2</c:v>
                </c:pt>
                <c:pt idx="3836">
                  <c:v>3.3273999999999998E-2</c:v>
                </c:pt>
                <c:pt idx="3837">
                  <c:v>3.3273999999999998E-2</c:v>
                </c:pt>
                <c:pt idx="3838">
                  <c:v>1.7271999999999999E-2</c:v>
                </c:pt>
                <c:pt idx="3839">
                  <c:v>1.7271999999999999E-2</c:v>
                </c:pt>
                <c:pt idx="3840">
                  <c:v>1.7271999999999999E-2</c:v>
                </c:pt>
                <c:pt idx="3841">
                  <c:v>1.7271999999999999E-2</c:v>
                </c:pt>
                <c:pt idx="3842">
                  <c:v>1.7271999999999999E-2</c:v>
                </c:pt>
                <c:pt idx="3843">
                  <c:v>1.7271999999999999E-2</c:v>
                </c:pt>
                <c:pt idx="3844">
                  <c:v>1.7271999999999999E-2</c:v>
                </c:pt>
                <c:pt idx="3845">
                  <c:v>1.7271999999999999E-2</c:v>
                </c:pt>
                <c:pt idx="3846">
                  <c:v>1.2826999999999998E-2</c:v>
                </c:pt>
                <c:pt idx="3847">
                  <c:v>1.2826999999999998E-2</c:v>
                </c:pt>
                <c:pt idx="3848">
                  <c:v>1.2826999999999998E-2</c:v>
                </c:pt>
                <c:pt idx="3849">
                  <c:v>1.2826999999999998E-2</c:v>
                </c:pt>
                <c:pt idx="3850">
                  <c:v>1.2826999999999998E-2</c:v>
                </c:pt>
                <c:pt idx="3851">
                  <c:v>1.2826999999999998E-2</c:v>
                </c:pt>
                <c:pt idx="3852">
                  <c:v>1.2826999999999998E-2</c:v>
                </c:pt>
                <c:pt idx="3853">
                  <c:v>1.2826999999999998E-2</c:v>
                </c:pt>
                <c:pt idx="3854">
                  <c:v>1.2826999999999998E-2</c:v>
                </c:pt>
                <c:pt idx="3855">
                  <c:v>1.2826999999999998E-2</c:v>
                </c:pt>
                <c:pt idx="3856">
                  <c:v>1.2826999999999998E-2</c:v>
                </c:pt>
                <c:pt idx="3857">
                  <c:v>1.2826999999999998E-2</c:v>
                </c:pt>
                <c:pt idx="3858">
                  <c:v>1.2826999999999998E-2</c:v>
                </c:pt>
                <c:pt idx="3859">
                  <c:v>1.2826999999999998E-2</c:v>
                </c:pt>
                <c:pt idx="3860">
                  <c:v>1.2826999999999998E-2</c:v>
                </c:pt>
                <c:pt idx="3861">
                  <c:v>1.2826999999999998E-2</c:v>
                </c:pt>
                <c:pt idx="3862">
                  <c:v>1.2826999999999998E-2</c:v>
                </c:pt>
                <c:pt idx="3863">
                  <c:v>1.2826999999999998E-2</c:v>
                </c:pt>
                <c:pt idx="3864">
                  <c:v>1.2826999999999998E-2</c:v>
                </c:pt>
                <c:pt idx="3865">
                  <c:v>1.2826999999999998E-2</c:v>
                </c:pt>
                <c:pt idx="3866">
                  <c:v>1.2826999999999998E-2</c:v>
                </c:pt>
                <c:pt idx="3867">
                  <c:v>1.2826999999999998E-2</c:v>
                </c:pt>
                <c:pt idx="3868">
                  <c:v>1.2826999999999998E-2</c:v>
                </c:pt>
                <c:pt idx="3869">
                  <c:v>1.2826999999999998E-2</c:v>
                </c:pt>
                <c:pt idx="3870">
                  <c:v>1.2826999999999998E-2</c:v>
                </c:pt>
                <c:pt idx="3871">
                  <c:v>1.2826999999999998E-2</c:v>
                </c:pt>
                <c:pt idx="3872">
                  <c:v>1.2826999999999998E-2</c:v>
                </c:pt>
                <c:pt idx="3873">
                  <c:v>1.2826999999999998E-2</c:v>
                </c:pt>
                <c:pt idx="3874">
                  <c:v>1.2826999999999998E-2</c:v>
                </c:pt>
                <c:pt idx="3875">
                  <c:v>1.2826999999999998E-2</c:v>
                </c:pt>
                <c:pt idx="3876">
                  <c:v>1.2826999999999998E-2</c:v>
                </c:pt>
                <c:pt idx="3877">
                  <c:v>1.2826999999999998E-2</c:v>
                </c:pt>
                <c:pt idx="3878">
                  <c:v>1.2826999999999998E-2</c:v>
                </c:pt>
                <c:pt idx="3879">
                  <c:v>1.2826999999999998E-2</c:v>
                </c:pt>
              </c:numCache>
            </c:numRef>
          </c:xVal>
          <c:yVal>
            <c:numRef>
              <c:f>Sheet4!$AK$3:$AK$3882</c:f>
              <c:numCache>
                <c:formatCode>General</c:formatCode>
                <c:ptCount val="3880"/>
                <c:pt idx="0">
                  <c:v>1703294.9816401468</c:v>
                </c:pt>
                <c:pt idx="1">
                  <c:v>1618981.4245294624</c:v>
                </c:pt>
                <c:pt idx="2">
                  <c:v>2213243.688084221</c:v>
                </c:pt>
                <c:pt idx="3">
                  <c:v>2990247.2638832591</c:v>
                </c:pt>
                <c:pt idx="4">
                  <c:v>1827575.5446240336</c:v>
                </c:pt>
                <c:pt idx="5">
                  <c:v>2367441.9831223628</c:v>
                </c:pt>
                <c:pt idx="6">
                  <c:v>2011223.61868627</c:v>
                </c:pt>
                <c:pt idx="7">
                  <c:v>2737646.233693365</c:v>
                </c:pt>
                <c:pt idx="8">
                  <c:v>4165516.5837232172</c:v>
                </c:pt>
                <c:pt idx="9">
                  <c:v>3824785.4356306894</c:v>
                </c:pt>
                <c:pt idx="10">
                  <c:v>5309025.9740259741</c:v>
                </c:pt>
                <c:pt idx="11">
                  <c:v>4772131.9796954319</c:v>
                </c:pt>
                <c:pt idx="12">
                  <c:v>4022800.0501127536</c:v>
                </c:pt>
                <c:pt idx="13">
                  <c:v>4953108.9377352716</c:v>
                </c:pt>
                <c:pt idx="14">
                  <c:v>4969916.0381386084</c:v>
                </c:pt>
                <c:pt idx="15">
                  <c:v>4849803.4242232088</c:v>
                </c:pt>
                <c:pt idx="16">
                  <c:v>4402513.4710372696</c:v>
                </c:pt>
                <c:pt idx="17">
                  <c:v>4660685.1277154451</c:v>
                </c:pt>
                <c:pt idx="18">
                  <c:v>3832015.3890269548</c:v>
                </c:pt>
                <c:pt idx="19">
                  <c:v>4817679.5189246554</c:v>
                </c:pt>
                <c:pt idx="20">
                  <c:v>5175370.923426114</c:v>
                </c:pt>
                <c:pt idx="21">
                  <c:v>5644032.3886639681</c:v>
                </c:pt>
                <c:pt idx="22">
                  <c:v>4509212.7521145092</c:v>
                </c:pt>
                <c:pt idx="23">
                  <c:v>3989043.8366180332</c:v>
                </c:pt>
                <c:pt idx="24">
                  <c:v>4624000.8950548219</c:v>
                </c:pt>
                <c:pt idx="25">
                  <c:v>5025324.562921932</c:v>
                </c:pt>
                <c:pt idx="26">
                  <c:v>3615461.7868675995</c:v>
                </c:pt>
                <c:pt idx="27">
                  <c:v>5152582.31220032</c:v>
                </c:pt>
                <c:pt idx="28">
                  <c:v>4050627.2929074452</c:v>
                </c:pt>
                <c:pt idx="29">
                  <c:v>6956713.7231142074</c:v>
                </c:pt>
                <c:pt idx="30">
                  <c:v>4799646.1276895115</c:v>
                </c:pt>
                <c:pt idx="31">
                  <c:v>4728966.5099644559</c:v>
                </c:pt>
                <c:pt idx="32">
                  <c:v>1538950.5688505296</c:v>
                </c:pt>
                <c:pt idx="33">
                  <c:v>1286266.5503405018</c:v>
                </c:pt>
                <c:pt idx="34">
                  <c:v>3226255.9241706161</c:v>
                </c:pt>
                <c:pt idx="35">
                  <c:v>3275292.5939927306</c:v>
                </c:pt>
                <c:pt idx="36">
                  <c:v>455961.12311015121</c:v>
                </c:pt>
                <c:pt idx="37">
                  <c:v>484363.46310580766</c:v>
                </c:pt>
                <c:pt idx="38">
                  <c:v>467129.90936555894</c:v>
                </c:pt>
                <c:pt idx="39">
                  <c:v>472899.4082840237</c:v>
                </c:pt>
                <c:pt idx="40">
                  <c:v>121498.02797379032</c:v>
                </c:pt>
                <c:pt idx="41">
                  <c:v>458495.58437254105</c:v>
                </c:pt>
                <c:pt idx="42">
                  <c:v>479855.95057615708</c:v>
                </c:pt>
                <c:pt idx="43">
                  <c:v>38351.259808456685</c:v>
                </c:pt>
                <c:pt idx="44">
                  <c:v>467593.940256442</c:v>
                </c:pt>
                <c:pt idx="45">
                  <c:v>256883.21201054004</c:v>
                </c:pt>
                <c:pt idx="46">
                  <c:v>438791.54976087267</c:v>
                </c:pt>
                <c:pt idx="47">
                  <c:v>483296.70329670329</c:v>
                </c:pt>
                <c:pt idx="48">
                  <c:v>469531.91489361704</c:v>
                </c:pt>
                <c:pt idx="49">
                  <c:v>106228.46285797746</c:v>
                </c:pt>
                <c:pt idx="50">
                  <c:v>381158.81397434539</c:v>
                </c:pt>
                <c:pt idx="51">
                  <c:v>293444.33409219177</c:v>
                </c:pt>
                <c:pt idx="52">
                  <c:v>96374.510441845079</c:v>
                </c:pt>
                <c:pt idx="53">
                  <c:v>27801.455818965518</c:v>
                </c:pt>
                <c:pt idx="54">
                  <c:v>54431.166458333333</c:v>
                </c:pt>
                <c:pt idx="55">
                  <c:v>989074.88986784138</c:v>
                </c:pt>
                <c:pt idx="56">
                  <c:v>467540.46822742478</c:v>
                </c:pt>
                <c:pt idx="57">
                  <c:v>470291.77862312179</c:v>
                </c:pt>
                <c:pt idx="58">
                  <c:v>426031.25784486078</c:v>
                </c:pt>
                <c:pt idx="59">
                  <c:v>435961.8462868749</c:v>
                </c:pt>
                <c:pt idx="60">
                  <c:v>434745.76271186443</c:v>
                </c:pt>
                <c:pt idx="61">
                  <c:v>459310.3448275862</c:v>
                </c:pt>
                <c:pt idx="62">
                  <c:v>471281.58844765346</c:v>
                </c:pt>
                <c:pt idx="63">
                  <c:v>449027.74065369996</c:v>
                </c:pt>
                <c:pt idx="64">
                  <c:v>478032.78688524588</c:v>
                </c:pt>
                <c:pt idx="65">
                  <c:v>474272.07637231506</c:v>
                </c:pt>
                <c:pt idx="66">
                  <c:v>115920.51855193533</c:v>
                </c:pt>
                <c:pt idx="67">
                  <c:v>483660.47745358088</c:v>
                </c:pt>
                <c:pt idx="68">
                  <c:v>464536.51685393258</c:v>
                </c:pt>
                <c:pt idx="69">
                  <c:v>487390.39665970771</c:v>
                </c:pt>
                <c:pt idx="70">
                  <c:v>458957.07328392094</c:v>
                </c:pt>
                <c:pt idx="71">
                  <c:v>464591.78661669482</c:v>
                </c:pt>
                <c:pt idx="72">
                  <c:v>458501.07192900183</c:v>
                </c:pt>
                <c:pt idx="73">
                  <c:v>478693.8775793651</c:v>
                </c:pt>
                <c:pt idx="74">
                  <c:v>491427.13127597293</c:v>
                </c:pt>
                <c:pt idx="75">
                  <c:v>473598.6892493557</c:v>
                </c:pt>
                <c:pt idx="76">
                  <c:v>437078.86895143386</c:v>
                </c:pt>
                <c:pt idx="77">
                  <c:v>448163.26530612243</c:v>
                </c:pt>
                <c:pt idx="78">
                  <c:v>469588.23529411765</c:v>
                </c:pt>
                <c:pt idx="79">
                  <c:v>15472.717479443188</c:v>
                </c:pt>
                <c:pt idx="80">
                  <c:v>462605.19639849971</c:v>
                </c:pt>
                <c:pt idx="81">
                  <c:v>478118.71508379886</c:v>
                </c:pt>
                <c:pt idx="82">
                  <c:v>22868.236769624811</c:v>
                </c:pt>
                <c:pt idx="83">
                  <c:v>361222.33815508912</c:v>
                </c:pt>
                <c:pt idx="84">
                  <c:v>452049.68944099377</c:v>
                </c:pt>
                <c:pt idx="85">
                  <c:v>459130.89610845037</c:v>
                </c:pt>
                <c:pt idx="86">
                  <c:v>451781.99298506381</c:v>
                </c:pt>
                <c:pt idx="87">
                  <c:v>479757.35053755232</c:v>
                </c:pt>
                <c:pt idx="88">
                  <c:v>387190.5683331918</c:v>
                </c:pt>
                <c:pt idx="89">
                  <c:v>468420.61248456186</c:v>
                </c:pt>
                <c:pt idx="90">
                  <c:v>456788.73427839339</c:v>
                </c:pt>
                <c:pt idx="91">
                  <c:v>467574.93188010901</c:v>
                </c:pt>
                <c:pt idx="92">
                  <c:v>540000</c:v>
                </c:pt>
                <c:pt idx="93">
                  <c:v>396219.41102325398</c:v>
                </c:pt>
                <c:pt idx="94">
                  <c:v>532653.06122448982</c:v>
                </c:pt>
                <c:pt idx="95">
                  <c:v>467336.5213086821</c:v>
                </c:pt>
                <c:pt idx="96">
                  <c:v>472606.24856733216</c:v>
                </c:pt>
                <c:pt idx="97">
                  <c:v>1671869.5870179597</c:v>
                </c:pt>
                <c:pt idx="98">
                  <c:v>664004.37996167538</c:v>
                </c:pt>
                <c:pt idx="99">
                  <c:v>1126492.5641130062</c:v>
                </c:pt>
                <c:pt idx="100">
                  <c:v>1210818.295813892</c:v>
                </c:pt>
                <c:pt idx="101">
                  <c:v>529030.47091412742</c:v>
                </c:pt>
                <c:pt idx="102">
                  <c:v>617078.79165369039</c:v>
                </c:pt>
                <c:pt idx="103">
                  <c:v>462056.338028169</c:v>
                </c:pt>
                <c:pt idx="104">
                  <c:v>408686.34686346864</c:v>
                </c:pt>
                <c:pt idx="105">
                  <c:v>550833.33333333337</c:v>
                </c:pt>
                <c:pt idx="106">
                  <c:v>1128026.4608599779</c:v>
                </c:pt>
                <c:pt idx="107">
                  <c:v>492688.95348837209</c:v>
                </c:pt>
                <c:pt idx="108">
                  <c:v>485610.88871096878</c:v>
                </c:pt>
                <c:pt idx="109">
                  <c:v>582510.27505532722</c:v>
                </c:pt>
                <c:pt idx="110">
                  <c:v>681366.45962732914</c:v>
                </c:pt>
                <c:pt idx="111">
                  <c:v>493308.07344797434</c:v>
                </c:pt>
                <c:pt idx="112">
                  <c:v>392228.98903775885</c:v>
                </c:pt>
                <c:pt idx="113">
                  <c:v>534637.91968400264</c:v>
                </c:pt>
                <c:pt idx="114">
                  <c:v>417754.01069518714</c:v>
                </c:pt>
                <c:pt idx="115">
                  <c:v>540775.86206896557</c:v>
                </c:pt>
                <c:pt idx="116">
                  <c:v>508125</c:v>
                </c:pt>
                <c:pt idx="117">
                  <c:v>607793.47826086951</c:v>
                </c:pt>
                <c:pt idx="118">
                  <c:v>604928.57142857148</c:v>
                </c:pt>
                <c:pt idx="119">
                  <c:v>575426.91751085385</c:v>
                </c:pt>
                <c:pt idx="120">
                  <c:v>452893.13640312769</c:v>
                </c:pt>
                <c:pt idx="121">
                  <c:v>464198.72681981733</c:v>
                </c:pt>
                <c:pt idx="122">
                  <c:v>451269.17920452851</c:v>
                </c:pt>
                <c:pt idx="123">
                  <c:v>462910.91593475535</c:v>
                </c:pt>
                <c:pt idx="124">
                  <c:v>533657.14285714284</c:v>
                </c:pt>
                <c:pt idx="125">
                  <c:v>573482.27294803306</c:v>
                </c:pt>
                <c:pt idx="126">
                  <c:v>419569.98857566045</c:v>
                </c:pt>
                <c:pt idx="127">
                  <c:v>446538.46153846156</c:v>
                </c:pt>
                <c:pt idx="128">
                  <c:v>477419.31127616478</c:v>
                </c:pt>
                <c:pt idx="129">
                  <c:v>504915.38572044246</c:v>
                </c:pt>
                <c:pt idx="130">
                  <c:v>672497.64373232797</c:v>
                </c:pt>
                <c:pt idx="131">
                  <c:v>752463.67656348704</c:v>
                </c:pt>
                <c:pt idx="132">
                  <c:v>436808.66425992781</c:v>
                </c:pt>
                <c:pt idx="133">
                  <c:v>407975.95190380764</c:v>
                </c:pt>
                <c:pt idx="134">
                  <c:v>465240.87591240875</c:v>
                </c:pt>
                <c:pt idx="135">
                  <c:v>465740.73220121313</c:v>
                </c:pt>
                <c:pt idx="136">
                  <c:v>516858.72462579457</c:v>
                </c:pt>
                <c:pt idx="137">
                  <c:v>463857.53424657532</c:v>
                </c:pt>
                <c:pt idx="138">
                  <c:v>452736.48648648651</c:v>
                </c:pt>
                <c:pt idx="139">
                  <c:v>471529.57812868251</c:v>
                </c:pt>
                <c:pt idx="140">
                  <c:v>1077991.6317991631</c:v>
                </c:pt>
                <c:pt idx="141">
                  <c:v>491674.87684729067</c:v>
                </c:pt>
                <c:pt idx="142">
                  <c:v>475343.68070953438</c:v>
                </c:pt>
                <c:pt idx="143">
                  <c:v>468214.28571428574</c:v>
                </c:pt>
                <c:pt idx="144">
                  <c:v>502067.31571627263</c:v>
                </c:pt>
                <c:pt idx="145">
                  <c:v>616580.5168986083</c:v>
                </c:pt>
                <c:pt idx="146">
                  <c:v>481885.94521778176</c:v>
                </c:pt>
                <c:pt idx="147">
                  <c:v>449558.70967741933</c:v>
                </c:pt>
                <c:pt idx="148">
                  <c:v>708357.05045278138</c:v>
                </c:pt>
                <c:pt idx="149">
                  <c:v>536727.27272727271</c:v>
                </c:pt>
                <c:pt idx="150">
                  <c:v>483451.32743362832</c:v>
                </c:pt>
                <c:pt idx="151">
                  <c:v>1019673.3212341198</c:v>
                </c:pt>
                <c:pt idx="152">
                  <c:v>882409.9926524614</c:v>
                </c:pt>
                <c:pt idx="153">
                  <c:v>475619.72214655409</c:v>
                </c:pt>
                <c:pt idx="154">
                  <c:v>872891.56626506022</c:v>
                </c:pt>
                <c:pt idx="155">
                  <c:v>489394.08628211345</c:v>
                </c:pt>
                <c:pt idx="156">
                  <c:v>422850.35629453679</c:v>
                </c:pt>
                <c:pt idx="157">
                  <c:v>689080.45977011498</c:v>
                </c:pt>
                <c:pt idx="158">
                  <c:v>722734.17721518991</c:v>
                </c:pt>
                <c:pt idx="159">
                  <c:v>509912.24404513161</c:v>
                </c:pt>
                <c:pt idx="160">
                  <c:v>1300143.8848920863</c:v>
                </c:pt>
                <c:pt idx="161">
                  <c:v>423878.20272891171</c:v>
                </c:pt>
                <c:pt idx="162">
                  <c:v>484158.41584158415</c:v>
                </c:pt>
                <c:pt idx="163">
                  <c:v>477899.15966386552</c:v>
                </c:pt>
                <c:pt idx="164">
                  <c:v>814200</c:v>
                </c:pt>
                <c:pt idx="165">
                  <c:v>448857.421875</c:v>
                </c:pt>
                <c:pt idx="166">
                  <c:v>964793.19309855823</c:v>
                </c:pt>
                <c:pt idx="167">
                  <c:v>479053.59877488512</c:v>
                </c:pt>
                <c:pt idx="168">
                  <c:v>446533.82451440056</c:v>
                </c:pt>
                <c:pt idx="169">
                  <c:v>632654.8672566372</c:v>
                </c:pt>
                <c:pt idx="170">
                  <c:v>838082.42220353242</c:v>
                </c:pt>
                <c:pt idx="171">
                  <c:v>526974.92163009406</c:v>
                </c:pt>
                <c:pt idx="172">
                  <c:v>678678.10292633704</c:v>
                </c:pt>
                <c:pt idx="173">
                  <c:v>512709.08158029761</c:v>
                </c:pt>
                <c:pt idx="174">
                  <c:v>487586.93361433089</c:v>
                </c:pt>
                <c:pt idx="175">
                  <c:v>404053.47293633729</c:v>
                </c:pt>
                <c:pt idx="176">
                  <c:v>562509.09580919018</c:v>
                </c:pt>
                <c:pt idx="177">
                  <c:v>592184.87394957978</c:v>
                </c:pt>
                <c:pt idx="178">
                  <c:v>510787.99249530956</c:v>
                </c:pt>
                <c:pt idx="179">
                  <c:v>525060</c:v>
                </c:pt>
                <c:pt idx="180">
                  <c:v>466962.96296296298</c:v>
                </c:pt>
                <c:pt idx="181">
                  <c:v>1147775.3779697623</c:v>
                </c:pt>
                <c:pt idx="182">
                  <c:v>1227370.9483793518</c:v>
                </c:pt>
                <c:pt idx="183">
                  <c:v>544705.8823529412</c:v>
                </c:pt>
                <c:pt idx="184">
                  <c:v>513650.8728179551</c:v>
                </c:pt>
                <c:pt idx="185">
                  <c:v>586742.5968109339</c:v>
                </c:pt>
                <c:pt idx="186">
                  <c:v>562222.22222222225</c:v>
                </c:pt>
                <c:pt idx="187">
                  <c:v>378077.47489239596</c:v>
                </c:pt>
                <c:pt idx="188">
                  <c:v>2633333.3333333335</c:v>
                </c:pt>
                <c:pt idx="189">
                  <c:v>647110.63372717507</c:v>
                </c:pt>
                <c:pt idx="190">
                  <c:v>499962.61682242993</c:v>
                </c:pt>
                <c:pt idx="191">
                  <c:v>898977.27272727271</c:v>
                </c:pt>
                <c:pt idx="192">
                  <c:v>757575.08342602896</c:v>
                </c:pt>
                <c:pt idx="193">
                  <c:v>751764.70588235289</c:v>
                </c:pt>
                <c:pt idx="194">
                  <c:v>1063532.4015247775</c:v>
                </c:pt>
                <c:pt idx="195">
                  <c:v>525877.37843551801</c:v>
                </c:pt>
                <c:pt idx="196">
                  <c:v>947707.31707317068</c:v>
                </c:pt>
                <c:pt idx="197">
                  <c:v>1263302.7522935779</c:v>
                </c:pt>
                <c:pt idx="198">
                  <c:v>1980803.5714285714</c:v>
                </c:pt>
                <c:pt idx="199">
                  <c:v>793798.8468930173</c:v>
                </c:pt>
                <c:pt idx="200">
                  <c:v>639902.91262135922</c:v>
                </c:pt>
                <c:pt idx="201">
                  <c:v>793504.04312668461</c:v>
                </c:pt>
                <c:pt idx="202">
                  <c:v>1268880.7674737324</c:v>
                </c:pt>
                <c:pt idx="203">
                  <c:v>1067448.7284659557</c:v>
                </c:pt>
                <c:pt idx="204">
                  <c:v>653082.3529411765</c:v>
                </c:pt>
                <c:pt idx="205">
                  <c:v>960376.17554858932</c:v>
                </c:pt>
                <c:pt idx="206">
                  <c:v>723661.01694915257</c:v>
                </c:pt>
                <c:pt idx="207">
                  <c:v>1037500</c:v>
                </c:pt>
                <c:pt idx="208">
                  <c:v>492217.03617269546</c:v>
                </c:pt>
                <c:pt idx="209">
                  <c:v>1375265.2005174644</c:v>
                </c:pt>
                <c:pt idx="210">
                  <c:v>475714.28571428574</c:v>
                </c:pt>
                <c:pt idx="211">
                  <c:v>563473.55769230775</c:v>
                </c:pt>
                <c:pt idx="212">
                  <c:v>508888.35843107325</c:v>
                </c:pt>
                <c:pt idx="213">
                  <c:v>509109.41086457536</c:v>
                </c:pt>
                <c:pt idx="214">
                  <c:v>524138.85180240322</c:v>
                </c:pt>
                <c:pt idx="215">
                  <c:v>977559.39524838014</c:v>
                </c:pt>
                <c:pt idx="216">
                  <c:v>1001314.2857142857</c:v>
                </c:pt>
                <c:pt idx="217">
                  <c:v>577752.80898876407</c:v>
                </c:pt>
                <c:pt idx="218">
                  <c:v>945428.57142857148</c:v>
                </c:pt>
                <c:pt idx="219">
                  <c:v>1253416.7468719922</c:v>
                </c:pt>
                <c:pt idx="220">
                  <c:v>557466.00741656369</c:v>
                </c:pt>
                <c:pt idx="221">
                  <c:v>738336.79833679833</c:v>
                </c:pt>
                <c:pt idx="222">
                  <c:v>945866.72570290021</c:v>
                </c:pt>
                <c:pt idx="223">
                  <c:v>3864666.6666666665</c:v>
                </c:pt>
                <c:pt idx="224">
                  <c:v>837931.03448275861</c:v>
                </c:pt>
                <c:pt idx="225">
                  <c:v>582313.92778187175</c:v>
                </c:pt>
                <c:pt idx="226">
                  <c:v>794293.80530973454</c:v>
                </c:pt>
                <c:pt idx="227">
                  <c:v>898115.18324607331</c:v>
                </c:pt>
                <c:pt idx="228">
                  <c:v>910308.37004405283</c:v>
                </c:pt>
                <c:pt idx="229">
                  <c:v>741386.1386138614</c:v>
                </c:pt>
                <c:pt idx="230">
                  <c:v>1414084.5070422536</c:v>
                </c:pt>
                <c:pt idx="231">
                  <c:v>1648990.3846153845</c:v>
                </c:pt>
                <c:pt idx="232">
                  <c:v>2993592.2330097086</c:v>
                </c:pt>
                <c:pt idx="233">
                  <c:v>1276578.9473684211</c:v>
                </c:pt>
                <c:pt idx="234">
                  <c:v>1109831.4606741574</c:v>
                </c:pt>
                <c:pt idx="235">
                  <c:v>844842.2330097087</c:v>
                </c:pt>
                <c:pt idx="236">
                  <c:v>1336823.4250221828</c:v>
                </c:pt>
                <c:pt idx="237">
                  <c:v>1669230.7692307692</c:v>
                </c:pt>
                <c:pt idx="238">
                  <c:v>1428316.8316831684</c:v>
                </c:pt>
                <c:pt idx="239">
                  <c:v>1743157.894736842</c:v>
                </c:pt>
                <c:pt idx="240">
                  <c:v>1204374.0095087164</c:v>
                </c:pt>
                <c:pt idx="241">
                  <c:v>1741675.9776536312</c:v>
                </c:pt>
                <c:pt idx="242">
                  <c:v>441818.18181818182</c:v>
                </c:pt>
                <c:pt idx="243">
                  <c:v>495272.72727272729</c:v>
                </c:pt>
                <c:pt idx="244">
                  <c:v>493988.76404494385</c:v>
                </c:pt>
                <c:pt idx="245">
                  <c:v>960000</c:v>
                </c:pt>
                <c:pt idx="246">
                  <c:v>909418.60465116275</c:v>
                </c:pt>
                <c:pt idx="247">
                  <c:v>727510.79136690649</c:v>
                </c:pt>
                <c:pt idx="248">
                  <c:v>813773.98720682308</c:v>
                </c:pt>
                <c:pt idx="249">
                  <c:v>717464.78873239434</c:v>
                </c:pt>
                <c:pt idx="250">
                  <c:v>797202.55368543242</c:v>
                </c:pt>
                <c:pt idx="251">
                  <c:v>1218032.7868852459</c:v>
                </c:pt>
                <c:pt idx="252">
                  <c:v>2496754.9668874172</c:v>
                </c:pt>
                <c:pt idx="253">
                  <c:v>1074290.0302114803</c:v>
                </c:pt>
                <c:pt idx="254">
                  <c:v>508438.35616438359</c:v>
                </c:pt>
                <c:pt idx="255">
                  <c:v>654989.15401301521</c:v>
                </c:pt>
                <c:pt idx="256">
                  <c:v>1174358.9743589743</c:v>
                </c:pt>
                <c:pt idx="257">
                  <c:v>1668000</c:v>
                </c:pt>
                <c:pt idx="258">
                  <c:v>854957.98319327726</c:v>
                </c:pt>
                <c:pt idx="259">
                  <c:v>696292.68292682932</c:v>
                </c:pt>
                <c:pt idx="260">
                  <c:v>795352.22672064777</c:v>
                </c:pt>
                <c:pt idx="261">
                  <c:v>1126601.9417475727</c:v>
                </c:pt>
                <c:pt idx="262">
                  <c:v>709312.5</c:v>
                </c:pt>
                <c:pt idx="263">
                  <c:v>756459.20387068402</c:v>
                </c:pt>
                <c:pt idx="264">
                  <c:v>971735.94132029335</c:v>
                </c:pt>
                <c:pt idx="265">
                  <c:v>745231.98420533072</c:v>
                </c:pt>
                <c:pt idx="266">
                  <c:v>534854.67211145803</c:v>
                </c:pt>
                <c:pt idx="267">
                  <c:v>771898.98989898991</c:v>
                </c:pt>
                <c:pt idx="268">
                  <c:v>1019113.3004926108</c:v>
                </c:pt>
                <c:pt idx="269">
                  <c:v>1205485.7142857143</c:v>
                </c:pt>
                <c:pt idx="270">
                  <c:v>563486.7352463454</c:v>
                </c:pt>
                <c:pt idx="271">
                  <c:v>554148.17542694532</c:v>
                </c:pt>
                <c:pt idx="272">
                  <c:v>797005.34759358293</c:v>
                </c:pt>
                <c:pt idx="273">
                  <c:v>754450.8196721311</c:v>
                </c:pt>
                <c:pt idx="274">
                  <c:v>621848.12442817935</c:v>
                </c:pt>
                <c:pt idx="275">
                  <c:v>1497223.3400402414</c:v>
                </c:pt>
                <c:pt idx="276">
                  <c:v>1448033.7756332932</c:v>
                </c:pt>
                <c:pt idx="277">
                  <c:v>2698666.6666666665</c:v>
                </c:pt>
                <c:pt idx="278">
                  <c:v>1667394.9037737877</c:v>
                </c:pt>
                <c:pt idx="279">
                  <c:v>1123888.888888889</c:v>
                </c:pt>
                <c:pt idx="280">
                  <c:v>1827076.4872521246</c:v>
                </c:pt>
                <c:pt idx="281">
                  <c:v>2281983.47107438</c:v>
                </c:pt>
                <c:pt idx="282">
                  <c:v>1359865.2786282916</c:v>
                </c:pt>
                <c:pt idx="283">
                  <c:v>942475.01921598765</c:v>
                </c:pt>
                <c:pt idx="284">
                  <c:v>758012.4223602484</c:v>
                </c:pt>
                <c:pt idx="285">
                  <c:v>1663273.6572890026</c:v>
                </c:pt>
                <c:pt idx="286">
                  <c:v>582794.65370595385</c:v>
                </c:pt>
                <c:pt idx="287">
                  <c:v>853043.47826086951</c:v>
                </c:pt>
                <c:pt idx="288">
                  <c:v>791743.26465927099</c:v>
                </c:pt>
                <c:pt idx="289">
                  <c:v>631862.06896551722</c:v>
                </c:pt>
                <c:pt idx="290">
                  <c:v>1484560.9756097561</c:v>
                </c:pt>
                <c:pt idx="291">
                  <c:v>992459.01639344264</c:v>
                </c:pt>
                <c:pt idx="292">
                  <c:v>653606.55737704923</c:v>
                </c:pt>
                <c:pt idx="293">
                  <c:v>464961.63682864449</c:v>
                </c:pt>
                <c:pt idx="294">
                  <c:v>484344.7612944569</c:v>
                </c:pt>
                <c:pt idx="295">
                  <c:v>1574786.7298578199</c:v>
                </c:pt>
                <c:pt idx="296">
                  <c:v>2085704.6979865772</c:v>
                </c:pt>
                <c:pt idx="297">
                  <c:v>1422849.979105725</c:v>
                </c:pt>
                <c:pt idx="298">
                  <c:v>1081258.1547064306</c:v>
                </c:pt>
                <c:pt idx="299">
                  <c:v>1095539.5683453237</c:v>
                </c:pt>
                <c:pt idx="300">
                  <c:v>1977736.9439071566</c:v>
                </c:pt>
                <c:pt idx="301">
                  <c:v>2557980.8754619225</c:v>
                </c:pt>
                <c:pt idx="302">
                  <c:v>2678583.7793330587</c:v>
                </c:pt>
                <c:pt idx="303">
                  <c:v>7344583.5209365152</c:v>
                </c:pt>
                <c:pt idx="304">
                  <c:v>2648402.9977652202</c:v>
                </c:pt>
                <c:pt idx="305">
                  <c:v>2728182.8571428573</c:v>
                </c:pt>
                <c:pt idx="306">
                  <c:v>6355715.2891594479</c:v>
                </c:pt>
                <c:pt idx="307">
                  <c:v>438480</c:v>
                </c:pt>
                <c:pt idx="308">
                  <c:v>469858.24345146382</c:v>
                </c:pt>
                <c:pt idx="309">
                  <c:v>427701.49253731343</c:v>
                </c:pt>
                <c:pt idx="310">
                  <c:v>504301.67597765365</c:v>
                </c:pt>
                <c:pt idx="311">
                  <c:v>489798.38709677418</c:v>
                </c:pt>
                <c:pt idx="312">
                  <c:v>505501.69109357387</c:v>
                </c:pt>
                <c:pt idx="313">
                  <c:v>503764.52013082214</c:v>
                </c:pt>
                <c:pt idx="314">
                  <c:v>464797.23502304149</c:v>
                </c:pt>
                <c:pt idx="315">
                  <c:v>489448.8038277512</c:v>
                </c:pt>
                <c:pt idx="316">
                  <c:v>482880</c:v>
                </c:pt>
                <c:pt idx="317">
                  <c:v>450283.91167192429</c:v>
                </c:pt>
                <c:pt idx="318">
                  <c:v>473374.05326166627</c:v>
                </c:pt>
                <c:pt idx="319">
                  <c:v>550962.67190569744</c:v>
                </c:pt>
                <c:pt idx="320">
                  <c:v>442081.93418401614</c:v>
                </c:pt>
                <c:pt idx="321">
                  <c:v>471120.28301886795</c:v>
                </c:pt>
                <c:pt idx="322">
                  <c:v>444783.89844024112</c:v>
                </c:pt>
                <c:pt idx="323">
                  <c:v>460145.95736508549</c:v>
                </c:pt>
                <c:pt idx="324">
                  <c:v>682445.23677999293</c:v>
                </c:pt>
                <c:pt idx="325">
                  <c:v>649897.38805970154</c:v>
                </c:pt>
                <c:pt idx="326">
                  <c:v>450000</c:v>
                </c:pt>
                <c:pt idx="327">
                  <c:v>613518.58051556745</c:v>
                </c:pt>
                <c:pt idx="328">
                  <c:v>455657.14285714284</c:v>
                </c:pt>
                <c:pt idx="329">
                  <c:v>448745.64459930314</c:v>
                </c:pt>
                <c:pt idx="330">
                  <c:v>496753.24675324676</c:v>
                </c:pt>
                <c:pt idx="331">
                  <c:v>833289.09952606633</c:v>
                </c:pt>
                <c:pt idx="332">
                  <c:v>3782978.9621318374</c:v>
                </c:pt>
                <c:pt idx="333">
                  <c:v>3923733.4743521945</c:v>
                </c:pt>
                <c:pt idx="334">
                  <c:v>2608272.8886634544</c:v>
                </c:pt>
                <c:pt idx="335">
                  <c:v>4300569.7151424289</c:v>
                </c:pt>
                <c:pt idx="336">
                  <c:v>4931225.6923983498</c:v>
                </c:pt>
                <c:pt idx="337">
                  <c:v>7213071.8954248363</c:v>
                </c:pt>
                <c:pt idx="338">
                  <c:v>5301425.7041546796</c:v>
                </c:pt>
                <c:pt idx="339">
                  <c:v>4345333.9906334728</c:v>
                </c:pt>
                <c:pt idx="340">
                  <c:v>3434079.2649239628</c:v>
                </c:pt>
                <c:pt idx="341">
                  <c:v>4807453.7391038388</c:v>
                </c:pt>
                <c:pt idx="342">
                  <c:v>6462933.8103756709</c:v>
                </c:pt>
                <c:pt idx="343">
                  <c:v>4051199.1750147319</c:v>
                </c:pt>
                <c:pt idx="344">
                  <c:v>523880.59701492538</c:v>
                </c:pt>
                <c:pt idx="345">
                  <c:v>542692.75028768694</c:v>
                </c:pt>
                <c:pt idx="346">
                  <c:v>1241877.1331058021</c:v>
                </c:pt>
                <c:pt idx="347">
                  <c:v>573038.91802373726</c:v>
                </c:pt>
                <c:pt idx="348">
                  <c:v>416318.34750911302</c:v>
                </c:pt>
                <c:pt idx="349">
                  <c:v>524073.03370786516</c:v>
                </c:pt>
                <c:pt idx="350">
                  <c:v>670721.31147540989</c:v>
                </c:pt>
                <c:pt idx="351">
                  <c:v>588443.87755102036</c:v>
                </c:pt>
                <c:pt idx="352">
                  <c:v>517084.10351201479</c:v>
                </c:pt>
                <c:pt idx="353">
                  <c:v>1320772.2772277228</c:v>
                </c:pt>
                <c:pt idx="354">
                  <c:v>500404.75142982841</c:v>
                </c:pt>
                <c:pt idx="355">
                  <c:v>1559169.3811074919</c:v>
                </c:pt>
                <c:pt idx="356">
                  <c:v>458124.26729191089</c:v>
                </c:pt>
                <c:pt idx="357">
                  <c:v>848307.69230769225</c:v>
                </c:pt>
                <c:pt idx="358">
                  <c:v>1797967.7419354839</c:v>
                </c:pt>
                <c:pt idx="359">
                  <c:v>980394.43155452434</c:v>
                </c:pt>
                <c:pt idx="360">
                  <c:v>1377494.9083503054</c:v>
                </c:pt>
                <c:pt idx="361">
                  <c:v>1297687.2134488029</c:v>
                </c:pt>
                <c:pt idx="362">
                  <c:v>716877.77329568379</c:v>
                </c:pt>
                <c:pt idx="363">
                  <c:v>888367.3469387755</c:v>
                </c:pt>
                <c:pt idx="364">
                  <c:v>2225217.3913043477</c:v>
                </c:pt>
                <c:pt idx="365">
                  <c:v>1094104.3285238624</c:v>
                </c:pt>
                <c:pt idx="366">
                  <c:v>858724.13793103443</c:v>
                </c:pt>
                <c:pt idx="367">
                  <c:v>1022637.3626373627</c:v>
                </c:pt>
                <c:pt idx="368">
                  <c:v>927060.40268456377</c:v>
                </c:pt>
                <c:pt idx="369">
                  <c:v>1133254.4378698224</c:v>
                </c:pt>
                <c:pt idx="370">
                  <c:v>858991.30434782605</c:v>
                </c:pt>
                <c:pt idx="371">
                  <c:v>1640446.7680608365</c:v>
                </c:pt>
                <c:pt idx="372">
                  <c:v>1123233.4710743802</c:v>
                </c:pt>
                <c:pt idx="373">
                  <c:v>727586.20689655177</c:v>
                </c:pt>
                <c:pt idx="374">
                  <c:v>1743257.0307390452</c:v>
                </c:pt>
                <c:pt idx="375">
                  <c:v>883016.17223930941</c:v>
                </c:pt>
                <c:pt idx="376">
                  <c:v>4304031.7478912836</c:v>
                </c:pt>
                <c:pt idx="377">
                  <c:v>4365036.8464147849</c:v>
                </c:pt>
                <c:pt idx="378">
                  <c:v>5577774.7901364118</c:v>
                </c:pt>
                <c:pt idx="379">
                  <c:v>3846068.6952794953</c:v>
                </c:pt>
                <c:pt idx="380">
                  <c:v>2519036.3288718928</c:v>
                </c:pt>
                <c:pt idx="381">
                  <c:v>3080793.4990439769</c:v>
                </c:pt>
                <c:pt idx="382">
                  <c:v>6421813.2041697381</c:v>
                </c:pt>
                <c:pt idx="383">
                  <c:v>6077036.3219500426</c:v>
                </c:pt>
                <c:pt idx="384">
                  <c:v>3469167.8335667131</c:v>
                </c:pt>
                <c:pt idx="385">
                  <c:v>3580397.6810966027</c:v>
                </c:pt>
                <c:pt idx="386">
                  <c:v>3930539.3339768341</c:v>
                </c:pt>
                <c:pt idx="387">
                  <c:v>3726385.166890908</c:v>
                </c:pt>
                <c:pt idx="388">
                  <c:v>339020.45335410361</c:v>
                </c:pt>
                <c:pt idx="389">
                  <c:v>78562.610145387589</c:v>
                </c:pt>
                <c:pt idx="390">
                  <c:v>469941.69096209912</c:v>
                </c:pt>
                <c:pt idx="391">
                  <c:v>498401.16279069765</c:v>
                </c:pt>
                <c:pt idx="392">
                  <c:v>48411.12009079392</c:v>
                </c:pt>
                <c:pt idx="393">
                  <c:v>116020.04279293053</c:v>
                </c:pt>
                <c:pt idx="394">
                  <c:v>473592.23300970875</c:v>
                </c:pt>
                <c:pt idx="395">
                  <c:v>18145.52745462205</c:v>
                </c:pt>
                <c:pt idx="396">
                  <c:v>260740.43570337034</c:v>
                </c:pt>
                <c:pt idx="397">
                  <c:v>439127.51677852351</c:v>
                </c:pt>
                <c:pt idx="398">
                  <c:v>474310.06925945659</c:v>
                </c:pt>
                <c:pt idx="399">
                  <c:v>198808.90019822761</c:v>
                </c:pt>
                <c:pt idx="400">
                  <c:v>488100.174143793</c:v>
                </c:pt>
                <c:pt idx="401">
                  <c:v>130693.38413853857</c:v>
                </c:pt>
                <c:pt idx="402">
                  <c:v>449170.27281279396</c:v>
                </c:pt>
                <c:pt idx="403">
                  <c:v>465823.3379032216</c:v>
                </c:pt>
                <c:pt idx="404">
                  <c:v>455994.90065674431</c:v>
                </c:pt>
                <c:pt idx="405">
                  <c:v>458303.57871966454</c:v>
                </c:pt>
                <c:pt idx="406">
                  <c:v>502544.1176470588</c:v>
                </c:pt>
                <c:pt idx="407">
                  <c:v>501748.63387978141</c:v>
                </c:pt>
                <c:pt idx="408">
                  <c:v>460519.86932172556</c:v>
                </c:pt>
                <c:pt idx="409">
                  <c:v>459391.67163616617</c:v>
                </c:pt>
                <c:pt idx="410">
                  <c:v>578531.57772081101</c:v>
                </c:pt>
                <c:pt idx="411">
                  <c:v>1996677.1741145931</c:v>
                </c:pt>
                <c:pt idx="412">
                  <c:v>1768568.9024635293</c:v>
                </c:pt>
                <c:pt idx="413">
                  <c:v>1321768.2981751366</c:v>
                </c:pt>
                <c:pt idx="414">
                  <c:v>2123094.8608329096</c:v>
                </c:pt>
                <c:pt idx="415">
                  <c:v>2074469.0529051821</c:v>
                </c:pt>
                <c:pt idx="416">
                  <c:v>3583188.0977683314</c:v>
                </c:pt>
                <c:pt idx="417">
                  <c:v>2438932.358969789</c:v>
                </c:pt>
                <c:pt idx="418">
                  <c:v>478180.81587651599</c:v>
                </c:pt>
                <c:pt idx="419">
                  <c:v>468566.61494125472</c:v>
                </c:pt>
                <c:pt idx="420">
                  <c:v>482326.71755725192</c:v>
                </c:pt>
                <c:pt idx="421">
                  <c:v>461612.90322580643</c:v>
                </c:pt>
                <c:pt idx="422">
                  <c:v>474684.46601941745</c:v>
                </c:pt>
                <c:pt idx="423">
                  <c:v>447757.37704918033</c:v>
                </c:pt>
                <c:pt idx="424">
                  <c:v>443019.64839710447</c:v>
                </c:pt>
                <c:pt idx="425">
                  <c:v>520857.37840065954</c:v>
                </c:pt>
                <c:pt idx="426">
                  <c:v>483934.42622950819</c:v>
                </c:pt>
                <c:pt idx="427">
                  <c:v>490775.86206896551</c:v>
                </c:pt>
                <c:pt idx="428">
                  <c:v>462331.83588108548</c:v>
                </c:pt>
                <c:pt idx="429">
                  <c:v>435155.07518796995</c:v>
                </c:pt>
                <c:pt idx="430">
                  <c:v>139947.17608751898</c:v>
                </c:pt>
                <c:pt idx="431">
                  <c:v>480000</c:v>
                </c:pt>
                <c:pt idx="432">
                  <c:v>422112.67605633801</c:v>
                </c:pt>
                <c:pt idx="433">
                  <c:v>463283.19193084538</c:v>
                </c:pt>
                <c:pt idx="434">
                  <c:v>406081.84412014374</c:v>
                </c:pt>
                <c:pt idx="435">
                  <c:v>464895.10489510489</c:v>
                </c:pt>
                <c:pt idx="436">
                  <c:v>469323.5294117647</c:v>
                </c:pt>
                <c:pt idx="437">
                  <c:v>1023727.2727272727</c:v>
                </c:pt>
                <c:pt idx="438">
                  <c:v>444705.8823529412</c:v>
                </c:pt>
                <c:pt idx="439">
                  <c:v>465365.85365853657</c:v>
                </c:pt>
                <c:pt idx="440">
                  <c:v>456634.35692982125</c:v>
                </c:pt>
                <c:pt idx="441">
                  <c:v>447692.30769230769</c:v>
                </c:pt>
                <c:pt idx="442">
                  <c:v>399901.25894840778</c:v>
                </c:pt>
                <c:pt idx="443">
                  <c:v>464191.61676646705</c:v>
                </c:pt>
                <c:pt idx="444">
                  <c:v>460800</c:v>
                </c:pt>
                <c:pt idx="445">
                  <c:v>461092.01667201024</c:v>
                </c:pt>
                <c:pt idx="446">
                  <c:v>434278.48101265822</c:v>
                </c:pt>
                <c:pt idx="447">
                  <c:v>489353.90385271056</c:v>
                </c:pt>
                <c:pt idx="448">
                  <c:v>453617.24281766277</c:v>
                </c:pt>
                <c:pt idx="449">
                  <c:v>24922.063987173686</c:v>
                </c:pt>
                <c:pt idx="450">
                  <c:v>494545.45454545453</c:v>
                </c:pt>
                <c:pt idx="451">
                  <c:v>468337.54305396095</c:v>
                </c:pt>
                <c:pt idx="452">
                  <c:v>448753.46260387811</c:v>
                </c:pt>
                <c:pt idx="453">
                  <c:v>463243.8238453276</c:v>
                </c:pt>
                <c:pt idx="454">
                  <c:v>418347.16771917755</c:v>
                </c:pt>
                <c:pt idx="455">
                  <c:v>442231.51719267748</c:v>
                </c:pt>
                <c:pt idx="456">
                  <c:v>469052.71447279572</c:v>
                </c:pt>
                <c:pt idx="457">
                  <c:v>442500</c:v>
                </c:pt>
                <c:pt idx="458">
                  <c:v>474249.54792043398</c:v>
                </c:pt>
                <c:pt idx="459">
                  <c:v>498552.63157894736</c:v>
                </c:pt>
                <c:pt idx="460">
                  <c:v>312848.36168132169</c:v>
                </c:pt>
                <c:pt idx="461">
                  <c:v>460752.61559230508</c:v>
                </c:pt>
                <c:pt idx="462">
                  <c:v>474764.92262343405</c:v>
                </c:pt>
                <c:pt idx="463">
                  <c:v>91875.999879807699</c:v>
                </c:pt>
                <c:pt idx="464">
                  <c:v>466102.20436279167</c:v>
                </c:pt>
                <c:pt idx="465">
                  <c:v>502465.19721577724</c:v>
                </c:pt>
                <c:pt idx="466">
                  <c:v>484627.7069118956</c:v>
                </c:pt>
                <c:pt idx="467">
                  <c:v>435789.4736842105</c:v>
                </c:pt>
                <c:pt idx="468">
                  <c:v>559668.04979253106</c:v>
                </c:pt>
                <c:pt idx="469">
                  <c:v>202084.2908991228</c:v>
                </c:pt>
                <c:pt idx="470">
                  <c:v>516359.57921581127</c:v>
                </c:pt>
                <c:pt idx="471">
                  <c:v>425675.67567567568</c:v>
                </c:pt>
                <c:pt idx="472">
                  <c:v>463430.53173241852</c:v>
                </c:pt>
                <c:pt idx="473">
                  <c:v>439094.67864547338</c:v>
                </c:pt>
                <c:pt idx="474">
                  <c:v>416842.10526315792</c:v>
                </c:pt>
                <c:pt idx="475">
                  <c:v>477931.03448275861</c:v>
                </c:pt>
                <c:pt idx="476">
                  <c:v>498832.80757097789</c:v>
                </c:pt>
                <c:pt idx="477">
                  <c:v>449041.09589041094</c:v>
                </c:pt>
                <c:pt idx="478">
                  <c:v>491538.46153846156</c:v>
                </c:pt>
                <c:pt idx="479">
                  <c:v>512307.69230769231</c:v>
                </c:pt>
                <c:pt idx="480">
                  <c:v>471505.19449142303</c:v>
                </c:pt>
                <c:pt idx="481">
                  <c:v>557142.85714285716</c:v>
                </c:pt>
                <c:pt idx="482">
                  <c:v>487132.8671328671</c:v>
                </c:pt>
                <c:pt idx="483">
                  <c:v>489831.95924055611</c:v>
                </c:pt>
                <c:pt idx="484">
                  <c:v>480834.78260869568</c:v>
                </c:pt>
                <c:pt idx="485">
                  <c:v>470386.74033149169</c:v>
                </c:pt>
                <c:pt idx="486">
                  <c:v>458797.09824218752</c:v>
                </c:pt>
                <c:pt idx="487">
                  <c:v>407350.58034468052</c:v>
                </c:pt>
                <c:pt idx="488">
                  <c:v>462068.18181818182</c:v>
                </c:pt>
                <c:pt idx="489">
                  <c:v>474525.45824847248</c:v>
                </c:pt>
                <c:pt idx="490">
                  <c:v>447750</c:v>
                </c:pt>
                <c:pt idx="491">
                  <c:v>395369.13098744879</c:v>
                </c:pt>
                <c:pt idx="492">
                  <c:v>449850.43144774687</c:v>
                </c:pt>
                <c:pt idx="493">
                  <c:v>484735.32242540905</c:v>
                </c:pt>
                <c:pt idx="494">
                  <c:v>515612.90322580643</c:v>
                </c:pt>
                <c:pt idx="495">
                  <c:v>472718.44660194177</c:v>
                </c:pt>
                <c:pt idx="496">
                  <c:v>431969.381969382</c:v>
                </c:pt>
                <c:pt idx="497">
                  <c:v>448786.12716763007</c:v>
                </c:pt>
                <c:pt idx="498">
                  <c:v>451428.57142857142</c:v>
                </c:pt>
                <c:pt idx="499">
                  <c:v>463143.63143631438</c:v>
                </c:pt>
                <c:pt idx="500">
                  <c:v>466819.22196796339</c:v>
                </c:pt>
                <c:pt idx="501">
                  <c:v>492612.96660117881</c:v>
                </c:pt>
                <c:pt idx="502">
                  <c:v>504670.05076142133</c:v>
                </c:pt>
                <c:pt idx="503">
                  <c:v>542560</c:v>
                </c:pt>
                <c:pt idx="504">
                  <c:v>382941.17647058825</c:v>
                </c:pt>
                <c:pt idx="505">
                  <c:v>470968.97114861186</c:v>
                </c:pt>
                <c:pt idx="506">
                  <c:v>450000</c:v>
                </c:pt>
                <c:pt idx="507">
                  <c:v>484310.13397968921</c:v>
                </c:pt>
                <c:pt idx="508">
                  <c:v>482332.43967828416</c:v>
                </c:pt>
                <c:pt idx="509">
                  <c:v>479728.17133443162</c:v>
                </c:pt>
                <c:pt idx="510">
                  <c:v>215478.0983737245</c:v>
                </c:pt>
                <c:pt idx="511">
                  <c:v>455117.05685618729</c:v>
                </c:pt>
                <c:pt idx="512">
                  <c:v>453191.86243886559</c:v>
                </c:pt>
                <c:pt idx="513">
                  <c:v>464243.98073836276</c:v>
                </c:pt>
                <c:pt idx="514">
                  <c:v>486436.74283735454</c:v>
                </c:pt>
                <c:pt idx="515">
                  <c:v>478135.52976413327</c:v>
                </c:pt>
                <c:pt idx="516">
                  <c:v>530937.5</c:v>
                </c:pt>
                <c:pt idx="517">
                  <c:v>458724.25916624814</c:v>
                </c:pt>
                <c:pt idx="518">
                  <c:v>472689.72638100153</c:v>
                </c:pt>
                <c:pt idx="519">
                  <c:v>502500</c:v>
                </c:pt>
                <c:pt idx="520">
                  <c:v>444600</c:v>
                </c:pt>
                <c:pt idx="521">
                  <c:v>458475.33632286993</c:v>
                </c:pt>
                <c:pt idx="522">
                  <c:v>471874.24425634823</c:v>
                </c:pt>
                <c:pt idx="523">
                  <c:v>450980.14093529788</c:v>
                </c:pt>
                <c:pt idx="524">
                  <c:v>470642.20183486241</c:v>
                </c:pt>
                <c:pt idx="525">
                  <c:v>547580.21390374331</c:v>
                </c:pt>
                <c:pt idx="526">
                  <c:v>2160401.1887072809</c:v>
                </c:pt>
                <c:pt idx="527">
                  <c:v>451584.96915311273</c:v>
                </c:pt>
                <c:pt idx="528">
                  <c:v>522377.62237762235</c:v>
                </c:pt>
                <c:pt idx="529">
                  <c:v>502471.04247104248</c:v>
                </c:pt>
                <c:pt idx="530">
                  <c:v>448136.41900121805</c:v>
                </c:pt>
                <c:pt idx="531">
                  <c:v>470087.87346221443</c:v>
                </c:pt>
                <c:pt idx="532">
                  <c:v>661350.71090047399</c:v>
                </c:pt>
                <c:pt idx="533">
                  <c:v>470186.91588785045</c:v>
                </c:pt>
                <c:pt idx="534">
                  <c:v>444898.78542510123</c:v>
                </c:pt>
                <c:pt idx="535">
                  <c:v>443297.87234042556</c:v>
                </c:pt>
                <c:pt idx="536">
                  <c:v>1105990.7834101382</c:v>
                </c:pt>
                <c:pt idx="537">
                  <c:v>555319.14893617027</c:v>
                </c:pt>
                <c:pt idx="538">
                  <c:v>514125</c:v>
                </c:pt>
                <c:pt idx="539">
                  <c:v>474421.25237191649</c:v>
                </c:pt>
                <c:pt idx="540">
                  <c:v>611939.59731543623</c:v>
                </c:pt>
                <c:pt idx="541">
                  <c:v>439436.61971830984</c:v>
                </c:pt>
                <c:pt idx="542">
                  <c:v>679284.79103834555</c:v>
                </c:pt>
                <c:pt idx="543">
                  <c:v>630859.58445040218</c:v>
                </c:pt>
                <c:pt idx="544">
                  <c:v>413694.9152542373</c:v>
                </c:pt>
                <c:pt idx="545">
                  <c:v>576541.35338345869</c:v>
                </c:pt>
                <c:pt idx="546">
                  <c:v>825220.5882352941</c:v>
                </c:pt>
                <c:pt idx="547">
                  <c:v>623393.61702127662</c:v>
                </c:pt>
                <c:pt idx="548">
                  <c:v>1403013.078470825</c:v>
                </c:pt>
                <c:pt idx="549">
                  <c:v>1614478.527607362</c:v>
                </c:pt>
                <c:pt idx="550">
                  <c:v>728717.94871794875</c:v>
                </c:pt>
                <c:pt idx="551">
                  <c:v>614510.68616422953</c:v>
                </c:pt>
                <c:pt idx="552">
                  <c:v>1398260.8695652173</c:v>
                </c:pt>
                <c:pt idx="553">
                  <c:v>904479.26267281105</c:v>
                </c:pt>
                <c:pt idx="554">
                  <c:v>581923.52259559673</c:v>
                </c:pt>
                <c:pt idx="555">
                  <c:v>521289.70163618866</c:v>
                </c:pt>
                <c:pt idx="556">
                  <c:v>763754.9407114624</c:v>
                </c:pt>
                <c:pt idx="557">
                  <c:v>472894.25981873111</c:v>
                </c:pt>
                <c:pt idx="558">
                  <c:v>550032.78688524594</c:v>
                </c:pt>
                <c:pt idx="559">
                  <c:v>519898.47715736041</c:v>
                </c:pt>
                <c:pt idx="560">
                  <c:v>741593.09021113242</c:v>
                </c:pt>
                <c:pt idx="561">
                  <c:v>1129175.2577319588</c:v>
                </c:pt>
                <c:pt idx="562">
                  <c:v>730161.29032258061</c:v>
                </c:pt>
                <c:pt idx="563">
                  <c:v>708173.71937639196</c:v>
                </c:pt>
                <c:pt idx="564">
                  <c:v>1340228.5714285714</c:v>
                </c:pt>
                <c:pt idx="565">
                  <c:v>540709.21985815605</c:v>
                </c:pt>
                <c:pt idx="566">
                  <c:v>1162716.1862527716</c:v>
                </c:pt>
                <c:pt idx="567">
                  <c:v>754183.97626112762</c:v>
                </c:pt>
                <c:pt idx="568">
                  <c:v>575014.83679525228</c:v>
                </c:pt>
                <c:pt idx="569">
                  <c:v>693227.84810126584</c:v>
                </c:pt>
                <c:pt idx="570">
                  <c:v>540125.43554006971</c:v>
                </c:pt>
                <c:pt idx="571">
                  <c:v>785580.07117437723</c:v>
                </c:pt>
                <c:pt idx="572">
                  <c:v>593386.29592850048</c:v>
                </c:pt>
                <c:pt idx="573">
                  <c:v>446896.55172413791</c:v>
                </c:pt>
                <c:pt idx="574">
                  <c:v>1672941.1764705882</c:v>
                </c:pt>
                <c:pt idx="575">
                  <c:v>1130968.2668836452</c:v>
                </c:pt>
                <c:pt idx="576">
                  <c:v>659775.95220313664</c:v>
                </c:pt>
                <c:pt idx="577">
                  <c:v>1496825.9385665529</c:v>
                </c:pt>
                <c:pt idx="578">
                  <c:v>2155777.1260997066</c:v>
                </c:pt>
                <c:pt idx="579">
                  <c:v>1517030.5676855894</c:v>
                </c:pt>
                <c:pt idx="580">
                  <c:v>506751.59235668788</c:v>
                </c:pt>
                <c:pt idx="581">
                  <c:v>919005.23560209421</c:v>
                </c:pt>
                <c:pt idx="582">
                  <c:v>1142763.1578947369</c:v>
                </c:pt>
                <c:pt idx="583">
                  <c:v>1001390.625</c:v>
                </c:pt>
                <c:pt idx="584">
                  <c:v>1774531.5487571701</c:v>
                </c:pt>
                <c:pt idx="585">
                  <c:v>436721.31147540984</c:v>
                </c:pt>
                <c:pt idx="586">
                  <c:v>863686.58060642448</c:v>
                </c:pt>
                <c:pt idx="587">
                  <c:v>1080932.6424870465</c:v>
                </c:pt>
                <c:pt idx="588">
                  <c:v>973395.96242254646</c:v>
                </c:pt>
                <c:pt idx="589">
                  <c:v>1599054.5454545454</c:v>
                </c:pt>
                <c:pt idx="590">
                  <c:v>957784.09090909094</c:v>
                </c:pt>
                <c:pt idx="591">
                  <c:v>434537.44493392069</c:v>
                </c:pt>
                <c:pt idx="592">
                  <c:v>1576427.0613107823</c:v>
                </c:pt>
                <c:pt idx="593">
                  <c:v>782983.69833690103</c:v>
                </c:pt>
                <c:pt idx="594">
                  <c:v>1524926.9311064719</c:v>
                </c:pt>
                <c:pt idx="595">
                  <c:v>444428.64860026044</c:v>
                </c:pt>
                <c:pt idx="596">
                  <c:v>2293714.2857142859</c:v>
                </c:pt>
                <c:pt idx="597">
                  <c:v>1430537.142857143</c:v>
                </c:pt>
                <c:pt idx="598">
                  <c:v>1302065.2173913044</c:v>
                </c:pt>
                <c:pt idx="599">
                  <c:v>890572.47259439703</c:v>
                </c:pt>
                <c:pt idx="600">
                  <c:v>659216.41791044781</c:v>
                </c:pt>
                <c:pt idx="601">
                  <c:v>1829104.4776119404</c:v>
                </c:pt>
                <c:pt idx="602">
                  <c:v>500029.4117647059</c:v>
                </c:pt>
                <c:pt idx="603">
                  <c:v>1126315.7894736843</c:v>
                </c:pt>
                <c:pt idx="604">
                  <c:v>472638.03680981597</c:v>
                </c:pt>
                <c:pt idx="605">
                  <c:v>427284.45650013705</c:v>
                </c:pt>
                <c:pt idx="606">
                  <c:v>924693.36036492651</c:v>
                </c:pt>
                <c:pt idx="607">
                  <c:v>1681578.9473684211</c:v>
                </c:pt>
                <c:pt idx="608">
                  <c:v>1623750</c:v>
                </c:pt>
                <c:pt idx="609">
                  <c:v>505492.22797927458</c:v>
                </c:pt>
                <c:pt idx="610">
                  <c:v>1137216.4948453608</c:v>
                </c:pt>
                <c:pt idx="611">
                  <c:v>581709.78627671546</c:v>
                </c:pt>
                <c:pt idx="612">
                  <c:v>557673.71601208462</c:v>
                </c:pt>
                <c:pt idx="613">
                  <c:v>1423058.8235294118</c:v>
                </c:pt>
                <c:pt idx="614">
                  <c:v>1449894.9969116738</c:v>
                </c:pt>
                <c:pt idx="615">
                  <c:v>774527.02702702698</c:v>
                </c:pt>
                <c:pt idx="616">
                  <c:v>1235112.5401929261</c:v>
                </c:pt>
                <c:pt idx="617">
                  <c:v>1283634.6336822074</c:v>
                </c:pt>
                <c:pt idx="618">
                  <c:v>827127.58374910906</c:v>
                </c:pt>
                <c:pt idx="619">
                  <c:v>764839.85765124555</c:v>
                </c:pt>
                <c:pt idx="620">
                  <c:v>995951.90380761528</c:v>
                </c:pt>
                <c:pt idx="621">
                  <c:v>1336266.7946257198</c:v>
                </c:pt>
                <c:pt idx="622">
                  <c:v>714545.45454545459</c:v>
                </c:pt>
                <c:pt idx="623">
                  <c:v>1184165.0183667704</c:v>
                </c:pt>
                <c:pt idx="624">
                  <c:v>966857.14285714284</c:v>
                </c:pt>
                <c:pt idx="625">
                  <c:v>517917.7718832891</c:v>
                </c:pt>
                <c:pt idx="626">
                  <c:v>472597.57653061225</c:v>
                </c:pt>
                <c:pt idx="627">
                  <c:v>469263.59256710252</c:v>
                </c:pt>
                <c:pt idx="628">
                  <c:v>443504.20811017597</c:v>
                </c:pt>
                <c:pt idx="629">
                  <c:v>474587.75510204083</c:v>
                </c:pt>
                <c:pt idx="630">
                  <c:v>449502.51256281405</c:v>
                </c:pt>
                <c:pt idx="631">
                  <c:v>493512.95763060468</c:v>
                </c:pt>
                <c:pt idx="632">
                  <c:v>458214.10446308815</c:v>
                </c:pt>
                <c:pt idx="633">
                  <c:v>490706.48215586308</c:v>
                </c:pt>
                <c:pt idx="634">
                  <c:v>889141.99730294582</c:v>
                </c:pt>
                <c:pt idx="635">
                  <c:v>593237.03007812495</c:v>
                </c:pt>
                <c:pt idx="636">
                  <c:v>533261.66853060783</c:v>
                </c:pt>
                <c:pt idx="637">
                  <c:v>499393.36492890993</c:v>
                </c:pt>
                <c:pt idx="638">
                  <c:v>466518.35372636263</c:v>
                </c:pt>
                <c:pt idx="639">
                  <c:v>464203.70274390245</c:v>
                </c:pt>
                <c:pt idx="640">
                  <c:v>490510.15801354405</c:v>
                </c:pt>
                <c:pt idx="641">
                  <c:v>448720.66787003609</c:v>
                </c:pt>
                <c:pt idx="642">
                  <c:v>448315.63578444388</c:v>
                </c:pt>
                <c:pt idx="643">
                  <c:v>481013.51351351349</c:v>
                </c:pt>
                <c:pt idx="644">
                  <c:v>460669.55494289089</c:v>
                </c:pt>
                <c:pt idx="645">
                  <c:v>479811.02362204727</c:v>
                </c:pt>
                <c:pt idx="646">
                  <c:v>447605.63380281691</c:v>
                </c:pt>
                <c:pt idx="647">
                  <c:v>676623.37662337662</c:v>
                </c:pt>
                <c:pt idx="648">
                  <c:v>505887.74002954212</c:v>
                </c:pt>
                <c:pt idx="649">
                  <c:v>476870.925684485</c:v>
                </c:pt>
                <c:pt idx="650">
                  <c:v>468901.73410404625</c:v>
                </c:pt>
                <c:pt idx="651">
                  <c:v>432476.12049963261</c:v>
                </c:pt>
                <c:pt idx="652">
                  <c:v>500935.38880072546</c:v>
                </c:pt>
                <c:pt idx="653">
                  <c:v>548557.47313578636</c:v>
                </c:pt>
                <c:pt idx="654">
                  <c:v>408463.65619893791</c:v>
                </c:pt>
                <c:pt idx="655">
                  <c:v>390831.97389885806</c:v>
                </c:pt>
                <c:pt idx="656">
                  <c:v>438183.85470837669</c:v>
                </c:pt>
                <c:pt idx="657">
                  <c:v>455666.10455311975</c:v>
                </c:pt>
                <c:pt idx="658">
                  <c:v>443473.86172006745</c:v>
                </c:pt>
                <c:pt idx="659">
                  <c:v>439823.57658380113</c:v>
                </c:pt>
                <c:pt idx="660">
                  <c:v>465697.0588235294</c:v>
                </c:pt>
                <c:pt idx="661">
                  <c:v>540000</c:v>
                </c:pt>
                <c:pt idx="662">
                  <c:v>440499.28673323826</c:v>
                </c:pt>
                <c:pt idx="663">
                  <c:v>688082.26792662591</c:v>
                </c:pt>
                <c:pt idx="664">
                  <c:v>457915.30944625405</c:v>
                </c:pt>
                <c:pt idx="665">
                  <c:v>489693.59331476322</c:v>
                </c:pt>
                <c:pt idx="666">
                  <c:v>516476.46594793582</c:v>
                </c:pt>
                <c:pt idx="667">
                  <c:v>590000</c:v>
                </c:pt>
                <c:pt idx="668">
                  <c:v>446972.47706422018</c:v>
                </c:pt>
                <c:pt idx="669">
                  <c:v>502145.92274678114</c:v>
                </c:pt>
                <c:pt idx="670">
                  <c:v>435042.73504273506</c:v>
                </c:pt>
                <c:pt idx="671">
                  <c:v>561192.52147549263</c:v>
                </c:pt>
                <c:pt idx="672">
                  <c:v>754373.61419068731</c:v>
                </c:pt>
                <c:pt idx="673">
                  <c:v>514615.38461538462</c:v>
                </c:pt>
                <c:pt idx="674">
                  <c:v>444255.31914893619</c:v>
                </c:pt>
                <c:pt idx="675">
                  <c:v>537384.53554748313</c:v>
                </c:pt>
                <c:pt idx="676">
                  <c:v>689960.88657105609</c:v>
                </c:pt>
                <c:pt idx="677">
                  <c:v>822426.7782426778</c:v>
                </c:pt>
                <c:pt idx="678">
                  <c:v>596203.94491998514</c:v>
                </c:pt>
                <c:pt idx="679">
                  <c:v>493167.08229426434</c:v>
                </c:pt>
                <c:pt idx="680">
                  <c:v>532621.6908625107</c:v>
                </c:pt>
                <c:pt idx="681">
                  <c:v>698571.42857142852</c:v>
                </c:pt>
                <c:pt idx="682">
                  <c:v>482753.46851654217</c:v>
                </c:pt>
                <c:pt idx="683">
                  <c:v>1044800</c:v>
                </c:pt>
                <c:pt idx="684">
                  <c:v>425670.60458651843</c:v>
                </c:pt>
                <c:pt idx="685">
                  <c:v>428890.54355919582</c:v>
                </c:pt>
                <c:pt idx="686">
                  <c:v>681943.73401534522</c:v>
                </c:pt>
                <c:pt idx="687">
                  <c:v>473978.49462365592</c:v>
                </c:pt>
                <c:pt idx="688">
                  <c:v>674688.22170900693</c:v>
                </c:pt>
                <c:pt idx="689">
                  <c:v>1331936.61971831</c:v>
                </c:pt>
                <c:pt idx="690">
                  <c:v>568332.12996389891</c:v>
                </c:pt>
                <c:pt idx="691">
                  <c:v>583495.14563106792</c:v>
                </c:pt>
                <c:pt idx="692">
                  <c:v>767051.67173252278</c:v>
                </c:pt>
                <c:pt idx="693">
                  <c:v>747975.04254112311</c:v>
                </c:pt>
                <c:pt idx="694">
                  <c:v>674045.56166535744</c:v>
                </c:pt>
                <c:pt idx="695">
                  <c:v>619508.32672482159</c:v>
                </c:pt>
                <c:pt idx="696">
                  <c:v>739726.0273972603</c:v>
                </c:pt>
                <c:pt idx="697">
                  <c:v>745659.57446808508</c:v>
                </c:pt>
                <c:pt idx="698">
                  <c:v>556337.11507293349</c:v>
                </c:pt>
                <c:pt idx="699">
                  <c:v>812945.45454545459</c:v>
                </c:pt>
                <c:pt idx="700">
                  <c:v>627233.00970873784</c:v>
                </c:pt>
                <c:pt idx="701">
                  <c:v>548342.4980361351</c:v>
                </c:pt>
                <c:pt idx="702">
                  <c:v>629452.17391304346</c:v>
                </c:pt>
                <c:pt idx="703">
                  <c:v>1516620.6336311942</c:v>
                </c:pt>
                <c:pt idx="704">
                  <c:v>734597.01492537314</c:v>
                </c:pt>
                <c:pt idx="705">
                  <c:v>601815.87531714386</c:v>
                </c:pt>
                <c:pt idx="706">
                  <c:v>615000</c:v>
                </c:pt>
                <c:pt idx="707">
                  <c:v>567317.58093057142</c:v>
                </c:pt>
                <c:pt idx="708">
                  <c:v>1086600.3729024238</c:v>
                </c:pt>
                <c:pt idx="709">
                  <c:v>1240242.9386799356</c:v>
                </c:pt>
                <c:pt idx="710">
                  <c:v>864449.64871194377</c:v>
                </c:pt>
                <c:pt idx="711">
                  <c:v>1720424.7104247105</c:v>
                </c:pt>
                <c:pt idx="712">
                  <c:v>1208523.1539424281</c:v>
                </c:pt>
                <c:pt idx="713">
                  <c:v>1095030.181086519</c:v>
                </c:pt>
                <c:pt idx="714">
                  <c:v>617662.56590509671</c:v>
                </c:pt>
                <c:pt idx="715">
                  <c:v>1283253.5885167464</c:v>
                </c:pt>
                <c:pt idx="716">
                  <c:v>1008597.7859778597</c:v>
                </c:pt>
                <c:pt idx="717">
                  <c:v>835750.70821529743</c:v>
                </c:pt>
                <c:pt idx="718">
                  <c:v>2172668.6217008797</c:v>
                </c:pt>
                <c:pt idx="719">
                  <c:v>807339.90147783246</c:v>
                </c:pt>
                <c:pt idx="720">
                  <c:v>1349059.829059829</c:v>
                </c:pt>
                <c:pt idx="721">
                  <c:v>2850981.308411215</c:v>
                </c:pt>
                <c:pt idx="722">
                  <c:v>1197335.7015985791</c:v>
                </c:pt>
                <c:pt idx="723">
                  <c:v>898942.06549118389</c:v>
                </c:pt>
                <c:pt idx="724">
                  <c:v>1219215.3016184403</c:v>
                </c:pt>
                <c:pt idx="725">
                  <c:v>1041136.3636363636</c:v>
                </c:pt>
                <c:pt idx="726">
                  <c:v>1001659.3886462882</c:v>
                </c:pt>
                <c:pt idx="727">
                  <c:v>2082471.2778429075</c:v>
                </c:pt>
                <c:pt idx="728">
                  <c:v>1927797.1128529492</c:v>
                </c:pt>
                <c:pt idx="729">
                  <c:v>2187225.8647976485</c:v>
                </c:pt>
                <c:pt idx="730">
                  <c:v>1467489.0505530399</c:v>
                </c:pt>
                <c:pt idx="731">
                  <c:v>2641847.9685452161</c:v>
                </c:pt>
                <c:pt idx="732">
                  <c:v>2287897.4029106698</c:v>
                </c:pt>
                <c:pt idx="733">
                  <c:v>1019704.4334975369</c:v>
                </c:pt>
                <c:pt idx="734">
                  <c:v>1157256.6371681415</c:v>
                </c:pt>
                <c:pt idx="735">
                  <c:v>529545.45454545459</c:v>
                </c:pt>
                <c:pt idx="736">
                  <c:v>1051102.3622047245</c:v>
                </c:pt>
                <c:pt idx="737">
                  <c:v>628844.03669724776</c:v>
                </c:pt>
                <c:pt idx="738">
                  <c:v>751019.4174757282</c:v>
                </c:pt>
                <c:pt idx="739">
                  <c:v>579937.5</c:v>
                </c:pt>
                <c:pt idx="740">
                  <c:v>1376775.4318618043</c:v>
                </c:pt>
                <c:pt idx="741">
                  <c:v>877229.9708076549</c:v>
                </c:pt>
                <c:pt idx="742">
                  <c:v>628949.73070017959</c:v>
                </c:pt>
                <c:pt idx="743">
                  <c:v>506159.16955017298</c:v>
                </c:pt>
                <c:pt idx="744">
                  <c:v>556810.3448275862</c:v>
                </c:pt>
                <c:pt idx="745">
                  <c:v>565595.05409582693</c:v>
                </c:pt>
                <c:pt idx="746">
                  <c:v>854820.71713147406</c:v>
                </c:pt>
                <c:pt idx="747">
                  <c:v>1085785.7142857143</c:v>
                </c:pt>
                <c:pt idx="748">
                  <c:v>1230203.1602708804</c:v>
                </c:pt>
                <c:pt idx="749">
                  <c:v>1763612.9032258065</c:v>
                </c:pt>
                <c:pt idx="750">
                  <c:v>1754551.9203413939</c:v>
                </c:pt>
                <c:pt idx="751">
                  <c:v>1715423.3950374164</c:v>
                </c:pt>
                <c:pt idx="752">
                  <c:v>1927261.1464968154</c:v>
                </c:pt>
                <c:pt idx="753">
                  <c:v>1585479.4520547944</c:v>
                </c:pt>
                <c:pt idx="754">
                  <c:v>1889449.5412844038</c:v>
                </c:pt>
                <c:pt idx="755">
                  <c:v>1175836.1774744028</c:v>
                </c:pt>
                <c:pt idx="756">
                  <c:v>1680783.9195979899</c:v>
                </c:pt>
                <c:pt idx="757">
                  <c:v>872228.57142857148</c:v>
                </c:pt>
                <c:pt idx="758">
                  <c:v>924466.01941747568</c:v>
                </c:pt>
                <c:pt idx="759">
                  <c:v>1708756.6418703506</c:v>
                </c:pt>
                <c:pt idx="760">
                  <c:v>1954047.8468899522</c:v>
                </c:pt>
                <c:pt idx="761">
                  <c:v>1313436.2934362935</c:v>
                </c:pt>
                <c:pt idx="762">
                  <c:v>1097763.1578947369</c:v>
                </c:pt>
                <c:pt idx="763">
                  <c:v>1585048.5436893203</c:v>
                </c:pt>
                <c:pt idx="764">
                  <c:v>7121189.1139631979</c:v>
                </c:pt>
                <c:pt idx="765">
                  <c:v>7474826.7490620175</c:v>
                </c:pt>
                <c:pt idx="766">
                  <c:v>7760088.6917960085</c:v>
                </c:pt>
                <c:pt idx="767">
                  <c:v>5787895.7915831665</c:v>
                </c:pt>
                <c:pt idx="768">
                  <c:v>6923933.378308136</c:v>
                </c:pt>
                <c:pt idx="769">
                  <c:v>6404644.5055229999</c:v>
                </c:pt>
                <c:pt idx="770">
                  <c:v>6838939.5103743551</c:v>
                </c:pt>
                <c:pt idx="771">
                  <c:v>4723481.2193794232</c:v>
                </c:pt>
                <c:pt idx="772">
                  <c:v>5056001.2135922331</c:v>
                </c:pt>
                <c:pt idx="773">
                  <c:v>6956489.8553361846</c:v>
                </c:pt>
                <c:pt idx="774">
                  <c:v>4927665.830188306</c:v>
                </c:pt>
                <c:pt idx="775">
                  <c:v>5549443.5159598235</c:v>
                </c:pt>
                <c:pt idx="776">
                  <c:v>7233229.3762575453</c:v>
                </c:pt>
                <c:pt idx="777">
                  <c:v>4372854.1579607185</c:v>
                </c:pt>
                <c:pt idx="778">
                  <c:v>5813587.7862595422</c:v>
                </c:pt>
                <c:pt idx="779">
                  <c:v>6048342.3642596481</c:v>
                </c:pt>
                <c:pt idx="780">
                  <c:v>4003579.377697025</c:v>
                </c:pt>
                <c:pt idx="781">
                  <c:v>4121903.3674963396</c:v>
                </c:pt>
                <c:pt idx="782">
                  <c:v>3392635.9039190896</c:v>
                </c:pt>
                <c:pt idx="783">
                  <c:v>6338517.6886284314</c:v>
                </c:pt>
                <c:pt idx="784">
                  <c:v>4685226.6812765375</c:v>
                </c:pt>
                <c:pt idx="785">
                  <c:v>5155263.550472402</c:v>
                </c:pt>
                <c:pt idx="786">
                  <c:v>4929077.6243464267</c:v>
                </c:pt>
                <c:pt idx="787">
                  <c:v>4029953.2412327309</c:v>
                </c:pt>
                <c:pt idx="788">
                  <c:v>3522835.1836037575</c:v>
                </c:pt>
                <c:pt idx="789">
                  <c:v>4339679.1214339817</c:v>
                </c:pt>
                <c:pt idx="790">
                  <c:v>4337023.0505149579</c:v>
                </c:pt>
                <c:pt idx="791">
                  <c:v>3858106.777735706</c:v>
                </c:pt>
                <c:pt idx="792">
                  <c:v>4305507.1174377222</c:v>
                </c:pt>
                <c:pt idx="793">
                  <c:v>2074405.0551569026</c:v>
                </c:pt>
                <c:pt idx="794">
                  <c:v>3476789.231779383</c:v>
                </c:pt>
                <c:pt idx="795">
                  <c:v>3998739.1304347827</c:v>
                </c:pt>
                <c:pt idx="796">
                  <c:v>3080621.24248497</c:v>
                </c:pt>
                <c:pt idx="797">
                  <c:v>4722139.644044592</c:v>
                </c:pt>
                <c:pt idx="798">
                  <c:v>3917403.0064423764</c:v>
                </c:pt>
                <c:pt idx="799">
                  <c:v>3077299.1514713848</c:v>
                </c:pt>
                <c:pt idx="800">
                  <c:v>3343825.4410399259</c:v>
                </c:pt>
                <c:pt idx="801">
                  <c:v>3364030.5207863813</c:v>
                </c:pt>
                <c:pt idx="802">
                  <c:v>3249728.3085013148</c:v>
                </c:pt>
                <c:pt idx="803">
                  <c:v>2208755.0901687029</c:v>
                </c:pt>
                <c:pt idx="804">
                  <c:v>3246817.2757475083</c:v>
                </c:pt>
                <c:pt idx="805">
                  <c:v>4979333.49609375</c:v>
                </c:pt>
                <c:pt idx="806">
                  <c:v>4016024.4561353619</c:v>
                </c:pt>
                <c:pt idx="807">
                  <c:v>4427383.4289813489</c:v>
                </c:pt>
                <c:pt idx="808">
                  <c:v>3769866.4122137404</c:v>
                </c:pt>
                <c:pt idx="809">
                  <c:v>4648296.0479659596</c:v>
                </c:pt>
                <c:pt idx="810">
                  <c:v>4611821.6439225646</c:v>
                </c:pt>
                <c:pt idx="811">
                  <c:v>3185231.7211769163</c:v>
                </c:pt>
                <c:pt idx="812">
                  <c:v>5266469.002695418</c:v>
                </c:pt>
                <c:pt idx="813">
                  <c:v>4139505.2410901468</c:v>
                </c:pt>
                <c:pt idx="814">
                  <c:v>2212150.9524957803</c:v>
                </c:pt>
                <c:pt idx="815">
                  <c:v>4379394.4491169052</c:v>
                </c:pt>
                <c:pt idx="816">
                  <c:v>1989970.3508806378</c:v>
                </c:pt>
                <c:pt idx="817">
                  <c:v>1216612.2884586065</c:v>
                </c:pt>
                <c:pt idx="818">
                  <c:v>2564567.2371638143</c:v>
                </c:pt>
                <c:pt idx="819">
                  <c:v>4069327.7500151563</c:v>
                </c:pt>
                <c:pt idx="820">
                  <c:v>2021418.0321503456</c:v>
                </c:pt>
                <c:pt idx="821">
                  <c:v>1823931.1190856542</c:v>
                </c:pt>
                <c:pt idx="822">
                  <c:v>1228478.0562922405</c:v>
                </c:pt>
                <c:pt idx="823">
                  <c:v>2155401.3775829682</c:v>
                </c:pt>
                <c:pt idx="824">
                  <c:v>1471191.3937536268</c:v>
                </c:pt>
                <c:pt idx="825">
                  <c:v>1040058.7958607714</c:v>
                </c:pt>
                <c:pt idx="826">
                  <c:v>1256776.6599597586</c:v>
                </c:pt>
                <c:pt idx="827">
                  <c:v>1353732.9350053843</c:v>
                </c:pt>
                <c:pt idx="828">
                  <c:v>1227930.6445533358</c:v>
                </c:pt>
                <c:pt idx="829">
                  <c:v>1035066.0486674391</c:v>
                </c:pt>
                <c:pt idx="830">
                  <c:v>1961399.1477272727</c:v>
                </c:pt>
                <c:pt idx="831">
                  <c:v>1022761.2456747405</c:v>
                </c:pt>
                <c:pt idx="832">
                  <c:v>2188331.206984214</c:v>
                </c:pt>
                <c:pt idx="833">
                  <c:v>2409500</c:v>
                </c:pt>
                <c:pt idx="834">
                  <c:v>1387835.7851740753</c:v>
                </c:pt>
                <c:pt idx="835">
                  <c:v>1451649.2995097907</c:v>
                </c:pt>
                <c:pt idx="836">
                  <c:v>977523.62396492937</c:v>
                </c:pt>
                <c:pt idx="837">
                  <c:v>1306338.9936127122</c:v>
                </c:pt>
                <c:pt idx="838">
                  <c:v>646618.01537265745</c:v>
                </c:pt>
                <c:pt idx="839">
                  <c:v>1648944.467994913</c:v>
                </c:pt>
                <c:pt idx="840">
                  <c:v>2234784.0531561463</c:v>
                </c:pt>
                <c:pt idx="841">
                  <c:v>694774.21155456326</c:v>
                </c:pt>
                <c:pt idx="842">
                  <c:v>1349508.2564351626</c:v>
                </c:pt>
                <c:pt idx="843">
                  <c:v>1166804.3446495542</c:v>
                </c:pt>
                <c:pt idx="844">
                  <c:v>676216.21621621621</c:v>
                </c:pt>
                <c:pt idx="845">
                  <c:v>1334057.142857143</c:v>
                </c:pt>
                <c:pt idx="846">
                  <c:v>2245970.1492537311</c:v>
                </c:pt>
                <c:pt idx="847">
                  <c:v>429428.57142857142</c:v>
                </c:pt>
                <c:pt idx="848">
                  <c:v>727384.61538461538</c:v>
                </c:pt>
                <c:pt idx="849">
                  <c:v>1093484.3205574914</c:v>
                </c:pt>
                <c:pt idx="850">
                  <c:v>459759.03614457831</c:v>
                </c:pt>
                <c:pt idx="851">
                  <c:v>485217.39130434784</c:v>
                </c:pt>
                <c:pt idx="852">
                  <c:v>662400</c:v>
                </c:pt>
                <c:pt idx="853">
                  <c:v>920869.56521739135</c:v>
                </c:pt>
                <c:pt idx="854">
                  <c:v>485553.71900826448</c:v>
                </c:pt>
                <c:pt idx="855">
                  <c:v>672361.33122028527</c:v>
                </c:pt>
                <c:pt idx="856">
                  <c:v>2002727.2727272727</c:v>
                </c:pt>
                <c:pt idx="857">
                  <c:v>1013142.8571428572</c:v>
                </c:pt>
                <c:pt idx="858">
                  <c:v>1475753.4246575343</c:v>
                </c:pt>
                <c:pt idx="859">
                  <c:v>1809461.2352168199</c:v>
                </c:pt>
                <c:pt idx="860">
                  <c:v>1024363.6363636364</c:v>
                </c:pt>
                <c:pt idx="861">
                  <c:v>710147.36842105258</c:v>
                </c:pt>
                <c:pt idx="862">
                  <c:v>1168301.8867924528</c:v>
                </c:pt>
                <c:pt idx="863">
                  <c:v>2281621.6216216218</c:v>
                </c:pt>
                <c:pt idx="864">
                  <c:v>1318744.7698744771</c:v>
                </c:pt>
                <c:pt idx="865">
                  <c:v>727500</c:v>
                </c:pt>
                <c:pt idx="866">
                  <c:v>1198025.3164556962</c:v>
                </c:pt>
                <c:pt idx="867">
                  <c:v>462857.14285714284</c:v>
                </c:pt>
                <c:pt idx="868">
                  <c:v>813069.3069306931</c:v>
                </c:pt>
                <c:pt idx="869">
                  <c:v>3125537.2945638434</c:v>
                </c:pt>
                <c:pt idx="870">
                  <c:v>865301.20481927716</c:v>
                </c:pt>
                <c:pt idx="871">
                  <c:v>1308292.6829268292</c:v>
                </c:pt>
                <c:pt idx="872">
                  <c:v>1217872.3404255318</c:v>
                </c:pt>
                <c:pt idx="873">
                  <c:v>1815652.1739130435</c:v>
                </c:pt>
                <c:pt idx="874">
                  <c:v>1266118.9801699717</c:v>
                </c:pt>
                <c:pt idx="875">
                  <c:v>1597714.2857142857</c:v>
                </c:pt>
                <c:pt idx="876">
                  <c:v>664782.97161936562</c:v>
                </c:pt>
                <c:pt idx="877">
                  <c:v>841453.28719723178</c:v>
                </c:pt>
                <c:pt idx="878">
                  <c:v>825951.85995623632</c:v>
                </c:pt>
                <c:pt idx="879">
                  <c:v>1706823.5294117648</c:v>
                </c:pt>
                <c:pt idx="880">
                  <c:v>1602650.6024096385</c:v>
                </c:pt>
                <c:pt idx="881">
                  <c:v>464914.28571428574</c:v>
                </c:pt>
                <c:pt idx="882">
                  <c:v>1473522.2672064777</c:v>
                </c:pt>
                <c:pt idx="883">
                  <c:v>4314461.538461538</c:v>
                </c:pt>
                <c:pt idx="884">
                  <c:v>430221.06631989597</c:v>
                </c:pt>
                <c:pt idx="885">
                  <c:v>517342.65734265733</c:v>
                </c:pt>
                <c:pt idx="886">
                  <c:v>587710.84337349399</c:v>
                </c:pt>
                <c:pt idx="887">
                  <c:v>1876920.8633093524</c:v>
                </c:pt>
                <c:pt idx="888">
                  <c:v>495640.15227409336</c:v>
                </c:pt>
                <c:pt idx="889">
                  <c:v>482299.18399436114</c:v>
                </c:pt>
                <c:pt idx="890">
                  <c:v>584470.5882352941</c:v>
                </c:pt>
                <c:pt idx="891">
                  <c:v>1202515.7232704402</c:v>
                </c:pt>
                <c:pt idx="892">
                  <c:v>429660.10733452596</c:v>
                </c:pt>
                <c:pt idx="893">
                  <c:v>517507.29200425948</c:v>
                </c:pt>
                <c:pt idx="894">
                  <c:v>441404.95618075179</c:v>
                </c:pt>
                <c:pt idx="895">
                  <c:v>467740.97331358399</c:v>
                </c:pt>
                <c:pt idx="896">
                  <c:v>391221.71945701359</c:v>
                </c:pt>
                <c:pt idx="897">
                  <c:v>449620.25316455698</c:v>
                </c:pt>
                <c:pt idx="898">
                  <c:v>519428.57142857142</c:v>
                </c:pt>
                <c:pt idx="899">
                  <c:v>420011.47666411632</c:v>
                </c:pt>
                <c:pt idx="900">
                  <c:v>494327.83807751542</c:v>
                </c:pt>
                <c:pt idx="901">
                  <c:v>490613.323196807</c:v>
                </c:pt>
                <c:pt idx="902">
                  <c:v>479254.30082125374</c:v>
                </c:pt>
                <c:pt idx="903">
                  <c:v>437043.12837916496</c:v>
                </c:pt>
                <c:pt idx="904">
                  <c:v>443300.37825683592</c:v>
                </c:pt>
                <c:pt idx="905">
                  <c:v>453722.34690605965</c:v>
                </c:pt>
                <c:pt idx="906">
                  <c:v>494746.21549421194</c:v>
                </c:pt>
                <c:pt idx="907">
                  <c:v>492251.72074729594</c:v>
                </c:pt>
                <c:pt idx="908">
                  <c:v>467904.92957746476</c:v>
                </c:pt>
                <c:pt idx="909">
                  <c:v>500086.4731315627</c:v>
                </c:pt>
                <c:pt idx="910">
                  <c:v>478619.01877649908</c:v>
                </c:pt>
                <c:pt idx="911">
                  <c:v>474790.10925819434</c:v>
                </c:pt>
                <c:pt idx="912">
                  <c:v>469875.21190768399</c:v>
                </c:pt>
                <c:pt idx="913">
                  <c:v>459087.94788273616</c:v>
                </c:pt>
                <c:pt idx="914">
                  <c:v>464629.60158139182</c:v>
                </c:pt>
                <c:pt idx="915">
                  <c:v>424594.7255345395</c:v>
                </c:pt>
                <c:pt idx="916">
                  <c:v>436785.85636182904</c:v>
                </c:pt>
                <c:pt idx="917">
                  <c:v>412384.95477386162</c:v>
                </c:pt>
                <c:pt idx="918">
                  <c:v>470655.73770491802</c:v>
                </c:pt>
                <c:pt idx="919">
                  <c:v>476636.77130044845</c:v>
                </c:pt>
                <c:pt idx="920">
                  <c:v>257655.48527960526</c:v>
                </c:pt>
                <c:pt idx="921">
                  <c:v>398426.96629213484</c:v>
                </c:pt>
                <c:pt idx="922">
                  <c:v>488605.57768924301</c:v>
                </c:pt>
                <c:pt idx="923">
                  <c:v>475427.50929368031</c:v>
                </c:pt>
                <c:pt idx="924">
                  <c:v>497302.77185501065</c:v>
                </c:pt>
                <c:pt idx="925">
                  <c:v>473143.88633179909</c:v>
                </c:pt>
                <c:pt idx="926">
                  <c:v>438000</c:v>
                </c:pt>
                <c:pt idx="927">
                  <c:v>488571.42857142858</c:v>
                </c:pt>
                <c:pt idx="928">
                  <c:v>464401.57136621565</c:v>
                </c:pt>
                <c:pt idx="929">
                  <c:v>453366.60701456002</c:v>
                </c:pt>
                <c:pt idx="930">
                  <c:v>462000</c:v>
                </c:pt>
                <c:pt idx="931">
                  <c:v>104981.9668718562</c:v>
                </c:pt>
                <c:pt idx="932">
                  <c:v>466557.90621819341</c:v>
                </c:pt>
                <c:pt idx="933">
                  <c:v>431019.01790506282</c:v>
                </c:pt>
                <c:pt idx="934">
                  <c:v>423348.51157623343</c:v>
                </c:pt>
                <c:pt idx="935">
                  <c:v>463071.94647447928</c:v>
                </c:pt>
                <c:pt idx="936">
                  <c:v>427543.52030947775</c:v>
                </c:pt>
                <c:pt idx="937">
                  <c:v>14874.01543150436</c:v>
                </c:pt>
                <c:pt idx="938">
                  <c:v>477552.5040387722</c:v>
                </c:pt>
                <c:pt idx="939">
                  <c:v>471636.36363636365</c:v>
                </c:pt>
                <c:pt idx="940">
                  <c:v>437760</c:v>
                </c:pt>
                <c:pt idx="941">
                  <c:v>457445.44108222926</c:v>
                </c:pt>
                <c:pt idx="942">
                  <c:v>448556.14973262034</c:v>
                </c:pt>
                <c:pt idx="943">
                  <c:v>470736.34204275534</c:v>
                </c:pt>
                <c:pt idx="944">
                  <c:v>35133.203910121832</c:v>
                </c:pt>
                <c:pt idx="945">
                  <c:v>435548.48966613674</c:v>
                </c:pt>
                <c:pt idx="946">
                  <c:v>446993.6575052854</c:v>
                </c:pt>
                <c:pt idx="947">
                  <c:v>465930</c:v>
                </c:pt>
                <c:pt idx="948">
                  <c:v>450877.64489420422</c:v>
                </c:pt>
                <c:pt idx="949">
                  <c:v>484917.10337797576</c:v>
                </c:pt>
                <c:pt idx="950">
                  <c:v>527586.20689655177</c:v>
                </c:pt>
                <c:pt idx="951">
                  <c:v>446982.24227696017</c:v>
                </c:pt>
                <c:pt idx="952">
                  <c:v>547826.08695652173</c:v>
                </c:pt>
                <c:pt idx="953">
                  <c:v>478448.27586206899</c:v>
                </c:pt>
                <c:pt idx="954">
                  <c:v>458772.34436934179</c:v>
                </c:pt>
                <c:pt idx="955">
                  <c:v>506477.73279352224</c:v>
                </c:pt>
                <c:pt idx="956">
                  <c:v>452903.22580645164</c:v>
                </c:pt>
                <c:pt idx="957">
                  <c:v>420452.64958226221</c:v>
                </c:pt>
                <c:pt idx="958">
                  <c:v>282571.04545477399</c:v>
                </c:pt>
                <c:pt idx="959">
                  <c:v>562204.7244094488</c:v>
                </c:pt>
                <c:pt idx="960">
                  <c:v>456030.92783505155</c:v>
                </c:pt>
                <c:pt idx="961">
                  <c:v>452639.50786167325</c:v>
                </c:pt>
                <c:pt idx="962">
                  <c:v>459788.51963746222</c:v>
                </c:pt>
                <c:pt idx="963">
                  <c:v>568090.34907597536</c:v>
                </c:pt>
                <c:pt idx="964">
                  <c:v>469235.56942277693</c:v>
                </c:pt>
                <c:pt idx="965">
                  <c:v>454639.17525773199</c:v>
                </c:pt>
                <c:pt idx="966">
                  <c:v>478285.71428571426</c:v>
                </c:pt>
                <c:pt idx="967">
                  <c:v>446659.90142070164</c:v>
                </c:pt>
                <c:pt idx="968">
                  <c:v>447122.28735859483</c:v>
                </c:pt>
                <c:pt idx="969">
                  <c:v>424061.58214367245</c:v>
                </c:pt>
                <c:pt idx="970">
                  <c:v>488213.6894824708</c:v>
                </c:pt>
                <c:pt idx="971">
                  <c:v>428980.08449004224</c:v>
                </c:pt>
                <c:pt idx="972">
                  <c:v>459969.65098634292</c:v>
                </c:pt>
                <c:pt idx="973">
                  <c:v>417168.7840290381</c:v>
                </c:pt>
                <c:pt idx="974">
                  <c:v>479302.32558139536</c:v>
                </c:pt>
                <c:pt idx="975">
                  <c:v>473117.05685618729</c:v>
                </c:pt>
                <c:pt idx="976">
                  <c:v>483639.34426229505</c:v>
                </c:pt>
                <c:pt idx="977">
                  <c:v>48026.280137214111</c:v>
                </c:pt>
                <c:pt idx="978">
                  <c:v>439660.44142614602</c:v>
                </c:pt>
                <c:pt idx="979">
                  <c:v>247054.77561936938</c:v>
                </c:pt>
                <c:pt idx="980">
                  <c:v>488441.9311276165</c:v>
                </c:pt>
                <c:pt idx="981">
                  <c:v>484464.60980036296</c:v>
                </c:pt>
                <c:pt idx="982">
                  <c:v>247734.63200120191</c:v>
                </c:pt>
                <c:pt idx="983">
                  <c:v>415221.23893805308</c:v>
                </c:pt>
                <c:pt idx="984">
                  <c:v>481860.99285380711</c:v>
                </c:pt>
                <c:pt idx="985">
                  <c:v>455405.14775977121</c:v>
                </c:pt>
                <c:pt idx="986">
                  <c:v>478575.45271763561</c:v>
                </c:pt>
                <c:pt idx="987">
                  <c:v>439377.24550898204</c:v>
                </c:pt>
                <c:pt idx="988">
                  <c:v>467571.29426512064</c:v>
                </c:pt>
                <c:pt idx="989">
                  <c:v>565633.80281690136</c:v>
                </c:pt>
                <c:pt idx="990">
                  <c:v>452950.2225819506</c:v>
                </c:pt>
                <c:pt idx="991">
                  <c:v>510933.01435406698</c:v>
                </c:pt>
                <c:pt idx="992">
                  <c:v>449644.55983456859</c:v>
                </c:pt>
                <c:pt idx="993">
                  <c:v>473441.12478031637</c:v>
                </c:pt>
                <c:pt idx="994">
                  <c:v>544999.40652818989</c:v>
                </c:pt>
                <c:pt idx="995">
                  <c:v>463652.22396884172</c:v>
                </c:pt>
                <c:pt idx="996">
                  <c:v>460000</c:v>
                </c:pt>
                <c:pt idx="997">
                  <c:v>467195.12195121951</c:v>
                </c:pt>
                <c:pt idx="998">
                  <c:v>417112.78195488721</c:v>
                </c:pt>
                <c:pt idx="999">
                  <c:v>512453.82585751981</c:v>
                </c:pt>
                <c:pt idx="1000">
                  <c:v>461920.17871615977</c:v>
                </c:pt>
                <c:pt idx="1001">
                  <c:v>479745.76271186443</c:v>
                </c:pt>
                <c:pt idx="1002">
                  <c:v>472380.19555973395</c:v>
                </c:pt>
                <c:pt idx="1003">
                  <c:v>480162.16216216219</c:v>
                </c:pt>
                <c:pt idx="1004">
                  <c:v>63595.599302741044</c:v>
                </c:pt>
                <c:pt idx="1005">
                  <c:v>1251387.5598086123</c:v>
                </c:pt>
                <c:pt idx="1006">
                  <c:v>304377.82626008062</c:v>
                </c:pt>
                <c:pt idx="1007">
                  <c:v>434167.45061147696</c:v>
                </c:pt>
                <c:pt idx="1008">
                  <c:v>548382.3529411765</c:v>
                </c:pt>
                <c:pt idx="1009">
                  <c:v>412997.34748010611</c:v>
                </c:pt>
                <c:pt idx="1010">
                  <c:v>328667.24858815828</c:v>
                </c:pt>
                <c:pt idx="1011">
                  <c:v>2538529.411764706</c:v>
                </c:pt>
                <c:pt idx="1012">
                  <c:v>595474.13793103443</c:v>
                </c:pt>
                <c:pt idx="1013">
                  <c:v>909000</c:v>
                </c:pt>
                <c:pt idx="1014">
                  <c:v>439849.62406015035</c:v>
                </c:pt>
                <c:pt idx="1015">
                  <c:v>466027.39726027398</c:v>
                </c:pt>
                <c:pt idx="1016">
                  <c:v>480000</c:v>
                </c:pt>
                <c:pt idx="1017">
                  <c:v>385284.28093645483</c:v>
                </c:pt>
                <c:pt idx="1018">
                  <c:v>484244.26637300535</c:v>
                </c:pt>
                <c:pt idx="1019">
                  <c:v>483679.83367983368</c:v>
                </c:pt>
                <c:pt idx="1020">
                  <c:v>487549.6688741722</c:v>
                </c:pt>
                <c:pt idx="1021">
                  <c:v>472727.27272727271</c:v>
                </c:pt>
                <c:pt idx="1022">
                  <c:v>469894.73684210528</c:v>
                </c:pt>
                <c:pt idx="1023">
                  <c:v>504804.46927374305</c:v>
                </c:pt>
                <c:pt idx="1024">
                  <c:v>506929.59028902923</c:v>
                </c:pt>
                <c:pt idx="1025">
                  <c:v>436111.53552330023</c:v>
                </c:pt>
                <c:pt idx="1026">
                  <c:v>532285.71428571432</c:v>
                </c:pt>
                <c:pt idx="1027">
                  <c:v>465475.52624904894</c:v>
                </c:pt>
                <c:pt idx="1028">
                  <c:v>473497.53694581281</c:v>
                </c:pt>
                <c:pt idx="1029">
                  <c:v>524009.11161731207</c:v>
                </c:pt>
                <c:pt idx="1030">
                  <c:v>464036.69724770641</c:v>
                </c:pt>
                <c:pt idx="1031">
                  <c:v>572469.35201401054</c:v>
                </c:pt>
                <c:pt idx="1032">
                  <c:v>745531.91489361704</c:v>
                </c:pt>
                <c:pt idx="1033">
                  <c:v>739024.39024390245</c:v>
                </c:pt>
                <c:pt idx="1034">
                  <c:v>607580.07117437723</c:v>
                </c:pt>
                <c:pt idx="1035">
                  <c:v>659459.45945945941</c:v>
                </c:pt>
                <c:pt idx="1036">
                  <c:v>669884.67874794069</c:v>
                </c:pt>
                <c:pt idx="1037">
                  <c:v>688021.72226532199</c:v>
                </c:pt>
                <c:pt idx="1038">
                  <c:v>454525.13966480445</c:v>
                </c:pt>
                <c:pt idx="1039">
                  <c:v>167731.57157859611</c:v>
                </c:pt>
                <c:pt idx="1040">
                  <c:v>377377.08717240929</c:v>
                </c:pt>
                <c:pt idx="1041">
                  <c:v>413564.01384083048</c:v>
                </c:pt>
                <c:pt idx="1042">
                  <c:v>1587066.2460567823</c:v>
                </c:pt>
                <c:pt idx="1043">
                  <c:v>457754.56919060054</c:v>
                </c:pt>
                <c:pt idx="1044">
                  <c:v>462222.22222222225</c:v>
                </c:pt>
                <c:pt idx="1045">
                  <c:v>590365.65977742453</c:v>
                </c:pt>
                <c:pt idx="1046">
                  <c:v>493417.72151898732</c:v>
                </c:pt>
                <c:pt idx="1047">
                  <c:v>463816.90140845068</c:v>
                </c:pt>
                <c:pt idx="1048">
                  <c:v>427870.55322613375</c:v>
                </c:pt>
                <c:pt idx="1049">
                  <c:v>456858.47589424573</c:v>
                </c:pt>
                <c:pt idx="1050">
                  <c:v>439741.36342164717</c:v>
                </c:pt>
                <c:pt idx="1051">
                  <c:v>469598.30866807612</c:v>
                </c:pt>
                <c:pt idx="1052">
                  <c:v>201276.38464095743</c:v>
                </c:pt>
                <c:pt idx="1053">
                  <c:v>357556.58241470077</c:v>
                </c:pt>
                <c:pt idx="1054">
                  <c:v>420025.21538138262</c:v>
                </c:pt>
                <c:pt idx="1055">
                  <c:v>466689.22306286549</c:v>
                </c:pt>
                <c:pt idx="1056">
                  <c:v>431029.85548182111</c:v>
                </c:pt>
                <c:pt idx="1057">
                  <c:v>446828.19383259909</c:v>
                </c:pt>
                <c:pt idx="1058">
                  <c:v>441113.44537815126</c:v>
                </c:pt>
                <c:pt idx="1059">
                  <c:v>463939.39393939392</c:v>
                </c:pt>
                <c:pt idx="1060">
                  <c:v>459991.83875335508</c:v>
                </c:pt>
                <c:pt idx="1061">
                  <c:v>457809.60404380789</c:v>
                </c:pt>
                <c:pt idx="1062">
                  <c:v>480590.67357512953</c:v>
                </c:pt>
                <c:pt idx="1063">
                  <c:v>792857.14285714284</c:v>
                </c:pt>
                <c:pt idx="1064">
                  <c:v>382787.41756484861</c:v>
                </c:pt>
                <c:pt idx="1065">
                  <c:v>1449801.9801980199</c:v>
                </c:pt>
                <c:pt idx="1066">
                  <c:v>566332.66533066134</c:v>
                </c:pt>
                <c:pt idx="1067">
                  <c:v>551199.09502262447</c:v>
                </c:pt>
                <c:pt idx="1068">
                  <c:v>466980.22447888827</c:v>
                </c:pt>
                <c:pt idx="1069">
                  <c:v>610950.76400679117</c:v>
                </c:pt>
                <c:pt idx="1070">
                  <c:v>454112.90322580643</c:v>
                </c:pt>
                <c:pt idx="1071">
                  <c:v>1005829.1457286432</c:v>
                </c:pt>
                <c:pt idx="1072">
                  <c:v>1391635.5140186916</c:v>
                </c:pt>
                <c:pt idx="1073">
                  <c:v>488790.99121395865</c:v>
                </c:pt>
                <c:pt idx="1074">
                  <c:v>380559.75794251135</c:v>
                </c:pt>
                <c:pt idx="1075">
                  <c:v>666572.43816254416</c:v>
                </c:pt>
                <c:pt idx="1076">
                  <c:v>493721.3432353891</c:v>
                </c:pt>
                <c:pt idx="1077">
                  <c:v>917475.72815533984</c:v>
                </c:pt>
                <c:pt idx="1078">
                  <c:v>646283.61858190713</c:v>
                </c:pt>
                <c:pt idx="1079">
                  <c:v>688992.1875</c:v>
                </c:pt>
                <c:pt idx="1080">
                  <c:v>1095230.7692307692</c:v>
                </c:pt>
                <c:pt idx="1081">
                  <c:v>464850.70717653219</c:v>
                </c:pt>
                <c:pt idx="1082">
                  <c:v>1109610.3896103897</c:v>
                </c:pt>
                <c:pt idx="1083">
                  <c:v>491599.04534606205</c:v>
                </c:pt>
                <c:pt idx="1084">
                  <c:v>547224.08026755857</c:v>
                </c:pt>
                <c:pt idx="1085">
                  <c:v>453832.41758241761</c:v>
                </c:pt>
                <c:pt idx="1086">
                  <c:v>490490.47893825738</c:v>
                </c:pt>
                <c:pt idx="1087">
                  <c:v>493522.62644188112</c:v>
                </c:pt>
                <c:pt idx="1088">
                  <c:v>483713.82636655949</c:v>
                </c:pt>
                <c:pt idx="1089">
                  <c:v>470958.90410958906</c:v>
                </c:pt>
                <c:pt idx="1090">
                  <c:v>741243.3392539965</c:v>
                </c:pt>
                <c:pt idx="1091">
                  <c:v>961500</c:v>
                </c:pt>
                <c:pt idx="1092">
                  <c:v>946966.01941747568</c:v>
                </c:pt>
                <c:pt idx="1093">
                  <c:v>473959.04436860071</c:v>
                </c:pt>
                <c:pt idx="1094">
                  <c:v>968155.33980582526</c:v>
                </c:pt>
                <c:pt idx="1095">
                  <c:v>634500</c:v>
                </c:pt>
                <c:pt idx="1096">
                  <c:v>795348.83720930235</c:v>
                </c:pt>
                <c:pt idx="1097">
                  <c:v>391910.11235955055</c:v>
                </c:pt>
                <c:pt idx="1098">
                  <c:v>708779.63125548721</c:v>
                </c:pt>
                <c:pt idx="1099">
                  <c:v>1206435.2406033038</c:v>
                </c:pt>
                <c:pt idx="1100">
                  <c:v>779481.52562574495</c:v>
                </c:pt>
                <c:pt idx="1101">
                  <c:v>555965.46310832025</c:v>
                </c:pt>
                <c:pt idx="1102">
                  <c:v>799946.80851063831</c:v>
                </c:pt>
                <c:pt idx="1103">
                  <c:v>734459.83379501384</c:v>
                </c:pt>
                <c:pt idx="1104">
                  <c:v>1053666.9874879692</c:v>
                </c:pt>
                <c:pt idx="1105">
                  <c:v>731117.16621253407</c:v>
                </c:pt>
                <c:pt idx="1106">
                  <c:v>1183787.2340425532</c:v>
                </c:pt>
                <c:pt idx="1107">
                  <c:v>433654.26695842453</c:v>
                </c:pt>
                <c:pt idx="1108">
                  <c:v>768597.64089121891</c:v>
                </c:pt>
                <c:pt idx="1109">
                  <c:v>894386.69438669435</c:v>
                </c:pt>
                <c:pt idx="1110">
                  <c:v>576201.1173184358</c:v>
                </c:pt>
                <c:pt idx="1111">
                  <c:v>558218.62348178134</c:v>
                </c:pt>
                <c:pt idx="1112">
                  <c:v>642669.90291262139</c:v>
                </c:pt>
                <c:pt idx="1113">
                  <c:v>435573.5294117647</c:v>
                </c:pt>
                <c:pt idx="1114">
                  <c:v>651644.17177914106</c:v>
                </c:pt>
                <c:pt idx="1115">
                  <c:v>626608.18189956131</c:v>
                </c:pt>
                <c:pt idx="1116">
                  <c:v>2259633.027522936</c:v>
                </c:pt>
                <c:pt idx="1117">
                  <c:v>655096.15384615387</c:v>
                </c:pt>
                <c:pt idx="1118">
                  <c:v>666442.43208279426</c:v>
                </c:pt>
                <c:pt idx="1119">
                  <c:v>567937.63288447913</c:v>
                </c:pt>
                <c:pt idx="1120">
                  <c:v>535549.45054945059</c:v>
                </c:pt>
                <c:pt idx="1121">
                  <c:v>871008.8495575221</c:v>
                </c:pt>
                <c:pt idx="1122">
                  <c:v>626569.64656964655</c:v>
                </c:pt>
                <c:pt idx="1123">
                  <c:v>629953.48837209307</c:v>
                </c:pt>
                <c:pt idx="1124">
                  <c:v>1943448.2758620689</c:v>
                </c:pt>
                <c:pt idx="1125">
                  <c:v>1185757.5757575757</c:v>
                </c:pt>
                <c:pt idx="1126">
                  <c:v>1600139.0446288406</c:v>
                </c:pt>
                <c:pt idx="1127">
                  <c:v>782613.7841352406</c:v>
                </c:pt>
                <c:pt idx="1128">
                  <c:v>893972.09302325582</c:v>
                </c:pt>
                <c:pt idx="1129">
                  <c:v>576405.48481880513</c:v>
                </c:pt>
                <c:pt idx="1130">
                  <c:v>815977.85977859783</c:v>
                </c:pt>
                <c:pt idx="1131">
                  <c:v>818000</c:v>
                </c:pt>
                <c:pt idx="1132">
                  <c:v>818269.79472140758</c:v>
                </c:pt>
                <c:pt idx="1133">
                  <c:v>1230090.4853304084</c:v>
                </c:pt>
                <c:pt idx="1134">
                  <c:v>1543404.255319149</c:v>
                </c:pt>
                <c:pt idx="1135">
                  <c:v>861769.91150442476</c:v>
                </c:pt>
                <c:pt idx="1136">
                  <c:v>980136.98630136985</c:v>
                </c:pt>
                <c:pt idx="1137">
                  <c:v>999908.87111772364</c:v>
                </c:pt>
                <c:pt idx="1138">
                  <c:v>1131353.8640325393</c:v>
                </c:pt>
                <c:pt idx="1139">
                  <c:v>862446.04316546768</c:v>
                </c:pt>
                <c:pt idx="1140">
                  <c:v>1519766.7638483965</c:v>
                </c:pt>
                <c:pt idx="1141">
                  <c:v>1637402.5974025973</c:v>
                </c:pt>
                <c:pt idx="1142">
                  <c:v>1296722.2222222222</c:v>
                </c:pt>
                <c:pt idx="1143">
                  <c:v>707116.65817626077</c:v>
                </c:pt>
                <c:pt idx="1144">
                  <c:v>951230.76923076925</c:v>
                </c:pt>
                <c:pt idx="1145">
                  <c:v>1360936.093609361</c:v>
                </c:pt>
                <c:pt idx="1146">
                  <c:v>1615178.5714285714</c:v>
                </c:pt>
                <c:pt idx="1147">
                  <c:v>931063.82978723408</c:v>
                </c:pt>
                <c:pt idx="1148">
                  <c:v>1266458.6583463338</c:v>
                </c:pt>
                <c:pt idx="1149">
                  <c:v>1178250</c:v>
                </c:pt>
                <c:pt idx="1150">
                  <c:v>899639.42542588187</c:v>
                </c:pt>
                <c:pt idx="1151">
                  <c:v>1056113.1694173121</c:v>
                </c:pt>
                <c:pt idx="1152">
                  <c:v>691304.34782608692</c:v>
                </c:pt>
                <c:pt idx="1153">
                  <c:v>1251648.3516483516</c:v>
                </c:pt>
                <c:pt idx="1154">
                  <c:v>1071688.4906960716</c:v>
                </c:pt>
                <c:pt idx="1155">
                  <c:v>986697.247706422</c:v>
                </c:pt>
                <c:pt idx="1156">
                  <c:v>1557585.1393188855</c:v>
                </c:pt>
                <c:pt idx="1157">
                  <c:v>1123528.3993115318</c:v>
                </c:pt>
                <c:pt idx="1158">
                  <c:v>806654.1176470588</c:v>
                </c:pt>
                <c:pt idx="1159">
                  <c:v>542225.65687789803</c:v>
                </c:pt>
                <c:pt idx="1160">
                  <c:v>1407418.1010549695</c:v>
                </c:pt>
                <c:pt idx="1161">
                  <c:v>836711.22994652402</c:v>
                </c:pt>
                <c:pt idx="1162">
                  <c:v>1197900</c:v>
                </c:pt>
                <c:pt idx="1163">
                  <c:v>849689.44099378877</c:v>
                </c:pt>
                <c:pt idx="1164">
                  <c:v>1027030.9414088216</c:v>
                </c:pt>
                <c:pt idx="1165">
                  <c:v>659825.58139534888</c:v>
                </c:pt>
                <c:pt idx="1166">
                  <c:v>889460.70878274273</c:v>
                </c:pt>
                <c:pt idx="1167">
                  <c:v>922827.06766917289</c:v>
                </c:pt>
                <c:pt idx="1168">
                  <c:v>894636.17463617469</c:v>
                </c:pt>
                <c:pt idx="1169">
                  <c:v>757131.63064833009</c:v>
                </c:pt>
                <c:pt idx="1170">
                  <c:v>787902.61073628627</c:v>
                </c:pt>
                <c:pt idx="1171">
                  <c:v>445702.59208731243</c:v>
                </c:pt>
                <c:pt idx="1172">
                  <c:v>773015.13387660065</c:v>
                </c:pt>
                <c:pt idx="1173">
                  <c:v>492820.51282051281</c:v>
                </c:pt>
                <c:pt idx="1174">
                  <c:v>534824.28115015978</c:v>
                </c:pt>
                <c:pt idx="1175">
                  <c:v>460631.66529942577</c:v>
                </c:pt>
                <c:pt idx="1176">
                  <c:v>560769.23076923075</c:v>
                </c:pt>
                <c:pt idx="1177">
                  <c:v>795272.72727272729</c:v>
                </c:pt>
                <c:pt idx="1178">
                  <c:v>1093712.9770992366</c:v>
                </c:pt>
                <c:pt idx="1179">
                  <c:v>1516925.2468265162</c:v>
                </c:pt>
                <c:pt idx="1180">
                  <c:v>596435.64356435649</c:v>
                </c:pt>
                <c:pt idx="1181">
                  <c:v>879501.77935943066</c:v>
                </c:pt>
                <c:pt idx="1182">
                  <c:v>1045054.9450549451</c:v>
                </c:pt>
                <c:pt idx="1183">
                  <c:v>999238.09523809527</c:v>
                </c:pt>
                <c:pt idx="1184">
                  <c:v>1077297.2972972973</c:v>
                </c:pt>
                <c:pt idx="1185">
                  <c:v>1438243.9024390243</c:v>
                </c:pt>
                <c:pt idx="1186">
                  <c:v>524828.30385015614</c:v>
                </c:pt>
                <c:pt idx="1187">
                  <c:v>999130.43478260865</c:v>
                </c:pt>
                <c:pt idx="1188">
                  <c:v>817536.94581280788</c:v>
                </c:pt>
                <c:pt idx="1189">
                  <c:v>1889786.2232779097</c:v>
                </c:pt>
                <c:pt idx="1190">
                  <c:v>2079167.2862453531</c:v>
                </c:pt>
                <c:pt idx="1191">
                  <c:v>1930777.3386034255</c:v>
                </c:pt>
                <c:pt idx="1192">
                  <c:v>954463.20868516283</c:v>
                </c:pt>
                <c:pt idx="1193">
                  <c:v>1154783.021105051</c:v>
                </c:pt>
                <c:pt idx="1194">
                  <c:v>1694349.9809378574</c:v>
                </c:pt>
                <c:pt idx="1195">
                  <c:v>557500</c:v>
                </c:pt>
                <c:pt idx="1196">
                  <c:v>1244608.0760095012</c:v>
                </c:pt>
                <c:pt idx="1197">
                  <c:v>2626813.1868131869</c:v>
                </c:pt>
                <c:pt idx="1198">
                  <c:v>1713375</c:v>
                </c:pt>
                <c:pt idx="1199">
                  <c:v>1267338.8740787203</c:v>
                </c:pt>
                <c:pt idx="1200">
                  <c:v>599538.4615384615</c:v>
                </c:pt>
                <c:pt idx="1201">
                  <c:v>1111376.1467889908</c:v>
                </c:pt>
                <c:pt idx="1202">
                  <c:v>2352934.9775784751</c:v>
                </c:pt>
                <c:pt idx="1203">
                  <c:v>1351531.7818687044</c:v>
                </c:pt>
                <c:pt idx="1204">
                  <c:v>1053062.8803245437</c:v>
                </c:pt>
                <c:pt idx="1205">
                  <c:v>1771298.7569652807</c:v>
                </c:pt>
                <c:pt idx="1206">
                  <c:v>1444258.064516129</c:v>
                </c:pt>
                <c:pt idx="1207">
                  <c:v>1576020.9424083771</c:v>
                </c:pt>
                <c:pt idx="1208">
                  <c:v>923027.71855010663</c:v>
                </c:pt>
                <c:pt idx="1209">
                  <c:v>596479.59183673467</c:v>
                </c:pt>
                <c:pt idx="1210">
                  <c:v>447464.78873239434</c:v>
                </c:pt>
                <c:pt idx="1211">
                  <c:v>1600207.468879668</c:v>
                </c:pt>
                <c:pt idx="1212">
                  <c:v>583278.68852459011</c:v>
                </c:pt>
                <c:pt idx="1213">
                  <c:v>2037911.247130834</c:v>
                </c:pt>
                <c:pt idx="1214">
                  <c:v>738525.34562211984</c:v>
                </c:pt>
                <c:pt idx="1215">
                  <c:v>1388035.7142857143</c:v>
                </c:pt>
                <c:pt idx="1216">
                  <c:v>573861.38613861392</c:v>
                </c:pt>
                <c:pt idx="1217">
                  <c:v>1029209.9322799097</c:v>
                </c:pt>
                <c:pt idx="1218">
                  <c:v>954230.76923076925</c:v>
                </c:pt>
                <c:pt idx="1219">
                  <c:v>507789.4736842105</c:v>
                </c:pt>
                <c:pt idx="1220">
                  <c:v>787933.88429752062</c:v>
                </c:pt>
                <c:pt idx="1221">
                  <c:v>1136600.566572238</c:v>
                </c:pt>
                <c:pt idx="1222">
                  <c:v>457200</c:v>
                </c:pt>
                <c:pt idx="1223">
                  <c:v>1791683.1683168316</c:v>
                </c:pt>
                <c:pt idx="1224">
                  <c:v>1409331.352154532</c:v>
                </c:pt>
                <c:pt idx="1225">
                  <c:v>489767.4418604651</c:v>
                </c:pt>
                <c:pt idx="1226">
                  <c:v>1343241.1067193677</c:v>
                </c:pt>
                <c:pt idx="1227">
                  <c:v>1986572.8643216081</c:v>
                </c:pt>
                <c:pt idx="1228">
                  <c:v>1077108.4337349397</c:v>
                </c:pt>
                <c:pt idx="1229">
                  <c:v>1590779.2207792208</c:v>
                </c:pt>
                <c:pt idx="1230">
                  <c:v>1012752.8089887641</c:v>
                </c:pt>
                <c:pt idx="1231">
                  <c:v>1072974.4279946163</c:v>
                </c:pt>
                <c:pt idx="1232">
                  <c:v>2217789.4736842103</c:v>
                </c:pt>
                <c:pt idx="1233">
                  <c:v>2458273.3812949639</c:v>
                </c:pt>
                <c:pt idx="1234">
                  <c:v>2585978.0621572211</c:v>
                </c:pt>
                <c:pt idx="1235">
                  <c:v>1897463.4146341463</c:v>
                </c:pt>
                <c:pt idx="1236">
                  <c:v>2305962.426855559</c:v>
                </c:pt>
                <c:pt idx="1237">
                  <c:v>1255398.4962406014</c:v>
                </c:pt>
                <c:pt idx="1238">
                  <c:v>715404.25531914888</c:v>
                </c:pt>
                <c:pt idx="1239">
                  <c:v>800254.77707006375</c:v>
                </c:pt>
                <c:pt idx="1240">
                  <c:v>947443.70860927156</c:v>
                </c:pt>
                <c:pt idx="1241">
                  <c:v>1015413.4165366614</c:v>
                </c:pt>
                <c:pt idx="1242">
                  <c:v>1662491.8032786886</c:v>
                </c:pt>
                <c:pt idx="1243">
                  <c:v>861698.90664423886</c:v>
                </c:pt>
                <c:pt idx="1244">
                  <c:v>1124321.608040201</c:v>
                </c:pt>
                <c:pt idx="1245">
                  <c:v>1571370.9677419355</c:v>
                </c:pt>
                <c:pt idx="1246">
                  <c:v>1837214.3634385201</c:v>
                </c:pt>
                <c:pt idx="1247">
                  <c:v>762867.83042394021</c:v>
                </c:pt>
                <c:pt idx="1248">
                  <c:v>2830129.8701298703</c:v>
                </c:pt>
                <c:pt idx="1249">
                  <c:v>1705699.6587030718</c:v>
                </c:pt>
                <c:pt idx="1250">
                  <c:v>1054072.5388601036</c:v>
                </c:pt>
                <c:pt idx="1251">
                  <c:v>520627.30627306271</c:v>
                </c:pt>
                <c:pt idx="1252">
                  <c:v>960837.70541560079</c:v>
                </c:pt>
                <c:pt idx="1253">
                  <c:v>1466341.4634146341</c:v>
                </c:pt>
                <c:pt idx="1254">
                  <c:v>805941.64456233417</c:v>
                </c:pt>
                <c:pt idx="1255">
                  <c:v>723617.22488038277</c:v>
                </c:pt>
                <c:pt idx="1256">
                  <c:v>1017678.2077393075</c:v>
                </c:pt>
                <c:pt idx="1257">
                  <c:v>1782130.7506053268</c:v>
                </c:pt>
                <c:pt idx="1258">
                  <c:v>946153.84615384613</c:v>
                </c:pt>
                <c:pt idx="1259">
                  <c:v>658588.23529411759</c:v>
                </c:pt>
                <c:pt idx="1260">
                  <c:v>2063531.1892941939</c:v>
                </c:pt>
                <c:pt idx="1261">
                  <c:v>647203.63017583662</c:v>
                </c:pt>
                <c:pt idx="1262">
                  <c:v>2725714.2857142859</c:v>
                </c:pt>
                <c:pt idx="1263">
                  <c:v>710791.47877468506</c:v>
                </c:pt>
                <c:pt idx="1264">
                  <c:v>614125.98425196845</c:v>
                </c:pt>
                <c:pt idx="1265">
                  <c:v>807142.0011983224</c:v>
                </c:pt>
                <c:pt idx="1266">
                  <c:v>659843.7729206396</c:v>
                </c:pt>
                <c:pt idx="1267">
                  <c:v>700900.96798212954</c:v>
                </c:pt>
                <c:pt idx="1268">
                  <c:v>792205.64900031732</c:v>
                </c:pt>
                <c:pt idx="1269">
                  <c:v>2392711.9984186599</c:v>
                </c:pt>
                <c:pt idx="1270">
                  <c:v>3396773.6155811409</c:v>
                </c:pt>
                <c:pt idx="1271">
                  <c:v>2945198.6379114641</c:v>
                </c:pt>
                <c:pt idx="1272">
                  <c:v>4249896.3957390925</c:v>
                </c:pt>
                <c:pt idx="1273">
                  <c:v>2457148.8912354806</c:v>
                </c:pt>
                <c:pt idx="1274">
                  <c:v>3990689.3995552263</c:v>
                </c:pt>
                <c:pt idx="1275">
                  <c:v>4555677.2812046697</c:v>
                </c:pt>
                <c:pt idx="1276">
                  <c:v>3562474.551022097</c:v>
                </c:pt>
                <c:pt idx="1277">
                  <c:v>4988176.7128416328</c:v>
                </c:pt>
                <c:pt idx="1278">
                  <c:v>3193702.8461418389</c:v>
                </c:pt>
                <c:pt idx="1279">
                  <c:v>2753745.6804164299</c:v>
                </c:pt>
                <c:pt idx="1280">
                  <c:v>3743260.3332447717</c:v>
                </c:pt>
                <c:pt idx="1281">
                  <c:v>6412794.3643072797</c:v>
                </c:pt>
                <c:pt idx="1282">
                  <c:v>6895110.3565365029</c:v>
                </c:pt>
                <c:pt idx="1283">
                  <c:v>6140607.3298429316</c:v>
                </c:pt>
                <c:pt idx="1284">
                  <c:v>6909728.0656747054</c:v>
                </c:pt>
                <c:pt idx="1285">
                  <c:v>6399893.1297709923</c:v>
                </c:pt>
                <c:pt idx="1286">
                  <c:v>6140279.4292508923</c:v>
                </c:pt>
                <c:pt idx="1287">
                  <c:v>6389062.8904623073</c:v>
                </c:pt>
                <c:pt idx="1288">
                  <c:v>6275945.9927297905</c:v>
                </c:pt>
                <c:pt idx="1289">
                  <c:v>493722.3974763407</c:v>
                </c:pt>
                <c:pt idx="1290">
                  <c:v>506951.871657754</c:v>
                </c:pt>
                <c:pt idx="1291">
                  <c:v>565723.3480176212</c:v>
                </c:pt>
                <c:pt idx="1292">
                  <c:v>1099726.0273972603</c:v>
                </c:pt>
                <c:pt idx="1293">
                  <c:v>522834.37952679867</c:v>
                </c:pt>
                <c:pt idx="1294">
                  <c:v>1350000</c:v>
                </c:pt>
                <c:pt idx="1295">
                  <c:v>942685.06900878297</c:v>
                </c:pt>
                <c:pt idx="1296">
                  <c:v>1530000</c:v>
                </c:pt>
                <c:pt idx="1297">
                  <c:v>1218461.5384615385</c:v>
                </c:pt>
                <c:pt idx="1298">
                  <c:v>626956.52173913049</c:v>
                </c:pt>
                <c:pt idx="1299">
                  <c:v>670574.45621862798</c:v>
                </c:pt>
                <c:pt idx="1300">
                  <c:v>705952.6066350711</c:v>
                </c:pt>
                <c:pt idx="1301">
                  <c:v>1758750</c:v>
                </c:pt>
                <c:pt idx="1302">
                  <c:v>1308381.6013628619</c:v>
                </c:pt>
                <c:pt idx="1303">
                  <c:v>818942.18415417557</c:v>
                </c:pt>
                <c:pt idx="1304">
                  <c:v>1724879.8252002914</c:v>
                </c:pt>
                <c:pt idx="1305">
                  <c:v>1104601.3667425967</c:v>
                </c:pt>
                <c:pt idx="1306">
                  <c:v>819564.03269754769</c:v>
                </c:pt>
                <c:pt idx="1307">
                  <c:v>1241368.5307398401</c:v>
                </c:pt>
                <c:pt idx="1308">
                  <c:v>780509.91501416429</c:v>
                </c:pt>
                <c:pt idx="1309">
                  <c:v>1031742.6900584796</c:v>
                </c:pt>
                <c:pt idx="1310">
                  <c:v>1425542.1686746988</c:v>
                </c:pt>
                <c:pt idx="1311">
                  <c:v>1242522.3214285714</c:v>
                </c:pt>
                <c:pt idx="1312">
                  <c:v>974029.72027972026</c:v>
                </c:pt>
                <c:pt idx="1313">
                  <c:v>594866.9201520913</c:v>
                </c:pt>
                <c:pt idx="1314">
                  <c:v>1063880.5970149254</c:v>
                </c:pt>
                <c:pt idx="1315">
                  <c:v>631875.90887057688</c:v>
                </c:pt>
                <c:pt idx="1316">
                  <c:v>539612.7366609294</c:v>
                </c:pt>
                <c:pt idx="1317">
                  <c:v>464907.97546012269</c:v>
                </c:pt>
                <c:pt idx="1318">
                  <c:v>501555.59040301084</c:v>
                </c:pt>
                <c:pt idx="1319">
                  <c:v>1450588.2352941176</c:v>
                </c:pt>
                <c:pt idx="1320">
                  <c:v>628866.00436152169</c:v>
                </c:pt>
                <c:pt idx="1321">
                  <c:v>361410.2791911597</c:v>
                </c:pt>
                <c:pt idx="1322">
                  <c:v>455574.62686567166</c:v>
                </c:pt>
                <c:pt idx="1323">
                  <c:v>381259.40492341673</c:v>
                </c:pt>
                <c:pt idx="1324">
                  <c:v>439894.05643393472</c:v>
                </c:pt>
                <c:pt idx="1325">
                  <c:v>471544.65419557004</c:v>
                </c:pt>
                <c:pt idx="1326">
                  <c:v>482388.10900082579</c:v>
                </c:pt>
                <c:pt idx="1327">
                  <c:v>483420.89225284004</c:v>
                </c:pt>
                <c:pt idx="1328">
                  <c:v>371709.75127263373</c:v>
                </c:pt>
                <c:pt idx="1329">
                  <c:v>458980.04434589803</c:v>
                </c:pt>
                <c:pt idx="1330">
                  <c:v>466331.12582781457</c:v>
                </c:pt>
                <c:pt idx="1331">
                  <c:v>468274.11167512689</c:v>
                </c:pt>
                <c:pt idx="1332">
                  <c:v>466963.66669307015</c:v>
                </c:pt>
                <c:pt idx="1333">
                  <c:v>476179.20000000001</c:v>
                </c:pt>
                <c:pt idx="1334">
                  <c:v>492943.17111459968</c:v>
                </c:pt>
                <c:pt idx="1335">
                  <c:v>347614.16344969062</c:v>
                </c:pt>
                <c:pt idx="1336">
                  <c:v>414325.35235430743</c:v>
                </c:pt>
                <c:pt idx="1337">
                  <c:v>480094.42249487631</c:v>
                </c:pt>
                <c:pt idx="1338">
                  <c:v>480206.45056609984</c:v>
                </c:pt>
                <c:pt idx="1339">
                  <c:v>340037.40914339194</c:v>
                </c:pt>
                <c:pt idx="1340">
                  <c:v>604973.26203208556</c:v>
                </c:pt>
                <c:pt idx="1341">
                  <c:v>1086417.6570458405</c:v>
                </c:pt>
                <c:pt idx="1342">
                  <c:v>478750</c:v>
                </c:pt>
                <c:pt idx="1343">
                  <c:v>502445.82043343654</c:v>
                </c:pt>
                <c:pt idx="1344">
                  <c:v>507444.97607655503</c:v>
                </c:pt>
                <c:pt idx="1345">
                  <c:v>484400.75614366727</c:v>
                </c:pt>
                <c:pt idx="1346">
                  <c:v>459301.84804928134</c:v>
                </c:pt>
                <c:pt idx="1347">
                  <c:v>501367.87748715025</c:v>
                </c:pt>
                <c:pt idx="1348">
                  <c:v>535870.99903006793</c:v>
                </c:pt>
                <c:pt idx="1349">
                  <c:v>477126.64599417424</c:v>
                </c:pt>
                <c:pt idx="1350">
                  <c:v>404470.5882352941</c:v>
                </c:pt>
                <c:pt idx="1351">
                  <c:v>410462.88209606986</c:v>
                </c:pt>
                <c:pt idx="1352">
                  <c:v>558620.68965517241</c:v>
                </c:pt>
                <c:pt idx="1353">
                  <c:v>628429.09090909094</c:v>
                </c:pt>
                <c:pt idx="1354">
                  <c:v>461990.19394592562</c:v>
                </c:pt>
                <c:pt idx="1355">
                  <c:v>622182.6644240038</c:v>
                </c:pt>
                <c:pt idx="1356">
                  <c:v>487567.56756756757</c:v>
                </c:pt>
                <c:pt idx="1357">
                  <c:v>447602.53699788585</c:v>
                </c:pt>
                <c:pt idx="1358">
                  <c:v>468630.19693654269</c:v>
                </c:pt>
                <c:pt idx="1359">
                  <c:v>523851.06382978725</c:v>
                </c:pt>
                <c:pt idx="1360">
                  <c:v>682922.15568862273</c:v>
                </c:pt>
                <c:pt idx="1361">
                  <c:v>475080.67329464894</c:v>
                </c:pt>
                <c:pt idx="1362">
                  <c:v>467196.72389516723</c:v>
                </c:pt>
                <c:pt idx="1363">
                  <c:v>454217.89494881465</c:v>
                </c:pt>
                <c:pt idx="1364">
                  <c:v>514243.17617866007</c:v>
                </c:pt>
                <c:pt idx="1365">
                  <c:v>535657.56281169364</c:v>
                </c:pt>
                <c:pt idx="1366">
                  <c:v>528795.47291835083</c:v>
                </c:pt>
                <c:pt idx="1367">
                  <c:v>477644.37445687159</c:v>
                </c:pt>
                <c:pt idx="1368">
                  <c:v>546264.78945997334</c:v>
                </c:pt>
                <c:pt idx="1369">
                  <c:v>503053.58948432759</c:v>
                </c:pt>
                <c:pt idx="1370">
                  <c:v>499034.4827586207</c:v>
                </c:pt>
                <c:pt idx="1371">
                  <c:v>455181.9777647747</c:v>
                </c:pt>
                <c:pt idx="1372">
                  <c:v>619780.21978021984</c:v>
                </c:pt>
                <c:pt idx="1373">
                  <c:v>536142.85714285716</c:v>
                </c:pt>
                <c:pt idx="1374">
                  <c:v>600000</c:v>
                </c:pt>
                <c:pt idx="1375">
                  <c:v>497345.20963078644</c:v>
                </c:pt>
                <c:pt idx="1376">
                  <c:v>487924.52830188681</c:v>
                </c:pt>
                <c:pt idx="1377">
                  <c:v>429911.18771085638</c:v>
                </c:pt>
                <c:pt idx="1378">
                  <c:v>472075.47169811319</c:v>
                </c:pt>
                <c:pt idx="1379">
                  <c:v>503893.79924810154</c:v>
                </c:pt>
                <c:pt idx="1380">
                  <c:v>278967.27037541784</c:v>
                </c:pt>
                <c:pt idx="1381">
                  <c:v>565815.88305017783</c:v>
                </c:pt>
                <c:pt idx="1382">
                  <c:v>727114.17293631088</c:v>
                </c:pt>
                <c:pt idx="1383">
                  <c:v>656652.36051502149</c:v>
                </c:pt>
                <c:pt idx="1384">
                  <c:v>627361.56351791532</c:v>
                </c:pt>
                <c:pt idx="1385">
                  <c:v>530313.2530120482</c:v>
                </c:pt>
                <c:pt idx="1386">
                  <c:v>476612.18424962851</c:v>
                </c:pt>
                <c:pt idx="1387">
                  <c:v>706101.26582278486</c:v>
                </c:pt>
                <c:pt idx="1388">
                  <c:v>1162660.4973973394</c:v>
                </c:pt>
                <c:pt idx="1389">
                  <c:v>484983.38870431896</c:v>
                </c:pt>
                <c:pt idx="1390">
                  <c:v>706081.25819134992</c:v>
                </c:pt>
                <c:pt idx="1391">
                  <c:v>855926.77345537755</c:v>
                </c:pt>
                <c:pt idx="1392">
                  <c:v>630500.92764378479</c:v>
                </c:pt>
                <c:pt idx="1393">
                  <c:v>461442.66870990762</c:v>
                </c:pt>
                <c:pt idx="1394">
                  <c:v>431550.5335456591</c:v>
                </c:pt>
                <c:pt idx="1395">
                  <c:v>475827.22518500203</c:v>
                </c:pt>
                <c:pt idx="1396">
                  <c:v>378599.58000395889</c:v>
                </c:pt>
                <c:pt idx="1397">
                  <c:v>465231.44004545576</c:v>
                </c:pt>
                <c:pt idx="1398">
                  <c:v>576547.61904761905</c:v>
                </c:pt>
                <c:pt idx="1399">
                  <c:v>424719.10112359549</c:v>
                </c:pt>
                <c:pt idx="1400">
                  <c:v>460307.39277851174</c:v>
                </c:pt>
                <c:pt idx="1401">
                  <c:v>436480.70739549841</c:v>
                </c:pt>
                <c:pt idx="1402">
                  <c:v>456385.6750838958</c:v>
                </c:pt>
                <c:pt idx="1403">
                  <c:v>462161.56663540652</c:v>
                </c:pt>
                <c:pt idx="1404">
                  <c:v>441100.24398633547</c:v>
                </c:pt>
                <c:pt idx="1405">
                  <c:v>468610.00537923613</c:v>
                </c:pt>
                <c:pt idx="1406">
                  <c:v>486695.44364508393</c:v>
                </c:pt>
                <c:pt idx="1407">
                  <c:v>427500</c:v>
                </c:pt>
                <c:pt idx="1408">
                  <c:v>434002.0372587429</c:v>
                </c:pt>
                <c:pt idx="1409">
                  <c:v>476105.06112270762</c:v>
                </c:pt>
                <c:pt idx="1410">
                  <c:v>475767.32673267327</c:v>
                </c:pt>
                <c:pt idx="1411">
                  <c:v>472788.14946923323</c:v>
                </c:pt>
                <c:pt idx="1412">
                  <c:v>470579.06943035225</c:v>
                </c:pt>
                <c:pt idx="1413">
                  <c:v>478525.02194907813</c:v>
                </c:pt>
                <c:pt idx="1414">
                  <c:v>464751.27317172539</c:v>
                </c:pt>
                <c:pt idx="1415">
                  <c:v>440800.47830196266</c:v>
                </c:pt>
                <c:pt idx="1416">
                  <c:v>404071.58127953176</c:v>
                </c:pt>
                <c:pt idx="1417">
                  <c:v>464020.31002582231</c:v>
                </c:pt>
                <c:pt idx="1418">
                  <c:v>449104.00655578572</c:v>
                </c:pt>
                <c:pt idx="1419">
                  <c:v>476036.98811096436</c:v>
                </c:pt>
                <c:pt idx="1420">
                  <c:v>449910.78934774426</c:v>
                </c:pt>
                <c:pt idx="1421">
                  <c:v>388337.62341312779</c:v>
                </c:pt>
                <c:pt idx="1422">
                  <c:v>441081.08108108107</c:v>
                </c:pt>
                <c:pt idx="1423">
                  <c:v>425893.12028015999</c:v>
                </c:pt>
                <c:pt idx="1424">
                  <c:v>451067.97265942907</c:v>
                </c:pt>
                <c:pt idx="1425">
                  <c:v>464865.38804142701</c:v>
                </c:pt>
                <c:pt idx="1426">
                  <c:v>361866.66040778143</c:v>
                </c:pt>
                <c:pt idx="1427">
                  <c:v>479672.5125619084</c:v>
                </c:pt>
                <c:pt idx="1428">
                  <c:v>395327.10280373832</c:v>
                </c:pt>
                <c:pt idx="1429">
                  <c:v>436523.23580034421</c:v>
                </c:pt>
                <c:pt idx="1430">
                  <c:v>412264.68910439248</c:v>
                </c:pt>
                <c:pt idx="1431">
                  <c:v>466645.76802507835</c:v>
                </c:pt>
                <c:pt idx="1432">
                  <c:v>402088.83317218442</c:v>
                </c:pt>
                <c:pt idx="1433">
                  <c:v>483832.92383292381</c:v>
                </c:pt>
                <c:pt idx="1434">
                  <c:v>500054.79452054796</c:v>
                </c:pt>
                <c:pt idx="1435">
                  <c:v>455076.92307692306</c:v>
                </c:pt>
                <c:pt idx="1436">
                  <c:v>1101063.8297872341</c:v>
                </c:pt>
                <c:pt idx="1437">
                  <c:v>468320.61068702291</c:v>
                </c:pt>
                <c:pt idx="1438">
                  <c:v>224637.72054462534</c:v>
                </c:pt>
                <c:pt idx="1439">
                  <c:v>480715.35022354696</c:v>
                </c:pt>
                <c:pt idx="1440">
                  <c:v>459760.87295809662</c:v>
                </c:pt>
                <c:pt idx="1441">
                  <c:v>534991.93548387091</c:v>
                </c:pt>
                <c:pt idx="1442">
                  <c:v>472000</c:v>
                </c:pt>
                <c:pt idx="1443">
                  <c:v>459304.66605672461</c:v>
                </c:pt>
                <c:pt idx="1444">
                  <c:v>467200</c:v>
                </c:pt>
                <c:pt idx="1445">
                  <c:v>475596.33027522935</c:v>
                </c:pt>
                <c:pt idx="1446">
                  <c:v>426234.35379279143</c:v>
                </c:pt>
                <c:pt idx="1447">
                  <c:v>441631.34075384488</c:v>
                </c:pt>
                <c:pt idx="1448">
                  <c:v>551250</c:v>
                </c:pt>
                <c:pt idx="1449">
                  <c:v>493362.59406614787</c:v>
                </c:pt>
                <c:pt idx="1450">
                  <c:v>1043669.7247706422</c:v>
                </c:pt>
                <c:pt idx="1451">
                  <c:v>477194.24460431654</c:v>
                </c:pt>
                <c:pt idx="1452">
                  <c:v>457661.88466760045</c:v>
                </c:pt>
                <c:pt idx="1453">
                  <c:v>502916.5928317245</c:v>
                </c:pt>
                <c:pt idx="1454">
                  <c:v>444289.39339673915</c:v>
                </c:pt>
                <c:pt idx="1455">
                  <c:v>414083.6101781067</c:v>
                </c:pt>
                <c:pt idx="1456">
                  <c:v>610113.89521640097</c:v>
                </c:pt>
                <c:pt idx="1457">
                  <c:v>494883.0831408776</c:v>
                </c:pt>
                <c:pt idx="1458">
                  <c:v>543941.60583941604</c:v>
                </c:pt>
                <c:pt idx="1459">
                  <c:v>500059.97001499252</c:v>
                </c:pt>
                <c:pt idx="1460">
                  <c:v>418616.75687438482</c:v>
                </c:pt>
                <c:pt idx="1461">
                  <c:v>421820.28354007634</c:v>
                </c:pt>
                <c:pt idx="1462">
                  <c:v>655545.2436194896</c:v>
                </c:pt>
                <c:pt idx="1463">
                  <c:v>464324.32432432432</c:v>
                </c:pt>
                <c:pt idx="1464">
                  <c:v>661228.70813397132</c:v>
                </c:pt>
                <c:pt idx="1465">
                  <c:v>565014.32664756442</c:v>
                </c:pt>
                <c:pt idx="1466">
                  <c:v>595766.87116564414</c:v>
                </c:pt>
                <c:pt idx="1467">
                  <c:v>678082.19178082189</c:v>
                </c:pt>
                <c:pt idx="1468">
                  <c:v>459977.3774743402</c:v>
                </c:pt>
                <c:pt idx="1469">
                  <c:v>499287.02920386905</c:v>
                </c:pt>
                <c:pt idx="1470">
                  <c:v>381739.13043478259</c:v>
                </c:pt>
                <c:pt idx="1471">
                  <c:v>523902.43902439025</c:v>
                </c:pt>
                <c:pt idx="1472">
                  <c:v>538656.08959402703</c:v>
                </c:pt>
                <c:pt idx="1473">
                  <c:v>506563.46749226004</c:v>
                </c:pt>
                <c:pt idx="1474">
                  <c:v>511705.6856187291</c:v>
                </c:pt>
                <c:pt idx="1475">
                  <c:v>496644.32176656154</c:v>
                </c:pt>
                <c:pt idx="1476">
                  <c:v>609432.0903181663</c:v>
                </c:pt>
                <c:pt idx="1477">
                  <c:v>412601.207943457</c:v>
                </c:pt>
                <c:pt idx="1478">
                  <c:v>917260.27397260279</c:v>
                </c:pt>
                <c:pt idx="1479">
                  <c:v>508285.71428571426</c:v>
                </c:pt>
                <c:pt idx="1480">
                  <c:v>430042.57852413243</c:v>
                </c:pt>
                <c:pt idx="1481">
                  <c:v>465909.20754531928</c:v>
                </c:pt>
                <c:pt idx="1482">
                  <c:v>885933.729170657</c:v>
                </c:pt>
                <c:pt idx="1483">
                  <c:v>463582.91117865586</c:v>
                </c:pt>
                <c:pt idx="1484">
                  <c:v>1122797.2027972029</c:v>
                </c:pt>
                <c:pt idx="1485">
                  <c:v>672172.40290495742</c:v>
                </c:pt>
                <c:pt idx="1486">
                  <c:v>471847.35092867026</c:v>
                </c:pt>
                <c:pt idx="1487">
                  <c:v>509541.72418092779</c:v>
                </c:pt>
                <c:pt idx="1488">
                  <c:v>447689.24511575158</c:v>
                </c:pt>
                <c:pt idx="1489">
                  <c:v>509383.25623540237</c:v>
                </c:pt>
                <c:pt idx="1490">
                  <c:v>479981.27828508848</c:v>
                </c:pt>
                <c:pt idx="1491">
                  <c:v>500130.60001525906</c:v>
                </c:pt>
                <c:pt idx="1492">
                  <c:v>1242431.3186813188</c:v>
                </c:pt>
                <c:pt idx="1493">
                  <c:v>1935867.9174484052</c:v>
                </c:pt>
                <c:pt idx="1494">
                  <c:v>1678283.1325301204</c:v>
                </c:pt>
                <c:pt idx="1495">
                  <c:v>1584983.4526746494</c:v>
                </c:pt>
                <c:pt idx="1496">
                  <c:v>2251474.06733394</c:v>
                </c:pt>
                <c:pt idx="1497">
                  <c:v>2305501.3727284614</c:v>
                </c:pt>
                <c:pt idx="1498">
                  <c:v>1408321.9645293315</c:v>
                </c:pt>
                <c:pt idx="1499">
                  <c:v>1916441.5081096753</c:v>
                </c:pt>
                <c:pt idx="1500">
                  <c:v>431114.53950210108</c:v>
                </c:pt>
                <c:pt idx="1501">
                  <c:v>445398.83812791406</c:v>
                </c:pt>
                <c:pt idx="1502">
                  <c:v>458133.18129454867</c:v>
                </c:pt>
                <c:pt idx="1503">
                  <c:v>461166.11834428826</c:v>
                </c:pt>
                <c:pt idx="1504">
                  <c:v>480330.98901175213</c:v>
                </c:pt>
                <c:pt idx="1505">
                  <c:v>435362.32811360894</c:v>
                </c:pt>
                <c:pt idx="1506">
                  <c:v>460285.94095744152</c:v>
                </c:pt>
                <c:pt idx="1507">
                  <c:v>468580.10536101641</c:v>
                </c:pt>
                <c:pt idx="1508">
                  <c:v>540979.46375336219</c:v>
                </c:pt>
                <c:pt idx="1509">
                  <c:v>574774.148714385</c:v>
                </c:pt>
                <c:pt idx="1510">
                  <c:v>2801872.7233769018</c:v>
                </c:pt>
                <c:pt idx="1511">
                  <c:v>2596806.879541364</c:v>
                </c:pt>
                <c:pt idx="1512">
                  <c:v>3460648.395721925</c:v>
                </c:pt>
                <c:pt idx="1513">
                  <c:v>2314963.6548529244</c:v>
                </c:pt>
                <c:pt idx="1514">
                  <c:v>4293585.2372583477</c:v>
                </c:pt>
                <c:pt idx="1515">
                  <c:v>1645649.4325346784</c:v>
                </c:pt>
                <c:pt idx="1516">
                  <c:v>2085262.6529143678</c:v>
                </c:pt>
                <c:pt idx="1517">
                  <c:v>2214341.8467583498</c:v>
                </c:pt>
                <c:pt idx="1518">
                  <c:v>2219416.9973997539</c:v>
                </c:pt>
                <c:pt idx="1519">
                  <c:v>505698.72958257713</c:v>
                </c:pt>
                <c:pt idx="1520">
                  <c:v>478172.4509005248</c:v>
                </c:pt>
                <c:pt idx="1521">
                  <c:v>453010.48091993615</c:v>
                </c:pt>
                <c:pt idx="1522">
                  <c:v>460712.12911065191</c:v>
                </c:pt>
                <c:pt idx="1523">
                  <c:v>572112.08406304731</c:v>
                </c:pt>
                <c:pt idx="1524">
                  <c:v>429988.93213732488</c:v>
                </c:pt>
                <c:pt idx="1525">
                  <c:v>445761.44699272572</c:v>
                </c:pt>
                <c:pt idx="1526">
                  <c:v>324554.29993327177</c:v>
                </c:pt>
                <c:pt idx="1527">
                  <c:v>490677.73788150807</c:v>
                </c:pt>
                <c:pt idx="1528">
                  <c:v>871760.34589252621</c:v>
                </c:pt>
                <c:pt idx="1529">
                  <c:v>444358.2089552239</c:v>
                </c:pt>
                <c:pt idx="1530">
                  <c:v>367853.13423502224</c:v>
                </c:pt>
                <c:pt idx="1531">
                  <c:v>337859.37139737466</c:v>
                </c:pt>
                <c:pt idx="1532">
                  <c:v>432138.07402150129</c:v>
                </c:pt>
                <c:pt idx="1533">
                  <c:v>471337.82483908808</c:v>
                </c:pt>
                <c:pt idx="1534">
                  <c:v>381058.99959716795</c:v>
                </c:pt>
                <c:pt idx="1535">
                  <c:v>425562.18485725386</c:v>
                </c:pt>
                <c:pt idx="1536">
                  <c:v>593587.78625954199</c:v>
                </c:pt>
                <c:pt idx="1537">
                  <c:v>519640.10282776348</c:v>
                </c:pt>
                <c:pt idx="1538">
                  <c:v>396135.88637897407</c:v>
                </c:pt>
                <c:pt idx="1539">
                  <c:v>513590.73359073361</c:v>
                </c:pt>
                <c:pt idx="1540">
                  <c:v>465309.60854092526</c:v>
                </c:pt>
                <c:pt idx="1541">
                  <c:v>467648.38467317808</c:v>
                </c:pt>
                <c:pt idx="1542">
                  <c:v>331773.71944097715</c:v>
                </c:pt>
                <c:pt idx="1543">
                  <c:v>475347.60487994028</c:v>
                </c:pt>
                <c:pt idx="1544">
                  <c:v>437583.33333333331</c:v>
                </c:pt>
                <c:pt idx="1545">
                  <c:v>458478.8965150796</c:v>
                </c:pt>
                <c:pt idx="1546">
                  <c:v>430336.29539208562</c:v>
                </c:pt>
                <c:pt idx="1547">
                  <c:v>470854.78887744591</c:v>
                </c:pt>
                <c:pt idx="1548">
                  <c:v>456186.69856570417</c:v>
                </c:pt>
                <c:pt idx="1549">
                  <c:v>472089.18240858597</c:v>
                </c:pt>
                <c:pt idx="1550">
                  <c:v>411514.72081218276</c:v>
                </c:pt>
                <c:pt idx="1551">
                  <c:v>280037.52203015646</c:v>
                </c:pt>
                <c:pt idx="1552">
                  <c:v>357495.56634715863</c:v>
                </c:pt>
                <c:pt idx="1553">
                  <c:v>323682.69208167651</c:v>
                </c:pt>
                <c:pt idx="1554">
                  <c:v>455318.73566903587</c:v>
                </c:pt>
                <c:pt idx="1555">
                  <c:v>461918.91891891893</c:v>
                </c:pt>
                <c:pt idx="1556">
                  <c:v>417491.13079835672</c:v>
                </c:pt>
                <c:pt idx="1557">
                  <c:v>477062.35747013218</c:v>
                </c:pt>
                <c:pt idx="1558">
                  <c:v>460920.50209205021</c:v>
                </c:pt>
                <c:pt idx="1559">
                  <c:v>506100.7957559682</c:v>
                </c:pt>
                <c:pt idx="1560">
                  <c:v>492436.70886075951</c:v>
                </c:pt>
                <c:pt idx="1561">
                  <c:v>465985.19515489915</c:v>
                </c:pt>
                <c:pt idx="1562">
                  <c:v>406363.63636363635</c:v>
                </c:pt>
                <c:pt idx="1563">
                  <c:v>550883.28075709776</c:v>
                </c:pt>
                <c:pt idx="1564">
                  <c:v>449443.29896907217</c:v>
                </c:pt>
                <c:pt idx="1565">
                  <c:v>462075.94936708861</c:v>
                </c:pt>
                <c:pt idx="1566">
                  <c:v>440791.7766781213</c:v>
                </c:pt>
                <c:pt idx="1567">
                  <c:v>435524.47552447551</c:v>
                </c:pt>
                <c:pt idx="1568">
                  <c:v>450516.93404634582</c:v>
                </c:pt>
                <c:pt idx="1569">
                  <c:v>435387.34619238478</c:v>
                </c:pt>
                <c:pt idx="1570">
                  <c:v>463448.27586206899</c:v>
                </c:pt>
                <c:pt idx="1571">
                  <c:v>382245.08127143868</c:v>
                </c:pt>
                <c:pt idx="1572">
                  <c:v>368741.94493105786</c:v>
                </c:pt>
                <c:pt idx="1573">
                  <c:v>444630.68181818182</c:v>
                </c:pt>
                <c:pt idx="1574">
                  <c:v>418064.51612903224</c:v>
                </c:pt>
                <c:pt idx="1575">
                  <c:v>479068.32298136648</c:v>
                </c:pt>
                <c:pt idx="1576">
                  <c:v>462328.76712328766</c:v>
                </c:pt>
                <c:pt idx="1577">
                  <c:v>473373.13432835822</c:v>
                </c:pt>
                <c:pt idx="1578">
                  <c:v>635146.93043341709</c:v>
                </c:pt>
                <c:pt idx="1579">
                  <c:v>534124.62908011873</c:v>
                </c:pt>
                <c:pt idx="1580">
                  <c:v>464012.8410914928</c:v>
                </c:pt>
                <c:pt idx="1581">
                  <c:v>498064.51612903224</c:v>
                </c:pt>
                <c:pt idx="1582">
                  <c:v>459160.30534351146</c:v>
                </c:pt>
                <c:pt idx="1583">
                  <c:v>468534.32282003708</c:v>
                </c:pt>
                <c:pt idx="1584">
                  <c:v>466970.6336939722</c:v>
                </c:pt>
                <c:pt idx="1585">
                  <c:v>274401.57803115615</c:v>
                </c:pt>
                <c:pt idx="1586">
                  <c:v>449217.45556806657</c:v>
                </c:pt>
                <c:pt idx="1587">
                  <c:v>451135.13513513515</c:v>
                </c:pt>
                <c:pt idx="1588">
                  <c:v>429508.87288287212</c:v>
                </c:pt>
                <c:pt idx="1589">
                  <c:v>463785.21689162077</c:v>
                </c:pt>
                <c:pt idx="1590">
                  <c:v>483217.33102253033</c:v>
                </c:pt>
                <c:pt idx="1591">
                  <c:v>767710.48647379619</c:v>
                </c:pt>
                <c:pt idx="1592">
                  <c:v>436248.44720496895</c:v>
                </c:pt>
                <c:pt idx="1593">
                  <c:v>437610.01211142511</c:v>
                </c:pt>
                <c:pt idx="1594">
                  <c:v>489906.65199817339</c:v>
                </c:pt>
                <c:pt idx="1595">
                  <c:v>410142.85714285716</c:v>
                </c:pt>
                <c:pt idx="1596">
                  <c:v>512988.35705045279</c:v>
                </c:pt>
                <c:pt idx="1597">
                  <c:v>475841.58415841585</c:v>
                </c:pt>
                <c:pt idx="1598">
                  <c:v>448695.26627218933</c:v>
                </c:pt>
                <c:pt idx="1599">
                  <c:v>368526.83541644819</c:v>
                </c:pt>
                <c:pt idx="1600">
                  <c:v>465524.01746724889</c:v>
                </c:pt>
                <c:pt idx="1601">
                  <c:v>357314.04626525578</c:v>
                </c:pt>
                <c:pt idx="1602">
                  <c:v>440444.44444444444</c:v>
                </c:pt>
                <c:pt idx="1603">
                  <c:v>494064.55743863975</c:v>
                </c:pt>
                <c:pt idx="1604">
                  <c:v>483217.66561514197</c:v>
                </c:pt>
                <c:pt idx="1605">
                  <c:v>477860.95392077608</c:v>
                </c:pt>
                <c:pt idx="1606">
                  <c:v>411190.92288247362</c:v>
                </c:pt>
                <c:pt idx="1607">
                  <c:v>478347.10743801651</c:v>
                </c:pt>
                <c:pt idx="1608">
                  <c:v>423185.00592105265</c:v>
                </c:pt>
                <c:pt idx="1609">
                  <c:v>368914.45344528736</c:v>
                </c:pt>
                <c:pt idx="1610">
                  <c:v>525751.97889182053</c:v>
                </c:pt>
                <c:pt idx="1611">
                  <c:v>489722.81449893391</c:v>
                </c:pt>
                <c:pt idx="1612">
                  <c:v>127343.8875</c:v>
                </c:pt>
                <c:pt idx="1613">
                  <c:v>465832.24938677397</c:v>
                </c:pt>
                <c:pt idx="1614">
                  <c:v>476383.56164383562</c:v>
                </c:pt>
                <c:pt idx="1615">
                  <c:v>486382.97872340423</c:v>
                </c:pt>
                <c:pt idx="1616">
                  <c:v>446776.02474369516</c:v>
                </c:pt>
                <c:pt idx="1617">
                  <c:v>226997.1744387293</c:v>
                </c:pt>
                <c:pt idx="1618">
                  <c:v>63776.551164685581</c:v>
                </c:pt>
                <c:pt idx="1619">
                  <c:v>477197.60479041917</c:v>
                </c:pt>
                <c:pt idx="1620">
                  <c:v>286555.90224004426</c:v>
                </c:pt>
                <c:pt idx="1621">
                  <c:v>455294.1176470588</c:v>
                </c:pt>
                <c:pt idx="1622">
                  <c:v>457003.89105058368</c:v>
                </c:pt>
                <c:pt idx="1623">
                  <c:v>458907.84982935153</c:v>
                </c:pt>
                <c:pt idx="1624">
                  <c:v>433446.16471674875</c:v>
                </c:pt>
                <c:pt idx="1625">
                  <c:v>469467.55407653912</c:v>
                </c:pt>
                <c:pt idx="1626">
                  <c:v>466640.15904572565</c:v>
                </c:pt>
                <c:pt idx="1627">
                  <c:v>458796.69421487604</c:v>
                </c:pt>
                <c:pt idx="1628">
                  <c:v>442156.57311669126</c:v>
                </c:pt>
                <c:pt idx="1629">
                  <c:v>457714.28571428574</c:v>
                </c:pt>
                <c:pt idx="1630">
                  <c:v>486572.43816254416</c:v>
                </c:pt>
                <c:pt idx="1631">
                  <c:v>420604.83870967739</c:v>
                </c:pt>
                <c:pt idx="1632">
                  <c:v>150316.78569883489</c:v>
                </c:pt>
                <c:pt idx="1633">
                  <c:v>27322.922698767008</c:v>
                </c:pt>
                <c:pt idx="1634">
                  <c:v>1274257.4257425743</c:v>
                </c:pt>
                <c:pt idx="1635">
                  <c:v>1937950.9237061064</c:v>
                </c:pt>
                <c:pt idx="1636">
                  <c:v>2420302.1148036253</c:v>
                </c:pt>
                <c:pt idx="1637">
                  <c:v>3333095.8390423306</c:v>
                </c:pt>
                <c:pt idx="1638">
                  <c:v>1677317.3901741616</c:v>
                </c:pt>
                <c:pt idx="1639">
                  <c:v>2184625.4071661239</c:v>
                </c:pt>
                <c:pt idx="1640">
                  <c:v>1590608.9604560786</c:v>
                </c:pt>
                <c:pt idx="1641">
                  <c:v>1770441.1269502749</c:v>
                </c:pt>
                <c:pt idx="1642">
                  <c:v>2807708.20343814</c:v>
                </c:pt>
                <c:pt idx="1643">
                  <c:v>3396810.9113453194</c:v>
                </c:pt>
                <c:pt idx="1644">
                  <c:v>2321228.8999977582</c:v>
                </c:pt>
                <c:pt idx="1645">
                  <c:v>2380543.1379686929</c:v>
                </c:pt>
                <c:pt idx="1646">
                  <c:v>3582925.0871080142</c:v>
                </c:pt>
                <c:pt idx="1647">
                  <c:v>1837888.4427374301</c:v>
                </c:pt>
                <c:pt idx="1648">
                  <c:v>2562040.3202745211</c:v>
                </c:pt>
                <c:pt idx="1649">
                  <c:v>2767635.0713755093</c:v>
                </c:pt>
                <c:pt idx="1650">
                  <c:v>2512473.4231041814</c:v>
                </c:pt>
                <c:pt idx="1651">
                  <c:v>2248934.9112426033</c:v>
                </c:pt>
                <c:pt idx="1652">
                  <c:v>3671663.6722960835</c:v>
                </c:pt>
                <c:pt idx="1653">
                  <c:v>2258003.9989567939</c:v>
                </c:pt>
                <c:pt idx="1654">
                  <c:v>3929466.5334665333</c:v>
                </c:pt>
                <c:pt idx="1655">
                  <c:v>1468631.7815890794</c:v>
                </c:pt>
                <c:pt idx="1656">
                  <c:v>2001778.5894264777</c:v>
                </c:pt>
                <c:pt idx="1657">
                  <c:v>1503666.5247662074</c:v>
                </c:pt>
                <c:pt idx="1658">
                  <c:v>2327786.2140654619</c:v>
                </c:pt>
                <c:pt idx="1659">
                  <c:v>2415520.643806858</c:v>
                </c:pt>
                <c:pt idx="1660">
                  <c:v>3427535.9429513477</c:v>
                </c:pt>
                <c:pt idx="1661">
                  <c:v>1119629.2004634994</c:v>
                </c:pt>
                <c:pt idx="1662">
                  <c:v>2655847.6349937213</c:v>
                </c:pt>
                <c:pt idx="1663">
                  <c:v>4020939.6867710762</c:v>
                </c:pt>
                <c:pt idx="1664">
                  <c:v>2861570.5607888019</c:v>
                </c:pt>
                <c:pt idx="1665">
                  <c:v>3252478.3942012824</c:v>
                </c:pt>
                <c:pt idx="1666">
                  <c:v>3201335.7254989906</c:v>
                </c:pt>
                <c:pt idx="1667">
                  <c:v>3418781.7730936143</c:v>
                </c:pt>
                <c:pt idx="1668">
                  <c:v>612857.14285714284</c:v>
                </c:pt>
                <c:pt idx="1669">
                  <c:v>524431.18875159777</c:v>
                </c:pt>
                <c:pt idx="1670">
                  <c:v>1369374.3372216332</c:v>
                </c:pt>
                <c:pt idx="1671">
                  <c:v>504826.14742698194</c:v>
                </c:pt>
                <c:pt idx="1672">
                  <c:v>432361.80904522614</c:v>
                </c:pt>
                <c:pt idx="1673">
                  <c:v>711509.4339622641</c:v>
                </c:pt>
                <c:pt idx="1674">
                  <c:v>475324.67532467534</c:v>
                </c:pt>
                <c:pt idx="1675">
                  <c:v>497292.74611398962</c:v>
                </c:pt>
                <c:pt idx="1676">
                  <c:v>460255.92939878657</c:v>
                </c:pt>
                <c:pt idx="1677">
                  <c:v>455907.3990013618</c:v>
                </c:pt>
                <c:pt idx="1678">
                  <c:v>463738.93805309734</c:v>
                </c:pt>
                <c:pt idx="1679">
                  <c:v>514748.20143884892</c:v>
                </c:pt>
                <c:pt idx="1680">
                  <c:v>415843.3734939759</c:v>
                </c:pt>
                <c:pt idx="1681">
                  <c:v>724327.57325319306</c:v>
                </c:pt>
                <c:pt idx="1682">
                  <c:v>421604.27807486634</c:v>
                </c:pt>
                <c:pt idx="1683">
                  <c:v>530335.57046979864</c:v>
                </c:pt>
                <c:pt idx="1684">
                  <c:v>1430802.9197080291</c:v>
                </c:pt>
                <c:pt idx="1685">
                  <c:v>730777.07006369426</c:v>
                </c:pt>
                <c:pt idx="1686">
                  <c:v>572582.07630878442</c:v>
                </c:pt>
                <c:pt idx="1687">
                  <c:v>502118.12627291243</c:v>
                </c:pt>
                <c:pt idx="1688">
                  <c:v>581839.4648829432</c:v>
                </c:pt>
                <c:pt idx="1689">
                  <c:v>493339.64049195836</c:v>
                </c:pt>
                <c:pt idx="1690">
                  <c:v>424024.28926304169</c:v>
                </c:pt>
                <c:pt idx="1691">
                  <c:v>481967.21311475412</c:v>
                </c:pt>
                <c:pt idx="1692">
                  <c:v>502442.04018547141</c:v>
                </c:pt>
                <c:pt idx="1693">
                  <c:v>528938.08476916002</c:v>
                </c:pt>
                <c:pt idx="1694">
                  <c:v>470056.75368898979</c:v>
                </c:pt>
                <c:pt idx="1695">
                  <c:v>542521.09704641346</c:v>
                </c:pt>
                <c:pt idx="1696">
                  <c:v>437040.95112285338</c:v>
                </c:pt>
                <c:pt idx="1697">
                  <c:v>650625</c:v>
                </c:pt>
                <c:pt idx="1698">
                  <c:v>532294.73684210528</c:v>
                </c:pt>
                <c:pt idx="1699">
                  <c:v>478306.01092896174</c:v>
                </c:pt>
                <c:pt idx="1700">
                  <c:v>431134.84646194929</c:v>
                </c:pt>
                <c:pt idx="1701">
                  <c:v>909113.92405063286</c:v>
                </c:pt>
                <c:pt idx="1702">
                  <c:v>663503.24374420755</c:v>
                </c:pt>
                <c:pt idx="1703">
                  <c:v>513589.16478555306</c:v>
                </c:pt>
                <c:pt idx="1704">
                  <c:v>845981.93375710945</c:v>
                </c:pt>
                <c:pt idx="1705">
                  <c:v>538166.53193209379</c:v>
                </c:pt>
                <c:pt idx="1706">
                  <c:v>515349.35718278366</c:v>
                </c:pt>
                <c:pt idx="1707">
                  <c:v>509189.18918918917</c:v>
                </c:pt>
                <c:pt idx="1708">
                  <c:v>1020329.6703296703</c:v>
                </c:pt>
                <c:pt idx="1709">
                  <c:v>530463.57615894044</c:v>
                </c:pt>
                <c:pt idx="1710">
                  <c:v>1288324.8730964467</c:v>
                </c:pt>
                <c:pt idx="1711">
                  <c:v>581394.38085327786</c:v>
                </c:pt>
                <c:pt idx="1712">
                  <c:v>574009.52858575725</c:v>
                </c:pt>
                <c:pt idx="1713">
                  <c:v>470454.54545454547</c:v>
                </c:pt>
                <c:pt idx="1714">
                  <c:v>548027.94196668454</c:v>
                </c:pt>
                <c:pt idx="1715">
                  <c:v>496729.77624784852</c:v>
                </c:pt>
                <c:pt idx="1716">
                  <c:v>1235586.5102639296</c:v>
                </c:pt>
                <c:pt idx="1717">
                  <c:v>1188718.8019966723</c:v>
                </c:pt>
                <c:pt idx="1718">
                  <c:v>693676.62203913496</c:v>
                </c:pt>
                <c:pt idx="1719">
                  <c:v>1044631.0756972112</c:v>
                </c:pt>
                <c:pt idx="1720">
                  <c:v>556207.79220779217</c:v>
                </c:pt>
                <c:pt idx="1721">
                  <c:v>731564.6635281085</c:v>
                </c:pt>
                <c:pt idx="1722">
                  <c:v>744245.28301886795</c:v>
                </c:pt>
                <c:pt idx="1723">
                  <c:v>496216.21621621621</c:v>
                </c:pt>
                <c:pt idx="1724">
                  <c:v>521273.54260089685</c:v>
                </c:pt>
                <c:pt idx="1725">
                  <c:v>1232826.5524625268</c:v>
                </c:pt>
                <c:pt idx="1726">
                  <c:v>607241.37931034481</c:v>
                </c:pt>
                <c:pt idx="1727">
                  <c:v>600299.4385527136</c:v>
                </c:pt>
                <c:pt idx="1728">
                  <c:v>781729.10662824207</c:v>
                </c:pt>
                <c:pt idx="1729">
                  <c:v>590261.780104712</c:v>
                </c:pt>
                <c:pt idx="1730">
                  <c:v>623372.09302325582</c:v>
                </c:pt>
                <c:pt idx="1731">
                  <c:v>759237.20930232562</c:v>
                </c:pt>
                <c:pt idx="1732">
                  <c:v>946285.71428571432</c:v>
                </c:pt>
                <c:pt idx="1733">
                  <c:v>445569.62025316455</c:v>
                </c:pt>
                <c:pt idx="1734">
                  <c:v>466675.7493188011</c:v>
                </c:pt>
                <c:pt idx="1735">
                  <c:v>465294.49018366053</c:v>
                </c:pt>
                <c:pt idx="1736">
                  <c:v>501730.20527859236</c:v>
                </c:pt>
                <c:pt idx="1737">
                  <c:v>415196.7435549525</c:v>
                </c:pt>
                <c:pt idx="1738">
                  <c:v>501410.78838174272</c:v>
                </c:pt>
                <c:pt idx="1739">
                  <c:v>458886.33754305396</c:v>
                </c:pt>
                <c:pt idx="1740">
                  <c:v>613006.99300699297</c:v>
                </c:pt>
                <c:pt idx="1741">
                  <c:v>462739.36750272627</c:v>
                </c:pt>
                <c:pt idx="1742">
                  <c:v>450196.79300291545</c:v>
                </c:pt>
                <c:pt idx="1743">
                  <c:v>528468.46846846852</c:v>
                </c:pt>
                <c:pt idx="1744">
                  <c:v>433854.80952469981</c:v>
                </c:pt>
                <c:pt idx="1745">
                  <c:v>471194.61444308446</c:v>
                </c:pt>
                <c:pt idx="1746">
                  <c:v>440894.62623836688</c:v>
                </c:pt>
                <c:pt idx="1747">
                  <c:v>479118.13953488372</c:v>
                </c:pt>
                <c:pt idx="1748">
                  <c:v>587707.46887966804</c:v>
                </c:pt>
                <c:pt idx="1749">
                  <c:v>442682.21574344026</c:v>
                </c:pt>
                <c:pt idx="1750">
                  <c:v>461149.42528735631</c:v>
                </c:pt>
                <c:pt idx="1751">
                  <c:v>476109.50729527976</c:v>
                </c:pt>
                <c:pt idx="1752">
                  <c:v>488755.98086124402</c:v>
                </c:pt>
                <c:pt idx="1753">
                  <c:v>475843.07178631052</c:v>
                </c:pt>
                <c:pt idx="1754">
                  <c:v>485865.84831214382</c:v>
                </c:pt>
                <c:pt idx="1755">
                  <c:v>839172.41379310342</c:v>
                </c:pt>
                <c:pt idx="1756">
                  <c:v>520782.91814946622</c:v>
                </c:pt>
                <c:pt idx="1757">
                  <c:v>460755.23831452912</c:v>
                </c:pt>
                <c:pt idx="1758">
                  <c:v>492923.07692307694</c:v>
                </c:pt>
                <c:pt idx="1759">
                  <c:v>478380.68181818182</c:v>
                </c:pt>
                <c:pt idx="1760">
                  <c:v>438884.09840223182</c:v>
                </c:pt>
                <c:pt idx="1761">
                  <c:v>690060.30150753772</c:v>
                </c:pt>
                <c:pt idx="1762">
                  <c:v>603925.23364485987</c:v>
                </c:pt>
                <c:pt idx="1763">
                  <c:v>655070.60333761235</c:v>
                </c:pt>
                <c:pt idx="1764">
                  <c:v>489578.31325301202</c:v>
                </c:pt>
                <c:pt idx="1765">
                  <c:v>523269.23076923075</c:v>
                </c:pt>
                <c:pt idx="1766">
                  <c:v>482256.33712333289</c:v>
                </c:pt>
                <c:pt idx="1767">
                  <c:v>479435.64598554297</c:v>
                </c:pt>
                <c:pt idx="1768">
                  <c:v>511848.34123222751</c:v>
                </c:pt>
                <c:pt idx="1769">
                  <c:v>447574.07856656058</c:v>
                </c:pt>
                <c:pt idx="1770">
                  <c:v>517756.23939907923</c:v>
                </c:pt>
                <c:pt idx="1771">
                  <c:v>469270.19498607243</c:v>
                </c:pt>
                <c:pt idx="1772">
                  <c:v>523054.39330543933</c:v>
                </c:pt>
                <c:pt idx="1773">
                  <c:v>653023.25581395347</c:v>
                </c:pt>
                <c:pt idx="1774">
                  <c:v>451990.02493765583</c:v>
                </c:pt>
                <c:pt idx="1775">
                  <c:v>468778.97990726429</c:v>
                </c:pt>
                <c:pt idx="1776">
                  <c:v>456963.9100556309</c:v>
                </c:pt>
                <c:pt idx="1777">
                  <c:v>522426.482944043</c:v>
                </c:pt>
                <c:pt idx="1778">
                  <c:v>481210.59268600255</c:v>
                </c:pt>
                <c:pt idx="1779">
                  <c:v>469784.57625058573</c:v>
                </c:pt>
                <c:pt idx="1780">
                  <c:v>398509.46643717727</c:v>
                </c:pt>
                <c:pt idx="1781">
                  <c:v>409900.99009900988</c:v>
                </c:pt>
                <c:pt idx="1782">
                  <c:v>467293.76257545274</c:v>
                </c:pt>
                <c:pt idx="1783">
                  <c:v>360000</c:v>
                </c:pt>
                <c:pt idx="1784">
                  <c:v>482877.41288543493</c:v>
                </c:pt>
                <c:pt idx="1785">
                  <c:v>468793.90144296217</c:v>
                </c:pt>
                <c:pt idx="1786">
                  <c:v>500643.86317907443</c:v>
                </c:pt>
                <c:pt idx="1787">
                  <c:v>426348.12286689418</c:v>
                </c:pt>
                <c:pt idx="1788">
                  <c:v>412358.38578304334</c:v>
                </c:pt>
                <c:pt idx="1789">
                  <c:v>427553.44418052258</c:v>
                </c:pt>
                <c:pt idx="1790">
                  <c:v>456288.56624319422</c:v>
                </c:pt>
                <c:pt idx="1791">
                  <c:v>453522.88218111004</c:v>
                </c:pt>
                <c:pt idx="1792">
                  <c:v>487784.37642759254</c:v>
                </c:pt>
                <c:pt idx="1793">
                  <c:v>446764.39790575916</c:v>
                </c:pt>
                <c:pt idx="1794">
                  <c:v>480780.44811970618</c:v>
                </c:pt>
                <c:pt idx="1795">
                  <c:v>450000</c:v>
                </c:pt>
                <c:pt idx="1796">
                  <c:v>516862.22808174026</c:v>
                </c:pt>
                <c:pt idx="1797">
                  <c:v>526815.28662420379</c:v>
                </c:pt>
                <c:pt idx="1798">
                  <c:v>475215.7474477638</c:v>
                </c:pt>
                <c:pt idx="1799">
                  <c:v>558367.3469387755</c:v>
                </c:pt>
                <c:pt idx="1800">
                  <c:v>478609.77677309973</c:v>
                </c:pt>
                <c:pt idx="1801">
                  <c:v>510048</c:v>
                </c:pt>
                <c:pt idx="1802">
                  <c:v>482281.08444998442</c:v>
                </c:pt>
                <c:pt idx="1803">
                  <c:v>476474.23910568672</c:v>
                </c:pt>
                <c:pt idx="1804">
                  <c:v>448521.71990715154</c:v>
                </c:pt>
                <c:pt idx="1805">
                  <c:v>454624.99341169029</c:v>
                </c:pt>
                <c:pt idx="1806">
                  <c:v>471762.47030878859</c:v>
                </c:pt>
                <c:pt idx="1807">
                  <c:v>507516.55629139073</c:v>
                </c:pt>
                <c:pt idx="1808">
                  <c:v>603076.92307692312</c:v>
                </c:pt>
                <c:pt idx="1809">
                  <c:v>469663.81578947371</c:v>
                </c:pt>
                <c:pt idx="1810">
                  <c:v>757774.24483306834</c:v>
                </c:pt>
                <c:pt idx="1811">
                  <c:v>442530.43157506455</c:v>
                </c:pt>
                <c:pt idx="1812">
                  <c:v>470941.12935522629</c:v>
                </c:pt>
                <c:pt idx="1813">
                  <c:v>470965.90909090912</c:v>
                </c:pt>
                <c:pt idx="1814">
                  <c:v>460015.03759398498</c:v>
                </c:pt>
                <c:pt idx="1815">
                  <c:v>466958.95522388059</c:v>
                </c:pt>
                <c:pt idx="1816">
                  <c:v>1484612.0689655172</c:v>
                </c:pt>
                <c:pt idx="1817">
                  <c:v>477216.77074041037</c:v>
                </c:pt>
                <c:pt idx="1818">
                  <c:v>489763.88002552651</c:v>
                </c:pt>
                <c:pt idx="1819">
                  <c:v>522429.50108459871</c:v>
                </c:pt>
                <c:pt idx="1820">
                  <c:v>555860.05830903794</c:v>
                </c:pt>
                <c:pt idx="1821">
                  <c:v>775318.47133757966</c:v>
                </c:pt>
                <c:pt idx="1822">
                  <c:v>445840.63745019922</c:v>
                </c:pt>
                <c:pt idx="1823">
                  <c:v>524437.90766082623</c:v>
                </c:pt>
                <c:pt idx="1824">
                  <c:v>533146.29258517036</c:v>
                </c:pt>
                <c:pt idx="1825">
                  <c:v>504901.54846109729</c:v>
                </c:pt>
                <c:pt idx="1826">
                  <c:v>528247.42268041242</c:v>
                </c:pt>
                <c:pt idx="1827">
                  <c:v>443906.25</c:v>
                </c:pt>
                <c:pt idx="1828">
                  <c:v>542197.80219780223</c:v>
                </c:pt>
                <c:pt idx="1829">
                  <c:v>1039621.6216216217</c:v>
                </c:pt>
                <c:pt idx="1830">
                  <c:v>797387.75510204083</c:v>
                </c:pt>
                <c:pt idx="1831">
                  <c:v>599438.24270795821</c:v>
                </c:pt>
                <c:pt idx="1832">
                  <c:v>545845.46472564386</c:v>
                </c:pt>
                <c:pt idx="1833">
                  <c:v>993850.26737967914</c:v>
                </c:pt>
                <c:pt idx="1834">
                  <c:v>687582.93838862563</c:v>
                </c:pt>
                <c:pt idx="1835">
                  <c:v>523880.59701492538</c:v>
                </c:pt>
                <c:pt idx="1836">
                  <c:v>479038.07615230459</c:v>
                </c:pt>
                <c:pt idx="1837">
                  <c:v>497190.66937119677</c:v>
                </c:pt>
                <c:pt idx="1838">
                  <c:v>486268.65671641793</c:v>
                </c:pt>
                <c:pt idx="1839">
                  <c:v>594233.26133909286</c:v>
                </c:pt>
                <c:pt idx="1840">
                  <c:v>556650.43816942547</c:v>
                </c:pt>
                <c:pt idx="1841">
                  <c:v>509947.55244755244</c:v>
                </c:pt>
                <c:pt idx="1842">
                  <c:v>410682.59385665529</c:v>
                </c:pt>
                <c:pt idx="1843">
                  <c:v>476273.29192546586</c:v>
                </c:pt>
                <c:pt idx="1844">
                  <c:v>909364.16184971097</c:v>
                </c:pt>
                <c:pt idx="1845">
                  <c:v>486474.46457990113</c:v>
                </c:pt>
                <c:pt idx="1846">
                  <c:v>533571.42857142852</c:v>
                </c:pt>
                <c:pt idx="1847">
                  <c:v>487420.3338391502</c:v>
                </c:pt>
                <c:pt idx="1848">
                  <c:v>479672.86722257856</c:v>
                </c:pt>
                <c:pt idx="1849">
                  <c:v>554228.35633626103</c:v>
                </c:pt>
                <c:pt idx="1850">
                  <c:v>623860.66763425258</c:v>
                </c:pt>
                <c:pt idx="1851">
                  <c:v>458416.28959276021</c:v>
                </c:pt>
                <c:pt idx="1852">
                  <c:v>501457.52895752894</c:v>
                </c:pt>
                <c:pt idx="1853">
                  <c:v>410746.56188605109</c:v>
                </c:pt>
                <c:pt idx="1854">
                  <c:v>426315.78947368421</c:v>
                </c:pt>
                <c:pt idx="1855">
                  <c:v>1235303.4300791556</c:v>
                </c:pt>
                <c:pt idx="1856">
                  <c:v>1060238.663484487</c:v>
                </c:pt>
                <c:pt idx="1857">
                  <c:v>683896.84813753585</c:v>
                </c:pt>
                <c:pt idx="1858">
                  <c:v>477477.73423583899</c:v>
                </c:pt>
                <c:pt idx="1859">
                  <c:v>593829.52646239556</c:v>
                </c:pt>
                <c:pt idx="1860">
                  <c:v>493675.47169811319</c:v>
                </c:pt>
                <c:pt idx="1861">
                  <c:v>678000</c:v>
                </c:pt>
                <c:pt idx="1862">
                  <c:v>455031.05590062111</c:v>
                </c:pt>
                <c:pt idx="1863">
                  <c:v>428161.10927698913</c:v>
                </c:pt>
                <c:pt idx="1864">
                  <c:v>451485.59171873541</c:v>
                </c:pt>
                <c:pt idx="1865">
                  <c:v>456730.86269744835</c:v>
                </c:pt>
                <c:pt idx="1866">
                  <c:v>1411485.1485148515</c:v>
                </c:pt>
                <c:pt idx="1867">
                  <c:v>510900.62610370846</c:v>
                </c:pt>
                <c:pt idx="1868">
                  <c:v>544942.03782794392</c:v>
                </c:pt>
                <c:pt idx="1869">
                  <c:v>596287.19886632031</c:v>
                </c:pt>
                <c:pt idx="1870">
                  <c:v>421610.20677518699</c:v>
                </c:pt>
                <c:pt idx="1871">
                  <c:v>494340.33184771519</c:v>
                </c:pt>
                <c:pt idx="1872">
                  <c:v>508746.33105335053</c:v>
                </c:pt>
                <c:pt idx="1873">
                  <c:v>450023.53351346642</c:v>
                </c:pt>
                <c:pt idx="1874">
                  <c:v>521264.16023641441</c:v>
                </c:pt>
                <c:pt idx="1875">
                  <c:v>479082.21797323134</c:v>
                </c:pt>
                <c:pt idx="1876">
                  <c:v>496138.31515432813</c:v>
                </c:pt>
                <c:pt idx="1877">
                  <c:v>504768.16044152511</c:v>
                </c:pt>
                <c:pt idx="1878">
                  <c:v>537473.21758404141</c:v>
                </c:pt>
                <c:pt idx="1879">
                  <c:v>498350.88993824919</c:v>
                </c:pt>
                <c:pt idx="1880">
                  <c:v>694047.61904761905</c:v>
                </c:pt>
                <c:pt idx="1881">
                  <c:v>703017.10730948683</c:v>
                </c:pt>
                <c:pt idx="1882">
                  <c:v>536140.12738853507</c:v>
                </c:pt>
                <c:pt idx="1883">
                  <c:v>613029.36630602786</c:v>
                </c:pt>
                <c:pt idx="1884">
                  <c:v>469887.9103282626</c:v>
                </c:pt>
                <c:pt idx="1885">
                  <c:v>655474.2345033607</c:v>
                </c:pt>
                <c:pt idx="1886">
                  <c:v>529470.19867549674</c:v>
                </c:pt>
                <c:pt idx="1887">
                  <c:v>419808.30670926516</c:v>
                </c:pt>
                <c:pt idx="1888">
                  <c:v>1139889.0942698705</c:v>
                </c:pt>
                <c:pt idx="1889">
                  <c:v>594861.46095717885</c:v>
                </c:pt>
                <c:pt idx="1890">
                  <c:v>871878.4872907626</c:v>
                </c:pt>
                <c:pt idx="1891">
                  <c:v>633721.51898734178</c:v>
                </c:pt>
                <c:pt idx="1892">
                  <c:v>690926.11033658637</c:v>
                </c:pt>
                <c:pt idx="1893">
                  <c:v>604596.77419354836</c:v>
                </c:pt>
                <c:pt idx="1894">
                  <c:v>745140.30612244899</c:v>
                </c:pt>
                <c:pt idx="1895">
                  <c:v>630609.82495765109</c:v>
                </c:pt>
                <c:pt idx="1896">
                  <c:v>650523.98523985245</c:v>
                </c:pt>
                <c:pt idx="1897">
                  <c:v>1024202.6825633383</c:v>
                </c:pt>
                <c:pt idx="1898">
                  <c:v>979677.41935483867</c:v>
                </c:pt>
                <c:pt idx="1899">
                  <c:v>518475.68988173455</c:v>
                </c:pt>
                <c:pt idx="1900">
                  <c:v>472623.40036563069</c:v>
                </c:pt>
                <c:pt idx="1901">
                  <c:v>635186.44067796611</c:v>
                </c:pt>
                <c:pt idx="1902">
                  <c:v>507233.78941106482</c:v>
                </c:pt>
                <c:pt idx="1903">
                  <c:v>856141.64904862584</c:v>
                </c:pt>
                <c:pt idx="1904">
                  <c:v>730939.22651933704</c:v>
                </c:pt>
                <c:pt idx="1905">
                  <c:v>1397935.7956506731</c:v>
                </c:pt>
                <c:pt idx="1906">
                  <c:v>508730.15873015876</c:v>
                </c:pt>
                <c:pt idx="1907">
                  <c:v>1010322.5806451613</c:v>
                </c:pt>
                <c:pt idx="1908">
                  <c:v>537946.76806083648</c:v>
                </c:pt>
                <c:pt idx="1909">
                  <c:v>733064.51612903224</c:v>
                </c:pt>
                <c:pt idx="1910">
                  <c:v>497004.04858299595</c:v>
                </c:pt>
                <c:pt idx="1911">
                  <c:v>565516.54964894685</c:v>
                </c:pt>
                <c:pt idx="1912">
                  <c:v>435453.35085413931</c:v>
                </c:pt>
                <c:pt idx="1913">
                  <c:v>684030.61224489799</c:v>
                </c:pt>
                <c:pt idx="1914">
                  <c:v>629268.83308714919</c:v>
                </c:pt>
                <c:pt idx="1915">
                  <c:v>563554.11954765755</c:v>
                </c:pt>
                <c:pt idx="1916">
                  <c:v>546666.66666666663</c:v>
                </c:pt>
                <c:pt idx="1917">
                  <c:v>475961.53846153844</c:v>
                </c:pt>
                <c:pt idx="1918">
                  <c:v>395477.62998790812</c:v>
                </c:pt>
                <c:pt idx="1919">
                  <c:v>639541.54727793694</c:v>
                </c:pt>
                <c:pt idx="1920">
                  <c:v>618525.27743526513</c:v>
                </c:pt>
                <c:pt idx="1921">
                  <c:v>471055.90062111802</c:v>
                </c:pt>
                <c:pt idx="1922">
                  <c:v>889007.63358778623</c:v>
                </c:pt>
                <c:pt idx="1923">
                  <c:v>460116.8786524579</c:v>
                </c:pt>
                <c:pt idx="1924">
                  <c:v>557016.24815361889</c:v>
                </c:pt>
                <c:pt idx="1925">
                  <c:v>719010.98901098897</c:v>
                </c:pt>
                <c:pt idx="1926">
                  <c:v>618184.76499189623</c:v>
                </c:pt>
                <c:pt idx="1927">
                  <c:v>847008.63357593643</c:v>
                </c:pt>
                <c:pt idx="1928">
                  <c:v>404210.5263157895</c:v>
                </c:pt>
                <c:pt idx="1929">
                  <c:v>489067.22251172486</c:v>
                </c:pt>
                <c:pt idx="1930">
                  <c:v>464019.23076923075</c:v>
                </c:pt>
                <c:pt idx="1931">
                  <c:v>780991.73553719011</c:v>
                </c:pt>
                <c:pt idx="1932">
                  <c:v>694896.14243323437</c:v>
                </c:pt>
                <c:pt idx="1933">
                  <c:v>463385.91549295775</c:v>
                </c:pt>
                <c:pt idx="1934">
                  <c:v>457358.49056603771</c:v>
                </c:pt>
                <c:pt idx="1935">
                  <c:v>729048.64864864864</c:v>
                </c:pt>
                <c:pt idx="1936">
                  <c:v>1010448.2225656878</c:v>
                </c:pt>
                <c:pt idx="1937">
                  <c:v>496934.95038588753</c:v>
                </c:pt>
                <c:pt idx="1938">
                  <c:v>439081.96721311478</c:v>
                </c:pt>
                <c:pt idx="1939">
                  <c:v>456279.06976744183</c:v>
                </c:pt>
                <c:pt idx="1940">
                  <c:v>653450.19920318725</c:v>
                </c:pt>
                <c:pt idx="1941">
                  <c:v>707745.95267745957</c:v>
                </c:pt>
                <c:pt idx="1942">
                  <c:v>436577.12970069074</c:v>
                </c:pt>
                <c:pt idx="1943">
                  <c:v>551531.25</c:v>
                </c:pt>
                <c:pt idx="1944">
                  <c:v>516050.88788762258</c:v>
                </c:pt>
                <c:pt idx="1945">
                  <c:v>622363.63636363635</c:v>
                </c:pt>
                <c:pt idx="1946">
                  <c:v>487965.02384737681</c:v>
                </c:pt>
                <c:pt idx="1947">
                  <c:v>478265.06024096388</c:v>
                </c:pt>
                <c:pt idx="1948">
                  <c:v>447035.38023586822</c:v>
                </c:pt>
                <c:pt idx="1949">
                  <c:v>805250.17135023989</c:v>
                </c:pt>
                <c:pt idx="1950">
                  <c:v>498947.92586054723</c:v>
                </c:pt>
                <c:pt idx="1951">
                  <c:v>754962.96296296292</c:v>
                </c:pt>
                <c:pt idx="1952">
                  <c:v>534805.37988777051</c:v>
                </c:pt>
                <c:pt idx="1953">
                  <c:v>889673.48184314917</c:v>
                </c:pt>
                <c:pt idx="1954">
                  <c:v>628564.92027334857</c:v>
                </c:pt>
                <c:pt idx="1955">
                  <c:v>790703.25900514575</c:v>
                </c:pt>
                <c:pt idx="1956">
                  <c:v>458470.5882352941</c:v>
                </c:pt>
                <c:pt idx="1957">
                  <c:v>411165.64417177916</c:v>
                </c:pt>
                <c:pt idx="1958">
                  <c:v>491549.55367360951</c:v>
                </c:pt>
                <c:pt idx="1959">
                  <c:v>530881.05726872245</c:v>
                </c:pt>
                <c:pt idx="1960">
                  <c:v>502242.88204532251</c:v>
                </c:pt>
                <c:pt idx="1961">
                  <c:v>499277.17041800643</c:v>
                </c:pt>
                <c:pt idx="1962">
                  <c:v>631027.10413694719</c:v>
                </c:pt>
                <c:pt idx="1963">
                  <c:v>439055.93291196233</c:v>
                </c:pt>
                <c:pt idx="1964">
                  <c:v>690722.17050139641</c:v>
                </c:pt>
                <c:pt idx="1965">
                  <c:v>827313.48277015728</c:v>
                </c:pt>
                <c:pt idx="1966">
                  <c:v>1543880.5970149254</c:v>
                </c:pt>
                <c:pt idx="1967">
                  <c:v>471637.16814159293</c:v>
                </c:pt>
                <c:pt idx="1968">
                  <c:v>2203127.6901004305</c:v>
                </c:pt>
                <c:pt idx="1969">
                  <c:v>619425.11346444779</c:v>
                </c:pt>
                <c:pt idx="1970">
                  <c:v>534732.99195318215</c:v>
                </c:pt>
                <c:pt idx="1971">
                  <c:v>1080099.173553719</c:v>
                </c:pt>
                <c:pt idx="1972">
                  <c:v>906657.78073975339</c:v>
                </c:pt>
                <c:pt idx="1973">
                  <c:v>1181641.0799364743</c:v>
                </c:pt>
                <c:pt idx="1974">
                  <c:v>899064.12478336226</c:v>
                </c:pt>
                <c:pt idx="1975">
                  <c:v>826225.77927548438</c:v>
                </c:pt>
                <c:pt idx="1976">
                  <c:v>748384.73078846477</c:v>
                </c:pt>
                <c:pt idx="1977">
                  <c:v>791487.71021992236</c:v>
                </c:pt>
                <c:pt idx="1978">
                  <c:v>1542920.0652528547</c:v>
                </c:pt>
                <c:pt idx="1979">
                  <c:v>488264.01046677289</c:v>
                </c:pt>
                <c:pt idx="1980">
                  <c:v>1517981.7905918057</c:v>
                </c:pt>
                <c:pt idx="1981">
                  <c:v>871762.08178438665</c:v>
                </c:pt>
                <c:pt idx="1982">
                  <c:v>2113678.2376502003</c:v>
                </c:pt>
                <c:pt idx="1983">
                  <c:v>836572.06870799104</c:v>
                </c:pt>
                <c:pt idx="1984">
                  <c:v>857622.95081967209</c:v>
                </c:pt>
                <c:pt idx="1985">
                  <c:v>972809.51150168001</c:v>
                </c:pt>
                <c:pt idx="1986">
                  <c:v>1356598.2404692082</c:v>
                </c:pt>
                <c:pt idx="1987">
                  <c:v>526800</c:v>
                </c:pt>
                <c:pt idx="1988">
                  <c:v>615905.5588762702</c:v>
                </c:pt>
                <c:pt idx="1989">
                  <c:v>744622.64150943398</c:v>
                </c:pt>
                <c:pt idx="1990">
                  <c:v>670953.16474637145</c:v>
                </c:pt>
                <c:pt idx="1991">
                  <c:v>490711.63366336632</c:v>
                </c:pt>
                <c:pt idx="1992">
                  <c:v>824398.38974206056</c:v>
                </c:pt>
                <c:pt idx="1993">
                  <c:v>2178456.6596194501</c:v>
                </c:pt>
                <c:pt idx="1994">
                  <c:v>1371534.5454545454</c:v>
                </c:pt>
                <c:pt idx="1995">
                  <c:v>518793.10344827588</c:v>
                </c:pt>
                <c:pt idx="1996">
                  <c:v>651447.17211447167</c:v>
                </c:pt>
                <c:pt idx="1997">
                  <c:v>1355473.3122559048</c:v>
                </c:pt>
                <c:pt idx="1998">
                  <c:v>1831034.4827586208</c:v>
                </c:pt>
                <c:pt idx="1999">
                  <c:v>635353.84615384613</c:v>
                </c:pt>
                <c:pt idx="2000">
                  <c:v>504000</c:v>
                </c:pt>
                <c:pt idx="2001">
                  <c:v>461892.33278955956</c:v>
                </c:pt>
                <c:pt idx="2002">
                  <c:v>1564848.4848484849</c:v>
                </c:pt>
                <c:pt idx="2003">
                  <c:v>691448.65525672375</c:v>
                </c:pt>
                <c:pt idx="2004">
                  <c:v>861870.50359712227</c:v>
                </c:pt>
                <c:pt idx="2005">
                  <c:v>540000</c:v>
                </c:pt>
                <c:pt idx="2006">
                  <c:v>473736.26373626373</c:v>
                </c:pt>
                <c:pt idx="2007">
                  <c:v>746952.65074868477</c:v>
                </c:pt>
                <c:pt idx="2008">
                  <c:v>584319.47069943289</c:v>
                </c:pt>
                <c:pt idx="2009">
                  <c:v>789976.33136094676</c:v>
                </c:pt>
                <c:pt idx="2010">
                  <c:v>1450047.6514635808</c:v>
                </c:pt>
                <c:pt idx="2011">
                  <c:v>743612.39288068551</c:v>
                </c:pt>
                <c:pt idx="2012">
                  <c:v>562789.85507246375</c:v>
                </c:pt>
                <c:pt idx="2013">
                  <c:v>740208.50040096231</c:v>
                </c:pt>
                <c:pt idx="2014">
                  <c:v>1303547.3572188718</c:v>
                </c:pt>
                <c:pt idx="2015">
                  <c:v>641150.81206496514</c:v>
                </c:pt>
                <c:pt idx="2016">
                  <c:v>486871.50837988826</c:v>
                </c:pt>
                <c:pt idx="2017">
                  <c:v>555780.08915304602</c:v>
                </c:pt>
                <c:pt idx="2018">
                  <c:v>545646.29529475397</c:v>
                </c:pt>
                <c:pt idx="2019">
                  <c:v>552226.41509433964</c:v>
                </c:pt>
                <c:pt idx="2020">
                  <c:v>495877.43732590531</c:v>
                </c:pt>
                <c:pt idx="2021">
                  <c:v>508909.09090909088</c:v>
                </c:pt>
                <c:pt idx="2022">
                  <c:v>627341.77215189871</c:v>
                </c:pt>
                <c:pt idx="2023">
                  <c:v>1044103.448275862</c:v>
                </c:pt>
                <c:pt idx="2024">
                  <c:v>491294.1176470588</c:v>
                </c:pt>
                <c:pt idx="2025">
                  <c:v>512307.69230769231</c:v>
                </c:pt>
                <c:pt idx="2026">
                  <c:v>981949.3532519585</c:v>
                </c:pt>
                <c:pt idx="2027">
                  <c:v>678830.91408395453</c:v>
                </c:pt>
                <c:pt idx="2028">
                  <c:v>416692.91338582675</c:v>
                </c:pt>
                <c:pt idx="2029">
                  <c:v>488683.06801736611</c:v>
                </c:pt>
                <c:pt idx="2030">
                  <c:v>649489.22176846594</c:v>
                </c:pt>
                <c:pt idx="2031">
                  <c:v>807408.8291746641</c:v>
                </c:pt>
                <c:pt idx="2032">
                  <c:v>1498641.7322834646</c:v>
                </c:pt>
                <c:pt idx="2033">
                  <c:v>576832.80045138241</c:v>
                </c:pt>
                <c:pt idx="2034">
                  <c:v>725966.85082872934</c:v>
                </c:pt>
                <c:pt idx="2035">
                  <c:v>1413787.6614060258</c:v>
                </c:pt>
                <c:pt idx="2036">
                  <c:v>1805040</c:v>
                </c:pt>
                <c:pt idx="2037">
                  <c:v>545813.95348837215</c:v>
                </c:pt>
                <c:pt idx="2038">
                  <c:v>848380.95238095243</c:v>
                </c:pt>
                <c:pt idx="2039">
                  <c:v>1617440.7582938389</c:v>
                </c:pt>
                <c:pt idx="2040">
                  <c:v>741496.26800902619</c:v>
                </c:pt>
                <c:pt idx="2041">
                  <c:v>1113829.1457286433</c:v>
                </c:pt>
                <c:pt idx="2042">
                  <c:v>996183.2061068702</c:v>
                </c:pt>
                <c:pt idx="2043">
                  <c:v>1660118.8707280832</c:v>
                </c:pt>
                <c:pt idx="2044">
                  <c:v>831458.12807881774</c:v>
                </c:pt>
                <c:pt idx="2045">
                  <c:v>922023.80952380947</c:v>
                </c:pt>
                <c:pt idx="2046">
                  <c:v>1313605.0156739813</c:v>
                </c:pt>
                <c:pt idx="2047">
                  <c:v>1642712.3034227567</c:v>
                </c:pt>
                <c:pt idx="2048">
                  <c:v>436568.04477888008</c:v>
                </c:pt>
                <c:pt idx="2049">
                  <c:v>436612.23461512034</c:v>
                </c:pt>
                <c:pt idx="2050">
                  <c:v>469446.70937682001</c:v>
                </c:pt>
                <c:pt idx="2051">
                  <c:v>440193.32161687169</c:v>
                </c:pt>
                <c:pt idx="2052">
                  <c:v>459726.91506595694</c:v>
                </c:pt>
                <c:pt idx="2053">
                  <c:v>470377.35849056602</c:v>
                </c:pt>
                <c:pt idx="2054">
                  <c:v>431236.6897067065</c:v>
                </c:pt>
                <c:pt idx="2055">
                  <c:v>431255.96184419713</c:v>
                </c:pt>
                <c:pt idx="2056">
                  <c:v>493209.54907161806</c:v>
                </c:pt>
                <c:pt idx="2057">
                  <c:v>472095.56313993176</c:v>
                </c:pt>
                <c:pt idx="2058">
                  <c:v>480153.21756894793</c:v>
                </c:pt>
                <c:pt idx="2059">
                  <c:v>123086.21483403102</c:v>
                </c:pt>
                <c:pt idx="2060">
                  <c:v>462171.42857142858</c:v>
                </c:pt>
                <c:pt idx="2061">
                  <c:v>533121.63232963555</c:v>
                </c:pt>
                <c:pt idx="2062">
                  <c:v>867934.4919858186</c:v>
                </c:pt>
                <c:pt idx="2063">
                  <c:v>2339784.3137254901</c:v>
                </c:pt>
                <c:pt idx="2064">
                  <c:v>654421.32520944404</c:v>
                </c:pt>
                <c:pt idx="2065">
                  <c:v>495818.82601041027</c:v>
                </c:pt>
                <c:pt idx="2066">
                  <c:v>556079.81354857446</c:v>
                </c:pt>
                <c:pt idx="2067">
                  <c:v>223580.27916132688</c:v>
                </c:pt>
                <c:pt idx="2068">
                  <c:v>476993.55762347888</c:v>
                </c:pt>
                <c:pt idx="2069">
                  <c:v>528932.03883495147</c:v>
                </c:pt>
                <c:pt idx="2070">
                  <c:v>480274.13744768669</c:v>
                </c:pt>
                <c:pt idx="2071">
                  <c:v>330942.37564277207</c:v>
                </c:pt>
                <c:pt idx="2072">
                  <c:v>356481.99925298803</c:v>
                </c:pt>
                <c:pt idx="2073">
                  <c:v>94228.498185356235</c:v>
                </c:pt>
                <c:pt idx="2074">
                  <c:v>455134.14920124743</c:v>
                </c:pt>
                <c:pt idx="2075">
                  <c:v>189911.81470866542</c:v>
                </c:pt>
                <c:pt idx="2076">
                  <c:v>2636013.1731886864</c:v>
                </c:pt>
                <c:pt idx="2077">
                  <c:v>694149.89942781685</c:v>
                </c:pt>
                <c:pt idx="2078">
                  <c:v>515635.35911602213</c:v>
                </c:pt>
                <c:pt idx="2079">
                  <c:v>444073.36356072535</c:v>
                </c:pt>
                <c:pt idx="2080">
                  <c:v>511802.12014134275</c:v>
                </c:pt>
                <c:pt idx="2081">
                  <c:v>434692.84658191347</c:v>
                </c:pt>
                <c:pt idx="2082">
                  <c:v>532265.625</c:v>
                </c:pt>
                <c:pt idx="2083">
                  <c:v>517272.42697508266</c:v>
                </c:pt>
                <c:pt idx="2084">
                  <c:v>241675.9186244481</c:v>
                </c:pt>
                <c:pt idx="2085">
                  <c:v>484540.89424300252</c:v>
                </c:pt>
                <c:pt idx="2086">
                  <c:v>534728.97060753603</c:v>
                </c:pt>
                <c:pt idx="2087">
                  <c:v>992156.86274509807</c:v>
                </c:pt>
                <c:pt idx="2088">
                  <c:v>468478.58597598178</c:v>
                </c:pt>
                <c:pt idx="2089">
                  <c:v>474458.59872611467</c:v>
                </c:pt>
                <c:pt idx="2090">
                  <c:v>507167.07021791767</c:v>
                </c:pt>
                <c:pt idx="2091">
                  <c:v>457318.11697574891</c:v>
                </c:pt>
                <c:pt idx="2092">
                  <c:v>474974.75730177993</c:v>
                </c:pt>
                <c:pt idx="2093">
                  <c:v>426259.82562824764</c:v>
                </c:pt>
                <c:pt idx="2094">
                  <c:v>255009.09358918882</c:v>
                </c:pt>
                <c:pt idx="2095">
                  <c:v>216795.20344273324</c:v>
                </c:pt>
                <c:pt idx="2096">
                  <c:v>361764.43269920995</c:v>
                </c:pt>
                <c:pt idx="2097">
                  <c:v>523925.02756339579</c:v>
                </c:pt>
                <c:pt idx="2098">
                  <c:v>513029.95442438551</c:v>
                </c:pt>
                <c:pt idx="2099">
                  <c:v>460921.86049888795</c:v>
                </c:pt>
                <c:pt idx="2100">
                  <c:v>495461.7987031294</c:v>
                </c:pt>
                <c:pt idx="2101">
                  <c:v>480305.21849732922</c:v>
                </c:pt>
                <c:pt idx="2102">
                  <c:v>325082.03470594744</c:v>
                </c:pt>
                <c:pt idx="2103">
                  <c:v>248061.7468341997</c:v>
                </c:pt>
                <c:pt idx="2104">
                  <c:v>457038.01449363196</c:v>
                </c:pt>
                <c:pt idx="2105">
                  <c:v>504586.33975481609</c:v>
                </c:pt>
                <c:pt idx="2106">
                  <c:v>515539.30530164536</c:v>
                </c:pt>
                <c:pt idx="2107">
                  <c:v>647155.43398514239</c:v>
                </c:pt>
                <c:pt idx="2108">
                  <c:v>442051.40749847778</c:v>
                </c:pt>
                <c:pt idx="2109">
                  <c:v>428443.11377245508</c:v>
                </c:pt>
                <c:pt idx="2110">
                  <c:v>611395.86314557039</c:v>
                </c:pt>
                <c:pt idx="2111">
                  <c:v>574015.74803149607</c:v>
                </c:pt>
                <c:pt idx="2112">
                  <c:v>1110683.982717803</c:v>
                </c:pt>
                <c:pt idx="2113">
                  <c:v>187750.79992039051</c:v>
                </c:pt>
                <c:pt idx="2114">
                  <c:v>488895.34883720928</c:v>
                </c:pt>
                <c:pt idx="2115">
                  <c:v>1077293.0094199306</c:v>
                </c:pt>
                <c:pt idx="2116">
                  <c:v>1487301.958491669</c:v>
                </c:pt>
                <c:pt idx="2117">
                  <c:v>1934704.441723255</c:v>
                </c:pt>
                <c:pt idx="2118">
                  <c:v>2350685.4916369133</c:v>
                </c:pt>
                <c:pt idx="2119">
                  <c:v>4884713.9588100687</c:v>
                </c:pt>
                <c:pt idx="2120">
                  <c:v>2269394.5613134941</c:v>
                </c:pt>
                <c:pt idx="2121">
                  <c:v>2307277.8219808349</c:v>
                </c:pt>
                <c:pt idx="2122">
                  <c:v>3238315.3169659218</c:v>
                </c:pt>
                <c:pt idx="2123">
                  <c:v>2537658.0663453359</c:v>
                </c:pt>
                <c:pt idx="2124">
                  <c:v>3107667.612363745</c:v>
                </c:pt>
                <c:pt idx="2125">
                  <c:v>2842184.8739495799</c:v>
                </c:pt>
                <c:pt idx="2126">
                  <c:v>2658710.0699726194</c:v>
                </c:pt>
                <c:pt idx="2127">
                  <c:v>1645519.8487712666</c:v>
                </c:pt>
                <c:pt idx="2128">
                  <c:v>1391524.7524752475</c:v>
                </c:pt>
                <c:pt idx="2129">
                  <c:v>1572250.6234413965</c:v>
                </c:pt>
                <c:pt idx="2130">
                  <c:v>3167090.252707581</c:v>
                </c:pt>
                <c:pt idx="2131">
                  <c:v>2678524.1248817407</c:v>
                </c:pt>
                <c:pt idx="2132">
                  <c:v>1673013.0293159608</c:v>
                </c:pt>
                <c:pt idx="2133">
                  <c:v>1112134.6147860419</c:v>
                </c:pt>
                <c:pt idx="2134">
                  <c:v>405268.54261023283</c:v>
                </c:pt>
                <c:pt idx="2135">
                  <c:v>472734.78260869568</c:v>
                </c:pt>
                <c:pt idx="2136">
                  <c:v>588020.65404475038</c:v>
                </c:pt>
                <c:pt idx="2137">
                  <c:v>456329.92327365727</c:v>
                </c:pt>
                <c:pt idx="2138">
                  <c:v>558070.73139814928</c:v>
                </c:pt>
                <c:pt idx="2139">
                  <c:v>837596.30200308166</c:v>
                </c:pt>
                <c:pt idx="2140">
                  <c:v>684918.36734693882</c:v>
                </c:pt>
                <c:pt idx="2141">
                  <c:v>570230.63276167947</c:v>
                </c:pt>
                <c:pt idx="2142">
                  <c:v>838067.55695208174</c:v>
                </c:pt>
                <c:pt idx="2143">
                  <c:v>1292335.3293413173</c:v>
                </c:pt>
                <c:pt idx="2144">
                  <c:v>1025753.4246575342</c:v>
                </c:pt>
                <c:pt idx="2145">
                  <c:v>875784.31372549024</c:v>
                </c:pt>
                <c:pt idx="2146">
                  <c:v>761514.36031331588</c:v>
                </c:pt>
                <c:pt idx="2147">
                  <c:v>692739.96509598603</c:v>
                </c:pt>
                <c:pt idx="2148">
                  <c:v>787402.25890529971</c:v>
                </c:pt>
                <c:pt idx="2149">
                  <c:v>787116.78832116793</c:v>
                </c:pt>
                <c:pt idx="2150">
                  <c:v>1231781.67828805</c:v>
                </c:pt>
                <c:pt idx="2151">
                  <c:v>626594.09020217729</c:v>
                </c:pt>
                <c:pt idx="2152">
                  <c:v>1060179.7752808989</c:v>
                </c:pt>
                <c:pt idx="2153">
                  <c:v>582253.74993231171</c:v>
                </c:pt>
                <c:pt idx="2154">
                  <c:v>581834.5526167698</c:v>
                </c:pt>
                <c:pt idx="2155">
                  <c:v>455886.07594936708</c:v>
                </c:pt>
                <c:pt idx="2156">
                  <c:v>475285.71428571426</c:v>
                </c:pt>
                <c:pt idx="2157">
                  <c:v>1010911.7647058824</c:v>
                </c:pt>
                <c:pt idx="2158">
                  <c:v>1318820.4456094364</c:v>
                </c:pt>
                <c:pt idx="2159">
                  <c:v>1225134.8617666892</c:v>
                </c:pt>
                <c:pt idx="2160">
                  <c:v>1190403.0226700252</c:v>
                </c:pt>
                <c:pt idx="2161">
                  <c:v>630441.4856341976</c:v>
                </c:pt>
                <c:pt idx="2162">
                  <c:v>2151791.5309446254</c:v>
                </c:pt>
                <c:pt idx="2163">
                  <c:v>1101034.4827586208</c:v>
                </c:pt>
                <c:pt idx="2164">
                  <c:v>1488256.0706401765</c:v>
                </c:pt>
                <c:pt idx="2165">
                  <c:v>1670893.1506849315</c:v>
                </c:pt>
                <c:pt idx="2166">
                  <c:v>1625968.992248062</c:v>
                </c:pt>
                <c:pt idx="2167">
                  <c:v>1436867.469879518</c:v>
                </c:pt>
                <c:pt idx="2168">
                  <c:v>920691.88316058693</c:v>
                </c:pt>
                <c:pt idx="2169">
                  <c:v>1196914.2857142857</c:v>
                </c:pt>
                <c:pt idx="2170">
                  <c:v>1830351.7686144225</c:v>
                </c:pt>
                <c:pt idx="2171">
                  <c:v>2606142.8571428573</c:v>
                </c:pt>
                <c:pt idx="2172">
                  <c:v>2037600</c:v>
                </c:pt>
                <c:pt idx="2173">
                  <c:v>986056.87932359718</c:v>
                </c:pt>
                <c:pt idx="2174">
                  <c:v>1400914.2857142857</c:v>
                </c:pt>
                <c:pt idx="2175">
                  <c:v>1533713.35504886</c:v>
                </c:pt>
                <c:pt idx="2176">
                  <c:v>1328640.4293381039</c:v>
                </c:pt>
                <c:pt idx="2177">
                  <c:v>1074792.1928817451</c:v>
                </c:pt>
                <c:pt idx="2178">
                  <c:v>1861107.0110701106</c:v>
                </c:pt>
                <c:pt idx="2179">
                  <c:v>1196944.8864458266</c:v>
                </c:pt>
                <c:pt idx="2180">
                  <c:v>1800592.105263158</c:v>
                </c:pt>
                <c:pt idx="2181">
                  <c:v>2852616.3032912095</c:v>
                </c:pt>
                <c:pt idx="2182">
                  <c:v>2856520.1539396397</c:v>
                </c:pt>
                <c:pt idx="2183">
                  <c:v>3038427.6729559749</c:v>
                </c:pt>
                <c:pt idx="2184">
                  <c:v>1639867.6171079429</c:v>
                </c:pt>
                <c:pt idx="2185">
                  <c:v>1417039.7111913357</c:v>
                </c:pt>
                <c:pt idx="2186">
                  <c:v>1815657.0479551589</c:v>
                </c:pt>
                <c:pt idx="2187">
                  <c:v>2140611.5107913669</c:v>
                </c:pt>
                <c:pt idx="2188">
                  <c:v>883406.81362725457</c:v>
                </c:pt>
                <c:pt idx="2189">
                  <c:v>1024271.186440678</c:v>
                </c:pt>
                <c:pt idx="2190">
                  <c:v>797909.28725701943</c:v>
                </c:pt>
                <c:pt idx="2191">
                  <c:v>781333.33333333337</c:v>
                </c:pt>
                <c:pt idx="2192">
                  <c:v>2138373.7864077669</c:v>
                </c:pt>
                <c:pt idx="2193">
                  <c:v>1172598.4251968504</c:v>
                </c:pt>
                <c:pt idx="2194">
                  <c:v>1586881.4497860558</c:v>
                </c:pt>
                <c:pt idx="2195">
                  <c:v>1151452.7027027027</c:v>
                </c:pt>
                <c:pt idx="2196">
                  <c:v>2223959.3908629441</c:v>
                </c:pt>
                <c:pt idx="2197">
                  <c:v>1445696.2025316455</c:v>
                </c:pt>
                <c:pt idx="2198">
                  <c:v>1589639.8559423769</c:v>
                </c:pt>
                <c:pt idx="2199">
                  <c:v>1350284.9103060148</c:v>
                </c:pt>
                <c:pt idx="2200">
                  <c:v>1207607.2671047545</c:v>
                </c:pt>
                <c:pt idx="2201">
                  <c:v>1368763.2508833923</c:v>
                </c:pt>
                <c:pt idx="2202">
                  <c:v>1450677.9661016949</c:v>
                </c:pt>
                <c:pt idx="2203">
                  <c:v>1214958.4103512014</c:v>
                </c:pt>
                <c:pt idx="2204">
                  <c:v>1198097.7734753147</c:v>
                </c:pt>
                <c:pt idx="2205">
                  <c:v>2255034.1064120056</c:v>
                </c:pt>
                <c:pt idx="2206">
                  <c:v>1125804.5554739162</c:v>
                </c:pt>
                <c:pt idx="2207">
                  <c:v>1143000</c:v>
                </c:pt>
                <c:pt idx="2208">
                  <c:v>262346.06832340034</c:v>
                </c:pt>
                <c:pt idx="2209">
                  <c:v>448906.99904122722</c:v>
                </c:pt>
                <c:pt idx="2210">
                  <c:v>457270.39462042117</c:v>
                </c:pt>
                <c:pt idx="2211">
                  <c:v>464112.52006671351</c:v>
                </c:pt>
                <c:pt idx="2212">
                  <c:v>450844.27767354599</c:v>
                </c:pt>
                <c:pt idx="2213">
                  <c:v>466346.99215344375</c:v>
                </c:pt>
                <c:pt idx="2214">
                  <c:v>462633.30301220808</c:v>
                </c:pt>
                <c:pt idx="2215">
                  <c:v>398868.52589641436</c:v>
                </c:pt>
                <c:pt idx="2216">
                  <c:v>470260.86956521741</c:v>
                </c:pt>
                <c:pt idx="2217">
                  <c:v>468721.17326153954</c:v>
                </c:pt>
                <c:pt idx="2218">
                  <c:v>457283.90205526602</c:v>
                </c:pt>
                <c:pt idx="2219">
                  <c:v>485919.58302308264</c:v>
                </c:pt>
                <c:pt idx="2220">
                  <c:v>445813.95348837209</c:v>
                </c:pt>
                <c:pt idx="2221">
                  <c:v>457189.31985496101</c:v>
                </c:pt>
                <c:pt idx="2222">
                  <c:v>317763.41040107067</c:v>
                </c:pt>
                <c:pt idx="2223">
                  <c:v>464293.34628460417</c:v>
                </c:pt>
                <c:pt idx="2224">
                  <c:v>462830.92149658845</c:v>
                </c:pt>
                <c:pt idx="2225">
                  <c:v>447857.82326078176</c:v>
                </c:pt>
                <c:pt idx="2226">
                  <c:v>496269.43005181348</c:v>
                </c:pt>
                <c:pt idx="2227">
                  <c:v>451942.44604316546</c:v>
                </c:pt>
                <c:pt idx="2228">
                  <c:v>415894.00565989193</c:v>
                </c:pt>
                <c:pt idx="2229">
                  <c:v>452854.34013208526</c:v>
                </c:pt>
                <c:pt idx="2230">
                  <c:v>479020.67464635475</c:v>
                </c:pt>
                <c:pt idx="2231">
                  <c:v>456950.19585898152</c:v>
                </c:pt>
                <c:pt idx="2232">
                  <c:v>448918.19883602235</c:v>
                </c:pt>
                <c:pt idx="2233">
                  <c:v>467052.63157894736</c:v>
                </c:pt>
                <c:pt idx="2234">
                  <c:v>440303.69411530421</c:v>
                </c:pt>
                <c:pt idx="2235">
                  <c:v>498447.80068349687</c:v>
                </c:pt>
                <c:pt idx="2236">
                  <c:v>601224.48979591834</c:v>
                </c:pt>
                <c:pt idx="2237">
                  <c:v>447132.20338983048</c:v>
                </c:pt>
                <c:pt idx="2238">
                  <c:v>426819.26492887572</c:v>
                </c:pt>
                <c:pt idx="2239">
                  <c:v>493770.49180327868</c:v>
                </c:pt>
                <c:pt idx="2240">
                  <c:v>478705.84557674272</c:v>
                </c:pt>
                <c:pt idx="2241">
                  <c:v>472247.19101123593</c:v>
                </c:pt>
                <c:pt idx="2242">
                  <c:v>433632.30183683604</c:v>
                </c:pt>
                <c:pt idx="2243">
                  <c:v>505988.20974247594</c:v>
                </c:pt>
                <c:pt idx="2244">
                  <c:v>573237.97139141744</c:v>
                </c:pt>
                <c:pt idx="2245">
                  <c:v>409034.60141464346</c:v>
                </c:pt>
                <c:pt idx="2246">
                  <c:v>466914.68890314305</c:v>
                </c:pt>
                <c:pt idx="2247">
                  <c:v>456000</c:v>
                </c:pt>
                <c:pt idx="2248">
                  <c:v>498366.97279852116</c:v>
                </c:pt>
                <c:pt idx="2249">
                  <c:v>474782.60869565216</c:v>
                </c:pt>
                <c:pt idx="2250">
                  <c:v>650533.98058252432</c:v>
                </c:pt>
                <c:pt idx="2251">
                  <c:v>453243.24324324325</c:v>
                </c:pt>
                <c:pt idx="2252">
                  <c:v>600670.39106145257</c:v>
                </c:pt>
                <c:pt idx="2253">
                  <c:v>477024.79338842974</c:v>
                </c:pt>
                <c:pt idx="2254">
                  <c:v>471764.70588235295</c:v>
                </c:pt>
                <c:pt idx="2255">
                  <c:v>488233.0827067669</c:v>
                </c:pt>
                <c:pt idx="2256">
                  <c:v>500959.33263816475</c:v>
                </c:pt>
                <c:pt idx="2257">
                  <c:v>572878.46481876331</c:v>
                </c:pt>
                <c:pt idx="2258">
                  <c:v>475498.67608120036</c:v>
                </c:pt>
                <c:pt idx="2259">
                  <c:v>482279.51153324288</c:v>
                </c:pt>
                <c:pt idx="2260">
                  <c:v>370036.36363636365</c:v>
                </c:pt>
                <c:pt idx="2261">
                  <c:v>496370.08572273131</c:v>
                </c:pt>
                <c:pt idx="2262">
                  <c:v>456982.75862068968</c:v>
                </c:pt>
                <c:pt idx="2263">
                  <c:v>430915.71532669419</c:v>
                </c:pt>
                <c:pt idx="2264">
                  <c:v>468712.87128712871</c:v>
                </c:pt>
                <c:pt idx="2265">
                  <c:v>630828.53855005756</c:v>
                </c:pt>
                <c:pt idx="2266">
                  <c:v>485777.40266549727</c:v>
                </c:pt>
                <c:pt idx="2267">
                  <c:v>427356.68789808918</c:v>
                </c:pt>
                <c:pt idx="2268">
                  <c:v>383724.30471584038</c:v>
                </c:pt>
                <c:pt idx="2269">
                  <c:v>483954.28571486927</c:v>
                </c:pt>
                <c:pt idx="2270">
                  <c:v>505310.3448275862</c:v>
                </c:pt>
                <c:pt idx="2271">
                  <c:v>458571.42857142858</c:v>
                </c:pt>
                <c:pt idx="2272">
                  <c:v>382500</c:v>
                </c:pt>
                <c:pt idx="2273">
                  <c:v>489270.70457354758</c:v>
                </c:pt>
                <c:pt idx="2274">
                  <c:v>449243.69747899158</c:v>
                </c:pt>
                <c:pt idx="2275">
                  <c:v>422469.28746928746</c:v>
                </c:pt>
                <c:pt idx="2276">
                  <c:v>397022.25633154257</c:v>
                </c:pt>
                <c:pt idx="2277">
                  <c:v>473951.61290322582</c:v>
                </c:pt>
                <c:pt idx="2278">
                  <c:v>447268.25266611978</c:v>
                </c:pt>
                <c:pt idx="2279">
                  <c:v>524074.50523864961</c:v>
                </c:pt>
                <c:pt idx="2280">
                  <c:v>478330.09406825778</c:v>
                </c:pt>
                <c:pt idx="2281">
                  <c:v>978851.51763740776</c:v>
                </c:pt>
                <c:pt idx="2282">
                  <c:v>733333.33333333337</c:v>
                </c:pt>
                <c:pt idx="2283">
                  <c:v>629814.43298969069</c:v>
                </c:pt>
                <c:pt idx="2284">
                  <c:v>498100.5586592179</c:v>
                </c:pt>
                <c:pt idx="2285">
                  <c:v>434344.36382941075</c:v>
                </c:pt>
                <c:pt idx="2286">
                  <c:v>487252.74725274724</c:v>
                </c:pt>
                <c:pt idx="2287">
                  <c:v>657017.89264413517</c:v>
                </c:pt>
                <c:pt idx="2288">
                  <c:v>1069411.7647058824</c:v>
                </c:pt>
                <c:pt idx="2289">
                  <c:v>403597.73371104815</c:v>
                </c:pt>
                <c:pt idx="2290">
                  <c:v>485740.07220216608</c:v>
                </c:pt>
                <c:pt idx="2291">
                  <c:v>869343.0656934306</c:v>
                </c:pt>
                <c:pt idx="2292">
                  <c:v>815446.68587896251</c:v>
                </c:pt>
                <c:pt idx="2293">
                  <c:v>733193.71727748693</c:v>
                </c:pt>
                <c:pt idx="2294">
                  <c:v>521538.46153846156</c:v>
                </c:pt>
                <c:pt idx="2295">
                  <c:v>443772.89377289376</c:v>
                </c:pt>
                <c:pt idx="2296">
                  <c:v>524066.1478599222</c:v>
                </c:pt>
                <c:pt idx="2297">
                  <c:v>547813.02170283801</c:v>
                </c:pt>
                <c:pt idx="2298">
                  <c:v>883116.88311688311</c:v>
                </c:pt>
                <c:pt idx="2299">
                  <c:v>479829.78723404254</c:v>
                </c:pt>
                <c:pt idx="2300">
                  <c:v>512228.57142857142</c:v>
                </c:pt>
                <c:pt idx="2301">
                  <c:v>871114.41307578015</c:v>
                </c:pt>
                <c:pt idx="2302">
                  <c:v>584319.32773109246</c:v>
                </c:pt>
                <c:pt idx="2303">
                  <c:v>405992.64705882355</c:v>
                </c:pt>
                <c:pt idx="2304">
                  <c:v>685355.64853556489</c:v>
                </c:pt>
                <c:pt idx="2305">
                  <c:v>401260.27397260274</c:v>
                </c:pt>
                <c:pt idx="2306">
                  <c:v>387562.27031441405</c:v>
                </c:pt>
                <c:pt idx="2307">
                  <c:v>837247.70642201835</c:v>
                </c:pt>
                <c:pt idx="2308">
                  <c:v>662648.19587628869</c:v>
                </c:pt>
                <c:pt idx="2309">
                  <c:v>679536.38814016175</c:v>
                </c:pt>
                <c:pt idx="2310">
                  <c:v>1260891.0891089109</c:v>
                </c:pt>
                <c:pt idx="2311">
                  <c:v>609016.04278074868</c:v>
                </c:pt>
                <c:pt idx="2312">
                  <c:v>1043472.2222222222</c:v>
                </c:pt>
                <c:pt idx="2313">
                  <c:v>467728.98368883313</c:v>
                </c:pt>
                <c:pt idx="2314">
                  <c:v>456806.26694787585</c:v>
                </c:pt>
                <c:pt idx="2315">
                  <c:v>512629.35586061247</c:v>
                </c:pt>
                <c:pt idx="2316">
                  <c:v>724447.33420026011</c:v>
                </c:pt>
                <c:pt idx="2317">
                  <c:v>493270.2161340274</c:v>
                </c:pt>
                <c:pt idx="2318">
                  <c:v>631600.32121142594</c:v>
                </c:pt>
                <c:pt idx="2319">
                  <c:v>472291.66666666669</c:v>
                </c:pt>
                <c:pt idx="2320">
                  <c:v>454338.29973707272</c:v>
                </c:pt>
                <c:pt idx="2321">
                  <c:v>467467.98029556649</c:v>
                </c:pt>
                <c:pt idx="2322">
                  <c:v>626313.02521008404</c:v>
                </c:pt>
                <c:pt idx="2323">
                  <c:v>444068.76790830947</c:v>
                </c:pt>
                <c:pt idx="2324">
                  <c:v>489574.4680851064</c:v>
                </c:pt>
                <c:pt idx="2325">
                  <c:v>496188.95116092876</c:v>
                </c:pt>
                <c:pt idx="2326">
                  <c:v>472817.11837367981</c:v>
                </c:pt>
                <c:pt idx="2327">
                  <c:v>443430.65693430655</c:v>
                </c:pt>
                <c:pt idx="2328">
                  <c:v>462823.63162467419</c:v>
                </c:pt>
                <c:pt idx="2329">
                  <c:v>1810384.6153846155</c:v>
                </c:pt>
                <c:pt idx="2330">
                  <c:v>521193.12436804851</c:v>
                </c:pt>
                <c:pt idx="2331">
                  <c:v>581860.46511627908</c:v>
                </c:pt>
                <c:pt idx="2332">
                  <c:v>470521.17263843649</c:v>
                </c:pt>
                <c:pt idx="2333">
                  <c:v>491561.13537117903</c:v>
                </c:pt>
                <c:pt idx="2334">
                  <c:v>684216.86746987957</c:v>
                </c:pt>
                <c:pt idx="2335">
                  <c:v>782500</c:v>
                </c:pt>
                <c:pt idx="2336">
                  <c:v>548299.1803278689</c:v>
                </c:pt>
                <c:pt idx="2337">
                  <c:v>508028.41918294848</c:v>
                </c:pt>
                <c:pt idx="2338">
                  <c:v>491398.90042761149</c:v>
                </c:pt>
                <c:pt idx="2339">
                  <c:v>574371.32784958871</c:v>
                </c:pt>
                <c:pt idx="2340">
                  <c:v>413633.68421052629</c:v>
                </c:pt>
                <c:pt idx="2341">
                  <c:v>554899.92587101553</c:v>
                </c:pt>
                <c:pt idx="2342">
                  <c:v>747487.684729064</c:v>
                </c:pt>
                <c:pt idx="2343">
                  <c:v>1128888.888888889</c:v>
                </c:pt>
                <c:pt idx="2344">
                  <c:v>588081.5473078934</c:v>
                </c:pt>
                <c:pt idx="2345">
                  <c:v>584792.97365119192</c:v>
                </c:pt>
                <c:pt idx="2346">
                  <c:v>602587.41258741263</c:v>
                </c:pt>
                <c:pt idx="2347">
                  <c:v>443753.68927918258</c:v>
                </c:pt>
                <c:pt idx="2348">
                  <c:v>329965.99412154523</c:v>
                </c:pt>
                <c:pt idx="2349">
                  <c:v>452309.21719761111</c:v>
                </c:pt>
                <c:pt idx="2350">
                  <c:v>446617.43566591421</c:v>
                </c:pt>
                <c:pt idx="2351">
                  <c:v>475515.88502269291</c:v>
                </c:pt>
                <c:pt idx="2352">
                  <c:v>422038.13033204671</c:v>
                </c:pt>
                <c:pt idx="2353">
                  <c:v>440632.38350699987</c:v>
                </c:pt>
                <c:pt idx="2354">
                  <c:v>412866.33132102271</c:v>
                </c:pt>
                <c:pt idx="2355">
                  <c:v>5285971.3768711956</c:v>
                </c:pt>
                <c:pt idx="2356">
                  <c:v>5188267.8427342148</c:v>
                </c:pt>
                <c:pt idx="2357">
                  <c:v>5029113.2143917158</c:v>
                </c:pt>
                <c:pt idx="2358">
                  <c:v>3233210.0108813928</c:v>
                </c:pt>
                <c:pt idx="2359">
                  <c:v>5214722.176422094</c:v>
                </c:pt>
                <c:pt idx="2360">
                  <c:v>3831718.9892802448</c:v>
                </c:pt>
                <c:pt idx="2361">
                  <c:v>5565871.5596330278</c:v>
                </c:pt>
                <c:pt idx="2362">
                  <c:v>5208618.3719193432</c:v>
                </c:pt>
                <c:pt idx="2363">
                  <c:v>5932909.0021162303</c:v>
                </c:pt>
                <c:pt idx="2364">
                  <c:v>5687823.4037502967</c:v>
                </c:pt>
                <c:pt idx="2365">
                  <c:v>5591214.0575079871</c:v>
                </c:pt>
                <c:pt idx="2366">
                  <c:v>5923905.4470709143</c:v>
                </c:pt>
                <c:pt idx="2367">
                  <c:v>6054344.2622950822</c:v>
                </c:pt>
                <c:pt idx="2368">
                  <c:v>5748794.3262411347</c:v>
                </c:pt>
                <c:pt idx="2369">
                  <c:v>6134111.5879828325</c:v>
                </c:pt>
                <c:pt idx="2370">
                  <c:v>6578836.3636363633</c:v>
                </c:pt>
                <c:pt idx="2371">
                  <c:v>4457364.3788857739</c:v>
                </c:pt>
                <c:pt idx="2372">
                  <c:v>6203955.8058925476</c:v>
                </c:pt>
                <c:pt idx="2373">
                  <c:v>5812493.3357028617</c:v>
                </c:pt>
                <c:pt idx="2374">
                  <c:v>5283836.5896980464</c:v>
                </c:pt>
                <c:pt idx="2375">
                  <c:v>6407575.6763996789</c:v>
                </c:pt>
                <c:pt idx="2376">
                  <c:v>6242360.9226594297</c:v>
                </c:pt>
                <c:pt idx="2377">
                  <c:v>6470649.3506493503</c:v>
                </c:pt>
                <c:pt idx="2378">
                  <c:v>5843361.2720657596</c:v>
                </c:pt>
                <c:pt idx="2379">
                  <c:v>6068985.3788214447</c:v>
                </c:pt>
                <c:pt idx="2380">
                  <c:v>5583590.2439024393</c:v>
                </c:pt>
                <c:pt idx="2381">
                  <c:v>683460</c:v>
                </c:pt>
                <c:pt idx="2382">
                  <c:v>435731.66564113647</c:v>
                </c:pt>
                <c:pt idx="2383">
                  <c:v>467073.95498392283</c:v>
                </c:pt>
                <c:pt idx="2384">
                  <c:v>492091.25475285173</c:v>
                </c:pt>
                <c:pt idx="2385">
                  <c:v>486744.60431654676</c:v>
                </c:pt>
                <c:pt idx="2386">
                  <c:v>577365.24020675011</c:v>
                </c:pt>
                <c:pt idx="2387">
                  <c:v>423126.9665993118</c:v>
                </c:pt>
                <c:pt idx="2388">
                  <c:v>469172.93233082705</c:v>
                </c:pt>
                <c:pt idx="2389">
                  <c:v>472256.51720904297</c:v>
                </c:pt>
                <c:pt idx="2390">
                  <c:v>451222.57053291536</c:v>
                </c:pt>
                <c:pt idx="2391">
                  <c:v>467781.62911611784</c:v>
                </c:pt>
                <c:pt idx="2392">
                  <c:v>471094.25961581251</c:v>
                </c:pt>
                <c:pt idx="2393">
                  <c:v>473409.49033391918</c:v>
                </c:pt>
                <c:pt idx="2394">
                  <c:v>492885.90604026848</c:v>
                </c:pt>
                <c:pt idx="2395">
                  <c:v>485967.21311475412</c:v>
                </c:pt>
                <c:pt idx="2396">
                  <c:v>463191.82322386897</c:v>
                </c:pt>
                <c:pt idx="2397">
                  <c:v>458662.5</c:v>
                </c:pt>
                <c:pt idx="2398">
                  <c:v>399622.64150943398</c:v>
                </c:pt>
                <c:pt idx="2399">
                  <c:v>446711.4996637525</c:v>
                </c:pt>
                <c:pt idx="2400">
                  <c:v>463227.66570605186</c:v>
                </c:pt>
                <c:pt idx="2401">
                  <c:v>449305.912596401</c:v>
                </c:pt>
                <c:pt idx="2402">
                  <c:v>457557.25190839695</c:v>
                </c:pt>
                <c:pt idx="2403">
                  <c:v>469537.15118233778</c:v>
                </c:pt>
                <c:pt idx="2404">
                  <c:v>2065067.3631316833</c:v>
                </c:pt>
                <c:pt idx="2405">
                  <c:v>557540.03407155024</c:v>
                </c:pt>
                <c:pt idx="2406">
                  <c:v>454713.21695760597</c:v>
                </c:pt>
                <c:pt idx="2407">
                  <c:v>501655.81395348837</c:v>
                </c:pt>
                <c:pt idx="2408">
                  <c:v>476026.05863192183</c:v>
                </c:pt>
                <c:pt idx="2409">
                  <c:v>474258.76010781672</c:v>
                </c:pt>
                <c:pt idx="2410">
                  <c:v>450281.25</c:v>
                </c:pt>
                <c:pt idx="2411">
                  <c:v>465163.04347826086</c:v>
                </c:pt>
                <c:pt idx="2412">
                  <c:v>445565.9121171771</c:v>
                </c:pt>
                <c:pt idx="2413">
                  <c:v>479142.85714285716</c:v>
                </c:pt>
                <c:pt idx="2414">
                  <c:v>469889.72209969122</c:v>
                </c:pt>
                <c:pt idx="2415">
                  <c:v>407112.67605633801</c:v>
                </c:pt>
                <c:pt idx="2416">
                  <c:v>544527.0639693822</c:v>
                </c:pt>
                <c:pt idx="2417">
                  <c:v>435235.74077344162</c:v>
                </c:pt>
                <c:pt idx="2418">
                  <c:v>619042.87901990814</c:v>
                </c:pt>
                <c:pt idx="2419">
                  <c:v>460220.03442771087</c:v>
                </c:pt>
                <c:pt idx="2420">
                  <c:v>450303.03030303027</c:v>
                </c:pt>
                <c:pt idx="2421">
                  <c:v>456678.17083692836</c:v>
                </c:pt>
                <c:pt idx="2422">
                  <c:v>454659.30018416204</c:v>
                </c:pt>
                <c:pt idx="2423">
                  <c:v>486781.1811472819</c:v>
                </c:pt>
                <c:pt idx="2424">
                  <c:v>433232.45779963711</c:v>
                </c:pt>
                <c:pt idx="2425">
                  <c:v>864635.76158940396</c:v>
                </c:pt>
                <c:pt idx="2426">
                  <c:v>509934.64052287582</c:v>
                </c:pt>
                <c:pt idx="2427">
                  <c:v>306448.10183909861</c:v>
                </c:pt>
                <c:pt idx="2428">
                  <c:v>451785.12396694213</c:v>
                </c:pt>
                <c:pt idx="2429">
                  <c:v>331808.6488906747</c:v>
                </c:pt>
                <c:pt idx="2430">
                  <c:v>335501.06035298866</c:v>
                </c:pt>
                <c:pt idx="2431">
                  <c:v>465169.72011284187</c:v>
                </c:pt>
                <c:pt idx="2432">
                  <c:v>367979.69735923881</c:v>
                </c:pt>
                <c:pt idx="2433">
                  <c:v>461649.82148083457</c:v>
                </c:pt>
                <c:pt idx="2434">
                  <c:v>459745.22292993631</c:v>
                </c:pt>
                <c:pt idx="2435">
                  <c:v>371514.22276432218</c:v>
                </c:pt>
                <c:pt idx="2436">
                  <c:v>482551.53525479313</c:v>
                </c:pt>
                <c:pt idx="2437">
                  <c:v>510225.56390977441</c:v>
                </c:pt>
                <c:pt idx="2438">
                  <c:v>340834.56709409377</c:v>
                </c:pt>
                <c:pt idx="2439">
                  <c:v>554562.30432060116</c:v>
                </c:pt>
                <c:pt idx="2440">
                  <c:v>467926.77971029474</c:v>
                </c:pt>
                <c:pt idx="2441">
                  <c:v>476001.72637030645</c:v>
                </c:pt>
                <c:pt idx="2442">
                  <c:v>373896.80901745986</c:v>
                </c:pt>
                <c:pt idx="2443">
                  <c:v>435556.85708879097</c:v>
                </c:pt>
                <c:pt idx="2444">
                  <c:v>468033.68388018012</c:v>
                </c:pt>
                <c:pt idx="2445">
                  <c:v>153230.75618950225</c:v>
                </c:pt>
                <c:pt idx="2446">
                  <c:v>509068.32298136648</c:v>
                </c:pt>
                <c:pt idx="2447">
                  <c:v>3250621.4942786628</c:v>
                </c:pt>
                <c:pt idx="2448">
                  <c:v>3215428.1098546041</c:v>
                </c:pt>
                <c:pt idx="2449">
                  <c:v>5218444.387997943</c:v>
                </c:pt>
                <c:pt idx="2450">
                  <c:v>3267839.8384925975</c:v>
                </c:pt>
                <c:pt idx="2451">
                  <c:v>4334064.6130728777</c:v>
                </c:pt>
                <c:pt idx="2452">
                  <c:v>2830374.2751713232</c:v>
                </c:pt>
                <c:pt idx="2453">
                  <c:v>3682639.0870185448</c:v>
                </c:pt>
                <c:pt idx="2454">
                  <c:v>3313869.0922730681</c:v>
                </c:pt>
                <c:pt idx="2455">
                  <c:v>4351086.7733782642</c:v>
                </c:pt>
                <c:pt idx="2456">
                  <c:v>4195699.4099271083</c:v>
                </c:pt>
                <c:pt idx="2457">
                  <c:v>2768603.9947894053</c:v>
                </c:pt>
                <c:pt idx="2458">
                  <c:v>6616421.0526315793</c:v>
                </c:pt>
                <c:pt idx="2459">
                  <c:v>4189829.2123374967</c:v>
                </c:pt>
                <c:pt idx="2460">
                  <c:v>2670094.0438871472</c:v>
                </c:pt>
                <c:pt idx="2461">
                  <c:v>2993782.3834196893</c:v>
                </c:pt>
                <c:pt idx="2462">
                  <c:v>5260645.1612903224</c:v>
                </c:pt>
                <c:pt idx="2463">
                  <c:v>4498108.3677043896</c:v>
                </c:pt>
                <c:pt idx="2464">
                  <c:v>3266130.3744798889</c:v>
                </c:pt>
                <c:pt idx="2465">
                  <c:v>7360231.586486809</c:v>
                </c:pt>
                <c:pt idx="2466">
                  <c:v>5329174.0559368534</c:v>
                </c:pt>
                <c:pt idx="2467">
                  <c:v>5091741.2250516172</c:v>
                </c:pt>
                <c:pt idx="2468">
                  <c:v>7295722.9129662523</c:v>
                </c:pt>
                <c:pt idx="2469">
                  <c:v>6777200.4860267313</c:v>
                </c:pt>
                <c:pt idx="2470">
                  <c:v>6865724.2809017878</c:v>
                </c:pt>
                <c:pt idx="2471">
                  <c:v>4382104.4045676999</c:v>
                </c:pt>
                <c:pt idx="2472">
                  <c:v>5751659.9823926436</c:v>
                </c:pt>
                <c:pt idx="2473">
                  <c:v>7220509.3833780158</c:v>
                </c:pt>
                <c:pt idx="2474">
                  <c:v>7034383.6183121894</c:v>
                </c:pt>
                <c:pt idx="2475">
                  <c:v>5662165.0527532883</c:v>
                </c:pt>
                <c:pt idx="2476">
                  <c:v>3020594.8709625062</c:v>
                </c:pt>
                <c:pt idx="2477">
                  <c:v>2367332.9843797348</c:v>
                </c:pt>
                <c:pt idx="2478">
                  <c:v>2101022.5237449119</c:v>
                </c:pt>
                <c:pt idx="2479">
                  <c:v>3840761.1444830857</c:v>
                </c:pt>
                <c:pt idx="2480">
                  <c:v>5204823.5294117648</c:v>
                </c:pt>
                <c:pt idx="2481">
                  <c:v>2163363.5488935029</c:v>
                </c:pt>
                <c:pt idx="2482">
                  <c:v>2821485.342019544</c:v>
                </c:pt>
                <c:pt idx="2483">
                  <c:v>3003752.5481313705</c:v>
                </c:pt>
                <c:pt idx="2484">
                  <c:v>4560196.7957613217</c:v>
                </c:pt>
                <c:pt idx="2485">
                  <c:v>3547194.470046083</c:v>
                </c:pt>
                <c:pt idx="2486">
                  <c:v>5283947.3684210526</c:v>
                </c:pt>
                <c:pt idx="2487">
                  <c:v>4150818.890125616</c:v>
                </c:pt>
                <c:pt idx="2488">
                  <c:v>692195.12195121951</c:v>
                </c:pt>
                <c:pt idx="2489">
                  <c:v>1263025.2100840337</c:v>
                </c:pt>
                <c:pt idx="2490">
                  <c:v>538586.64541390899</c:v>
                </c:pt>
                <c:pt idx="2491">
                  <c:v>515180.12422360247</c:v>
                </c:pt>
                <c:pt idx="2492">
                  <c:v>504931.7386999203</c:v>
                </c:pt>
                <c:pt idx="2493">
                  <c:v>532431.77958105307</c:v>
                </c:pt>
                <c:pt idx="2494">
                  <c:v>457402.59740259743</c:v>
                </c:pt>
                <c:pt idx="2495">
                  <c:v>523436.48208469053</c:v>
                </c:pt>
                <c:pt idx="2496">
                  <c:v>1305702.6476578412</c:v>
                </c:pt>
                <c:pt idx="2497">
                  <c:v>494860.71191686933</c:v>
                </c:pt>
                <c:pt idx="2498">
                  <c:v>529160.09252196166</c:v>
                </c:pt>
                <c:pt idx="2499">
                  <c:v>458905.90809628007</c:v>
                </c:pt>
                <c:pt idx="2500">
                  <c:v>1352030.07518797</c:v>
                </c:pt>
                <c:pt idx="2501">
                  <c:v>1992857.142857143</c:v>
                </c:pt>
                <c:pt idx="2502">
                  <c:v>475987.96241926012</c:v>
                </c:pt>
                <c:pt idx="2503">
                  <c:v>456716.41791044775</c:v>
                </c:pt>
                <c:pt idx="2504">
                  <c:v>536058.39416058396</c:v>
                </c:pt>
                <c:pt idx="2505">
                  <c:v>555249.65815499099</c:v>
                </c:pt>
                <c:pt idx="2506">
                  <c:v>715764.70588235289</c:v>
                </c:pt>
                <c:pt idx="2507">
                  <c:v>429230.76923076925</c:v>
                </c:pt>
                <c:pt idx="2508">
                  <c:v>446446.1045891142</c:v>
                </c:pt>
                <c:pt idx="2509">
                  <c:v>546187.5</c:v>
                </c:pt>
                <c:pt idx="2510">
                  <c:v>907310.64763995609</c:v>
                </c:pt>
                <c:pt idx="2511">
                  <c:v>526190.47619047621</c:v>
                </c:pt>
                <c:pt idx="2512">
                  <c:v>846000</c:v>
                </c:pt>
                <c:pt idx="2513">
                  <c:v>473565.21739130432</c:v>
                </c:pt>
                <c:pt idx="2514">
                  <c:v>502000</c:v>
                </c:pt>
                <c:pt idx="2515">
                  <c:v>467279.92646057467</c:v>
                </c:pt>
                <c:pt idx="2516">
                  <c:v>382244.07171775593</c:v>
                </c:pt>
                <c:pt idx="2517">
                  <c:v>444104.80349344976</c:v>
                </c:pt>
                <c:pt idx="2518">
                  <c:v>757475.72815533984</c:v>
                </c:pt>
                <c:pt idx="2519">
                  <c:v>385909.09090909088</c:v>
                </c:pt>
                <c:pt idx="2520">
                  <c:v>873250</c:v>
                </c:pt>
                <c:pt idx="2521">
                  <c:v>439473.45942647959</c:v>
                </c:pt>
                <c:pt idx="2522">
                  <c:v>509137.38019169332</c:v>
                </c:pt>
                <c:pt idx="2523">
                  <c:v>732539.32584269659</c:v>
                </c:pt>
                <c:pt idx="2524">
                  <c:v>860000</c:v>
                </c:pt>
                <c:pt idx="2525">
                  <c:v>400956.82613768964</c:v>
                </c:pt>
                <c:pt idx="2526">
                  <c:v>707520.49180327868</c:v>
                </c:pt>
                <c:pt idx="2527">
                  <c:v>451862.06896551722</c:v>
                </c:pt>
                <c:pt idx="2528">
                  <c:v>741931.91810074111</c:v>
                </c:pt>
                <c:pt idx="2529">
                  <c:v>464289.09952606633</c:v>
                </c:pt>
                <c:pt idx="2530">
                  <c:v>668219.17808219173</c:v>
                </c:pt>
                <c:pt idx="2531">
                  <c:v>919448.27586206899</c:v>
                </c:pt>
                <c:pt idx="2532">
                  <c:v>534079.10194491583</c:v>
                </c:pt>
                <c:pt idx="2533">
                  <c:v>1233993.5064935065</c:v>
                </c:pt>
                <c:pt idx="2534">
                  <c:v>634398.42983316979</c:v>
                </c:pt>
                <c:pt idx="2535">
                  <c:v>666542.23968565813</c:v>
                </c:pt>
                <c:pt idx="2536">
                  <c:v>643404.25531914888</c:v>
                </c:pt>
                <c:pt idx="2537">
                  <c:v>544406.36474908201</c:v>
                </c:pt>
                <c:pt idx="2538">
                  <c:v>542307.69230769225</c:v>
                </c:pt>
                <c:pt idx="2539">
                  <c:v>413229.57198443578</c:v>
                </c:pt>
                <c:pt idx="2540">
                  <c:v>515572.3098012337</c:v>
                </c:pt>
                <c:pt idx="2541">
                  <c:v>533831.77570093458</c:v>
                </c:pt>
                <c:pt idx="2542">
                  <c:v>483288.93442622951</c:v>
                </c:pt>
                <c:pt idx="2543">
                  <c:v>454205.60747663549</c:v>
                </c:pt>
                <c:pt idx="2544">
                  <c:v>504534.04336249526</c:v>
                </c:pt>
                <c:pt idx="2545">
                  <c:v>477470.93023255817</c:v>
                </c:pt>
                <c:pt idx="2546">
                  <c:v>483562.63577118033</c:v>
                </c:pt>
                <c:pt idx="2547">
                  <c:v>511263.85809312639</c:v>
                </c:pt>
                <c:pt idx="2548">
                  <c:v>793333.33333333337</c:v>
                </c:pt>
                <c:pt idx="2549">
                  <c:v>578280.54298642534</c:v>
                </c:pt>
                <c:pt idx="2550">
                  <c:v>1016689.6551724138</c:v>
                </c:pt>
                <c:pt idx="2551">
                  <c:v>545838.28232069442</c:v>
                </c:pt>
                <c:pt idx="2552">
                  <c:v>426069.14212548017</c:v>
                </c:pt>
                <c:pt idx="2553">
                  <c:v>401815.51976573939</c:v>
                </c:pt>
                <c:pt idx="2554">
                  <c:v>538512.3966942149</c:v>
                </c:pt>
                <c:pt idx="2555">
                  <c:v>758816.7938931298</c:v>
                </c:pt>
                <c:pt idx="2556">
                  <c:v>713337.9026730638</c:v>
                </c:pt>
                <c:pt idx="2557">
                  <c:v>443241.10671936761</c:v>
                </c:pt>
                <c:pt idx="2558">
                  <c:v>1015578.947368421</c:v>
                </c:pt>
                <c:pt idx="2559">
                  <c:v>492741.31274131272</c:v>
                </c:pt>
                <c:pt idx="2560">
                  <c:v>495813.2530120482</c:v>
                </c:pt>
                <c:pt idx="2561">
                  <c:v>868917.5257731959</c:v>
                </c:pt>
                <c:pt idx="2562">
                  <c:v>488669.72477064218</c:v>
                </c:pt>
                <c:pt idx="2563">
                  <c:v>371090.04739336495</c:v>
                </c:pt>
                <c:pt idx="2564">
                  <c:v>480000</c:v>
                </c:pt>
                <c:pt idx="2565">
                  <c:v>439849.62406015035</c:v>
                </c:pt>
                <c:pt idx="2566">
                  <c:v>571489.36170212761</c:v>
                </c:pt>
                <c:pt idx="2567">
                  <c:v>500289.33092224231</c:v>
                </c:pt>
                <c:pt idx="2568">
                  <c:v>996675.19181585673</c:v>
                </c:pt>
                <c:pt idx="2569">
                  <c:v>1628284.8837209302</c:v>
                </c:pt>
                <c:pt idx="2570">
                  <c:v>1380461.5384615385</c:v>
                </c:pt>
                <c:pt idx="2571">
                  <c:v>503707.9953650058</c:v>
                </c:pt>
                <c:pt idx="2572">
                  <c:v>1116972.972972973</c:v>
                </c:pt>
                <c:pt idx="2573">
                  <c:v>1266971.8309859154</c:v>
                </c:pt>
                <c:pt idx="2574">
                  <c:v>475778.89447236183</c:v>
                </c:pt>
                <c:pt idx="2575">
                  <c:v>154804.60487288135</c:v>
                </c:pt>
                <c:pt idx="2576">
                  <c:v>429718.30985915492</c:v>
                </c:pt>
                <c:pt idx="2577">
                  <c:v>840804.18437397841</c:v>
                </c:pt>
                <c:pt idx="2578">
                  <c:v>514847.1615720524</c:v>
                </c:pt>
                <c:pt idx="2579">
                  <c:v>552549.97562164802</c:v>
                </c:pt>
                <c:pt idx="2580">
                  <c:v>457605.63380281691</c:v>
                </c:pt>
                <c:pt idx="2581">
                  <c:v>1004862.3853211009</c:v>
                </c:pt>
                <c:pt idx="2582">
                  <c:v>467807.48663101601</c:v>
                </c:pt>
                <c:pt idx="2583">
                  <c:v>492841.26189283928</c:v>
                </c:pt>
                <c:pt idx="2584">
                  <c:v>443256.36510591884</c:v>
                </c:pt>
                <c:pt idx="2585">
                  <c:v>469796.33401221997</c:v>
                </c:pt>
                <c:pt idx="2586">
                  <c:v>752335.32934131741</c:v>
                </c:pt>
                <c:pt idx="2587">
                  <c:v>1345500</c:v>
                </c:pt>
                <c:pt idx="2588">
                  <c:v>575846.64536741213</c:v>
                </c:pt>
                <c:pt idx="2589">
                  <c:v>630142.18009478669</c:v>
                </c:pt>
                <c:pt idx="2590">
                  <c:v>730112.35955056176</c:v>
                </c:pt>
                <c:pt idx="2591">
                  <c:v>505063.29113924049</c:v>
                </c:pt>
                <c:pt idx="2592">
                  <c:v>702287.01594533026</c:v>
                </c:pt>
                <c:pt idx="2593">
                  <c:v>554912.79069767438</c:v>
                </c:pt>
                <c:pt idx="2594">
                  <c:v>502695.96199524938</c:v>
                </c:pt>
                <c:pt idx="2595">
                  <c:v>760993.7888198758</c:v>
                </c:pt>
                <c:pt idx="2596">
                  <c:v>515731.6956146243</c:v>
                </c:pt>
                <c:pt idx="2597">
                  <c:v>461990.36918138043</c:v>
                </c:pt>
                <c:pt idx="2598">
                  <c:v>437400</c:v>
                </c:pt>
                <c:pt idx="2599">
                  <c:v>583361.34453781508</c:v>
                </c:pt>
                <c:pt idx="2600">
                  <c:v>1239652.1739130435</c:v>
                </c:pt>
                <c:pt idx="2601">
                  <c:v>602932.33082706772</c:v>
                </c:pt>
                <c:pt idx="2602">
                  <c:v>1935000</c:v>
                </c:pt>
                <c:pt idx="2603">
                  <c:v>906879.93352721224</c:v>
                </c:pt>
                <c:pt idx="2604">
                  <c:v>619153.0944625407</c:v>
                </c:pt>
                <c:pt idx="2605">
                  <c:v>495328.4671532847</c:v>
                </c:pt>
                <c:pt idx="2606">
                  <c:v>548739.49579831935</c:v>
                </c:pt>
                <c:pt idx="2607">
                  <c:v>748000</c:v>
                </c:pt>
                <c:pt idx="2608">
                  <c:v>447705.38243626064</c:v>
                </c:pt>
                <c:pt idx="2609">
                  <c:v>893100.33821871481</c:v>
                </c:pt>
                <c:pt idx="2610">
                  <c:v>682526.69039145904</c:v>
                </c:pt>
                <c:pt idx="2611">
                  <c:v>458052.09513023781</c:v>
                </c:pt>
                <c:pt idx="2612">
                  <c:v>606486.48648648651</c:v>
                </c:pt>
                <c:pt idx="2613">
                  <c:v>1107288.6297376093</c:v>
                </c:pt>
                <c:pt idx="2614">
                  <c:v>737895.24733268667</c:v>
                </c:pt>
                <c:pt idx="2615">
                  <c:v>643241.28564961522</c:v>
                </c:pt>
                <c:pt idx="2616">
                  <c:v>563807.33944954129</c:v>
                </c:pt>
                <c:pt idx="2617">
                  <c:v>599526.21604548325</c:v>
                </c:pt>
                <c:pt idx="2618">
                  <c:v>399734.43983402487</c:v>
                </c:pt>
                <c:pt idx="2619">
                  <c:v>560000</c:v>
                </c:pt>
                <c:pt idx="2620">
                  <c:v>858746.32713026449</c:v>
                </c:pt>
                <c:pt idx="2621">
                  <c:v>540000</c:v>
                </c:pt>
                <c:pt idx="2622">
                  <c:v>785801.10497237567</c:v>
                </c:pt>
                <c:pt idx="2623">
                  <c:v>470270.2702702703</c:v>
                </c:pt>
                <c:pt idx="2624">
                  <c:v>643208.95522388059</c:v>
                </c:pt>
                <c:pt idx="2625">
                  <c:v>596629.21348314604</c:v>
                </c:pt>
                <c:pt idx="2626">
                  <c:v>652842.94234592444</c:v>
                </c:pt>
                <c:pt idx="2627">
                  <c:v>458461.53846153844</c:v>
                </c:pt>
                <c:pt idx="2628">
                  <c:v>544901.34175217047</c:v>
                </c:pt>
                <c:pt idx="2629">
                  <c:v>534088.33522083808</c:v>
                </c:pt>
                <c:pt idx="2630">
                  <c:v>1004501.2787723786</c:v>
                </c:pt>
                <c:pt idx="2631">
                  <c:v>516966.82464454975</c:v>
                </c:pt>
                <c:pt idx="2632">
                  <c:v>521768.48874598072</c:v>
                </c:pt>
                <c:pt idx="2633">
                  <c:v>540700.96331215417</c:v>
                </c:pt>
                <c:pt idx="2634">
                  <c:v>511607.14285714284</c:v>
                </c:pt>
                <c:pt idx="2635">
                  <c:v>428517.45850028621</c:v>
                </c:pt>
                <c:pt idx="2636">
                  <c:v>503346.67734187352</c:v>
                </c:pt>
                <c:pt idx="2637">
                  <c:v>468508.06451612903</c:v>
                </c:pt>
                <c:pt idx="2638">
                  <c:v>538407.07964601775</c:v>
                </c:pt>
                <c:pt idx="2639">
                  <c:v>439849.62406015035</c:v>
                </c:pt>
                <c:pt idx="2640">
                  <c:v>457224.08026755851</c:v>
                </c:pt>
                <c:pt idx="2641">
                  <c:v>589346.48581997538</c:v>
                </c:pt>
                <c:pt idx="2642">
                  <c:v>433922.44119516847</c:v>
                </c:pt>
                <c:pt idx="2643">
                  <c:v>452016.80672268907</c:v>
                </c:pt>
                <c:pt idx="2644">
                  <c:v>445424.52830188681</c:v>
                </c:pt>
                <c:pt idx="2645">
                  <c:v>834039.09600405465</c:v>
                </c:pt>
                <c:pt idx="2646">
                  <c:v>517959.18367346941</c:v>
                </c:pt>
                <c:pt idx="2647">
                  <c:v>6983768.7366167028</c:v>
                </c:pt>
                <c:pt idx="2648">
                  <c:v>5611377.8835532311</c:v>
                </c:pt>
                <c:pt idx="2649">
                  <c:v>8367031.6878637634</c:v>
                </c:pt>
                <c:pt idx="2650">
                  <c:v>4551702.0737781031</c:v>
                </c:pt>
                <c:pt idx="2651">
                  <c:v>5729888.888888889</c:v>
                </c:pt>
                <c:pt idx="2652">
                  <c:v>5606950.9458159665</c:v>
                </c:pt>
                <c:pt idx="2653">
                  <c:v>5381019.3321616873</c:v>
                </c:pt>
                <c:pt idx="2654">
                  <c:v>5993413.0997903049</c:v>
                </c:pt>
                <c:pt idx="2655">
                  <c:v>6586113.3603238864</c:v>
                </c:pt>
                <c:pt idx="2656">
                  <c:v>4919097.0950013082</c:v>
                </c:pt>
                <c:pt idx="2657">
                  <c:v>6145267.6188981319</c:v>
                </c:pt>
                <c:pt idx="2658">
                  <c:v>7309474.6006181166</c:v>
                </c:pt>
                <c:pt idx="2659">
                  <c:v>7391274.9888938246</c:v>
                </c:pt>
                <c:pt idx="2660">
                  <c:v>5298667.133039793</c:v>
                </c:pt>
                <c:pt idx="2661">
                  <c:v>5255136.4063969897</c:v>
                </c:pt>
                <c:pt idx="2662">
                  <c:v>4262008.7815587269</c:v>
                </c:pt>
                <c:pt idx="2663">
                  <c:v>4237903.6827195464</c:v>
                </c:pt>
                <c:pt idx="2664">
                  <c:v>7046528.1173594128</c:v>
                </c:pt>
                <c:pt idx="2665">
                  <c:v>4318301.886792453</c:v>
                </c:pt>
                <c:pt idx="2666">
                  <c:v>3734461.4866003706</c:v>
                </c:pt>
                <c:pt idx="2667">
                  <c:v>7009004.1962556485</c:v>
                </c:pt>
                <c:pt idx="2668">
                  <c:v>5536841.0548823951</c:v>
                </c:pt>
                <c:pt idx="2669">
                  <c:v>5854780.1212535221</c:v>
                </c:pt>
                <c:pt idx="2670">
                  <c:v>6564648.6486486485</c:v>
                </c:pt>
                <c:pt idx="2671">
                  <c:v>5388839.8692810461</c:v>
                </c:pt>
                <c:pt idx="2672">
                  <c:v>5387678.2776831836</c:v>
                </c:pt>
                <c:pt idx="2673">
                  <c:v>5156943.9695493691</c:v>
                </c:pt>
                <c:pt idx="2674">
                  <c:v>9117036.2903225813</c:v>
                </c:pt>
                <c:pt idx="2675">
                  <c:v>6424897.3833353426</c:v>
                </c:pt>
                <c:pt idx="2676">
                  <c:v>5395094.3396226419</c:v>
                </c:pt>
                <c:pt idx="2677">
                  <c:v>5215174.2627345845</c:v>
                </c:pt>
                <c:pt idx="2678">
                  <c:v>73926.820524284645</c:v>
                </c:pt>
                <c:pt idx="2679">
                  <c:v>464610.3896103896</c:v>
                </c:pt>
                <c:pt idx="2680">
                  <c:v>471563.67713004485</c:v>
                </c:pt>
                <c:pt idx="2681">
                  <c:v>496803.01129234629</c:v>
                </c:pt>
                <c:pt idx="2682">
                  <c:v>464441.22806197585</c:v>
                </c:pt>
                <c:pt idx="2683">
                  <c:v>489329.68219792418</c:v>
                </c:pt>
                <c:pt idx="2684">
                  <c:v>470541.17647058825</c:v>
                </c:pt>
                <c:pt idx="2685">
                  <c:v>484879.51807228918</c:v>
                </c:pt>
                <c:pt idx="2686">
                  <c:v>415494.94168062095</c:v>
                </c:pt>
                <c:pt idx="2687">
                  <c:v>366750</c:v>
                </c:pt>
                <c:pt idx="2688">
                  <c:v>466701.03092783503</c:v>
                </c:pt>
                <c:pt idx="2689">
                  <c:v>412163.26530612243</c:v>
                </c:pt>
                <c:pt idx="2690">
                  <c:v>283169.9337481003</c:v>
                </c:pt>
                <c:pt idx="2691">
                  <c:v>145436.95674706515</c:v>
                </c:pt>
                <c:pt idx="2692">
                  <c:v>448730.15873015876</c:v>
                </c:pt>
                <c:pt idx="2693">
                  <c:v>453750</c:v>
                </c:pt>
                <c:pt idx="2694">
                  <c:v>491963.19018404908</c:v>
                </c:pt>
                <c:pt idx="2695">
                  <c:v>534970.40555733163</c:v>
                </c:pt>
                <c:pt idx="2696">
                  <c:v>493232.87671232875</c:v>
                </c:pt>
                <c:pt idx="2697">
                  <c:v>469526.09654496447</c:v>
                </c:pt>
                <c:pt idx="2698">
                  <c:v>410748.89867841412</c:v>
                </c:pt>
                <c:pt idx="2699">
                  <c:v>471866.66666666669</c:v>
                </c:pt>
                <c:pt idx="2700">
                  <c:v>457263.15789473685</c:v>
                </c:pt>
                <c:pt idx="2701">
                  <c:v>501019.10828025476</c:v>
                </c:pt>
                <c:pt idx="2702">
                  <c:v>440593.94631639065</c:v>
                </c:pt>
                <c:pt idx="2703">
                  <c:v>458083.83233532932</c:v>
                </c:pt>
                <c:pt idx="2704">
                  <c:v>481617.04035874439</c:v>
                </c:pt>
                <c:pt idx="2705">
                  <c:v>469772.72727272729</c:v>
                </c:pt>
                <c:pt idx="2706">
                  <c:v>370344.8275862069</c:v>
                </c:pt>
                <c:pt idx="2707">
                  <c:v>465744.22865518503</c:v>
                </c:pt>
                <c:pt idx="2708">
                  <c:v>449348.20938205242</c:v>
                </c:pt>
                <c:pt idx="2709">
                  <c:v>480864.08640864084</c:v>
                </c:pt>
                <c:pt idx="2710">
                  <c:v>387777.29066199035</c:v>
                </c:pt>
                <c:pt idx="2711">
                  <c:v>490843.3734939759</c:v>
                </c:pt>
                <c:pt idx="2712">
                  <c:v>591923.07692307688</c:v>
                </c:pt>
                <c:pt idx="2713">
                  <c:v>376768.94442955696</c:v>
                </c:pt>
                <c:pt idx="2714">
                  <c:v>453787.33890419069</c:v>
                </c:pt>
                <c:pt idx="2715">
                  <c:v>482741.65202108963</c:v>
                </c:pt>
                <c:pt idx="2716">
                  <c:v>505454.54545454547</c:v>
                </c:pt>
                <c:pt idx="2717">
                  <c:v>482528.36304700159</c:v>
                </c:pt>
                <c:pt idx="2718">
                  <c:v>520112.35955056181</c:v>
                </c:pt>
                <c:pt idx="2719">
                  <c:v>493660.84081247047</c:v>
                </c:pt>
                <c:pt idx="2720">
                  <c:v>487978.72572268109</c:v>
                </c:pt>
                <c:pt idx="2721">
                  <c:v>476692.57950530038</c:v>
                </c:pt>
                <c:pt idx="2722">
                  <c:v>488101.40268848627</c:v>
                </c:pt>
                <c:pt idx="2723">
                  <c:v>460000</c:v>
                </c:pt>
                <c:pt idx="2724">
                  <c:v>477683.68617683684</c:v>
                </c:pt>
                <c:pt idx="2725">
                  <c:v>458209.98278829607</c:v>
                </c:pt>
                <c:pt idx="2726">
                  <c:v>477202.57234726689</c:v>
                </c:pt>
                <c:pt idx="2727">
                  <c:v>380725.70030966267</c:v>
                </c:pt>
                <c:pt idx="2728">
                  <c:v>433729.9771167048</c:v>
                </c:pt>
                <c:pt idx="2729">
                  <c:v>317593.07141579199</c:v>
                </c:pt>
                <c:pt idx="2730">
                  <c:v>27371.143139447144</c:v>
                </c:pt>
                <c:pt idx="2731">
                  <c:v>458141.80929095356</c:v>
                </c:pt>
                <c:pt idx="2732">
                  <c:v>508556.14973262034</c:v>
                </c:pt>
                <c:pt idx="2733">
                  <c:v>459841.8972332016</c:v>
                </c:pt>
                <c:pt idx="2734">
                  <c:v>458961.356433768</c:v>
                </c:pt>
                <c:pt idx="2735">
                  <c:v>463232.87671232875</c:v>
                </c:pt>
                <c:pt idx="2736">
                  <c:v>491316.72597864771</c:v>
                </c:pt>
                <c:pt idx="2737">
                  <c:v>454781.08366928861</c:v>
                </c:pt>
                <c:pt idx="2738">
                  <c:v>500869.5652173913</c:v>
                </c:pt>
                <c:pt idx="2739">
                  <c:v>783157.89473684214</c:v>
                </c:pt>
                <c:pt idx="2740">
                  <c:v>490165.68679850345</c:v>
                </c:pt>
                <c:pt idx="2741">
                  <c:v>1581217.2854534388</c:v>
                </c:pt>
                <c:pt idx="2742">
                  <c:v>1778670.0767263428</c:v>
                </c:pt>
                <c:pt idx="2743">
                  <c:v>1158601.7713531826</c:v>
                </c:pt>
                <c:pt idx="2744">
                  <c:v>1242611.0840340755</c:v>
                </c:pt>
                <c:pt idx="2745">
                  <c:v>1313055.4193231976</c:v>
                </c:pt>
                <c:pt idx="2746">
                  <c:v>607773.27935222676</c:v>
                </c:pt>
                <c:pt idx="2747">
                  <c:v>1521300.2566295979</c:v>
                </c:pt>
                <c:pt idx="2748">
                  <c:v>1091514.8140059407</c:v>
                </c:pt>
                <c:pt idx="2749">
                  <c:v>3014778.3251231527</c:v>
                </c:pt>
                <c:pt idx="2750">
                  <c:v>699093.90444810549</c:v>
                </c:pt>
                <c:pt idx="2751">
                  <c:v>578028.1690140845</c:v>
                </c:pt>
                <c:pt idx="2752">
                  <c:v>740101.62847864605</c:v>
                </c:pt>
                <c:pt idx="2753">
                  <c:v>871820.8479438955</c:v>
                </c:pt>
                <c:pt idx="2754">
                  <c:v>1893785.247827959</c:v>
                </c:pt>
                <c:pt idx="2755">
                  <c:v>555026.64298401424</c:v>
                </c:pt>
                <c:pt idx="2756">
                  <c:v>964698.11320754723</c:v>
                </c:pt>
                <c:pt idx="2757">
                  <c:v>1236613.5792120704</c:v>
                </c:pt>
                <c:pt idx="2758">
                  <c:v>1438599.2217898832</c:v>
                </c:pt>
                <c:pt idx="2759">
                  <c:v>803764.99388004898</c:v>
                </c:pt>
                <c:pt idx="2760">
                  <c:v>865255.81395348837</c:v>
                </c:pt>
                <c:pt idx="2761">
                  <c:v>913517.78656126477</c:v>
                </c:pt>
                <c:pt idx="2762">
                  <c:v>2205065.5021834061</c:v>
                </c:pt>
                <c:pt idx="2763">
                  <c:v>1260363.6363636365</c:v>
                </c:pt>
                <c:pt idx="2764">
                  <c:v>1760727.2727272727</c:v>
                </c:pt>
                <c:pt idx="2765">
                  <c:v>1436983.2402234636</c:v>
                </c:pt>
                <c:pt idx="2766">
                  <c:v>663242.04293116205</c:v>
                </c:pt>
                <c:pt idx="2767">
                  <c:v>636585.36585365853</c:v>
                </c:pt>
                <c:pt idx="2768">
                  <c:v>1831655.4925219186</c:v>
                </c:pt>
                <c:pt idx="2769">
                  <c:v>1049407.1146245059</c:v>
                </c:pt>
                <c:pt idx="2770">
                  <c:v>614984.6468781986</c:v>
                </c:pt>
                <c:pt idx="2771">
                  <c:v>1553827.1604938272</c:v>
                </c:pt>
                <c:pt idx="2772">
                  <c:v>992432.43243243243</c:v>
                </c:pt>
                <c:pt idx="2773">
                  <c:v>811647.44073509891</c:v>
                </c:pt>
                <c:pt idx="2774">
                  <c:v>1732754.716981132</c:v>
                </c:pt>
                <c:pt idx="2775">
                  <c:v>1204154.1476159373</c:v>
                </c:pt>
                <c:pt idx="2776">
                  <c:v>1603241.3793103448</c:v>
                </c:pt>
                <c:pt idx="2777">
                  <c:v>1210634.5332519829</c:v>
                </c:pt>
                <c:pt idx="2778">
                  <c:v>1730863.6363636365</c:v>
                </c:pt>
                <c:pt idx="2779">
                  <c:v>950802.91171207267</c:v>
                </c:pt>
                <c:pt idx="2780">
                  <c:v>885627.37642585556</c:v>
                </c:pt>
                <c:pt idx="2781">
                  <c:v>681882.3529411765</c:v>
                </c:pt>
                <c:pt idx="2782">
                  <c:v>2085491.0658170774</c:v>
                </c:pt>
                <c:pt idx="2783">
                  <c:v>805544.5544554455</c:v>
                </c:pt>
                <c:pt idx="2784">
                  <c:v>965217.39130434778</c:v>
                </c:pt>
                <c:pt idx="2785">
                  <c:v>1057027.2373540855</c:v>
                </c:pt>
                <c:pt idx="2786">
                  <c:v>2768053.7675123061</c:v>
                </c:pt>
                <c:pt idx="2787">
                  <c:v>1674352.9411764706</c:v>
                </c:pt>
                <c:pt idx="2788">
                  <c:v>903308.10810810816</c:v>
                </c:pt>
                <c:pt idx="2789">
                  <c:v>1099509.2024539877</c:v>
                </c:pt>
                <c:pt idx="2790">
                  <c:v>5178017.4927113699</c:v>
                </c:pt>
                <c:pt idx="2791">
                  <c:v>1768913.043478261</c:v>
                </c:pt>
                <c:pt idx="2792">
                  <c:v>1349217.3913043479</c:v>
                </c:pt>
                <c:pt idx="2793">
                  <c:v>1127935.3914817821</c:v>
                </c:pt>
                <c:pt idx="2794">
                  <c:v>1020223.2418940072</c:v>
                </c:pt>
                <c:pt idx="2795">
                  <c:v>1369367.0886075948</c:v>
                </c:pt>
                <c:pt idx="2796">
                  <c:v>861892.901618929</c:v>
                </c:pt>
                <c:pt idx="2797">
                  <c:v>906272.75378033426</c:v>
                </c:pt>
                <c:pt idx="2798">
                  <c:v>1411707.3170731708</c:v>
                </c:pt>
                <c:pt idx="2799">
                  <c:v>1498116.5919282511</c:v>
                </c:pt>
                <c:pt idx="2800">
                  <c:v>983089.43089430896</c:v>
                </c:pt>
                <c:pt idx="2801">
                  <c:v>1199437.0669745959</c:v>
                </c:pt>
                <c:pt idx="2802">
                  <c:v>2622100.3241767618</c:v>
                </c:pt>
                <c:pt idx="2803">
                  <c:v>1363932.766366458</c:v>
                </c:pt>
                <c:pt idx="2804">
                  <c:v>2120781.6012450284</c:v>
                </c:pt>
                <c:pt idx="2805">
                  <c:v>1190331.7535545023</c:v>
                </c:pt>
                <c:pt idx="2806">
                  <c:v>1445834.6839546191</c:v>
                </c:pt>
                <c:pt idx="2807">
                  <c:v>1797084.2332613391</c:v>
                </c:pt>
                <c:pt idx="2808">
                  <c:v>595238.05432844174</c:v>
                </c:pt>
                <c:pt idx="2809">
                  <c:v>1162380.9523809524</c:v>
                </c:pt>
                <c:pt idx="2810">
                  <c:v>761666.66666666663</c:v>
                </c:pt>
                <c:pt idx="2811">
                  <c:v>1173197.9695431471</c:v>
                </c:pt>
                <c:pt idx="2812">
                  <c:v>1147118.6440677966</c:v>
                </c:pt>
                <c:pt idx="2813">
                  <c:v>903564.35643564351</c:v>
                </c:pt>
                <c:pt idx="2814">
                  <c:v>950011.97604790423</c:v>
                </c:pt>
                <c:pt idx="2815">
                  <c:v>1486046.5116279069</c:v>
                </c:pt>
                <c:pt idx="2816">
                  <c:v>679928.57142857148</c:v>
                </c:pt>
                <c:pt idx="2817">
                  <c:v>2389119.8584697037</c:v>
                </c:pt>
                <c:pt idx="2818">
                  <c:v>3203523.909362148</c:v>
                </c:pt>
                <c:pt idx="2819">
                  <c:v>2300450.8748317631</c:v>
                </c:pt>
                <c:pt idx="2820">
                  <c:v>2816265.7502863687</c:v>
                </c:pt>
                <c:pt idx="2821">
                  <c:v>2921823.5294117648</c:v>
                </c:pt>
                <c:pt idx="2822">
                  <c:v>1943732.5905292479</c:v>
                </c:pt>
                <c:pt idx="2823">
                  <c:v>2681973.3705925867</c:v>
                </c:pt>
                <c:pt idx="2824">
                  <c:v>3618874.0593497087</c:v>
                </c:pt>
                <c:pt idx="2825">
                  <c:v>3713869.3913816083</c:v>
                </c:pt>
                <c:pt idx="2826">
                  <c:v>2614162.6794258375</c:v>
                </c:pt>
                <c:pt idx="2827">
                  <c:v>2486851.0370835951</c:v>
                </c:pt>
                <c:pt idx="2828">
                  <c:v>3952317.5416133162</c:v>
                </c:pt>
                <c:pt idx="2829">
                  <c:v>3898686.2087232918</c:v>
                </c:pt>
                <c:pt idx="2830">
                  <c:v>3086027.87456446</c:v>
                </c:pt>
                <c:pt idx="2831">
                  <c:v>3416772.0534881311</c:v>
                </c:pt>
                <c:pt idx="2832">
                  <c:v>409588.75082663051</c:v>
                </c:pt>
                <c:pt idx="2833">
                  <c:v>460616.02209944749</c:v>
                </c:pt>
                <c:pt idx="2834">
                  <c:v>434251.98137275665</c:v>
                </c:pt>
                <c:pt idx="2835">
                  <c:v>426320.34835697623</c:v>
                </c:pt>
                <c:pt idx="2836">
                  <c:v>474410.29910777323</c:v>
                </c:pt>
                <c:pt idx="2837">
                  <c:v>376389.3559283088</c:v>
                </c:pt>
                <c:pt idx="2838">
                  <c:v>415740.72906535183</c:v>
                </c:pt>
                <c:pt idx="2839">
                  <c:v>464231.80143237847</c:v>
                </c:pt>
                <c:pt idx="2840">
                  <c:v>219316.31867837353</c:v>
                </c:pt>
                <c:pt idx="2841">
                  <c:v>469381.66311300639</c:v>
                </c:pt>
                <c:pt idx="2842">
                  <c:v>425039.62771231699</c:v>
                </c:pt>
                <c:pt idx="2843">
                  <c:v>458013.62221616961</c:v>
                </c:pt>
                <c:pt idx="2844">
                  <c:v>486717.60797342192</c:v>
                </c:pt>
                <c:pt idx="2845">
                  <c:v>463043.47826086957</c:v>
                </c:pt>
                <c:pt idx="2846">
                  <c:v>468842.06046858197</c:v>
                </c:pt>
                <c:pt idx="2847">
                  <c:v>279657.75274703559</c:v>
                </c:pt>
                <c:pt idx="2848">
                  <c:v>477000</c:v>
                </c:pt>
                <c:pt idx="2849">
                  <c:v>241559.63351436684</c:v>
                </c:pt>
                <c:pt idx="2850">
                  <c:v>444408.64861708006</c:v>
                </c:pt>
                <c:pt idx="2851">
                  <c:v>143111.75900248581</c:v>
                </c:pt>
                <c:pt idx="2852">
                  <c:v>379627.96524526941</c:v>
                </c:pt>
                <c:pt idx="2853">
                  <c:v>444904.32511467888</c:v>
                </c:pt>
                <c:pt idx="2854">
                  <c:v>2829078.3723414587</c:v>
                </c:pt>
                <c:pt idx="2855">
                  <c:v>1581920.3681425853</c:v>
                </c:pt>
                <c:pt idx="2856">
                  <c:v>3320094.4611421209</c:v>
                </c:pt>
                <c:pt idx="2857">
                  <c:v>1475387.7551020407</c:v>
                </c:pt>
                <c:pt idx="2858">
                  <c:v>1667727.2727272727</c:v>
                </c:pt>
                <c:pt idx="2859">
                  <c:v>3452469.9352451432</c:v>
                </c:pt>
                <c:pt idx="2860">
                  <c:v>5350934.8151939455</c:v>
                </c:pt>
                <c:pt idx="2861">
                  <c:v>523754.51263537904</c:v>
                </c:pt>
                <c:pt idx="2862">
                  <c:v>373923.42605198018</c:v>
                </c:pt>
                <c:pt idx="2863">
                  <c:v>238832.82347397861</c:v>
                </c:pt>
                <c:pt idx="2864">
                  <c:v>407796.6101694915</c:v>
                </c:pt>
                <c:pt idx="2865">
                  <c:v>463903.6211368207</c:v>
                </c:pt>
                <c:pt idx="2866">
                  <c:v>1432483.5164835164</c:v>
                </c:pt>
                <c:pt idx="2867">
                  <c:v>456785.20625889045</c:v>
                </c:pt>
                <c:pt idx="2868">
                  <c:v>599178.06187002244</c:v>
                </c:pt>
                <c:pt idx="2869">
                  <c:v>419473.45082440198</c:v>
                </c:pt>
                <c:pt idx="2870">
                  <c:v>446955.21809314942</c:v>
                </c:pt>
                <c:pt idx="2871">
                  <c:v>2019255.8672009159</c:v>
                </c:pt>
                <c:pt idx="2872">
                  <c:v>3238213.3051742343</c:v>
                </c:pt>
                <c:pt idx="2873">
                  <c:v>2693195.4372883677</c:v>
                </c:pt>
                <c:pt idx="2874">
                  <c:v>4009399.4845360825</c:v>
                </c:pt>
                <c:pt idx="2875">
                  <c:v>4274915.4845154844</c:v>
                </c:pt>
                <c:pt idx="2876">
                  <c:v>5983012.987012987</c:v>
                </c:pt>
                <c:pt idx="2877">
                  <c:v>3674108.9108910891</c:v>
                </c:pt>
                <c:pt idx="2878">
                  <c:v>3611215.8231529961</c:v>
                </c:pt>
                <c:pt idx="2879">
                  <c:v>3338003.902982994</c:v>
                </c:pt>
                <c:pt idx="2880">
                  <c:v>5034652.1756292684</c:v>
                </c:pt>
                <c:pt idx="2881">
                  <c:v>2660947.5340057369</c:v>
                </c:pt>
                <c:pt idx="2882">
                  <c:v>4262828.2828282826</c:v>
                </c:pt>
                <c:pt idx="2883">
                  <c:v>4070261.348005502</c:v>
                </c:pt>
                <c:pt idx="2884">
                  <c:v>3662819.6648842567</c:v>
                </c:pt>
                <c:pt idx="2885">
                  <c:v>3254210.40591719</c:v>
                </c:pt>
                <c:pt idx="2886">
                  <c:v>3530745.2409882545</c:v>
                </c:pt>
                <c:pt idx="2887">
                  <c:v>3663238.5232089055</c:v>
                </c:pt>
                <c:pt idx="2888">
                  <c:v>2858985.9848771528</c:v>
                </c:pt>
                <c:pt idx="2889">
                  <c:v>3562764.5376549093</c:v>
                </c:pt>
                <c:pt idx="2890">
                  <c:v>7190374.3315508021</c:v>
                </c:pt>
                <c:pt idx="2891">
                  <c:v>2642298.0849292255</c:v>
                </c:pt>
                <c:pt idx="2892">
                  <c:v>2254362.1558743701</c:v>
                </c:pt>
                <c:pt idx="2893">
                  <c:v>2386787.4526771228</c:v>
                </c:pt>
                <c:pt idx="2894">
                  <c:v>3579300.6052454608</c:v>
                </c:pt>
                <c:pt idx="2895">
                  <c:v>3390960.9708101018</c:v>
                </c:pt>
                <c:pt idx="2896">
                  <c:v>4202485.5794441532</c:v>
                </c:pt>
                <c:pt idx="2897">
                  <c:v>4294527.9850746272</c:v>
                </c:pt>
                <c:pt idx="2898">
                  <c:v>5880820.5414457163</c:v>
                </c:pt>
                <c:pt idx="2899">
                  <c:v>3696973.7954353341</c:v>
                </c:pt>
                <c:pt idx="2900">
                  <c:v>4999757.9948141742</c:v>
                </c:pt>
                <c:pt idx="2901">
                  <c:v>5853064.9166371049</c:v>
                </c:pt>
                <c:pt idx="2902">
                  <c:v>3642980.769230769</c:v>
                </c:pt>
                <c:pt idx="2903">
                  <c:v>5432869.1660290742</c:v>
                </c:pt>
                <c:pt idx="2904">
                  <c:v>5279384.3866171008</c:v>
                </c:pt>
                <c:pt idx="2905">
                  <c:v>5985332.4948907401</c:v>
                </c:pt>
                <c:pt idx="2906">
                  <c:v>3313729.9771167049</c:v>
                </c:pt>
                <c:pt idx="2907">
                  <c:v>4998409.2808835078</c:v>
                </c:pt>
                <c:pt idx="2908">
                  <c:v>6061956.5217391308</c:v>
                </c:pt>
                <c:pt idx="2909">
                  <c:v>5574092.7951716334</c:v>
                </c:pt>
                <c:pt idx="2910">
                  <c:v>5407624.309392265</c:v>
                </c:pt>
                <c:pt idx="2911">
                  <c:v>6415589.4590846049</c:v>
                </c:pt>
                <c:pt idx="2912">
                  <c:v>6091658.0516898604</c:v>
                </c:pt>
                <c:pt idx="2913">
                  <c:v>4600363.4850166477</c:v>
                </c:pt>
                <c:pt idx="2914">
                  <c:v>5857560.0670515923</c:v>
                </c:pt>
                <c:pt idx="2915">
                  <c:v>4648071.2090163939</c:v>
                </c:pt>
                <c:pt idx="2916">
                  <c:v>5464000</c:v>
                </c:pt>
                <c:pt idx="2917">
                  <c:v>6958275.9059122698</c:v>
                </c:pt>
                <c:pt idx="2918">
                  <c:v>5957176.6561514195</c:v>
                </c:pt>
                <c:pt idx="2919">
                  <c:v>4992566.2610034151</c:v>
                </c:pt>
                <c:pt idx="2920">
                  <c:v>5904264.7905340586</c:v>
                </c:pt>
                <c:pt idx="2921">
                  <c:v>5836918.0727790203</c:v>
                </c:pt>
                <c:pt idx="2922">
                  <c:v>3954662.0689655175</c:v>
                </c:pt>
                <c:pt idx="2923">
                  <c:v>5114563.0445240261</c:v>
                </c:pt>
                <c:pt idx="2924">
                  <c:v>7518461.538461538</c:v>
                </c:pt>
                <c:pt idx="2925">
                  <c:v>4596283.1700801421</c:v>
                </c:pt>
                <c:pt idx="2926">
                  <c:v>6951096.5727455206</c:v>
                </c:pt>
                <c:pt idx="2927">
                  <c:v>5868617.7581863981</c:v>
                </c:pt>
                <c:pt idx="2928">
                  <c:v>6413446.4475079533</c:v>
                </c:pt>
                <c:pt idx="2929">
                  <c:v>5826012.8946933374</c:v>
                </c:pt>
                <c:pt idx="2930">
                  <c:v>5746139.2405063296</c:v>
                </c:pt>
                <c:pt idx="2931">
                  <c:v>3417508.6505190311</c:v>
                </c:pt>
                <c:pt idx="2932">
                  <c:v>5306302.8682547398</c:v>
                </c:pt>
                <c:pt idx="2933">
                  <c:v>6237522.4856909243</c:v>
                </c:pt>
                <c:pt idx="2934">
                  <c:v>7677313.4328358211</c:v>
                </c:pt>
                <c:pt idx="2935">
                  <c:v>6161846.9154607765</c:v>
                </c:pt>
                <c:pt idx="2936">
                  <c:v>5930175.0452703284</c:v>
                </c:pt>
                <c:pt idx="2937">
                  <c:v>4349071.949947862</c:v>
                </c:pt>
                <c:pt idx="2938">
                  <c:v>3526238.2600098862</c:v>
                </c:pt>
                <c:pt idx="2939">
                  <c:v>4826966.9381887875</c:v>
                </c:pt>
                <c:pt idx="2940">
                  <c:v>5789733.2527624313</c:v>
                </c:pt>
                <c:pt idx="2941">
                  <c:v>602440.56144371245</c:v>
                </c:pt>
                <c:pt idx="2942">
                  <c:v>2008526.3157894737</c:v>
                </c:pt>
                <c:pt idx="2943">
                  <c:v>901285.71428571432</c:v>
                </c:pt>
                <c:pt idx="2944">
                  <c:v>909558.11362792423</c:v>
                </c:pt>
                <c:pt idx="2945">
                  <c:v>435218.29521829524</c:v>
                </c:pt>
                <c:pt idx="2946">
                  <c:v>450321.81168057211</c:v>
                </c:pt>
                <c:pt idx="2947">
                  <c:v>517048.40613931522</c:v>
                </c:pt>
                <c:pt idx="2948">
                  <c:v>457895.02510982426</c:v>
                </c:pt>
                <c:pt idx="2949">
                  <c:v>569035.17587939696</c:v>
                </c:pt>
                <c:pt idx="2950">
                  <c:v>494040.09691671812</c:v>
                </c:pt>
                <c:pt idx="2951">
                  <c:v>476900.36900369002</c:v>
                </c:pt>
                <c:pt idx="2952">
                  <c:v>408285.22920203733</c:v>
                </c:pt>
                <c:pt idx="2953">
                  <c:v>655452.09529375366</c:v>
                </c:pt>
                <c:pt idx="2954">
                  <c:v>476364.48410041101</c:v>
                </c:pt>
                <c:pt idx="2955">
                  <c:v>409376.55860349128</c:v>
                </c:pt>
                <c:pt idx="2956">
                  <c:v>790170.88174982916</c:v>
                </c:pt>
                <c:pt idx="2957">
                  <c:v>526153.84615384613</c:v>
                </c:pt>
                <c:pt idx="2958">
                  <c:v>474649.68152866245</c:v>
                </c:pt>
                <c:pt idx="2959">
                  <c:v>568469.38775510201</c:v>
                </c:pt>
                <c:pt idx="2960">
                  <c:v>984905.66037735844</c:v>
                </c:pt>
                <c:pt idx="2961">
                  <c:v>489922.26148409891</c:v>
                </c:pt>
                <c:pt idx="2962">
                  <c:v>620217.39130434778</c:v>
                </c:pt>
                <c:pt idx="2963">
                  <c:v>696699.02912621363</c:v>
                </c:pt>
                <c:pt idx="2964">
                  <c:v>440470.5882352941</c:v>
                </c:pt>
                <c:pt idx="2965">
                  <c:v>440752.9411764706</c:v>
                </c:pt>
                <c:pt idx="2966">
                  <c:v>480796.08938547486</c:v>
                </c:pt>
                <c:pt idx="2967">
                  <c:v>433407.82122905029</c:v>
                </c:pt>
                <c:pt idx="2968">
                  <c:v>1044102.5641025641</c:v>
                </c:pt>
                <c:pt idx="2969">
                  <c:v>535890.97103918227</c:v>
                </c:pt>
                <c:pt idx="2970">
                  <c:v>1526743.8494934877</c:v>
                </c:pt>
                <c:pt idx="2971">
                  <c:v>465272.72727272729</c:v>
                </c:pt>
                <c:pt idx="2972">
                  <c:v>1294406.779661017</c:v>
                </c:pt>
                <c:pt idx="2973">
                  <c:v>884070.79646017693</c:v>
                </c:pt>
                <c:pt idx="2974">
                  <c:v>669295.77464788733</c:v>
                </c:pt>
                <c:pt idx="2975">
                  <c:v>474403.09328177862</c:v>
                </c:pt>
                <c:pt idx="2976">
                  <c:v>668926.67375132837</c:v>
                </c:pt>
                <c:pt idx="2977">
                  <c:v>1187191.0112359552</c:v>
                </c:pt>
                <c:pt idx="2978">
                  <c:v>1061600.9852216749</c:v>
                </c:pt>
                <c:pt idx="2979">
                  <c:v>755346.39273769711</c:v>
                </c:pt>
                <c:pt idx="2980">
                  <c:v>1088737.8640776698</c:v>
                </c:pt>
                <c:pt idx="2981">
                  <c:v>1458947.3684210526</c:v>
                </c:pt>
                <c:pt idx="2982">
                  <c:v>1017508.043287511</c:v>
                </c:pt>
                <c:pt idx="2983">
                  <c:v>506761.36363636365</c:v>
                </c:pt>
                <c:pt idx="2984">
                  <c:v>1000390.8598917619</c:v>
                </c:pt>
                <c:pt idx="2985">
                  <c:v>1167117.4377224199</c:v>
                </c:pt>
                <c:pt idx="2986">
                  <c:v>697295.18855656695</c:v>
                </c:pt>
                <c:pt idx="2987">
                  <c:v>1131403.1620553359</c:v>
                </c:pt>
                <c:pt idx="2988">
                  <c:v>628915.6626506024</c:v>
                </c:pt>
                <c:pt idx="2989">
                  <c:v>530625.78748425026</c:v>
                </c:pt>
                <c:pt idx="2990">
                  <c:v>582360.48444549984</c:v>
                </c:pt>
                <c:pt idx="2991">
                  <c:v>459771.42857142858</c:v>
                </c:pt>
                <c:pt idx="2992">
                  <c:v>742543.57650096831</c:v>
                </c:pt>
                <c:pt idx="2993">
                  <c:v>1090168.4836471754</c:v>
                </c:pt>
                <c:pt idx="2994">
                  <c:v>903648.64864864864</c:v>
                </c:pt>
                <c:pt idx="2995">
                  <c:v>612339.08948194666</c:v>
                </c:pt>
                <c:pt idx="2996">
                  <c:v>611637.93103448278</c:v>
                </c:pt>
                <c:pt idx="2997">
                  <c:v>677357.34331150609</c:v>
                </c:pt>
                <c:pt idx="2998">
                  <c:v>571635.78613022761</c:v>
                </c:pt>
                <c:pt idx="2999">
                  <c:v>425787.89694427804</c:v>
                </c:pt>
                <c:pt idx="3000">
                  <c:v>1001941.3407821229</c:v>
                </c:pt>
                <c:pt idx="3001">
                  <c:v>1007704.9180327869</c:v>
                </c:pt>
                <c:pt idx="3002">
                  <c:v>487760.25236593059</c:v>
                </c:pt>
                <c:pt idx="3003">
                  <c:v>562816.90140845068</c:v>
                </c:pt>
                <c:pt idx="3004">
                  <c:v>485084.74576271186</c:v>
                </c:pt>
                <c:pt idx="3005">
                  <c:v>751441.53433697671</c:v>
                </c:pt>
                <c:pt idx="3006">
                  <c:v>1200821.9178082191</c:v>
                </c:pt>
                <c:pt idx="3007">
                  <c:v>545784.35517970403</c:v>
                </c:pt>
                <c:pt idx="3008">
                  <c:v>554435.91711435153</c:v>
                </c:pt>
                <c:pt idx="3009">
                  <c:v>992322.27488151658</c:v>
                </c:pt>
                <c:pt idx="3010">
                  <c:v>643846.15384615387</c:v>
                </c:pt>
                <c:pt idx="3011">
                  <c:v>638028.60858257476</c:v>
                </c:pt>
                <c:pt idx="3012">
                  <c:v>688055.0688360451</c:v>
                </c:pt>
                <c:pt idx="3013">
                  <c:v>454971.23130034521</c:v>
                </c:pt>
                <c:pt idx="3014">
                  <c:v>431341.46341463417</c:v>
                </c:pt>
                <c:pt idx="3015">
                  <c:v>560655.73770491802</c:v>
                </c:pt>
                <c:pt idx="3016">
                  <c:v>615154.63917525776</c:v>
                </c:pt>
                <c:pt idx="3017">
                  <c:v>678152.01192250371</c:v>
                </c:pt>
                <c:pt idx="3018">
                  <c:v>816469.64856230037</c:v>
                </c:pt>
                <c:pt idx="3019">
                  <c:v>646394.05204460968</c:v>
                </c:pt>
                <c:pt idx="3020">
                  <c:v>550000</c:v>
                </c:pt>
                <c:pt idx="3021">
                  <c:v>1036768.5589519651</c:v>
                </c:pt>
                <c:pt idx="3022">
                  <c:v>1261500</c:v>
                </c:pt>
                <c:pt idx="3023">
                  <c:v>1010571.4285714285</c:v>
                </c:pt>
                <c:pt idx="3024">
                  <c:v>739260.70038910501</c:v>
                </c:pt>
                <c:pt idx="3025">
                  <c:v>553775.51020408166</c:v>
                </c:pt>
                <c:pt idx="3026">
                  <c:v>810857.14285714284</c:v>
                </c:pt>
                <c:pt idx="3027">
                  <c:v>857368.42105263157</c:v>
                </c:pt>
                <c:pt idx="3028">
                  <c:v>730714.28571428568</c:v>
                </c:pt>
                <c:pt idx="3029">
                  <c:v>969964.66431095405</c:v>
                </c:pt>
                <c:pt idx="3030">
                  <c:v>614363.67512257514</c:v>
                </c:pt>
                <c:pt idx="3031">
                  <c:v>946230.13350286079</c:v>
                </c:pt>
                <c:pt idx="3032">
                  <c:v>600669.14498141268</c:v>
                </c:pt>
                <c:pt idx="3033">
                  <c:v>573750</c:v>
                </c:pt>
                <c:pt idx="3034">
                  <c:v>1140000</c:v>
                </c:pt>
                <c:pt idx="3035">
                  <c:v>1500678.4317869598</c:v>
                </c:pt>
                <c:pt idx="3036">
                  <c:v>1435183.9464882943</c:v>
                </c:pt>
                <c:pt idx="3037">
                  <c:v>1057669.1729323308</c:v>
                </c:pt>
                <c:pt idx="3038">
                  <c:v>877303.29522528581</c:v>
                </c:pt>
                <c:pt idx="3039">
                  <c:v>1128584.0707964601</c:v>
                </c:pt>
                <c:pt idx="3040">
                  <c:v>1017000</c:v>
                </c:pt>
                <c:pt idx="3041">
                  <c:v>1230638.2978723405</c:v>
                </c:pt>
                <c:pt idx="3042">
                  <c:v>1327068.493150685</c:v>
                </c:pt>
                <c:pt idx="3043">
                  <c:v>1410491.8032786886</c:v>
                </c:pt>
                <c:pt idx="3044">
                  <c:v>566283.18584070797</c:v>
                </c:pt>
                <c:pt idx="3045">
                  <c:v>1201215.1898734176</c:v>
                </c:pt>
                <c:pt idx="3046">
                  <c:v>1647764.5305514159</c:v>
                </c:pt>
                <c:pt idx="3047">
                  <c:v>788056.53710247355</c:v>
                </c:pt>
                <c:pt idx="3048">
                  <c:v>1151150.4424778761</c:v>
                </c:pt>
                <c:pt idx="3049">
                  <c:v>1155580.1104972376</c:v>
                </c:pt>
                <c:pt idx="3050">
                  <c:v>576896.79715302493</c:v>
                </c:pt>
                <c:pt idx="3051">
                  <c:v>869223.0723955268</c:v>
                </c:pt>
                <c:pt idx="3052">
                  <c:v>835562.54917387886</c:v>
                </c:pt>
                <c:pt idx="3053">
                  <c:v>627724.71910112363</c:v>
                </c:pt>
                <c:pt idx="3054">
                  <c:v>1507382.1989528795</c:v>
                </c:pt>
                <c:pt idx="3055">
                  <c:v>1441709.1454272864</c:v>
                </c:pt>
                <c:pt idx="3056">
                  <c:v>1078416.4222873901</c:v>
                </c:pt>
                <c:pt idx="3057">
                  <c:v>1199520</c:v>
                </c:pt>
                <c:pt idx="3058">
                  <c:v>861197.60479041911</c:v>
                </c:pt>
                <c:pt idx="3059">
                  <c:v>458526.31578947371</c:v>
                </c:pt>
                <c:pt idx="3060">
                  <c:v>950000</c:v>
                </c:pt>
                <c:pt idx="3061">
                  <c:v>679775.12297962047</c:v>
                </c:pt>
                <c:pt idx="3062">
                  <c:v>651383.81201044389</c:v>
                </c:pt>
                <c:pt idx="3063">
                  <c:v>1102324.832214765</c:v>
                </c:pt>
                <c:pt idx="3064">
                  <c:v>785707.96460176993</c:v>
                </c:pt>
                <c:pt idx="3065">
                  <c:v>1089788.5196374622</c:v>
                </c:pt>
                <c:pt idx="3066">
                  <c:v>620181.81818181823</c:v>
                </c:pt>
                <c:pt idx="3067">
                  <c:v>816626.12035851472</c:v>
                </c:pt>
                <c:pt idx="3068">
                  <c:v>1515578.0933062881</c:v>
                </c:pt>
                <c:pt idx="3069">
                  <c:v>752014.92537313432</c:v>
                </c:pt>
                <c:pt idx="3070">
                  <c:v>1371361.8677042802</c:v>
                </c:pt>
                <c:pt idx="3071">
                  <c:v>719506.39853747713</c:v>
                </c:pt>
                <c:pt idx="3072">
                  <c:v>1207535.1918299752</c:v>
                </c:pt>
                <c:pt idx="3073">
                  <c:v>521069.51871657756</c:v>
                </c:pt>
                <c:pt idx="3074">
                  <c:v>638083.83233532938</c:v>
                </c:pt>
                <c:pt idx="3075">
                  <c:v>693036.43724696361</c:v>
                </c:pt>
                <c:pt idx="3076">
                  <c:v>1080000</c:v>
                </c:pt>
                <c:pt idx="3077">
                  <c:v>991482.27712137485</c:v>
                </c:pt>
                <c:pt idx="3078">
                  <c:v>1262000</c:v>
                </c:pt>
                <c:pt idx="3079">
                  <c:v>1157730.4964539008</c:v>
                </c:pt>
                <c:pt idx="3080">
                  <c:v>1192051.8495099589</c:v>
                </c:pt>
                <c:pt idx="3081">
                  <c:v>477051.54639175255</c:v>
                </c:pt>
                <c:pt idx="3082">
                  <c:v>1206246.5753424657</c:v>
                </c:pt>
                <c:pt idx="3083">
                  <c:v>1136250</c:v>
                </c:pt>
                <c:pt idx="3084">
                  <c:v>1020073.1975112846</c:v>
                </c:pt>
                <c:pt idx="3085">
                  <c:v>569772.72727272729</c:v>
                </c:pt>
                <c:pt idx="3086">
                  <c:v>733237.99795709911</c:v>
                </c:pt>
                <c:pt idx="3087">
                  <c:v>881751.15207373269</c:v>
                </c:pt>
                <c:pt idx="3088">
                  <c:v>999831.57894736843</c:v>
                </c:pt>
                <c:pt idx="3089">
                  <c:v>477119.20529801323</c:v>
                </c:pt>
                <c:pt idx="3090">
                  <c:v>806921.17005453643</c:v>
                </c:pt>
                <c:pt idx="3091">
                  <c:v>914296.68552950688</c:v>
                </c:pt>
                <c:pt idx="3092">
                  <c:v>697952.04147764097</c:v>
                </c:pt>
                <c:pt idx="3093">
                  <c:v>1654749.0347490348</c:v>
                </c:pt>
                <c:pt idx="3094">
                  <c:v>1675411.7647058824</c:v>
                </c:pt>
                <c:pt idx="3095">
                  <c:v>782536.08247422683</c:v>
                </c:pt>
                <c:pt idx="3096">
                  <c:v>824273.78964941564</c:v>
                </c:pt>
                <c:pt idx="3097">
                  <c:v>762857.14285714284</c:v>
                </c:pt>
                <c:pt idx="3098">
                  <c:v>467419.3548387097</c:v>
                </c:pt>
                <c:pt idx="3099">
                  <c:v>1132180.8510638298</c:v>
                </c:pt>
                <c:pt idx="3100">
                  <c:v>889349.11242603546</c:v>
                </c:pt>
                <c:pt idx="3101">
                  <c:v>429508.92857142858</c:v>
                </c:pt>
                <c:pt idx="3102">
                  <c:v>865321.10091743118</c:v>
                </c:pt>
                <c:pt idx="3103">
                  <c:v>982196.5317919075</c:v>
                </c:pt>
                <c:pt idx="3104">
                  <c:v>616363.63636363635</c:v>
                </c:pt>
                <c:pt idx="3105">
                  <c:v>521842.10526315792</c:v>
                </c:pt>
                <c:pt idx="3106">
                  <c:v>1168556.1497326202</c:v>
                </c:pt>
                <c:pt idx="3107">
                  <c:v>611638.79598662211</c:v>
                </c:pt>
                <c:pt idx="3108">
                  <c:v>756888.27964359149</c:v>
                </c:pt>
                <c:pt idx="3109">
                  <c:v>580714.28571428568</c:v>
                </c:pt>
                <c:pt idx="3110">
                  <c:v>796422.58491398324</c:v>
                </c:pt>
                <c:pt idx="3111">
                  <c:v>613928.57142857148</c:v>
                </c:pt>
                <c:pt idx="3112">
                  <c:v>817145.8492003046</c:v>
                </c:pt>
                <c:pt idx="3113">
                  <c:v>763651.92582025682</c:v>
                </c:pt>
                <c:pt idx="3114">
                  <c:v>1384821.4285714286</c:v>
                </c:pt>
                <c:pt idx="3115">
                  <c:v>617974.13793103443</c:v>
                </c:pt>
                <c:pt idx="3116">
                  <c:v>1229342.6294820716</c:v>
                </c:pt>
                <c:pt idx="3117">
                  <c:v>1267461.139896373</c:v>
                </c:pt>
                <c:pt idx="3118">
                  <c:v>941375.24557956774</c:v>
                </c:pt>
                <c:pt idx="3119">
                  <c:v>778295.45454545459</c:v>
                </c:pt>
                <c:pt idx="3120">
                  <c:v>1131172.3329425557</c:v>
                </c:pt>
                <c:pt idx="3121">
                  <c:v>801327.01421800943</c:v>
                </c:pt>
                <c:pt idx="3122">
                  <c:v>1170000</c:v>
                </c:pt>
                <c:pt idx="3123">
                  <c:v>1724931.506849315</c:v>
                </c:pt>
                <c:pt idx="3124">
                  <c:v>1395071.9342315597</c:v>
                </c:pt>
                <c:pt idx="3125">
                  <c:v>1528965.5172413792</c:v>
                </c:pt>
                <c:pt idx="3126">
                  <c:v>660872.97146054846</c:v>
                </c:pt>
                <c:pt idx="3127">
                  <c:v>568391.16719242907</c:v>
                </c:pt>
                <c:pt idx="3128">
                  <c:v>3588149.7418244407</c:v>
                </c:pt>
                <c:pt idx="3129">
                  <c:v>1571097.2956170344</c:v>
                </c:pt>
                <c:pt idx="3130">
                  <c:v>3570406.7321178121</c:v>
                </c:pt>
                <c:pt idx="3131">
                  <c:v>2463930.7787391841</c:v>
                </c:pt>
                <c:pt idx="3132">
                  <c:v>3071850.3480278421</c:v>
                </c:pt>
                <c:pt idx="3133">
                  <c:v>1776546.6101694915</c:v>
                </c:pt>
                <c:pt idx="3134">
                  <c:v>2547169.8113207547</c:v>
                </c:pt>
                <c:pt idx="3135">
                  <c:v>2508648.6486486485</c:v>
                </c:pt>
                <c:pt idx="3136">
                  <c:v>2334269.8961937716</c:v>
                </c:pt>
                <c:pt idx="3137">
                  <c:v>2236092.3623445826</c:v>
                </c:pt>
                <c:pt idx="3138">
                  <c:v>2065799.4041708044</c:v>
                </c:pt>
                <c:pt idx="3139">
                  <c:v>1248495.4751131223</c:v>
                </c:pt>
                <c:pt idx="3140">
                  <c:v>4681860.9625668451</c:v>
                </c:pt>
                <c:pt idx="3141">
                  <c:v>3463233.9089481947</c:v>
                </c:pt>
                <c:pt idx="3142">
                  <c:v>1137649.5500264689</c:v>
                </c:pt>
                <c:pt idx="3143">
                  <c:v>1397342.19269103</c:v>
                </c:pt>
                <c:pt idx="3144">
                  <c:v>438679.24528301886</c:v>
                </c:pt>
                <c:pt idx="3145">
                  <c:v>1334718.7024835276</c:v>
                </c:pt>
                <c:pt idx="3146">
                  <c:v>1448153.3101045296</c:v>
                </c:pt>
                <c:pt idx="3147">
                  <c:v>1042105.2631578947</c:v>
                </c:pt>
                <c:pt idx="3148">
                  <c:v>1167558.4658559402</c:v>
                </c:pt>
                <c:pt idx="3149">
                  <c:v>1607888.8347147733</c:v>
                </c:pt>
                <c:pt idx="3150">
                  <c:v>1898926.5934951163</c:v>
                </c:pt>
                <c:pt idx="3151">
                  <c:v>1447335.4231974923</c:v>
                </c:pt>
                <c:pt idx="3152">
                  <c:v>2273187.5525651807</c:v>
                </c:pt>
                <c:pt idx="3153">
                  <c:v>1799826.2082282894</c:v>
                </c:pt>
                <c:pt idx="3154">
                  <c:v>1547792.2077922078</c:v>
                </c:pt>
                <c:pt idx="3155">
                  <c:v>810000</c:v>
                </c:pt>
                <c:pt idx="3156">
                  <c:v>1012980.5013927576</c:v>
                </c:pt>
                <c:pt idx="3157">
                  <c:v>1132348.8276429453</c:v>
                </c:pt>
                <c:pt idx="3158">
                  <c:v>4672327.8688524589</c:v>
                </c:pt>
                <c:pt idx="3159">
                  <c:v>1885544.5544554456</c:v>
                </c:pt>
                <c:pt idx="3160">
                  <c:v>1025338.4912959381</c:v>
                </c:pt>
                <c:pt idx="3161">
                  <c:v>1485732.8990228013</c:v>
                </c:pt>
                <c:pt idx="3162">
                  <c:v>1559151.9434628976</c:v>
                </c:pt>
                <c:pt idx="3163">
                  <c:v>2040739.5993836671</c:v>
                </c:pt>
                <c:pt idx="3164">
                  <c:v>2860619.6038598274</c:v>
                </c:pt>
                <c:pt idx="3165">
                  <c:v>1068166.089965398</c:v>
                </c:pt>
                <c:pt idx="3166">
                  <c:v>1727186.440677966</c:v>
                </c:pt>
                <c:pt idx="3167">
                  <c:v>2938794.6804331969</c:v>
                </c:pt>
                <c:pt idx="3168">
                  <c:v>1242724.4582043344</c:v>
                </c:pt>
                <c:pt idx="3169">
                  <c:v>2626999.3682880607</c:v>
                </c:pt>
                <c:pt idx="3170">
                  <c:v>763803.68098159507</c:v>
                </c:pt>
                <c:pt idx="3171">
                  <c:v>2225454.5454545454</c:v>
                </c:pt>
                <c:pt idx="3172">
                  <c:v>1493227.4417032781</c:v>
                </c:pt>
                <c:pt idx="3173">
                  <c:v>2754080.7174887895</c:v>
                </c:pt>
                <c:pt idx="3174">
                  <c:v>4021425.4859611229</c:v>
                </c:pt>
                <c:pt idx="3175">
                  <c:v>3006983.2555586058</c:v>
                </c:pt>
                <c:pt idx="3176">
                  <c:v>1384811.3207547169</c:v>
                </c:pt>
                <c:pt idx="3177">
                  <c:v>2522903.2258064514</c:v>
                </c:pt>
                <c:pt idx="3178">
                  <c:v>1902012.7118644067</c:v>
                </c:pt>
                <c:pt idx="3179">
                  <c:v>5107622.8357510529</c:v>
                </c:pt>
                <c:pt idx="3180">
                  <c:v>1414422.7353463587</c:v>
                </c:pt>
                <c:pt idx="3181">
                  <c:v>1074240</c:v>
                </c:pt>
                <c:pt idx="3182">
                  <c:v>4132275.4491017964</c:v>
                </c:pt>
                <c:pt idx="3183">
                  <c:v>3794400</c:v>
                </c:pt>
                <c:pt idx="3184">
                  <c:v>3425827.7027027025</c:v>
                </c:pt>
                <c:pt idx="3185">
                  <c:v>2048512.1107266436</c:v>
                </c:pt>
                <c:pt idx="3186">
                  <c:v>593819.09547738696</c:v>
                </c:pt>
                <c:pt idx="3187">
                  <c:v>1229863.01369863</c:v>
                </c:pt>
                <c:pt idx="3188">
                  <c:v>2267725.0409165304</c:v>
                </c:pt>
                <c:pt idx="3189">
                  <c:v>3367200</c:v>
                </c:pt>
                <c:pt idx="3190">
                  <c:v>973823.5294117647</c:v>
                </c:pt>
                <c:pt idx="3191">
                  <c:v>1288996.7027790863</c:v>
                </c:pt>
                <c:pt idx="3192">
                  <c:v>1650564.7840531562</c:v>
                </c:pt>
                <c:pt idx="3193">
                  <c:v>3539835.2779684281</c:v>
                </c:pt>
                <c:pt idx="3194">
                  <c:v>3217238.1691233516</c:v>
                </c:pt>
                <c:pt idx="3195">
                  <c:v>1070270.2702702703</c:v>
                </c:pt>
                <c:pt idx="3196">
                  <c:v>3367714.0109009296</c:v>
                </c:pt>
                <c:pt idx="3197">
                  <c:v>886875</c:v>
                </c:pt>
                <c:pt idx="3198">
                  <c:v>2003323.649041255</c:v>
                </c:pt>
                <c:pt idx="3199">
                  <c:v>1714285.7142857143</c:v>
                </c:pt>
                <c:pt idx="3200">
                  <c:v>1322924.4906112666</c:v>
                </c:pt>
                <c:pt idx="3201">
                  <c:v>3634101.0401188708</c:v>
                </c:pt>
                <c:pt idx="3202">
                  <c:v>2925466.1354581672</c:v>
                </c:pt>
                <c:pt idx="3203">
                  <c:v>1968239.5644283122</c:v>
                </c:pt>
                <c:pt idx="3204">
                  <c:v>2278481.0126582277</c:v>
                </c:pt>
                <c:pt idx="3205">
                  <c:v>540000</c:v>
                </c:pt>
                <c:pt idx="3206">
                  <c:v>1575849.0566037735</c:v>
                </c:pt>
                <c:pt idx="3207">
                  <c:v>1526032.9261816251</c:v>
                </c:pt>
                <c:pt idx="3208">
                  <c:v>733675.401893856</c:v>
                </c:pt>
                <c:pt idx="3209">
                  <c:v>936534.65346534655</c:v>
                </c:pt>
                <c:pt idx="3210">
                  <c:v>1544710.0175746924</c:v>
                </c:pt>
                <c:pt idx="3211">
                  <c:v>744362.41610738251</c:v>
                </c:pt>
                <c:pt idx="3212">
                  <c:v>675831.13456464384</c:v>
                </c:pt>
                <c:pt idx="3213">
                  <c:v>931706.93686671858</c:v>
                </c:pt>
                <c:pt idx="3214">
                  <c:v>882391.30434782605</c:v>
                </c:pt>
                <c:pt idx="3215">
                  <c:v>505144.50867052021</c:v>
                </c:pt>
                <c:pt idx="3216">
                  <c:v>545031.05590062111</c:v>
                </c:pt>
                <c:pt idx="3217">
                  <c:v>924709.41883767536</c:v>
                </c:pt>
                <c:pt idx="3218">
                  <c:v>576288.38451268361</c:v>
                </c:pt>
                <c:pt idx="3219">
                  <c:v>1129090.9090909092</c:v>
                </c:pt>
                <c:pt idx="3220">
                  <c:v>1259500</c:v>
                </c:pt>
                <c:pt idx="3221">
                  <c:v>793121.13579116098</c:v>
                </c:pt>
                <c:pt idx="3222">
                  <c:v>1062692.3076923077</c:v>
                </c:pt>
                <c:pt idx="3223">
                  <c:v>968320.86061739945</c:v>
                </c:pt>
                <c:pt idx="3224">
                  <c:v>955461.27281697094</c:v>
                </c:pt>
                <c:pt idx="3225">
                  <c:v>541659.83606557373</c:v>
                </c:pt>
                <c:pt idx="3226">
                  <c:v>1258632.6641345632</c:v>
                </c:pt>
                <c:pt idx="3227">
                  <c:v>1256146.7889908256</c:v>
                </c:pt>
                <c:pt idx="3228">
                  <c:v>783909.22401171306</c:v>
                </c:pt>
                <c:pt idx="3229">
                  <c:v>901137.27742676623</c:v>
                </c:pt>
                <c:pt idx="3230">
                  <c:v>473173.65269461076</c:v>
                </c:pt>
                <c:pt idx="3231">
                  <c:v>483074.77567298105</c:v>
                </c:pt>
                <c:pt idx="3232">
                  <c:v>632985.78199052135</c:v>
                </c:pt>
                <c:pt idx="3233">
                  <c:v>464003.61850607389</c:v>
                </c:pt>
                <c:pt idx="3234">
                  <c:v>504513.06413301663</c:v>
                </c:pt>
                <c:pt idx="3235">
                  <c:v>435974.47795823665</c:v>
                </c:pt>
                <c:pt idx="3236">
                  <c:v>422306.0396275961</c:v>
                </c:pt>
                <c:pt idx="3237">
                  <c:v>469442.50871080137</c:v>
                </c:pt>
                <c:pt idx="3238">
                  <c:v>675098.46827133477</c:v>
                </c:pt>
                <c:pt idx="3239">
                  <c:v>538027.23080315825</c:v>
                </c:pt>
                <c:pt idx="3240">
                  <c:v>512479.33884297521</c:v>
                </c:pt>
                <c:pt idx="3241">
                  <c:v>418541.66666666669</c:v>
                </c:pt>
                <c:pt idx="3242">
                  <c:v>468003.41070582659</c:v>
                </c:pt>
                <c:pt idx="3243">
                  <c:v>539794.75484606612</c:v>
                </c:pt>
                <c:pt idx="3244">
                  <c:v>523653.60553177475</c:v>
                </c:pt>
                <c:pt idx="3245">
                  <c:v>636678.44522968202</c:v>
                </c:pt>
                <c:pt idx="3246">
                  <c:v>437985.5421686747</c:v>
                </c:pt>
                <c:pt idx="3247">
                  <c:v>370699.30069930071</c:v>
                </c:pt>
                <c:pt idx="3248">
                  <c:v>502408.31235143205</c:v>
                </c:pt>
                <c:pt idx="3249">
                  <c:v>601627.11864406778</c:v>
                </c:pt>
                <c:pt idx="3250">
                  <c:v>519884.79262672813</c:v>
                </c:pt>
                <c:pt idx="3251">
                  <c:v>473559.84555984556</c:v>
                </c:pt>
                <c:pt idx="3252">
                  <c:v>1896923.076923077</c:v>
                </c:pt>
                <c:pt idx="3253">
                  <c:v>509456.31568321813</c:v>
                </c:pt>
                <c:pt idx="3254">
                  <c:v>494690.79386257502</c:v>
                </c:pt>
                <c:pt idx="3255">
                  <c:v>402526.0029717682</c:v>
                </c:pt>
                <c:pt idx="3256">
                  <c:v>544645.45226760209</c:v>
                </c:pt>
                <c:pt idx="3257">
                  <c:v>493858.51583425241</c:v>
                </c:pt>
                <c:pt idx="3258">
                  <c:v>445344.8275862069</c:v>
                </c:pt>
                <c:pt idx="3259">
                  <c:v>522455.48266166821</c:v>
                </c:pt>
                <c:pt idx="3260">
                  <c:v>440770.09136677231</c:v>
                </c:pt>
                <c:pt idx="3261">
                  <c:v>3646451.6129032257</c:v>
                </c:pt>
                <c:pt idx="3262">
                  <c:v>443462.6865671642</c:v>
                </c:pt>
                <c:pt idx="3263">
                  <c:v>534983.41074983415</c:v>
                </c:pt>
                <c:pt idx="3264">
                  <c:v>452903.22580645164</c:v>
                </c:pt>
                <c:pt idx="3265">
                  <c:v>440168.06722689077</c:v>
                </c:pt>
                <c:pt idx="3266">
                  <c:v>508617.23446893785</c:v>
                </c:pt>
                <c:pt idx="3267">
                  <c:v>500203.19303338171</c:v>
                </c:pt>
                <c:pt idx="3268">
                  <c:v>414957.98319327732</c:v>
                </c:pt>
                <c:pt idx="3269">
                  <c:v>514803.4515819751</c:v>
                </c:pt>
                <c:pt idx="3270">
                  <c:v>375527.15654952079</c:v>
                </c:pt>
                <c:pt idx="3271">
                  <c:v>451185.80263511697</c:v>
                </c:pt>
                <c:pt idx="3272">
                  <c:v>4194000</c:v>
                </c:pt>
                <c:pt idx="3273">
                  <c:v>466061.89063162357</c:v>
                </c:pt>
                <c:pt idx="3274">
                  <c:v>549056.60377358494</c:v>
                </c:pt>
                <c:pt idx="3275">
                  <c:v>405517.24137931032</c:v>
                </c:pt>
                <c:pt idx="3276">
                  <c:v>1049674.728940784</c:v>
                </c:pt>
                <c:pt idx="3277">
                  <c:v>632706.76691729319</c:v>
                </c:pt>
                <c:pt idx="3278">
                  <c:v>380830.03271913208</c:v>
                </c:pt>
                <c:pt idx="3279">
                  <c:v>572416.25089094799</c:v>
                </c:pt>
                <c:pt idx="3280">
                  <c:v>811715.37484116899</c:v>
                </c:pt>
                <c:pt idx="3281">
                  <c:v>742378.37837837834</c:v>
                </c:pt>
                <c:pt idx="3282">
                  <c:v>541303.2984714401</c:v>
                </c:pt>
                <c:pt idx="3283">
                  <c:v>525324.67532467528</c:v>
                </c:pt>
                <c:pt idx="3284">
                  <c:v>482803.73831775703</c:v>
                </c:pt>
                <c:pt idx="3285">
                  <c:v>602357.14285714284</c:v>
                </c:pt>
                <c:pt idx="3286">
                  <c:v>536975.66628041712</c:v>
                </c:pt>
                <c:pt idx="3287">
                  <c:v>745884.57899716182</c:v>
                </c:pt>
                <c:pt idx="3288">
                  <c:v>992830.1886792453</c:v>
                </c:pt>
                <c:pt idx="3289">
                  <c:v>630497.73755656113</c:v>
                </c:pt>
                <c:pt idx="3290">
                  <c:v>515751.29533678759</c:v>
                </c:pt>
                <c:pt idx="3291">
                  <c:v>453176.4705882353</c:v>
                </c:pt>
                <c:pt idx="3292">
                  <c:v>412853.18559556786</c:v>
                </c:pt>
                <c:pt idx="3293">
                  <c:v>758859.06040268461</c:v>
                </c:pt>
                <c:pt idx="3294">
                  <c:v>534331.73076923075</c:v>
                </c:pt>
                <c:pt idx="3295">
                  <c:v>543825</c:v>
                </c:pt>
                <c:pt idx="3296">
                  <c:v>581357.70234986942</c:v>
                </c:pt>
                <c:pt idx="3297">
                  <c:v>602222.22222222225</c:v>
                </c:pt>
                <c:pt idx="3298">
                  <c:v>1440000</c:v>
                </c:pt>
                <c:pt idx="3299">
                  <c:v>590103.6585365854</c:v>
                </c:pt>
                <c:pt idx="3300">
                  <c:v>625224.48979591834</c:v>
                </c:pt>
                <c:pt idx="3301">
                  <c:v>1037777.7777777778</c:v>
                </c:pt>
                <c:pt idx="3302">
                  <c:v>979484.36642896326</c:v>
                </c:pt>
                <c:pt idx="3303">
                  <c:v>1187014.0280561121</c:v>
                </c:pt>
                <c:pt idx="3304">
                  <c:v>1320402.6845637583</c:v>
                </c:pt>
                <c:pt idx="3305">
                  <c:v>1516082.4742268042</c:v>
                </c:pt>
                <c:pt idx="3306">
                  <c:v>1135053.1914893617</c:v>
                </c:pt>
                <c:pt idx="3307">
                  <c:v>2088542.7135678392</c:v>
                </c:pt>
                <c:pt idx="3308">
                  <c:v>1312461.3800205973</c:v>
                </c:pt>
                <c:pt idx="3309">
                  <c:v>579860.72423398332</c:v>
                </c:pt>
                <c:pt idx="3310">
                  <c:v>1431066.1764705882</c:v>
                </c:pt>
                <c:pt idx="3311">
                  <c:v>594961.83206106874</c:v>
                </c:pt>
                <c:pt idx="3312">
                  <c:v>1519234.4497607655</c:v>
                </c:pt>
                <c:pt idx="3313">
                  <c:v>864683.54430379742</c:v>
                </c:pt>
                <c:pt idx="3314">
                  <c:v>911947.59825327515</c:v>
                </c:pt>
                <c:pt idx="3315">
                  <c:v>1199437.5</c:v>
                </c:pt>
                <c:pt idx="3316">
                  <c:v>521718.75</c:v>
                </c:pt>
                <c:pt idx="3317">
                  <c:v>741391.30434782605</c:v>
                </c:pt>
                <c:pt idx="3318">
                  <c:v>783905.32544378703</c:v>
                </c:pt>
                <c:pt idx="3319">
                  <c:v>1322744.4794952681</c:v>
                </c:pt>
                <c:pt idx="3320">
                  <c:v>1498254.5454545454</c:v>
                </c:pt>
                <c:pt idx="3321">
                  <c:v>1729636.3636363635</c:v>
                </c:pt>
                <c:pt idx="3322">
                  <c:v>855862.06896551722</c:v>
                </c:pt>
                <c:pt idx="3323">
                  <c:v>736232.46492985974</c:v>
                </c:pt>
                <c:pt idx="3324">
                  <c:v>427448.43391902215</c:v>
                </c:pt>
                <c:pt idx="3325">
                  <c:v>465513.49852084072</c:v>
                </c:pt>
                <c:pt idx="3326">
                  <c:v>412974.23887587822</c:v>
                </c:pt>
                <c:pt idx="3327">
                  <c:v>469735.86698337289</c:v>
                </c:pt>
                <c:pt idx="3328">
                  <c:v>478990.66601078457</c:v>
                </c:pt>
                <c:pt idx="3329">
                  <c:v>459686.81440016947</c:v>
                </c:pt>
                <c:pt idx="3330">
                  <c:v>473530.71167656314</c:v>
                </c:pt>
                <c:pt idx="3331">
                  <c:v>431164.48827650171</c:v>
                </c:pt>
                <c:pt idx="3332">
                  <c:v>413581.87735173636</c:v>
                </c:pt>
                <c:pt idx="3333">
                  <c:v>725644.59930313588</c:v>
                </c:pt>
                <c:pt idx="3334">
                  <c:v>443879.62962962961</c:v>
                </c:pt>
                <c:pt idx="3335">
                  <c:v>460488.23948681395</c:v>
                </c:pt>
                <c:pt idx="3336">
                  <c:v>464013.93517116026</c:v>
                </c:pt>
                <c:pt idx="3337">
                  <c:v>557945.34412955469</c:v>
                </c:pt>
                <c:pt idx="3338">
                  <c:v>429441.62436548225</c:v>
                </c:pt>
                <c:pt idx="3339">
                  <c:v>495261.21372031665</c:v>
                </c:pt>
                <c:pt idx="3340">
                  <c:v>480332.24263780518</c:v>
                </c:pt>
                <c:pt idx="3341">
                  <c:v>466537.86947801535</c:v>
                </c:pt>
                <c:pt idx="3342">
                  <c:v>443089.5795246801</c:v>
                </c:pt>
                <c:pt idx="3343">
                  <c:v>418785.20293346699</c:v>
                </c:pt>
                <c:pt idx="3344">
                  <c:v>807391.30434782605</c:v>
                </c:pt>
                <c:pt idx="3345">
                  <c:v>461319.70961668168</c:v>
                </c:pt>
                <c:pt idx="3346">
                  <c:v>508890.34369885433</c:v>
                </c:pt>
                <c:pt idx="3347">
                  <c:v>479277.10843373492</c:v>
                </c:pt>
                <c:pt idx="3348">
                  <c:v>337232.66232850612</c:v>
                </c:pt>
                <c:pt idx="3349">
                  <c:v>466545.65409672476</c:v>
                </c:pt>
                <c:pt idx="3350">
                  <c:v>474973.13141182216</c:v>
                </c:pt>
                <c:pt idx="3351">
                  <c:v>466179.7752808989</c:v>
                </c:pt>
                <c:pt idx="3352">
                  <c:v>472338.61218683724</c:v>
                </c:pt>
                <c:pt idx="3353">
                  <c:v>438499.02604544733</c:v>
                </c:pt>
                <c:pt idx="3354">
                  <c:v>452873.39990033541</c:v>
                </c:pt>
                <c:pt idx="3355">
                  <c:v>486498.74055415619</c:v>
                </c:pt>
                <c:pt idx="3356">
                  <c:v>505236.05150214594</c:v>
                </c:pt>
                <c:pt idx="3357">
                  <c:v>478348.623853211</c:v>
                </c:pt>
                <c:pt idx="3358">
                  <c:v>472363.63636363635</c:v>
                </c:pt>
                <c:pt idx="3359">
                  <c:v>187070.26573768028</c:v>
                </c:pt>
                <c:pt idx="3360">
                  <c:v>539263.84269177704</c:v>
                </c:pt>
                <c:pt idx="3361">
                  <c:v>304755.77172851562</c:v>
                </c:pt>
                <c:pt idx="3362">
                  <c:v>26694.500739532767</c:v>
                </c:pt>
                <c:pt idx="3363">
                  <c:v>445423.72881355934</c:v>
                </c:pt>
                <c:pt idx="3364">
                  <c:v>338984.18291239714</c:v>
                </c:pt>
                <c:pt idx="3365">
                  <c:v>461630.21868787275</c:v>
                </c:pt>
                <c:pt idx="3366">
                  <c:v>469361.147327249</c:v>
                </c:pt>
                <c:pt idx="3367">
                  <c:v>493933.6492890995</c:v>
                </c:pt>
                <c:pt idx="3368">
                  <c:v>219217.43775869205</c:v>
                </c:pt>
                <c:pt idx="3369">
                  <c:v>463015.93048604287</c:v>
                </c:pt>
                <c:pt idx="3370">
                  <c:v>502816.5857302951</c:v>
                </c:pt>
                <c:pt idx="3371">
                  <c:v>921272.72727272729</c:v>
                </c:pt>
                <c:pt idx="3372">
                  <c:v>241075.94788411458</c:v>
                </c:pt>
                <c:pt idx="3373">
                  <c:v>447234.04255319148</c:v>
                </c:pt>
                <c:pt idx="3374">
                  <c:v>474728.26086956525</c:v>
                </c:pt>
                <c:pt idx="3375">
                  <c:v>539784.29795860255</c:v>
                </c:pt>
                <c:pt idx="3376">
                  <c:v>419216.18919076491</c:v>
                </c:pt>
                <c:pt idx="3377">
                  <c:v>488516.94915254239</c:v>
                </c:pt>
                <c:pt idx="3378">
                  <c:v>495566.03773584904</c:v>
                </c:pt>
                <c:pt idx="3379">
                  <c:v>257116.3443726819</c:v>
                </c:pt>
                <c:pt idx="3380">
                  <c:v>143932.1280994307</c:v>
                </c:pt>
                <c:pt idx="3381">
                  <c:v>447572.46110353788</c:v>
                </c:pt>
                <c:pt idx="3382">
                  <c:v>537412.09803082189</c:v>
                </c:pt>
                <c:pt idx="3383">
                  <c:v>236308.94858630953</c:v>
                </c:pt>
                <c:pt idx="3384">
                  <c:v>437420.90756659553</c:v>
                </c:pt>
                <c:pt idx="3385">
                  <c:v>471862.10605849785</c:v>
                </c:pt>
                <c:pt idx="3386">
                  <c:v>571713.45595353341</c:v>
                </c:pt>
                <c:pt idx="3387">
                  <c:v>51463.206227948591</c:v>
                </c:pt>
                <c:pt idx="3388">
                  <c:v>465113.20757397084</c:v>
                </c:pt>
                <c:pt idx="3389">
                  <c:v>378457.2346915041</c:v>
                </c:pt>
                <c:pt idx="3390">
                  <c:v>473483.87470416958</c:v>
                </c:pt>
                <c:pt idx="3391">
                  <c:v>433853.65853658534</c:v>
                </c:pt>
                <c:pt idx="3392">
                  <c:v>391249.8170191829</c:v>
                </c:pt>
                <c:pt idx="3393">
                  <c:v>475610.74872349948</c:v>
                </c:pt>
                <c:pt idx="3394">
                  <c:v>404918.82306170888</c:v>
                </c:pt>
                <c:pt idx="3395">
                  <c:v>461415.12719505286</c:v>
                </c:pt>
                <c:pt idx="3396">
                  <c:v>591564.98673740053</c:v>
                </c:pt>
                <c:pt idx="3397">
                  <c:v>243208.97356015159</c:v>
                </c:pt>
                <c:pt idx="3398">
                  <c:v>180044.77448598776</c:v>
                </c:pt>
                <c:pt idx="3399">
                  <c:v>332869.5972457134</c:v>
                </c:pt>
                <c:pt idx="3400">
                  <c:v>424857.94446166058</c:v>
                </c:pt>
                <c:pt idx="3401">
                  <c:v>467234.04255319148</c:v>
                </c:pt>
                <c:pt idx="3402">
                  <c:v>466434.78260869568</c:v>
                </c:pt>
                <c:pt idx="3403">
                  <c:v>475621.05263157893</c:v>
                </c:pt>
                <c:pt idx="3404">
                  <c:v>692432.43243243243</c:v>
                </c:pt>
                <c:pt idx="3405">
                  <c:v>475124.63913502777</c:v>
                </c:pt>
                <c:pt idx="3406">
                  <c:v>416846.42878527788</c:v>
                </c:pt>
                <c:pt idx="3407">
                  <c:v>465628.07881773397</c:v>
                </c:pt>
                <c:pt idx="3408">
                  <c:v>463548.38709677418</c:v>
                </c:pt>
                <c:pt idx="3409">
                  <c:v>465505.92525068368</c:v>
                </c:pt>
                <c:pt idx="3410">
                  <c:v>371250</c:v>
                </c:pt>
                <c:pt idx="3411">
                  <c:v>452978.03806734993</c:v>
                </c:pt>
                <c:pt idx="3412">
                  <c:v>477394.80752014322</c:v>
                </c:pt>
                <c:pt idx="3413">
                  <c:v>187117.43705201635</c:v>
                </c:pt>
                <c:pt idx="3414">
                  <c:v>451546.39175257733</c:v>
                </c:pt>
                <c:pt idx="3415">
                  <c:v>684400.63163642469</c:v>
                </c:pt>
                <c:pt idx="3416">
                  <c:v>508948.33948783</c:v>
                </c:pt>
                <c:pt idx="3417">
                  <c:v>459113.24869986007</c:v>
                </c:pt>
                <c:pt idx="3418">
                  <c:v>534461.5384615385</c:v>
                </c:pt>
                <c:pt idx="3419">
                  <c:v>473234.8367029549</c:v>
                </c:pt>
                <c:pt idx="3420">
                  <c:v>339726.16570136277</c:v>
                </c:pt>
                <c:pt idx="3421">
                  <c:v>137821.0309927155</c:v>
                </c:pt>
                <c:pt idx="3422">
                  <c:v>480331.49171270721</c:v>
                </c:pt>
                <c:pt idx="3423">
                  <c:v>420215.82733812951</c:v>
                </c:pt>
                <c:pt idx="3424">
                  <c:v>468883.8309859155</c:v>
                </c:pt>
                <c:pt idx="3425">
                  <c:v>481183.09859154932</c:v>
                </c:pt>
                <c:pt idx="3426">
                  <c:v>468000</c:v>
                </c:pt>
                <c:pt idx="3427">
                  <c:v>432911.39240506326</c:v>
                </c:pt>
                <c:pt idx="3428">
                  <c:v>546206.89655172417</c:v>
                </c:pt>
                <c:pt idx="3429">
                  <c:v>467871.51657683094</c:v>
                </c:pt>
                <c:pt idx="3430">
                  <c:v>467329.19254658383</c:v>
                </c:pt>
                <c:pt idx="3431">
                  <c:v>701208.7912087912</c:v>
                </c:pt>
                <c:pt idx="3432">
                  <c:v>466229.50819672132</c:v>
                </c:pt>
                <c:pt idx="3433">
                  <c:v>491130.27529971942</c:v>
                </c:pt>
                <c:pt idx="3434">
                  <c:v>517506.53120464442</c:v>
                </c:pt>
                <c:pt idx="3435">
                  <c:v>511500</c:v>
                </c:pt>
                <c:pt idx="3436">
                  <c:v>487862.06896551722</c:v>
                </c:pt>
                <c:pt idx="3437">
                  <c:v>494863.92718112929</c:v>
                </c:pt>
                <c:pt idx="3438">
                  <c:v>470607.476635514</c:v>
                </c:pt>
                <c:pt idx="3439">
                  <c:v>644453.96145610278</c:v>
                </c:pt>
                <c:pt idx="3440">
                  <c:v>602647.0588235294</c:v>
                </c:pt>
                <c:pt idx="3441">
                  <c:v>624233.98328690813</c:v>
                </c:pt>
                <c:pt idx="3442">
                  <c:v>290142.96286934911</c:v>
                </c:pt>
                <c:pt idx="3443">
                  <c:v>451232.87671232875</c:v>
                </c:pt>
                <c:pt idx="3444">
                  <c:v>459088.50282052584</c:v>
                </c:pt>
                <c:pt idx="3445">
                  <c:v>465100.67114093958</c:v>
                </c:pt>
                <c:pt idx="3446">
                  <c:v>482699.87358038349</c:v>
                </c:pt>
                <c:pt idx="3447">
                  <c:v>496519.48051948054</c:v>
                </c:pt>
                <c:pt idx="3448">
                  <c:v>466904.12276286352</c:v>
                </c:pt>
                <c:pt idx="3449">
                  <c:v>577138.33992094861</c:v>
                </c:pt>
                <c:pt idx="3450">
                  <c:v>1116625.3101736973</c:v>
                </c:pt>
                <c:pt idx="3451">
                  <c:v>829110.70780399279</c:v>
                </c:pt>
                <c:pt idx="3452">
                  <c:v>1020904.5226130653</c:v>
                </c:pt>
                <c:pt idx="3453">
                  <c:v>633993.37738985871</c:v>
                </c:pt>
                <c:pt idx="3454">
                  <c:v>700692.19756621332</c:v>
                </c:pt>
                <c:pt idx="3455">
                  <c:v>474631.57894736843</c:v>
                </c:pt>
                <c:pt idx="3456">
                  <c:v>420000</c:v>
                </c:pt>
                <c:pt idx="3457">
                  <c:v>789391.77101967798</c:v>
                </c:pt>
                <c:pt idx="3458">
                  <c:v>464397.19939847681</c:v>
                </c:pt>
                <c:pt idx="3459">
                  <c:v>923538.4615384615</c:v>
                </c:pt>
                <c:pt idx="3460">
                  <c:v>907272.72727272729</c:v>
                </c:pt>
                <c:pt idx="3461">
                  <c:v>665409.83606557373</c:v>
                </c:pt>
                <c:pt idx="3462">
                  <c:v>750602.01280878321</c:v>
                </c:pt>
                <c:pt idx="3463">
                  <c:v>397198.33564493759</c:v>
                </c:pt>
                <c:pt idx="3464">
                  <c:v>754888.72936109116</c:v>
                </c:pt>
                <c:pt idx="3465">
                  <c:v>462375</c:v>
                </c:pt>
                <c:pt idx="3466">
                  <c:v>391973.10956988245</c:v>
                </c:pt>
                <c:pt idx="3467">
                  <c:v>401463.90414946934</c:v>
                </c:pt>
                <c:pt idx="3468">
                  <c:v>525501.28534704365</c:v>
                </c:pt>
                <c:pt idx="3469">
                  <c:v>439844.9748518538</c:v>
                </c:pt>
                <c:pt idx="3470">
                  <c:v>474179.10447761195</c:v>
                </c:pt>
                <c:pt idx="3471">
                  <c:v>364662.0729698129</c:v>
                </c:pt>
                <c:pt idx="3472">
                  <c:v>77504.079626875537</c:v>
                </c:pt>
                <c:pt idx="3473">
                  <c:v>77149.14508602061</c:v>
                </c:pt>
                <c:pt idx="3474">
                  <c:v>468390.78947368421</c:v>
                </c:pt>
                <c:pt idx="3475">
                  <c:v>454341.63984307053</c:v>
                </c:pt>
                <c:pt idx="3476">
                  <c:v>428249.81013424293</c:v>
                </c:pt>
                <c:pt idx="3477">
                  <c:v>549274.8091603053</c:v>
                </c:pt>
                <c:pt idx="3478">
                  <c:v>260783.71192687604</c:v>
                </c:pt>
                <c:pt idx="3479">
                  <c:v>325310.09228970262</c:v>
                </c:pt>
                <c:pt idx="3480">
                  <c:v>462208.53634179384</c:v>
                </c:pt>
                <c:pt idx="3481">
                  <c:v>888187.64073445706</c:v>
                </c:pt>
                <c:pt idx="3482">
                  <c:v>449601.50573064806</c:v>
                </c:pt>
                <c:pt idx="3483">
                  <c:v>333600.28025501181</c:v>
                </c:pt>
                <c:pt idx="3484">
                  <c:v>249313.9449757543</c:v>
                </c:pt>
                <c:pt idx="3485">
                  <c:v>420578.97379411338</c:v>
                </c:pt>
                <c:pt idx="3486">
                  <c:v>155406.49362548973</c:v>
                </c:pt>
                <c:pt idx="3487">
                  <c:v>85760.196156647246</c:v>
                </c:pt>
                <c:pt idx="3488">
                  <c:v>151371.09016398911</c:v>
                </c:pt>
                <c:pt idx="3489">
                  <c:v>3720000</c:v>
                </c:pt>
                <c:pt idx="3490">
                  <c:v>68181.852298724683</c:v>
                </c:pt>
                <c:pt idx="3491">
                  <c:v>489130.4347826087</c:v>
                </c:pt>
                <c:pt idx="3492">
                  <c:v>475961.53846153844</c:v>
                </c:pt>
                <c:pt idx="3493">
                  <c:v>456428.57142857142</c:v>
                </c:pt>
                <c:pt idx="3494">
                  <c:v>468260.86956521741</c:v>
                </c:pt>
                <c:pt idx="3495">
                  <c:v>92863.950888087609</c:v>
                </c:pt>
                <c:pt idx="3496">
                  <c:v>63963.747807141248</c:v>
                </c:pt>
                <c:pt idx="3497">
                  <c:v>502346.93877551018</c:v>
                </c:pt>
                <c:pt idx="3498">
                  <c:v>517142.85714285716</c:v>
                </c:pt>
                <c:pt idx="3499">
                  <c:v>360533.21568032168</c:v>
                </c:pt>
                <c:pt idx="3500">
                  <c:v>464136.12565445027</c:v>
                </c:pt>
                <c:pt idx="3501">
                  <c:v>486534.09090909088</c:v>
                </c:pt>
                <c:pt idx="3502">
                  <c:v>515363.12849162013</c:v>
                </c:pt>
                <c:pt idx="3503">
                  <c:v>830769.23076923075</c:v>
                </c:pt>
                <c:pt idx="3504">
                  <c:v>160822.05627810638</c:v>
                </c:pt>
                <c:pt idx="3505">
                  <c:v>582567.56756756757</c:v>
                </c:pt>
                <c:pt idx="3506">
                  <c:v>444157.77255807206</c:v>
                </c:pt>
                <c:pt idx="3507">
                  <c:v>490212.76595744683</c:v>
                </c:pt>
                <c:pt idx="3508">
                  <c:v>91058.636303191495</c:v>
                </c:pt>
                <c:pt idx="3509">
                  <c:v>432867.44062246796</c:v>
                </c:pt>
                <c:pt idx="3510">
                  <c:v>572530.12048192776</c:v>
                </c:pt>
                <c:pt idx="3511">
                  <c:v>510000</c:v>
                </c:pt>
                <c:pt idx="3512">
                  <c:v>531617.59600831382</c:v>
                </c:pt>
                <c:pt idx="3513">
                  <c:v>720000</c:v>
                </c:pt>
                <c:pt idx="3514">
                  <c:v>1102500</c:v>
                </c:pt>
                <c:pt idx="3515">
                  <c:v>497454.54545454547</c:v>
                </c:pt>
                <c:pt idx="3516">
                  <c:v>502297.29729729728</c:v>
                </c:pt>
                <c:pt idx="3517">
                  <c:v>369618.15290743671</c:v>
                </c:pt>
                <c:pt idx="3518">
                  <c:v>288847.52952516236</c:v>
                </c:pt>
                <c:pt idx="3519">
                  <c:v>471325.30120481929</c:v>
                </c:pt>
                <c:pt idx="3520">
                  <c:v>416440.67796610168</c:v>
                </c:pt>
                <c:pt idx="3521">
                  <c:v>532104.70381506439</c:v>
                </c:pt>
                <c:pt idx="3522">
                  <c:v>1599813.0841121494</c:v>
                </c:pt>
                <c:pt idx="3523">
                  <c:v>259480.51988636365</c:v>
                </c:pt>
                <c:pt idx="3524">
                  <c:v>66221.088177083337</c:v>
                </c:pt>
                <c:pt idx="3525">
                  <c:v>454285.71428571426</c:v>
                </c:pt>
                <c:pt idx="3526">
                  <c:v>229457.79288998051</c:v>
                </c:pt>
                <c:pt idx="3527">
                  <c:v>497415.50695825048</c:v>
                </c:pt>
                <c:pt idx="3528">
                  <c:v>141008.50701925129</c:v>
                </c:pt>
                <c:pt idx="3529">
                  <c:v>474545.45454545453</c:v>
                </c:pt>
                <c:pt idx="3530">
                  <c:v>490769.23076923075</c:v>
                </c:pt>
                <c:pt idx="3531">
                  <c:v>52267.353177935162</c:v>
                </c:pt>
                <c:pt idx="3532">
                  <c:v>249371.60014783053</c:v>
                </c:pt>
                <c:pt idx="3533">
                  <c:v>492452.83018867922</c:v>
                </c:pt>
                <c:pt idx="3534">
                  <c:v>476697.247706422</c:v>
                </c:pt>
                <c:pt idx="3535">
                  <c:v>472645.16129032261</c:v>
                </c:pt>
                <c:pt idx="3536">
                  <c:v>239718.61545138888</c:v>
                </c:pt>
                <c:pt idx="3537">
                  <c:v>601000</c:v>
                </c:pt>
                <c:pt idx="3538">
                  <c:v>542861.16703345068</c:v>
                </c:pt>
                <c:pt idx="3539">
                  <c:v>508695.65217391303</c:v>
                </c:pt>
                <c:pt idx="3540">
                  <c:v>457168.14159292035</c:v>
                </c:pt>
                <c:pt idx="3541">
                  <c:v>491538.46153846156</c:v>
                </c:pt>
                <c:pt idx="3542">
                  <c:v>471891.89189189189</c:v>
                </c:pt>
                <c:pt idx="3543">
                  <c:v>469756.09756097558</c:v>
                </c:pt>
                <c:pt idx="3544">
                  <c:v>511428.57142857142</c:v>
                </c:pt>
                <c:pt idx="3545">
                  <c:v>571153.84615384613</c:v>
                </c:pt>
                <c:pt idx="3546">
                  <c:v>566023.15484804625</c:v>
                </c:pt>
                <c:pt idx="3547">
                  <c:v>490909.09090909088</c:v>
                </c:pt>
                <c:pt idx="3548">
                  <c:v>474515.3514653641</c:v>
                </c:pt>
                <c:pt idx="3549">
                  <c:v>484102.40963855421</c:v>
                </c:pt>
                <c:pt idx="3550">
                  <c:v>456545.45454545453</c:v>
                </c:pt>
                <c:pt idx="3551">
                  <c:v>289920.79451069079</c:v>
                </c:pt>
                <c:pt idx="3552">
                  <c:v>617518.2481751825</c:v>
                </c:pt>
                <c:pt idx="3553">
                  <c:v>465000</c:v>
                </c:pt>
                <c:pt idx="3554">
                  <c:v>2412000</c:v>
                </c:pt>
                <c:pt idx="3555">
                  <c:v>47094.529071514422</c:v>
                </c:pt>
                <c:pt idx="3556">
                  <c:v>238965.77004009334</c:v>
                </c:pt>
                <c:pt idx="3557">
                  <c:v>405998.77703984233</c:v>
                </c:pt>
                <c:pt idx="3558">
                  <c:v>429939.2775735294</c:v>
                </c:pt>
                <c:pt idx="3559">
                  <c:v>488181.81818181818</c:v>
                </c:pt>
                <c:pt idx="3560">
                  <c:v>452727.27272727271</c:v>
                </c:pt>
                <c:pt idx="3561">
                  <c:v>472695.65217391303</c:v>
                </c:pt>
                <c:pt idx="3562">
                  <c:v>577951.80722891563</c:v>
                </c:pt>
                <c:pt idx="3563">
                  <c:v>801627.90697674418</c:v>
                </c:pt>
                <c:pt idx="3564">
                  <c:v>472107.1012805588</c:v>
                </c:pt>
                <c:pt idx="3565">
                  <c:v>3396521.7391304346</c:v>
                </c:pt>
                <c:pt idx="3566">
                  <c:v>504000</c:v>
                </c:pt>
                <c:pt idx="3567">
                  <c:v>499024.39024390245</c:v>
                </c:pt>
                <c:pt idx="3568">
                  <c:v>74135.54781668527</c:v>
                </c:pt>
                <c:pt idx="3569">
                  <c:v>486552.90102389076</c:v>
                </c:pt>
                <c:pt idx="3570">
                  <c:v>579130.43478260865</c:v>
                </c:pt>
                <c:pt idx="3571">
                  <c:v>512307.69230769231</c:v>
                </c:pt>
                <c:pt idx="3572">
                  <c:v>468000</c:v>
                </c:pt>
                <c:pt idx="3573">
                  <c:v>410163.93442622951</c:v>
                </c:pt>
                <c:pt idx="3574">
                  <c:v>967500</c:v>
                </c:pt>
                <c:pt idx="3575">
                  <c:v>234851.10603215144</c:v>
                </c:pt>
                <c:pt idx="3576">
                  <c:v>534545.45454545459</c:v>
                </c:pt>
                <c:pt idx="3577">
                  <c:v>197325.4833984375</c:v>
                </c:pt>
                <c:pt idx="3578">
                  <c:v>540000</c:v>
                </c:pt>
                <c:pt idx="3579">
                  <c:v>504935.06493506493</c:v>
                </c:pt>
                <c:pt idx="3580">
                  <c:v>390000</c:v>
                </c:pt>
                <c:pt idx="3581">
                  <c:v>475932.20338983048</c:v>
                </c:pt>
                <c:pt idx="3582">
                  <c:v>498461.53846153844</c:v>
                </c:pt>
                <c:pt idx="3583">
                  <c:v>383934.4222230817</c:v>
                </c:pt>
                <c:pt idx="3584">
                  <c:v>144967.3816915761</c:v>
                </c:pt>
                <c:pt idx="3585">
                  <c:v>515454.54545454547</c:v>
                </c:pt>
                <c:pt idx="3586">
                  <c:v>326460.69975142047</c:v>
                </c:pt>
                <c:pt idx="3587">
                  <c:v>67764.280027374509</c:v>
                </c:pt>
                <c:pt idx="3588">
                  <c:v>434482.75862068968</c:v>
                </c:pt>
                <c:pt idx="3589">
                  <c:v>435000</c:v>
                </c:pt>
                <c:pt idx="3590">
                  <c:v>415627.23000372027</c:v>
                </c:pt>
                <c:pt idx="3591">
                  <c:v>1003636.3636363636</c:v>
                </c:pt>
                <c:pt idx="3592">
                  <c:v>675000</c:v>
                </c:pt>
                <c:pt idx="3593">
                  <c:v>493333.33333333331</c:v>
                </c:pt>
                <c:pt idx="3594">
                  <c:v>435789.4736842105</c:v>
                </c:pt>
                <c:pt idx="3595">
                  <c:v>122943.92701583404</c:v>
                </c:pt>
                <c:pt idx="3596">
                  <c:v>459574.4680851064</c:v>
                </c:pt>
                <c:pt idx="3597">
                  <c:v>753488.37209302327</c:v>
                </c:pt>
                <c:pt idx="3598">
                  <c:v>518823.5294117647</c:v>
                </c:pt>
                <c:pt idx="3599">
                  <c:v>488122.27074235806</c:v>
                </c:pt>
                <c:pt idx="3600">
                  <c:v>508235.29411764705</c:v>
                </c:pt>
                <c:pt idx="3601">
                  <c:v>527586.20689655177</c:v>
                </c:pt>
                <c:pt idx="3602">
                  <c:v>430434.78260869568</c:v>
                </c:pt>
                <c:pt idx="3603">
                  <c:v>433846.15384615387</c:v>
                </c:pt>
                <c:pt idx="3604">
                  <c:v>577118.64406779665</c:v>
                </c:pt>
                <c:pt idx="3605">
                  <c:v>498726.11464968155</c:v>
                </c:pt>
                <c:pt idx="3606">
                  <c:v>394285.71428571426</c:v>
                </c:pt>
                <c:pt idx="3607">
                  <c:v>260214.36893254388</c:v>
                </c:pt>
                <c:pt idx="3608">
                  <c:v>498461.53846153844</c:v>
                </c:pt>
                <c:pt idx="3609">
                  <c:v>472747.25274725276</c:v>
                </c:pt>
                <c:pt idx="3610">
                  <c:v>52293.303882087632</c:v>
                </c:pt>
                <c:pt idx="3611">
                  <c:v>473571.42857142858</c:v>
                </c:pt>
                <c:pt idx="3612">
                  <c:v>219857.94620798939</c:v>
                </c:pt>
                <c:pt idx="3613">
                  <c:v>579310.3448275862</c:v>
                </c:pt>
                <c:pt idx="3614">
                  <c:v>47779.894091473507</c:v>
                </c:pt>
                <c:pt idx="3615">
                  <c:v>229710.89225016374</c:v>
                </c:pt>
                <c:pt idx="3616">
                  <c:v>434295.10083000705</c:v>
                </c:pt>
                <c:pt idx="3617">
                  <c:v>441290.32258064515</c:v>
                </c:pt>
                <c:pt idx="3618">
                  <c:v>437419.3548387097</c:v>
                </c:pt>
                <c:pt idx="3619">
                  <c:v>94594.243678021594</c:v>
                </c:pt>
                <c:pt idx="3620">
                  <c:v>471130.4347826087</c:v>
                </c:pt>
                <c:pt idx="3621">
                  <c:v>523636.36363636365</c:v>
                </c:pt>
                <c:pt idx="3622">
                  <c:v>487058.82352941175</c:v>
                </c:pt>
                <c:pt idx="3623">
                  <c:v>463235.29411764705</c:v>
                </c:pt>
                <c:pt idx="3624">
                  <c:v>472500</c:v>
                </c:pt>
                <c:pt idx="3625">
                  <c:v>381109.98260692961</c:v>
                </c:pt>
                <c:pt idx="3626">
                  <c:v>475521.05662006576</c:v>
                </c:pt>
                <c:pt idx="3627">
                  <c:v>477580.6451612903</c:v>
                </c:pt>
                <c:pt idx="3628">
                  <c:v>477488.37209302327</c:v>
                </c:pt>
                <c:pt idx="3629">
                  <c:v>288664.94464093837</c:v>
                </c:pt>
                <c:pt idx="3630">
                  <c:v>107579.84420731707</c:v>
                </c:pt>
                <c:pt idx="3631">
                  <c:v>1330453.4606205251</c:v>
                </c:pt>
                <c:pt idx="3632">
                  <c:v>1573608.2474226805</c:v>
                </c:pt>
                <c:pt idx="3633">
                  <c:v>2485185.1851851852</c:v>
                </c:pt>
                <c:pt idx="3634">
                  <c:v>1328263.1038026721</c:v>
                </c:pt>
                <c:pt idx="3635">
                  <c:v>1340109.8901098901</c:v>
                </c:pt>
                <c:pt idx="3636">
                  <c:v>464843.42379958247</c:v>
                </c:pt>
                <c:pt idx="3637">
                  <c:v>1321445.7831325301</c:v>
                </c:pt>
                <c:pt idx="3638">
                  <c:v>1123540.3151065803</c:v>
                </c:pt>
                <c:pt idx="3639">
                  <c:v>1242288.3295194509</c:v>
                </c:pt>
                <c:pt idx="3640">
                  <c:v>947190.64454718516</c:v>
                </c:pt>
                <c:pt idx="3641">
                  <c:v>712372.88135593222</c:v>
                </c:pt>
                <c:pt idx="3642">
                  <c:v>802630.27295285359</c:v>
                </c:pt>
                <c:pt idx="3643">
                  <c:v>782625.53802008613</c:v>
                </c:pt>
                <c:pt idx="3644">
                  <c:v>538118.46689895471</c:v>
                </c:pt>
                <c:pt idx="3645">
                  <c:v>1979716.9811320754</c:v>
                </c:pt>
                <c:pt idx="3646">
                  <c:v>1353658.5365853659</c:v>
                </c:pt>
                <c:pt idx="3647">
                  <c:v>1273098.5915492957</c:v>
                </c:pt>
                <c:pt idx="3648">
                  <c:v>549034.74903474899</c:v>
                </c:pt>
                <c:pt idx="3649">
                  <c:v>728470.5882352941</c:v>
                </c:pt>
                <c:pt idx="3650">
                  <c:v>604212.52371916512</c:v>
                </c:pt>
                <c:pt idx="3651">
                  <c:v>1383219.512195122</c:v>
                </c:pt>
                <c:pt idx="3652">
                  <c:v>882253.52112676052</c:v>
                </c:pt>
                <c:pt idx="3653">
                  <c:v>1200547.4452554744</c:v>
                </c:pt>
                <c:pt idx="3654">
                  <c:v>1775734.5575959934</c:v>
                </c:pt>
                <c:pt idx="3655">
                  <c:v>2114268.8330871491</c:v>
                </c:pt>
                <c:pt idx="3656">
                  <c:v>1628332.3135755258</c:v>
                </c:pt>
                <c:pt idx="3657">
                  <c:v>1634487.7764842841</c:v>
                </c:pt>
                <c:pt idx="3658">
                  <c:v>572671.23287671234</c:v>
                </c:pt>
                <c:pt idx="3659">
                  <c:v>1369213.4831460675</c:v>
                </c:pt>
                <c:pt idx="3660">
                  <c:v>643448.27586206899</c:v>
                </c:pt>
                <c:pt idx="3661">
                  <c:v>806086.95652173914</c:v>
                </c:pt>
                <c:pt idx="3662">
                  <c:v>1279756.0975609757</c:v>
                </c:pt>
                <c:pt idx="3663">
                  <c:v>880133.7792642141</c:v>
                </c:pt>
                <c:pt idx="3664">
                  <c:v>1514161.4906832299</c:v>
                </c:pt>
                <c:pt idx="3665">
                  <c:v>1340917.4311926605</c:v>
                </c:pt>
                <c:pt idx="3666">
                  <c:v>1248449.1978609625</c:v>
                </c:pt>
                <c:pt idx="3667">
                  <c:v>2130237.0203160271</c:v>
                </c:pt>
                <c:pt idx="3668">
                  <c:v>2254383.954154728</c:v>
                </c:pt>
                <c:pt idx="3669">
                  <c:v>2992411.0671936758</c:v>
                </c:pt>
                <c:pt idx="3670">
                  <c:v>2382952.1586931157</c:v>
                </c:pt>
                <c:pt idx="3671">
                  <c:v>1666060.606060606</c:v>
                </c:pt>
                <c:pt idx="3672">
                  <c:v>2055336.358068746</c:v>
                </c:pt>
                <c:pt idx="3673">
                  <c:v>2167920</c:v>
                </c:pt>
                <c:pt idx="3674">
                  <c:v>2656216.2162162163</c:v>
                </c:pt>
                <c:pt idx="3675">
                  <c:v>1851698.7740805603</c:v>
                </c:pt>
                <c:pt idx="3676">
                  <c:v>2034551.1157239231</c:v>
                </c:pt>
                <c:pt idx="3677">
                  <c:v>1621673.3067729084</c:v>
                </c:pt>
                <c:pt idx="3678">
                  <c:v>1742112</c:v>
                </c:pt>
                <c:pt idx="3679">
                  <c:v>1279571.5440582053</c:v>
                </c:pt>
                <c:pt idx="3680">
                  <c:v>2679197.411894273</c:v>
                </c:pt>
                <c:pt idx="3681">
                  <c:v>2571044.7761194031</c:v>
                </c:pt>
                <c:pt idx="3682">
                  <c:v>1353571.4285714286</c:v>
                </c:pt>
                <c:pt idx="3683">
                  <c:v>2236007.067137809</c:v>
                </c:pt>
                <c:pt idx="3684">
                  <c:v>2311495.6011730204</c:v>
                </c:pt>
                <c:pt idx="3685">
                  <c:v>2327859.6008258774</c:v>
                </c:pt>
                <c:pt idx="3686">
                  <c:v>1965157.585841659</c:v>
                </c:pt>
                <c:pt idx="3687">
                  <c:v>1923032.5644504749</c:v>
                </c:pt>
                <c:pt idx="3688">
                  <c:v>2222461.5384615385</c:v>
                </c:pt>
                <c:pt idx="3689">
                  <c:v>1430057.142857143</c:v>
                </c:pt>
                <c:pt idx="3690">
                  <c:v>3082591.2573231184</c:v>
                </c:pt>
                <c:pt idx="3691">
                  <c:v>2510400</c:v>
                </c:pt>
                <c:pt idx="3692">
                  <c:v>1599469.4960212202</c:v>
                </c:pt>
                <c:pt idx="3693">
                  <c:v>3386604.4870178974</c:v>
                </c:pt>
                <c:pt idx="3694">
                  <c:v>1035778.5467128027</c:v>
                </c:pt>
                <c:pt idx="3695">
                  <c:v>2140100.502512563</c:v>
                </c:pt>
                <c:pt idx="3696">
                  <c:v>2641348.3146067415</c:v>
                </c:pt>
                <c:pt idx="3697">
                  <c:v>2698598.9189189188</c:v>
                </c:pt>
                <c:pt idx="3698">
                  <c:v>1740613.9380530973</c:v>
                </c:pt>
                <c:pt idx="3699">
                  <c:v>1893015.2284263959</c:v>
                </c:pt>
                <c:pt idx="3700">
                  <c:v>2263491.1808942165</c:v>
                </c:pt>
                <c:pt idx="3701">
                  <c:v>1556553.5248041775</c:v>
                </c:pt>
                <c:pt idx="3702">
                  <c:v>2335143.0907604252</c:v>
                </c:pt>
                <c:pt idx="3703">
                  <c:v>2210948.0401093895</c:v>
                </c:pt>
                <c:pt idx="3704">
                  <c:v>2516837.4493180979</c:v>
                </c:pt>
                <c:pt idx="3705">
                  <c:v>2044299.3377483443</c:v>
                </c:pt>
                <c:pt idx="3706">
                  <c:v>1073922.0779220778</c:v>
                </c:pt>
                <c:pt idx="3707">
                  <c:v>2403954.372623574</c:v>
                </c:pt>
                <c:pt idx="3708">
                  <c:v>2451878.7878787881</c:v>
                </c:pt>
                <c:pt idx="3709">
                  <c:v>2017065.3514180025</c:v>
                </c:pt>
                <c:pt idx="3710">
                  <c:v>3525801.5267175571</c:v>
                </c:pt>
                <c:pt idx="3711">
                  <c:v>3693480.6629834254</c:v>
                </c:pt>
                <c:pt idx="3712">
                  <c:v>3350032.8947368423</c:v>
                </c:pt>
                <c:pt idx="3713">
                  <c:v>1491938.3259911893</c:v>
                </c:pt>
                <c:pt idx="3714">
                  <c:v>1685269.1218130311</c:v>
                </c:pt>
                <c:pt idx="3715">
                  <c:v>2102569.1906005223</c:v>
                </c:pt>
                <c:pt idx="3716">
                  <c:v>2664906.1474748561</c:v>
                </c:pt>
                <c:pt idx="3717">
                  <c:v>2551096.056133559</c:v>
                </c:pt>
                <c:pt idx="3718">
                  <c:v>2491845.0363196125</c:v>
                </c:pt>
                <c:pt idx="3719">
                  <c:v>1464284.546197874</c:v>
                </c:pt>
                <c:pt idx="3720">
                  <c:v>851197.06052987813</c:v>
                </c:pt>
                <c:pt idx="3721">
                  <c:v>1038194.8640483384</c:v>
                </c:pt>
                <c:pt idx="3722">
                  <c:v>1009418.0503902362</c:v>
                </c:pt>
                <c:pt idx="3723">
                  <c:v>898202.87539936102</c:v>
                </c:pt>
                <c:pt idx="3724">
                  <c:v>1534889.9414878797</c:v>
                </c:pt>
                <c:pt idx="3725">
                  <c:v>1297498.8420565077</c:v>
                </c:pt>
                <c:pt idx="3726">
                  <c:v>761881.18811881193</c:v>
                </c:pt>
                <c:pt idx="3727">
                  <c:v>1231840.8631153067</c:v>
                </c:pt>
                <c:pt idx="3728">
                  <c:v>742136.44524236978</c:v>
                </c:pt>
                <c:pt idx="3729">
                  <c:v>1105622.7758007117</c:v>
                </c:pt>
                <c:pt idx="3730">
                  <c:v>819974.45395325078</c:v>
                </c:pt>
                <c:pt idx="3731">
                  <c:v>764345.71890145401</c:v>
                </c:pt>
                <c:pt idx="3732">
                  <c:v>1241766.671121208</c:v>
                </c:pt>
                <c:pt idx="3733">
                  <c:v>1331707.3170731708</c:v>
                </c:pt>
                <c:pt idx="3734">
                  <c:v>618620.68965517241</c:v>
                </c:pt>
                <c:pt idx="3735">
                  <c:v>1553149.3099121707</c:v>
                </c:pt>
                <c:pt idx="3736">
                  <c:v>680021.05263157899</c:v>
                </c:pt>
                <c:pt idx="3737">
                  <c:v>612656.53495440725</c:v>
                </c:pt>
                <c:pt idx="3738">
                  <c:v>1263709.8103874691</c:v>
                </c:pt>
                <c:pt idx="3739">
                  <c:v>751613.74697517604</c:v>
                </c:pt>
                <c:pt idx="3740">
                  <c:v>2301186.3224005583</c:v>
                </c:pt>
                <c:pt idx="3741">
                  <c:v>1415594.6321147617</c:v>
                </c:pt>
                <c:pt idx="3742">
                  <c:v>1185043.6906887155</c:v>
                </c:pt>
                <c:pt idx="3743">
                  <c:v>1300566.2514156285</c:v>
                </c:pt>
                <c:pt idx="3744">
                  <c:v>1685214.4469525958</c:v>
                </c:pt>
                <c:pt idx="3745">
                  <c:v>1373809.6942793727</c:v>
                </c:pt>
                <c:pt idx="3746">
                  <c:v>1028098.3220488667</c:v>
                </c:pt>
                <c:pt idx="3747">
                  <c:v>1138955.2238805969</c:v>
                </c:pt>
                <c:pt idx="3748">
                  <c:v>1998920.4545454546</c:v>
                </c:pt>
                <c:pt idx="3749">
                  <c:v>1305600</c:v>
                </c:pt>
                <c:pt idx="3750">
                  <c:v>786755.2447552447</c:v>
                </c:pt>
                <c:pt idx="3751">
                  <c:v>1575630.2521008404</c:v>
                </c:pt>
                <c:pt idx="3752">
                  <c:v>962181.81818181823</c:v>
                </c:pt>
                <c:pt idx="3753">
                  <c:v>868883.55342136859</c:v>
                </c:pt>
                <c:pt idx="3754">
                  <c:v>1273803.1088082902</c:v>
                </c:pt>
                <c:pt idx="3755">
                  <c:v>783587.54438952939</c:v>
                </c:pt>
                <c:pt idx="3756">
                  <c:v>946086.40406607371</c:v>
                </c:pt>
                <c:pt idx="3757">
                  <c:v>600610.16949152539</c:v>
                </c:pt>
                <c:pt idx="3758">
                  <c:v>1361692.9879974732</c:v>
                </c:pt>
                <c:pt idx="3759">
                  <c:v>1299585.2156057495</c:v>
                </c:pt>
                <c:pt idx="3760">
                  <c:v>2215652.1739130435</c:v>
                </c:pt>
                <c:pt idx="3761">
                  <c:v>1288662.4203821656</c:v>
                </c:pt>
                <c:pt idx="3762">
                  <c:v>1740641.7112299465</c:v>
                </c:pt>
                <c:pt idx="3763">
                  <c:v>480689.6551724138</c:v>
                </c:pt>
                <c:pt idx="3764">
                  <c:v>916961.95005945303</c:v>
                </c:pt>
                <c:pt idx="3765">
                  <c:v>1118875.7396449705</c:v>
                </c:pt>
                <c:pt idx="3766">
                  <c:v>1217145.0657047152</c:v>
                </c:pt>
                <c:pt idx="3767">
                  <c:v>1569008.4985835694</c:v>
                </c:pt>
                <c:pt idx="3768">
                  <c:v>1194511.6918844567</c:v>
                </c:pt>
                <c:pt idx="3769">
                  <c:v>1024920.5202312139</c:v>
                </c:pt>
                <c:pt idx="3770">
                  <c:v>802956.52173913049</c:v>
                </c:pt>
                <c:pt idx="3771">
                  <c:v>902115.73236889695</c:v>
                </c:pt>
                <c:pt idx="3772">
                  <c:v>789568.74862061359</c:v>
                </c:pt>
                <c:pt idx="3773">
                  <c:v>1030223.4636871509</c:v>
                </c:pt>
                <c:pt idx="3774">
                  <c:v>615008.92325996433</c:v>
                </c:pt>
                <c:pt idx="3775">
                  <c:v>801980.46581517661</c:v>
                </c:pt>
                <c:pt idx="3776">
                  <c:v>956386.55462184874</c:v>
                </c:pt>
                <c:pt idx="3777">
                  <c:v>995747.28260869568</c:v>
                </c:pt>
                <c:pt idx="3778">
                  <c:v>843195.73901464709</c:v>
                </c:pt>
                <c:pt idx="3779">
                  <c:v>612416.45244215941</c:v>
                </c:pt>
                <c:pt idx="3780">
                  <c:v>953328.29046898638</c:v>
                </c:pt>
                <c:pt idx="3781">
                  <c:v>1096326.9876819709</c:v>
                </c:pt>
                <c:pt idx="3782">
                  <c:v>1607739.2150502757</c:v>
                </c:pt>
                <c:pt idx="3783">
                  <c:v>1126543.7572928821</c:v>
                </c:pt>
                <c:pt idx="3784">
                  <c:v>470578.90365592699</c:v>
                </c:pt>
                <c:pt idx="3785">
                  <c:v>470272.39124253625</c:v>
                </c:pt>
                <c:pt idx="3786">
                  <c:v>475522.38805970148</c:v>
                </c:pt>
                <c:pt idx="3787">
                  <c:v>392614.52580985049</c:v>
                </c:pt>
                <c:pt idx="3788">
                  <c:v>433469.38775510201</c:v>
                </c:pt>
                <c:pt idx="3789">
                  <c:v>575788.56897292647</c:v>
                </c:pt>
                <c:pt idx="3790">
                  <c:v>465891.40891038475</c:v>
                </c:pt>
                <c:pt idx="3791">
                  <c:v>480895.5223880597</c:v>
                </c:pt>
                <c:pt idx="3792">
                  <c:v>445393.85847797064</c:v>
                </c:pt>
                <c:pt idx="3793">
                  <c:v>258235.00328179696</c:v>
                </c:pt>
                <c:pt idx="3794">
                  <c:v>472500</c:v>
                </c:pt>
                <c:pt idx="3795">
                  <c:v>622533.53204172873</c:v>
                </c:pt>
                <c:pt idx="3796">
                  <c:v>451636.36363636365</c:v>
                </c:pt>
                <c:pt idx="3797">
                  <c:v>505869.07449209935</c:v>
                </c:pt>
                <c:pt idx="3798">
                  <c:v>721935.48387096776</c:v>
                </c:pt>
                <c:pt idx="3799">
                  <c:v>385698.4473344186</c:v>
                </c:pt>
                <c:pt idx="3800">
                  <c:v>460333.33333333331</c:v>
                </c:pt>
                <c:pt idx="3801">
                  <c:v>510803.39647289354</c:v>
                </c:pt>
                <c:pt idx="3802">
                  <c:v>1826808.5106382978</c:v>
                </c:pt>
                <c:pt idx="3803">
                  <c:v>791320.75471698109</c:v>
                </c:pt>
                <c:pt idx="3804">
                  <c:v>482462.20302375808</c:v>
                </c:pt>
                <c:pt idx="3805">
                  <c:v>475142.83083976206</c:v>
                </c:pt>
                <c:pt idx="3806">
                  <c:v>475211.09399075503</c:v>
                </c:pt>
                <c:pt idx="3807">
                  <c:v>779600.14030164853</c:v>
                </c:pt>
                <c:pt idx="3808">
                  <c:v>489653.94220478059</c:v>
                </c:pt>
                <c:pt idx="3809">
                  <c:v>486828.08716707019</c:v>
                </c:pt>
                <c:pt idx="3810">
                  <c:v>472728.28353022935</c:v>
                </c:pt>
                <c:pt idx="3811">
                  <c:v>327635.84231837111</c:v>
                </c:pt>
                <c:pt idx="3812">
                  <c:v>459649.89059080963</c:v>
                </c:pt>
                <c:pt idx="3813">
                  <c:v>42212.872872437772</c:v>
                </c:pt>
                <c:pt idx="3814">
                  <c:v>467733.58001850138</c:v>
                </c:pt>
                <c:pt idx="3815">
                  <c:v>460687.02907986112</c:v>
                </c:pt>
                <c:pt idx="3816">
                  <c:v>469269.52141057933</c:v>
                </c:pt>
                <c:pt idx="3817">
                  <c:v>472090.90909090912</c:v>
                </c:pt>
                <c:pt idx="3818">
                  <c:v>460184.21052631579</c:v>
                </c:pt>
                <c:pt idx="3819">
                  <c:v>477768.15286624205</c:v>
                </c:pt>
                <c:pt idx="3820">
                  <c:v>670455.5573905349</c:v>
                </c:pt>
                <c:pt idx="3821">
                  <c:v>363740.58507710573</c:v>
                </c:pt>
                <c:pt idx="3822">
                  <c:v>511411.76470588235</c:v>
                </c:pt>
                <c:pt idx="3823">
                  <c:v>489078.94736842107</c:v>
                </c:pt>
                <c:pt idx="3824">
                  <c:v>351516.58128698758</c:v>
                </c:pt>
                <c:pt idx="3825">
                  <c:v>423196.74578462233</c:v>
                </c:pt>
                <c:pt idx="3826">
                  <c:v>1102372.8813559322</c:v>
                </c:pt>
                <c:pt idx="3827">
                  <c:v>1776000</c:v>
                </c:pt>
                <c:pt idx="3828">
                  <c:v>512652.55292652553</c:v>
                </c:pt>
                <c:pt idx="3829">
                  <c:v>2569208.6330935252</c:v>
                </c:pt>
                <c:pt idx="3830">
                  <c:v>535782.39560439566</c:v>
                </c:pt>
                <c:pt idx="3831">
                  <c:v>1237322.8346456692</c:v>
                </c:pt>
                <c:pt idx="3832">
                  <c:v>640027.68166089966</c:v>
                </c:pt>
                <c:pt idx="3833">
                  <c:v>450481.05726872245</c:v>
                </c:pt>
                <c:pt idx="3834">
                  <c:v>464074.24593967519</c:v>
                </c:pt>
                <c:pt idx="3835">
                  <c:v>499774.43609022559</c:v>
                </c:pt>
                <c:pt idx="3836">
                  <c:v>509495.74846747081</c:v>
                </c:pt>
                <c:pt idx="3837">
                  <c:v>3523184.7133757961</c:v>
                </c:pt>
                <c:pt idx="3838">
                  <c:v>668571.42857142852</c:v>
                </c:pt>
                <c:pt idx="3839">
                  <c:v>866396.00665557408</c:v>
                </c:pt>
                <c:pt idx="3840">
                  <c:v>1027885.0102669405</c:v>
                </c:pt>
                <c:pt idx="3841">
                  <c:v>469975.06234413967</c:v>
                </c:pt>
                <c:pt idx="3842">
                  <c:v>487713.4445534838</c:v>
                </c:pt>
                <c:pt idx="3843">
                  <c:v>1630772.2007722007</c:v>
                </c:pt>
                <c:pt idx="3844">
                  <c:v>540841.1214953271</c:v>
                </c:pt>
                <c:pt idx="3845">
                  <c:v>442566.55290102388</c:v>
                </c:pt>
                <c:pt idx="3846">
                  <c:v>1930579.4675163364</c:v>
                </c:pt>
                <c:pt idx="3847">
                  <c:v>1049292.6490984743</c:v>
                </c:pt>
                <c:pt idx="3848">
                  <c:v>1983271.7405349528</c:v>
                </c:pt>
                <c:pt idx="3849">
                  <c:v>1760136.4142538975</c:v>
                </c:pt>
                <c:pt idx="3850">
                  <c:v>767267.00251889171</c:v>
                </c:pt>
                <c:pt idx="3851">
                  <c:v>2104470.8628797745</c:v>
                </c:pt>
                <c:pt idx="3852">
                  <c:v>1726399.9418054849</c:v>
                </c:pt>
                <c:pt idx="3853">
                  <c:v>1332193.793170542</c:v>
                </c:pt>
                <c:pt idx="3854">
                  <c:v>2310444.4444444445</c:v>
                </c:pt>
                <c:pt idx="3855">
                  <c:v>1148291.4572864322</c:v>
                </c:pt>
                <c:pt idx="3856">
                  <c:v>1616596.5583173996</c:v>
                </c:pt>
                <c:pt idx="3857">
                  <c:v>2377517.980538711</c:v>
                </c:pt>
                <c:pt idx="3858">
                  <c:v>3878278.3018867923</c:v>
                </c:pt>
                <c:pt idx="3859">
                  <c:v>2107584.2696629213</c:v>
                </c:pt>
                <c:pt idx="3860">
                  <c:v>823954.80225988699</c:v>
                </c:pt>
                <c:pt idx="3861">
                  <c:v>3789975.9359427574</c:v>
                </c:pt>
                <c:pt idx="3862">
                  <c:v>3911545.8863183698</c:v>
                </c:pt>
                <c:pt idx="3863">
                  <c:v>3172419.9985487266</c:v>
                </c:pt>
                <c:pt idx="3864">
                  <c:v>3285619.0476190476</c:v>
                </c:pt>
                <c:pt idx="3865">
                  <c:v>3684732.0692497939</c:v>
                </c:pt>
                <c:pt idx="3866">
                  <c:v>2482665.1216685977</c:v>
                </c:pt>
                <c:pt idx="3867">
                  <c:v>1053072.5309145486</c:v>
                </c:pt>
                <c:pt idx="3868">
                  <c:v>1667805.8067586864</c:v>
                </c:pt>
                <c:pt idx="3869">
                  <c:v>2994576.0598503742</c:v>
                </c:pt>
                <c:pt idx="3870">
                  <c:v>1296456.453604331</c:v>
                </c:pt>
                <c:pt idx="3871">
                  <c:v>1547350.8020324798</c:v>
                </c:pt>
                <c:pt idx="3872">
                  <c:v>2281739.690010848</c:v>
                </c:pt>
                <c:pt idx="3873">
                  <c:v>1583829.8829882988</c:v>
                </c:pt>
                <c:pt idx="3874">
                  <c:v>2226376.6920576389</c:v>
                </c:pt>
                <c:pt idx="3875">
                  <c:v>2207403.9268333614</c:v>
                </c:pt>
                <c:pt idx="3876">
                  <c:v>2197225.5319148935</c:v>
                </c:pt>
                <c:pt idx="3877">
                  <c:v>513913.04347826086</c:v>
                </c:pt>
                <c:pt idx="3878">
                  <c:v>968309.14922865434</c:v>
                </c:pt>
                <c:pt idx="3879">
                  <c:v>1490813.7419026131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8812624"/>
        <c:axId val="432343536"/>
      </c:scatterChart>
      <c:valAx>
        <c:axId val="768812624"/>
        <c:scaling>
          <c:orientation val="minMax"/>
        </c:scaling>
        <c:delete val="0"/>
        <c:axPos val="b"/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343536"/>
        <c:crosses val="autoZero"/>
        <c:crossBetween val="midCat"/>
      </c:valAx>
      <c:valAx>
        <c:axId val="432343536"/>
        <c:scaling>
          <c:orientation val="minMax"/>
          <c:min val="12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812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Elevation x CaCO3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3.0147853880327743E-2"/>
                  <c:y val="-0.221211976219121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Sheet4!$F$3:$F$3882</c:f>
              <c:numCache>
                <c:formatCode>General</c:formatCode>
                <c:ptCount val="3880"/>
                <c:pt idx="0">
                  <c:v>7.2054861745195068E-10</c:v>
                </c:pt>
                <c:pt idx="1">
                  <c:v>1.4338652903958157E-9</c:v>
                </c:pt>
                <c:pt idx="2">
                  <c:v>1.893299553698104E-9</c:v>
                </c:pt>
                <c:pt idx="3">
                  <c:v>4.3515139271822823E-10</c:v>
                </c:pt>
                <c:pt idx="4">
                  <c:v>6.6933704292721397E-10</c:v>
                </c:pt>
                <c:pt idx="5">
                  <c:v>2.0066000176581129E-9</c:v>
                </c:pt>
                <c:pt idx="6">
                  <c:v>4.958879673267852E-10</c:v>
                </c:pt>
                <c:pt idx="7">
                  <c:v>4.1915879998490055E-10</c:v>
                </c:pt>
                <c:pt idx="8">
                  <c:v>1.9730273321774873E-9</c:v>
                </c:pt>
                <c:pt idx="9">
                  <c:v>4.0692917024761712E-10</c:v>
                </c:pt>
                <c:pt idx="10">
                  <c:v>1.0865555651171743E-10</c:v>
                </c:pt>
                <c:pt idx="11">
                  <c:v>1.3899444566758659E-10</c:v>
                </c:pt>
                <c:pt idx="12">
                  <c:v>2.8158722470019443E-9</c:v>
                </c:pt>
                <c:pt idx="13">
                  <c:v>2.5508185409657633E-9</c:v>
                </c:pt>
                <c:pt idx="14">
                  <c:v>8.2632315541980542E-10</c:v>
                </c:pt>
                <c:pt idx="15">
                  <c:v>1.9471569615794578E-9</c:v>
                </c:pt>
                <c:pt idx="16">
                  <c:v>1.0475148240328777E-9</c:v>
                </c:pt>
                <c:pt idx="17">
                  <c:v>9.8519074941043552E-10</c:v>
                </c:pt>
                <c:pt idx="18">
                  <c:v>2.4605074290599131E-9</c:v>
                </c:pt>
                <c:pt idx="19">
                  <c:v>1.4959541798310879E-9</c:v>
                </c:pt>
                <c:pt idx="20">
                  <c:v>9.8436760125504376E-10</c:v>
                </c:pt>
                <c:pt idx="21">
                  <c:v>2.1784027969477578E-10</c:v>
                </c:pt>
                <c:pt idx="22">
                  <c:v>5.4221944921598441E-10</c:v>
                </c:pt>
                <c:pt idx="23">
                  <c:v>7.0764870993102395E-9</c:v>
                </c:pt>
                <c:pt idx="24">
                  <c:v>7.8828195138133847E-10</c:v>
                </c:pt>
                <c:pt idx="25">
                  <c:v>3.3966620669277185E-10</c:v>
                </c:pt>
                <c:pt idx="26">
                  <c:v>1.365543993498291E-9</c:v>
                </c:pt>
                <c:pt idx="27">
                  <c:v>6.6216389471594191E-9</c:v>
                </c:pt>
                <c:pt idx="28">
                  <c:v>1.136291352591975E-8</c:v>
                </c:pt>
                <c:pt idx="29">
                  <c:v>9.7043287891019568E-10</c:v>
                </c:pt>
                <c:pt idx="30">
                  <c:v>5.0144421737568031E-9</c:v>
                </c:pt>
                <c:pt idx="31">
                  <c:v>1.8924293685052609E-8</c:v>
                </c:pt>
                <c:pt idx="32">
                  <c:v>2.3979481692501313E-9</c:v>
                </c:pt>
                <c:pt idx="33">
                  <c:v>2.2480176123751844E-9</c:v>
                </c:pt>
                <c:pt idx="34">
                  <c:v>0</c:v>
                </c:pt>
                <c:pt idx="35">
                  <c:v>0</c:v>
                </c:pt>
                <c:pt idx="36">
                  <c:v>1.4019682993743812E-8</c:v>
                </c:pt>
                <c:pt idx="37">
                  <c:v>7.4160994093975992E-8</c:v>
                </c:pt>
                <c:pt idx="38">
                  <c:v>5.0113553681740838E-9</c:v>
                </c:pt>
                <c:pt idx="39">
                  <c:v>8.5288928219679787E-10</c:v>
                </c:pt>
                <c:pt idx="40">
                  <c:v>8.1352516148002237E-9</c:v>
                </c:pt>
                <c:pt idx="41">
                  <c:v>5.6119105432120662E-9</c:v>
                </c:pt>
                <c:pt idx="42">
                  <c:v>1.3303054129412777E-8</c:v>
                </c:pt>
                <c:pt idx="43">
                  <c:v>1.1506435286442008E-9</c:v>
                </c:pt>
                <c:pt idx="44">
                  <c:v>5.0921022824649056E-9</c:v>
                </c:pt>
                <c:pt idx="45">
                  <c:v>7.2334095158146178E-8</c:v>
                </c:pt>
                <c:pt idx="46">
                  <c:v>4.1731014641924981E-8</c:v>
                </c:pt>
                <c:pt idx="47">
                  <c:v>2.7554884501742703E-9</c:v>
                </c:pt>
                <c:pt idx="48">
                  <c:v>4.7438812145857394E-10</c:v>
                </c:pt>
                <c:pt idx="49">
                  <c:v>8.6045930541156224E-9</c:v>
                </c:pt>
                <c:pt idx="50">
                  <c:v>3.8642445170301065E-8</c:v>
                </c:pt>
                <c:pt idx="51">
                  <c:v>2.2215494794262152E-8</c:v>
                </c:pt>
                <c:pt idx="52">
                  <c:v>5.4806968074894816E-9</c:v>
                </c:pt>
                <c:pt idx="53">
                  <c:v>4.3906134645633969E-10</c:v>
                </c:pt>
                <c:pt idx="54">
                  <c:v>3.7850116073822394E-10</c:v>
                </c:pt>
                <c:pt idx="55">
                  <c:v>3.4367905395030733E-9</c:v>
                </c:pt>
                <c:pt idx="56">
                  <c:v>2.2634369412145789E-8</c:v>
                </c:pt>
                <c:pt idx="57">
                  <c:v>4.8029273956609024E-8</c:v>
                </c:pt>
                <c:pt idx="58">
                  <c:v>5.2389607328313364E-8</c:v>
                </c:pt>
                <c:pt idx="59">
                  <c:v>4.1453447124050279E-8</c:v>
                </c:pt>
                <c:pt idx="60">
                  <c:v>2.9775424644740278E-10</c:v>
                </c:pt>
                <c:pt idx="61">
                  <c:v>1.0244764750647927E-9</c:v>
                </c:pt>
                <c:pt idx="62">
                  <c:v>5.5917238146393599E-9</c:v>
                </c:pt>
                <c:pt idx="63">
                  <c:v>1.6760031397488553E-8</c:v>
                </c:pt>
                <c:pt idx="64">
                  <c:v>9.2354283220126626E-10</c:v>
                </c:pt>
                <c:pt idx="65">
                  <c:v>2.1145598179908778E-9</c:v>
                </c:pt>
                <c:pt idx="66">
                  <c:v>1.0744386282822381E-8</c:v>
                </c:pt>
                <c:pt idx="67">
                  <c:v>1.9025991679774721E-9</c:v>
                </c:pt>
                <c:pt idx="68">
                  <c:v>8.9830942148538474E-10</c:v>
                </c:pt>
                <c:pt idx="69">
                  <c:v>2.4173607465814568E-9</c:v>
                </c:pt>
                <c:pt idx="70">
                  <c:v>5.9046181075162921E-9</c:v>
                </c:pt>
                <c:pt idx="71">
                  <c:v>2.2407268715702852E-9</c:v>
                </c:pt>
                <c:pt idx="72">
                  <c:v>1.1097654032844725E-8</c:v>
                </c:pt>
                <c:pt idx="73">
                  <c:v>1.5897048751005402E-9</c:v>
                </c:pt>
                <c:pt idx="74">
                  <c:v>4.0151403131110787E-8</c:v>
                </c:pt>
                <c:pt idx="75">
                  <c:v>4.8952816788810287E-8</c:v>
                </c:pt>
                <c:pt idx="76">
                  <c:v>2.930608320542488E-8</c:v>
                </c:pt>
                <c:pt idx="77">
                  <c:v>2.4728742501563965E-10</c:v>
                </c:pt>
                <c:pt idx="78">
                  <c:v>8.5793596433997414E-10</c:v>
                </c:pt>
                <c:pt idx="79">
                  <c:v>4.3250065967021048E-9</c:v>
                </c:pt>
                <c:pt idx="80">
                  <c:v>8.2412319398069274E-9</c:v>
                </c:pt>
                <c:pt idx="81">
                  <c:v>7.2268488290284872E-9</c:v>
                </c:pt>
                <c:pt idx="82">
                  <c:v>5.0567755074626711E-9</c:v>
                </c:pt>
                <c:pt idx="83">
                  <c:v>5.2440074149745124E-8</c:v>
                </c:pt>
                <c:pt idx="84">
                  <c:v>4.8750949503083244E-9</c:v>
                </c:pt>
                <c:pt idx="85">
                  <c:v>9.2530917095137801E-8</c:v>
                </c:pt>
                <c:pt idx="86">
                  <c:v>2.1751200037089933E-9</c:v>
                </c:pt>
                <c:pt idx="87">
                  <c:v>7.2318955111716644E-9</c:v>
                </c:pt>
                <c:pt idx="88">
                  <c:v>1.3928842715166639E-8</c:v>
                </c:pt>
                <c:pt idx="89">
                  <c:v>3.6337220938766768E-8</c:v>
                </c:pt>
                <c:pt idx="90">
                  <c:v>1.4742090554113354E-7</c:v>
                </c:pt>
                <c:pt idx="91">
                  <c:v>5.8345165894096848E-9</c:v>
                </c:pt>
                <c:pt idx="92">
                  <c:v>6.8890749920368667E-11</c:v>
                </c:pt>
                <c:pt idx="93">
                  <c:v>5.0306145307235371E-8</c:v>
                </c:pt>
                <c:pt idx="94">
                  <c:v>2.5966513431523578E-10</c:v>
                </c:pt>
                <c:pt idx="95">
                  <c:v>9.4904956947990977E-8</c:v>
                </c:pt>
                <c:pt idx="96">
                  <c:v>6.7873286536929388E-8</c:v>
                </c:pt>
                <c:pt idx="97">
                  <c:v>7.2901720051687224E-8</c:v>
                </c:pt>
                <c:pt idx="98">
                  <c:v>1.517401217914198E-8</c:v>
                </c:pt>
                <c:pt idx="99">
                  <c:v>2.2439842626311859E-7</c:v>
                </c:pt>
                <c:pt idx="100">
                  <c:v>2.2121657755542001E-7</c:v>
                </c:pt>
                <c:pt idx="101">
                  <c:v>3.694802844585656E-10</c:v>
                </c:pt>
                <c:pt idx="102">
                  <c:v>3.2864298986051363E-9</c:v>
                </c:pt>
                <c:pt idx="103">
                  <c:v>6.5401080822444158E-9</c:v>
                </c:pt>
                <c:pt idx="104">
                  <c:v>2.7736608611707255E-9</c:v>
                </c:pt>
                <c:pt idx="105">
                  <c:v>2.2107407601951168E-10</c:v>
                </c:pt>
                <c:pt idx="106">
                  <c:v>9.2830642106348755E-10</c:v>
                </c:pt>
                <c:pt idx="107">
                  <c:v>4.2249712305954543E-9</c:v>
                </c:pt>
                <c:pt idx="108">
                  <c:v>2.556680749522152E-9</c:v>
                </c:pt>
                <c:pt idx="109">
                  <c:v>3.2373023261560898E-9</c:v>
                </c:pt>
                <c:pt idx="110">
                  <c:v>1.4830385932976775E-9</c:v>
                </c:pt>
                <c:pt idx="111">
                  <c:v>3.5115979389951138E-9</c:v>
                </c:pt>
                <c:pt idx="112">
                  <c:v>8.4028618709274892E-10</c:v>
                </c:pt>
                <c:pt idx="113">
                  <c:v>6.2187318791414488E-9</c:v>
                </c:pt>
                <c:pt idx="114">
                  <c:v>1.9139283433172237E-10</c:v>
                </c:pt>
                <c:pt idx="115">
                  <c:v>4.748998670049153E-10</c:v>
                </c:pt>
                <c:pt idx="116">
                  <c:v>2.5546337673367861E-9</c:v>
                </c:pt>
                <c:pt idx="117">
                  <c:v>1.8832236105365811E-9</c:v>
                </c:pt>
                <c:pt idx="118">
                  <c:v>8.5973251785365661E-10</c:v>
                </c:pt>
                <c:pt idx="119">
                  <c:v>7.0723234504395808E-10</c:v>
                </c:pt>
                <c:pt idx="120">
                  <c:v>1.1780382476780462E-9</c:v>
                </c:pt>
                <c:pt idx="121">
                  <c:v>1.4791493271453623E-8</c:v>
                </c:pt>
                <c:pt idx="122">
                  <c:v>2.0612087115541416E-8</c:v>
                </c:pt>
                <c:pt idx="123">
                  <c:v>2.4471672026048723E-9</c:v>
                </c:pt>
                <c:pt idx="124">
                  <c:v>1.0746656473170707E-9</c:v>
                </c:pt>
                <c:pt idx="125">
                  <c:v>2.107368159834312E-9</c:v>
                </c:pt>
                <c:pt idx="126">
                  <c:v>5.2689321451321213E-9</c:v>
                </c:pt>
                <c:pt idx="127">
                  <c:v>5.3221536819512066E-11</c:v>
                </c:pt>
                <c:pt idx="128">
                  <c:v>3.0315806165270676E-9</c:v>
                </c:pt>
                <c:pt idx="129">
                  <c:v>7.1245214961658381E-9</c:v>
                </c:pt>
                <c:pt idx="130">
                  <c:v>1.0859240493366708E-9</c:v>
                </c:pt>
                <c:pt idx="131">
                  <c:v>3.2403727994344009E-9</c:v>
                </c:pt>
                <c:pt idx="132">
                  <c:v>1.4175351633658504E-9</c:v>
                </c:pt>
                <c:pt idx="133">
                  <c:v>1.0214441104975587E-9</c:v>
                </c:pt>
                <c:pt idx="134">
                  <c:v>1.40218279697572E-9</c:v>
                </c:pt>
                <c:pt idx="135">
                  <c:v>2.8373220071356033E-8</c:v>
                </c:pt>
                <c:pt idx="136">
                  <c:v>4.9915660590146225E-9</c:v>
                </c:pt>
                <c:pt idx="137">
                  <c:v>1.8678712441463374E-9</c:v>
                </c:pt>
                <c:pt idx="138">
                  <c:v>1.2118134537365825E-9</c:v>
                </c:pt>
                <c:pt idx="139">
                  <c:v>4.3426727062539994E-9</c:v>
                </c:pt>
                <c:pt idx="140">
                  <c:v>7.3384311345371627E-10</c:v>
                </c:pt>
                <c:pt idx="141">
                  <c:v>4.1553738362930096E-10</c:v>
                </c:pt>
                <c:pt idx="142">
                  <c:v>4.6159448280003621E-10</c:v>
                </c:pt>
                <c:pt idx="143">
                  <c:v>1.3755720285659618E-9</c:v>
                </c:pt>
                <c:pt idx="144">
                  <c:v>1.8397252390975569E-8</c:v>
                </c:pt>
                <c:pt idx="145">
                  <c:v>5.1481601961955259E-10</c:v>
                </c:pt>
                <c:pt idx="146">
                  <c:v>4.5586293268097465E-9</c:v>
                </c:pt>
                <c:pt idx="147">
                  <c:v>3.1728223873170661E-9</c:v>
                </c:pt>
                <c:pt idx="148">
                  <c:v>7.9115861464390073E-10</c:v>
                </c:pt>
                <c:pt idx="149">
                  <c:v>3.3775206058536514E-10</c:v>
                </c:pt>
                <c:pt idx="150">
                  <c:v>4.6261797389268188E-10</c:v>
                </c:pt>
                <c:pt idx="151">
                  <c:v>1.6918307762048744E-9</c:v>
                </c:pt>
                <c:pt idx="152">
                  <c:v>1.3929713771415729E-9</c:v>
                </c:pt>
                <c:pt idx="153">
                  <c:v>7.514471602478033E-9</c:v>
                </c:pt>
                <c:pt idx="154">
                  <c:v>4.2474880346344802E-10</c:v>
                </c:pt>
                <c:pt idx="155">
                  <c:v>2.1114621242048734E-9</c:v>
                </c:pt>
                <c:pt idx="156">
                  <c:v>4.3088975001954604E-10</c:v>
                </c:pt>
                <c:pt idx="157">
                  <c:v>1.6027870511415892E-9</c:v>
                </c:pt>
                <c:pt idx="158">
                  <c:v>4.042789816097879E-10</c:v>
                </c:pt>
                <c:pt idx="159">
                  <c:v>2.4492141847904363E-9</c:v>
                </c:pt>
                <c:pt idx="160">
                  <c:v>2.8453052376587606E-10</c:v>
                </c:pt>
                <c:pt idx="161">
                  <c:v>5.8543690501468014E-10</c:v>
                </c:pt>
                <c:pt idx="162">
                  <c:v>1.5505890054147559E-9</c:v>
                </c:pt>
                <c:pt idx="163">
                  <c:v>4.3846358410540034E-9</c:v>
                </c:pt>
                <c:pt idx="164">
                  <c:v>3.0704732780487735E-10</c:v>
                </c:pt>
                <c:pt idx="165">
                  <c:v>2.0961097578147988E-9</c:v>
                </c:pt>
                <c:pt idx="166">
                  <c:v>4.3303908131418041E-9</c:v>
                </c:pt>
                <c:pt idx="167">
                  <c:v>6.6833968352194977E-9</c:v>
                </c:pt>
                <c:pt idx="168">
                  <c:v>6.1122888055024251E-9</c:v>
                </c:pt>
                <c:pt idx="169">
                  <c:v>1.3878539216781578E-9</c:v>
                </c:pt>
                <c:pt idx="170">
                  <c:v>1.2169309092000956E-9</c:v>
                </c:pt>
                <c:pt idx="171">
                  <c:v>3.9179239027905522E-9</c:v>
                </c:pt>
                <c:pt idx="172">
                  <c:v>2.0285593456975562E-9</c:v>
                </c:pt>
                <c:pt idx="173">
                  <c:v>3.9895682792783615E-9</c:v>
                </c:pt>
                <c:pt idx="174">
                  <c:v>2.9138791408682863E-9</c:v>
                </c:pt>
                <c:pt idx="175">
                  <c:v>1.0948284218430128E-8</c:v>
                </c:pt>
                <c:pt idx="176">
                  <c:v>2.2785982196399945E-8</c:v>
                </c:pt>
                <c:pt idx="177">
                  <c:v>4.8718176011707196E-10</c:v>
                </c:pt>
                <c:pt idx="178">
                  <c:v>1.0910415048000857E-9</c:v>
                </c:pt>
                <c:pt idx="179">
                  <c:v>1.0234910926830073E-9</c:v>
                </c:pt>
                <c:pt idx="180">
                  <c:v>2.4870833552195067E-9</c:v>
                </c:pt>
                <c:pt idx="181">
                  <c:v>1.4216291277366972E-9</c:v>
                </c:pt>
                <c:pt idx="182">
                  <c:v>8.5256808020494497E-10</c:v>
                </c:pt>
                <c:pt idx="183">
                  <c:v>9.3956482308300055E-10</c:v>
                </c:pt>
                <c:pt idx="184">
                  <c:v>4.1041992816588587E-9</c:v>
                </c:pt>
                <c:pt idx="185">
                  <c:v>4.4931258968780382E-10</c:v>
                </c:pt>
                <c:pt idx="186">
                  <c:v>4.1451389253661791E-10</c:v>
                </c:pt>
                <c:pt idx="187">
                  <c:v>7.1337329160005606E-10</c:v>
                </c:pt>
                <c:pt idx="188">
                  <c:v>1.3817129751220597E-10</c:v>
                </c:pt>
                <c:pt idx="189">
                  <c:v>9.5287020728787985E-10</c:v>
                </c:pt>
                <c:pt idx="190">
                  <c:v>5.475677345853646E-10</c:v>
                </c:pt>
                <c:pt idx="191">
                  <c:v>5.4040329693662794E-10</c:v>
                </c:pt>
                <c:pt idx="192">
                  <c:v>2.7603554769660706E-9</c:v>
                </c:pt>
                <c:pt idx="193">
                  <c:v>2.9578892578536517E-10</c:v>
                </c:pt>
                <c:pt idx="194">
                  <c:v>2.41646246982458E-9</c:v>
                </c:pt>
                <c:pt idx="195">
                  <c:v>8.7140031631024198E-9</c:v>
                </c:pt>
                <c:pt idx="196">
                  <c:v>2.5177880879999941E-9</c:v>
                </c:pt>
                <c:pt idx="197">
                  <c:v>2.2312105820489559E-10</c:v>
                </c:pt>
                <c:pt idx="198">
                  <c:v>2.2926200476099364E-10</c:v>
                </c:pt>
                <c:pt idx="199">
                  <c:v>1.5976695956780454E-9</c:v>
                </c:pt>
                <c:pt idx="200">
                  <c:v>6.3251749527809855E-10</c:v>
                </c:pt>
                <c:pt idx="201">
                  <c:v>7.5943039077079141E-10</c:v>
                </c:pt>
                <c:pt idx="202">
                  <c:v>2.2404220018831029E-9</c:v>
                </c:pt>
                <c:pt idx="203">
                  <c:v>1.2476356419805858E-9</c:v>
                </c:pt>
                <c:pt idx="204">
                  <c:v>4.3498371439024292E-10</c:v>
                </c:pt>
                <c:pt idx="205">
                  <c:v>3.2649365856587928E-10</c:v>
                </c:pt>
                <c:pt idx="206">
                  <c:v>1.5096493617074357E-9</c:v>
                </c:pt>
                <c:pt idx="207">
                  <c:v>2.2107407601952955E-10</c:v>
                </c:pt>
                <c:pt idx="208">
                  <c:v>3.5085274657173487E-9</c:v>
                </c:pt>
                <c:pt idx="209">
                  <c:v>7.9115861464390073E-10</c:v>
                </c:pt>
                <c:pt idx="210">
                  <c:v>3.4389300714149046E-10</c:v>
                </c:pt>
                <c:pt idx="211">
                  <c:v>1.7030891782245241E-9</c:v>
                </c:pt>
                <c:pt idx="212">
                  <c:v>1.5925521402146305E-9</c:v>
                </c:pt>
                <c:pt idx="213">
                  <c:v>1.3377028581366904E-9</c:v>
                </c:pt>
                <c:pt idx="214">
                  <c:v>7.665948284195105E-10</c:v>
                </c:pt>
                <c:pt idx="215">
                  <c:v>9.47752751824388E-10</c:v>
                </c:pt>
                <c:pt idx="216">
                  <c:v>3.5822188243905255E-10</c:v>
                </c:pt>
                <c:pt idx="217">
                  <c:v>8.1981636523908871E-10</c:v>
                </c:pt>
                <c:pt idx="218">
                  <c:v>4.298662589268283E-10</c:v>
                </c:pt>
                <c:pt idx="219">
                  <c:v>1.0634072452975586E-9</c:v>
                </c:pt>
                <c:pt idx="220">
                  <c:v>1.6560085879609717E-9</c:v>
                </c:pt>
                <c:pt idx="221">
                  <c:v>1.4768976467415795E-9</c:v>
                </c:pt>
                <c:pt idx="222">
                  <c:v>4.6231092656491442E-9</c:v>
                </c:pt>
                <c:pt idx="223">
                  <c:v>2.7634259502441194E-10</c:v>
                </c:pt>
                <c:pt idx="224">
                  <c:v>9.4979973400975389E-10</c:v>
                </c:pt>
                <c:pt idx="225">
                  <c:v>1.3888774127708409E-9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3.1883620308011229E-9</c:v>
                </c:pt>
                <c:pt idx="256">
                  <c:v>3.6413722542663582E-9</c:v>
                </c:pt>
                <c:pt idx="257">
                  <c:v>1.19304219156875E-9</c:v>
                </c:pt>
                <c:pt idx="258">
                  <c:v>3.703617933826467E-9</c:v>
                </c:pt>
                <c:pt idx="259">
                  <c:v>1.4178182566468055E-9</c:v>
                </c:pt>
                <c:pt idx="260">
                  <c:v>4.2707452364852342E-9</c:v>
                </c:pt>
                <c:pt idx="261">
                  <c:v>1.0685508324485325E-9</c:v>
                </c:pt>
                <c:pt idx="262">
                  <c:v>1.1065898588463765E-9</c:v>
                </c:pt>
                <c:pt idx="263">
                  <c:v>1.5723950275543963E-8</c:v>
                </c:pt>
                <c:pt idx="264">
                  <c:v>1.4143601633380253E-9</c:v>
                </c:pt>
                <c:pt idx="265">
                  <c:v>7.0060970438211216E-9</c:v>
                </c:pt>
                <c:pt idx="266">
                  <c:v>1.4396042444929581E-8</c:v>
                </c:pt>
                <c:pt idx="267">
                  <c:v>3.0811611382253796E-8</c:v>
                </c:pt>
                <c:pt idx="268">
                  <c:v>2.1059788251168403E-9</c:v>
                </c:pt>
                <c:pt idx="269">
                  <c:v>1.2103326581132246E-9</c:v>
                </c:pt>
                <c:pt idx="270">
                  <c:v>6.3870983415289297E-9</c:v>
                </c:pt>
                <c:pt idx="271">
                  <c:v>1.1536890897134323E-7</c:v>
                </c:pt>
                <c:pt idx="272">
                  <c:v>6.4666344876335132E-10</c:v>
                </c:pt>
                <c:pt idx="273">
                  <c:v>8.4377476737036221E-9</c:v>
                </c:pt>
                <c:pt idx="274">
                  <c:v>3.7796959866221548E-9</c:v>
                </c:pt>
                <c:pt idx="275">
                  <c:v>5.0867507306345462E-10</c:v>
                </c:pt>
                <c:pt idx="276">
                  <c:v>8.4847411583421299E-10</c:v>
                </c:pt>
                <c:pt idx="277">
                  <c:v>4.1451389253661791E-10</c:v>
                </c:pt>
                <c:pt idx="278">
                  <c:v>9.5194906530446508E-9</c:v>
                </c:pt>
                <c:pt idx="279">
                  <c:v>6.6322222805858861E-10</c:v>
                </c:pt>
                <c:pt idx="280">
                  <c:v>2.5290464900195064E-8</c:v>
                </c:pt>
                <c:pt idx="281">
                  <c:v>1.2384242221464388E-10</c:v>
                </c:pt>
                <c:pt idx="282">
                  <c:v>1.6713609543513507E-9</c:v>
                </c:pt>
                <c:pt idx="283">
                  <c:v>1.3315619115805924E-9</c:v>
                </c:pt>
                <c:pt idx="284">
                  <c:v>1.6478206592196416E-10</c:v>
                </c:pt>
                <c:pt idx="285">
                  <c:v>4.0018501723905587E-10</c:v>
                </c:pt>
                <c:pt idx="286">
                  <c:v>2.5269995078341402E-9</c:v>
                </c:pt>
                <c:pt idx="287">
                  <c:v>8.0037003447811174E-10</c:v>
                </c:pt>
                <c:pt idx="288">
                  <c:v>1.2916457589658506E-9</c:v>
                </c:pt>
                <c:pt idx="289">
                  <c:v>2.968124168780721E-10</c:v>
                </c:pt>
                <c:pt idx="290">
                  <c:v>8.3926269600006598E-10</c:v>
                </c:pt>
                <c:pt idx="291">
                  <c:v>1.8729886996099034E-10</c:v>
                </c:pt>
                <c:pt idx="292">
                  <c:v>4.9946365322930761E-10</c:v>
                </c:pt>
                <c:pt idx="293">
                  <c:v>4.0018501723905587E-10</c:v>
                </c:pt>
                <c:pt idx="294">
                  <c:v>3.1943157002636655E-9</c:v>
                </c:pt>
                <c:pt idx="295">
                  <c:v>2.1595662055611454E-10</c:v>
                </c:pt>
                <c:pt idx="296">
                  <c:v>3.0500034561953617E-10</c:v>
                </c:pt>
                <c:pt idx="297">
                  <c:v>2.4492141847904363E-9</c:v>
                </c:pt>
                <c:pt idx="298">
                  <c:v>2.1964118848977335E-9</c:v>
                </c:pt>
                <c:pt idx="299">
                  <c:v>1.4226526188292649E-9</c:v>
                </c:pt>
                <c:pt idx="300">
                  <c:v>1.0582897898342295E-9</c:v>
                </c:pt>
                <c:pt idx="301">
                  <c:v>1.4747509286155732E-7</c:v>
                </c:pt>
                <c:pt idx="302">
                  <c:v>9.0979212048903872E-9</c:v>
                </c:pt>
                <c:pt idx="303">
                  <c:v>4.1594242478509507E-9</c:v>
                </c:pt>
                <c:pt idx="304">
                  <c:v>4.977787691266889E-7</c:v>
                </c:pt>
                <c:pt idx="305">
                  <c:v>9.9959148684846675E-8</c:v>
                </c:pt>
                <c:pt idx="306">
                  <c:v>7.9986046657232806E-9</c:v>
                </c:pt>
                <c:pt idx="307">
                  <c:v>5.0766247017388518E-10</c:v>
                </c:pt>
                <c:pt idx="308">
                  <c:v>2.6357835451428121E-9</c:v>
                </c:pt>
                <c:pt idx="309">
                  <c:v>1.3605354200660123E-9</c:v>
                </c:pt>
                <c:pt idx="310">
                  <c:v>3.6348632864450181E-10</c:v>
                </c:pt>
                <c:pt idx="311">
                  <c:v>9.0648210674248943E-9</c:v>
                </c:pt>
                <c:pt idx="312">
                  <c:v>3.6023728883538896E-9</c:v>
                </c:pt>
                <c:pt idx="313">
                  <c:v>1.8005772492127363E-8</c:v>
                </c:pt>
                <c:pt idx="314">
                  <c:v>1.5863436867993563E-8</c:v>
                </c:pt>
                <c:pt idx="315">
                  <c:v>1.9098262127941565E-8</c:v>
                </c:pt>
                <c:pt idx="316">
                  <c:v>7.6149370526082782E-10</c:v>
                </c:pt>
                <c:pt idx="317">
                  <c:v>6.4371601218048649E-10</c:v>
                </c:pt>
                <c:pt idx="318">
                  <c:v>8.3114499616868489E-9</c:v>
                </c:pt>
                <c:pt idx="319">
                  <c:v>1.0336007892740301E-9</c:v>
                </c:pt>
                <c:pt idx="320">
                  <c:v>3.0236376723556601E-9</c:v>
                </c:pt>
                <c:pt idx="321">
                  <c:v>3.443982197659637E-9</c:v>
                </c:pt>
                <c:pt idx="322">
                  <c:v>6.3662904409685896E-8</c:v>
                </c:pt>
                <c:pt idx="323">
                  <c:v>1.0573593928781682E-8</c:v>
                </c:pt>
                <c:pt idx="324">
                  <c:v>4.0436331074290304E-8</c:v>
                </c:pt>
                <c:pt idx="325">
                  <c:v>8.7074266884224792E-9</c:v>
                </c:pt>
                <c:pt idx="326">
                  <c:v>4.8329467160553866E-10</c:v>
                </c:pt>
                <c:pt idx="327">
                  <c:v>6.0655511936375802E-9</c:v>
                </c:pt>
                <c:pt idx="328">
                  <c:v>3.5536372912171965E-10</c:v>
                </c:pt>
                <c:pt idx="329">
                  <c:v>1.1655930315192404E-9</c:v>
                </c:pt>
                <c:pt idx="330">
                  <c:v>3.1272008162711325E-10</c:v>
                </c:pt>
                <c:pt idx="331">
                  <c:v>2.1423356241337956E-9</c:v>
                </c:pt>
                <c:pt idx="332">
                  <c:v>4.8908719566200004E-9</c:v>
                </c:pt>
                <c:pt idx="333">
                  <c:v>3.1131463236920351E-8</c:v>
                </c:pt>
                <c:pt idx="334">
                  <c:v>1.6228365883550627E-8</c:v>
                </c:pt>
                <c:pt idx="335">
                  <c:v>3.6602654643088656E-9</c:v>
                </c:pt>
                <c:pt idx="336">
                  <c:v>4.656274732332942E-9</c:v>
                </c:pt>
                <c:pt idx="337">
                  <c:v>3.7782500332483562E-9</c:v>
                </c:pt>
                <c:pt idx="338">
                  <c:v>8.2023969857608114E-8</c:v>
                </c:pt>
                <c:pt idx="339">
                  <c:v>4.4526827552330637E-8</c:v>
                </c:pt>
                <c:pt idx="340">
                  <c:v>3.7745184282775521E-7</c:v>
                </c:pt>
                <c:pt idx="341">
                  <c:v>8.0738486821611127E-8</c:v>
                </c:pt>
                <c:pt idx="342">
                  <c:v>7.6689969810669258E-10</c:v>
                </c:pt>
                <c:pt idx="343">
                  <c:v>8.3812945181999742E-8</c:v>
                </c:pt>
                <c:pt idx="344">
                  <c:v>1.8383642137084991E-10</c:v>
                </c:pt>
                <c:pt idx="345">
                  <c:v>5.9609645586294249E-10</c:v>
                </c:pt>
                <c:pt idx="346">
                  <c:v>1.2059120476490829E-9</c:v>
                </c:pt>
                <c:pt idx="347">
                  <c:v>2.4852214724872733E-9</c:v>
                </c:pt>
                <c:pt idx="348">
                  <c:v>1.1290848864791753E-9</c:v>
                </c:pt>
                <c:pt idx="349">
                  <c:v>4.8840123886580069E-10</c:v>
                </c:pt>
                <c:pt idx="350">
                  <c:v>4.1843364565749772E-10</c:v>
                </c:pt>
                <c:pt idx="351">
                  <c:v>1.6133703845680561E-9</c:v>
                </c:pt>
                <c:pt idx="352">
                  <c:v>2.9688210137799944E-9</c:v>
                </c:pt>
                <c:pt idx="353">
                  <c:v>3.4640818206074332E-9</c:v>
                </c:pt>
                <c:pt idx="354">
                  <c:v>1.5591797976714249E-9</c:v>
                </c:pt>
                <c:pt idx="355">
                  <c:v>8.4235494568434223E-10</c:v>
                </c:pt>
                <c:pt idx="356">
                  <c:v>5.8512114712438435E-10</c:v>
                </c:pt>
                <c:pt idx="357">
                  <c:v>1.3376157525116732E-10</c:v>
                </c:pt>
                <c:pt idx="358">
                  <c:v>1.7011728544765219E-9</c:v>
                </c:pt>
                <c:pt idx="359">
                  <c:v>5.9129475828982336E-10</c:v>
                </c:pt>
                <c:pt idx="360">
                  <c:v>6.7360957382900981E-10</c:v>
                </c:pt>
                <c:pt idx="361">
                  <c:v>1.3465331908618598E-9</c:v>
                </c:pt>
                <c:pt idx="362">
                  <c:v>6.8019475907214474E-9</c:v>
                </c:pt>
                <c:pt idx="363">
                  <c:v>4.0334259614201404E-10</c:v>
                </c:pt>
                <c:pt idx="364">
                  <c:v>1.8932407574012903E-10</c:v>
                </c:pt>
                <c:pt idx="365">
                  <c:v>3.0902353667002944E-9</c:v>
                </c:pt>
                <c:pt idx="366">
                  <c:v>3.9785494177273492E-10</c:v>
                </c:pt>
                <c:pt idx="367">
                  <c:v>1.8726620535164938E-10</c:v>
                </c:pt>
                <c:pt idx="368">
                  <c:v>1.0220756262782328E-9</c:v>
                </c:pt>
                <c:pt idx="369">
                  <c:v>1.1592669855101167E-10</c:v>
                </c:pt>
                <c:pt idx="370">
                  <c:v>3.944251577919355E-10</c:v>
                </c:pt>
                <c:pt idx="371">
                  <c:v>1.4432530991204038E-9</c:v>
                </c:pt>
                <c:pt idx="372">
                  <c:v>1.3280123573655429E-9</c:v>
                </c:pt>
                <c:pt idx="373">
                  <c:v>1.7903472379773073E-10</c:v>
                </c:pt>
                <c:pt idx="374">
                  <c:v>1.0488279413284685E-9</c:v>
                </c:pt>
                <c:pt idx="375">
                  <c:v>7.3746757850618774E-9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2.4890040342489554E-7</c:v>
                </c:pt>
                <c:pt idx="389">
                  <c:v>7.2593827799320692E-9</c:v>
                </c:pt>
                <c:pt idx="390">
                  <c:v>2.6889506409467602E-9</c:v>
                </c:pt>
                <c:pt idx="391">
                  <c:v>1.2135555662348644E-8</c:v>
                </c:pt>
                <c:pt idx="392">
                  <c:v>5.8012346189521943E-10</c:v>
                </c:pt>
                <c:pt idx="393">
                  <c:v>2.0029938447868724E-9</c:v>
                </c:pt>
                <c:pt idx="394">
                  <c:v>1.2112037143623161E-9</c:v>
                </c:pt>
                <c:pt idx="395">
                  <c:v>1.0340308732970193E-8</c:v>
                </c:pt>
                <c:pt idx="396">
                  <c:v>3.8695802809659499E-8</c:v>
                </c:pt>
                <c:pt idx="397">
                  <c:v>1.9630341393597806E-9</c:v>
                </c:pt>
                <c:pt idx="398">
                  <c:v>6.1822400664065575E-9</c:v>
                </c:pt>
                <c:pt idx="399">
                  <c:v>1.1033832830294068E-9</c:v>
                </c:pt>
                <c:pt idx="400">
                  <c:v>3.9718504507616767E-8</c:v>
                </c:pt>
                <c:pt idx="401">
                  <c:v>5.5498532295658228E-9</c:v>
                </c:pt>
                <c:pt idx="402">
                  <c:v>3.5011833727171928E-9</c:v>
                </c:pt>
                <c:pt idx="403">
                  <c:v>3.9323262734591307E-8</c:v>
                </c:pt>
                <c:pt idx="404">
                  <c:v>6.9075087199082746E-8</c:v>
                </c:pt>
                <c:pt idx="405">
                  <c:v>1.4506690542611105E-7</c:v>
                </c:pt>
                <c:pt idx="406">
                  <c:v>8.9588135219104075E-9</c:v>
                </c:pt>
                <c:pt idx="407">
                  <c:v>1.0849386669548855E-8</c:v>
                </c:pt>
                <c:pt idx="408">
                  <c:v>7.921303867718578E-9</c:v>
                </c:pt>
                <c:pt idx="409">
                  <c:v>2.8941578829789252E-8</c:v>
                </c:pt>
                <c:pt idx="410">
                  <c:v>0</c:v>
                </c:pt>
                <c:pt idx="411">
                  <c:v>3.5232047635145478E-8</c:v>
                </c:pt>
                <c:pt idx="412">
                  <c:v>5.4186231615385686E-8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5.5046595649019997E-9</c:v>
                </c:pt>
                <c:pt idx="419">
                  <c:v>6.8444099496342119E-8</c:v>
                </c:pt>
                <c:pt idx="420">
                  <c:v>5.9628754382758714E-9</c:v>
                </c:pt>
                <c:pt idx="421">
                  <c:v>2.2576994025838413E-9</c:v>
                </c:pt>
                <c:pt idx="422">
                  <c:v>5.0009255584115184E-9</c:v>
                </c:pt>
                <c:pt idx="423">
                  <c:v>1.851070746742128E-8</c:v>
                </c:pt>
                <c:pt idx="424">
                  <c:v>2.9344023149174389E-9</c:v>
                </c:pt>
                <c:pt idx="425">
                  <c:v>3.6808996980298381E-9</c:v>
                </c:pt>
                <c:pt idx="426">
                  <c:v>1.8510707467421281E-10</c:v>
                </c:pt>
                <c:pt idx="427">
                  <c:v>6.3361241298320698E-9</c:v>
                </c:pt>
                <c:pt idx="428">
                  <c:v>1.3027289697973697E-8</c:v>
                </c:pt>
                <c:pt idx="429">
                  <c:v>2.5830023272572116E-8</c:v>
                </c:pt>
                <c:pt idx="430">
                  <c:v>4.3202777412078159E-8</c:v>
                </c:pt>
                <c:pt idx="431">
                  <c:v>1.4565802597315107E-9</c:v>
                </c:pt>
                <c:pt idx="432">
                  <c:v>1.7236199740156204E-9</c:v>
                </c:pt>
                <c:pt idx="433">
                  <c:v>5.6715593863295694E-9</c:v>
                </c:pt>
                <c:pt idx="434">
                  <c:v>4.8036803149062109E-9</c:v>
                </c:pt>
                <c:pt idx="435">
                  <c:v>1.3018186071350374E-9</c:v>
                </c:pt>
                <c:pt idx="436">
                  <c:v>2.0634887012863063E-9</c:v>
                </c:pt>
                <c:pt idx="437">
                  <c:v>6.008393571392481E-9</c:v>
                </c:pt>
                <c:pt idx="438">
                  <c:v>4.1269774025726133E-10</c:v>
                </c:pt>
                <c:pt idx="439">
                  <c:v>1.7418272272622646E-9</c:v>
                </c:pt>
                <c:pt idx="440">
                  <c:v>6.0093039340548131E-8</c:v>
                </c:pt>
                <c:pt idx="441">
                  <c:v>1.4201657532382226E-9</c:v>
                </c:pt>
                <c:pt idx="442">
                  <c:v>1.2292930483692391E-8</c:v>
                </c:pt>
                <c:pt idx="443">
                  <c:v>1.5203056460947641E-9</c:v>
                </c:pt>
                <c:pt idx="444">
                  <c:v>4.5518133116609704E-10</c:v>
                </c:pt>
                <c:pt idx="445">
                  <c:v>9.4647371460470449E-9</c:v>
                </c:pt>
                <c:pt idx="446">
                  <c:v>7.1918650324243318E-9</c:v>
                </c:pt>
                <c:pt idx="447">
                  <c:v>1.7800624590802166E-8</c:v>
                </c:pt>
                <c:pt idx="448">
                  <c:v>6.2450878635988506E-9</c:v>
                </c:pt>
                <c:pt idx="449">
                  <c:v>1.990659688299731E-9</c:v>
                </c:pt>
                <c:pt idx="450">
                  <c:v>3.0041967856962404E-10</c:v>
                </c:pt>
                <c:pt idx="451">
                  <c:v>7.9292587889134099E-9</c:v>
                </c:pt>
                <c:pt idx="452">
                  <c:v>1.0954697370064069E-9</c:v>
                </c:pt>
                <c:pt idx="453">
                  <c:v>2.8251587954375751E-9</c:v>
                </c:pt>
                <c:pt idx="454">
                  <c:v>6.5876876788565322E-8</c:v>
                </c:pt>
                <c:pt idx="455">
                  <c:v>5.5862887502911203E-8</c:v>
                </c:pt>
                <c:pt idx="456">
                  <c:v>1.287768676713044E-7</c:v>
                </c:pt>
                <c:pt idx="457">
                  <c:v>2.5490154545301433E-9</c:v>
                </c:pt>
                <c:pt idx="458">
                  <c:v>3.3562036817980217E-9</c:v>
                </c:pt>
                <c:pt idx="459">
                  <c:v>3.2287529090715146E-9</c:v>
                </c:pt>
                <c:pt idx="460">
                  <c:v>2.2485957759605194E-9</c:v>
                </c:pt>
                <c:pt idx="461">
                  <c:v>1.7982697123268605E-8</c:v>
                </c:pt>
                <c:pt idx="462">
                  <c:v>4.1178737759492914E-9</c:v>
                </c:pt>
                <c:pt idx="463">
                  <c:v>5.9173573051592616E-10</c:v>
                </c:pt>
                <c:pt idx="464">
                  <c:v>5.5926612889274451E-9</c:v>
                </c:pt>
                <c:pt idx="465">
                  <c:v>1.0463101532404685E-8</c:v>
                </c:pt>
                <c:pt idx="466">
                  <c:v>1.0229441782406087E-8</c:v>
                </c:pt>
                <c:pt idx="467">
                  <c:v>1.1531260389541125E-10</c:v>
                </c:pt>
                <c:pt idx="468">
                  <c:v>2.1939740162205875E-9</c:v>
                </c:pt>
                <c:pt idx="469">
                  <c:v>8.6484452921558432E-10</c:v>
                </c:pt>
                <c:pt idx="470">
                  <c:v>9.5193589057869748E-9</c:v>
                </c:pt>
                <c:pt idx="471">
                  <c:v>6.7366837012582357E-10</c:v>
                </c:pt>
                <c:pt idx="472">
                  <c:v>1.7691381071322306E-9</c:v>
                </c:pt>
                <c:pt idx="473">
                  <c:v>1.3172947723946847E-8</c:v>
                </c:pt>
                <c:pt idx="474">
                  <c:v>2.0179705681696967E-9</c:v>
                </c:pt>
                <c:pt idx="475">
                  <c:v>1.232024136356236E-9</c:v>
                </c:pt>
                <c:pt idx="476">
                  <c:v>1.9238997597287035E-9</c:v>
                </c:pt>
                <c:pt idx="477">
                  <c:v>1.9936942305075051E-9</c:v>
                </c:pt>
                <c:pt idx="478">
                  <c:v>4.7338858441274091E-10</c:v>
                </c:pt>
                <c:pt idx="479">
                  <c:v>1.1834714610318523E-10</c:v>
                </c:pt>
                <c:pt idx="480">
                  <c:v>1.2559970197976505E-8</c:v>
                </c:pt>
                <c:pt idx="481">
                  <c:v>8.9215540908555015E-10</c:v>
                </c:pt>
                <c:pt idx="482">
                  <c:v>3.905455821404797E-9</c:v>
                </c:pt>
                <c:pt idx="483">
                  <c:v>2.8919187240086034E-9</c:v>
                </c:pt>
                <c:pt idx="484">
                  <c:v>1.7448617694700386E-9</c:v>
                </c:pt>
                <c:pt idx="485">
                  <c:v>2.1970085584283616E-9</c:v>
                </c:pt>
                <c:pt idx="486">
                  <c:v>1.9421070129753469E-9</c:v>
                </c:pt>
                <c:pt idx="487">
                  <c:v>2.4458410194658277E-9</c:v>
                </c:pt>
                <c:pt idx="488">
                  <c:v>2.6703971428411022E-9</c:v>
                </c:pt>
                <c:pt idx="489">
                  <c:v>7.4498011200851207E-9</c:v>
                </c:pt>
                <c:pt idx="490">
                  <c:v>7.2829012986575534E-10</c:v>
                </c:pt>
                <c:pt idx="491">
                  <c:v>1.4808565973935824E-9</c:v>
                </c:pt>
                <c:pt idx="492">
                  <c:v>9.4950825681247835E-9</c:v>
                </c:pt>
                <c:pt idx="493">
                  <c:v>3.1528893538771656E-9</c:v>
                </c:pt>
                <c:pt idx="494">
                  <c:v>4.7035404220496691E-10</c:v>
                </c:pt>
                <c:pt idx="495">
                  <c:v>6.251156948014398E-10</c:v>
                </c:pt>
                <c:pt idx="496">
                  <c:v>3.211152564266426E-8</c:v>
                </c:pt>
                <c:pt idx="497">
                  <c:v>4.7247822175040874E-9</c:v>
                </c:pt>
                <c:pt idx="498">
                  <c:v>1.9117615908976072E-10</c:v>
                </c:pt>
                <c:pt idx="499">
                  <c:v>1.0077714672017389E-8</c:v>
                </c:pt>
                <c:pt idx="500">
                  <c:v>7.9565696687833765E-9</c:v>
                </c:pt>
                <c:pt idx="501">
                  <c:v>3.0891639675139118E-9</c:v>
                </c:pt>
                <c:pt idx="502">
                  <c:v>3.5868288895888448E-9</c:v>
                </c:pt>
                <c:pt idx="503">
                  <c:v>3.4138599837457277E-9</c:v>
                </c:pt>
                <c:pt idx="504">
                  <c:v>5.5714194934730276E-9</c:v>
                </c:pt>
                <c:pt idx="505">
                  <c:v>2.2297816142723208E-8</c:v>
                </c:pt>
                <c:pt idx="506">
                  <c:v>1.0256752662276053E-9</c:v>
                </c:pt>
                <c:pt idx="507">
                  <c:v>1.1130700818114959E-8</c:v>
                </c:pt>
                <c:pt idx="508">
                  <c:v>2.2637684869993891E-9</c:v>
                </c:pt>
                <c:pt idx="509">
                  <c:v>7.3678684804752235E-9</c:v>
                </c:pt>
                <c:pt idx="510">
                  <c:v>1.4869256818092504E-10</c:v>
                </c:pt>
                <c:pt idx="511">
                  <c:v>1.8146562402488401E-9</c:v>
                </c:pt>
                <c:pt idx="512">
                  <c:v>2.9859895324495967E-8</c:v>
                </c:pt>
                <c:pt idx="513">
                  <c:v>7.5620791817727581E-9</c:v>
                </c:pt>
                <c:pt idx="514">
                  <c:v>3.1671343900107528E-8</c:v>
                </c:pt>
                <c:pt idx="515">
                  <c:v>9.0737058411656337E-9</c:v>
                </c:pt>
                <c:pt idx="516">
                  <c:v>1.5653926063680733E-8</c:v>
                </c:pt>
                <c:pt idx="517">
                  <c:v>2.7054658674293247E-8</c:v>
                </c:pt>
                <c:pt idx="518">
                  <c:v>2.0094980217986797E-8</c:v>
                </c:pt>
                <c:pt idx="519">
                  <c:v>4.1497119706735768E-10</c:v>
                </c:pt>
                <c:pt idx="520">
                  <c:v>3.4580933088946476E-10</c:v>
                </c:pt>
                <c:pt idx="521">
                  <c:v>2.313464423650706E-9</c:v>
                </c:pt>
                <c:pt idx="522">
                  <c:v>2.8598431664558733E-9</c:v>
                </c:pt>
                <c:pt idx="523">
                  <c:v>5.3980836551849806E-9</c:v>
                </c:pt>
                <c:pt idx="524">
                  <c:v>3.7693217066954704E-10</c:v>
                </c:pt>
                <c:pt idx="525">
                  <c:v>5.173307590106392E-9</c:v>
                </c:pt>
                <c:pt idx="526">
                  <c:v>4.6545935937725721E-9</c:v>
                </c:pt>
                <c:pt idx="527">
                  <c:v>6.1657803697596548E-9</c:v>
                </c:pt>
                <c:pt idx="528">
                  <c:v>1.4835220295158036E-9</c:v>
                </c:pt>
                <c:pt idx="529">
                  <c:v>8.0608155030340746E-9</c:v>
                </c:pt>
                <c:pt idx="530">
                  <c:v>2.8390946066025058E-9</c:v>
                </c:pt>
                <c:pt idx="531">
                  <c:v>1.9676550927610545E-9</c:v>
                </c:pt>
                <c:pt idx="532">
                  <c:v>5.8372615054141645E-9</c:v>
                </c:pt>
                <c:pt idx="533">
                  <c:v>7.4003196810345452E-10</c:v>
                </c:pt>
                <c:pt idx="534">
                  <c:v>1.7082980945939559E-9</c:v>
                </c:pt>
                <c:pt idx="535">
                  <c:v>6.5012154207224621E-10</c:v>
                </c:pt>
                <c:pt idx="536">
                  <c:v>2.2512187440904153E-9</c:v>
                </c:pt>
                <c:pt idx="537">
                  <c:v>6.5012154207219369E-10</c:v>
                </c:pt>
                <c:pt idx="538">
                  <c:v>5.5329492942318824E-10</c:v>
                </c:pt>
                <c:pt idx="539">
                  <c:v>3.6448303475749581E-9</c:v>
                </c:pt>
                <c:pt idx="540">
                  <c:v>1.0305118060506048E-8</c:v>
                </c:pt>
                <c:pt idx="541">
                  <c:v>1.4731477495891197E-9</c:v>
                </c:pt>
                <c:pt idx="542">
                  <c:v>8.0262345699444757E-9</c:v>
                </c:pt>
                <c:pt idx="543">
                  <c:v>4.1275801734966516E-8</c:v>
                </c:pt>
                <c:pt idx="544">
                  <c:v>3.0604125783720106E-9</c:v>
                </c:pt>
                <c:pt idx="545">
                  <c:v>1.3797792302490759E-9</c:v>
                </c:pt>
                <c:pt idx="546">
                  <c:v>1.881202760038688E-9</c:v>
                </c:pt>
                <c:pt idx="547">
                  <c:v>1.6253038551806158E-9</c:v>
                </c:pt>
                <c:pt idx="548">
                  <c:v>1.3749378996165118E-8</c:v>
                </c:pt>
                <c:pt idx="549">
                  <c:v>5.6366920934982753E-10</c:v>
                </c:pt>
                <c:pt idx="550">
                  <c:v>2.4275815028440422E-9</c:v>
                </c:pt>
                <c:pt idx="551">
                  <c:v>6.1484899032146833E-9</c:v>
                </c:pt>
                <c:pt idx="552">
                  <c:v>2.3860843831374997E-10</c:v>
                </c:pt>
                <c:pt idx="553">
                  <c:v>3.7520312401506921E-9</c:v>
                </c:pt>
                <c:pt idx="554">
                  <c:v>5.9686690511521616E-9</c:v>
                </c:pt>
                <c:pt idx="555">
                  <c:v>7.1859178958830767E-9</c:v>
                </c:pt>
                <c:pt idx="556">
                  <c:v>1.7497952143008332E-9</c:v>
                </c:pt>
                <c:pt idx="557">
                  <c:v>4.5785155409768834E-9</c:v>
                </c:pt>
                <c:pt idx="558">
                  <c:v>1.0547184592129528E-9</c:v>
                </c:pt>
                <c:pt idx="559">
                  <c:v>1.3624887637044911E-9</c:v>
                </c:pt>
                <c:pt idx="560">
                  <c:v>1.0809999683604667E-8</c:v>
                </c:pt>
                <c:pt idx="561">
                  <c:v>2.6834804077022468E-9</c:v>
                </c:pt>
                <c:pt idx="562">
                  <c:v>1.7152142812118837E-9</c:v>
                </c:pt>
                <c:pt idx="563">
                  <c:v>3.1053677913873935E-9</c:v>
                </c:pt>
                <c:pt idx="564">
                  <c:v>1.2103326581132246E-9</c:v>
                </c:pt>
                <c:pt idx="565">
                  <c:v>4.388320408987308E-9</c:v>
                </c:pt>
                <c:pt idx="566">
                  <c:v>6.2384003292459437E-9</c:v>
                </c:pt>
                <c:pt idx="567">
                  <c:v>3.4961323352927712E-9</c:v>
                </c:pt>
                <c:pt idx="568">
                  <c:v>1.0488397005877466E-8</c:v>
                </c:pt>
                <c:pt idx="569">
                  <c:v>1.0927574856107969E-9</c:v>
                </c:pt>
                <c:pt idx="570">
                  <c:v>4.9623638982642204E-9</c:v>
                </c:pt>
                <c:pt idx="571">
                  <c:v>4.3727589890972819E-8</c:v>
                </c:pt>
                <c:pt idx="572">
                  <c:v>1.044689988617073E-8</c:v>
                </c:pt>
                <c:pt idx="573">
                  <c:v>6.0170823574766858E-10</c:v>
                </c:pt>
                <c:pt idx="574">
                  <c:v>1.1757517250242751E-10</c:v>
                </c:pt>
                <c:pt idx="575">
                  <c:v>4.2499966766315213E-9</c:v>
                </c:pt>
                <c:pt idx="576">
                  <c:v>9.2607738812198668E-9</c:v>
                </c:pt>
                <c:pt idx="577">
                  <c:v>2.0264426790122635E-9</c:v>
                </c:pt>
                <c:pt idx="578">
                  <c:v>1.1792098183331702E-9</c:v>
                </c:pt>
                <c:pt idx="579">
                  <c:v>1.5838067354738766E-9</c:v>
                </c:pt>
                <c:pt idx="580">
                  <c:v>1.6287619484893788E-9</c:v>
                </c:pt>
                <c:pt idx="581">
                  <c:v>3.9629749319932665E-9</c:v>
                </c:pt>
                <c:pt idx="582">
                  <c:v>1.5768905488560869E-9</c:v>
                </c:pt>
                <c:pt idx="583">
                  <c:v>4.4263594353855059E-9</c:v>
                </c:pt>
                <c:pt idx="584">
                  <c:v>1.8085828005519003E-9</c:v>
                </c:pt>
                <c:pt idx="585">
                  <c:v>4.2188738368518113E-10</c:v>
                </c:pt>
                <c:pt idx="586">
                  <c:v>1.1518908811929003E-8</c:v>
                </c:pt>
                <c:pt idx="587">
                  <c:v>6.6741200861672089E-10</c:v>
                </c:pt>
                <c:pt idx="588">
                  <c:v>1.7300840824399922E-8</c:v>
                </c:pt>
                <c:pt idx="589">
                  <c:v>9.509756599461049E-10</c:v>
                </c:pt>
                <c:pt idx="590">
                  <c:v>1.2172488447310143E-9</c:v>
                </c:pt>
                <c:pt idx="591">
                  <c:v>7.8498718111908505E-10</c:v>
                </c:pt>
                <c:pt idx="592">
                  <c:v>3.2713562702146007E-9</c:v>
                </c:pt>
                <c:pt idx="593">
                  <c:v>2.1001000664918892E-8</c:v>
                </c:pt>
                <c:pt idx="594">
                  <c:v>1.6564266949605361E-9</c:v>
                </c:pt>
                <c:pt idx="595">
                  <c:v>2.8218041400582606E-9</c:v>
                </c:pt>
                <c:pt idx="596">
                  <c:v>9.9247277965276369E-9</c:v>
                </c:pt>
                <c:pt idx="597">
                  <c:v>6.0516632905656333E-9</c:v>
                </c:pt>
                <c:pt idx="598">
                  <c:v>6.3628916883661514E-10</c:v>
                </c:pt>
                <c:pt idx="599">
                  <c:v>1.1356378426410941E-8</c:v>
                </c:pt>
                <c:pt idx="600">
                  <c:v>1.8535380135675312E-9</c:v>
                </c:pt>
                <c:pt idx="601">
                  <c:v>2.7803070203512968E-9</c:v>
                </c:pt>
                <c:pt idx="602">
                  <c:v>2.3515034500483606E-9</c:v>
                </c:pt>
                <c:pt idx="603">
                  <c:v>5.9133395582103249E-10</c:v>
                </c:pt>
                <c:pt idx="604">
                  <c:v>1.6910076280496193E-9</c:v>
                </c:pt>
                <c:pt idx="605">
                  <c:v>6.7017848326383685E-9</c:v>
                </c:pt>
                <c:pt idx="606">
                  <c:v>2.0468454295347419E-8</c:v>
                </c:pt>
                <c:pt idx="607">
                  <c:v>7.0960074698518163E-9</c:v>
                </c:pt>
                <c:pt idx="608">
                  <c:v>3.8177350130196911E-9</c:v>
                </c:pt>
                <c:pt idx="609">
                  <c:v>1.334824017233334E-9</c:v>
                </c:pt>
                <c:pt idx="610">
                  <c:v>2.0126103057766847E-9</c:v>
                </c:pt>
                <c:pt idx="611">
                  <c:v>3.0742449516075902E-9</c:v>
                </c:pt>
                <c:pt idx="612">
                  <c:v>2.2892577704882568E-9</c:v>
                </c:pt>
                <c:pt idx="613">
                  <c:v>2.0575655187923153E-9</c:v>
                </c:pt>
                <c:pt idx="614">
                  <c:v>5.5986530671004343E-9</c:v>
                </c:pt>
                <c:pt idx="615">
                  <c:v>3.0707868582984469E-9</c:v>
                </c:pt>
                <c:pt idx="616">
                  <c:v>1.0754670190662353E-9</c:v>
                </c:pt>
                <c:pt idx="617">
                  <c:v>3.6344560676482742E-9</c:v>
                </c:pt>
                <c:pt idx="618">
                  <c:v>4.851704912379583E-9</c:v>
                </c:pt>
                <c:pt idx="619">
                  <c:v>9.7172421979947447E-10</c:v>
                </c:pt>
                <c:pt idx="620">
                  <c:v>1.7255885611385686E-9</c:v>
                </c:pt>
                <c:pt idx="621">
                  <c:v>7.2066664557364463E-9</c:v>
                </c:pt>
                <c:pt idx="622">
                  <c:v>2.9670440590316073E-9</c:v>
                </c:pt>
                <c:pt idx="623">
                  <c:v>1.2238192220179146E-8</c:v>
                </c:pt>
                <c:pt idx="624">
                  <c:v>3.0258316452830615E-9</c:v>
                </c:pt>
                <c:pt idx="625">
                  <c:v>5.2148047098135505E-9</c:v>
                </c:pt>
                <c:pt idx="626">
                  <c:v>5.7364280340197548E-8</c:v>
                </c:pt>
                <c:pt idx="627">
                  <c:v>2.657853932853964E-9</c:v>
                </c:pt>
                <c:pt idx="628">
                  <c:v>7.1723642606477864E-9</c:v>
                </c:pt>
                <c:pt idx="629">
                  <c:v>6.7223766023663568E-9</c:v>
                </c:pt>
                <c:pt idx="630">
                  <c:v>7.2802881299102758E-9</c:v>
                </c:pt>
                <c:pt idx="631">
                  <c:v>2.6680975543432838E-8</c:v>
                </c:pt>
                <c:pt idx="632">
                  <c:v>5.046081114364444E-8</c:v>
                </c:pt>
                <c:pt idx="633">
                  <c:v>2.5115164830065328E-9</c:v>
                </c:pt>
                <c:pt idx="634">
                  <c:v>1.435936226628032E-9</c:v>
                </c:pt>
                <c:pt idx="635">
                  <c:v>2.7804115471014119E-9</c:v>
                </c:pt>
                <c:pt idx="636">
                  <c:v>3.0712572286729557E-9</c:v>
                </c:pt>
                <c:pt idx="637">
                  <c:v>3.8596502397263023E-9</c:v>
                </c:pt>
                <c:pt idx="638">
                  <c:v>1.6444670926606381E-9</c:v>
                </c:pt>
                <c:pt idx="639">
                  <c:v>1.0049724368273129E-8</c:v>
                </c:pt>
                <c:pt idx="640">
                  <c:v>8.103436285302142E-9</c:v>
                </c:pt>
                <c:pt idx="641">
                  <c:v>8.107094721547671E-9</c:v>
                </c:pt>
                <c:pt idx="642">
                  <c:v>2.7562658678763612E-8</c:v>
                </c:pt>
                <c:pt idx="643">
                  <c:v>5.414485644355381E-10</c:v>
                </c:pt>
                <c:pt idx="644">
                  <c:v>4.6443848145332138E-9</c:v>
                </c:pt>
                <c:pt idx="645">
                  <c:v>3.4846605244922302E-9</c:v>
                </c:pt>
                <c:pt idx="646">
                  <c:v>1.1688703806564486E-9</c:v>
                </c:pt>
                <c:pt idx="647">
                  <c:v>1.2676481593034727E-9</c:v>
                </c:pt>
                <c:pt idx="648">
                  <c:v>2.4767613386677679E-9</c:v>
                </c:pt>
                <c:pt idx="649">
                  <c:v>1.6836123604948286E-8</c:v>
                </c:pt>
                <c:pt idx="650">
                  <c:v>9.4936420588528481E-10</c:v>
                </c:pt>
                <c:pt idx="651">
                  <c:v>4.9791317310592391E-9</c:v>
                </c:pt>
                <c:pt idx="652">
                  <c:v>8.0686811409627204E-9</c:v>
                </c:pt>
                <c:pt idx="653">
                  <c:v>1.1235057712037416E-8</c:v>
                </c:pt>
                <c:pt idx="654">
                  <c:v>8.3961111849963487E-10</c:v>
                </c:pt>
                <c:pt idx="655">
                  <c:v>1.1213107094560299E-9</c:v>
                </c:pt>
                <c:pt idx="656">
                  <c:v>2.2863397320539831E-8</c:v>
                </c:pt>
                <c:pt idx="657">
                  <c:v>6.5083580819650161E-9</c:v>
                </c:pt>
                <c:pt idx="658">
                  <c:v>1.0847263469940818E-9</c:v>
                </c:pt>
                <c:pt idx="659">
                  <c:v>4.5620699989940265E-9</c:v>
                </c:pt>
                <c:pt idx="660">
                  <c:v>2.4877366474065263E-9</c:v>
                </c:pt>
                <c:pt idx="661">
                  <c:v>1.7011728544765219E-10</c:v>
                </c:pt>
                <c:pt idx="662">
                  <c:v>2.5645638085762264E-9</c:v>
                </c:pt>
                <c:pt idx="663">
                  <c:v>3.2907634034443682E-9</c:v>
                </c:pt>
                <c:pt idx="664">
                  <c:v>5.615699637895161E-10</c:v>
                </c:pt>
                <c:pt idx="665">
                  <c:v>1.9700679185710387E-9</c:v>
                </c:pt>
                <c:pt idx="666">
                  <c:v>6.9565165221228086E-9</c:v>
                </c:pt>
                <c:pt idx="667">
                  <c:v>3.2925926215671955E-11</c:v>
                </c:pt>
                <c:pt idx="668">
                  <c:v>1.1963086525028444E-9</c:v>
                </c:pt>
                <c:pt idx="669">
                  <c:v>8.5241564536135393E-10</c:v>
                </c:pt>
                <c:pt idx="670">
                  <c:v>1.926166683616809E-9</c:v>
                </c:pt>
                <c:pt idx="671">
                  <c:v>3.6200226656008225E-9</c:v>
                </c:pt>
                <c:pt idx="672">
                  <c:v>6.599818988119667E-9</c:v>
                </c:pt>
                <c:pt idx="673">
                  <c:v>1.141432108809961E-9</c:v>
                </c:pt>
                <c:pt idx="674">
                  <c:v>8.5973251785372609E-10</c:v>
                </c:pt>
                <c:pt idx="675">
                  <c:v>3.5249033232002774E-9</c:v>
                </c:pt>
                <c:pt idx="676">
                  <c:v>1.4030103004122439E-9</c:v>
                </c:pt>
                <c:pt idx="677">
                  <c:v>4.371831314192351E-10</c:v>
                </c:pt>
                <c:pt idx="678">
                  <c:v>4.9151090967509832E-9</c:v>
                </c:pt>
                <c:pt idx="679">
                  <c:v>6.6016482062422264E-9</c:v>
                </c:pt>
                <c:pt idx="680">
                  <c:v>2.1420144221419432E-9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9.1506636607729052E-10</c:v>
                </c:pt>
                <c:pt idx="734">
                  <c:v>1.6979063935424274E-10</c:v>
                </c:pt>
                <c:pt idx="735">
                  <c:v>2.9750926187734565E-10</c:v>
                </c:pt>
                <c:pt idx="736">
                  <c:v>1.7174398299283135E-9</c:v>
                </c:pt>
                <c:pt idx="737">
                  <c:v>4.0945087808877113E-10</c:v>
                </c:pt>
                <c:pt idx="738">
                  <c:v>3.0952983811478908E-10</c:v>
                </c:pt>
                <c:pt idx="739">
                  <c:v>4.8082304949874038E-10</c:v>
                </c:pt>
                <c:pt idx="740">
                  <c:v>3.9142001373256837E-10</c:v>
                </c:pt>
                <c:pt idx="741">
                  <c:v>2.316214783757214E-9</c:v>
                </c:pt>
                <c:pt idx="742">
                  <c:v>1.67386524106749E-9</c:v>
                </c:pt>
                <c:pt idx="743">
                  <c:v>6.5136497486777223E-10</c:v>
                </c:pt>
                <c:pt idx="744">
                  <c:v>5.2289506632988026E-10</c:v>
                </c:pt>
                <c:pt idx="745">
                  <c:v>4.8608205160263294E-10</c:v>
                </c:pt>
                <c:pt idx="746">
                  <c:v>1.8857278972528727E-10</c:v>
                </c:pt>
                <c:pt idx="747">
                  <c:v>2.5243210098683873E-9</c:v>
                </c:pt>
                <c:pt idx="748">
                  <c:v>1.996918227449295E-9</c:v>
                </c:pt>
                <c:pt idx="749">
                  <c:v>3.4934799690142865E-10</c:v>
                </c:pt>
                <c:pt idx="750">
                  <c:v>2.1126162737350909E-9</c:v>
                </c:pt>
                <c:pt idx="751">
                  <c:v>1.9075151916832843E-9</c:v>
                </c:pt>
                <c:pt idx="752">
                  <c:v>2.3590380866031952E-10</c:v>
                </c:pt>
                <c:pt idx="753">
                  <c:v>4.9359491175105068E-10</c:v>
                </c:pt>
                <c:pt idx="754">
                  <c:v>4.913410537065254E-10</c:v>
                </c:pt>
                <c:pt idx="755">
                  <c:v>6.6038040704592639E-10</c:v>
                </c:pt>
                <c:pt idx="756">
                  <c:v>7.4752958476757302E-10</c:v>
                </c:pt>
                <c:pt idx="757">
                  <c:v>1.3147505259731183E-10</c:v>
                </c:pt>
                <c:pt idx="758">
                  <c:v>1.5476491905739454E-10</c:v>
                </c:pt>
                <c:pt idx="759">
                  <c:v>7.0696013996611683E-10</c:v>
                </c:pt>
                <c:pt idx="760">
                  <c:v>2.3552816565289865E-9</c:v>
                </c:pt>
                <c:pt idx="761">
                  <c:v>1.7512477005960521E-9</c:v>
                </c:pt>
                <c:pt idx="762">
                  <c:v>1.1419547425595084E-10</c:v>
                </c:pt>
                <c:pt idx="763">
                  <c:v>3.0952983811481416E-10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2.3497613375501761E-9</c:v>
                </c:pt>
                <c:pt idx="793">
                  <c:v>9.759662637325522E-9</c:v>
                </c:pt>
                <c:pt idx="794">
                  <c:v>1.273553920672316E-8</c:v>
                </c:pt>
                <c:pt idx="795">
                  <c:v>2.4041152474937018E-9</c:v>
                </c:pt>
                <c:pt idx="796">
                  <c:v>3.1295308917372014E-9</c:v>
                </c:pt>
                <c:pt idx="797">
                  <c:v>5.3444527219279585E-9</c:v>
                </c:pt>
                <c:pt idx="798">
                  <c:v>7.3011934798884823E-9</c:v>
                </c:pt>
                <c:pt idx="799">
                  <c:v>1.7369210029392542E-8</c:v>
                </c:pt>
                <c:pt idx="800">
                  <c:v>4.052711146774708E-8</c:v>
                </c:pt>
                <c:pt idx="801">
                  <c:v>2.123042817036721E-7</c:v>
                </c:pt>
                <c:pt idx="802">
                  <c:v>1.4311802595079899E-8</c:v>
                </c:pt>
                <c:pt idx="803">
                  <c:v>3.2342666951282665E-8</c:v>
                </c:pt>
                <c:pt idx="804">
                  <c:v>1.2585020686880077E-8</c:v>
                </c:pt>
                <c:pt idx="805">
                  <c:v>1.4717366384655909E-8</c:v>
                </c:pt>
                <c:pt idx="806">
                  <c:v>1.2635160862217407E-8</c:v>
                </c:pt>
                <c:pt idx="807">
                  <c:v>2.0035164785361659E-8</c:v>
                </c:pt>
                <c:pt idx="808">
                  <c:v>3.765576164824071E-9</c:v>
                </c:pt>
                <c:pt idx="809">
                  <c:v>2.7866341551806376E-8</c:v>
                </c:pt>
                <c:pt idx="810">
                  <c:v>1.1321880243664739E-8</c:v>
                </c:pt>
                <c:pt idx="811">
                  <c:v>2.8453814550803259E-8</c:v>
                </c:pt>
                <c:pt idx="812">
                  <c:v>5.9986921824177342E-9</c:v>
                </c:pt>
                <c:pt idx="813">
                  <c:v>3.8563021172685437E-8</c:v>
                </c:pt>
                <c:pt idx="814">
                  <c:v>7.4503074215299065E-8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1.975555572940477E-9</c:v>
                </c:pt>
                <c:pt idx="834">
                  <c:v>7.6429611097821885E-8</c:v>
                </c:pt>
                <c:pt idx="835">
                  <c:v>6.8286541753186061E-8</c:v>
                </c:pt>
                <c:pt idx="836">
                  <c:v>1.2517949355699999E-8</c:v>
                </c:pt>
                <c:pt idx="837">
                  <c:v>7.8278340880894569E-9</c:v>
                </c:pt>
                <c:pt idx="838">
                  <c:v>1.4120344431529497E-8</c:v>
                </c:pt>
                <c:pt idx="839">
                  <c:v>4.315125552376468E-9</c:v>
                </c:pt>
                <c:pt idx="840">
                  <c:v>9.9107037909180615E-9</c:v>
                </c:pt>
                <c:pt idx="841">
                  <c:v>3.2770442675211715E-8</c:v>
                </c:pt>
                <c:pt idx="842">
                  <c:v>1.0043626974529488E-8</c:v>
                </c:pt>
                <c:pt idx="843">
                  <c:v>1.2518559095074362E-8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2.3041441217854223E-8</c:v>
                </c:pt>
                <c:pt idx="889">
                  <c:v>3.4058490971868915E-7</c:v>
                </c:pt>
                <c:pt idx="890">
                  <c:v>1.9620542010795521E-9</c:v>
                </c:pt>
                <c:pt idx="891">
                  <c:v>6.6063519099878562E-9</c:v>
                </c:pt>
                <c:pt idx="892">
                  <c:v>1.5484070095107805E-8</c:v>
                </c:pt>
                <c:pt idx="893">
                  <c:v>9.9713902797922934E-8</c:v>
                </c:pt>
                <c:pt idx="894">
                  <c:v>5.3225325914199928E-9</c:v>
                </c:pt>
                <c:pt idx="895">
                  <c:v>2.3914984332537301E-8</c:v>
                </c:pt>
                <c:pt idx="896">
                  <c:v>2.0992499155927753E-9</c:v>
                </c:pt>
                <c:pt idx="897">
                  <c:v>7.5041060331144458E-10</c:v>
                </c:pt>
                <c:pt idx="898">
                  <c:v>1.1082013129071069E-10</c:v>
                </c:pt>
                <c:pt idx="899">
                  <c:v>1.6553361325368065E-8</c:v>
                </c:pt>
                <c:pt idx="900">
                  <c:v>7.7099148483686387E-9</c:v>
                </c:pt>
                <c:pt idx="901">
                  <c:v>6.6637728089842452E-8</c:v>
                </c:pt>
                <c:pt idx="902">
                  <c:v>5.2560405126451354E-9</c:v>
                </c:pt>
                <c:pt idx="903">
                  <c:v>3.8248776742625517E-9</c:v>
                </c:pt>
                <c:pt idx="904">
                  <c:v>2.5330315723593061E-9</c:v>
                </c:pt>
                <c:pt idx="905">
                  <c:v>1.9751313685470094E-8</c:v>
                </c:pt>
                <c:pt idx="906">
                  <c:v>6.4003375254588767E-8</c:v>
                </c:pt>
                <c:pt idx="907">
                  <c:v>2.8981047477255915E-8</c:v>
                </c:pt>
                <c:pt idx="908">
                  <c:v>3.5969048327502147E-9</c:v>
                </c:pt>
                <c:pt idx="909">
                  <c:v>5.1262226445621466E-9</c:v>
                </c:pt>
                <c:pt idx="910">
                  <c:v>5.2275439074565178E-9</c:v>
                </c:pt>
                <c:pt idx="911">
                  <c:v>5.5061773804160417E-9</c:v>
                </c:pt>
                <c:pt idx="912">
                  <c:v>1.1391992867739434E-7</c:v>
                </c:pt>
                <c:pt idx="913">
                  <c:v>9.7205086589288377E-10</c:v>
                </c:pt>
                <c:pt idx="914">
                  <c:v>4.2554930415636345E-8</c:v>
                </c:pt>
                <c:pt idx="915">
                  <c:v>2.1657419943672067E-9</c:v>
                </c:pt>
                <c:pt idx="916">
                  <c:v>1.5926436011209138E-9</c:v>
                </c:pt>
                <c:pt idx="917">
                  <c:v>4.0243539105858477E-9</c:v>
                </c:pt>
                <c:pt idx="918">
                  <c:v>3.8628731478479423E-10</c:v>
                </c:pt>
                <c:pt idx="919">
                  <c:v>1.0026372221291224E-7</c:v>
                </c:pt>
                <c:pt idx="920">
                  <c:v>6.0159499843533527E-10</c:v>
                </c:pt>
                <c:pt idx="921">
                  <c:v>2.8179976242497283E-10</c:v>
                </c:pt>
                <c:pt idx="922">
                  <c:v>2.384215967483197E-9</c:v>
                </c:pt>
                <c:pt idx="923">
                  <c:v>1.7034637324116334E-9</c:v>
                </c:pt>
                <c:pt idx="924">
                  <c:v>5.9399590371825733E-9</c:v>
                </c:pt>
                <c:pt idx="925">
                  <c:v>1.5821948458849316E-8</c:v>
                </c:pt>
                <c:pt idx="926">
                  <c:v>1.5198189434155839E-9</c:v>
                </c:pt>
                <c:pt idx="927">
                  <c:v>1.7066300218770825E-9</c:v>
                </c:pt>
                <c:pt idx="928">
                  <c:v>3.6269845826719813E-8</c:v>
                </c:pt>
                <c:pt idx="929">
                  <c:v>3.1124625445364975E-9</c:v>
                </c:pt>
                <c:pt idx="930">
                  <c:v>5.6993210378084391E-10</c:v>
                </c:pt>
                <c:pt idx="931">
                  <c:v>3.4227589121505126E-9</c:v>
                </c:pt>
                <c:pt idx="932">
                  <c:v>6.2217587996075461E-9</c:v>
                </c:pt>
                <c:pt idx="933">
                  <c:v>2.4003640437569877E-8</c:v>
                </c:pt>
                <c:pt idx="934">
                  <c:v>1.909272547665827E-9</c:v>
                </c:pt>
                <c:pt idx="935">
                  <c:v>3.6371167089614185E-8</c:v>
                </c:pt>
                <c:pt idx="936">
                  <c:v>1.6369716536372016E-9</c:v>
                </c:pt>
                <c:pt idx="937">
                  <c:v>3.4037611753578179E-9</c:v>
                </c:pt>
                <c:pt idx="938">
                  <c:v>7.8397327164520535E-9</c:v>
                </c:pt>
                <c:pt idx="939">
                  <c:v>6.2692531415892832E-9</c:v>
                </c:pt>
                <c:pt idx="940">
                  <c:v>7.9157236636228321E-10</c:v>
                </c:pt>
                <c:pt idx="941">
                  <c:v>5.4966785120196949E-9</c:v>
                </c:pt>
                <c:pt idx="942">
                  <c:v>5.920961300389879E-10</c:v>
                </c:pt>
                <c:pt idx="943">
                  <c:v>1.3330078649540849E-9</c:v>
                </c:pt>
                <c:pt idx="944">
                  <c:v>4.3124862519417191E-9</c:v>
                </c:pt>
                <c:pt idx="945">
                  <c:v>1.9915960737675046E-9</c:v>
                </c:pt>
                <c:pt idx="946">
                  <c:v>7.4882745857871995E-9</c:v>
                </c:pt>
                <c:pt idx="947">
                  <c:v>6.3325789308982653E-10</c:v>
                </c:pt>
                <c:pt idx="948">
                  <c:v>1.720878324471604E-8</c:v>
                </c:pt>
                <c:pt idx="949">
                  <c:v>2.5653277249066799E-8</c:v>
                </c:pt>
                <c:pt idx="950">
                  <c:v>2.7546718349407453E-10</c:v>
                </c:pt>
                <c:pt idx="951">
                  <c:v>1.3977584845225199E-7</c:v>
                </c:pt>
                <c:pt idx="952">
                  <c:v>4.3694794623198034E-10</c:v>
                </c:pt>
                <c:pt idx="953">
                  <c:v>9.9168186057866831E-9</c:v>
                </c:pt>
                <c:pt idx="954">
                  <c:v>1.2940625045290608E-8</c:v>
                </c:pt>
                <c:pt idx="955">
                  <c:v>7.8207349796593583E-10</c:v>
                </c:pt>
                <c:pt idx="956">
                  <c:v>5.8892984057353877E-10</c:v>
                </c:pt>
                <c:pt idx="957">
                  <c:v>1.2316866020597127E-9</c:v>
                </c:pt>
                <c:pt idx="958">
                  <c:v>4.9204138293079529E-9</c:v>
                </c:pt>
                <c:pt idx="959">
                  <c:v>1.2063562863361197E-9</c:v>
                </c:pt>
                <c:pt idx="960">
                  <c:v>1.2285203125942638E-9</c:v>
                </c:pt>
                <c:pt idx="961">
                  <c:v>6.4956428383688965E-8</c:v>
                </c:pt>
                <c:pt idx="962">
                  <c:v>2.096083626127326E-9</c:v>
                </c:pt>
                <c:pt idx="963">
                  <c:v>1.5419829696737276E-9</c:v>
                </c:pt>
                <c:pt idx="964">
                  <c:v>2.0295915473528941E-9</c:v>
                </c:pt>
                <c:pt idx="965">
                  <c:v>6.1426015629713188E-10</c:v>
                </c:pt>
                <c:pt idx="966">
                  <c:v>1.1082013129071966E-10</c:v>
                </c:pt>
                <c:pt idx="967">
                  <c:v>4.3682129465336236E-8</c:v>
                </c:pt>
                <c:pt idx="968">
                  <c:v>2.282894704588825E-9</c:v>
                </c:pt>
                <c:pt idx="969">
                  <c:v>1.7987690453216525E-8</c:v>
                </c:pt>
                <c:pt idx="970">
                  <c:v>5.6898221694120922E-9</c:v>
                </c:pt>
                <c:pt idx="971">
                  <c:v>5.2465416442492138E-9</c:v>
                </c:pt>
                <c:pt idx="972">
                  <c:v>2.0865847577309784E-9</c:v>
                </c:pt>
                <c:pt idx="973">
                  <c:v>5.2338764863874173E-9</c:v>
                </c:pt>
                <c:pt idx="974">
                  <c:v>5.4460178805725081E-10</c:v>
                </c:pt>
                <c:pt idx="975">
                  <c:v>9.4672055016929077E-10</c:v>
                </c:pt>
                <c:pt idx="976">
                  <c:v>9.6571828696198573E-10</c:v>
                </c:pt>
                <c:pt idx="977">
                  <c:v>6.9911671397116854E-9</c:v>
                </c:pt>
                <c:pt idx="978">
                  <c:v>5.594833485448618E-9</c:v>
                </c:pt>
                <c:pt idx="979">
                  <c:v>7.029162613297076E-10</c:v>
                </c:pt>
                <c:pt idx="980">
                  <c:v>2.8135648189980992E-8</c:v>
                </c:pt>
                <c:pt idx="981">
                  <c:v>1.7446254954624724E-9</c:v>
                </c:pt>
                <c:pt idx="982">
                  <c:v>1.4406617067793556E-9</c:v>
                </c:pt>
                <c:pt idx="983">
                  <c:v>2.146744257574512E-9</c:v>
                </c:pt>
                <c:pt idx="984">
                  <c:v>2.9397414541962476E-7</c:v>
                </c:pt>
                <c:pt idx="985">
                  <c:v>6.6428752985122812E-9</c:v>
                </c:pt>
                <c:pt idx="986">
                  <c:v>1.0565907946202903E-8</c:v>
                </c:pt>
                <c:pt idx="987">
                  <c:v>2.379466533285023E-8</c:v>
                </c:pt>
                <c:pt idx="988">
                  <c:v>1.0103629684248183E-8</c:v>
                </c:pt>
                <c:pt idx="989">
                  <c:v>2.0232589684219959E-9</c:v>
                </c:pt>
                <c:pt idx="990">
                  <c:v>7.8239012691241745E-9</c:v>
                </c:pt>
                <c:pt idx="991">
                  <c:v>2.647017993115475E-9</c:v>
                </c:pt>
                <c:pt idx="992">
                  <c:v>1.1924562755827979E-7</c:v>
                </c:pt>
                <c:pt idx="993">
                  <c:v>3.6032374116811126E-8</c:v>
                </c:pt>
                <c:pt idx="994">
                  <c:v>2.6675988746408943E-8</c:v>
                </c:pt>
                <c:pt idx="995">
                  <c:v>4.3156525414071672E-9</c:v>
                </c:pt>
                <c:pt idx="996">
                  <c:v>2.0859514998378889E-8</c:v>
                </c:pt>
                <c:pt idx="997">
                  <c:v>3.1156288340019468E-9</c:v>
                </c:pt>
                <c:pt idx="998">
                  <c:v>4.2111649890473466E-10</c:v>
                </c:pt>
                <c:pt idx="999">
                  <c:v>1.2000237074052214E-9</c:v>
                </c:pt>
                <c:pt idx="1000">
                  <c:v>1.1841922600779758E-7</c:v>
                </c:pt>
                <c:pt idx="1001">
                  <c:v>7.4724431384599535E-10</c:v>
                </c:pt>
                <c:pt idx="1002">
                  <c:v>1.6068602408207804E-7</c:v>
                </c:pt>
                <c:pt idx="1003">
                  <c:v>1.1715271022161793E-9</c:v>
                </c:pt>
                <c:pt idx="1004">
                  <c:v>9.2772281337659581E-10</c:v>
                </c:pt>
                <c:pt idx="1005">
                  <c:v>1.3235089965577375E-9</c:v>
                </c:pt>
                <c:pt idx="1006">
                  <c:v>1.9630994685784623E-9</c:v>
                </c:pt>
                <c:pt idx="1007">
                  <c:v>1.3463062807089713E-8</c:v>
                </c:pt>
                <c:pt idx="1008">
                  <c:v>1.2918461019032463E-9</c:v>
                </c:pt>
                <c:pt idx="1009">
                  <c:v>2.3873822569486463E-9</c:v>
                </c:pt>
                <c:pt idx="1010">
                  <c:v>9.334221344144044E-9</c:v>
                </c:pt>
                <c:pt idx="1011">
                  <c:v>2.1530768365054102E-10</c:v>
                </c:pt>
                <c:pt idx="1012">
                  <c:v>1.4691583119683977E-9</c:v>
                </c:pt>
                <c:pt idx="1013">
                  <c:v>5.066063144718612E-10</c:v>
                </c:pt>
                <c:pt idx="1014">
                  <c:v>1.2633494967142039E-9</c:v>
                </c:pt>
                <c:pt idx="1015">
                  <c:v>2.311391309777867E-10</c:v>
                </c:pt>
                <c:pt idx="1016">
                  <c:v>2.2987261519160704E-9</c:v>
                </c:pt>
                <c:pt idx="1017">
                  <c:v>3.7868822006771631E-9</c:v>
                </c:pt>
                <c:pt idx="1018">
                  <c:v>1.0417092341327647E-9</c:v>
                </c:pt>
                <c:pt idx="1019">
                  <c:v>3.0459704657620657E-9</c:v>
                </c:pt>
                <c:pt idx="1020">
                  <c:v>4.7810970928281897E-10</c:v>
                </c:pt>
                <c:pt idx="1021">
                  <c:v>6.2692531415892828E-10</c:v>
                </c:pt>
                <c:pt idx="1022">
                  <c:v>1.8047849953060058E-9</c:v>
                </c:pt>
                <c:pt idx="1023">
                  <c:v>1.1335316286307894E-9</c:v>
                </c:pt>
                <c:pt idx="1024">
                  <c:v>4.4581355673523793E-9</c:v>
                </c:pt>
                <c:pt idx="1025">
                  <c:v>8.2893458205458297E-9</c:v>
                </c:pt>
                <c:pt idx="1026">
                  <c:v>1.9947623632329535E-9</c:v>
                </c:pt>
                <c:pt idx="1027">
                  <c:v>2.4969358724531861E-8</c:v>
                </c:pt>
                <c:pt idx="1028">
                  <c:v>2.0568216367557568E-8</c:v>
                </c:pt>
                <c:pt idx="1029">
                  <c:v>2.7800021506643387E-9</c:v>
                </c:pt>
                <c:pt idx="1030">
                  <c:v>3.4512555173395544E-10</c:v>
                </c:pt>
                <c:pt idx="1031">
                  <c:v>1.8079512847714549E-9</c:v>
                </c:pt>
                <c:pt idx="1032">
                  <c:v>1.7857872585133111E-9</c:v>
                </c:pt>
                <c:pt idx="1033">
                  <c:v>3.8945360425024335E-10</c:v>
                </c:pt>
                <c:pt idx="1034">
                  <c:v>3.5589093591648252E-9</c:v>
                </c:pt>
                <c:pt idx="1035">
                  <c:v>3.1631231759836839E-9</c:v>
                </c:pt>
                <c:pt idx="1036">
                  <c:v>1.9219377055276235E-9</c:v>
                </c:pt>
                <c:pt idx="1037">
                  <c:v>4.0813471209639324E-9</c:v>
                </c:pt>
                <c:pt idx="1038">
                  <c:v>1.1335316286307894E-9</c:v>
                </c:pt>
                <c:pt idx="1039">
                  <c:v>6.300916036243775E-10</c:v>
                </c:pt>
                <c:pt idx="1040">
                  <c:v>5.2782045389037046E-9</c:v>
                </c:pt>
                <c:pt idx="1041">
                  <c:v>1.830115311029599E-9</c:v>
                </c:pt>
                <c:pt idx="1042">
                  <c:v>1.003713760547375E-9</c:v>
                </c:pt>
                <c:pt idx="1043">
                  <c:v>1.2126888652670181E-9</c:v>
                </c:pt>
                <c:pt idx="1044">
                  <c:v>2.5646944670137978E-10</c:v>
                </c:pt>
                <c:pt idx="1045">
                  <c:v>7.9663842950700185E-9</c:v>
                </c:pt>
                <c:pt idx="1046">
                  <c:v>4.5024636198686666E-9</c:v>
                </c:pt>
                <c:pt idx="1047">
                  <c:v>8.9922620818755376E-9</c:v>
                </c:pt>
                <c:pt idx="1048">
                  <c:v>2.2673798862081245E-8</c:v>
                </c:pt>
                <c:pt idx="1049">
                  <c:v>4.0718482525675848E-9</c:v>
                </c:pt>
                <c:pt idx="1050">
                  <c:v>1.5416663407271828E-8</c:v>
                </c:pt>
                <c:pt idx="1051">
                  <c:v>4.4929647514723191E-9</c:v>
                </c:pt>
                <c:pt idx="1052">
                  <c:v>5.9526241950443692E-10</c:v>
                </c:pt>
                <c:pt idx="1053">
                  <c:v>1.4998713197832544E-8</c:v>
                </c:pt>
                <c:pt idx="1054">
                  <c:v>1.5068371566072425E-8</c:v>
                </c:pt>
                <c:pt idx="1055">
                  <c:v>2.7071774929590082E-9</c:v>
                </c:pt>
                <c:pt idx="1056">
                  <c:v>1.2301034573269882E-8</c:v>
                </c:pt>
                <c:pt idx="1057">
                  <c:v>1.4374954173139064E-9</c:v>
                </c:pt>
                <c:pt idx="1058">
                  <c:v>3.0143075711075744E-9</c:v>
                </c:pt>
                <c:pt idx="1059">
                  <c:v>3.7615518849535701E-9</c:v>
                </c:pt>
                <c:pt idx="1060">
                  <c:v>2.2708628046201183E-8</c:v>
                </c:pt>
                <c:pt idx="1061">
                  <c:v>7.5167711909762423E-9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1.448588318646092E-10</c:v>
                </c:pt>
                <c:pt idx="1226">
                  <c:v>3.4092357638833609E-9</c:v>
                </c:pt>
                <c:pt idx="1227">
                  <c:v>1.0055897979438569E-8</c:v>
                </c:pt>
                <c:pt idx="1228">
                  <c:v>8.3883370079738818E-10</c:v>
                </c:pt>
                <c:pt idx="1229">
                  <c:v>5.1879674667790277E-10</c:v>
                </c:pt>
                <c:pt idx="1230">
                  <c:v>2.3985927508744595E-9</c:v>
                </c:pt>
                <c:pt idx="1231">
                  <c:v>2.5030258622187126E-9</c:v>
                </c:pt>
                <c:pt idx="1232">
                  <c:v>1.2801478164779419E-9</c:v>
                </c:pt>
                <c:pt idx="1233">
                  <c:v>1.404793788082373E-9</c:v>
                </c:pt>
                <c:pt idx="1234">
                  <c:v>7.3709563748782548E-9</c:v>
                </c:pt>
                <c:pt idx="1235">
                  <c:v>6.9060605888941602E-10</c:v>
                </c:pt>
                <c:pt idx="1236">
                  <c:v>1.0938526210799676E-8</c:v>
                </c:pt>
                <c:pt idx="1237">
                  <c:v>2.2402586788363982E-9</c:v>
                </c:pt>
                <c:pt idx="1238">
                  <c:v>7.9167036019030621E-10</c:v>
                </c:pt>
                <c:pt idx="1239">
                  <c:v>4.7601285912719258E-9</c:v>
                </c:pt>
                <c:pt idx="1240">
                  <c:v>2.5434515827390688E-9</c:v>
                </c:pt>
                <c:pt idx="1241">
                  <c:v>4.3188144755913726E-9</c:v>
                </c:pt>
                <c:pt idx="1242">
                  <c:v>2.0549741264514332E-9</c:v>
                </c:pt>
                <c:pt idx="1243">
                  <c:v>8.0110302831172266E-9</c:v>
                </c:pt>
                <c:pt idx="1244">
                  <c:v>4.0223591917754274E-9</c:v>
                </c:pt>
                <c:pt idx="1245">
                  <c:v>8.3546489075402517E-10</c:v>
                </c:pt>
                <c:pt idx="1246">
                  <c:v>6.1918728597012033E-9</c:v>
                </c:pt>
                <c:pt idx="1247">
                  <c:v>2.7017856547771296E-9</c:v>
                </c:pt>
                <c:pt idx="1248">
                  <c:v>4.6691707201011243E-9</c:v>
                </c:pt>
                <c:pt idx="1249">
                  <c:v>1.9741226854107205E-9</c:v>
                </c:pt>
                <c:pt idx="1250">
                  <c:v>3.2509016918453E-9</c:v>
                </c:pt>
                <c:pt idx="1251">
                  <c:v>5.4776851305082458E-9</c:v>
                </c:pt>
                <c:pt idx="1252">
                  <c:v>7.7694866030080971E-8</c:v>
                </c:pt>
                <c:pt idx="1253">
                  <c:v>1.4364606024899852E-8</c:v>
                </c:pt>
                <c:pt idx="1254">
                  <c:v>6.3502069317392646E-9</c:v>
                </c:pt>
                <c:pt idx="1255">
                  <c:v>1.056121948594302E-8</c:v>
                </c:pt>
                <c:pt idx="1256">
                  <c:v>1.6540857312912354E-9</c:v>
                </c:pt>
                <c:pt idx="1257">
                  <c:v>1.391318547908921E-9</c:v>
                </c:pt>
                <c:pt idx="1258">
                  <c:v>1.0510687335292574E-9</c:v>
                </c:pt>
                <c:pt idx="1259">
                  <c:v>8.5904656105756636E-10</c:v>
                </c:pt>
                <c:pt idx="1260">
                  <c:v>1.5607696930900802E-8</c:v>
                </c:pt>
                <c:pt idx="1261">
                  <c:v>1.781763631934693E-8</c:v>
                </c:pt>
                <c:pt idx="1262">
                  <c:v>2.5468203927824317E-9</c:v>
                </c:pt>
                <c:pt idx="1263">
                  <c:v>2.1664817388867483E-8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2.2730925997357624E-8</c:v>
                </c:pt>
                <c:pt idx="1322">
                  <c:v>2.5693328415402125E-9</c:v>
                </c:pt>
                <c:pt idx="1323">
                  <c:v>7.6597436416514106E-8</c:v>
                </c:pt>
                <c:pt idx="1324">
                  <c:v>3.1707612504679088E-8</c:v>
                </c:pt>
                <c:pt idx="1325">
                  <c:v>2.9080757286089467E-8</c:v>
                </c:pt>
                <c:pt idx="1326">
                  <c:v>7.7399554007591955E-9</c:v>
                </c:pt>
                <c:pt idx="1327">
                  <c:v>3.0873538037462673E-8</c:v>
                </c:pt>
                <c:pt idx="1328">
                  <c:v>1.5521135171737134E-7</c:v>
                </c:pt>
                <c:pt idx="1329">
                  <c:v>2.8825102276980984E-9</c:v>
                </c:pt>
                <c:pt idx="1330">
                  <c:v>2.4127441484612689E-9</c:v>
                </c:pt>
                <c:pt idx="1331">
                  <c:v>5.0364036794370328E-9</c:v>
                </c:pt>
                <c:pt idx="1332">
                  <c:v>3.8969662894373992E-9</c:v>
                </c:pt>
                <c:pt idx="1333">
                  <c:v>1.5243484359108617E-9</c:v>
                </c:pt>
                <c:pt idx="1334">
                  <c:v>4.6608477776410506E-9</c:v>
                </c:pt>
                <c:pt idx="1335">
                  <c:v>5.8144746739383916E-10</c:v>
                </c:pt>
                <c:pt idx="1336">
                  <c:v>2.8877256769895362E-10</c:v>
                </c:pt>
                <c:pt idx="1337">
                  <c:v>3.3321037330262708E-9</c:v>
                </c:pt>
                <c:pt idx="1338">
                  <c:v>6.6227451885957666E-9</c:v>
                </c:pt>
                <c:pt idx="1339">
                  <c:v>2.9267489969488543E-9</c:v>
                </c:pt>
                <c:pt idx="1340">
                  <c:v>1.8243402080981194E-10</c:v>
                </c:pt>
                <c:pt idx="1341">
                  <c:v>2.8730919320047922E-10</c:v>
                </c:pt>
                <c:pt idx="1342">
                  <c:v>2.8096790370709001E-10</c:v>
                </c:pt>
                <c:pt idx="1343">
                  <c:v>1.41800988902172E-9</c:v>
                </c:pt>
                <c:pt idx="1344">
                  <c:v>5.097421169685922E-10</c:v>
                </c:pt>
                <c:pt idx="1345">
                  <c:v>1.2902085161549533E-9</c:v>
                </c:pt>
                <c:pt idx="1346">
                  <c:v>7.126633807570461E-10</c:v>
                </c:pt>
                <c:pt idx="1347">
                  <c:v>2.3014002946007829E-9</c:v>
                </c:pt>
                <c:pt idx="1348">
                  <c:v>1.005826071951423E-9</c:v>
                </c:pt>
                <c:pt idx="1349">
                  <c:v>5.5837492946789234E-9</c:v>
                </c:pt>
                <c:pt idx="1350">
                  <c:v>8.2924554913550872E-11</c:v>
                </c:pt>
                <c:pt idx="1351">
                  <c:v>5.5852126691773977E-10</c:v>
                </c:pt>
                <c:pt idx="1352">
                  <c:v>1.2731358136727516E-10</c:v>
                </c:pt>
                <c:pt idx="1353">
                  <c:v>6.7071331180077924E-10</c:v>
                </c:pt>
                <c:pt idx="1354">
                  <c:v>2.796996458084122E-9</c:v>
                </c:pt>
                <c:pt idx="1355">
                  <c:v>1.8975089330218405E-10</c:v>
                </c:pt>
                <c:pt idx="1356">
                  <c:v>1.6243456933066141E-10</c:v>
                </c:pt>
                <c:pt idx="1357">
                  <c:v>1.1536268962973401E-9</c:v>
                </c:pt>
                <c:pt idx="1358">
                  <c:v>1.1146035763380223E-9</c:v>
                </c:pt>
                <c:pt idx="1359">
                  <c:v>2.476029651418731E-9</c:v>
                </c:pt>
                <c:pt idx="1360">
                  <c:v>4.0730590207538225E-10</c:v>
                </c:pt>
                <c:pt idx="1361">
                  <c:v>3.2252773946376377E-9</c:v>
                </c:pt>
                <c:pt idx="1362">
                  <c:v>1.3272806701163054E-9</c:v>
                </c:pt>
                <c:pt idx="1363">
                  <c:v>3.8194074410182555E-9</c:v>
                </c:pt>
                <c:pt idx="1364">
                  <c:v>5.8973992288519411E-10</c:v>
                </c:pt>
                <c:pt idx="1365">
                  <c:v>1.2287467872190271E-9</c:v>
                </c:pt>
                <c:pt idx="1366">
                  <c:v>6.0339808487095554E-10</c:v>
                </c:pt>
                <c:pt idx="1367">
                  <c:v>3.0311363778400304E-9</c:v>
                </c:pt>
                <c:pt idx="1368">
                  <c:v>1.4189854720207031E-9</c:v>
                </c:pt>
                <c:pt idx="1369">
                  <c:v>4.8242579299706956E-10</c:v>
                </c:pt>
                <c:pt idx="1370">
                  <c:v>7.0729767426263979E-11</c:v>
                </c:pt>
                <c:pt idx="1371">
                  <c:v>8.3363567263093208E-10</c:v>
                </c:pt>
                <c:pt idx="1372">
                  <c:v>1.331670793611729E-10</c:v>
                </c:pt>
                <c:pt idx="1373">
                  <c:v>8.1948971914567931E-10</c:v>
                </c:pt>
                <c:pt idx="1374">
                  <c:v>3.8047736960335111E-10</c:v>
                </c:pt>
                <c:pt idx="1375">
                  <c:v>1.9204351334979401E-9</c:v>
                </c:pt>
                <c:pt idx="1376">
                  <c:v>3.8779424209572322E-10</c:v>
                </c:pt>
                <c:pt idx="1377">
                  <c:v>7.0485871676518238E-10</c:v>
                </c:pt>
                <c:pt idx="1378">
                  <c:v>5.1705898946096426E-11</c:v>
                </c:pt>
                <c:pt idx="1379">
                  <c:v>1.2204543317276725E-9</c:v>
                </c:pt>
                <c:pt idx="1380">
                  <c:v>7.8436873118229305E-10</c:v>
                </c:pt>
                <c:pt idx="1381">
                  <c:v>1.2346002852129252E-9</c:v>
                </c:pt>
                <c:pt idx="1382">
                  <c:v>3.6535583311911534E-10</c:v>
                </c:pt>
                <c:pt idx="1383">
                  <c:v>1.1365541938151387E-10</c:v>
                </c:pt>
                <c:pt idx="1384">
                  <c:v>2.9950398068776614E-10</c:v>
                </c:pt>
                <c:pt idx="1385">
                  <c:v>2.4292016674675491E-10</c:v>
                </c:pt>
                <c:pt idx="1386">
                  <c:v>3.2828367915776318E-10</c:v>
                </c:pt>
                <c:pt idx="1387">
                  <c:v>3.8535528459826587E-10</c:v>
                </c:pt>
                <c:pt idx="1388">
                  <c:v>8.4339150262076159E-10</c:v>
                </c:pt>
                <c:pt idx="1389">
                  <c:v>1.4682524134693422E-10</c:v>
                </c:pt>
                <c:pt idx="1390">
                  <c:v>3.72184914111996E-10</c:v>
                </c:pt>
                <c:pt idx="1391">
                  <c:v>2.1316488527777491E-10</c:v>
                </c:pt>
                <c:pt idx="1392">
                  <c:v>2.6291961822590544E-10</c:v>
                </c:pt>
                <c:pt idx="1393">
                  <c:v>7.2524840144392621E-9</c:v>
                </c:pt>
                <c:pt idx="1394">
                  <c:v>2.0999424053108031E-9</c:v>
                </c:pt>
                <c:pt idx="1395">
                  <c:v>3.119524197547886E-8</c:v>
                </c:pt>
                <c:pt idx="1396">
                  <c:v>1.1252862101768854E-8</c:v>
                </c:pt>
                <c:pt idx="1397">
                  <c:v>1.6481499184817984E-8</c:v>
                </c:pt>
                <c:pt idx="1398">
                  <c:v>9.219259340388891E-11</c:v>
                </c:pt>
                <c:pt idx="1399">
                  <c:v>3.4730754763793076E-10</c:v>
                </c:pt>
                <c:pt idx="1400">
                  <c:v>1.6973193016305392E-8</c:v>
                </c:pt>
                <c:pt idx="1401">
                  <c:v>1.8204378761021875E-9</c:v>
                </c:pt>
                <c:pt idx="1402">
                  <c:v>3.2160093561472996E-9</c:v>
                </c:pt>
                <c:pt idx="1403">
                  <c:v>2.2492066041551951E-9</c:v>
                </c:pt>
                <c:pt idx="1404">
                  <c:v>1.4574234421806313E-8</c:v>
                </c:pt>
                <c:pt idx="1405">
                  <c:v>9.0680439755465348E-10</c:v>
                </c:pt>
                <c:pt idx="1406">
                  <c:v>1.8306814975915083E-9</c:v>
                </c:pt>
                <c:pt idx="1407">
                  <c:v>3.5120987963386252E-11</c:v>
                </c:pt>
                <c:pt idx="1408">
                  <c:v>2.4779808174166964E-9</c:v>
                </c:pt>
                <c:pt idx="1409">
                  <c:v>4.5349975707722503E-9</c:v>
                </c:pt>
                <c:pt idx="1410">
                  <c:v>5.9120329738366857E-10</c:v>
                </c:pt>
                <c:pt idx="1411">
                  <c:v>2.3657887725336576E-9</c:v>
                </c:pt>
                <c:pt idx="1412">
                  <c:v>3.3652735549916915E-9</c:v>
                </c:pt>
                <c:pt idx="1413">
                  <c:v>5.5559451792079087E-10</c:v>
                </c:pt>
                <c:pt idx="1414">
                  <c:v>2.3945684710036546E-9</c:v>
                </c:pt>
                <c:pt idx="1415">
                  <c:v>4.1691539461536427E-9</c:v>
                </c:pt>
                <c:pt idx="1416">
                  <c:v>8.5168395811211665E-10</c:v>
                </c:pt>
                <c:pt idx="1417">
                  <c:v>1.6650762835141526E-8</c:v>
                </c:pt>
                <c:pt idx="1418">
                  <c:v>1.1822602573174898E-8</c:v>
                </c:pt>
                <c:pt idx="1419">
                  <c:v>3.6925816511504714E-10</c:v>
                </c:pt>
                <c:pt idx="1420">
                  <c:v>3.3116164900476287E-9</c:v>
                </c:pt>
                <c:pt idx="1421">
                  <c:v>1.4228878040166349E-9</c:v>
                </c:pt>
                <c:pt idx="1422">
                  <c:v>1.0828971288710762E-10</c:v>
                </c:pt>
                <c:pt idx="1423">
                  <c:v>1.1606998730399666E-8</c:v>
                </c:pt>
                <c:pt idx="1424">
                  <c:v>2.3974952200006029E-9</c:v>
                </c:pt>
                <c:pt idx="1425">
                  <c:v>6.7851797579264275E-10</c:v>
                </c:pt>
                <c:pt idx="1426">
                  <c:v>1.4614721116264104E-8</c:v>
                </c:pt>
                <c:pt idx="1427">
                  <c:v>2.5638321213271966E-9</c:v>
                </c:pt>
                <c:pt idx="1428">
                  <c:v>5.2193690445587908E-11</c:v>
                </c:pt>
                <c:pt idx="1429">
                  <c:v>2.8340686120454742E-10</c:v>
                </c:pt>
                <c:pt idx="1430">
                  <c:v>8.5509849860855701E-10</c:v>
                </c:pt>
                <c:pt idx="1431">
                  <c:v>3.1121097667556156E-10</c:v>
                </c:pt>
                <c:pt idx="1432">
                  <c:v>8.8680494607550301E-10</c:v>
                </c:pt>
                <c:pt idx="1433">
                  <c:v>1.9853114029303062E-10</c:v>
                </c:pt>
                <c:pt idx="1434">
                  <c:v>1.7804389731438866E-10</c:v>
                </c:pt>
                <c:pt idx="1435">
                  <c:v>9.5119342400837778E-11</c:v>
                </c:pt>
                <c:pt idx="1436">
                  <c:v>9.1704801904397435E-11</c:v>
                </c:pt>
                <c:pt idx="1437">
                  <c:v>3.8340411860029996E-10</c:v>
                </c:pt>
                <c:pt idx="1438">
                  <c:v>3.7267270561148745E-10</c:v>
                </c:pt>
                <c:pt idx="1439">
                  <c:v>3.2730809615878018E-10</c:v>
                </c:pt>
                <c:pt idx="1440">
                  <c:v>1.0731412988812467E-10</c:v>
                </c:pt>
                <c:pt idx="1441">
                  <c:v>1.2097229187388598E-10</c:v>
                </c:pt>
                <c:pt idx="1442">
                  <c:v>5.7071605440502664E-10</c:v>
                </c:pt>
                <c:pt idx="1443">
                  <c:v>5.3315610894418303E-10</c:v>
                </c:pt>
                <c:pt idx="1444">
                  <c:v>2.1950617477116407E-10</c:v>
                </c:pt>
                <c:pt idx="1445">
                  <c:v>2.1267709377828341E-10</c:v>
                </c:pt>
                <c:pt idx="1446">
                  <c:v>3.2345454331279759E-9</c:v>
                </c:pt>
                <c:pt idx="1447">
                  <c:v>1.8633635280574372E-10</c:v>
                </c:pt>
                <c:pt idx="1448">
                  <c:v>3.9023319959318064E-11</c:v>
                </c:pt>
                <c:pt idx="1449">
                  <c:v>1.8804362305396391E-9</c:v>
                </c:pt>
                <c:pt idx="1450">
                  <c:v>1.0633854688914171E-10</c:v>
                </c:pt>
                <c:pt idx="1451">
                  <c:v>2.712120737172605E-10</c:v>
                </c:pt>
                <c:pt idx="1452">
                  <c:v>1.6814172987471168E-9</c:v>
                </c:pt>
                <c:pt idx="1453">
                  <c:v>9.3168176402871867E-10</c:v>
                </c:pt>
                <c:pt idx="1454">
                  <c:v>8.4144033662279569E-10</c:v>
                </c:pt>
                <c:pt idx="1455">
                  <c:v>7.4973553471839825E-10</c:v>
                </c:pt>
                <c:pt idx="1456">
                  <c:v>2.1414046827675784E-10</c:v>
                </c:pt>
                <c:pt idx="1457">
                  <c:v>8.4485487711923604E-10</c:v>
                </c:pt>
                <c:pt idx="1458">
                  <c:v>4.6779204801232524E-10</c:v>
                </c:pt>
                <c:pt idx="1459">
                  <c:v>3.2535693016081438E-10</c:v>
                </c:pt>
                <c:pt idx="1460">
                  <c:v>3.7169712261250455E-10</c:v>
                </c:pt>
                <c:pt idx="1461">
                  <c:v>3.1950343216691662E-10</c:v>
                </c:pt>
                <c:pt idx="1462">
                  <c:v>6.3071440884247818E-10</c:v>
                </c:pt>
                <c:pt idx="1463">
                  <c:v>1.6243456933066141E-10</c:v>
                </c:pt>
                <c:pt idx="1464">
                  <c:v>1.0194842339371844E-9</c:v>
                </c:pt>
                <c:pt idx="1465">
                  <c:v>3.4047846664505005E-10</c:v>
                </c:pt>
                <c:pt idx="1466">
                  <c:v>7.9510014417110547E-10</c:v>
                </c:pt>
                <c:pt idx="1467">
                  <c:v>3.5608779462877727E-11</c:v>
                </c:pt>
                <c:pt idx="1468">
                  <c:v>4.9901070397977968E-10</c:v>
                </c:pt>
                <c:pt idx="1469">
                  <c:v>8.1948971914567933E-11</c:v>
                </c:pt>
                <c:pt idx="1470">
                  <c:v>3.0291852118420645E-10</c:v>
                </c:pt>
                <c:pt idx="1471">
                  <c:v>5.9998354437451526E-11</c:v>
                </c:pt>
                <c:pt idx="1472">
                  <c:v>1.0453371834102327E-9</c:v>
                </c:pt>
                <c:pt idx="1473">
                  <c:v>1.5755665433574668E-10</c:v>
                </c:pt>
                <c:pt idx="1474">
                  <c:v>1.4584965834795124E-10</c:v>
                </c:pt>
                <c:pt idx="1475">
                  <c:v>3.711117728131147E-9</c:v>
                </c:pt>
                <c:pt idx="1476">
                  <c:v>2.8516291060271673E-9</c:v>
                </c:pt>
                <c:pt idx="1477">
                  <c:v>2.2057931607004533E-9</c:v>
                </c:pt>
                <c:pt idx="1478">
                  <c:v>7.1217558925755455E-11</c:v>
                </c:pt>
                <c:pt idx="1479">
                  <c:v>1.0243621489320991E-10</c:v>
                </c:pt>
                <c:pt idx="1480">
                  <c:v>1.1691386659811691E-8</c:v>
                </c:pt>
                <c:pt idx="1481">
                  <c:v>5.6339918191265448E-10</c:v>
                </c:pt>
                <c:pt idx="1482">
                  <c:v>2.5467594188449948E-9</c:v>
                </c:pt>
                <c:pt idx="1483">
                  <c:v>4.3330518899827789E-9</c:v>
                </c:pt>
                <c:pt idx="1484">
                  <c:v>6.9754184427281027E-11</c:v>
                </c:pt>
                <c:pt idx="1485">
                  <c:v>1.5448356788895038E-9</c:v>
                </c:pt>
                <c:pt idx="1486">
                  <c:v>1.1861172943884688E-8</c:v>
                </c:pt>
                <c:pt idx="1487">
                  <c:v>2.1644876733685145E-8</c:v>
                </c:pt>
                <c:pt idx="1488">
                  <c:v>1.9549115398369983E-8</c:v>
                </c:pt>
                <c:pt idx="1489">
                  <c:v>1.6572716195222887E-8</c:v>
                </c:pt>
                <c:pt idx="1490">
                  <c:v>2.260390966393535E-8</c:v>
                </c:pt>
                <c:pt idx="1491">
                  <c:v>2.1407796999088556E-8</c:v>
                </c:pt>
                <c:pt idx="1492">
                  <c:v>1.9618364370172791E-8</c:v>
                </c:pt>
                <c:pt idx="1493">
                  <c:v>1.7954306678059924E-7</c:v>
                </c:pt>
                <c:pt idx="1494">
                  <c:v>1.9881858885523099E-9</c:v>
                </c:pt>
                <c:pt idx="1495">
                  <c:v>7.4642307112614846E-8</c:v>
                </c:pt>
                <c:pt idx="1496">
                  <c:v>9.8720615580677188E-9</c:v>
                </c:pt>
                <c:pt idx="1497">
                  <c:v>1.1451531522240505E-8</c:v>
                </c:pt>
                <c:pt idx="1498">
                  <c:v>5.4869738565840563E-9</c:v>
                </c:pt>
                <c:pt idx="1499">
                  <c:v>9.8120267281498374E-8</c:v>
                </c:pt>
                <c:pt idx="1500">
                  <c:v>8.1503426643157433E-8</c:v>
                </c:pt>
                <c:pt idx="1501">
                  <c:v>5.5170525176859554E-9</c:v>
                </c:pt>
                <c:pt idx="1502">
                  <c:v>1.4401172966236732E-8</c:v>
                </c:pt>
                <c:pt idx="1503">
                  <c:v>3.7094583659766276E-8</c:v>
                </c:pt>
                <c:pt idx="1504">
                  <c:v>1.1465277878672413E-8</c:v>
                </c:pt>
                <c:pt idx="1505">
                  <c:v>1.3105694559774771E-8</c:v>
                </c:pt>
                <c:pt idx="1506">
                  <c:v>1.2315864305910673E-8</c:v>
                </c:pt>
                <c:pt idx="1507">
                  <c:v>6.3245216605941671E-9</c:v>
                </c:pt>
                <c:pt idx="1508">
                  <c:v>1.3115493942577056E-8</c:v>
                </c:pt>
                <c:pt idx="1509">
                  <c:v>2.8202623704973679E-9</c:v>
                </c:pt>
                <c:pt idx="1510">
                  <c:v>9.07052104175489E-8</c:v>
                </c:pt>
                <c:pt idx="1511">
                  <c:v>9.7183691270170048E-8</c:v>
                </c:pt>
                <c:pt idx="1512">
                  <c:v>5.8150844133127552E-8</c:v>
                </c:pt>
                <c:pt idx="1513">
                  <c:v>1.7201014511794445E-7</c:v>
                </c:pt>
                <c:pt idx="1514">
                  <c:v>1.4007771299537476E-7</c:v>
                </c:pt>
                <c:pt idx="1515">
                  <c:v>2.054974126451433E-8</c:v>
                </c:pt>
                <c:pt idx="1516">
                  <c:v>2.7008786674577627E-8</c:v>
                </c:pt>
                <c:pt idx="1517">
                  <c:v>9.892640261952515E-9</c:v>
                </c:pt>
                <c:pt idx="1518">
                  <c:v>4.733825959010283E-8</c:v>
                </c:pt>
                <c:pt idx="1519">
                  <c:v>1.9678031723235591E-9</c:v>
                </c:pt>
                <c:pt idx="1520">
                  <c:v>5.8480538923408852E-9</c:v>
                </c:pt>
                <c:pt idx="1521">
                  <c:v>6.3462545140090087E-9</c:v>
                </c:pt>
                <c:pt idx="1522">
                  <c:v>2.7799237556019206E-8</c:v>
                </c:pt>
                <c:pt idx="1523">
                  <c:v>3.0588446771236444E-9</c:v>
                </c:pt>
                <c:pt idx="1524">
                  <c:v>4.1427435206811767E-9</c:v>
                </c:pt>
                <c:pt idx="1525">
                  <c:v>5.1707510400157249E-8</c:v>
                </c:pt>
                <c:pt idx="1526">
                  <c:v>5.9761396650729804E-7</c:v>
                </c:pt>
                <c:pt idx="1527">
                  <c:v>7.9569246242048802E-9</c:v>
                </c:pt>
                <c:pt idx="1528">
                  <c:v>2.8909921379236317E-9</c:v>
                </c:pt>
                <c:pt idx="1529">
                  <c:v>2.9909893953193841E-9</c:v>
                </c:pt>
                <c:pt idx="1530">
                  <c:v>1.0733634182247651E-8</c:v>
                </c:pt>
                <c:pt idx="1531">
                  <c:v>1.7706657220290751E-8</c:v>
                </c:pt>
                <c:pt idx="1532">
                  <c:v>5.7641276227408789E-9</c:v>
                </c:pt>
                <c:pt idx="1533">
                  <c:v>7.4212250310133484E-9</c:v>
                </c:pt>
                <c:pt idx="1534">
                  <c:v>5.7141289940430018E-10</c:v>
                </c:pt>
                <c:pt idx="1535">
                  <c:v>1.6317409608614048E-8</c:v>
                </c:pt>
                <c:pt idx="1536">
                  <c:v>9.3568862277454157E-10</c:v>
                </c:pt>
                <c:pt idx="1537">
                  <c:v>1.3892476116767049E-9</c:v>
                </c:pt>
                <c:pt idx="1538">
                  <c:v>1.9328041322350454E-8</c:v>
                </c:pt>
                <c:pt idx="1539">
                  <c:v>2.7749238927321328E-9</c:v>
                </c:pt>
                <c:pt idx="1540">
                  <c:v>5.0177195228940114E-10</c:v>
                </c:pt>
                <c:pt idx="1541">
                  <c:v>2.3767205284597613E-9</c:v>
                </c:pt>
                <c:pt idx="1542">
                  <c:v>1.251751382757545E-9</c:v>
                </c:pt>
                <c:pt idx="1543">
                  <c:v>1.5785281346043794E-9</c:v>
                </c:pt>
                <c:pt idx="1544">
                  <c:v>3.8570370709790263E-9</c:v>
                </c:pt>
                <c:pt idx="1545">
                  <c:v>6.7016019108260578E-9</c:v>
                </c:pt>
                <c:pt idx="1546">
                  <c:v>9.3122445949794549E-9</c:v>
                </c:pt>
                <c:pt idx="1547">
                  <c:v>1.7338810166299235E-9</c:v>
                </c:pt>
                <c:pt idx="1548">
                  <c:v>7.5408646068261254E-9</c:v>
                </c:pt>
                <c:pt idx="1549">
                  <c:v>1.8000536355250007E-8</c:v>
                </c:pt>
                <c:pt idx="1550">
                  <c:v>2.05166955680644E-9</c:v>
                </c:pt>
                <c:pt idx="1551">
                  <c:v>2.0535441787365174E-8</c:v>
                </c:pt>
                <c:pt idx="1552">
                  <c:v>5.232278098170333E-9</c:v>
                </c:pt>
                <c:pt idx="1553">
                  <c:v>4.0595979352444177E-9</c:v>
                </c:pt>
                <c:pt idx="1554">
                  <c:v>1.6850768238136143E-9</c:v>
                </c:pt>
                <c:pt idx="1555">
                  <c:v>1.5413558091743814E-9</c:v>
                </c:pt>
                <c:pt idx="1556">
                  <c:v>4.2710462953013271E-8</c:v>
                </c:pt>
                <c:pt idx="1557">
                  <c:v>3.8711400160619811E-8</c:v>
                </c:pt>
                <c:pt idx="1558">
                  <c:v>9.4072441671460433E-10</c:v>
                </c:pt>
                <c:pt idx="1559">
                  <c:v>1.4839042054452128E-9</c:v>
                </c:pt>
                <c:pt idx="1560">
                  <c:v>2.4876059889691629E-9</c:v>
                </c:pt>
                <c:pt idx="1561">
                  <c:v>5.4632865707107573E-9</c:v>
                </c:pt>
                <c:pt idx="1562">
                  <c:v>7.7934491426565541E-10</c:v>
                </c:pt>
                <c:pt idx="1563">
                  <c:v>7.4864344794609924E-9</c:v>
                </c:pt>
                <c:pt idx="1564">
                  <c:v>1.9090014314082976E-9</c:v>
                </c:pt>
                <c:pt idx="1565">
                  <c:v>3.1095074862114538E-9</c:v>
                </c:pt>
                <c:pt idx="1566">
                  <c:v>1.3351201763581332E-8</c:v>
                </c:pt>
                <c:pt idx="1567">
                  <c:v>5.6286021585852888E-10</c:v>
                </c:pt>
                <c:pt idx="1568">
                  <c:v>1.9873295313774217E-8</c:v>
                </c:pt>
                <c:pt idx="1569">
                  <c:v>1.9641066273664751E-9</c:v>
                </c:pt>
                <c:pt idx="1570">
                  <c:v>3.4243943202581837E-10</c:v>
                </c:pt>
                <c:pt idx="1571">
                  <c:v>4.8768098422987229E-9</c:v>
                </c:pt>
                <c:pt idx="1572">
                  <c:v>8.7066209613920709E-9</c:v>
                </c:pt>
                <c:pt idx="1573">
                  <c:v>2.7710041396112196E-9</c:v>
                </c:pt>
                <c:pt idx="1574">
                  <c:v>2.4403729638621534E-10</c:v>
                </c:pt>
                <c:pt idx="1575">
                  <c:v>1.2674195070380861E-9</c:v>
                </c:pt>
                <c:pt idx="1576">
                  <c:v>1.1493369442705626E-9</c:v>
                </c:pt>
                <c:pt idx="1577">
                  <c:v>3.9557658527120396E-9</c:v>
                </c:pt>
                <c:pt idx="1578">
                  <c:v>3.1331239987649586E-9</c:v>
                </c:pt>
                <c:pt idx="1579">
                  <c:v>2.6529215768436959E-9</c:v>
                </c:pt>
                <c:pt idx="1580">
                  <c:v>2.4521812201389057E-9</c:v>
                </c:pt>
                <c:pt idx="1581">
                  <c:v>1.098167833737969E-9</c:v>
                </c:pt>
                <c:pt idx="1582">
                  <c:v>3.0937631445091172E-9</c:v>
                </c:pt>
                <c:pt idx="1583">
                  <c:v>2.1215500443896686E-9</c:v>
                </c:pt>
                <c:pt idx="1584">
                  <c:v>5.0932945407058492E-9</c:v>
                </c:pt>
                <c:pt idx="1585">
                  <c:v>1.3107164467195114E-9</c:v>
                </c:pt>
                <c:pt idx="1586">
                  <c:v>4.0514127285537333E-8</c:v>
                </c:pt>
                <c:pt idx="1587">
                  <c:v>1.3107164467195114E-9</c:v>
                </c:pt>
                <c:pt idx="1588">
                  <c:v>1.0312543815030391E-9</c:v>
                </c:pt>
                <c:pt idx="1589">
                  <c:v>6.827927387760771E-8</c:v>
                </c:pt>
                <c:pt idx="1590">
                  <c:v>1.1355606452809265E-8</c:v>
                </c:pt>
                <c:pt idx="1591">
                  <c:v>5.4357339727316671E-9</c:v>
                </c:pt>
                <c:pt idx="1592">
                  <c:v>3.1685487675952154E-9</c:v>
                </c:pt>
                <c:pt idx="1593">
                  <c:v>9.7496835991718628E-9</c:v>
                </c:pt>
                <c:pt idx="1594">
                  <c:v>1.9932336595157977E-8</c:v>
                </c:pt>
                <c:pt idx="1595">
                  <c:v>5.5105195958177667E-10</c:v>
                </c:pt>
                <c:pt idx="1596">
                  <c:v>6.0851880679530477E-9</c:v>
                </c:pt>
                <c:pt idx="1597">
                  <c:v>7.9508925596799196E-10</c:v>
                </c:pt>
                <c:pt idx="1598">
                  <c:v>5.3215874953897292E-9</c:v>
                </c:pt>
                <c:pt idx="1599">
                  <c:v>2.3459069136481352E-9</c:v>
                </c:pt>
                <c:pt idx="1600">
                  <c:v>1.8027271249175265E-9</c:v>
                </c:pt>
                <c:pt idx="1601">
                  <c:v>3.1646126821693753E-9</c:v>
                </c:pt>
                <c:pt idx="1602">
                  <c:v>3.1882291947231359E-10</c:v>
                </c:pt>
                <c:pt idx="1603">
                  <c:v>2.5037439392140579E-8</c:v>
                </c:pt>
                <c:pt idx="1604">
                  <c:v>2.4954781598203312E-9</c:v>
                </c:pt>
                <c:pt idx="1605">
                  <c:v>1.4606813014342663E-8</c:v>
                </c:pt>
                <c:pt idx="1606">
                  <c:v>3.3574808680232532E-9</c:v>
                </c:pt>
                <c:pt idx="1607">
                  <c:v>4.2863970284611055E-9</c:v>
                </c:pt>
                <c:pt idx="1608">
                  <c:v>1.495712461721965E-9</c:v>
                </c:pt>
                <c:pt idx="1609">
                  <c:v>7.3447354041399651E-9</c:v>
                </c:pt>
                <c:pt idx="1610">
                  <c:v>1.4917763762963809E-9</c:v>
                </c:pt>
                <c:pt idx="1611">
                  <c:v>1.8460240645989514E-9</c:v>
                </c:pt>
                <c:pt idx="1612">
                  <c:v>2.5584555266296775E-10</c:v>
                </c:pt>
                <c:pt idx="1613">
                  <c:v>5.0145728321941673E-9</c:v>
                </c:pt>
                <c:pt idx="1614">
                  <c:v>2.0113396524734848E-9</c:v>
                </c:pt>
                <c:pt idx="1615">
                  <c:v>1.2949721050170702E-9</c:v>
                </c:pt>
                <c:pt idx="1616">
                  <c:v>5.6089217314573692E-9</c:v>
                </c:pt>
                <c:pt idx="1617">
                  <c:v>1.9011292605571293E-9</c:v>
                </c:pt>
                <c:pt idx="1618">
                  <c:v>4.4910734705914799E-9</c:v>
                </c:pt>
                <c:pt idx="1619">
                  <c:v>1.9719787982176438E-9</c:v>
                </c:pt>
                <c:pt idx="1620">
                  <c:v>1.7791106123640217E-9</c:v>
                </c:pt>
                <c:pt idx="1621">
                  <c:v>1.8066632103431103E-9</c:v>
                </c:pt>
                <c:pt idx="1622">
                  <c:v>4.0462958175004736E-9</c:v>
                </c:pt>
                <c:pt idx="1623">
                  <c:v>3.4598190890884404E-9</c:v>
                </c:pt>
                <c:pt idx="1624">
                  <c:v>7.990253413935761E-10</c:v>
                </c:pt>
                <c:pt idx="1625">
                  <c:v>4.731174681552111E-9</c:v>
                </c:pt>
                <c:pt idx="1626">
                  <c:v>1.9798509690688121E-9</c:v>
                </c:pt>
                <c:pt idx="1627">
                  <c:v>7.1439950474351754E-9</c:v>
                </c:pt>
                <c:pt idx="1628">
                  <c:v>2.6647298331204483E-9</c:v>
                </c:pt>
                <c:pt idx="1629">
                  <c:v>1.1021039191635533E-9</c:v>
                </c:pt>
                <c:pt idx="1630">
                  <c:v>1.1139121754403056E-9</c:v>
                </c:pt>
                <c:pt idx="1631">
                  <c:v>3.9045967421794454E-9</c:v>
                </c:pt>
                <c:pt idx="1632">
                  <c:v>3.4047138931302625E-8</c:v>
                </c:pt>
                <c:pt idx="1633">
                  <c:v>1.1572091151217309E-9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1.0556875092900675E-9</c:v>
                </c:pt>
                <c:pt idx="1669">
                  <c:v>3.1048854439897096E-9</c:v>
                </c:pt>
                <c:pt idx="1670">
                  <c:v>2.4950208552895576E-9</c:v>
                </c:pt>
                <c:pt idx="1671">
                  <c:v>1.9023541834074148E-9</c:v>
                </c:pt>
                <c:pt idx="1672">
                  <c:v>2.6326041898336265E-10</c:v>
                </c:pt>
                <c:pt idx="1673">
                  <c:v>8.4137500740411393E-10</c:v>
                </c:pt>
                <c:pt idx="1674">
                  <c:v>6.1118750537846014E-10</c:v>
                </c:pt>
                <c:pt idx="1675">
                  <c:v>1.2255500107848602E-8</c:v>
                </c:pt>
                <c:pt idx="1676">
                  <c:v>1.1992239688865238E-8</c:v>
                </c:pt>
                <c:pt idx="1677">
                  <c:v>1.4571927211566531E-8</c:v>
                </c:pt>
                <c:pt idx="1678">
                  <c:v>1.1959166771907532E-9</c:v>
                </c:pt>
                <c:pt idx="1679">
                  <c:v>7.3554167313944554E-10</c:v>
                </c:pt>
                <c:pt idx="1680">
                  <c:v>2.6352500231902434E-9</c:v>
                </c:pt>
                <c:pt idx="1681">
                  <c:v>3.5216041976568418E-9</c:v>
                </c:pt>
                <c:pt idx="1682">
                  <c:v>4.4529375391859231E-9</c:v>
                </c:pt>
                <c:pt idx="1683">
                  <c:v>1.7740312656115043E-9</c:v>
                </c:pt>
                <c:pt idx="1684">
                  <c:v>1.8123958492824464E-10</c:v>
                </c:pt>
                <c:pt idx="1685">
                  <c:v>2.0769791849441173E-9</c:v>
                </c:pt>
                <c:pt idx="1686">
                  <c:v>1.0436489675174613E-8</c:v>
                </c:pt>
                <c:pt idx="1687">
                  <c:v>1.9486562671482071E-9</c:v>
                </c:pt>
                <c:pt idx="1688">
                  <c:v>7.9110417362839628E-10</c:v>
                </c:pt>
                <c:pt idx="1689">
                  <c:v>1.3983229289719313E-9</c:v>
                </c:pt>
                <c:pt idx="1690">
                  <c:v>1.437878137653351E-8</c:v>
                </c:pt>
                <c:pt idx="1691">
                  <c:v>4.8418750426085789E-10</c:v>
                </c:pt>
                <c:pt idx="1692">
                  <c:v>2.5677812725965175E-9</c:v>
                </c:pt>
                <c:pt idx="1693">
                  <c:v>2.5874927311033117E-8</c:v>
                </c:pt>
                <c:pt idx="1694">
                  <c:v>3.4964687807689822E-9</c:v>
                </c:pt>
                <c:pt idx="1695">
                  <c:v>2.2574250198653768E-8</c:v>
                </c:pt>
                <c:pt idx="1696">
                  <c:v>1.0014479254794248E-9</c:v>
                </c:pt>
                <c:pt idx="1697">
                  <c:v>3.1750000279400521E-9</c:v>
                </c:pt>
                <c:pt idx="1698">
                  <c:v>1.885156266589406E-9</c:v>
                </c:pt>
                <c:pt idx="1699">
                  <c:v>8.715375076695443E-9</c:v>
                </c:pt>
                <c:pt idx="1700">
                  <c:v>9.9086459205295806E-10</c:v>
                </c:pt>
                <c:pt idx="1701">
                  <c:v>2.0902083517272011E-10</c:v>
                </c:pt>
                <c:pt idx="1702">
                  <c:v>4.2822812876841453E-9</c:v>
                </c:pt>
                <c:pt idx="1703">
                  <c:v>1.1721041769812026E-9</c:v>
                </c:pt>
                <c:pt idx="1704">
                  <c:v>1.5816791805854693E-8</c:v>
                </c:pt>
                <c:pt idx="1705">
                  <c:v>8.1822396553371756E-9</c:v>
                </c:pt>
                <c:pt idx="1706">
                  <c:v>9.4667917499745893E-9</c:v>
                </c:pt>
                <c:pt idx="1707">
                  <c:v>1.4684375129222741E-10</c:v>
                </c:pt>
                <c:pt idx="1708">
                  <c:v>7.2231250635636192E-10</c:v>
                </c:pt>
                <c:pt idx="1709">
                  <c:v>1.997604184245616E-10</c:v>
                </c:pt>
                <c:pt idx="1710">
                  <c:v>2.6061458562674596E-10</c:v>
                </c:pt>
                <c:pt idx="1711">
                  <c:v>1.2713229278543292E-9</c:v>
                </c:pt>
                <c:pt idx="1712">
                  <c:v>2.1103166852374877E-8</c:v>
                </c:pt>
                <c:pt idx="1713">
                  <c:v>2.9104166922783812E-10</c:v>
                </c:pt>
                <c:pt idx="1714">
                  <c:v>2.4619479383318485E-9</c:v>
                </c:pt>
                <c:pt idx="1715">
                  <c:v>2.3058437702914629E-9</c:v>
                </c:pt>
                <c:pt idx="1716">
                  <c:v>1.8044583492125965E-9</c:v>
                </c:pt>
                <c:pt idx="1717">
                  <c:v>1.5901458473266429E-9</c:v>
                </c:pt>
                <c:pt idx="1718">
                  <c:v>3.8536562839122385E-9</c:v>
                </c:pt>
                <c:pt idx="1719">
                  <c:v>8.3013021563849283E-9</c:v>
                </c:pt>
                <c:pt idx="1720">
                  <c:v>1.5279687634461501E-9</c:v>
                </c:pt>
                <c:pt idx="1721">
                  <c:v>4.7770521253714703E-9</c:v>
                </c:pt>
                <c:pt idx="1722">
                  <c:v>5.048250044424683E-9</c:v>
                </c:pt>
                <c:pt idx="1723">
                  <c:v>6.3632292226631876E-10</c:v>
                </c:pt>
                <c:pt idx="1724">
                  <c:v>1.475052096313816E-9</c:v>
                </c:pt>
                <c:pt idx="1725">
                  <c:v>1.2356041775400037E-9</c:v>
                </c:pt>
                <c:pt idx="1726">
                  <c:v>4.6037500405130759E-10</c:v>
                </c:pt>
                <c:pt idx="1727">
                  <c:v>2.1206354353282934E-9</c:v>
                </c:pt>
                <c:pt idx="1728">
                  <c:v>9.1810417474599853E-10</c:v>
                </c:pt>
                <c:pt idx="1729">
                  <c:v>1.516062513341375E-9</c:v>
                </c:pt>
                <c:pt idx="1730">
                  <c:v>3.4131250300355561E-9</c:v>
                </c:pt>
                <c:pt idx="1731">
                  <c:v>4.2664062875444446E-9</c:v>
                </c:pt>
                <c:pt idx="1732">
                  <c:v>2.3151041870396214E-10</c:v>
                </c:pt>
                <c:pt idx="1733">
                  <c:v>7.1996065448375537E-9</c:v>
                </c:pt>
                <c:pt idx="1734">
                  <c:v>1.858126302359622E-9</c:v>
                </c:pt>
                <c:pt idx="1735">
                  <c:v>1.1991749719724152E-8</c:v>
                </c:pt>
                <c:pt idx="1736">
                  <c:v>1.2085415487009313E-8</c:v>
                </c:pt>
                <c:pt idx="1737">
                  <c:v>1.8657208240313913E-9</c:v>
                </c:pt>
                <c:pt idx="1738">
                  <c:v>1.2811958060275269E-8</c:v>
                </c:pt>
                <c:pt idx="1739">
                  <c:v>4.4098855840741976E-9</c:v>
                </c:pt>
                <c:pt idx="1740">
                  <c:v>3.6200553302104547E-9</c:v>
                </c:pt>
                <c:pt idx="1741">
                  <c:v>3.4820881865063483E-8</c:v>
                </c:pt>
                <c:pt idx="1742">
                  <c:v>6.9464558224452344E-9</c:v>
                </c:pt>
                <c:pt idx="1743">
                  <c:v>5.0579514333985347E-9</c:v>
                </c:pt>
                <c:pt idx="1744">
                  <c:v>1.5338402269751854E-8</c:v>
                </c:pt>
                <c:pt idx="1745">
                  <c:v>2.0682414019454139E-8</c:v>
                </c:pt>
                <c:pt idx="1746">
                  <c:v>1.6864901125777657E-8</c:v>
                </c:pt>
                <c:pt idx="1747">
                  <c:v>1.360685132858715E-8</c:v>
                </c:pt>
                <c:pt idx="1748">
                  <c:v>4.8807459277239112E-9</c:v>
                </c:pt>
                <c:pt idx="1749">
                  <c:v>7.8147628002515205E-9</c:v>
                </c:pt>
                <c:pt idx="1750">
                  <c:v>1.9821701563318584E-9</c:v>
                </c:pt>
                <c:pt idx="1751">
                  <c:v>1.6786424401834675E-8</c:v>
                </c:pt>
                <c:pt idx="1752">
                  <c:v>1.0581700195999791E-9</c:v>
                </c:pt>
                <c:pt idx="1753">
                  <c:v>3.0327456542602272E-9</c:v>
                </c:pt>
                <c:pt idx="1754">
                  <c:v>5.7743679777692646E-9</c:v>
                </c:pt>
                <c:pt idx="1755">
                  <c:v>3.6706854746886259E-10</c:v>
                </c:pt>
                <c:pt idx="1756">
                  <c:v>2.1340605897672499E-9</c:v>
                </c:pt>
                <c:pt idx="1757">
                  <c:v>1.0994335873498417E-8</c:v>
                </c:pt>
                <c:pt idx="1758">
                  <c:v>1.6454796955502069E-10</c:v>
                </c:pt>
                <c:pt idx="1759">
                  <c:v>1.7821810856419262E-9</c:v>
                </c:pt>
                <c:pt idx="1760">
                  <c:v>9.9817329839291402E-9</c:v>
                </c:pt>
                <c:pt idx="1761">
                  <c:v>5.0376993756071488E-9</c:v>
                </c:pt>
                <c:pt idx="1762">
                  <c:v>2.7087127295980333E-10</c:v>
                </c:pt>
                <c:pt idx="1763">
                  <c:v>1.9720441274363251E-9</c:v>
                </c:pt>
                <c:pt idx="1764">
                  <c:v>8.4046039834256718E-10</c:v>
                </c:pt>
                <c:pt idx="1765">
                  <c:v>3.9491512693201769E-9</c:v>
                </c:pt>
                <c:pt idx="1766">
                  <c:v>7.5451572809036798E-8</c:v>
                </c:pt>
                <c:pt idx="1767">
                  <c:v>3.3155150111722027E-8</c:v>
                </c:pt>
                <c:pt idx="1768">
                  <c:v>1.6024440727435091E-9</c:v>
                </c:pt>
                <c:pt idx="1769">
                  <c:v>1.1085470133560548E-8</c:v>
                </c:pt>
                <c:pt idx="1770">
                  <c:v>1.0447530313131007E-8</c:v>
                </c:pt>
                <c:pt idx="1771">
                  <c:v>1.0905733120661987E-8</c:v>
                </c:pt>
                <c:pt idx="1772">
                  <c:v>1.2100604530353827E-9</c:v>
                </c:pt>
                <c:pt idx="1773">
                  <c:v>1.7416769700591549E-9</c:v>
                </c:pt>
                <c:pt idx="1774">
                  <c:v>4.5681047855693974E-8</c:v>
                </c:pt>
                <c:pt idx="1775">
                  <c:v>1.6378851738783046E-9</c:v>
                </c:pt>
                <c:pt idx="1776">
                  <c:v>3.2490882616167206E-7</c:v>
                </c:pt>
                <c:pt idx="1777">
                  <c:v>1.5064999489566908E-8</c:v>
                </c:pt>
                <c:pt idx="1778">
                  <c:v>4.0149704571425056E-9</c:v>
                </c:pt>
                <c:pt idx="1779">
                  <c:v>2.1608945663408355E-8</c:v>
                </c:pt>
                <c:pt idx="1780">
                  <c:v>1.4708056970994925E-8</c:v>
                </c:pt>
                <c:pt idx="1781">
                  <c:v>1.0227289184650516E-9</c:v>
                </c:pt>
                <c:pt idx="1782">
                  <c:v>5.0326363611597097E-9</c:v>
                </c:pt>
                <c:pt idx="1783">
                  <c:v>2.5061921516841612E-10</c:v>
                </c:pt>
                <c:pt idx="1784">
                  <c:v>2.0196364632459214E-8</c:v>
                </c:pt>
                <c:pt idx="1785">
                  <c:v>2.7894678100409641E-8</c:v>
                </c:pt>
                <c:pt idx="1786">
                  <c:v>7.5489545417395642E-9</c:v>
                </c:pt>
                <c:pt idx="1787">
                  <c:v>2.2251948498284842E-9</c:v>
                </c:pt>
                <c:pt idx="1788">
                  <c:v>2.0512803035449612E-8</c:v>
                </c:pt>
                <c:pt idx="1789">
                  <c:v>1.0657645412716632E-9</c:v>
                </c:pt>
                <c:pt idx="1790">
                  <c:v>1.1158883843054326E-8</c:v>
                </c:pt>
                <c:pt idx="1791">
                  <c:v>1.2999289594845584E-8</c:v>
                </c:pt>
                <c:pt idx="1792">
                  <c:v>5.5414693131678647E-9</c:v>
                </c:pt>
                <c:pt idx="1793">
                  <c:v>1.4505536393079882E-8</c:v>
                </c:pt>
                <c:pt idx="1794">
                  <c:v>1.8044583492124501E-8</c:v>
                </c:pt>
                <c:pt idx="1795">
                  <c:v>1.885972881822777E-8</c:v>
                </c:pt>
                <c:pt idx="1796">
                  <c:v>3.8402964586917907E-9</c:v>
                </c:pt>
                <c:pt idx="1797">
                  <c:v>7.9489326831188176E-10</c:v>
                </c:pt>
                <c:pt idx="1798">
                  <c:v>7.9342499412207069E-8</c:v>
                </c:pt>
                <c:pt idx="1799">
                  <c:v>1.2404385397223634E-10</c:v>
                </c:pt>
                <c:pt idx="1800">
                  <c:v>8.9590040654641712E-9</c:v>
                </c:pt>
                <c:pt idx="1801">
                  <c:v>2.2150688209329708E-8</c:v>
                </c:pt>
                <c:pt idx="1802">
                  <c:v>8.1236066815695185E-9</c:v>
                </c:pt>
                <c:pt idx="1803">
                  <c:v>3.6613188979604064E-8</c:v>
                </c:pt>
                <c:pt idx="1804">
                  <c:v>2.2902545854833102E-8</c:v>
                </c:pt>
                <c:pt idx="1805">
                  <c:v>4.8030286559498573E-8</c:v>
                </c:pt>
                <c:pt idx="1806">
                  <c:v>5.3288227063583155E-9</c:v>
                </c:pt>
                <c:pt idx="1807">
                  <c:v>1.5290303632497306E-9</c:v>
                </c:pt>
                <c:pt idx="1808">
                  <c:v>2.9618634519901329E-10</c:v>
                </c:pt>
                <c:pt idx="1809">
                  <c:v>1.5391563921454244E-8</c:v>
                </c:pt>
                <c:pt idx="1810">
                  <c:v>1.5923180438476868E-9</c:v>
                </c:pt>
                <c:pt idx="1811">
                  <c:v>6.86291608405577E-9</c:v>
                </c:pt>
                <c:pt idx="1812">
                  <c:v>3.7927041228820309E-8</c:v>
                </c:pt>
                <c:pt idx="1813">
                  <c:v>8.9109054282103506E-10</c:v>
                </c:pt>
                <c:pt idx="1814">
                  <c:v>3.3669046078178435E-9</c:v>
                </c:pt>
                <c:pt idx="1815">
                  <c:v>8.1413272321376393E-9</c:v>
                </c:pt>
                <c:pt idx="1816">
                  <c:v>2.3492387038007213E-9</c:v>
                </c:pt>
                <c:pt idx="1817">
                  <c:v>1.1351278392072504E-8</c:v>
                </c:pt>
                <c:pt idx="1818">
                  <c:v>2.3801230919327762E-8</c:v>
                </c:pt>
                <c:pt idx="1819">
                  <c:v>1.1670248302286852E-9</c:v>
                </c:pt>
                <c:pt idx="1820">
                  <c:v>7.8147628002515205E-9</c:v>
                </c:pt>
                <c:pt idx="1821">
                  <c:v>1.5897865366238922E-9</c:v>
                </c:pt>
                <c:pt idx="1822">
                  <c:v>6.3540831320472089E-9</c:v>
                </c:pt>
                <c:pt idx="1823">
                  <c:v>1.979385498385703E-8</c:v>
                </c:pt>
                <c:pt idx="1824">
                  <c:v>1.2632221047376722E-9</c:v>
                </c:pt>
                <c:pt idx="1825">
                  <c:v>1.3242314288342211E-8</c:v>
                </c:pt>
                <c:pt idx="1826">
                  <c:v>7.3666860216170798E-10</c:v>
                </c:pt>
                <c:pt idx="1827">
                  <c:v>9.7209877398650503E-10</c:v>
                </c:pt>
                <c:pt idx="1828">
                  <c:v>2.0733044163930931E-9</c:v>
                </c:pt>
                <c:pt idx="1829">
                  <c:v>9.3665767285165627E-10</c:v>
                </c:pt>
                <c:pt idx="1830">
                  <c:v>1.8606578095836955E-9</c:v>
                </c:pt>
                <c:pt idx="1831">
                  <c:v>7.0299955608346997E-9</c:v>
                </c:pt>
                <c:pt idx="1832">
                  <c:v>2.2606359509634095E-9</c:v>
                </c:pt>
                <c:pt idx="1833">
                  <c:v>2.8403511052420495E-9</c:v>
                </c:pt>
                <c:pt idx="1834">
                  <c:v>5.3414802424779313E-10</c:v>
                </c:pt>
                <c:pt idx="1835">
                  <c:v>1.4586544624245424E-8</c:v>
                </c:pt>
                <c:pt idx="1836">
                  <c:v>2.5264442094755482E-9</c:v>
                </c:pt>
                <c:pt idx="1837">
                  <c:v>4.9921322455769355E-9</c:v>
                </c:pt>
                <c:pt idx="1838">
                  <c:v>5.0883295200860246E-10</c:v>
                </c:pt>
                <c:pt idx="1839">
                  <c:v>2.3441756893528744E-9</c:v>
                </c:pt>
                <c:pt idx="1840">
                  <c:v>2.5998579189693272E-9</c:v>
                </c:pt>
                <c:pt idx="1841">
                  <c:v>2.8960442641683639E-9</c:v>
                </c:pt>
                <c:pt idx="1842">
                  <c:v>2.966926466438219E-9</c:v>
                </c:pt>
                <c:pt idx="1843">
                  <c:v>2.0378633152581687E-9</c:v>
                </c:pt>
                <c:pt idx="1844">
                  <c:v>1.3138522492162421E-9</c:v>
                </c:pt>
                <c:pt idx="1845">
                  <c:v>3.0732497698430015E-9</c:v>
                </c:pt>
                <c:pt idx="1846">
                  <c:v>4.2529321361909604E-10</c:v>
                </c:pt>
                <c:pt idx="1847">
                  <c:v>3.3365265211307651E-9</c:v>
                </c:pt>
                <c:pt idx="1848">
                  <c:v>1.5786479048386291E-8</c:v>
                </c:pt>
                <c:pt idx="1849">
                  <c:v>2.0176112574667828E-9</c:v>
                </c:pt>
                <c:pt idx="1850">
                  <c:v>1.7442084772832191E-9</c:v>
                </c:pt>
                <c:pt idx="1851">
                  <c:v>1.0070335736766452E-8</c:v>
                </c:pt>
                <c:pt idx="1852">
                  <c:v>1.5735848903907825E-8</c:v>
                </c:pt>
                <c:pt idx="1853">
                  <c:v>2.5770743539540162E-9</c:v>
                </c:pt>
                <c:pt idx="1854">
                  <c:v>1.9624243999852573E-8</c:v>
                </c:pt>
                <c:pt idx="1855">
                  <c:v>9.5944123786688906E-10</c:v>
                </c:pt>
                <c:pt idx="1856">
                  <c:v>4.2428061072956111E-9</c:v>
                </c:pt>
                <c:pt idx="1857">
                  <c:v>8.8349602114926484E-10</c:v>
                </c:pt>
                <c:pt idx="1858">
                  <c:v>1.4211881555105941E-8</c:v>
                </c:pt>
                <c:pt idx="1859">
                  <c:v>2.2720277334712471E-8</c:v>
                </c:pt>
                <c:pt idx="1860">
                  <c:v>3.3542470716982275E-9</c:v>
                </c:pt>
                <c:pt idx="1861">
                  <c:v>2.0505208513777842E-9</c:v>
                </c:pt>
                <c:pt idx="1862">
                  <c:v>8.1514532610333319E-10</c:v>
                </c:pt>
                <c:pt idx="1863">
                  <c:v>7.6679353812639642E-9</c:v>
                </c:pt>
                <c:pt idx="1864">
                  <c:v>5.4290703924256743E-8</c:v>
                </c:pt>
                <c:pt idx="1865">
                  <c:v>1.6667443562311635E-8</c:v>
                </c:pt>
                <c:pt idx="1866">
                  <c:v>7.6704668884878875E-10</c:v>
                </c:pt>
                <c:pt idx="1867">
                  <c:v>1.5768758497818829E-8</c:v>
                </c:pt>
                <c:pt idx="1868">
                  <c:v>4.1491403400101097E-9</c:v>
                </c:pt>
                <c:pt idx="1869">
                  <c:v>5.3592007930458278E-9</c:v>
                </c:pt>
                <c:pt idx="1870">
                  <c:v>5.7541159199778771E-9</c:v>
                </c:pt>
                <c:pt idx="1871">
                  <c:v>4.7144259031125385E-8</c:v>
                </c:pt>
                <c:pt idx="1872">
                  <c:v>1.2943596435919273E-8</c:v>
                </c:pt>
                <c:pt idx="1873">
                  <c:v>2.9043982380073113E-8</c:v>
                </c:pt>
                <c:pt idx="1874">
                  <c:v>1.5419410500916153E-8</c:v>
                </c:pt>
                <c:pt idx="1875">
                  <c:v>1.3239782781118285E-9</c:v>
                </c:pt>
                <c:pt idx="1876">
                  <c:v>1.090826462788591E-8</c:v>
                </c:pt>
                <c:pt idx="1877">
                  <c:v>6.5133149364325046E-8</c:v>
                </c:pt>
                <c:pt idx="1878">
                  <c:v>6.8527900551600762E-9</c:v>
                </c:pt>
                <c:pt idx="1879">
                  <c:v>6.9692393874605437E-9</c:v>
                </c:pt>
                <c:pt idx="1880">
                  <c:v>1.9138194612860868E-9</c:v>
                </c:pt>
                <c:pt idx="1881">
                  <c:v>9.7665548698964584E-9</c:v>
                </c:pt>
                <c:pt idx="1882">
                  <c:v>1.1923399024679192E-8</c:v>
                </c:pt>
                <c:pt idx="1883">
                  <c:v>9.827311043270621E-9</c:v>
                </c:pt>
                <c:pt idx="1884">
                  <c:v>6.3237050453601292E-9</c:v>
                </c:pt>
                <c:pt idx="1885">
                  <c:v>3.3896881728331524E-9</c:v>
                </c:pt>
                <c:pt idx="1886">
                  <c:v>2.2935455448745958E-9</c:v>
                </c:pt>
                <c:pt idx="1887">
                  <c:v>3.1694470443520905E-9</c:v>
                </c:pt>
                <c:pt idx="1888">
                  <c:v>1.0956363265139569E-8</c:v>
                </c:pt>
                <c:pt idx="1889">
                  <c:v>2.0100167357950133E-9</c:v>
                </c:pt>
                <c:pt idx="1890">
                  <c:v>4.0833211521881068E-9</c:v>
                </c:pt>
                <c:pt idx="1891">
                  <c:v>5.9996721206979619E-9</c:v>
                </c:pt>
                <c:pt idx="1892">
                  <c:v>1.271069777131834E-8</c:v>
                </c:pt>
                <c:pt idx="1893">
                  <c:v>6.2781379153300189E-10</c:v>
                </c:pt>
                <c:pt idx="1894">
                  <c:v>3.9694033271115628E-9</c:v>
                </c:pt>
                <c:pt idx="1895">
                  <c:v>8.9665985871366677E-9</c:v>
                </c:pt>
                <c:pt idx="1896">
                  <c:v>3.4301922884162004E-9</c:v>
                </c:pt>
                <c:pt idx="1897">
                  <c:v>1.6986413472524607E-9</c:v>
                </c:pt>
                <c:pt idx="1898">
                  <c:v>1.4125810309491405E-9</c:v>
                </c:pt>
                <c:pt idx="1899">
                  <c:v>1.926476997405548E-9</c:v>
                </c:pt>
                <c:pt idx="1900">
                  <c:v>5.5389378059443887E-9</c:v>
                </c:pt>
                <c:pt idx="1901">
                  <c:v>4.4807677863440473E-9</c:v>
                </c:pt>
                <c:pt idx="1902">
                  <c:v>4.2554636434152275E-9</c:v>
                </c:pt>
                <c:pt idx="1903">
                  <c:v>4.7896116676630636E-9</c:v>
                </c:pt>
                <c:pt idx="1904">
                  <c:v>4.5820280753013453E-10</c:v>
                </c:pt>
                <c:pt idx="1905">
                  <c:v>7.3337764277054828E-9</c:v>
                </c:pt>
                <c:pt idx="1906">
                  <c:v>5.7414583838577958E-9</c:v>
                </c:pt>
                <c:pt idx="1907">
                  <c:v>1.4910577548908796E-9</c:v>
                </c:pt>
                <c:pt idx="1908">
                  <c:v>6.6578639989179911E-10</c:v>
                </c:pt>
                <c:pt idx="1909">
                  <c:v>5.0225103322636106E-9</c:v>
                </c:pt>
                <c:pt idx="1910">
                  <c:v>2.5011291372361121E-8</c:v>
                </c:pt>
                <c:pt idx="1911">
                  <c:v>7.5717381067548751E-9</c:v>
                </c:pt>
                <c:pt idx="1912">
                  <c:v>7.7059079896228158E-9</c:v>
                </c:pt>
                <c:pt idx="1913">
                  <c:v>1.4885262476669564E-8</c:v>
                </c:pt>
                <c:pt idx="1914">
                  <c:v>6.8553215623845539E-9</c:v>
                </c:pt>
                <c:pt idx="1915">
                  <c:v>3.1340059432171632E-9</c:v>
                </c:pt>
                <c:pt idx="1916">
                  <c:v>1.025260425688975E-9</c:v>
                </c:pt>
                <c:pt idx="1917">
                  <c:v>2.3694907615922978E-9</c:v>
                </c:pt>
                <c:pt idx="1918">
                  <c:v>2.0935564741846477E-9</c:v>
                </c:pt>
                <c:pt idx="1919">
                  <c:v>8.8349602114926484E-10</c:v>
                </c:pt>
                <c:pt idx="1920">
                  <c:v>2.0530523586018733E-8</c:v>
                </c:pt>
                <c:pt idx="1921">
                  <c:v>1.222717989154901E-9</c:v>
                </c:pt>
                <c:pt idx="1922">
                  <c:v>3.3162744633396477E-10</c:v>
                </c:pt>
                <c:pt idx="1923">
                  <c:v>7.3641545143931571E-9</c:v>
                </c:pt>
                <c:pt idx="1924">
                  <c:v>5.1414911717879999E-9</c:v>
                </c:pt>
                <c:pt idx="1925">
                  <c:v>1.3822029442621737E-9</c:v>
                </c:pt>
                <c:pt idx="1926">
                  <c:v>3.1238799143212171E-9</c:v>
                </c:pt>
                <c:pt idx="1927">
                  <c:v>7.771727177444823E-10</c:v>
                </c:pt>
                <c:pt idx="1928">
                  <c:v>1.4429591176363353E-10</c:v>
                </c:pt>
                <c:pt idx="1929">
                  <c:v>4.8579623627089956E-9</c:v>
                </c:pt>
                <c:pt idx="1930">
                  <c:v>2.6327675128801181E-9</c:v>
                </c:pt>
                <c:pt idx="1931">
                  <c:v>6.1262474818941224E-10</c:v>
                </c:pt>
                <c:pt idx="1932">
                  <c:v>4.2655896723105764E-9</c:v>
                </c:pt>
                <c:pt idx="1933">
                  <c:v>8.986850644928052E-9</c:v>
                </c:pt>
                <c:pt idx="1934">
                  <c:v>4.8301157832454482E-9</c:v>
                </c:pt>
                <c:pt idx="1935">
                  <c:v>4.6832883642579027E-9</c:v>
                </c:pt>
                <c:pt idx="1936">
                  <c:v>1.6378851738784367E-9</c:v>
                </c:pt>
                <c:pt idx="1937">
                  <c:v>2.0664693468886677E-8</c:v>
                </c:pt>
                <c:pt idx="1938">
                  <c:v>7.7210970329657317E-10</c:v>
                </c:pt>
                <c:pt idx="1939">
                  <c:v>2.2859510232028259E-9</c:v>
                </c:pt>
                <c:pt idx="1940">
                  <c:v>9.5311246980715834E-9</c:v>
                </c:pt>
                <c:pt idx="1941">
                  <c:v>8.330546781127879E-9</c:v>
                </c:pt>
                <c:pt idx="1942">
                  <c:v>1.3517686744469177E-8</c:v>
                </c:pt>
                <c:pt idx="1943">
                  <c:v>6.6395391530777229E-9</c:v>
                </c:pt>
                <c:pt idx="1944">
                  <c:v>1.3047386054459504E-8</c:v>
                </c:pt>
                <c:pt idx="1945">
                  <c:v>2.2823415838704672E-9</c:v>
                </c:pt>
                <c:pt idx="1946">
                  <c:v>1.3050844147768399E-8</c:v>
                </c:pt>
                <c:pt idx="1947">
                  <c:v>8.6106523391476726E-9</c:v>
                </c:pt>
                <c:pt idx="1948">
                  <c:v>1.7006902893143876E-8</c:v>
                </c:pt>
                <c:pt idx="1949">
                  <c:v>5.0453581376776987E-9</c:v>
                </c:pt>
                <c:pt idx="1950">
                  <c:v>1.9590098594888176E-8</c:v>
                </c:pt>
                <c:pt idx="1951">
                  <c:v>4.2015833703069967E-9</c:v>
                </c:pt>
                <c:pt idx="1952">
                  <c:v>3.8824013578960206E-8</c:v>
                </c:pt>
                <c:pt idx="1953">
                  <c:v>1.1332171773248675E-8</c:v>
                </c:pt>
                <c:pt idx="1954">
                  <c:v>1.5181029626047503E-9</c:v>
                </c:pt>
                <c:pt idx="1955">
                  <c:v>2.0160683990857425E-9</c:v>
                </c:pt>
                <c:pt idx="1956">
                  <c:v>3.5272551750725402E-9</c:v>
                </c:pt>
                <c:pt idx="1957">
                  <c:v>1.6910076280496193E-9</c:v>
                </c:pt>
                <c:pt idx="1958">
                  <c:v>3.0216819333121432E-8</c:v>
                </c:pt>
                <c:pt idx="1959">
                  <c:v>4.7099230867148912E-9</c:v>
                </c:pt>
                <c:pt idx="1960">
                  <c:v>1.1902757169215376E-8</c:v>
                </c:pt>
                <c:pt idx="1961">
                  <c:v>2.6886675476655883E-8</c:v>
                </c:pt>
                <c:pt idx="1962">
                  <c:v>4.8482468190702957E-9</c:v>
                </c:pt>
                <c:pt idx="1963">
                  <c:v>5.2355532696664966E-9</c:v>
                </c:pt>
                <c:pt idx="1964">
                  <c:v>2.7630584733888103E-8</c:v>
                </c:pt>
                <c:pt idx="1965">
                  <c:v>1.0983883198509315E-8</c:v>
                </c:pt>
                <c:pt idx="1966">
                  <c:v>7.3862847872210523E-10</c:v>
                </c:pt>
                <c:pt idx="1967">
                  <c:v>9.9659723099221365E-9</c:v>
                </c:pt>
                <c:pt idx="1968">
                  <c:v>2.5613136799470095E-9</c:v>
                </c:pt>
                <c:pt idx="1969">
                  <c:v>2.1861198109043799E-8</c:v>
                </c:pt>
                <c:pt idx="1970">
                  <c:v>1.507022582706146E-8</c:v>
                </c:pt>
                <c:pt idx="1971">
                  <c:v>6.6697049198046235E-9</c:v>
                </c:pt>
                <c:pt idx="1972">
                  <c:v>2.2055960842240964E-8</c:v>
                </c:pt>
                <c:pt idx="1973">
                  <c:v>2.0824913377704023E-8</c:v>
                </c:pt>
                <c:pt idx="1974">
                  <c:v>4.2406829076881065E-9</c:v>
                </c:pt>
                <c:pt idx="1975">
                  <c:v>8.7239005397334311E-9</c:v>
                </c:pt>
                <c:pt idx="1976">
                  <c:v>2.2044936536586613E-8</c:v>
                </c:pt>
                <c:pt idx="1977">
                  <c:v>1.4202980449060532E-8</c:v>
                </c:pt>
                <c:pt idx="1978">
                  <c:v>4.5052662433501198E-9</c:v>
                </c:pt>
                <c:pt idx="1979">
                  <c:v>3.5285127625321662E-8</c:v>
                </c:pt>
                <c:pt idx="1980">
                  <c:v>4.8433449500289222E-9</c:v>
                </c:pt>
                <c:pt idx="1981">
                  <c:v>1.4827691102706147E-8</c:v>
                </c:pt>
                <c:pt idx="1982">
                  <c:v>1.1009606578366199E-8</c:v>
                </c:pt>
                <c:pt idx="1983">
                  <c:v>2.952309053757907E-8</c:v>
                </c:pt>
                <c:pt idx="1984">
                  <c:v>8.0697917376803138E-9</c:v>
                </c:pt>
                <c:pt idx="1985">
                  <c:v>1.4217679523263959E-8</c:v>
                </c:pt>
                <c:pt idx="1986">
                  <c:v>2.5061921516839589E-9</c:v>
                </c:pt>
                <c:pt idx="1987">
                  <c:v>1.0473090369940297E-8</c:v>
                </c:pt>
                <c:pt idx="1988">
                  <c:v>1.2295775571164994E-8</c:v>
                </c:pt>
                <c:pt idx="1989">
                  <c:v>7.7905093278158694E-10</c:v>
                </c:pt>
                <c:pt idx="1990">
                  <c:v>2.4558478225372284E-8</c:v>
                </c:pt>
                <c:pt idx="1991">
                  <c:v>1.1876851956367383E-8</c:v>
                </c:pt>
                <c:pt idx="1992">
                  <c:v>2.4646672670592831E-8</c:v>
                </c:pt>
                <c:pt idx="1993">
                  <c:v>3.4763310491102883E-9</c:v>
                </c:pt>
                <c:pt idx="1994">
                  <c:v>5.0528067574277455E-9</c:v>
                </c:pt>
                <c:pt idx="1995">
                  <c:v>6.3940972784903829E-9</c:v>
                </c:pt>
                <c:pt idx="1996">
                  <c:v>2.7094068525465283E-8</c:v>
                </c:pt>
                <c:pt idx="1997">
                  <c:v>1.9759230497955627E-8</c:v>
                </c:pt>
                <c:pt idx="1998">
                  <c:v>2.1313657594966222E-10</c:v>
                </c:pt>
                <c:pt idx="1999">
                  <c:v>5.7326389393357417E-8</c:v>
                </c:pt>
                <c:pt idx="2000">
                  <c:v>1.8373842754282705E-11</c:v>
                </c:pt>
                <c:pt idx="2001">
                  <c:v>2.2526331216748784E-9</c:v>
                </c:pt>
                <c:pt idx="2002">
                  <c:v>4.3656250384172186E-9</c:v>
                </c:pt>
                <c:pt idx="2003">
                  <c:v>1.2023842698401632E-8</c:v>
                </c:pt>
                <c:pt idx="2004">
                  <c:v>4.5971354571211622E-9</c:v>
                </c:pt>
                <c:pt idx="2005">
                  <c:v>2.2048611305139251E-11</c:v>
                </c:pt>
                <c:pt idx="2006">
                  <c:v>1.6720196906395912E-9</c:v>
                </c:pt>
                <c:pt idx="2007">
                  <c:v>3.6321412356666056E-8</c:v>
                </c:pt>
                <c:pt idx="2008">
                  <c:v>7.7758102536118142E-9</c:v>
                </c:pt>
                <c:pt idx="2009">
                  <c:v>2.4841435403790221E-8</c:v>
                </c:pt>
                <c:pt idx="2010">
                  <c:v>5.3982350012078237E-9</c:v>
                </c:pt>
                <c:pt idx="2011">
                  <c:v>1.6723871674946766E-8</c:v>
                </c:pt>
                <c:pt idx="2012">
                  <c:v>1.8256250160655298E-8</c:v>
                </c:pt>
                <c:pt idx="2013">
                  <c:v>4.5824363829177371E-9</c:v>
                </c:pt>
                <c:pt idx="2014">
                  <c:v>1.0359172544863753E-8</c:v>
                </c:pt>
                <c:pt idx="2015">
                  <c:v>7.9191262270958463E-9</c:v>
                </c:pt>
                <c:pt idx="2016">
                  <c:v>7.8934028472398523E-9</c:v>
                </c:pt>
                <c:pt idx="2017">
                  <c:v>7.4193577041787593E-9</c:v>
                </c:pt>
                <c:pt idx="2018">
                  <c:v>1.3589294101067493E-8</c:v>
                </c:pt>
                <c:pt idx="2019">
                  <c:v>1.8502459653561192E-8</c:v>
                </c:pt>
                <c:pt idx="2020">
                  <c:v>1.3192419097574985E-9</c:v>
                </c:pt>
                <c:pt idx="2021">
                  <c:v>8.0844908118837386E-10</c:v>
                </c:pt>
                <c:pt idx="2022">
                  <c:v>2.6127604396587899E-9</c:v>
                </c:pt>
                <c:pt idx="2023">
                  <c:v>6.3940972784898659E-9</c:v>
                </c:pt>
                <c:pt idx="2024">
                  <c:v>6.2471065364561203E-10</c:v>
                </c:pt>
                <c:pt idx="2025">
                  <c:v>2.8663194696678709E-10</c:v>
                </c:pt>
                <c:pt idx="2026">
                  <c:v>2.0170804575649927E-8</c:v>
                </c:pt>
                <c:pt idx="2027">
                  <c:v>9.366985036133326E-9</c:v>
                </c:pt>
                <c:pt idx="2028">
                  <c:v>2.8001736357524585E-9</c:v>
                </c:pt>
                <c:pt idx="2029">
                  <c:v>7.6177952059249955E-9</c:v>
                </c:pt>
                <c:pt idx="2030">
                  <c:v>1.5360532542580345E-9</c:v>
                </c:pt>
                <c:pt idx="2031">
                  <c:v>9.5727720749812913E-9</c:v>
                </c:pt>
                <c:pt idx="2032">
                  <c:v>7.4671296953404932E-9</c:v>
                </c:pt>
                <c:pt idx="2033">
                  <c:v>1.9538744384904233E-8</c:v>
                </c:pt>
                <c:pt idx="2034">
                  <c:v>8.6467304001647426E-9</c:v>
                </c:pt>
                <c:pt idx="2035">
                  <c:v>5.1226273598940191E-9</c:v>
                </c:pt>
                <c:pt idx="2036">
                  <c:v>1.8373842754281223E-9</c:v>
                </c:pt>
                <c:pt idx="2037">
                  <c:v>2.8442708583629635E-9</c:v>
                </c:pt>
                <c:pt idx="2038">
                  <c:v>1.0417968841677455E-8</c:v>
                </c:pt>
                <c:pt idx="2039">
                  <c:v>1.5507523284614607E-9</c:v>
                </c:pt>
                <c:pt idx="2040">
                  <c:v>2.1170341621482827E-8</c:v>
                </c:pt>
                <c:pt idx="2041">
                  <c:v>7.3127894162045184E-9</c:v>
                </c:pt>
                <c:pt idx="2042">
                  <c:v>1.925578720648828E-9</c:v>
                </c:pt>
                <c:pt idx="2043">
                  <c:v>4.9462384694529049E-9</c:v>
                </c:pt>
                <c:pt idx="2044">
                  <c:v>1.4919560316477558E-8</c:v>
                </c:pt>
                <c:pt idx="2045">
                  <c:v>5.5562500488950907E-9</c:v>
                </c:pt>
                <c:pt idx="2046">
                  <c:v>4.6890046708929466E-9</c:v>
                </c:pt>
                <c:pt idx="2047">
                  <c:v>1.9862124017379607E-8</c:v>
                </c:pt>
                <c:pt idx="2048">
                  <c:v>2.7428631975768843E-7</c:v>
                </c:pt>
                <c:pt idx="2049">
                  <c:v>3.4918982941889811E-7</c:v>
                </c:pt>
                <c:pt idx="2050">
                  <c:v>1.3731510366036419E-8</c:v>
                </c:pt>
                <c:pt idx="2051">
                  <c:v>9.1010243427777788E-9</c:v>
                </c:pt>
                <c:pt idx="2052">
                  <c:v>3.4556701392919841E-8</c:v>
                </c:pt>
                <c:pt idx="2053">
                  <c:v>6.7817826385549704E-9</c:v>
                </c:pt>
                <c:pt idx="2054">
                  <c:v>2.5686001743526947E-7</c:v>
                </c:pt>
                <c:pt idx="2055">
                  <c:v>5.0303552826074011E-9</c:v>
                </c:pt>
                <c:pt idx="2056">
                  <c:v>3.0150142154896502E-9</c:v>
                </c:pt>
                <c:pt idx="2057">
                  <c:v>3.5148507896756009E-8</c:v>
                </c:pt>
                <c:pt idx="2058">
                  <c:v>1.5658880196097441E-8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4.0228426279936731E-10</c:v>
                </c:pt>
                <c:pt idx="2117">
                  <c:v>1.056334268555018E-9</c:v>
                </c:pt>
                <c:pt idx="2118">
                  <c:v>3.9686912386282517E-9</c:v>
                </c:pt>
                <c:pt idx="2119">
                  <c:v>5.1387963415177872E-10</c:v>
                </c:pt>
                <c:pt idx="2120">
                  <c:v>9.1675185991928317E-10</c:v>
                </c:pt>
                <c:pt idx="2121">
                  <c:v>3.3992491039875217E-9</c:v>
                </c:pt>
                <c:pt idx="2122">
                  <c:v>8.657443738737088E-8</c:v>
                </c:pt>
                <c:pt idx="2123">
                  <c:v>4.662086855155008E-9</c:v>
                </c:pt>
                <c:pt idx="2124">
                  <c:v>5.3113686990035059E-8</c:v>
                </c:pt>
                <c:pt idx="2125">
                  <c:v>7.8648757550820911E-10</c:v>
                </c:pt>
                <c:pt idx="2126">
                  <c:v>1.3034544507707266E-8</c:v>
                </c:pt>
                <c:pt idx="2127">
                  <c:v>6.9924693688035135E-10</c:v>
                </c:pt>
                <c:pt idx="2128">
                  <c:v>6.6752306828842612E-10</c:v>
                </c:pt>
                <c:pt idx="2129">
                  <c:v>4.2404237684540021E-9</c:v>
                </c:pt>
                <c:pt idx="2130">
                  <c:v>9.1536579166291582E-9</c:v>
                </c:pt>
                <c:pt idx="2131">
                  <c:v>1.2574548413124352E-8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2.2538580445251634E-9</c:v>
                </c:pt>
                <c:pt idx="2136">
                  <c:v>2.8467207040633043E-10</c:v>
                </c:pt>
                <c:pt idx="2137">
                  <c:v>3.8315586756927782E-10</c:v>
                </c:pt>
                <c:pt idx="2138">
                  <c:v>1.9326832731804841E-9</c:v>
                </c:pt>
                <c:pt idx="2139">
                  <c:v>7.9497492983529855E-10</c:v>
                </c:pt>
                <c:pt idx="2140">
                  <c:v>7.20254635967824E-10</c:v>
                </c:pt>
                <c:pt idx="2141">
                  <c:v>4.1426890796652733E-10</c:v>
                </c:pt>
                <c:pt idx="2142">
                  <c:v>3.1186535768266663E-10</c:v>
                </c:pt>
                <c:pt idx="2143">
                  <c:v>2.8638696239675322E-10</c:v>
                </c:pt>
                <c:pt idx="2144">
                  <c:v>6.0805170288172924E-10</c:v>
                </c:pt>
                <c:pt idx="2145">
                  <c:v>4.4979167062480441E-10</c:v>
                </c:pt>
                <c:pt idx="2146">
                  <c:v>2.8148727099561109E-10</c:v>
                </c:pt>
                <c:pt idx="2147">
                  <c:v>2.5267708555687538E-9</c:v>
                </c:pt>
                <c:pt idx="2148">
                  <c:v>5.6395448027145059E-10</c:v>
                </c:pt>
                <c:pt idx="2149">
                  <c:v>4.0275463317387699E-10</c:v>
                </c:pt>
                <c:pt idx="2150">
                  <c:v>2.0377816537349811E-9</c:v>
                </c:pt>
                <c:pt idx="2151">
                  <c:v>3.7806018851209048E-9</c:v>
                </c:pt>
                <c:pt idx="2152">
                  <c:v>2.1803626735082149E-10</c:v>
                </c:pt>
                <c:pt idx="2153">
                  <c:v>4.5241300552445176E-9</c:v>
                </c:pt>
                <c:pt idx="2154">
                  <c:v>4.3533758099147165E-10</c:v>
                </c:pt>
                <c:pt idx="2155">
                  <c:v>2.3224537241413347E-10</c:v>
                </c:pt>
                <c:pt idx="2156">
                  <c:v>3.0868055827194952E-10</c:v>
                </c:pt>
                <c:pt idx="2157">
                  <c:v>6.6635803055531951E-10</c:v>
                </c:pt>
                <c:pt idx="2158">
                  <c:v>1.1215393617214167E-9</c:v>
                </c:pt>
                <c:pt idx="2159">
                  <c:v>1.4532484695787338E-9</c:v>
                </c:pt>
                <c:pt idx="2160">
                  <c:v>1.9451774862533963E-10</c:v>
                </c:pt>
                <c:pt idx="2161">
                  <c:v>3.4959298147145739E-10</c:v>
                </c:pt>
                <c:pt idx="2162">
                  <c:v>7.5210263007530557E-11</c:v>
                </c:pt>
                <c:pt idx="2163">
                  <c:v>1.2788194556980766E-9</c:v>
                </c:pt>
                <c:pt idx="2164">
                  <c:v>9.9880209212280819E-10</c:v>
                </c:pt>
                <c:pt idx="2165">
                  <c:v>8.9419368070842513E-10</c:v>
                </c:pt>
                <c:pt idx="2166">
                  <c:v>5.6885417167259272E-10</c:v>
                </c:pt>
                <c:pt idx="2167">
                  <c:v>1.8300347383265579E-10</c:v>
                </c:pt>
                <c:pt idx="2168">
                  <c:v>1.8199903709540697E-9</c:v>
                </c:pt>
                <c:pt idx="2169">
                  <c:v>2.5723379855995799E-10</c:v>
                </c:pt>
                <c:pt idx="2170">
                  <c:v>7.5215162698931692E-9</c:v>
                </c:pt>
                <c:pt idx="2171">
                  <c:v>1.7148919903997196E-10</c:v>
                </c:pt>
                <c:pt idx="2172">
                  <c:v>4.8996914011420554E-11</c:v>
                </c:pt>
                <c:pt idx="2173">
                  <c:v>3.187249256442907E-10</c:v>
                </c:pt>
                <c:pt idx="2174">
                  <c:v>1.2861689927997899E-10</c:v>
                </c:pt>
                <c:pt idx="2175">
                  <c:v>2.7075694682711002E-9</c:v>
                </c:pt>
                <c:pt idx="2176">
                  <c:v>8.2167824797152273E-10</c:v>
                </c:pt>
                <c:pt idx="2177">
                  <c:v>1.0669078025986827E-9</c:v>
                </c:pt>
                <c:pt idx="2178">
                  <c:v>6.6390818485474857E-11</c:v>
                </c:pt>
                <c:pt idx="2179">
                  <c:v>5.080734998413844E-9</c:v>
                </c:pt>
                <c:pt idx="2180">
                  <c:v>7.4475309297359253E-11</c:v>
                </c:pt>
                <c:pt idx="2181">
                  <c:v>3.5282677779623947E-9</c:v>
                </c:pt>
                <c:pt idx="2182">
                  <c:v>1.2094888223719165E-9</c:v>
                </c:pt>
                <c:pt idx="2183">
                  <c:v>1.4022916790068563E-9</c:v>
                </c:pt>
                <c:pt idx="2184">
                  <c:v>8.6606945206586976E-9</c:v>
                </c:pt>
                <c:pt idx="2185">
                  <c:v>4.0716435543490487E-10</c:v>
                </c:pt>
                <c:pt idx="2186">
                  <c:v>8.2606347177554497E-9</c:v>
                </c:pt>
                <c:pt idx="2187">
                  <c:v>1.2259027885657423E-9</c:v>
                </c:pt>
                <c:pt idx="2188">
                  <c:v>1.2224730045849431E-10</c:v>
                </c:pt>
                <c:pt idx="2189">
                  <c:v>2.1681134450053598E-10</c:v>
                </c:pt>
                <c:pt idx="2190">
                  <c:v>5.6713927968219293E-10</c:v>
                </c:pt>
                <c:pt idx="2191">
                  <c:v>9.9218750873126628E-11</c:v>
                </c:pt>
                <c:pt idx="2192">
                  <c:v>2.0186728572705267E-10</c:v>
                </c:pt>
                <c:pt idx="2193">
                  <c:v>7.4671296953404936E-10</c:v>
                </c:pt>
                <c:pt idx="2194">
                  <c:v>9.7332369683686945E-10</c:v>
                </c:pt>
                <c:pt idx="2195">
                  <c:v>2.9006173094760972E-10</c:v>
                </c:pt>
                <c:pt idx="2196">
                  <c:v>4.8261960301249244E-11</c:v>
                </c:pt>
                <c:pt idx="2197">
                  <c:v>3.8707562069022241E-10</c:v>
                </c:pt>
                <c:pt idx="2198">
                  <c:v>1.2244328811453998E-9</c:v>
                </c:pt>
                <c:pt idx="2199">
                  <c:v>6.9649113267234336E-10</c:v>
                </c:pt>
                <c:pt idx="2200">
                  <c:v>6.3377508273772491E-10</c:v>
                </c:pt>
                <c:pt idx="2201">
                  <c:v>2.0799189997846346E-10</c:v>
                </c:pt>
                <c:pt idx="2202">
                  <c:v>5.781635853347626E-11</c:v>
                </c:pt>
                <c:pt idx="2203">
                  <c:v>3.1808796576214223E-9</c:v>
                </c:pt>
                <c:pt idx="2204">
                  <c:v>1.0122762434759487E-9</c:v>
                </c:pt>
                <c:pt idx="2205">
                  <c:v>1.7957368985185635E-10</c:v>
                </c:pt>
                <c:pt idx="2206">
                  <c:v>1.0002719995431508E-9</c:v>
                </c:pt>
                <c:pt idx="2207">
                  <c:v>6.8595679615988795E-11</c:v>
                </c:pt>
                <c:pt idx="2208">
                  <c:v>4.0008266812978747E-9</c:v>
                </c:pt>
                <c:pt idx="2209">
                  <c:v>1.9215021774030775E-8</c:v>
                </c:pt>
                <c:pt idx="2210">
                  <c:v>3.470248898851004E-8</c:v>
                </c:pt>
                <c:pt idx="2211">
                  <c:v>1.0930884869854516E-8</c:v>
                </c:pt>
                <c:pt idx="2212">
                  <c:v>1.6365622572001286E-9</c:v>
                </c:pt>
                <c:pt idx="2213">
                  <c:v>1.0565498549766682E-8</c:v>
                </c:pt>
                <c:pt idx="2214">
                  <c:v>2.8923858279221781E-9</c:v>
                </c:pt>
                <c:pt idx="2215">
                  <c:v>3.8534439639515218E-9</c:v>
                </c:pt>
                <c:pt idx="2216">
                  <c:v>3.1779398427807372E-9</c:v>
                </c:pt>
                <c:pt idx="2217">
                  <c:v>1.7335278033209165E-7</c:v>
                </c:pt>
                <c:pt idx="2218">
                  <c:v>6.2447285528961003E-8</c:v>
                </c:pt>
                <c:pt idx="2219">
                  <c:v>8.2472912248396708E-9</c:v>
                </c:pt>
                <c:pt idx="2220">
                  <c:v>5.5452747401565326E-9</c:v>
                </c:pt>
                <c:pt idx="2221">
                  <c:v>2.7944377303524142E-8</c:v>
                </c:pt>
                <c:pt idx="2222">
                  <c:v>2.2045998136391974E-9</c:v>
                </c:pt>
                <c:pt idx="2223">
                  <c:v>6.3221044795029348E-9</c:v>
                </c:pt>
                <c:pt idx="2224">
                  <c:v>4.0950902109339806E-8</c:v>
                </c:pt>
                <c:pt idx="2225">
                  <c:v>4.4878651526620101E-7</c:v>
                </c:pt>
                <c:pt idx="2226">
                  <c:v>1.06668241679423E-8</c:v>
                </c:pt>
                <c:pt idx="2227">
                  <c:v>4.2679578564881401E-10</c:v>
                </c:pt>
                <c:pt idx="2228">
                  <c:v>1.1934929631776545E-8</c:v>
                </c:pt>
                <c:pt idx="2229">
                  <c:v>2.2067491449338315E-8</c:v>
                </c:pt>
                <c:pt idx="2230">
                  <c:v>8.4652948275811511E-9</c:v>
                </c:pt>
                <c:pt idx="2231">
                  <c:v>1.0973871495747205E-8</c:v>
                </c:pt>
                <c:pt idx="2232">
                  <c:v>1.6402468251337873E-7</c:v>
                </c:pt>
                <c:pt idx="2233">
                  <c:v>5.8338992282931405E-10</c:v>
                </c:pt>
                <c:pt idx="2234">
                  <c:v>6.1673526262892638E-8</c:v>
                </c:pt>
                <c:pt idx="2235">
                  <c:v>2.7852263105182673E-8</c:v>
                </c:pt>
                <c:pt idx="2236">
                  <c:v>4.5135957187320615E-10</c:v>
                </c:pt>
                <c:pt idx="2237">
                  <c:v>4.5289480851223067E-9</c:v>
                </c:pt>
                <c:pt idx="2238">
                  <c:v>4.25229844277009E-8</c:v>
                </c:pt>
                <c:pt idx="2239">
                  <c:v>2.2475864395318836E-9</c:v>
                </c:pt>
                <c:pt idx="2240">
                  <c:v>5.8934664098872915E-8</c:v>
                </c:pt>
                <c:pt idx="2241">
                  <c:v>5.465442434927258E-10</c:v>
                </c:pt>
                <c:pt idx="2242">
                  <c:v>1.8554870019250235E-8</c:v>
                </c:pt>
                <c:pt idx="2243">
                  <c:v>1.965190003576283E-9</c:v>
                </c:pt>
                <c:pt idx="2244">
                  <c:v>4.2200062099756305E-9</c:v>
                </c:pt>
                <c:pt idx="2245">
                  <c:v>1.8966411432336834E-8</c:v>
                </c:pt>
                <c:pt idx="2246">
                  <c:v>5.6525779818415448E-9</c:v>
                </c:pt>
                <c:pt idx="2247">
                  <c:v>1.2236979274352284E-9</c:v>
                </c:pt>
                <c:pt idx="2248">
                  <c:v>1.4833031766333391E-8</c:v>
                </c:pt>
                <c:pt idx="2249">
                  <c:v>2.5017824294231336E-10</c:v>
                </c:pt>
                <c:pt idx="2250">
                  <c:v>1.4938179143801901E-9</c:v>
                </c:pt>
                <c:pt idx="2251">
                  <c:v>4.0246065168980847E-10</c:v>
                </c:pt>
                <c:pt idx="2252">
                  <c:v>9.7351968449291523E-10</c:v>
                </c:pt>
                <c:pt idx="2253">
                  <c:v>3.2903877604369472E-9</c:v>
                </c:pt>
                <c:pt idx="2254">
                  <c:v>1.2481718859839331E-8</c:v>
                </c:pt>
                <c:pt idx="2255">
                  <c:v>9.6445525540080236E-10</c:v>
                </c:pt>
                <c:pt idx="2256">
                  <c:v>1.7385574998672355E-9</c:v>
                </c:pt>
                <c:pt idx="2257">
                  <c:v>2.550730346520543E-9</c:v>
                </c:pt>
                <c:pt idx="2258">
                  <c:v>2.0539996322727618E-9</c:v>
                </c:pt>
                <c:pt idx="2259">
                  <c:v>4.0082905445322809E-9</c:v>
                </c:pt>
                <c:pt idx="2260">
                  <c:v>4.4868924005958384E-9</c:v>
                </c:pt>
                <c:pt idx="2261">
                  <c:v>6.132992723723523E-9</c:v>
                </c:pt>
                <c:pt idx="2262">
                  <c:v>4.2058950987403407E-10</c:v>
                </c:pt>
                <c:pt idx="2263">
                  <c:v>7.4636509144456831E-9</c:v>
                </c:pt>
                <c:pt idx="2264">
                  <c:v>3.6620293532135732E-10</c:v>
                </c:pt>
                <c:pt idx="2265">
                  <c:v>3.1507955524184103E-9</c:v>
                </c:pt>
                <c:pt idx="2266">
                  <c:v>2.9713198563945772E-9</c:v>
                </c:pt>
                <c:pt idx="2267">
                  <c:v>1.1384922939693682E-9</c:v>
                </c:pt>
                <c:pt idx="2268">
                  <c:v>1.4992565718354576E-9</c:v>
                </c:pt>
                <c:pt idx="2269">
                  <c:v>1.3868576510932589E-8</c:v>
                </c:pt>
                <c:pt idx="2270">
                  <c:v>2.3658159930414415E-9</c:v>
                </c:pt>
                <c:pt idx="2271">
                  <c:v>1.0659768612324658E-9</c:v>
                </c:pt>
                <c:pt idx="2272">
                  <c:v>5.8012346189521943E-10</c:v>
                </c:pt>
                <c:pt idx="2273">
                  <c:v>5.8664985084154066E-9</c:v>
                </c:pt>
                <c:pt idx="2274">
                  <c:v>8.6293364956913895E-10</c:v>
                </c:pt>
                <c:pt idx="2275">
                  <c:v>8.8541343371757872E-9</c:v>
                </c:pt>
                <c:pt idx="2276">
                  <c:v>4.7243804428091935E-9</c:v>
                </c:pt>
                <c:pt idx="2277">
                  <c:v>8.9919136593759015E-10</c:v>
                </c:pt>
                <c:pt idx="2278">
                  <c:v>2.2099078126571017E-9</c:v>
                </c:pt>
                <c:pt idx="2279">
                  <c:v>3.1145378360499592E-9</c:v>
                </c:pt>
                <c:pt idx="2280">
                  <c:v>2.3319150282369398E-8</c:v>
                </c:pt>
                <c:pt idx="2281">
                  <c:v>2.2099078126571017E-9</c:v>
                </c:pt>
                <c:pt idx="2282">
                  <c:v>6.3632292226631876E-10</c:v>
                </c:pt>
                <c:pt idx="2283">
                  <c:v>8.7924962193494192E-10</c:v>
                </c:pt>
                <c:pt idx="2284">
                  <c:v>9.7351968449291523E-10</c:v>
                </c:pt>
                <c:pt idx="2285">
                  <c:v>1.0244617759905891E-8</c:v>
                </c:pt>
                <c:pt idx="2286">
                  <c:v>1.9796713137174364E-9</c:v>
                </c:pt>
                <c:pt idx="2287">
                  <c:v>9.1188156666654808E-10</c:v>
                </c:pt>
                <c:pt idx="2288">
                  <c:v>3.6366489517556564E-9</c:v>
                </c:pt>
                <c:pt idx="2289">
                  <c:v>1.2798973878063278E-9</c:v>
                </c:pt>
                <c:pt idx="2290">
                  <c:v>1.0043387434060986E-9</c:v>
                </c:pt>
                <c:pt idx="2291">
                  <c:v>1.4901921427433449E-9</c:v>
                </c:pt>
                <c:pt idx="2292">
                  <c:v>6.2907137899262866E-10</c:v>
                </c:pt>
                <c:pt idx="2293">
                  <c:v>3.4626119131870909E-10</c:v>
                </c:pt>
                <c:pt idx="2294">
                  <c:v>9.8983565685871821E-10</c:v>
                </c:pt>
                <c:pt idx="2295">
                  <c:v>2.6725562735185386E-8</c:v>
                </c:pt>
                <c:pt idx="2296">
                  <c:v>1.8636466213383924E-9</c:v>
                </c:pt>
                <c:pt idx="2297">
                  <c:v>6.5155116314106842E-9</c:v>
                </c:pt>
                <c:pt idx="2298">
                  <c:v>1.2563298721668345E-9</c:v>
                </c:pt>
                <c:pt idx="2299">
                  <c:v>3.8342535059637162E-9</c:v>
                </c:pt>
                <c:pt idx="2300">
                  <c:v>3.1725501822394814E-10</c:v>
                </c:pt>
                <c:pt idx="2301">
                  <c:v>1.2200721557983834E-9</c:v>
                </c:pt>
                <c:pt idx="2302">
                  <c:v>4.3146682478456935E-9</c:v>
                </c:pt>
                <c:pt idx="2303">
                  <c:v>9.8620988522187306E-10</c:v>
                </c:pt>
                <c:pt idx="2304">
                  <c:v>8.66559421205984E-10</c:v>
                </c:pt>
                <c:pt idx="2305">
                  <c:v>1.9851099711727039E-9</c:v>
                </c:pt>
                <c:pt idx="2306">
                  <c:v>4.439757369316851E-9</c:v>
                </c:pt>
                <c:pt idx="2307">
                  <c:v>3.9520910841611822E-10</c:v>
                </c:pt>
                <c:pt idx="2308">
                  <c:v>5.6271975803836291E-9</c:v>
                </c:pt>
                <c:pt idx="2309">
                  <c:v>3.3629031931738506E-9</c:v>
                </c:pt>
                <c:pt idx="2310">
                  <c:v>7.3240587064271465E-10</c:v>
                </c:pt>
                <c:pt idx="2311">
                  <c:v>3.3900964804501891E-9</c:v>
                </c:pt>
                <c:pt idx="2312">
                  <c:v>2.3495000206756385E-9</c:v>
                </c:pt>
                <c:pt idx="2313">
                  <c:v>1.244410556218323E-9</c:v>
                </c:pt>
                <c:pt idx="2314">
                  <c:v>5.1821814756444341E-9</c:v>
                </c:pt>
                <c:pt idx="2315">
                  <c:v>2.9572316103858269E-9</c:v>
                </c:pt>
                <c:pt idx="2316">
                  <c:v>1.2006922430763994E-9</c:v>
                </c:pt>
                <c:pt idx="2317">
                  <c:v>1.4809578576826593E-8</c:v>
                </c:pt>
                <c:pt idx="2318">
                  <c:v>1.3610447702076689E-8</c:v>
                </c:pt>
                <c:pt idx="2319">
                  <c:v>1.3490222340936401E-9</c:v>
                </c:pt>
                <c:pt idx="2320">
                  <c:v>1.7815212605333835E-9</c:v>
                </c:pt>
                <c:pt idx="2321">
                  <c:v>1.5847888513947275E-9</c:v>
                </c:pt>
                <c:pt idx="2322">
                  <c:v>2.9728452936507993E-9</c:v>
                </c:pt>
                <c:pt idx="2323">
                  <c:v>5.449175459475467E-10</c:v>
                </c:pt>
                <c:pt idx="2324">
                  <c:v>4.4030586807222979E-10</c:v>
                </c:pt>
                <c:pt idx="2325">
                  <c:v>5.8504471193852652E-9</c:v>
                </c:pt>
                <c:pt idx="2326">
                  <c:v>1.2462685845268549E-7</c:v>
                </c:pt>
                <c:pt idx="2327">
                  <c:v>4.278149214602516E-10</c:v>
                </c:pt>
                <c:pt idx="2328">
                  <c:v>7.1885397751934246E-9</c:v>
                </c:pt>
                <c:pt idx="2329">
                  <c:v>5.6833807084500574E-10</c:v>
                </c:pt>
                <c:pt idx="2330">
                  <c:v>4.6325798247173951E-9</c:v>
                </c:pt>
                <c:pt idx="2331">
                  <c:v>1.5441932749057988E-9</c:v>
                </c:pt>
                <c:pt idx="2332">
                  <c:v>9.5868015246932302E-10</c:v>
                </c:pt>
                <c:pt idx="2333">
                  <c:v>2.8604267741429958E-9</c:v>
                </c:pt>
                <c:pt idx="2334">
                  <c:v>4.3649717462307538E-10</c:v>
                </c:pt>
                <c:pt idx="2335">
                  <c:v>1.8932407574012906E-10</c:v>
                </c:pt>
                <c:pt idx="2336">
                  <c:v>1.5398358160197164E-9</c:v>
                </c:pt>
                <c:pt idx="2337">
                  <c:v>2.9608181844914628E-10</c:v>
                </c:pt>
                <c:pt idx="2338">
                  <c:v>3.4435945776287919E-9</c:v>
                </c:pt>
                <c:pt idx="2339">
                  <c:v>8.9508215808249895E-10</c:v>
                </c:pt>
                <c:pt idx="2340">
                  <c:v>3.7470389990233872E-9</c:v>
                </c:pt>
                <c:pt idx="2341">
                  <c:v>2.1283181514452845E-9</c:v>
                </c:pt>
                <c:pt idx="2342">
                  <c:v>6.4054645625410337E-10</c:v>
                </c:pt>
                <c:pt idx="2343">
                  <c:v>3.8338125337376134E-10</c:v>
                </c:pt>
                <c:pt idx="2344">
                  <c:v>1.0060471024746303E-9</c:v>
                </c:pt>
                <c:pt idx="2345">
                  <c:v>1.2574274030406904E-9</c:v>
                </c:pt>
                <c:pt idx="2346">
                  <c:v>1.3536671415419228E-9</c:v>
                </c:pt>
                <c:pt idx="2347">
                  <c:v>1.4163701256328044E-8</c:v>
                </c:pt>
                <c:pt idx="2348">
                  <c:v>2.4164788021292503E-8</c:v>
                </c:pt>
                <c:pt idx="2349">
                  <c:v>2.0885152361430286E-8</c:v>
                </c:pt>
                <c:pt idx="2350">
                  <c:v>3.1931397743273908E-9</c:v>
                </c:pt>
                <c:pt idx="2351">
                  <c:v>2.382240847438381E-9</c:v>
                </c:pt>
                <c:pt idx="2352">
                  <c:v>2.7311075857621865E-8</c:v>
                </c:pt>
                <c:pt idx="2353">
                  <c:v>1.4680153772875579E-7</c:v>
                </c:pt>
                <c:pt idx="2354">
                  <c:v>1.0307426359566974E-9</c:v>
                </c:pt>
                <c:pt idx="2355">
                  <c:v>1.2575983478295746E-8</c:v>
                </c:pt>
                <c:pt idx="2356">
                  <c:v>4.4837239334897663E-8</c:v>
                </c:pt>
                <c:pt idx="2357">
                  <c:v>3.1365483386442009E-8</c:v>
                </c:pt>
                <c:pt idx="2358">
                  <c:v>2.8517837185111505E-9</c:v>
                </c:pt>
                <c:pt idx="2359">
                  <c:v>3.7641062574040316E-8</c:v>
                </c:pt>
                <c:pt idx="2360">
                  <c:v>5.4035974412412945E-9</c:v>
                </c:pt>
                <c:pt idx="2361">
                  <c:v>2.0294521783528754E-9</c:v>
                </c:pt>
                <c:pt idx="2362">
                  <c:v>4.1551016312148316E-9</c:v>
                </c:pt>
                <c:pt idx="2363">
                  <c:v>6.3541920140783454E-9</c:v>
                </c:pt>
                <c:pt idx="2364">
                  <c:v>1.3073519919572881E-8</c:v>
                </c:pt>
                <c:pt idx="2365">
                  <c:v>3.8851286350119276E-9</c:v>
                </c:pt>
                <c:pt idx="2366">
                  <c:v>9.0580594932905857E-9</c:v>
                </c:pt>
                <c:pt idx="2367">
                  <c:v>1.5143312890461822E-9</c:v>
                </c:pt>
                <c:pt idx="2368">
                  <c:v>2.6252546527317011E-9</c:v>
                </c:pt>
                <c:pt idx="2369">
                  <c:v>3.6151556388090214E-9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9.4727367088746408E-10</c:v>
                </c:pt>
                <c:pt idx="2382">
                  <c:v>3.6460563592458491E-9</c:v>
                </c:pt>
                <c:pt idx="2383">
                  <c:v>2.9460211164600131E-10</c:v>
                </c:pt>
                <c:pt idx="2384">
                  <c:v>2.4913297544340305E-10</c:v>
                </c:pt>
                <c:pt idx="2385">
                  <c:v>1.0533683220268601E-9</c:v>
                </c:pt>
                <c:pt idx="2386">
                  <c:v>8.9744707579878352E-9</c:v>
                </c:pt>
                <c:pt idx="2387">
                  <c:v>2.2449732707846079E-9</c:v>
                </c:pt>
                <c:pt idx="2388">
                  <c:v>1.4909956921331321E-8</c:v>
                </c:pt>
                <c:pt idx="2389">
                  <c:v>3.5442407719301173E-9</c:v>
                </c:pt>
                <c:pt idx="2390">
                  <c:v>2.7508827402571954E-9</c:v>
                </c:pt>
                <c:pt idx="2391">
                  <c:v>3.317156407791853E-9</c:v>
                </c:pt>
                <c:pt idx="2392">
                  <c:v>4.4407928374329581E-8</c:v>
                </c:pt>
                <c:pt idx="2393">
                  <c:v>6.5423292756796003E-9</c:v>
                </c:pt>
                <c:pt idx="2394">
                  <c:v>4.2829835767849755E-10</c:v>
                </c:pt>
                <c:pt idx="2395">
                  <c:v>1.5780926064798332E-8</c:v>
                </c:pt>
                <c:pt idx="2396">
                  <c:v>2.8655747165751289E-8</c:v>
                </c:pt>
                <c:pt idx="2397">
                  <c:v>2.2995884976026712E-9</c:v>
                </c:pt>
                <c:pt idx="2398">
                  <c:v>9.1408642779706202E-10</c:v>
                </c:pt>
                <c:pt idx="2399">
                  <c:v>1.2823080359756898E-8</c:v>
                </c:pt>
                <c:pt idx="2400">
                  <c:v>1.9948930216703173E-9</c:v>
                </c:pt>
                <c:pt idx="2401">
                  <c:v>1.1181749069592988E-9</c:v>
                </c:pt>
                <c:pt idx="2402">
                  <c:v>2.2593456988946248E-9</c:v>
                </c:pt>
                <c:pt idx="2403">
                  <c:v>2.5649035205135794E-8</c:v>
                </c:pt>
                <c:pt idx="2404">
                  <c:v>2.4999401454563043E-8</c:v>
                </c:pt>
                <c:pt idx="2405">
                  <c:v>8.4366153005798018E-9</c:v>
                </c:pt>
                <c:pt idx="2406">
                  <c:v>1.1526687344233391E-9</c:v>
                </c:pt>
                <c:pt idx="2407">
                  <c:v>6.1801440873071784E-10</c:v>
                </c:pt>
                <c:pt idx="2408">
                  <c:v>7.9422037735952266E-9</c:v>
                </c:pt>
                <c:pt idx="2409">
                  <c:v>2.1328683315264776E-9</c:v>
                </c:pt>
                <c:pt idx="2410">
                  <c:v>1.8396707980821368E-9</c:v>
                </c:pt>
                <c:pt idx="2411">
                  <c:v>1.0578107088972288E-9</c:v>
                </c:pt>
                <c:pt idx="2412">
                  <c:v>2.1587387021245079E-9</c:v>
                </c:pt>
                <c:pt idx="2413">
                  <c:v>1.8109259418621037E-9</c:v>
                </c:pt>
                <c:pt idx="2414">
                  <c:v>6.51645890508157E-9</c:v>
                </c:pt>
                <c:pt idx="2415">
                  <c:v>2.4490617499468453E-9</c:v>
                </c:pt>
                <c:pt idx="2416">
                  <c:v>5.2574342026441074E-9</c:v>
                </c:pt>
                <c:pt idx="2417">
                  <c:v>1.6278212077404911E-8</c:v>
                </c:pt>
                <c:pt idx="2418">
                  <c:v>7.5081564446727215E-9</c:v>
                </c:pt>
                <c:pt idx="2419">
                  <c:v>5.9645576656569296E-9</c:v>
                </c:pt>
                <c:pt idx="2420">
                  <c:v>1.7074444594699835E-9</c:v>
                </c:pt>
                <c:pt idx="2421">
                  <c:v>6.6630576718037415E-9</c:v>
                </c:pt>
                <c:pt idx="2422">
                  <c:v>1.4047611234730319E-8</c:v>
                </c:pt>
                <c:pt idx="2423">
                  <c:v>1.1368590635023207E-8</c:v>
                </c:pt>
                <c:pt idx="2424">
                  <c:v>3.317156407791853E-9</c:v>
                </c:pt>
                <c:pt idx="2425">
                  <c:v>2.6042839735350256E-9</c:v>
                </c:pt>
                <c:pt idx="2426">
                  <c:v>3.9581667014985981E-9</c:v>
                </c:pt>
                <c:pt idx="2427">
                  <c:v>3.8501992794236552E-9</c:v>
                </c:pt>
                <c:pt idx="2428">
                  <c:v>3.3661424336001613E-9</c:v>
                </c:pt>
                <c:pt idx="2429">
                  <c:v>9.2669066616243768E-8</c:v>
                </c:pt>
                <c:pt idx="2430">
                  <c:v>8.0008476355653412E-9</c:v>
                </c:pt>
                <c:pt idx="2431">
                  <c:v>4.5011722789793881E-9</c:v>
                </c:pt>
                <c:pt idx="2432">
                  <c:v>2.5538171521032627E-9</c:v>
                </c:pt>
                <c:pt idx="2433">
                  <c:v>1.8416415628457079E-9</c:v>
                </c:pt>
                <c:pt idx="2434">
                  <c:v>1.7470557423974391E-9</c:v>
                </c:pt>
                <c:pt idx="2435">
                  <c:v>1.4580126028511112E-8</c:v>
                </c:pt>
                <c:pt idx="2436">
                  <c:v>8.2706954174324614E-9</c:v>
                </c:pt>
                <c:pt idx="2437">
                  <c:v>7.3999494821292785E-10</c:v>
                </c:pt>
                <c:pt idx="2438">
                  <c:v>3.4646229643021821E-8</c:v>
                </c:pt>
                <c:pt idx="2439">
                  <c:v>4.4427516251731052E-9</c:v>
                </c:pt>
                <c:pt idx="2440">
                  <c:v>7.6753611357874747E-9</c:v>
                </c:pt>
                <c:pt idx="2441">
                  <c:v>6.4457454699599776E-9</c:v>
                </c:pt>
                <c:pt idx="2442">
                  <c:v>3.8412970845579358E-8</c:v>
                </c:pt>
                <c:pt idx="2443">
                  <c:v>7.1481842835831506E-8</c:v>
                </c:pt>
                <c:pt idx="2444">
                  <c:v>7.183793063046029E-8</c:v>
                </c:pt>
                <c:pt idx="2445">
                  <c:v>1.7693112295617376E-9</c:v>
                </c:pt>
                <c:pt idx="2446">
                  <c:v>1.3436750375445271E-9</c:v>
                </c:pt>
                <c:pt idx="2447">
                  <c:v>8.2984113384582535E-9</c:v>
                </c:pt>
                <c:pt idx="2448">
                  <c:v>2.3050108227532686E-9</c:v>
                </c:pt>
                <c:pt idx="2449">
                  <c:v>1.6522347367619147E-8</c:v>
                </c:pt>
                <c:pt idx="2450">
                  <c:v>1.6600546442381375E-8</c:v>
                </c:pt>
                <c:pt idx="2451">
                  <c:v>2.4781659168696292E-9</c:v>
                </c:pt>
                <c:pt idx="2452">
                  <c:v>1.0595974630281785E-8</c:v>
                </c:pt>
                <c:pt idx="2453">
                  <c:v>2.3493236317851972E-8</c:v>
                </c:pt>
                <c:pt idx="2454">
                  <c:v>5.956535237602792E-8</c:v>
                </c:pt>
                <c:pt idx="2455">
                  <c:v>2.2100548033991359E-9</c:v>
                </c:pt>
                <c:pt idx="2456">
                  <c:v>1.0728168304284598E-8</c:v>
                </c:pt>
                <c:pt idx="2457">
                  <c:v>1.7151663731181831E-8</c:v>
                </c:pt>
                <c:pt idx="2458">
                  <c:v>5.3063657874368461E-10</c:v>
                </c:pt>
                <c:pt idx="2459">
                  <c:v>3.6520829796692543E-8</c:v>
                </c:pt>
                <c:pt idx="2460">
                  <c:v>2.37576236658576E-9</c:v>
                </c:pt>
                <c:pt idx="2461">
                  <c:v>1.7967168367987918E-9</c:v>
                </c:pt>
                <c:pt idx="2462">
                  <c:v>4.9060609999635402E-9</c:v>
                </c:pt>
                <c:pt idx="2463">
                  <c:v>3.295346248134903E-8</c:v>
                </c:pt>
                <c:pt idx="2464">
                  <c:v>4.0272523502547018E-9</c:v>
                </c:pt>
                <c:pt idx="2465">
                  <c:v>1.5596991649598197E-8</c:v>
                </c:pt>
                <c:pt idx="2466">
                  <c:v>1.9884721394120068E-7</c:v>
                </c:pt>
                <c:pt idx="2467">
                  <c:v>3.2463787322716271E-8</c:v>
                </c:pt>
                <c:pt idx="2468">
                  <c:v>1.0482399783602465E-8</c:v>
                </c:pt>
                <c:pt idx="2469">
                  <c:v>2.2984942331897497E-8</c:v>
                </c:pt>
                <c:pt idx="2470">
                  <c:v>1.4370010928924303E-8</c:v>
                </c:pt>
                <c:pt idx="2471">
                  <c:v>2.2826682299638759E-9</c:v>
                </c:pt>
                <c:pt idx="2472">
                  <c:v>5.7102081521013149E-8</c:v>
                </c:pt>
                <c:pt idx="2473">
                  <c:v>1.1111716147165102E-8</c:v>
                </c:pt>
                <c:pt idx="2474">
                  <c:v>1.3502373575610136E-7</c:v>
                </c:pt>
                <c:pt idx="2475">
                  <c:v>3.8647099877129018E-8</c:v>
                </c:pt>
                <c:pt idx="2476">
                  <c:v>9.1768476116198638E-8</c:v>
                </c:pt>
                <c:pt idx="2477">
                  <c:v>6.7584481304621069E-8</c:v>
                </c:pt>
                <c:pt idx="2478">
                  <c:v>3.4305189345096098E-8</c:v>
                </c:pt>
                <c:pt idx="2479">
                  <c:v>1.4133924198452838E-7</c:v>
                </c:pt>
                <c:pt idx="2480">
                  <c:v>9.4956019354133039E-10</c:v>
                </c:pt>
                <c:pt idx="2481">
                  <c:v>7.3533196634747654E-8</c:v>
                </c:pt>
                <c:pt idx="2482">
                  <c:v>5.7159799885723211E-9</c:v>
                </c:pt>
                <c:pt idx="2483">
                  <c:v>6.5761698109568205E-8</c:v>
                </c:pt>
                <c:pt idx="2484">
                  <c:v>1.4759144420004167E-8</c:v>
                </c:pt>
                <c:pt idx="2485">
                  <c:v>2.0201427646908695E-8</c:v>
                </c:pt>
                <c:pt idx="2486">
                  <c:v>3.0564666935636235E-8</c:v>
                </c:pt>
                <c:pt idx="2487">
                  <c:v>1.4051256605132768E-7</c:v>
                </c:pt>
                <c:pt idx="2488">
                  <c:v>6.2676852403409173E-10</c:v>
                </c:pt>
                <c:pt idx="2489">
                  <c:v>4.0425720520356058E-10</c:v>
                </c:pt>
                <c:pt idx="2490">
                  <c:v>4.9018733970460313E-8</c:v>
                </c:pt>
                <c:pt idx="2491">
                  <c:v>1.367340547012043E-9</c:v>
                </c:pt>
                <c:pt idx="2492">
                  <c:v>8.2566986323298652E-9</c:v>
                </c:pt>
                <c:pt idx="2493">
                  <c:v>9.0006677746792742E-9</c:v>
                </c:pt>
                <c:pt idx="2494">
                  <c:v>7.8473457480691169E-10</c:v>
                </c:pt>
                <c:pt idx="2495">
                  <c:v>4.1716625881510282E-9</c:v>
                </c:pt>
                <c:pt idx="2496">
                  <c:v>5.0039568341583588E-9</c:v>
                </c:pt>
                <c:pt idx="2497">
                  <c:v>1.5365170917106762E-8</c:v>
                </c:pt>
                <c:pt idx="2498">
                  <c:v>6.9027767068350824E-8</c:v>
                </c:pt>
                <c:pt idx="2499">
                  <c:v>1.3972351974808776E-8</c:v>
                </c:pt>
                <c:pt idx="2500">
                  <c:v>6.7772531460596922E-10</c:v>
                </c:pt>
                <c:pt idx="2501">
                  <c:v>4.7559671200418895E-10</c:v>
                </c:pt>
                <c:pt idx="2502">
                  <c:v>1.1570588579187624E-8</c:v>
                </c:pt>
                <c:pt idx="2503">
                  <c:v>1.2518384883824543E-9</c:v>
                </c:pt>
                <c:pt idx="2504">
                  <c:v>1.3962160616694403E-9</c:v>
                </c:pt>
                <c:pt idx="2505">
                  <c:v>5.3414606437127597E-8</c:v>
                </c:pt>
                <c:pt idx="2506">
                  <c:v>1.4437757328698588E-10</c:v>
                </c:pt>
                <c:pt idx="2507">
                  <c:v>9.2741358840816843E-10</c:v>
                </c:pt>
                <c:pt idx="2508">
                  <c:v>1.5915504255283036E-9</c:v>
                </c:pt>
                <c:pt idx="2509">
                  <c:v>6.5224691932003052E-9</c:v>
                </c:pt>
                <c:pt idx="2510">
                  <c:v>1.5473878736993432E-9</c:v>
                </c:pt>
                <c:pt idx="2511">
                  <c:v>6.4205556120565496E-10</c:v>
                </c:pt>
                <c:pt idx="2512">
                  <c:v>1.0191358114375477E-10</c:v>
                </c:pt>
                <c:pt idx="2513">
                  <c:v>1.7580092747297696E-9</c:v>
                </c:pt>
                <c:pt idx="2514">
                  <c:v>2.2930555757344824E-9</c:v>
                </c:pt>
                <c:pt idx="2515">
                  <c:v>4.989009508923942E-8</c:v>
                </c:pt>
                <c:pt idx="2516">
                  <c:v>8.8104290898775992E-9</c:v>
                </c:pt>
                <c:pt idx="2517">
                  <c:v>7.7794033606399472E-10</c:v>
                </c:pt>
                <c:pt idx="2518">
                  <c:v>1.5745648286710111E-9</c:v>
                </c:pt>
                <c:pt idx="2519">
                  <c:v>1.1210493925813024E-9</c:v>
                </c:pt>
                <c:pt idx="2520">
                  <c:v>1.222962973725057E-9</c:v>
                </c:pt>
                <c:pt idx="2521">
                  <c:v>2.7839393249102343E-8</c:v>
                </c:pt>
                <c:pt idx="2522">
                  <c:v>1.5949475448997621E-9</c:v>
                </c:pt>
                <c:pt idx="2523">
                  <c:v>1.5117181202990288E-9</c:v>
                </c:pt>
                <c:pt idx="2524">
                  <c:v>1.4828426056416317E-9</c:v>
                </c:pt>
                <c:pt idx="2525">
                  <c:v>1.4556656506699638E-9</c:v>
                </c:pt>
                <c:pt idx="2526">
                  <c:v>4.9733827598152322E-9</c:v>
                </c:pt>
                <c:pt idx="2527">
                  <c:v>4.9258230886148134E-10</c:v>
                </c:pt>
                <c:pt idx="2528">
                  <c:v>1.3522233658090529E-8</c:v>
                </c:pt>
                <c:pt idx="2529">
                  <c:v>1.4335843747554836E-9</c:v>
                </c:pt>
                <c:pt idx="2530">
                  <c:v>4.9597942823293978E-10</c:v>
                </c:pt>
                <c:pt idx="2531">
                  <c:v>7.3887346329222202E-10</c:v>
                </c:pt>
                <c:pt idx="2532">
                  <c:v>1.3012665752371752E-8</c:v>
                </c:pt>
                <c:pt idx="2533">
                  <c:v>1.0463127664092156E-9</c:v>
                </c:pt>
                <c:pt idx="2534">
                  <c:v>5.1924969592743051E-9</c:v>
                </c:pt>
                <c:pt idx="2535">
                  <c:v>5.1874012802171163E-9</c:v>
                </c:pt>
                <c:pt idx="2536">
                  <c:v>7.9832305229274552E-11</c:v>
                </c:pt>
                <c:pt idx="2537">
                  <c:v>4.1631697897223828E-9</c:v>
                </c:pt>
                <c:pt idx="2538">
                  <c:v>1.3248765548688119E-10</c:v>
                </c:pt>
                <c:pt idx="2539">
                  <c:v>8.730596784648324E-10</c:v>
                </c:pt>
                <c:pt idx="2540">
                  <c:v>2.4781985814789703E-9</c:v>
                </c:pt>
                <c:pt idx="2541">
                  <c:v>1.090475318238176E-9</c:v>
                </c:pt>
                <c:pt idx="2542">
                  <c:v>6.6311770130869776E-9</c:v>
                </c:pt>
                <c:pt idx="2543">
                  <c:v>3.6349177274605867E-10</c:v>
                </c:pt>
                <c:pt idx="2544">
                  <c:v>4.4655134137821877E-9</c:v>
                </c:pt>
                <c:pt idx="2545">
                  <c:v>1.1686090637817212E-9</c:v>
                </c:pt>
                <c:pt idx="2546">
                  <c:v>2.3457109259920886E-9</c:v>
                </c:pt>
                <c:pt idx="2547">
                  <c:v>7.6605041826388993E-10</c:v>
                </c:pt>
                <c:pt idx="2548">
                  <c:v>1.788583349072896E-9</c:v>
                </c:pt>
                <c:pt idx="2549">
                  <c:v>3.7538169054616335E-10</c:v>
                </c:pt>
                <c:pt idx="2550">
                  <c:v>2.4629115443074067E-10</c:v>
                </c:pt>
                <c:pt idx="2551">
                  <c:v>3.7181471520613196E-9</c:v>
                </c:pt>
                <c:pt idx="2552">
                  <c:v>1.1939176030990871E-8</c:v>
                </c:pt>
                <c:pt idx="2553">
                  <c:v>3.4803487960592254E-9</c:v>
                </c:pt>
                <c:pt idx="2554">
                  <c:v>2.0552572197323878E-10</c:v>
                </c:pt>
                <c:pt idx="2555">
                  <c:v>8.90045275322125E-10</c:v>
                </c:pt>
                <c:pt idx="2556">
                  <c:v>2.4781985814789703E-9</c:v>
                </c:pt>
                <c:pt idx="2557">
                  <c:v>4.2973560048949928E-10</c:v>
                </c:pt>
                <c:pt idx="2558">
                  <c:v>1.6136317014427837E-10</c:v>
                </c:pt>
                <c:pt idx="2559">
                  <c:v>1.7597078344154988E-9</c:v>
                </c:pt>
                <c:pt idx="2560">
                  <c:v>6.7670617879453159E-9</c:v>
                </c:pt>
                <c:pt idx="2561">
                  <c:v>6.5904115806294745E-10</c:v>
                </c:pt>
                <c:pt idx="2562">
                  <c:v>2.2217160689338541E-9</c:v>
                </c:pt>
                <c:pt idx="2563">
                  <c:v>1.7919804684443546E-9</c:v>
                </c:pt>
                <c:pt idx="2564">
                  <c:v>7.4396914234940972E-10</c:v>
                </c:pt>
                <c:pt idx="2565">
                  <c:v>2.2590843820198971E-10</c:v>
                </c:pt>
                <c:pt idx="2566">
                  <c:v>7.1849074706347098E-10</c:v>
                </c:pt>
                <c:pt idx="2567">
                  <c:v>2.8179105186248189E-9</c:v>
                </c:pt>
                <c:pt idx="2568">
                  <c:v>6.6413683712013516E-10</c:v>
                </c:pt>
                <c:pt idx="2569">
                  <c:v>3.5058271913451638E-9</c:v>
                </c:pt>
                <c:pt idx="2570">
                  <c:v>2.2081275914480198E-10</c:v>
                </c:pt>
                <c:pt idx="2571">
                  <c:v>1.4658570087843392E-9</c:v>
                </c:pt>
                <c:pt idx="2572">
                  <c:v>3.142335418599105E-10</c:v>
                </c:pt>
                <c:pt idx="2573">
                  <c:v>2.8943457044826352E-9</c:v>
                </c:pt>
                <c:pt idx="2574">
                  <c:v>1.01404013238036E-9</c:v>
                </c:pt>
                <c:pt idx="2575">
                  <c:v>3.0064506437407655E-10</c:v>
                </c:pt>
                <c:pt idx="2576">
                  <c:v>7.2358642612065879E-10</c:v>
                </c:pt>
                <c:pt idx="2577">
                  <c:v>5.1958940786457642E-9</c:v>
                </c:pt>
                <c:pt idx="2578">
                  <c:v>1.5558806721279894E-9</c:v>
                </c:pt>
                <c:pt idx="2579">
                  <c:v>3.4837459154306834E-9</c:v>
                </c:pt>
                <c:pt idx="2580">
                  <c:v>4.8239095074710583E-10</c:v>
                </c:pt>
                <c:pt idx="2581">
                  <c:v>1.110858034466927E-9</c:v>
                </c:pt>
                <c:pt idx="2582">
                  <c:v>3.1763066123136904E-10</c:v>
                </c:pt>
                <c:pt idx="2583">
                  <c:v>1.696011846200652E-8</c:v>
                </c:pt>
                <c:pt idx="2584">
                  <c:v>1.0097937331660366E-8</c:v>
                </c:pt>
                <c:pt idx="2585">
                  <c:v>1.6679856113861194E-9</c:v>
                </c:pt>
                <c:pt idx="2586">
                  <c:v>2.836594675167841E-10</c:v>
                </c:pt>
                <c:pt idx="2587">
                  <c:v>4.7559671200418895E-10</c:v>
                </c:pt>
                <c:pt idx="2588">
                  <c:v>1.5949475448997621E-9</c:v>
                </c:pt>
                <c:pt idx="2589">
                  <c:v>1.0751882810666129E-9</c:v>
                </c:pt>
                <c:pt idx="2590">
                  <c:v>1.5117181202990291E-10</c:v>
                </c:pt>
                <c:pt idx="2591">
                  <c:v>4.0255864551783136E-10</c:v>
                </c:pt>
                <c:pt idx="2592">
                  <c:v>3.7283385101756946E-9</c:v>
                </c:pt>
                <c:pt idx="2593">
                  <c:v>1.1686090637817212E-9</c:v>
                </c:pt>
                <c:pt idx="2594">
                  <c:v>2.8603745107680498E-9</c:v>
                </c:pt>
                <c:pt idx="2595">
                  <c:v>8.2040432820722596E-10</c:v>
                </c:pt>
                <c:pt idx="2596">
                  <c:v>1.7700690484984471E-8</c:v>
                </c:pt>
                <c:pt idx="2597">
                  <c:v>3.1746080526279609E-9</c:v>
                </c:pt>
                <c:pt idx="2598">
                  <c:v>1.698559685729246E-10</c:v>
                </c:pt>
                <c:pt idx="2599">
                  <c:v>6.063858078053408E-10</c:v>
                </c:pt>
                <c:pt idx="2600">
                  <c:v>9.7667181929431644E-10</c:v>
                </c:pt>
                <c:pt idx="2601">
                  <c:v>1.3554506292119384E-9</c:v>
                </c:pt>
                <c:pt idx="2602">
                  <c:v>7.2698354549211733E-10</c:v>
                </c:pt>
                <c:pt idx="2603">
                  <c:v>8.1768663271005906E-9</c:v>
                </c:pt>
                <c:pt idx="2604">
                  <c:v>5.2145782351887853E-10</c:v>
                </c:pt>
                <c:pt idx="2605">
                  <c:v>6.9810803083472015E-10</c:v>
                </c:pt>
                <c:pt idx="2606">
                  <c:v>1.8191574234160225E-9</c:v>
                </c:pt>
                <c:pt idx="2607">
                  <c:v>3.0574074343126425E-10</c:v>
                </c:pt>
                <c:pt idx="2608">
                  <c:v>5.9959156906242382E-10</c:v>
                </c:pt>
                <c:pt idx="2609">
                  <c:v>1.5066224412418411E-9</c:v>
                </c:pt>
                <c:pt idx="2610">
                  <c:v>9.5459054337983624E-10</c:v>
                </c:pt>
                <c:pt idx="2611">
                  <c:v>1.4998282024989242E-9</c:v>
                </c:pt>
                <c:pt idx="2612">
                  <c:v>3.7708025023189262E-10</c:v>
                </c:pt>
                <c:pt idx="2613">
                  <c:v>5.8260597220513132E-10</c:v>
                </c:pt>
                <c:pt idx="2614">
                  <c:v>7.0048601439474101E-9</c:v>
                </c:pt>
                <c:pt idx="2615">
                  <c:v>3.7521183457759045E-9</c:v>
                </c:pt>
                <c:pt idx="2616">
                  <c:v>2.2217160689338541E-9</c:v>
                </c:pt>
                <c:pt idx="2617">
                  <c:v>5.3776399650187929E-9</c:v>
                </c:pt>
                <c:pt idx="2618">
                  <c:v>2.0467644213037412E-9</c:v>
                </c:pt>
                <c:pt idx="2619">
                  <c:v>8.1021297009285033E-10</c:v>
                </c:pt>
                <c:pt idx="2620">
                  <c:v>1.73422943912956E-9</c:v>
                </c:pt>
                <c:pt idx="2621">
                  <c:v>3.5958508546888138E-9</c:v>
                </c:pt>
                <c:pt idx="2622">
                  <c:v>1.8446358187019612E-9</c:v>
                </c:pt>
                <c:pt idx="2623">
                  <c:v>5.6562037534783893E-10</c:v>
                </c:pt>
                <c:pt idx="2624">
                  <c:v>1.3656419873263139E-9</c:v>
                </c:pt>
                <c:pt idx="2625">
                  <c:v>1.5117181202990291E-10</c:v>
                </c:pt>
                <c:pt idx="2626">
                  <c:v>2.5631265657654319E-9</c:v>
                </c:pt>
                <c:pt idx="2627">
                  <c:v>1.9873148323032178E-10</c:v>
                </c:pt>
                <c:pt idx="2628">
                  <c:v>4.3041502436379098E-9</c:v>
                </c:pt>
                <c:pt idx="2629">
                  <c:v>2.9996564049978485E-9</c:v>
                </c:pt>
                <c:pt idx="2630">
                  <c:v>6.6413683712013516E-10</c:v>
                </c:pt>
                <c:pt idx="2631">
                  <c:v>7.1679218737774181E-10</c:v>
                </c:pt>
                <c:pt idx="2632">
                  <c:v>2.113008249047182E-9</c:v>
                </c:pt>
                <c:pt idx="2633">
                  <c:v>8.287272706672991E-9</c:v>
                </c:pt>
                <c:pt idx="2634">
                  <c:v>1.1414321088100535E-9</c:v>
                </c:pt>
                <c:pt idx="2635">
                  <c:v>2.9673837709689931E-9</c:v>
                </c:pt>
                <c:pt idx="2636">
                  <c:v>6.3645031424274856E-9</c:v>
                </c:pt>
                <c:pt idx="2637">
                  <c:v>2.5274568123651182E-9</c:v>
                </c:pt>
                <c:pt idx="2638">
                  <c:v>1.9193724448740483E-10</c:v>
                </c:pt>
                <c:pt idx="2639">
                  <c:v>4.5181687640397943E-10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3.6736252895296089E-10</c:v>
                </c:pt>
                <c:pt idx="2679">
                  <c:v>1.3632248062350838E-9</c:v>
                </c:pt>
                <c:pt idx="2680">
                  <c:v>9.8701016815072634E-9</c:v>
                </c:pt>
                <c:pt idx="2681">
                  <c:v>1.0582696466584693E-8</c:v>
                </c:pt>
                <c:pt idx="2682">
                  <c:v>2.770710158127151E-8</c:v>
                </c:pt>
                <c:pt idx="2683">
                  <c:v>3.6886738750529829E-8</c:v>
                </c:pt>
                <c:pt idx="2684">
                  <c:v>3.7621463808435752E-9</c:v>
                </c:pt>
                <c:pt idx="2685">
                  <c:v>4.4083503474355313E-9</c:v>
                </c:pt>
                <c:pt idx="2686">
                  <c:v>6.1123813552293857E-9</c:v>
                </c:pt>
                <c:pt idx="2687">
                  <c:v>3.5408436525586592E-10</c:v>
                </c:pt>
                <c:pt idx="2688">
                  <c:v>8.586545857454749E-10</c:v>
                </c:pt>
                <c:pt idx="2689">
                  <c:v>1.0843833685960895E-9</c:v>
                </c:pt>
                <c:pt idx="2690">
                  <c:v>1.4561719521147486E-9</c:v>
                </c:pt>
                <c:pt idx="2691">
                  <c:v>1.6730486258339665E-9</c:v>
                </c:pt>
                <c:pt idx="2692">
                  <c:v>5.0191458775018995E-9</c:v>
                </c:pt>
                <c:pt idx="2693">
                  <c:v>1.6996049532281564E-9</c:v>
                </c:pt>
                <c:pt idx="2694">
                  <c:v>1.4428937884176536E-9</c:v>
                </c:pt>
                <c:pt idx="2695">
                  <c:v>5.1917620055641343E-9</c:v>
                </c:pt>
                <c:pt idx="2696">
                  <c:v>1.9386118997758663E-9</c:v>
                </c:pt>
                <c:pt idx="2697">
                  <c:v>3.6125457365229719E-8</c:v>
                </c:pt>
                <c:pt idx="2698">
                  <c:v>2.0094287728270393E-9</c:v>
                </c:pt>
                <c:pt idx="2699">
                  <c:v>4.7801389309541896E-9</c:v>
                </c:pt>
                <c:pt idx="2700">
                  <c:v>1.2614255512240225E-9</c:v>
                </c:pt>
                <c:pt idx="2701">
                  <c:v>4.8642339677024583E-9</c:v>
                </c:pt>
                <c:pt idx="2702">
                  <c:v>7.7500215445377651E-9</c:v>
                </c:pt>
                <c:pt idx="2703">
                  <c:v>2.2174533374148604E-9</c:v>
                </c:pt>
                <c:pt idx="2704">
                  <c:v>1.9740203363014527E-8</c:v>
                </c:pt>
                <c:pt idx="2705">
                  <c:v>2.3369568106887154E-9</c:v>
                </c:pt>
                <c:pt idx="2706">
                  <c:v>7.701334944315084E-10</c:v>
                </c:pt>
                <c:pt idx="2707">
                  <c:v>1.2078702909790726E-8</c:v>
                </c:pt>
                <c:pt idx="2708">
                  <c:v>2.6476658412007373E-8</c:v>
                </c:pt>
                <c:pt idx="2709">
                  <c:v>4.9173466224908381E-9</c:v>
                </c:pt>
                <c:pt idx="2710">
                  <c:v>1.0095830464357878E-8</c:v>
                </c:pt>
                <c:pt idx="2711">
                  <c:v>4.4083503474355313E-9</c:v>
                </c:pt>
                <c:pt idx="2712">
                  <c:v>1.1507741870815643E-9</c:v>
                </c:pt>
                <c:pt idx="2713">
                  <c:v>5.0324240411989938E-9</c:v>
                </c:pt>
                <c:pt idx="2714">
                  <c:v>1.0746460485515532E-8</c:v>
                </c:pt>
                <c:pt idx="2715">
                  <c:v>5.0368500957646931E-9</c:v>
                </c:pt>
                <c:pt idx="2716">
                  <c:v>1.3145382060124021E-9</c:v>
                </c:pt>
                <c:pt idx="2717">
                  <c:v>2.7308756670358656E-9</c:v>
                </c:pt>
                <c:pt idx="2718">
                  <c:v>4.7270262761658098E-9</c:v>
                </c:pt>
                <c:pt idx="2719">
                  <c:v>9.3699575155833534E-9</c:v>
                </c:pt>
                <c:pt idx="2720">
                  <c:v>1.7416524716022907E-8</c:v>
                </c:pt>
                <c:pt idx="2721">
                  <c:v>5.6365804894168161E-8</c:v>
                </c:pt>
                <c:pt idx="2722">
                  <c:v>3.0291917447639331E-8</c:v>
                </c:pt>
                <c:pt idx="2723">
                  <c:v>3.7842766536720672E-9</c:v>
                </c:pt>
                <c:pt idx="2724">
                  <c:v>3.5541218162557545E-9</c:v>
                </c:pt>
                <c:pt idx="2725">
                  <c:v>2.571537702670726E-9</c:v>
                </c:pt>
                <c:pt idx="2726">
                  <c:v>2.7530059398643576E-9</c:v>
                </c:pt>
                <c:pt idx="2727">
                  <c:v>7.0684091414202235E-9</c:v>
                </c:pt>
                <c:pt idx="2728">
                  <c:v>1.9341858452101679E-9</c:v>
                </c:pt>
                <c:pt idx="2729">
                  <c:v>1.1596262962129609E-9</c:v>
                </c:pt>
                <c:pt idx="2730">
                  <c:v>3.7577203262778768E-9</c:v>
                </c:pt>
                <c:pt idx="2731">
                  <c:v>1.8102563173706146E-9</c:v>
                </c:pt>
                <c:pt idx="2732">
                  <c:v>2.4830166113567598E-9</c:v>
                </c:pt>
                <c:pt idx="2733">
                  <c:v>1.0078126246095083E-8</c:v>
                </c:pt>
                <c:pt idx="2734">
                  <c:v>1.3740686399209336E-7</c:v>
                </c:pt>
                <c:pt idx="2735">
                  <c:v>4.8465297494396647E-9</c:v>
                </c:pt>
                <c:pt idx="2736">
                  <c:v>7.4623279977673746E-9</c:v>
                </c:pt>
                <c:pt idx="2737">
                  <c:v>1.6845563677047818E-8</c:v>
                </c:pt>
                <c:pt idx="2738">
                  <c:v>8.143940400884916E-10</c:v>
                </c:pt>
                <c:pt idx="2739">
                  <c:v>1.0091404409792178E-9</c:v>
                </c:pt>
                <c:pt idx="2740">
                  <c:v>8.2811480924215622E-9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1.9491312867854463E-7</c:v>
                </c:pt>
                <c:pt idx="2833">
                  <c:v>3.8366848417189943E-9</c:v>
                </c:pt>
                <c:pt idx="2834">
                  <c:v>2.6390456507956615E-9</c:v>
                </c:pt>
                <c:pt idx="2835">
                  <c:v>1.9054121570282895E-7</c:v>
                </c:pt>
                <c:pt idx="2836">
                  <c:v>1.8764780420617344E-8</c:v>
                </c:pt>
                <c:pt idx="2837">
                  <c:v>8.5583508554919546E-9</c:v>
                </c:pt>
                <c:pt idx="2838">
                  <c:v>5.5165592820849066E-9</c:v>
                </c:pt>
                <c:pt idx="2839">
                  <c:v>1.5898925223930005E-7</c:v>
                </c:pt>
                <c:pt idx="2840">
                  <c:v>1.4493553925554488E-7</c:v>
                </c:pt>
                <c:pt idx="2841">
                  <c:v>2.485366285588685E-9</c:v>
                </c:pt>
                <c:pt idx="2842">
                  <c:v>5.3210155380801685E-8</c:v>
                </c:pt>
                <c:pt idx="2843">
                  <c:v>5.0862095869397982E-8</c:v>
                </c:pt>
                <c:pt idx="2844">
                  <c:v>9.4780937048065586E-9</c:v>
                </c:pt>
                <c:pt idx="2845">
                  <c:v>2.9252072273879621E-9</c:v>
                </c:pt>
                <c:pt idx="2846">
                  <c:v>1.0840224464392782E-7</c:v>
                </c:pt>
                <c:pt idx="2847">
                  <c:v>4.307473628097883E-7</c:v>
                </c:pt>
                <c:pt idx="2848">
                  <c:v>3.2855588423560442E-9</c:v>
                </c:pt>
                <c:pt idx="2849">
                  <c:v>2.5477389107088965E-7</c:v>
                </c:pt>
                <c:pt idx="2850">
                  <c:v>1.3486689119026021E-8</c:v>
                </c:pt>
                <c:pt idx="2851">
                  <c:v>2.9146086504771364E-8</c:v>
                </c:pt>
                <c:pt idx="2852">
                  <c:v>6.707309398016203E-8</c:v>
                </c:pt>
                <c:pt idx="2853">
                  <c:v>5.7762244164001422E-10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8.1131267860732885E-10</c:v>
                </c:pt>
                <c:pt idx="2862">
                  <c:v>2.9582159039473004E-10</c:v>
                </c:pt>
                <c:pt idx="2863">
                  <c:v>7.5273414585589712E-10</c:v>
                </c:pt>
                <c:pt idx="2864">
                  <c:v>5.1842001485017052E-10</c:v>
                </c:pt>
                <c:pt idx="2865">
                  <c:v>1.301614997736812E-8</c:v>
                </c:pt>
                <c:pt idx="2866">
                  <c:v>1.3326616200949632E-9</c:v>
                </c:pt>
                <c:pt idx="2867">
                  <c:v>4.1180708524256479E-9</c:v>
                </c:pt>
                <c:pt idx="2868">
                  <c:v>5.8842136148813144E-9</c:v>
                </c:pt>
                <c:pt idx="2869">
                  <c:v>2.6102594194037962E-8</c:v>
                </c:pt>
                <c:pt idx="2870">
                  <c:v>4.2674461109417989E-9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1.7711023389737891E-8</c:v>
                </c:pt>
                <c:pt idx="2876">
                  <c:v>4.0871592437856666E-10</c:v>
                </c:pt>
                <c:pt idx="2877">
                  <c:v>2.5733179238798073E-9</c:v>
                </c:pt>
                <c:pt idx="2878">
                  <c:v>5.4746701870656333E-9</c:v>
                </c:pt>
                <c:pt idx="2879">
                  <c:v>3.8079584954442532E-9</c:v>
                </c:pt>
                <c:pt idx="2880">
                  <c:v>2.6894215557312076E-8</c:v>
                </c:pt>
                <c:pt idx="2881">
                  <c:v>1.1472709077297475E-8</c:v>
                </c:pt>
                <c:pt idx="2882">
                  <c:v>6.3059028332693148E-10</c:v>
                </c:pt>
                <c:pt idx="2883">
                  <c:v>7.7178305720316367E-10</c:v>
                </c:pt>
                <c:pt idx="2884">
                  <c:v>4.1625682165003517E-8</c:v>
                </c:pt>
                <c:pt idx="2885">
                  <c:v>1.3922173690758399E-8</c:v>
                </c:pt>
                <c:pt idx="2886">
                  <c:v>1.5726539490244384E-8</c:v>
                </c:pt>
                <c:pt idx="2887">
                  <c:v>6.9297696511735692E-9</c:v>
                </c:pt>
                <c:pt idx="2888">
                  <c:v>5.1432033417280366E-8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8.3889652572935405E-9</c:v>
                </c:pt>
                <c:pt idx="2942">
                  <c:v>4.1091751904817967E-9</c:v>
                </c:pt>
                <c:pt idx="2943">
                  <c:v>3.3642369980552726E-10</c:v>
                </c:pt>
                <c:pt idx="2944">
                  <c:v>6.4713501684020353E-9</c:v>
                </c:pt>
                <c:pt idx="2945">
                  <c:v>1.1558557114747041E-9</c:v>
                </c:pt>
                <c:pt idx="2946">
                  <c:v>2.0161391724059812E-9</c:v>
                </c:pt>
                <c:pt idx="2947">
                  <c:v>2.8495087373528155E-8</c:v>
                </c:pt>
                <c:pt idx="2948">
                  <c:v>1.504294543416143E-9</c:v>
                </c:pt>
                <c:pt idx="2949">
                  <c:v>4.7820225900928512E-9</c:v>
                </c:pt>
                <c:pt idx="2950">
                  <c:v>1.5174390979728305E-7</c:v>
                </c:pt>
                <c:pt idx="2951">
                  <c:v>1.3024403235328271E-9</c:v>
                </c:pt>
                <c:pt idx="2952">
                  <c:v>5.6615302624415869E-9</c:v>
                </c:pt>
                <c:pt idx="2953">
                  <c:v>6.9901635740307007E-8</c:v>
                </c:pt>
                <c:pt idx="2954">
                  <c:v>3.7090712903559372E-8</c:v>
                </c:pt>
                <c:pt idx="2955">
                  <c:v>9.6361359730011749E-10</c:v>
                </c:pt>
                <c:pt idx="2956">
                  <c:v>1.054688298890328E-8</c:v>
                </c:pt>
                <c:pt idx="2957">
                  <c:v>3.7487212264044463E-10</c:v>
                </c:pt>
                <c:pt idx="2958">
                  <c:v>1.1318254472028809E-9</c:v>
                </c:pt>
                <c:pt idx="2959">
                  <c:v>1.64847612904695E-8</c:v>
                </c:pt>
                <c:pt idx="2960">
                  <c:v>1.2736040064066388E-10</c:v>
                </c:pt>
                <c:pt idx="2961">
                  <c:v>1.0200847183389023E-8</c:v>
                </c:pt>
                <c:pt idx="2962">
                  <c:v>6.6323529390232515E-9</c:v>
                </c:pt>
                <c:pt idx="2963">
                  <c:v>7.425351659993422E-10</c:v>
                </c:pt>
                <c:pt idx="2964">
                  <c:v>1.8383152167944881E-9</c:v>
                </c:pt>
                <c:pt idx="2965">
                  <c:v>2.4510869557259841E-8</c:v>
                </c:pt>
                <c:pt idx="2966">
                  <c:v>3.4411338437251068E-9</c:v>
                </c:pt>
                <c:pt idx="2967">
                  <c:v>4.3014173046563835E-10</c:v>
                </c:pt>
                <c:pt idx="2968">
                  <c:v>8.4346227594100036E-10</c:v>
                </c:pt>
                <c:pt idx="2969">
                  <c:v>7.0528825637801608E-9</c:v>
                </c:pt>
                <c:pt idx="2970">
                  <c:v>4.9814737835489846E-9</c:v>
                </c:pt>
                <c:pt idx="2971">
                  <c:v>7.9299872097017133E-10</c:v>
                </c:pt>
                <c:pt idx="2972">
                  <c:v>2.5520140656676423E-9</c:v>
                </c:pt>
                <c:pt idx="2973">
                  <c:v>1.0861679450864166E-9</c:v>
                </c:pt>
                <c:pt idx="2974">
                  <c:v>1.7061487632994592E-10</c:v>
                </c:pt>
                <c:pt idx="2975">
                  <c:v>4.9718616778402561E-9</c:v>
                </c:pt>
                <c:pt idx="2976">
                  <c:v>2.2612478679785795E-9</c:v>
                </c:pt>
                <c:pt idx="2977">
                  <c:v>1.06934676009614E-9</c:v>
                </c:pt>
                <c:pt idx="2978">
                  <c:v>1.9512574588720582E-9</c:v>
                </c:pt>
                <c:pt idx="2979">
                  <c:v>5.0295343120926326E-9</c:v>
                </c:pt>
                <c:pt idx="2980">
                  <c:v>5.1977461619953958E-9</c:v>
                </c:pt>
                <c:pt idx="2981">
                  <c:v>1.1870950550280747E-9</c:v>
                </c:pt>
                <c:pt idx="2982">
                  <c:v>8.2159473545364118E-9</c:v>
                </c:pt>
                <c:pt idx="2983">
                  <c:v>9.3045183260500102E-9</c:v>
                </c:pt>
                <c:pt idx="2984">
                  <c:v>7.9924658968084553E-9</c:v>
                </c:pt>
                <c:pt idx="2985">
                  <c:v>2.7010017041529469E-9</c:v>
                </c:pt>
                <c:pt idx="2986">
                  <c:v>1.8479273225030681E-9</c:v>
                </c:pt>
                <c:pt idx="2987">
                  <c:v>2.4318627443085259E-9</c:v>
                </c:pt>
                <c:pt idx="2988">
                  <c:v>1.5956095476490721E-9</c:v>
                </c:pt>
                <c:pt idx="2989">
                  <c:v>5.7216059231211448E-9</c:v>
                </c:pt>
                <c:pt idx="2990">
                  <c:v>1.0119144284864824E-8</c:v>
                </c:pt>
                <c:pt idx="2991">
                  <c:v>8.4105924951381814E-10</c:v>
                </c:pt>
                <c:pt idx="2992">
                  <c:v>3.7222879357054407E-9</c:v>
                </c:pt>
                <c:pt idx="2993">
                  <c:v>2.4246536650269785E-9</c:v>
                </c:pt>
                <c:pt idx="2994">
                  <c:v>2.1338874673379157E-9</c:v>
                </c:pt>
                <c:pt idx="2995">
                  <c:v>4.5921835023454463E-9</c:v>
                </c:pt>
                <c:pt idx="2996">
                  <c:v>1.6725063933189068E-9</c:v>
                </c:pt>
                <c:pt idx="2997">
                  <c:v>1.0275341002631676E-8</c:v>
                </c:pt>
                <c:pt idx="2998">
                  <c:v>4.5393169209474352E-9</c:v>
                </c:pt>
                <c:pt idx="2999">
                  <c:v>4.0106511069673207E-9</c:v>
                </c:pt>
                <c:pt idx="3000">
                  <c:v>3.4411338437251068E-9</c:v>
                </c:pt>
                <c:pt idx="3001">
                  <c:v>8.7950767234873546E-10</c:v>
                </c:pt>
                <c:pt idx="3002">
                  <c:v>3.0470375096672039E-9</c:v>
                </c:pt>
                <c:pt idx="3003">
                  <c:v>1.0236892579796757E-9</c:v>
                </c:pt>
                <c:pt idx="3004">
                  <c:v>8.5067135522254742E-10</c:v>
                </c:pt>
                <c:pt idx="3005">
                  <c:v>1.1652275145407154E-8</c:v>
                </c:pt>
                <c:pt idx="3006">
                  <c:v>6.1441041350010011E-10</c:v>
                </c:pt>
                <c:pt idx="3007">
                  <c:v>9.9526070406009364E-9</c:v>
                </c:pt>
                <c:pt idx="3008">
                  <c:v>1.0966805051926446E-8</c:v>
                </c:pt>
                <c:pt idx="3009">
                  <c:v>7.9915436660047262E-9</c:v>
                </c:pt>
                <c:pt idx="3010">
                  <c:v>1.312986637068707E-9</c:v>
                </c:pt>
                <c:pt idx="3011">
                  <c:v>1.6180876985670441E-8</c:v>
                </c:pt>
                <c:pt idx="3012">
                  <c:v>1.6812120561184246E-8</c:v>
                </c:pt>
                <c:pt idx="3013">
                  <c:v>7.3140088949532459E-9</c:v>
                </c:pt>
                <c:pt idx="3014">
                  <c:v>2.0704789276852691E-9</c:v>
                </c:pt>
                <c:pt idx="3015">
                  <c:v>1.0268228828357838E-9</c:v>
                </c:pt>
                <c:pt idx="3016">
                  <c:v>8.1640835766451656E-10</c:v>
                </c:pt>
                <c:pt idx="3017">
                  <c:v>2.8237629277984052E-9</c:v>
                </c:pt>
                <c:pt idx="3018">
                  <c:v>5.2687797102885287E-9</c:v>
                </c:pt>
                <c:pt idx="3019">
                  <c:v>1.1320301454214175E-9</c:v>
                </c:pt>
                <c:pt idx="3020">
                  <c:v>2.3482261009113415E-9</c:v>
                </c:pt>
                <c:pt idx="3021">
                  <c:v>9.6369852528440355E-10</c:v>
                </c:pt>
                <c:pt idx="3022">
                  <c:v>5.0499486041104121E-10</c:v>
                </c:pt>
                <c:pt idx="3023">
                  <c:v>2.9458033523977404E-10</c:v>
                </c:pt>
                <c:pt idx="3024">
                  <c:v>2.163061318760626E-9</c:v>
                </c:pt>
                <c:pt idx="3025">
                  <c:v>8.2482493867136723E-10</c:v>
                </c:pt>
                <c:pt idx="3026">
                  <c:v>4.4187050285966104E-10</c:v>
                </c:pt>
                <c:pt idx="3027">
                  <c:v>1.5991503913016304E-9</c:v>
                </c:pt>
                <c:pt idx="3028">
                  <c:v>3.5349640228772883E-10</c:v>
                </c:pt>
                <c:pt idx="3029">
                  <c:v>3.5728386374081164E-9</c:v>
                </c:pt>
                <c:pt idx="3030">
                  <c:v>1.9741090751568284E-8</c:v>
                </c:pt>
                <c:pt idx="3031">
                  <c:v>6.6196409618880648E-9</c:v>
                </c:pt>
                <c:pt idx="3032">
                  <c:v>3.3960904362642517E-9</c:v>
                </c:pt>
                <c:pt idx="3033">
                  <c:v>6.7332648054805485E-10</c:v>
                </c:pt>
                <c:pt idx="3034">
                  <c:v>1.1867379219658508E-9</c:v>
                </c:pt>
                <c:pt idx="3035">
                  <c:v>3.982305303391402E-8</c:v>
                </c:pt>
                <c:pt idx="3036">
                  <c:v>2.5165577210483551E-9</c:v>
                </c:pt>
                <c:pt idx="3037">
                  <c:v>1.1194052739111413E-9</c:v>
                </c:pt>
                <c:pt idx="3038">
                  <c:v>1.2515455957186971E-8</c:v>
                </c:pt>
                <c:pt idx="3039">
                  <c:v>9.5107365377412759E-10</c:v>
                </c:pt>
                <c:pt idx="3040">
                  <c:v>2.5249743020552061E-10</c:v>
                </c:pt>
                <c:pt idx="3041">
                  <c:v>2.3734758439318939E-9</c:v>
                </c:pt>
                <c:pt idx="3042">
                  <c:v>1.5360260337501259E-9</c:v>
                </c:pt>
                <c:pt idx="3043">
                  <c:v>1.7969400449624763E-9</c:v>
                </c:pt>
                <c:pt idx="3044">
                  <c:v>3.8042946150965104E-9</c:v>
                </c:pt>
                <c:pt idx="3045">
                  <c:v>1.6622747488530104E-9</c:v>
                </c:pt>
                <c:pt idx="3046">
                  <c:v>5.6475258555968105E-9</c:v>
                </c:pt>
                <c:pt idx="3047">
                  <c:v>1.1909462124693721E-9</c:v>
                </c:pt>
                <c:pt idx="3048">
                  <c:v>1.4266104806611913E-9</c:v>
                </c:pt>
                <c:pt idx="3049">
                  <c:v>1.523401162239851E-9</c:v>
                </c:pt>
                <c:pt idx="3050">
                  <c:v>5.9126481573126067E-9</c:v>
                </c:pt>
                <c:pt idx="3051">
                  <c:v>1.4299771130639316E-8</c:v>
                </c:pt>
                <c:pt idx="3052">
                  <c:v>5.3487372298531785E-9</c:v>
                </c:pt>
                <c:pt idx="3053">
                  <c:v>5.9926056768776883E-9</c:v>
                </c:pt>
                <c:pt idx="3054">
                  <c:v>1.607566972308481E-9</c:v>
                </c:pt>
                <c:pt idx="3055">
                  <c:v>8.420789297354111E-9</c:v>
                </c:pt>
                <c:pt idx="3056">
                  <c:v>1.0045189431675483E-8</c:v>
                </c:pt>
                <c:pt idx="3057">
                  <c:v>5.2603631292816785E-10</c:v>
                </c:pt>
                <c:pt idx="3058">
                  <c:v>1.3352905767368613E-8</c:v>
                </c:pt>
                <c:pt idx="3059">
                  <c:v>1.9989379891270379E-9</c:v>
                </c:pt>
                <c:pt idx="3060">
                  <c:v>9.8473997780153029E-10</c:v>
                </c:pt>
                <c:pt idx="3061">
                  <c:v>5.988397386373779E-9</c:v>
                </c:pt>
                <c:pt idx="3062">
                  <c:v>4.8353257884357185E-9</c:v>
                </c:pt>
                <c:pt idx="3063">
                  <c:v>1.5675882125259404E-8</c:v>
                </c:pt>
                <c:pt idx="3064">
                  <c:v>5.7064419226447651E-9</c:v>
                </c:pt>
                <c:pt idx="3065">
                  <c:v>1.3929441566337886E-9</c:v>
                </c:pt>
                <c:pt idx="3066">
                  <c:v>4.6291195537678773E-10</c:v>
                </c:pt>
                <c:pt idx="3067">
                  <c:v>1.3146699532700771E-8</c:v>
                </c:pt>
                <c:pt idx="3068">
                  <c:v>6.2240616545660823E-9</c:v>
                </c:pt>
                <c:pt idx="3069">
                  <c:v>1.3533862259015902E-8</c:v>
                </c:pt>
                <c:pt idx="3070">
                  <c:v>3.2445919781409397E-9</c:v>
                </c:pt>
                <c:pt idx="3071">
                  <c:v>4.6038698107473262E-9</c:v>
                </c:pt>
                <c:pt idx="3072">
                  <c:v>1.5246636493908783E-8</c:v>
                </c:pt>
                <c:pt idx="3073">
                  <c:v>2.3608509724216177E-9</c:v>
                </c:pt>
                <c:pt idx="3074">
                  <c:v>7.0278451407203237E-10</c:v>
                </c:pt>
                <c:pt idx="3075">
                  <c:v>4.157791017384239E-9</c:v>
                </c:pt>
                <c:pt idx="3076">
                  <c:v>2.6512230171579657E-10</c:v>
                </c:pt>
                <c:pt idx="3077">
                  <c:v>2.3507510752133967E-8</c:v>
                </c:pt>
                <c:pt idx="3078">
                  <c:v>1.1741130504556707E-8</c:v>
                </c:pt>
                <c:pt idx="3079">
                  <c:v>5.3403206488467611E-9</c:v>
                </c:pt>
                <c:pt idx="3080">
                  <c:v>1.3310822862333284E-8</c:v>
                </c:pt>
                <c:pt idx="3081">
                  <c:v>3.6738376094903245E-9</c:v>
                </c:pt>
                <c:pt idx="3082">
                  <c:v>1.5360260337502504E-9</c:v>
                </c:pt>
                <c:pt idx="3083">
                  <c:v>8.753244247124714E-10</c:v>
                </c:pt>
                <c:pt idx="3084">
                  <c:v>3.4495357256577533E-8</c:v>
                </c:pt>
                <c:pt idx="3085">
                  <c:v>3.3329660787128716E-9</c:v>
                </c:pt>
                <c:pt idx="3086">
                  <c:v>8.2398328057068209E-9</c:v>
                </c:pt>
                <c:pt idx="3087">
                  <c:v>9.1319903924329939E-10</c:v>
                </c:pt>
                <c:pt idx="3088">
                  <c:v>1.7990441902143342E-8</c:v>
                </c:pt>
                <c:pt idx="3089">
                  <c:v>2.541807464068907E-9</c:v>
                </c:pt>
                <c:pt idx="3090">
                  <c:v>8.4881219454089173E-9</c:v>
                </c:pt>
                <c:pt idx="3091">
                  <c:v>2.0822621410948595E-8</c:v>
                </c:pt>
                <c:pt idx="3092">
                  <c:v>6.4933922467853039E-9</c:v>
                </c:pt>
                <c:pt idx="3093">
                  <c:v>1.0899472403871638E-9</c:v>
                </c:pt>
                <c:pt idx="3094">
                  <c:v>2.1462281567469249E-9</c:v>
                </c:pt>
                <c:pt idx="3095">
                  <c:v>4.0820417883225828E-9</c:v>
                </c:pt>
                <c:pt idx="3096">
                  <c:v>2.5207660115517801E-9</c:v>
                </c:pt>
                <c:pt idx="3097">
                  <c:v>3.2698417211614916E-9</c:v>
                </c:pt>
                <c:pt idx="3098">
                  <c:v>2.6091401121237123E-10</c:v>
                </c:pt>
                <c:pt idx="3099">
                  <c:v>1.5823172292879288E-9</c:v>
                </c:pt>
                <c:pt idx="3100">
                  <c:v>7.1120109507882546E-10</c:v>
                </c:pt>
                <c:pt idx="3101">
                  <c:v>1.8853141455345536E-9</c:v>
                </c:pt>
                <c:pt idx="3102">
                  <c:v>4.5870366487336239E-10</c:v>
                </c:pt>
                <c:pt idx="3103">
                  <c:v>7.280342570925843E-10</c:v>
                </c:pt>
                <c:pt idx="3104">
                  <c:v>2.7774717322607264E-10</c:v>
                </c:pt>
                <c:pt idx="3105">
                  <c:v>1.9189804695619567E-9</c:v>
                </c:pt>
                <c:pt idx="3106">
                  <c:v>7.8695032414047544E-10</c:v>
                </c:pt>
                <c:pt idx="3107">
                  <c:v>2.5165577210483551E-9</c:v>
                </c:pt>
                <c:pt idx="3108">
                  <c:v>6.1398958444975761E-9</c:v>
                </c:pt>
                <c:pt idx="3109">
                  <c:v>3.1814676205895593E-9</c:v>
                </c:pt>
                <c:pt idx="3110">
                  <c:v>1.9080389142530503E-8</c:v>
                </c:pt>
                <c:pt idx="3111">
                  <c:v>4.713285363836384E-10</c:v>
                </c:pt>
                <c:pt idx="3112">
                  <c:v>2.2101941723989903E-8</c:v>
                </c:pt>
                <c:pt idx="3113">
                  <c:v>1.7700069857406992E-8</c:v>
                </c:pt>
                <c:pt idx="3114">
                  <c:v>4.2419568274527451E-9</c:v>
                </c:pt>
                <c:pt idx="3115">
                  <c:v>5.8579403807680775E-9</c:v>
                </c:pt>
                <c:pt idx="3116">
                  <c:v>1.2675370996317134E-8</c:v>
                </c:pt>
                <c:pt idx="3117">
                  <c:v>8.1220006716109127E-10</c:v>
                </c:pt>
                <c:pt idx="3118">
                  <c:v>2.1420198662434995E-9</c:v>
                </c:pt>
                <c:pt idx="3119">
                  <c:v>7.4065912860286036E-10</c:v>
                </c:pt>
                <c:pt idx="3120">
                  <c:v>7.1793435988436359E-9</c:v>
                </c:pt>
                <c:pt idx="3121">
                  <c:v>2.6638478886682425E-9</c:v>
                </c:pt>
                <c:pt idx="3122">
                  <c:v>6.3966015652065204E-10</c:v>
                </c:pt>
                <c:pt idx="3123">
                  <c:v>2.7648468607504502E-9</c:v>
                </c:pt>
                <c:pt idx="3124">
                  <c:v>5.5284312343494254E-8</c:v>
                </c:pt>
                <c:pt idx="3125">
                  <c:v>1.0983638213940144E-9</c:v>
                </c:pt>
                <c:pt idx="3126">
                  <c:v>7.5202151296210875E-9</c:v>
                </c:pt>
                <c:pt idx="3127">
                  <c:v>1.3340280895858337E-9</c:v>
                </c:pt>
                <c:pt idx="3128">
                  <c:v>9.7800671299604971E-9</c:v>
                </c:pt>
                <c:pt idx="3129">
                  <c:v>1.3538070549519329E-8</c:v>
                </c:pt>
                <c:pt idx="3130">
                  <c:v>2.7004600160478244E-8</c:v>
                </c:pt>
                <c:pt idx="3131">
                  <c:v>3.404507017270827E-9</c:v>
                </c:pt>
                <c:pt idx="3132">
                  <c:v>4.3530556967431751E-8</c:v>
                </c:pt>
                <c:pt idx="3133">
                  <c:v>7.9452524704670469E-9</c:v>
                </c:pt>
                <c:pt idx="3134">
                  <c:v>9.1446152639432715E-9</c:v>
                </c:pt>
                <c:pt idx="3135">
                  <c:v>1.4013607376406391E-9</c:v>
                </c:pt>
                <c:pt idx="3136">
                  <c:v>6.0809797774496199E-9</c:v>
                </c:pt>
                <c:pt idx="3137">
                  <c:v>2.3692675534284681E-9</c:v>
                </c:pt>
                <c:pt idx="3138">
                  <c:v>4.2377485369493206E-9</c:v>
                </c:pt>
                <c:pt idx="3139">
                  <c:v>7.4402576100560068E-9</c:v>
                </c:pt>
                <c:pt idx="3140">
                  <c:v>1.1804254862108088E-8</c:v>
                </c:pt>
                <c:pt idx="3141">
                  <c:v>2.6806810506819436E-9</c:v>
                </c:pt>
                <c:pt idx="3142">
                  <c:v>7.9494607609704723E-9</c:v>
                </c:pt>
                <c:pt idx="3143">
                  <c:v>3.800086324593085E-9</c:v>
                </c:pt>
                <c:pt idx="3144">
                  <c:v>1.3382363800892593E-9</c:v>
                </c:pt>
                <c:pt idx="3145">
                  <c:v>8.3029571632582034E-9</c:v>
                </c:pt>
                <c:pt idx="3146">
                  <c:v>1.2077793744829759E-9</c:v>
                </c:pt>
                <c:pt idx="3147">
                  <c:v>4.7974511739045031E-10</c:v>
                </c:pt>
                <c:pt idx="3148">
                  <c:v>4.4986625481616923E-9</c:v>
                </c:pt>
                <c:pt idx="3149">
                  <c:v>8.6312038225253789E-9</c:v>
                </c:pt>
                <c:pt idx="3150">
                  <c:v>4.1792532989517083E-8</c:v>
                </c:pt>
                <c:pt idx="3151">
                  <c:v>1.3424446705926845E-9</c:v>
                </c:pt>
                <c:pt idx="3152">
                  <c:v>1.5010972225716988E-8</c:v>
                </c:pt>
                <c:pt idx="3153">
                  <c:v>1.5691031971070467E-7</c:v>
                </c:pt>
                <c:pt idx="3154">
                  <c:v>5.8326906377475252E-9</c:v>
                </c:pt>
                <c:pt idx="3155">
                  <c:v>1.5486509052605263E-9</c:v>
                </c:pt>
                <c:pt idx="3156">
                  <c:v>4.5323288721890945E-9</c:v>
                </c:pt>
                <c:pt idx="3157">
                  <c:v>1.0230354213827011E-8</c:v>
                </c:pt>
                <c:pt idx="3158">
                  <c:v>1.2835286035447297E-9</c:v>
                </c:pt>
                <c:pt idx="3159">
                  <c:v>2.1251867042297979E-9</c:v>
                </c:pt>
                <c:pt idx="3160">
                  <c:v>2.1756861902709022E-9</c:v>
                </c:pt>
                <c:pt idx="3161">
                  <c:v>1.2919451845515802E-9</c:v>
                </c:pt>
                <c:pt idx="3162">
                  <c:v>3.5728386374081164E-9</c:v>
                </c:pt>
                <c:pt idx="3163">
                  <c:v>2.7311805367230479E-9</c:v>
                </c:pt>
                <c:pt idx="3164">
                  <c:v>3.3144496004978001E-8</c:v>
                </c:pt>
                <c:pt idx="3165">
                  <c:v>1.2161959554899243E-9</c:v>
                </c:pt>
                <c:pt idx="3166">
                  <c:v>1.1173011286594285E-8</c:v>
                </c:pt>
                <c:pt idx="3167">
                  <c:v>7.4995945061543049E-8</c:v>
                </c:pt>
                <c:pt idx="3168">
                  <c:v>1.3592778326063859E-9</c:v>
                </c:pt>
                <c:pt idx="3169">
                  <c:v>6.6617238669223179E-9</c:v>
                </c:pt>
                <c:pt idx="3170">
                  <c:v>6.1735621685249784E-9</c:v>
                </c:pt>
                <c:pt idx="3171">
                  <c:v>1.1295051711193621E-8</c:v>
                </c:pt>
                <c:pt idx="3172">
                  <c:v>1.245233159963559E-8</c:v>
                </c:pt>
                <c:pt idx="3173">
                  <c:v>9.3844878226385142E-10</c:v>
                </c:pt>
                <c:pt idx="3174">
                  <c:v>3.8968770061718681E-9</c:v>
                </c:pt>
                <c:pt idx="3175">
                  <c:v>3.0661604607957044E-8</c:v>
                </c:pt>
                <c:pt idx="3176">
                  <c:v>8.9215758672617275E-10</c:v>
                </c:pt>
                <c:pt idx="3177">
                  <c:v>2.1134034908200363E-8</c:v>
                </c:pt>
                <c:pt idx="3178">
                  <c:v>1.1917878705700572E-8</c:v>
                </c:pt>
                <c:pt idx="3179">
                  <c:v>5.3958700834919751E-8</c:v>
                </c:pt>
                <c:pt idx="3180">
                  <c:v>7.1078026602854051E-9</c:v>
                </c:pt>
                <c:pt idx="3181">
                  <c:v>5.2603631292812536E-10</c:v>
                </c:pt>
                <c:pt idx="3182">
                  <c:v>4.2167070844321936E-9</c:v>
                </c:pt>
                <c:pt idx="3183">
                  <c:v>1.9989379891270379E-9</c:v>
                </c:pt>
                <c:pt idx="3184">
                  <c:v>1.494784786816682E-8</c:v>
                </c:pt>
                <c:pt idx="3185">
                  <c:v>1.2161959554899243E-9</c:v>
                </c:pt>
                <c:pt idx="3186">
                  <c:v>5.0246988610898594E-9</c:v>
                </c:pt>
                <c:pt idx="3187">
                  <c:v>2.7648468607504502E-9</c:v>
                </c:pt>
                <c:pt idx="3188">
                  <c:v>5.3996575449446214E-8</c:v>
                </c:pt>
                <c:pt idx="3189">
                  <c:v>3.0615313412419373E-8</c:v>
                </c:pt>
                <c:pt idx="3190">
                  <c:v>2.5754737880963097E-9</c:v>
                </c:pt>
                <c:pt idx="3191">
                  <c:v>8.934200738772002E-9</c:v>
                </c:pt>
                <c:pt idx="3192">
                  <c:v>1.1400258973779254E-8</c:v>
                </c:pt>
                <c:pt idx="3193">
                  <c:v>1.2262958526981451E-8</c:v>
                </c:pt>
                <c:pt idx="3194">
                  <c:v>1.6273459376745803E-8</c:v>
                </c:pt>
                <c:pt idx="3195">
                  <c:v>1.4013607376406391E-9</c:v>
                </c:pt>
                <c:pt idx="3196">
                  <c:v>1.3125658080183646E-8</c:v>
                </c:pt>
                <c:pt idx="3197">
                  <c:v>4.0399588832883294E-10</c:v>
                </c:pt>
                <c:pt idx="3198">
                  <c:v>7.2424679563950151E-9</c:v>
                </c:pt>
                <c:pt idx="3199">
                  <c:v>4.4187050285962531E-10</c:v>
                </c:pt>
                <c:pt idx="3200">
                  <c:v>1.0533351130073634E-8</c:v>
                </c:pt>
                <c:pt idx="3201">
                  <c:v>5.664359017610512E-9</c:v>
                </c:pt>
                <c:pt idx="3202">
                  <c:v>5.2814045817983789E-9</c:v>
                </c:pt>
                <c:pt idx="3203">
                  <c:v>6.9563042021620927E-9</c:v>
                </c:pt>
                <c:pt idx="3204">
                  <c:v>1.3298197990824085E-9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3.6829363364222465E-8</c:v>
                </c:pt>
                <c:pt idx="3231">
                  <c:v>1.7555294864706361E-8</c:v>
                </c:pt>
                <c:pt idx="3232">
                  <c:v>2.9544703620762055E-9</c:v>
                </c:pt>
                <c:pt idx="3233">
                  <c:v>2.7087312395433265E-8</c:v>
                </c:pt>
                <c:pt idx="3234">
                  <c:v>1.4737346237370644E-9</c:v>
                </c:pt>
                <c:pt idx="3235">
                  <c:v>1.8104882360969352E-8</c:v>
                </c:pt>
                <c:pt idx="3236">
                  <c:v>1.4663834534048843E-8</c:v>
                </c:pt>
                <c:pt idx="3237">
                  <c:v>2.0093198907959028E-9</c:v>
                </c:pt>
                <c:pt idx="3238">
                  <c:v>1.5997546865744383E-9</c:v>
                </c:pt>
                <c:pt idx="3239">
                  <c:v>7.5647043275434603E-9</c:v>
                </c:pt>
                <c:pt idx="3240">
                  <c:v>8.4713486685123425E-10</c:v>
                </c:pt>
                <c:pt idx="3241">
                  <c:v>1.2097926032387875E-8</c:v>
                </c:pt>
                <c:pt idx="3242">
                  <c:v>3.6948382312457759E-8</c:v>
                </c:pt>
                <c:pt idx="3243">
                  <c:v>3.0699887530104648E-9</c:v>
                </c:pt>
                <c:pt idx="3244">
                  <c:v>1.0631192523252885E-8</c:v>
                </c:pt>
                <c:pt idx="3245">
                  <c:v>9.9065771619379867E-10</c:v>
                </c:pt>
                <c:pt idx="3246">
                  <c:v>7.2636563996541783E-9</c:v>
                </c:pt>
                <c:pt idx="3247">
                  <c:v>1.0011593880969133E-9</c:v>
                </c:pt>
                <c:pt idx="3248">
                  <c:v>4.5283209246229619E-8</c:v>
                </c:pt>
                <c:pt idx="3249">
                  <c:v>6.1959864228375397E-9</c:v>
                </c:pt>
                <c:pt idx="3250">
                  <c:v>1.2153934949204485E-8</c:v>
                </c:pt>
                <c:pt idx="3251">
                  <c:v>4.533221704844415E-9</c:v>
                </c:pt>
                <c:pt idx="3252">
                  <c:v>3.1855071439447239E-10</c:v>
                </c:pt>
                <c:pt idx="3253">
                  <c:v>4.7327534710035892E-8</c:v>
                </c:pt>
                <c:pt idx="3254">
                  <c:v>1.0494670788512397E-8</c:v>
                </c:pt>
                <c:pt idx="3255">
                  <c:v>2.3558750635986805E-9</c:v>
                </c:pt>
                <c:pt idx="3256">
                  <c:v>1.3970724188443287E-8</c:v>
                </c:pt>
                <c:pt idx="3257">
                  <c:v>2.2218037189689186E-8</c:v>
                </c:pt>
                <c:pt idx="3258">
                  <c:v>8.1212929384085271E-10</c:v>
                </c:pt>
                <c:pt idx="3259">
                  <c:v>3.7350946402077147E-9</c:v>
                </c:pt>
                <c:pt idx="3260">
                  <c:v>7.5093955221870559E-8</c:v>
                </c:pt>
                <c:pt idx="3261">
                  <c:v>5.4258638166091445E-10</c:v>
                </c:pt>
                <c:pt idx="3262">
                  <c:v>2.1108360525260091E-9</c:v>
                </c:pt>
                <c:pt idx="3263">
                  <c:v>1.0550679705329009E-8</c:v>
                </c:pt>
                <c:pt idx="3264">
                  <c:v>2.3873800793080242E-9</c:v>
                </c:pt>
                <c:pt idx="3265">
                  <c:v>8.3313263764708162E-10</c:v>
                </c:pt>
                <c:pt idx="3266">
                  <c:v>1.7467780932180409E-9</c:v>
                </c:pt>
                <c:pt idx="3267">
                  <c:v>7.2356519412458724E-9</c:v>
                </c:pt>
                <c:pt idx="3268">
                  <c:v>1.2496989564706224E-9</c:v>
                </c:pt>
                <c:pt idx="3269">
                  <c:v>3.6510812649827991E-9</c:v>
                </c:pt>
                <c:pt idx="3270">
                  <c:v>1.0956744352249435E-9</c:v>
                </c:pt>
                <c:pt idx="3271">
                  <c:v>1.301857260256091E-8</c:v>
                </c:pt>
                <c:pt idx="3272">
                  <c:v>3.500557301038158E-10</c:v>
                </c:pt>
                <c:pt idx="3273">
                  <c:v>8.2578146731490149E-9</c:v>
                </c:pt>
                <c:pt idx="3274">
                  <c:v>3.3395316651904027E-9</c:v>
                </c:pt>
                <c:pt idx="3275">
                  <c:v>1.218193940761279E-9</c:v>
                </c:pt>
                <c:pt idx="3276">
                  <c:v>4.1971682039447509E-9</c:v>
                </c:pt>
                <c:pt idx="3277">
                  <c:v>9.3114824207614998E-10</c:v>
                </c:pt>
                <c:pt idx="3278">
                  <c:v>2.0327736247128586E-8</c:v>
                </c:pt>
                <c:pt idx="3279">
                  <c:v>1.4733845680069606E-8</c:v>
                </c:pt>
                <c:pt idx="3280">
                  <c:v>5.5098771918340613E-9</c:v>
                </c:pt>
                <c:pt idx="3281">
                  <c:v>6.4760310069205929E-10</c:v>
                </c:pt>
                <c:pt idx="3282">
                  <c:v>1.3053578175571292E-8</c:v>
                </c:pt>
                <c:pt idx="3283">
                  <c:v>3.8814179353911098E-8</c:v>
                </c:pt>
                <c:pt idx="3284">
                  <c:v>2.2473577872664976E-9</c:v>
                </c:pt>
                <c:pt idx="3285">
                  <c:v>9.8015604429068427E-10</c:v>
                </c:pt>
                <c:pt idx="3286">
                  <c:v>6.0419619015918602E-9</c:v>
                </c:pt>
                <c:pt idx="3287">
                  <c:v>3.700089067197333E-9</c:v>
                </c:pt>
                <c:pt idx="3288">
                  <c:v>5.5658861086506719E-10</c:v>
                </c:pt>
                <c:pt idx="3289">
                  <c:v>6.9626084717648955E-9</c:v>
                </c:pt>
                <c:pt idx="3290">
                  <c:v>6.7560755910036456E-10</c:v>
                </c:pt>
                <c:pt idx="3291">
                  <c:v>2.3803789647059475E-9</c:v>
                </c:pt>
                <c:pt idx="3292">
                  <c:v>2.5274023713495503E-9</c:v>
                </c:pt>
                <c:pt idx="3293">
                  <c:v>3.1294982271281135E-9</c:v>
                </c:pt>
                <c:pt idx="3294">
                  <c:v>1.4562318372318739E-8</c:v>
                </c:pt>
                <c:pt idx="3295">
                  <c:v>2.8004458408305264E-9</c:v>
                </c:pt>
                <c:pt idx="3296">
                  <c:v>1.3407134462976145E-9</c:v>
                </c:pt>
                <c:pt idx="3297">
                  <c:v>3.6860868379931804E-9</c:v>
                </c:pt>
                <c:pt idx="3298">
                  <c:v>2.0303232346021316E-9</c:v>
                </c:pt>
                <c:pt idx="3299">
                  <c:v>1.1481827947405158E-8</c:v>
                </c:pt>
                <c:pt idx="3300">
                  <c:v>7.7187288487891365E-9</c:v>
                </c:pt>
                <c:pt idx="3301">
                  <c:v>2.8354514138409074E-10</c:v>
                </c:pt>
                <c:pt idx="3302">
                  <c:v>6.3815159597925628E-9</c:v>
                </c:pt>
                <c:pt idx="3303">
                  <c:v>5.240334279654123E-9</c:v>
                </c:pt>
                <c:pt idx="3304">
                  <c:v>3.6510812649827991E-9</c:v>
                </c:pt>
                <c:pt idx="3305">
                  <c:v>1.0186621746021041E-9</c:v>
                </c:pt>
                <c:pt idx="3306">
                  <c:v>2.6324190903806948E-9</c:v>
                </c:pt>
                <c:pt idx="3307">
                  <c:v>6.9661090290659347E-10</c:v>
                </c:pt>
                <c:pt idx="3308">
                  <c:v>3.3990411393080518E-9</c:v>
                </c:pt>
                <c:pt idx="3309">
                  <c:v>5.0268002842907956E-9</c:v>
                </c:pt>
                <c:pt idx="3310">
                  <c:v>1.904303171764758E-9</c:v>
                </c:pt>
                <c:pt idx="3311">
                  <c:v>2.2928650321799937E-9</c:v>
                </c:pt>
                <c:pt idx="3312">
                  <c:v>7.3161647591697501E-10</c:v>
                </c:pt>
                <c:pt idx="3313">
                  <c:v>5.5308805356402895E-10</c:v>
                </c:pt>
                <c:pt idx="3314">
                  <c:v>4.0081381096886908E-9</c:v>
                </c:pt>
                <c:pt idx="3315">
                  <c:v>3.3605350089966319E-9</c:v>
                </c:pt>
                <c:pt idx="3316">
                  <c:v>4.4807133453288422E-10</c:v>
                </c:pt>
                <c:pt idx="3317">
                  <c:v>3.6230768065744936E-9</c:v>
                </c:pt>
                <c:pt idx="3318">
                  <c:v>1.1831883677508975E-9</c:v>
                </c:pt>
                <c:pt idx="3319">
                  <c:v>2.2193533288581921E-9</c:v>
                </c:pt>
                <c:pt idx="3320">
                  <c:v>9.6265325778549339E-10</c:v>
                </c:pt>
                <c:pt idx="3321">
                  <c:v>3.850613031141974E-10</c:v>
                </c:pt>
                <c:pt idx="3322">
                  <c:v>3.6545818222838368E-9</c:v>
                </c:pt>
                <c:pt idx="3323">
                  <c:v>5.240334279654123E-9</c:v>
                </c:pt>
                <c:pt idx="3324">
                  <c:v>9.1644590141178978E-9</c:v>
                </c:pt>
                <c:pt idx="3325">
                  <c:v>9.9100777192390256E-9</c:v>
                </c:pt>
                <c:pt idx="3326">
                  <c:v>4.4842139026298803E-9</c:v>
                </c:pt>
                <c:pt idx="3327">
                  <c:v>7.3686731186853232E-9</c:v>
                </c:pt>
                <c:pt idx="3328">
                  <c:v>3.3899396903253527E-8</c:v>
                </c:pt>
                <c:pt idx="3329">
                  <c:v>4.3896988555018503E-9</c:v>
                </c:pt>
                <c:pt idx="3330">
                  <c:v>1.7243745264913965E-8</c:v>
                </c:pt>
                <c:pt idx="3331">
                  <c:v>6.4795315642216306E-9</c:v>
                </c:pt>
                <c:pt idx="3332">
                  <c:v>2.4227357080485094E-8</c:v>
                </c:pt>
                <c:pt idx="3333">
                  <c:v>1.0046599453979514E-9</c:v>
                </c:pt>
                <c:pt idx="3334">
                  <c:v>6.8050833932181791E-9</c:v>
                </c:pt>
                <c:pt idx="3335">
                  <c:v>1.9645127573426144E-8</c:v>
                </c:pt>
                <c:pt idx="3336">
                  <c:v>2.3110679301453918E-8</c:v>
                </c:pt>
                <c:pt idx="3337">
                  <c:v>6.9171012268514002E-9</c:v>
                </c:pt>
                <c:pt idx="3338">
                  <c:v>6.896097883045171E-10</c:v>
                </c:pt>
                <c:pt idx="3339">
                  <c:v>6.6335560854673101E-9</c:v>
                </c:pt>
                <c:pt idx="3340">
                  <c:v>1.3907714157024602E-8</c:v>
                </c:pt>
                <c:pt idx="3341">
                  <c:v>7.6802227184777208E-9</c:v>
                </c:pt>
                <c:pt idx="3342">
                  <c:v>2.297765812401447E-8</c:v>
                </c:pt>
                <c:pt idx="3343">
                  <c:v>3.4732529540900605E-8</c:v>
                </c:pt>
                <c:pt idx="3344">
                  <c:v>1.4492307226297975E-9</c:v>
                </c:pt>
                <c:pt idx="3345">
                  <c:v>2.9194647890658242E-9</c:v>
                </c:pt>
                <c:pt idx="3346">
                  <c:v>1.0694202554671573E-8</c:v>
                </c:pt>
                <c:pt idx="3347">
                  <c:v>2.3243700478893373E-9</c:v>
                </c:pt>
                <c:pt idx="3348">
                  <c:v>1.7940356167820558E-8</c:v>
                </c:pt>
                <c:pt idx="3349">
                  <c:v>1.4415294965675135E-8</c:v>
                </c:pt>
                <c:pt idx="3350">
                  <c:v>1.433128159045022E-8</c:v>
                </c:pt>
                <c:pt idx="3351">
                  <c:v>6.2309919958479219E-9</c:v>
                </c:pt>
                <c:pt idx="3352">
                  <c:v>1.7701300224358838E-8</c:v>
                </c:pt>
                <c:pt idx="3353">
                  <c:v>3.820777786709326E-7</c:v>
                </c:pt>
                <c:pt idx="3354">
                  <c:v>2.8295800591939032E-8</c:v>
                </c:pt>
                <c:pt idx="3355">
                  <c:v>1.0433067512935993E-8</c:v>
                </c:pt>
                <c:pt idx="3356">
                  <c:v>8.7474081702557986E-10</c:v>
                </c:pt>
                <c:pt idx="3357">
                  <c:v>1.2276405457826807E-9</c:v>
                </c:pt>
                <c:pt idx="3358">
                  <c:v>6.1945165154171957E-10</c:v>
                </c:pt>
                <c:pt idx="3359">
                  <c:v>7.8088450618592523E-10</c:v>
                </c:pt>
                <c:pt idx="3360">
                  <c:v>1.5264790394961405E-8</c:v>
                </c:pt>
                <c:pt idx="3361">
                  <c:v>3.0034019468689436E-10</c:v>
                </c:pt>
                <c:pt idx="3362">
                  <c:v>3.866880006593765E-10</c:v>
                </c:pt>
                <c:pt idx="3363">
                  <c:v>1.5505062550710921E-9</c:v>
                </c:pt>
                <c:pt idx="3364">
                  <c:v>3.1085210150093567E-8</c:v>
                </c:pt>
                <c:pt idx="3365">
                  <c:v>1.8883889740938485E-9</c:v>
                </c:pt>
                <c:pt idx="3366">
                  <c:v>1.1518046466242399E-8</c:v>
                </c:pt>
                <c:pt idx="3367">
                  <c:v>7.9214726348668384E-10</c:v>
                </c:pt>
                <c:pt idx="3368">
                  <c:v>5.6689211747151311E-10</c:v>
                </c:pt>
                <c:pt idx="3369">
                  <c:v>4.3928507725391883E-8</c:v>
                </c:pt>
                <c:pt idx="3370">
                  <c:v>1.0050133764710202E-8</c:v>
                </c:pt>
                <c:pt idx="3371">
                  <c:v>8.2593553538895946E-10</c:v>
                </c:pt>
                <c:pt idx="3372">
                  <c:v>9.0102058406068304E-10</c:v>
                </c:pt>
                <c:pt idx="3373">
                  <c:v>1.588048779406954E-9</c:v>
                </c:pt>
                <c:pt idx="3374">
                  <c:v>1.2434084060037425E-8</c:v>
                </c:pt>
                <c:pt idx="3375">
                  <c:v>2.0550777821450747E-8</c:v>
                </c:pt>
                <c:pt idx="3376">
                  <c:v>1.5092094783016441E-9</c:v>
                </c:pt>
                <c:pt idx="3377">
                  <c:v>1.7720071486526765E-9</c:v>
                </c:pt>
                <c:pt idx="3378">
                  <c:v>4.7754090955216205E-9</c:v>
                </c:pt>
                <c:pt idx="3379">
                  <c:v>5.9467358548005084E-9</c:v>
                </c:pt>
                <c:pt idx="3380">
                  <c:v>1.1900980214468188E-8</c:v>
                </c:pt>
                <c:pt idx="3381">
                  <c:v>1.433711461862226E-7</c:v>
                </c:pt>
                <c:pt idx="3382">
                  <c:v>1.8362048652670006E-8</c:v>
                </c:pt>
                <c:pt idx="3383">
                  <c:v>1.1825895165796465E-9</c:v>
                </c:pt>
                <c:pt idx="3384">
                  <c:v>6.6400336517108673E-7</c:v>
                </c:pt>
                <c:pt idx="3385">
                  <c:v>2.2765411332023234E-7</c:v>
                </c:pt>
                <c:pt idx="3386">
                  <c:v>3.8781427638945242E-9</c:v>
                </c:pt>
                <c:pt idx="3387">
                  <c:v>7.9139641299996661E-9</c:v>
                </c:pt>
                <c:pt idx="3388">
                  <c:v>4.3774583375614856E-9</c:v>
                </c:pt>
                <c:pt idx="3389">
                  <c:v>2.8204947683046246E-7</c:v>
                </c:pt>
                <c:pt idx="3390">
                  <c:v>8.8784315801879554E-8</c:v>
                </c:pt>
                <c:pt idx="3391">
                  <c:v>1.3853191479931882E-8</c:v>
                </c:pt>
                <c:pt idx="3392">
                  <c:v>1.2250125690791702E-8</c:v>
                </c:pt>
                <c:pt idx="3393">
                  <c:v>2.7954914470969408E-7</c:v>
                </c:pt>
                <c:pt idx="3394">
                  <c:v>1.4829297112665408E-9</c:v>
                </c:pt>
                <c:pt idx="3395">
                  <c:v>1.2426575555170254E-9</c:v>
                </c:pt>
                <c:pt idx="3396">
                  <c:v>1.4153531674619896E-9</c:v>
                </c:pt>
                <c:pt idx="3397">
                  <c:v>1.2614288176849564E-9</c:v>
                </c:pt>
                <c:pt idx="3398">
                  <c:v>3.6190993459770764E-9</c:v>
                </c:pt>
                <c:pt idx="3399">
                  <c:v>1.3109849498082937E-8</c:v>
                </c:pt>
                <c:pt idx="3400">
                  <c:v>2.1579442988253357E-8</c:v>
                </c:pt>
                <c:pt idx="3401">
                  <c:v>1.0586991862713026E-9</c:v>
                </c:pt>
                <c:pt idx="3402">
                  <c:v>4.3173902986241062E-10</c:v>
                </c:pt>
                <c:pt idx="3403">
                  <c:v>3.2098858307161835E-9</c:v>
                </c:pt>
                <c:pt idx="3404">
                  <c:v>4.1672202012806595E-10</c:v>
                </c:pt>
                <c:pt idx="3405">
                  <c:v>8.185021155704589E-8</c:v>
                </c:pt>
                <c:pt idx="3406">
                  <c:v>4.3399158132256237E-9</c:v>
                </c:pt>
                <c:pt idx="3407">
                  <c:v>1.219381190428791E-8</c:v>
                </c:pt>
                <c:pt idx="3408">
                  <c:v>1.3965819052940586E-9</c:v>
                </c:pt>
                <c:pt idx="3409">
                  <c:v>4.118414919644039E-9</c:v>
                </c:pt>
                <c:pt idx="3410">
                  <c:v>7.2081646724854643E-10</c:v>
                </c:pt>
                <c:pt idx="3411">
                  <c:v>1.2820772060696802E-8</c:v>
                </c:pt>
                <c:pt idx="3412">
                  <c:v>4.1934999683157628E-9</c:v>
                </c:pt>
                <c:pt idx="3413">
                  <c:v>3.5027175205359049E-9</c:v>
                </c:pt>
                <c:pt idx="3414">
                  <c:v>1.0924874581735783E-9</c:v>
                </c:pt>
                <c:pt idx="3415">
                  <c:v>3.4914547632351466E-10</c:v>
                </c:pt>
                <c:pt idx="3416">
                  <c:v>1.322623132352411E-8</c:v>
                </c:pt>
                <c:pt idx="3417">
                  <c:v>5.0306982610054803E-9</c:v>
                </c:pt>
                <c:pt idx="3418">
                  <c:v>9.7610563273240672E-10</c:v>
                </c:pt>
                <c:pt idx="3419">
                  <c:v>2.4139843147959133E-9</c:v>
                </c:pt>
                <c:pt idx="3420">
                  <c:v>2.4965778683348092E-9</c:v>
                </c:pt>
                <c:pt idx="3421">
                  <c:v>6.5549247490414687E-9</c:v>
                </c:pt>
                <c:pt idx="3422">
                  <c:v>3.3975984523954922E-9</c:v>
                </c:pt>
                <c:pt idx="3423">
                  <c:v>5.2184108826847898E-9</c:v>
                </c:pt>
                <c:pt idx="3424">
                  <c:v>1.5993115367077126E-9</c:v>
                </c:pt>
                <c:pt idx="3425">
                  <c:v>1.3327596139230937E-9</c:v>
                </c:pt>
                <c:pt idx="3426">
                  <c:v>9.7610563273240672E-10</c:v>
                </c:pt>
                <c:pt idx="3427">
                  <c:v>2.9658594225330819E-10</c:v>
                </c:pt>
                <c:pt idx="3428">
                  <c:v>2.5040863732019818E-9</c:v>
                </c:pt>
                <c:pt idx="3429">
                  <c:v>5.4849628054694081E-9</c:v>
                </c:pt>
                <c:pt idx="3430">
                  <c:v>1.2088692836147496E-9</c:v>
                </c:pt>
                <c:pt idx="3431">
                  <c:v>6.8327394291268464E-10</c:v>
                </c:pt>
                <c:pt idx="3432">
                  <c:v>4.5801879689751396E-10</c:v>
                </c:pt>
                <c:pt idx="3433">
                  <c:v>4.0895071759054252E-8</c:v>
                </c:pt>
                <c:pt idx="3434">
                  <c:v>2.5866799267408773E-9</c:v>
                </c:pt>
                <c:pt idx="3435">
                  <c:v>2.7030617521820492E-9</c:v>
                </c:pt>
                <c:pt idx="3436">
                  <c:v>5.4436660286999599E-10</c:v>
                </c:pt>
                <c:pt idx="3437">
                  <c:v>3.4989632681023194E-9</c:v>
                </c:pt>
                <c:pt idx="3438">
                  <c:v>1.6068200415748849E-9</c:v>
                </c:pt>
                <c:pt idx="3439">
                  <c:v>1.7532358864847458E-9</c:v>
                </c:pt>
                <c:pt idx="3440">
                  <c:v>7.6586749645158066E-10</c:v>
                </c:pt>
                <c:pt idx="3441">
                  <c:v>1.3477766236574383E-9</c:v>
                </c:pt>
                <c:pt idx="3442">
                  <c:v>1.7232018670160562E-9</c:v>
                </c:pt>
                <c:pt idx="3443">
                  <c:v>1.6443625659107464E-9</c:v>
                </c:pt>
                <c:pt idx="3444">
                  <c:v>1.1822140913362878E-8</c:v>
                </c:pt>
                <c:pt idx="3445">
                  <c:v>5.5938361260434077E-10</c:v>
                </c:pt>
                <c:pt idx="3446">
                  <c:v>6.3634578749285742E-9</c:v>
                </c:pt>
                <c:pt idx="3447">
                  <c:v>1.4453871869306789E-9</c:v>
                </c:pt>
                <c:pt idx="3448">
                  <c:v>1.6781508378130224E-9</c:v>
                </c:pt>
                <c:pt idx="3449">
                  <c:v>9.4982586569730344E-10</c:v>
                </c:pt>
                <c:pt idx="3450">
                  <c:v>1.5129637307352302E-9</c:v>
                </c:pt>
                <c:pt idx="3451">
                  <c:v>1.654874472724788E-8</c:v>
                </c:pt>
                <c:pt idx="3452">
                  <c:v>2.2412887028509489E-9</c:v>
                </c:pt>
                <c:pt idx="3453">
                  <c:v>4.064729109843756E-8</c:v>
                </c:pt>
                <c:pt idx="3454">
                  <c:v>5.2446906497198925E-9</c:v>
                </c:pt>
                <c:pt idx="3455">
                  <c:v>1.426615924762748E-9</c:v>
                </c:pt>
                <c:pt idx="3456">
                  <c:v>1.0136481570682684E-10</c:v>
                </c:pt>
                <c:pt idx="3457">
                  <c:v>4.1972542207493478E-9</c:v>
                </c:pt>
                <c:pt idx="3458">
                  <c:v>5.2221651351183757E-9</c:v>
                </c:pt>
                <c:pt idx="3459">
                  <c:v>4.8805281636620336E-10</c:v>
                </c:pt>
                <c:pt idx="3460">
                  <c:v>1.8583549546251587E-9</c:v>
                </c:pt>
                <c:pt idx="3461">
                  <c:v>4.5801879689751396E-10</c:v>
                </c:pt>
                <c:pt idx="3462">
                  <c:v>3.6930581189187254E-8</c:v>
                </c:pt>
                <c:pt idx="3463">
                  <c:v>2.7068160046156355E-9</c:v>
                </c:pt>
                <c:pt idx="3464">
                  <c:v>1.5689020919956643E-8</c:v>
                </c:pt>
                <c:pt idx="3465">
                  <c:v>6.0068038937378873E-10</c:v>
                </c:pt>
                <c:pt idx="3466">
                  <c:v>9.7186332748245421E-8</c:v>
                </c:pt>
                <c:pt idx="3467">
                  <c:v>7.9590151592027001E-10</c:v>
                </c:pt>
                <c:pt idx="3468">
                  <c:v>4.3812125899950706E-9</c:v>
                </c:pt>
                <c:pt idx="3469">
                  <c:v>5.0742475892350799E-8</c:v>
                </c:pt>
                <c:pt idx="3470">
                  <c:v>1.0061396522010961E-9</c:v>
                </c:pt>
                <c:pt idx="3471">
                  <c:v>5.5187510773716843E-10</c:v>
                </c:pt>
                <c:pt idx="3472">
                  <c:v>3.9502244106193782E-8</c:v>
                </c:pt>
                <c:pt idx="3473">
                  <c:v>1.940948508164055E-8</c:v>
                </c:pt>
                <c:pt idx="3474">
                  <c:v>3.9945245893356948E-8</c:v>
                </c:pt>
                <c:pt idx="3475">
                  <c:v>4.8561255228437234E-8</c:v>
                </c:pt>
                <c:pt idx="3476">
                  <c:v>5.3310384556923749E-10</c:v>
                </c:pt>
                <c:pt idx="3477">
                  <c:v>1.9672282751991581E-9</c:v>
                </c:pt>
                <c:pt idx="3478">
                  <c:v>2.1459306910378603E-8</c:v>
                </c:pt>
                <c:pt idx="3479">
                  <c:v>8.0641342273431136E-9</c:v>
                </c:pt>
                <c:pt idx="3480">
                  <c:v>1.2348862529795018E-7</c:v>
                </c:pt>
                <c:pt idx="3481">
                  <c:v>4.2873562791554175E-9</c:v>
                </c:pt>
                <c:pt idx="3482">
                  <c:v>2.2636640473551226E-7</c:v>
                </c:pt>
                <c:pt idx="3483">
                  <c:v>1.1938522738804051E-9</c:v>
                </c:pt>
                <c:pt idx="3484">
                  <c:v>3.5928195789419737E-9</c:v>
                </c:pt>
                <c:pt idx="3485">
                  <c:v>1.2978450662907422E-8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2.0016464296513966E-8</c:v>
                </c:pt>
                <c:pt idx="3632">
                  <c:v>2.4951678460313904E-9</c:v>
                </c:pt>
                <c:pt idx="3633">
                  <c:v>5.357812547148838E-9</c:v>
                </c:pt>
                <c:pt idx="3634">
                  <c:v>3.5755497999831264E-9</c:v>
                </c:pt>
                <c:pt idx="3635">
                  <c:v>7.3568866388142016E-9</c:v>
                </c:pt>
                <c:pt idx="3636">
                  <c:v>3.5204282717205675E-9</c:v>
                </c:pt>
                <c:pt idx="3637">
                  <c:v>9.1501736916320484E-10</c:v>
                </c:pt>
                <c:pt idx="3638">
                  <c:v>3.9650752663742092E-9</c:v>
                </c:pt>
                <c:pt idx="3639">
                  <c:v>1.6058738567243089E-9</c:v>
                </c:pt>
                <c:pt idx="3640">
                  <c:v>1.3512123961499504E-8</c:v>
                </c:pt>
                <c:pt idx="3641">
                  <c:v>4.3362268900107192E-10</c:v>
                </c:pt>
                <c:pt idx="3642">
                  <c:v>4.4427951779851998E-9</c:v>
                </c:pt>
                <c:pt idx="3643">
                  <c:v>5.1226273598940191E-9</c:v>
                </c:pt>
                <c:pt idx="3644">
                  <c:v>1.0546585740957422E-9</c:v>
                </c:pt>
                <c:pt idx="3645">
                  <c:v>2.3371527983445717E-9</c:v>
                </c:pt>
                <c:pt idx="3646">
                  <c:v>1.3559895952659542E-9</c:v>
                </c:pt>
                <c:pt idx="3647">
                  <c:v>3.1309028053295202E-9</c:v>
                </c:pt>
                <c:pt idx="3648">
                  <c:v>9.517650546717674E-10</c:v>
                </c:pt>
                <c:pt idx="3649">
                  <c:v>1.2494213072911233E-9</c:v>
                </c:pt>
                <c:pt idx="3650">
                  <c:v>5.8098090789037229E-9</c:v>
                </c:pt>
                <c:pt idx="3651">
                  <c:v>4.519965317553181E-9</c:v>
                </c:pt>
                <c:pt idx="3652">
                  <c:v>1.5654514026647601E-9</c:v>
                </c:pt>
                <c:pt idx="3653">
                  <c:v>2.0137731658693851E-9</c:v>
                </c:pt>
                <c:pt idx="3654">
                  <c:v>8.804745447851563E-9</c:v>
                </c:pt>
                <c:pt idx="3655">
                  <c:v>2.4878183089298788E-9</c:v>
                </c:pt>
                <c:pt idx="3656">
                  <c:v>3.843807904195943E-8</c:v>
                </c:pt>
                <c:pt idx="3657">
                  <c:v>1.1363854266667851E-7</c:v>
                </c:pt>
                <c:pt idx="3658">
                  <c:v>1.0730324168500234E-9</c:v>
                </c:pt>
                <c:pt idx="3659">
                  <c:v>1.3082176041048233E-9</c:v>
                </c:pt>
                <c:pt idx="3660">
                  <c:v>1.278819455697973E-9</c:v>
                </c:pt>
                <c:pt idx="3661">
                  <c:v>7.6067709002730406E-10</c:v>
                </c:pt>
                <c:pt idx="3662">
                  <c:v>9.0399306351063618E-10</c:v>
                </c:pt>
                <c:pt idx="3663">
                  <c:v>3.2962673901180511E-9</c:v>
                </c:pt>
                <c:pt idx="3664">
                  <c:v>1.7749132100637097E-9</c:v>
                </c:pt>
                <c:pt idx="3665">
                  <c:v>3.2043981763469045E-9</c:v>
                </c:pt>
                <c:pt idx="3666">
                  <c:v>6.8718171901011773E-10</c:v>
                </c:pt>
                <c:pt idx="3667">
                  <c:v>6.5116898721172655E-9</c:v>
                </c:pt>
                <c:pt idx="3668">
                  <c:v>1.2824942242488293E-9</c:v>
                </c:pt>
                <c:pt idx="3669">
                  <c:v>9.2971644336662999E-10</c:v>
                </c:pt>
                <c:pt idx="3670">
                  <c:v>6.2985532961681128E-9</c:v>
                </c:pt>
                <c:pt idx="3671">
                  <c:v>2.1828125192086093E-9</c:v>
                </c:pt>
                <c:pt idx="3672">
                  <c:v>5.7363137078870612E-9</c:v>
                </c:pt>
                <c:pt idx="3673">
                  <c:v>9.1869213771413547E-10</c:v>
                </c:pt>
                <c:pt idx="3674">
                  <c:v>4.0789930914507616E-9</c:v>
                </c:pt>
                <c:pt idx="3675">
                  <c:v>2.0982928425390851E-9</c:v>
                </c:pt>
                <c:pt idx="3676">
                  <c:v>7.0812789975005566E-9</c:v>
                </c:pt>
                <c:pt idx="3677">
                  <c:v>2.7671007187949761E-9</c:v>
                </c:pt>
                <c:pt idx="3678">
                  <c:v>2.296730344285153E-9</c:v>
                </c:pt>
                <c:pt idx="3679">
                  <c:v>1.81827547896367E-8</c:v>
                </c:pt>
                <c:pt idx="3680">
                  <c:v>5.338703750683953E-8</c:v>
                </c:pt>
                <c:pt idx="3681">
                  <c:v>3.6931423936105259E-9</c:v>
                </c:pt>
                <c:pt idx="3682">
                  <c:v>9.2604167481584846E-10</c:v>
                </c:pt>
                <c:pt idx="3683">
                  <c:v>2.0799189997848024E-9</c:v>
                </c:pt>
                <c:pt idx="3684">
                  <c:v>1.1277864682578728E-8</c:v>
                </c:pt>
                <c:pt idx="3685">
                  <c:v>1.6018316113182372E-8</c:v>
                </c:pt>
                <c:pt idx="3686">
                  <c:v>9.8851274018032998E-9</c:v>
                </c:pt>
                <c:pt idx="3687">
                  <c:v>1.0833217687925085E-8</c:v>
                </c:pt>
                <c:pt idx="3688">
                  <c:v>2.1497396022509031E-9</c:v>
                </c:pt>
                <c:pt idx="3689">
                  <c:v>3.8585069783990568E-9</c:v>
                </c:pt>
                <c:pt idx="3690">
                  <c:v>1.6308622828700017E-8</c:v>
                </c:pt>
                <c:pt idx="3691">
                  <c:v>3.0316840544564021E-9</c:v>
                </c:pt>
                <c:pt idx="3692">
                  <c:v>1.3853877436728041E-9</c:v>
                </c:pt>
                <c:pt idx="3693">
                  <c:v>2.9155613682495807E-8</c:v>
                </c:pt>
                <c:pt idx="3694">
                  <c:v>1.0620081111975406E-9</c:v>
                </c:pt>
                <c:pt idx="3695">
                  <c:v>7.312789416204518E-10</c:v>
                </c:pt>
                <c:pt idx="3696">
                  <c:v>9.8116320307869669E-10</c:v>
                </c:pt>
                <c:pt idx="3697">
                  <c:v>1.6995804547711504E-8</c:v>
                </c:pt>
                <c:pt idx="3698">
                  <c:v>1.3287963079896182E-8</c:v>
                </c:pt>
                <c:pt idx="3699">
                  <c:v>3.619647022593401E-9</c:v>
                </c:pt>
                <c:pt idx="3700">
                  <c:v>8.0628096774336864E-8</c:v>
                </c:pt>
                <c:pt idx="3701">
                  <c:v>1.4074363549780556E-9</c:v>
                </c:pt>
                <c:pt idx="3702">
                  <c:v>4.494241937697551E-9</c:v>
                </c:pt>
                <c:pt idx="3703">
                  <c:v>1.6124884401157203E-8</c:v>
                </c:pt>
                <c:pt idx="3704">
                  <c:v>2.9908941235418975E-8</c:v>
                </c:pt>
                <c:pt idx="3705">
                  <c:v>5.548900511793378E-8</c:v>
                </c:pt>
                <c:pt idx="3706">
                  <c:v>2.8295717841593084E-9</c:v>
                </c:pt>
                <c:pt idx="3707">
                  <c:v>1.7396354319753461E-8</c:v>
                </c:pt>
                <c:pt idx="3708">
                  <c:v>3.2742187788129138E-8</c:v>
                </c:pt>
                <c:pt idx="3709">
                  <c:v>2.9802372947444145E-9</c:v>
                </c:pt>
                <c:pt idx="3710">
                  <c:v>1.4441840404866209E-9</c:v>
                </c:pt>
                <c:pt idx="3711">
                  <c:v>6.6513310770498031E-10</c:v>
                </c:pt>
                <c:pt idx="3712">
                  <c:v>6.7027778367623334E-9</c:v>
                </c:pt>
                <c:pt idx="3713">
                  <c:v>1.6683449220887353E-9</c:v>
                </c:pt>
                <c:pt idx="3714">
                  <c:v>1.2971932984522543E-9</c:v>
                </c:pt>
                <c:pt idx="3715">
                  <c:v>1.4074363549780556E-8</c:v>
                </c:pt>
                <c:pt idx="3716">
                  <c:v>6.8324971666070154E-8</c:v>
                </c:pt>
                <c:pt idx="3717">
                  <c:v>1.5187818420688861E-8</c:v>
                </c:pt>
                <c:pt idx="3718">
                  <c:v>4.5530382345112557E-8</c:v>
                </c:pt>
                <c:pt idx="3719">
                  <c:v>4.494241937697551E-9</c:v>
                </c:pt>
                <c:pt idx="3720">
                  <c:v>1.9002228176479179E-8</c:v>
                </c:pt>
                <c:pt idx="3721">
                  <c:v>9.7307871226673358E-9</c:v>
                </c:pt>
                <c:pt idx="3722">
                  <c:v>7.0155006404402226E-8</c:v>
                </c:pt>
                <c:pt idx="3723">
                  <c:v>9.201620451344037E-9</c:v>
                </c:pt>
                <c:pt idx="3724">
                  <c:v>2.6377488658048255E-8</c:v>
                </c:pt>
                <c:pt idx="3725">
                  <c:v>7.1404427711687692E-8</c:v>
                </c:pt>
                <c:pt idx="3726">
                  <c:v>9.6499422145484974E-9</c:v>
                </c:pt>
                <c:pt idx="3727">
                  <c:v>5.4496817609202518E-9</c:v>
                </c:pt>
                <c:pt idx="3728">
                  <c:v>4.0936921656541876E-9</c:v>
                </c:pt>
                <c:pt idx="3729">
                  <c:v>1.0326099627906882E-9</c:v>
                </c:pt>
                <c:pt idx="3730">
                  <c:v>8.6309288953967596E-8</c:v>
                </c:pt>
                <c:pt idx="3731">
                  <c:v>1.4557963091072098E-7</c:v>
                </c:pt>
                <c:pt idx="3732">
                  <c:v>2.7498293066057277E-8</c:v>
                </c:pt>
                <c:pt idx="3733">
                  <c:v>1.3559895952660638E-9</c:v>
                </c:pt>
                <c:pt idx="3734">
                  <c:v>1.278819455697973E-9</c:v>
                </c:pt>
                <c:pt idx="3735">
                  <c:v>2.9287905350324269E-9</c:v>
                </c:pt>
                <c:pt idx="3736">
                  <c:v>3.4910301233137151E-9</c:v>
                </c:pt>
                <c:pt idx="3737">
                  <c:v>6.0449942661590117E-9</c:v>
                </c:pt>
                <c:pt idx="3738">
                  <c:v>1.3372482756566954E-8</c:v>
                </c:pt>
                <c:pt idx="3739">
                  <c:v>4.0546293759582547E-7</c:v>
                </c:pt>
                <c:pt idx="3740">
                  <c:v>5.2659433333774242E-9</c:v>
                </c:pt>
                <c:pt idx="3741">
                  <c:v>7.9411748384009873E-9</c:v>
                </c:pt>
                <c:pt idx="3742">
                  <c:v>3.9110561686766175E-8</c:v>
                </c:pt>
                <c:pt idx="3743">
                  <c:v>3.2448206304063265E-9</c:v>
                </c:pt>
                <c:pt idx="3744">
                  <c:v>3.2558449360586327E-9</c:v>
                </c:pt>
                <c:pt idx="3745">
                  <c:v>5.1325492349813321E-8</c:v>
                </c:pt>
                <c:pt idx="3746">
                  <c:v>4.9932755069034653E-8</c:v>
                </c:pt>
                <c:pt idx="3747">
                  <c:v>4.4317708723326318E-9</c:v>
                </c:pt>
                <c:pt idx="3748">
                  <c:v>2.5870370598030056E-9</c:v>
                </c:pt>
                <c:pt idx="3749">
                  <c:v>1.1024305652569624E-9</c:v>
                </c:pt>
                <c:pt idx="3750">
                  <c:v>1.576475708317329E-8</c:v>
                </c:pt>
                <c:pt idx="3751">
                  <c:v>1.3118923726557853E-9</c:v>
                </c:pt>
                <c:pt idx="3752">
                  <c:v>1.0105613514855489E-9</c:v>
                </c:pt>
                <c:pt idx="3753">
                  <c:v>3.0610822028634989E-9</c:v>
                </c:pt>
                <c:pt idx="3754">
                  <c:v>2.8369213212610209E-8</c:v>
                </c:pt>
                <c:pt idx="3755">
                  <c:v>6.8288223980561601E-8</c:v>
                </c:pt>
                <c:pt idx="3756">
                  <c:v>5.7840856990481963E-9</c:v>
                </c:pt>
                <c:pt idx="3757">
                  <c:v>3.2521701675077765E-9</c:v>
                </c:pt>
                <c:pt idx="3758">
                  <c:v>1.745147584801772E-8</c:v>
                </c:pt>
                <c:pt idx="3759">
                  <c:v>1.7896122842671359E-8</c:v>
                </c:pt>
                <c:pt idx="3760">
                  <c:v>7.6067709002730406E-10</c:v>
                </c:pt>
                <c:pt idx="3761">
                  <c:v>2.8846933124223851E-9</c:v>
                </c:pt>
                <c:pt idx="3762">
                  <c:v>2.0615451570305202E-9</c:v>
                </c:pt>
                <c:pt idx="3763">
                  <c:v>1.918229183547115E-9</c:v>
                </c:pt>
                <c:pt idx="3764">
                  <c:v>1.2361921405081407E-8</c:v>
                </c:pt>
                <c:pt idx="3765">
                  <c:v>1.7389004782651749E-8</c:v>
                </c:pt>
                <c:pt idx="3766">
                  <c:v>1.4261776745873085E-8</c:v>
                </c:pt>
                <c:pt idx="3767">
                  <c:v>1.2971932984522543E-9</c:v>
                </c:pt>
                <c:pt idx="3768">
                  <c:v>5.3431134729449802E-9</c:v>
                </c:pt>
                <c:pt idx="3769">
                  <c:v>1.0171759348770907E-8</c:v>
                </c:pt>
                <c:pt idx="3770">
                  <c:v>4.2259838334850228E-10</c:v>
                </c:pt>
                <c:pt idx="3771">
                  <c:v>2.0321470086235036E-8</c:v>
                </c:pt>
                <c:pt idx="3772">
                  <c:v>8.3251881519654953E-8</c:v>
                </c:pt>
                <c:pt idx="3773">
                  <c:v>2.631134282413071E-9</c:v>
                </c:pt>
                <c:pt idx="3774">
                  <c:v>1.2354571867979694E-8</c:v>
                </c:pt>
                <c:pt idx="3775">
                  <c:v>1.2227792352974154E-7</c:v>
                </c:pt>
                <c:pt idx="3776">
                  <c:v>7.8713542359347129E-9</c:v>
                </c:pt>
                <c:pt idx="3777">
                  <c:v>1.6227777920582489E-8</c:v>
                </c:pt>
                <c:pt idx="3778">
                  <c:v>2.7597511816932627E-9</c:v>
                </c:pt>
                <c:pt idx="3779">
                  <c:v>5.717939865132779E-9</c:v>
                </c:pt>
                <c:pt idx="3780">
                  <c:v>4.3722396218087598E-8</c:v>
                </c:pt>
                <c:pt idx="3781">
                  <c:v>2.6252546527319135E-8</c:v>
                </c:pt>
                <c:pt idx="3782">
                  <c:v>1.1329311442289802E-8</c:v>
                </c:pt>
                <c:pt idx="3783">
                  <c:v>1.574638324041901E-8</c:v>
                </c:pt>
                <c:pt idx="3784">
                  <c:v>6.6442167251358816E-9</c:v>
                </c:pt>
                <c:pt idx="3785">
                  <c:v>1.5095420040247348E-8</c:v>
                </c:pt>
                <c:pt idx="3786">
                  <c:v>7.1893171928957379E-10</c:v>
                </c:pt>
                <c:pt idx="3787">
                  <c:v>8.9984498477050247E-9</c:v>
                </c:pt>
                <c:pt idx="3788">
                  <c:v>6.3094306110786479E-10</c:v>
                </c:pt>
                <c:pt idx="3789">
                  <c:v>1.4981678604060026E-8</c:v>
                </c:pt>
                <c:pt idx="3790">
                  <c:v>2.1572243708354613E-8</c:v>
                </c:pt>
                <c:pt idx="3791">
                  <c:v>1.4378634385791476E-9</c:v>
                </c:pt>
                <c:pt idx="3792">
                  <c:v>4.8222076813243944E-9</c:v>
                </c:pt>
                <c:pt idx="3793">
                  <c:v>1.8391775624810887E-9</c:v>
                </c:pt>
                <c:pt idx="3794">
                  <c:v>2.7469629871362817E-10</c:v>
                </c:pt>
                <c:pt idx="3795">
                  <c:v>4.3200285102381939E-9</c:v>
                </c:pt>
                <c:pt idx="3796">
                  <c:v>3.8951076731655842E-9</c:v>
                </c:pt>
                <c:pt idx="3797">
                  <c:v>1.9014134426583951E-9</c:v>
                </c:pt>
                <c:pt idx="3798">
                  <c:v>9.9792014767060258E-10</c:v>
                </c:pt>
                <c:pt idx="3799">
                  <c:v>1.2307681821270762E-8</c:v>
                </c:pt>
                <c:pt idx="3800">
                  <c:v>5.794375050990595E-10</c:v>
                </c:pt>
                <c:pt idx="3801">
                  <c:v>9.8568757811851106E-9</c:v>
                </c:pt>
                <c:pt idx="3802">
                  <c:v>2.017300943678207E-10</c:v>
                </c:pt>
                <c:pt idx="3803">
                  <c:v>2.2748287237222334E-10</c:v>
                </c:pt>
                <c:pt idx="3804">
                  <c:v>3.9745120720124863E-9</c:v>
                </c:pt>
                <c:pt idx="3805">
                  <c:v>1.5387284857630579E-8</c:v>
                </c:pt>
                <c:pt idx="3806">
                  <c:v>4.1783882312139912E-9</c:v>
                </c:pt>
                <c:pt idx="3807">
                  <c:v>6.1184308408793277E-9</c:v>
                </c:pt>
                <c:pt idx="3808">
                  <c:v>6.0154197288617165E-9</c:v>
                </c:pt>
                <c:pt idx="3809">
                  <c:v>8.8632477631819096E-10</c:v>
                </c:pt>
                <c:pt idx="3810">
                  <c:v>3.088187295694617E-9</c:v>
                </c:pt>
                <c:pt idx="3811">
                  <c:v>2.3188230528130882E-8</c:v>
                </c:pt>
                <c:pt idx="3812">
                  <c:v>9.8075162900100071E-10</c:v>
                </c:pt>
                <c:pt idx="3813">
                  <c:v>1.4657622814172505E-9</c:v>
                </c:pt>
                <c:pt idx="3814">
                  <c:v>2.3198960852299381E-9</c:v>
                </c:pt>
                <c:pt idx="3815">
                  <c:v>1.0429875091783069E-9</c:v>
                </c:pt>
                <c:pt idx="3816">
                  <c:v>1.7039754779579749E-9</c:v>
                </c:pt>
                <c:pt idx="3817">
                  <c:v>9.442685268280969E-10</c:v>
                </c:pt>
                <c:pt idx="3818">
                  <c:v>1.6310092736121672E-9</c:v>
                </c:pt>
                <c:pt idx="3819">
                  <c:v>8.423304472273364E-9</c:v>
                </c:pt>
                <c:pt idx="3820">
                  <c:v>3.9427503124740442E-8</c:v>
                </c:pt>
                <c:pt idx="3821">
                  <c:v>2.7963224783113869E-9</c:v>
                </c:pt>
                <c:pt idx="3822">
                  <c:v>3.648310217290374E-10</c:v>
                </c:pt>
                <c:pt idx="3823">
                  <c:v>9.7860556416730063E-10</c:v>
                </c:pt>
                <c:pt idx="3824">
                  <c:v>1.8584921459843906E-9</c:v>
                </c:pt>
                <c:pt idx="3825">
                  <c:v>2.9830301188433058E-10</c:v>
                </c:pt>
                <c:pt idx="3826">
                  <c:v>7.5970695112987807E-10</c:v>
                </c:pt>
                <c:pt idx="3827">
                  <c:v>6.7601042261556933E-10</c:v>
                </c:pt>
                <c:pt idx="3828">
                  <c:v>1.723290061461277E-9</c:v>
                </c:pt>
                <c:pt idx="3829">
                  <c:v>8.9490903565299179E-10</c:v>
                </c:pt>
                <c:pt idx="3830">
                  <c:v>1.4842184389870722E-8</c:v>
                </c:pt>
                <c:pt idx="3831">
                  <c:v>8.176507016397839E-10</c:v>
                </c:pt>
                <c:pt idx="3832">
                  <c:v>9.303191054090454E-9</c:v>
                </c:pt>
                <c:pt idx="3833">
                  <c:v>4.3844104552495496E-8</c:v>
                </c:pt>
                <c:pt idx="3834">
                  <c:v>4.6247697166239748E-9</c:v>
                </c:pt>
                <c:pt idx="3835">
                  <c:v>1.0275358423756655E-8</c:v>
                </c:pt>
                <c:pt idx="3836">
                  <c:v>2.1705299728044026E-8</c:v>
                </c:pt>
                <c:pt idx="3837">
                  <c:v>3.3693217889093457E-10</c:v>
                </c:pt>
                <c:pt idx="3838">
                  <c:v>1.2210030971646005E-10</c:v>
                </c:pt>
                <c:pt idx="3839">
                  <c:v>5.8894290641727508E-10</c:v>
                </c:pt>
                <c:pt idx="3840">
                  <c:v>2.8633796548274172E-10</c:v>
                </c:pt>
                <c:pt idx="3841">
                  <c:v>4.7154630044591141E-10</c:v>
                </c:pt>
                <c:pt idx="3842">
                  <c:v>1.9971142151055018E-10</c:v>
                </c:pt>
                <c:pt idx="3843">
                  <c:v>1.0152160583166338E-10</c:v>
                </c:pt>
                <c:pt idx="3844">
                  <c:v>2.0970679196887999E-10</c:v>
                </c:pt>
                <c:pt idx="3845">
                  <c:v>2.8712191610692445E-10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</c:numCache>
            </c:numRef>
          </c:xVal>
          <c:yVal>
            <c:numRef>
              <c:f>Sheet4!$M$3:$M$3882</c:f>
              <c:numCache>
                <c:formatCode>General</c:formatCode>
                <c:ptCount val="3880"/>
                <c:pt idx="0">
                  <c:v>2045.2703309674305</c:v>
                </c:pt>
                <c:pt idx="1">
                  <c:v>2682.5645833493509</c:v>
                </c:pt>
                <c:pt idx="2">
                  <c:v>2106.9410772693518</c:v>
                </c:pt>
                <c:pt idx="3">
                  <c:v>2385.986945288485</c:v>
                </c:pt>
                <c:pt idx="4">
                  <c:v>2315.6603556972782</c:v>
                </c:pt>
                <c:pt idx="5">
                  <c:v>2243.836807816117</c:v>
                </c:pt>
                <c:pt idx="6">
                  <c:v>2320.9807201274234</c:v>
                </c:pt>
                <c:pt idx="7">
                  <c:v>2651.8802136643135</c:v>
                </c:pt>
                <c:pt idx="8">
                  <c:v>2145.6540327852258</c:v>
                </c:pt>
                <c:pt idx="9">
                  <c:v>2150.2669543158954</c:v>
                </c:pt>
                <c:pt idx="10">
                  <c:v>2247.6241256912035</c:v>
                </c:pt>
                <c:pt idx="11">
                  <c:v>2155.2202443802216</c:v>
                </c:pt>
                <c:pt idx="12">
                  <c:v>2389.3861138377183</c:v>
                </c:pt>
                <c:pt idx="13">
                  <c:v>2042.4870058453964</c:v>
                </c:pt>
                <c:pt idx="14">
                  <c:v>2243.2402119829931</c:v>
                </c:pt>
                <c:pt idx="15">
                  <c:v>1962.4907743012404</c:v>
                </c:pt>
                <c:pt idx="16">
                  <c:v>1835.1362884548892</c:v>
                </c:pt>
                <c:pt idx="17">
                  <c:v>2208.5960522230725</c:v>
                </c:pt>
                <c:pt idx="18">
                  <c:v>2069.8522344351136</c:v>
                </c:pt>
                <c:pt idx="19">
                  <c:v>2004.2435609841268</c:v>
                </c:pt>
                <c:pt idx="20">
                  <c:v>1962.5920994769656</c:v>
                </c:pt>
                <c:pt idx="21">
                  <c:v>1855.5101865616566</c:v>
                </c:pt>
                <c:pt idx="22">
                  <c:v>2038.3309072686027</c:v>
                </c:pt>
                <c:pt idx="23">
                  <c:v>2241.7287768627307</c:v>
                </c:pt>
                <c:pt idx="24">
                  <c:v>2256.6450183293941</c:v>
                </c:pt>
                <c:pt idx="25">
                  <c:v>1946.9027115668478</c:v>
                </c:pt>
                <c:pt idx="26">
                  <c:v>2348.6267020464716</c:v>
                </c:pt>
                <c:pt idx="27">
                  <c:v>2091.7611991870131</c:v>
                </c:pt>
                <c:pt idx="28">
                  <c:v>2184.2546722341208</c:v>
                </c:pt>
                <c:pt idx="29">
                  <c:v>1779.8036486265407</c:v>
                </c:pt>
                <c:pt idx="30">
                  <c:v>2163.86659143017</c:v>
                </c:pt>
                <c:pt idx="31">
                  <c:v>2219.9423527456756</c:v>
                </c:pt>
                <c:pt idx="32">
                  <c:v>1989.7388091777623</c:v>
                </c:pt>
                <c:pt idx="33">
                  <c:v>2074.3409288233465</c:v>
                </c:pt>
                <c:pt idx="34">
                  <c:v>2018.2336554772523</c:v>
                </c:pt>
                <c:pt idx="35">
                  <c:v>1881.4225447214696</c:v>
                </c:pt>
                <c:pt idx="36">
                  <c:v>1356.3633558192298</c:v>
                </c:pt>
                <c:pt idx="37">
                  <c:v>1351.1128485836355</c:v>
                </c:pt>
                <c:pt idx="38">
                  <c:v>1352.6956555999418</c:v>
                </c:pt>
                <c:pt idx="39">
                  <c:v>1361.3359988963109</c:v>
                </c:pt>
                <c:pt idx="40">
                  <c:v>1345.1504989889065</c:v>
                </c:pt>
                <c:pt idx="41">
                  <c:v>1351.3569090040467</c:v>
                </c:pt>
                <c:pt idx="42">
                  <c:v>1361.4178081506664</c:v>
                </c:pt>
                <c:pt idx="43">
                  <c:v>1345.2479248046875</c:v>
                </c:pt>
                <c:pt idx="44">
                  <c:v>1347.7077553241529</c:v>
                </c:pt>
                <c:pt idx="45">
                  <c:v>1345.4905772500931</c:v>
                </c:pt>
                <c:pt idx="46">
                  <c:v>1354.60623283723</c:v>
                </c:pt>
                <c:pt idx="47">
                  <c:v>1345.9678246354881</c:v>
                </c:pt>
                <c:pt idx="48">
                  <c:v>1351.2300155314992</c:v>
                </c:pt>
                <c:pt idx="49">
                  <c:v>1351.3880260120739</c:v>
                </c:pt>
                <c:pt idx="50">
                  <c:v>1345.3352184059011</c:v>
                </c:pt>
                <c:pt idx="51">
                  <c:v>1348.0460442452472</c:v>
                </c:pt>
                <c:pt idx="52">
                  <c:v>1345.2479248046875</c:v>
                </c:pt>
                <c:pt idx="53">
                  <c:v>1345.2479248046875</c:v>
                </c:pt>
                <c:pt idx="54">
                  <c:v>1345.2479248046875</c:v>
                </c:pt>
                <c:pt idx="55">
                  <c:v>1350.3046620462785</c:v>
                </c:pt>
                <c:pt idx="56">
                  <c:v>1368.7869736415221</c:v>
                </c:pt>
                <c:pt idx="57">
                  <c:v>1349.1538437385075</c:v>
                </c:pt>
                <c:pt idx="58">
                  <c:v>1363.5659384176734</c:v>
                </c:pt>
                <c:pt idx="59">
                  <c:v>1352.7892535710992</c:v>
                </c:pt>
                <c:pt idx="60">
                  <c:v>1345.1756343518273</c:v>
                </c:pt>
                <c:pt idx="61">
                  <c:v>1353.339051194966</c:v>
                </c:pt>
                <c:pt idx="62">
                  <c:v>1350.3797268092846</c:v>
                </c:pt>
                <c:pt idx="63">
                  <c:v>1351.7274890360936</c:v>
                </c:pt>
                <c:pt idx="64">
                  <c:v>1349.7844825286031</c:v>
                </c:pt>
                <c:pt idx="65">
                  <c:v>1353.318674893254</c:v>
                </c:pt>
                <c:pt idx="66">
                  <c:v>1348.3282228167934</c:v>
                </c:pt>
                <c:pt idx="67">
                  <c:v>1353.966480852122</c:v>
                </c:pt>
                <c:pt idx="68">
                  <c:v>1348.7073000790028</c:v>
                </c:pt>
                <c:pt idx="69">
                  <c:v>1350.8111090610321</c:v>
                </c:pt>
                <c:pt idx="70">
                  <c:v>1354.3109304053153</c:v>
                </c:pt>
                <c:pt idx="71">
                  <c:v>1366.7687614372185</c:v>
                </c:pt>
                <c:pt idx="72">
                  <c:v>1355.1583856475954</c:v>
                </c:pt>
                <c:pt idx="73">
                  <c:v>1345.5792085193452</c:v>
                </c:pt>
                <c:pt idx="74">
                  <c:v>1350.4367937075547</c:v>
                </c:pt>
                <c:pt idx="75">
                  <c:v>1355.1006120378947</c:v>
                </c:pt>
                <c:pt idx="76">
                  <c:v>1359.9285814466914</c:v>
                </c:pt>
                <c:pt idx="77">
                  <c:v>1350.2395318478955</c:v>
                </c:pt>
                <c:pt idx="78">
                  <c:v>1357.3320599724266</c:v>
                </c:pt>
                <c:pt idx="79">
                  <c:v>1345.2479248046875</c:v>
                </c:pt>
                <c:pt idx="80">
                  <c:v>1355.4894955244374</c:v>
                </c:pt>
                <c:pt idx="81">
                  <c:v>1352.7602020775139</c:v>
                </c:pt>
                <c:pt idx="82">
                  <c:v>1345.2479248046875</c:v>
                </c:pt>
                <c:pt idx="83">
                  <c:v>1348.0757738395532</c:v>
                </c:pt>
                <c:pt idx="84">
                  <c:v>1372.4634611710258</c:v>
                </c:pt>
                <c:pt idx="85">
                  <c:v>1360.1770473125489</c:v>
                </c:pt>
                <c:pt idx="86">
                  <c:v>1347.8141087224478</c:v>
                </c:pt>
                <c:pt idx="87">
                  <c:v>1349.515846225821</c:v>
                </c:pt>
                <c:pt idx="88">
                  <c:v>1351.4044824130294</c:v>
                </c:pt>
                <c:pt idx="89">
                  <c:v>1354.1191233211728</c:v>
                </c:pt>
                <c:pt idx="90">
                  <c:v>1352.5057856211695</c:v>
                </c:pt>
                <c:pt idx="91">
                  <c:v>1351.8964971253051</c:v>
                </c:pt>
                <c:pt idx="92">
                  <c:v>1350.6133845402644</c:v>
                </c:pt>
                <c:pt idx="93">
                  <c:v>1350.9810001474154</c:v>
                </c:pt>
                <c:pt idx="94">
                  <c:v>1350.4232626155931</c:v>
                </c:pt>
                <c:pt idx="95">
                  <c:v>1352.9719777370033</c:v>
                </c:pt>
                <c:pt idx="96">
                  <c:v>1357.4035932837539</c:v>
                </c:pt>
                <c:pt idx="97">
                  <c:v>1848.5047569806991</c:v>
                </c:pt>
                <c:pt idx="98">
                  <c:v>1732.1816137113867</c:v>
                </c:pt>
                <c:pt idx="99">
                  <c:v>1978.5534564300567</c:v>
                </c:pt>
                <c:pt idx="100">
                  <c:v>2177.9315676429255</c:v>
                </c:pt>
                <c:pt idx="101">
                  <c:v>1567.8599525515062</c:v>
                </c:pt>
                <c:pt idx="102">
                  <c:v>1507.0204936324233</c:v>
                </c:pt>
                <c:pt idx="103">
                  <c:v>1415.9746451937538</c:v>
                </c:pt>
                <c:pt idx="104">
                  <c:v>1479.564167678664</c:v>
                </c:pt>
                <c:pt idx="105">
                  <c:v>1500.2293073866103</c:v>
                </c:pt>
                <c:pt idx="106">
                  <c:v>1555.9368647498623</c:v>
                </c:pt>
                <c:pt idx="107">
                  <c:v>1498.4914416527563</c:v>
                </c:pt>
                <c:pt idx="108">
                  <c:v>1417.6498459509796</c:v>
                </c:pt>
                <c:pt idx="109">
                  <c:v>1540.9938097268466</c:v>
                </c:pt>
                <c:pt idx="110">
                  <c:v>1548.844815777449</c:v>
                </c:pt>
                <c:pt idx="111">
                  <c:v>1555.7938158774091</c:v>
                </c:pt>
                <c:pt idx="112">
                  <c:v>1460.6827853501352</c:v>
                </c:pt>
                <c:pt idx="113">
                  <c:v>1519.0544222843655</c:v>
                </c:pt>
                <c:pt idx="114">
                  <c:v>1491.5321880483373</c:v>
                </c:pt>
                <c:pt idx="115">
                  <c:v>1495.4671183619007</c:v>
                </c:pt>
                <c:pt idx="116">
                  <c:v>1475.0714201804919</c:v>
                </c:pt>
                <c:pt idx="117">
                  <c:v>1500.7237257584281</c:v>
                </c:pt>
                <c:pt idx="118">
                  <c:v>1511.362106468564</c:v>
                </c:pt>
                <c:pt idx="119">
                  <c:v>1483.7934720471351</c:v>
                </c:pt>
                <c:pt idx="120">
                  <c:v>1465.2956941738842</c:v>
                </c:pt>
                <c:pt idx="121">
                  <c:v>1494.9693416930156</c:v>
                </c:pt>
                <c:pt idx="122">
                  <c:v>1471.480429526752</c:v>
                </c:pt>
                <c:pt idx="123">
                  <c:v>1500.452215471511</c:v>
                </c:pt>
                <c:pt idx="124">
                  <c:v>1491.4037312825521</c:v>
                </c:pt>
                <c:pt idx="125">
                  <c:v>1454.7161054198982</c:v>
                </c:pt>
                <c:pt idx="126">
                  <c:v>1363.7273390502455</c:v>
                </c:pt>
                <c:pt idx="127">
                  <c:v>1357.8243032602163</c:v>
                </c:pt>
                <c:pt idx="128">
                  <c:v>1466.2015516447264</c:v>
                </c:pt>
                <c:pt idx="129">
                  <c:v>1477.5847740880272</c:v>
                </c:pt>
                <c:pt idx="130">
                  <c:v>1545.138116633409</c:v>
                </c:pt>
                <c:pt idx="131">
                  <c:v>1510.0027628914886</c:v>
                </c:pt>
                <c:pt idx="132">
                  <c:v>1491.2736143917814</c:v>
                </c:pt>
                <c:pt idx="133">
                  <c:v>1451.5324451393021</c:v>
                </c:pt>
                <c:pt idx="134">
                  <c:v>1479.2492211557653</c:v>
                </c:pt>
                <c:pt idx="135">
                  <c:v>1481.5241568614699</c:v>
                </c:pt>
                <c:pt idx="136">
                  <c:v>1454.4603884213768</c:v>
                </c:pt>
                <c:pt idx="137">
                  <c:v>1477.5392680463399</c:v>
                </c:pt>
                <c:pt idx="138">
                  <c:v>1473.0932128493851</c:v>
                </c:pt>
                <c:pt idx="139">
                  <c:v>1355.3332282467998</c:v>
                </c:pt>
                <c:pt idx="140">
                  <c:v>1567.1599218137094</c:v>
                </c:pt>
                <c:pt idx="141">
                  <c:v>1521.526032546471</c:v>
                </c:pt>
                <c:pt idx="142">
                  <c:v>1552.7270277746502</c:v>
                </c:pt>
                <c:pt idx="143">
                  <c:v>1372.9223841712587</c:v>
                </c:pt>
                <c:pt idx="144">
                  <c:v>1375.9029344616547</c:v>
                </c:pt>
                <c:pt idx="145">
                  <c:v>1575.2433718004472</c:v>
                </c:pt>
                <c:pt idx="146">
                  <c:v>1470.0956212880101</c:v>
                </c:pt>
                <c:pt idx="147">
                  <c:v>1496.266948124055</c:v>
                </c:pt>
                <c:pt idx="148">
                  <c:v>1506.1258418587788</c:v>
                </c:pt>
                <c:pt idx="149">
                  <c:v>1568.2228796756629</c:v>
                </c:pt>
                <c:pt idx="150">
                  <c:v>1493.8154531833345</c:v>
                </c:pt>
                <c:pt idx="151">
                  <c:v>1530.4096057889537</c:v>
                </c:pt>
                <c:pt idx="152">
                  <c:v>1572.5700008215754</c:v>
                </c:pt>
                <c:pt idx="153">
                  <c:v>1552.7136198878775</c:v>
                </c:pt>
                <c:pt idx="154">
                  <c:v>1537.0919018848833</c:v>
                </c:pt>
                <c:pt idx="155">
                  <c:v>1386.9865612597703</c:v>
                </c:pt>
                <c:pt idx="156">
                  <c:v>1351.6452526536521</c:v>
                </c:pt>
                <c:pt idx="157">
                  <c:v>1466.6626804395653</c:v>
                </c:pt>
                <c:pt idx="158">
                  <c:v>1574.2067562054983</c:v>
                </c:pt>
                <c:pt idx="159">
                  <c:v>1545.6994398844774</c:v>
                </c:pt>
                <c:pt idx="160">
                  <c:v>1563.300335122527</c:v>
                </c:pt>
                <c:pt idx="161">
                  <c:v>1369.702981375314</c:v>
                </c:pt>
                <c:pt idx="162">
                  <c:v>1423.2377140057756</c:v>
                </c:pt>
                <c:pt idx="163">
                  <c:v>1437.0115916361663</c:v>
                </c:pt>
                <c:pt idx="164">
                  <c:v>1464.5253865559896</c:v>
                </c:pt>
                <c:pt idx="165">
                  <c:v>1384.8961095809937</c:v>
                </c:pt>
                <c:pt idx="166">
                  <c:v>1505.8590334570174</c:v>
                </c:pt>
                <c:pt idx="167">
                  <c:v>1516.2662941621602</c:v>
                </c:pt>
                <c:pt idx="168">
                  <c:v>1487.7591224256491</c:v>
                </c:pt>
                <c:pt idx="169">
                  <c:v>1533.3276521125727</c:v>
                </c:pt>
                <c:pt idx="170">
                  <c:v>1553.8937928734756</c:v>
                </c:pt>
                <c:pt idx="171">
                  <c:v>1402.9282058508543</c:v>
                </c:pt>
                <c:pt idx="172">
                  <c:v>1605.2005189651197</c:v>
                </c:pt>
                <c:pt idx="173">
                  <c:v>1422.0378567346736</c:v>
                </c:pt>
                <c:pt idx="174">
                  <c:v>1490.0471704641811</c:v>
                </c:pt>
                <c:pt idx="175">
                  <c:v>1411.9737715323952</c:v>
                </c:pt>
                <c:pt idx="176">
                  <c:v>1567.6797752406073</c:v>
                </c:pt>
                <c:pt idx="177">
                  <c:v>1507.9751820283777</c:v>
                </c:pt>
                <c:pt idx="178">
                  <c:v>1548.9878774789663</c:v>
                </c:pt>
                <c:pt idx="179">
                  <c:v>1444.2612810058595</c:v>
                </c:pt>
                <c:pt idx="180">
                  <c:v>1454.7844250337578</c:v>
                </c:pt>
                <c:pt idx="181">
                  <c:v>1551.1646761911391</c:v>
                </c:pt>
                <c:pt idx="182">
                  <c:v>1572.0083396151429</c:v>
                </c:pt>
                <c:pt idx="183">
                  <c:v>1558.7557071195449</c:v>
                </c:pt>
                <c:pt idx="184">
                  <c:v>1419.3693313408373</c:v>
                </c:pt>
                <c:pt idx="185">
                  <c:v>1533.0598931453765</c:v>
                </c:pt>
                <c:pt idx="186">
                  <c:v>1569.1157223548419</c:v>
                </c:pt>
                <c:pt idx="187">
                  <c:v>1408.57389089401</c:v>
                </c:pt>
                <c:pt idx="188">
                  <c:v>1483.7680817780672</c:v>
                </c:pt>
                <c:pt idx="189">
                  <c:v>1533.6314105926087</c:v>
                </c:pt>
                <c:pt idx="190">
                  <c:v>1550.3831768855871</c:v>
                </c:pt>
                <c:pt idx="191">
                  <c:v>1500.570810029001</c:v>
                </c:pt>
                <c:pt idx="192">
                  <c:v>1534.5250175343119</c:v>
                </c:pt>
                <c:pt idx="193">
                  <c:v>1511.6786011164577</c:v>
                </c:pt>
                <c:pt idx="194">
                  <c:v>1528.8693287197891</c:v>
                </c:pt>
                <c:pt idx="195">
                  <c:v>1548.738871342536</c:v>
                </c:pt>
                <c:pt idx="196">
                  <c:v>1554.1435246165206</c:v>
                </c:pt>
                <c:pt idx="197">
                  <c:v>1480.5085466017417</c:v>
                </c:pt>
                <c:pt idx="198">
                  <c:v>1575.4719025748116</c:v>
                </c:pt>
                <c:pt idx="199">
                  <c:v>1619.1409861279328</c:v>
                </c:pt>
                <c:pt idx="200">
                  <c:v>1459.7019888374798</c:v>
                </c:pt>
                <c:pt idx="201">
                  <c:v>1580.4474684722982</c:v>
                </c:pt>
                <c:pt idx="202">
                  <c:v>1576.9805928278645</c:v>
                </c:pt>
                <c:pt idx="203">
                  <c:v>1559.607096220647</c:v>
                </c:pt>
                <c:pt idx="204">
                  <c:v>1502.8737077780331</c:v>
                </c:pt>
                <c:pt idx="205">
                  <c:v>1522.6380175168986</c:v>
                </c:pt>
                <c:pt idx="206">
                  <c:v>1500.8018788896982</c:v>
                </c:pt>
                <c:pt idx="207">
                  <c:v>1578.6861346209491</c:v>
                </c:pt>
                <c:pt idx="208">
                  <c:v>1375.8904876887034</c:v>
                </c:pt>
                <c:pt idx="209">
                  <c:v>1577.5055877567108</c:v>
                </c:pt>
                <c:pt idx="210">
                  <c:v>1504.9504419962566</c:v>
                </c:pt>
                <c:pt idx="211">
                  <c:v>1549.87659740448</c:v>
                </c:pt>
                <c:pt idx="212">
                  <c:v>1477.5330011127542</c:v>
                </c:pt>
                <c:pt idx="213">
                  <c:v>1363.5075394995995</c:v>
                </c:pt>
                <c:pt idx="214">
                  <c:v>1360.0521494479619</c:v>
                </c:pt>
                <c:pt idx="215">
                  <c:v>1570.3940014437517</c:v>
                </c:pt>
                <c:pt idx="216">
                  <c:v>1547.7006762695312</c:v>
                </c:pt>
                <c:pt idx="217">
                  <c:v>1460.465966613998</c:v>
                </c:pt>
                <c:pt idx="218">
                  <c:v>1522.8769452776228</c:v>
                </c:pt>
                <c:pt idx="219">
                  <c:v>1563.066034164649</c:v>
                </c:pt>
                <c:pt idx="220">
                  <c:v>1584.0066413643628</c:v>
                </c:pt>
                <c:pt idx="221">
                  <c:v>1560.5413322633781</c:v>
                </c:pt>
                <c:pt idx="222">
                  <c:v>1552.6117898680507</c:v>
                </c:pt>
                <c:pt idx="223">
                  <c:v>1594.5298611111111</c:v>
                </c:pt>
                <c:pt idx="224">
                  <c:v>1417.5091418562265</c:v>
                </c:pt>
                <c:pt idx="225">
                  <c:v>1547.0074005914068</c:v>
                </c:pt>
                <c:pt idx="226">
                  <c:v>1500.0517326638551</c:v>
                </c:pt>
                <c:pt idx="227">
                  <c:v>1599.3534894214251</c:v>
                </c:pt>
                <c:pt idx="228">
                  <c:v>1544.2016141782249</c:v>
                </c:pt>
                <c:pt idx="229">
                  <c:v>1556.5621898688892</c:v>
                </c:pt>
                <c:pt idx="230">
                  <c:v>1568.6585867199726</c:v>
                </c:pt>
                <c:pt idx="231">
                  <c:v>1561.6205790593074</c:v>
                </c:pt>
                <c:pt idx="232">
                  <c:v>1667.6992163797026</c:v>
                </c:pt>
                <c:pt idx="233">
                  <c:v>1536.9775674666723</c:v>
                </c:pt>
                <c:pt idx="234">
                  <c:v>1512.1185084996598</c:v>
                </c:pt>
                <c:pt idx="235">
                  <c:v>1554.2783209050742</c:v>
                </c:pt>
                <c:pt idx="236">
                  <c:v>1554.6881586597785</c:v>
                </c:pt>
                <c:pt idx="237">
                  <c:v>1585.1488732666712</c:v>
                </c:pt>
                <c:pt idx="238">
                  <c:v>1726.6114871252751</c:v>
                </c:pt>
                <c:pt idx="239">
                  <c:v>1564.8453489604749</c:v>
                </c:pt>
                <c:pt idx="240">
                  <c:v>1580.6428830105983</c:v>
                </c:pt>
                <c:pt idx="241">
                  <c:v>1568.4662772237255</c:v>
                </c:pt>
                <c:pt idx="242">
                  <c:v>1354.4686501242898</c:v>
                </c:pt>
                <c:pt idx="243">
                  <c:v>1354.7214533025567</c:v>
                </c:pt>
                <c:pt idx="244">
                  <c:v>1353.1892269863172</c:v>
                </c:pt>
                <c:pt idx="245">
                  <c:v>1568.8882624308269</c:v>
                </c:pt>
                <c:pt idx="246">
                  <c:v>1562.0329895019531</c:v>
                </c:pt>
                <c:pt idx="247">
                  <c:v>1577.2734192333633</c:v>
                </c:pt>
                <c:pt idx="248">
                  <c:v>1565.5053205998468</c:v>
                </c:pt>
                <c:pt idx="249">
                  <c:v>1571.3707266794124</c:v>
                </c:pt>
                <c:pt idx="250">
                  <c:v>1541.8624829399123</c:v>
                </c:pt>
                <c:pt idx="251">
                  <c:v>1572.6529403158443</c:v>
                </c:pt>
                <c:pt idx="252">
                  <c:v>1602.3332721634417</c:v>
                </c:pt>
                <c:pt idx="253">
                  <c:v>1589.3152601351551</c:v>
                </c:pt>
                <c:pt idx="254">
                  <c:v>1548.2292483813142</c:v>
                </c:pt>
                <c:pt idx="255">
                  <c:v>1542.6730436709852</c:v>
                </c:pt>
                <c:pt idx="256">
                  <c:v>1517.2135545344775</c:v>
                </c:pt>
                <c:pt idx="257">
                  <c:v>1496.9944293478261</c:v>
                </c:pt>
                <c:pt idx="258">
                  <c:v>1535.1487301952031</c:v>
                </c:pt>
                <c:pt idx="259">
                  <c:v>1575.7181980040016</c:v>
                </c:pt>
                <c:pt idx="260">
                  <c:v>1522.8466204809274</c:v>
                </c:pt>
                <c:pt idx="261">
                  <c:v>1511.2778079332272</c:v>
                </c:pt>
                <c:pt idx="262">
                  <c:v>1541.4191524505616</c:v>
                </c:pt>
                <c:pt idx="263">
                  <c:v>1556.2660017883959</c:v>
                </c:pt>
                <c:pt idx="264">
                  <c:v>1491.1213853458321</c:v>
                </c:pt>
                <c:pt idx="265">
                  <c:v>1534.2464073007927</c:v>
                </c:pt>
                <c:pt idx="266">
                  <c:v>1483.7959826815566</c:v>
                </c:pt>
                <c:pt idx="267">
                  <c:v>1502.8417359357463</c:v>
                </c:pt>
                <c:pt idx="268">
                  <c:v>1499.1461682750282</c:v>
                </c:pt>
                <c:pt idx="269">
                  <c:v>1462.4540879603794</c:v>
                </c:pt>
                <c:pt idx="270">
                  <c:v>1469.1319652778366</c:v>
                </c:pt>
                <c:pt idx="271">
                  <c:v>1481.7655686117264</c:v>
                </c:pt>
                <c:pt idx="272">
                  <c:v>1537.1834945270723</c:v>
                </c:pt>
                <c:pt idx="273">
                  <c:v>1521.7004314985431</c:v>
                </c:pt>
                <c:pt idx="274">
                  <c:v>1502.8762719659553</c:v>
                </c:pt>
                <c:pt idx="275">
                  <c:v>1575.1325622190172</c:v>
                </c:pt>
                <c:pt idx="276">
                  <c:v>1560.6242250228531</c:v>
                </c:pt>
                <c:pt idx="277">
                  <c:v>1650.884445830922</c:v>
                </c:pt>
                <c:pt idx="278">
                  <c:v>1573.2753119178003</c:v>
                </c:pt>
                <c:pt idx="279">
                  <c:v>1497.3460030261381</c:v>
                </c:pt>
                <c:pt idx="280">
                  <c:v>1571.453051945537</c:v>
                </c:pt>
                <c:pt idx="281">
                  <c:v>1559.8914915983341</c:v>
                </c:pt>
                <c:pt idx="282">
                  <c:v>1657.2125994652529</c:v>
                </c:pt>
                <c:pt idx="283">
                  <c:v>1663.7719491054056</c:v>
                </c:pt>
                <c:pt idx="284">
                  <c:v>1536.4782449473505</c:v>
                </c:pt>
                <c:pt idx="285">
                  <c:v>1540.5276340962675</c:v>
                </c:pt>
                <c:pt idx="286">
                  <c:v>1489.6701325933766</c:v>
                </c:pt>
                <c:pt idx="287">
                  <c:v>1481.892983985374</c:v>
                </c:pt>
                <c:pt idx="288">
                  <c:v>1471.102204674964</c:v>
                </c:pt>
                <c:pt idx="289">
                  <c:v>1480.847201222387</c:v>
                </c:pt>
                <c:pt idx="290">
                  <c:v>1538.4847873594704</c:v>
                </c:pt>
                <c:pt idx="291">
                  <c:v>1468.8613581422899</c:v>
                </c:pt>
                <c:pt idx="292">
                  <c:v>1491.2641656594199</c:v>
                </c:pt>
                <c:pt idx="293">
                  <c:v>1476.5703018851902</c:v>
                </c:pt>
                <c:pt idx="294">
                  <c:v>1378.0195729048808</c:v>
                </c:pt>
                <c:pt idx="295">
                  <c:v>1517.9393391541396</c:v>
                </c:pt>
                <c:pt idx="296">
                  <c:v>1564.6154146130452</c:v>
                </c:pt>
                <c:pt idx="297">
                  <c:v>1534.8410562402873</c:v>
                </c:pt>
                <c:pt idx="298">
                  <c:v>1568.1797660550333</c:v>
                </c:pt>
                <c:pt idx="299">
                  <c:v>1588.4470353599932</c:v>
                </c:pt>
                <c:pt idx="300">
                  <c:v>1522.0347988932922</c:v>
                </c:pt>
                <c:pt idx="301">
                  <c:v>1660.6588527699741</c:v>
                </c:pt>
                <c:pt idx="302">
                  <c:v>1596.8816119995367</c:v>
                </c:pt>
                <c:pt idx="303">
                  <c:v>1451.4772351233607</c:v>
                </c:pt>
                <c:pt idx="304">
                  <c:v>1641.9198473532231</c:v>
                </c:pt>
                <c:pt idx="305">
                  <c:v>1657.8572493527699</c:v>
                </c:pt>
                <c:pt idx="306">
                  <c:v>1456.9261034458868</c:v>
                </c:pt>
                <c:pt idx="307">
                  <c:v>1372.264591796875</c:v>
                </c:pt>
                <c:pt idx="308">
                  <c:v>1370.479843915519</c:v>
                </c:pt>
                <c:pt idx="309">
                  <c:v>1371.4401471038364</c:v>
                </c:pt>
                <c:pt idx="310">
                  <c:v>1369.2630765264926</c:v>
                </c:pt>
                <c:pt idx="311">
                  <c:v>1377.5256930662313</c:v>
                </c:pt>
                <c:pt idx="312">
                  <c:v>1367.4514749864582</c:v>
                </c:pt>
                <c:pt idx="313">
                  <c:v>1368.2861921061547</c:v>
                </c:pt>
                <c:pt idx="314">
                  <c:v>1369.7016220288099</c:v>
                </c:pt>
                <c:pt idx="315">
                  <c:v>1369.8994815288993</c:v>
                </c:pt>
                <c:pt idx="316">
                  <c:v>1369.7266663411458</c:v>
                </c:pt>
                <c:pt idx="317">
                  <c:v>1375.2072865579407</c:v>
                </c:pt>
                <c:pt idx="318">
                  <c:v>1369.3113804007987</c:v>
                </c:pt>
                <c:pt idx="319">
                  <c:v>1370.0646250786622</c:v>
                </c:pt>
                <c:pt idx="320">
                  <c:v>1369.7643004264344</c:v>
                </c:pt>
                <c:pt idx="321">
                  <c:v>1370.6232063005555</c:v>
                </c:pt>
                <c:pt idx="322">
                  <c:v>1375.6739619074588</c:v>
                </c:pt>
                <c:pt idx="323">
                  <c:v>1377.9357792001001</c:v>
                </c:pt>
                <c:pt idx="324">
                  <c:v>1367.4875745564984</c:v>
                </c:pt>
                <c:pt idx="325">
                  <c:v>1367.3053233587921</c:v>
                </c:pt>
                <c:pt idx="326">
                  <c:v>1366.2559337455684</c:v>
                </c:pt>
                <c:pt idx="327">
                  <c:v>1366.2414641097753</c:v>
                </c:pt>
                <c:pt idx="328">
                  <c:v>1374.2455803571429</c:v>
                </c:pt>
                <c:pt idx="329">
                  <c:v>1373.6116090568516</c:v>
                </c:pt>
                <c:pt idx="330">
                  <c:v>1370.0200758104199</c:v>
                </c:pt>
                <c:pt idx="331">
                  <c:v>1366.6133472026806</c:v>
                </c:pt>
                <c:pt idx="332">
                  <c:v>2292.9386050359399</c:v>
                </c:pt>
                <c:pt idx="333">
                  <c:v>2195.6937447636506</c:v>
                </c:pt>
                <c:pt idx="334">
                  <c:v>2215.8458023890407</c:v>
                </c:pt>
                <c:pt idx="335">
                  <c:v>2133.2608144322612</c:v>
                </c:pt>
                <c:pt idx="336">
                  <c:v>2081.085817120113</c:v>
                </c:pt>
                <c:pt idx="337">
                  <c:v>1953.3493483909767</c:v>
                </c:pt>
                <c:pt idx="338">
                  <c:v>2033.6468689205767</c:v>
                </c:pt>
                <c:pt idx="339">
                  <c:v>1957.9907979497423</c:v>
                </c:pt>
                <c:pt idx="340">
                  <c:v>2000.1547866204123</c:v>
                </c:pt>
                <c:pt idx="341">
                  <c:v>2008.8849023746145</c:v>
                </c:pt>
                <c:pt idx="342">
                  <c:v>2100.0074183373631</c:v>
                </c:pt>
                <c:pt idx="343">
                  <c:v>2026.8018476847994</c:v>
                </c:pt>
                <c:pt idx="344">
                  <c:v>1367.4196617923565</c:v>
                </c:pt>
                <c:pt idx="345">
                  <c:v>1373.703454547702</c:v>
                </c:pt>
                <c:pt idx="346">
                  <c:v>1460.9965320365827</c:v>
                </c:pt>
                <c:pt idx="347">
                  <c:v>1504.8141840177448</c:v>
                </c:pt>
                <c:pt idx="348">
                  <c:v>1443.8346101522156</c:v>
                </c:pt>
                <c:pt idx="349">
                  <c:v>1455.6028486959051</c:v>
                </c:pt>
                <c:pt idx="350">
                  <c:v>1516.0437940253587</c:v>
                </c:pt>
                <c:pt idx="351">
                  <c:v>1512.5314521011042</c:v>
                </c:pt>
                <c:pt idx="352">
                  <c:v>1397.4361669572136</c:v>
                </c:pt>
                <c:pt idx="353">
                  <c:v>1486.7429623926748</c:v>
                </c:pt>
                <c:pt idx="354">
                  <c:v>1389.295516598555</c:v>
                </c:pt>
                <c:pt idx="355">
                  <c:v>1569.8533964374556</c:v>
                </c:pt>
                <c:pt idx="356">
                  <c:v>1375.2786413016102</c:v>
                </c:pt>
                <c:pt idx="357">
                  <c:v>1408.3701134314904</c:v>
                </c:pt>
                <c:pt idx="358">
                  <c:v>1453.9134376279769</c:v>
                </c:pt>
                <c:pt idx="359">
                  <c:v>1383.1801468922201</c:v>
                </c:pt>
                <c:pt idx="360">
                  <c:v>1502.8191607877338</c:v>
                </c:pt>
                <c:pt idx="361">
                  <c:v>1510.7411758648275</c:v>
                </c:pt>
                <c:pt idx="362">
                  <c:v>1391.3954322879572</c:v>
                </c:pt>
                <c:pt idx="363">
                  <c:v>1436.7405181677163</c:v>
                </c:pt>
                <c:pt idx="364">
                  <c:v>1454.4728300675101</c:v>
                </c:pt>
                <c:pt idx="365">
                  <c:v>1387.7058544976069</c:v>
                </c:pt>
                <c:pt idx="366">
                  <c:v>1570.4029989308324</c:v>
                </c:pt>
                <c:pt idx="367">
                  <c:v>1562.3543741414835</c:v>
                </c:pt>
                <c:pt idx="368">
                  <c:v>1376.9558861649277</c:v>
                </c:pt>
                <c:pt idx="369">
                  <c:v>1384.7508487137111</c:v>
                </c:pt>
                <c:pt idx="370">
                  <c:v>1382.7953904127039</c:v>
                </c:pt>
                <c:pt idx="371">
                  <c:v>1526.7867734495678</c:v>
                </c:pt>
                <c:pt idx="372">
                  <c:v>1536.157196864609</c:v>
                </c:pt>
                <c:pt idx="373">
                  <c:v>1434.3760097693666</c:v>
                </c:pt>
                <c:pt idx="374">
                  <c:v>1539.4670929893159</c:v>
                </c:pt>
                <c:pt idx="375">
                  <c:v>1424.5715311926406</c:v>
                </c:pt>
                <c:pt idx="376">
                  <c:v>2180.5727826112211</c:v>
                </c:pt>
                <c:pt idx="377">
                  <c:v>2217.5105609025909</c:v>
                </c:pt>
                <c:pt idx="378">
                  <c:v>2162.5031699733995</c:v>
                </c:pt>
                <c:pt idx="379">
                  <c:v>2127.1742303299757</c:v>
                </c:pt>
                <c:pt idx="380">
                  <c:v>2165.9553548488288</c:v>
                </c:pt>
                <c:pt idx="381">
                  <c:v>1926.1031994208779</c:v>
                </c:pt>
                <c:pt idx="382">
                  <c:v>1677.3475081512172</c:v>
                </c:pt>
                <c:pt idx="383">
                  <c:v>2003.8033104196049</c:v>
                </c:pt>
                <c:pt idx="384">
                  <c:v>2115.4488757858994</c:v>
                </c:pt>
                <c:pt idx="385">
                  <c:v>1888.0118785220959</c:v>
                </c:pt>
                <c:pt idx="386">
                  <c:v>1917.0696586697259</c:v>
                </c:pt>
                <c:pt idx="387">
                  <c:v>2093.7278177653775</c:v>
                </c:pt>
                <c:pt idx="388">
                  <c:v>1345.8810255201176</c:v>
                </c:pt>
                <c:pt idx="389">
                  <c:v>1345.2186662908764</c:v>
                </c:pt>
                <c:pt idx="390">
                  <c:v>1370.2163182027834</c:v>
                </c:pt>
                <c:pt idx="391">
                  <c:v>1357.6094144678239</c:v>
                </c:pt>
                <c:pt idx="392">
                  <c:v>1345.2359619140625</c:v>
                </c:pt>
                <c:pt idx="393">
                  <c:v>1345.2405205594116</c:v>
                </c:pt>
                <c:pt idx="394">
                  <c:v>1348.5744854084496</c:v>
                </c:pt>
                <c:pt idx="395">
                  <c:v>1345.2360068459327</c:v>
                </c:pt>
                <c:pt idx="396">
                  <c:v>1345.7160580726265</c:v>
                </c:pt>
                <c:pt idx="397">
                  <c:v>1349.2549671966758</c:v>
                </c:pt>
                <c:pt idx="398">
                  <c:v>1357.2996270124368</c:v>
                </c:pt>
                <c:pt idx="399">
                  <c:v>1348.3533713269589</c:v>
                </c:pt>
                <c:pt idx="400">
                  <c:v>1369.579649750219</c:v>
                </c:pt>
                <c:pt idx="401">
                  <c:v>1348.2043576565977</c:v>
                </c:pt>
                <c:pt idx="402">
                  <c:v>1352.9738028841207</c:v>
                </c:pt>
                <c:pt idx="403">
                  <c:v>1352.420438549688</c:v>
                </c:pt>
                <c:pt idx="404">
                  <c:v>1354.5277907047566</c:v>
                </c:pt>
                <c:pt idx="405">
                  <c:v>1349.3513700543951</c:v>
                </c:pt>
                <c:pt idx="406">
                  <c:v>1374.8694389792049</c:v>
                </c:pt>
                <c:pt idx="407">
                  <c:v>1355.6774847497343</c:v>
                </c:pt>
                <c:pt idx="408">
                  <c:v>1352.3416657192047</c:v>
                </c:pt>
                <c:pt idx="409">
                  <c:v>1352.9196270002471</c:v>
                </c:pt>
                <c:pt idx="410">
                  <c:v>1731.6533568468274</c:v>
                </c:pt>
                <c:pt idx="411">
                  <c:v>1828.901157286017</c:v>
                </c:pt>
                <c:pt idx="412">
                  <c:v>1796.2129443039519</c:v>
                </c:pt>
                <c:pt idx="413">
                  <c:v>2675.2040964651501</c:v>
                </c:pt>
                <c:pt idx="414">
                  <c:v>2326.6431781376828</c:v>
                </c:pt>
                <c:pt idx="415">
                  <c:v>2514.2648886648944</c:v>
                </c:pt>
                <c:pt idx="416">
                  <c:v>2311.2252498398339</c:v>
                </c:pt>
                <c:pt idx="417">
                  <c:v>2380.9207579114095</c:v>
                </c:pt>
                <c:pt idx="418">
                  <c:v>1369.7742444157207</c:v>
                </c:pt>
                <c:pt idx="419">
                  <c:v>1365.419038503753</c:v>
                </c:pt>
                <c:pt idx="420">
                  <c:v>1367.2907894377186</c:v>
                </c:pt>
                <c:pt idx="421">
                  <c:v>1390.1571186024655</c:v>
                </c:pt>
                <c:pt idx="422">
                  <c:v>1351.9295735035128</c:v>
                </c:pt>
                <c:pt idx="423">
                  <c:v>1362.1445319303918</c:v>
                </c:pt>
                <c:pt idx="424">
                  <c:v>1392.25170040032</c:v>
                </c:pt>
                <c:pt idx="425">
                  <c:v>1484.4793791743418</c:v>
                </c:pt>
                <c:pt idx="426">
                  <c:v>1350.4512639280226</c:v>
                </c:pt>
                <c:pt idx="427">
                  <c:v>1378.0797065354855</c:v>
                </c:pt>
                <c:pt idx="428">
                  <c:v>1462.2025085918392</c:v>
                </c:pt>
                <c:pt idx="429">
                  <c:v>1378.2542986905664</c:v>
                </c:pt>
                <c:pt idx="430">
                  <c:v>1348.428904413415</c:v>
                </c:pt>
                <c:pt idx="431">
                  <c:v>1367.0464457194009</c:v>
                </c:pt>
                <c:pt idx="432">
                  <c:v>1383.7657393334616</c:v>
                </c:pt>
                <c:pt idx="433">
                  <c:v>1355.9810373011344</c:v>
                </c:pt>
                <c:pt idx="434">
                  <c:v>1348.449861103571</c:v>
                </c:pt>
                <c:pt idx="435">
                  <c:v>1371.1800170044799</c:v>
                </c:pt>
                <c:pt idx="436">
                  <c:v>1381.7224051082835</c:v>
                </c:pt>
                <c:pt idx="437">
                  <c:v>1523.6452344489819</c:v>
                </c:pt>
                <c:pt idx="438">
                  <c:v>1352.4322662353516</c:v>
                </c:pt>
                <c:pt idx="439">
                  <c:v>1367.7679009520634</c:v>
                </c:pt>
                <c:pt idx="440">
                  <c:v>1358.8993954156942</c:v>
                </c:pt>
                <c:pt idx="441">
                  <c:v>1352.8995958637988</c:v>
                </c:pt>
                <c:pt idx="442">
                  <c:v>1383.8001843077905</c:v>
                </c:pt>
                <c:pt idx="443">
                  <c:v>1348.7216502054484</c:v>
                </c:pt>
                <c:pt idx="444">
                  <c:v>1348.9045686848958</c:v>
                </c:pt>
                <c:pt idx="445">
                  <c:v>1360.7746632910187</c:v>
                </c:pt>
                <c:pt idx="446">
                  <c:v>1369.928391494429</c:v>
                </c:pt>
                <c:pt idx="447">
                  <c:v>1355.6843780715271</c:v>
                </c:pt>
                <c:pt idx="448">
                  <c:v>1350.3783347497761</c:v>
                </c:pt>
                <c:pt idx="449">
                  <c:v>1348.2479248046875</c:v>
                </c:pt>
                <c:pt idx="450">
                  <c:v>1351.9501706518308</c:v>
                </c:pt>
                <c:pt idx="451">
                  <c:v>1350.4129191594611</c:v>
                </c:pt>
                <c:pt idx="452">
                  <c:v>1367.1533974095394</c:v>
                </c:pt>
                <c:pt idx="453">
                  <c:v>1367.1490980695321</c:v>
                </c:pt>
                <c:pt idx="454">
                  <c:v>1352.6419028612036</c:v>
                </c:pt>
                <c:pt idx="455">
                  <c:v>1378.6789447867934</c:v>
                </c:pt>
                <c:pt idx="456">
                  <c:v>1359.5235750718068</c:v>
                </c:pt>
                <c:pt idx="457">
                  <c:v>1368.7701530819847</c:v>
                </c:pt>
                <c:pt idx="458">
                  <c:v>1386.9008061717691</c:v>
                </c:pt>
                <c:pt idx="459">
                  <c:v>1375.7180919216987</c:v>
                </c:pt>
                <c:pt idx="460">
                  <c:v>1345.2160427078061</c:v>
                </c:pt>
                <c:pt idx="461">
                  <c:v>1358.7064304770226</c:v>
                </c:pt>
                <c:pt idx="462">
                  <c:v>1355.130269713321</c:v>
                </c:pt>
                <c:pt idx="463">
                  <c:v>1348.2479248046875</c:v>
                </c:pt>
                <c:pt idx="464">
                  <c:v>1351.8878284439857</c:v>
                </c:pt>
                <c:pt idx="465">
                  <c:v>1357.877872511295</c:v>
                </c:pt>
                <c:pt idx="466">
                  <c:v>1369.9273313365609</c:v>
                </c:pt>
                <c:pt idx="467">
                  <c:v>1351.2671283922698</c:v>
                </c:pt>
                <c:pt idx="468">
                  <c:v>1392.8216292722921</c:v>
                </c:pt>
                <c:pt idx="469">
                  <c:v>1348.2351648163378</c:v>
                </c:pt>
                <c:pt idx="470">
                  <c:v>1409.3023431040431</c:v>
                </c:pt>
                <c:pt idx="471">
                  <c:v>1393.191686681799</c:v>
                </c:pt>
                <c:pt idx="472">
                  <c:v>1371.5642791276935</c:v>
                </c:pt>
                <c:pt idx="473">
                  <c:v>1358.595719350425</c:v>
                </c:pt>
                <c:pt idx="474">
                  <c:v>1370.0111249192316</c:v>
                </c:pt>
                <c:pt idx="475">
                  <c:v>1351.3974128309728</c:v>
                </c:pt>
                <c:pt idx="476">
                  <c:v>1357.6672896616842</c:v>
                </c:pt>
                <c:pt idx="477">
                  <c:v>1357.7707580845106</c:v>
                </c:pt>
                <c:pt idx="478">
                  <c:v>1354.3934506147336</c:v>
                </c:pt>
                <c:pt idx="479">
                  <c:v>1350.5964605869392</c:v>
                </c:pt>
                <c:pt idx="480">
                  <c:v>1367.419570380923</c:v>
                </c:pt>
                <c:pt idx="481">
                  <c:v>1347.8046887456155</c:v>
                </c:pt>
                <c:pt idx="482">
                  <c:v>1346.8869196396051</c:v>
                </c:pt>
                <c:pt idx="483">
                  <c:v>1354.1104486551515</c:v>
                </c:pt>
                <c:pt idx="484">
                  <c:v>1369.9385249660327</c:v>
                </c:pt>
                <c:pt idx="485">
                  <c:v>1348.7352568062629</c:v>
                </c:pt>
                <c:pt idx="486">
                  <c:v>1347.8853893280029</c:v>
                </c:pt>
                <c:pt idx="487">
                  <c:v>1348.3839120415246</c:v>
                </c:pt>
                <c:pt idx="488">
                  <c:v>1350.9283961902966</c:v>
                </c:pt>
                <c:pt idx="489">
                  <c:v>1375.4284328359693</c:v>
                </c:pt>
                <c:pt idx="490">
                  <c:v>1346.1857493082682</c:v>
                </c:pt>
                <c:pt idx="491">
                  <c:v>1458.0031815825917</c:v>
                </c:pt>
                <c:pt idx="492">
                  <c:v>1368.0444276248277</c:v>
                </c:pt>
                <c:pt idx="493">
                  <c:v>1369.2570470639212</c:v>
                </c:pt>
                <c:pt idx="494">
                  <c:v>1348.8120345577117</c:v>
                </c:pt>
                <c:pt idx="495">
                  <c:v>1350.292952750493</c:v>
                </c:pt>
                <c:pt idx="496">
                  <c:v>1399.5084725817758</c:v>
                </c:pt>
                <c:pt idx="497">
                  <c:v>1428.9781590573821</c:v>
                </c:pt>
                <c:pt idx="498">
                  <c:v>1351.0324009486608</c:v>
                </c:pt>
                <c:pt idx="499">
                  <c:v>1353.2381761614654</c:v>
                </c:pt>
                <c:pt idx="500">
                  <c:v>1377.3006627179575</c:v>
                </c:pt>
                <c:pt idx="501">
                  <c:v>1355.3927615902044</c:v>
                </c:pt>
                <c:pt idx="502">
                  <c:v>1356.7784761535336</c:v>
                </c:pt>
                <c:pt idx="503">
                  <c:v>1362.6282279730904</c:v>
                </c:pt>
                <c:pt idx="504">
                  <c:v>1408.2771843804253</c:v>
                </c:pt>
                <c:pt idx="505">
                  <c:v>1376.8589209575789</c:v>
                </c:pt>
                <c:pt idx="506">
                  <c:v>1352.8034696861132</c:v>
                </c:pt>
                <c:pt idx="507">
                  <c:v>1372.644072987131</c:v>
                </c:pt>
                <c:pt idx="508">
                  <c:v>1361.8634232835539</c:v>
                </c:pt>
                <c:pt idx="509">
                  <c:v>1359.7062728856697</c:v>
                </c:pt>
                <c:pt idx="510">
                  <c:v>1348.260894152583</c:v>
                </c:pt>
                <c:pt idx="511">
                  <c:v>1356.0162026906094</c:v>
                </c:pt>
                <c:pt idx="512">
                  <c:v>1351.1684952278447</c:v>
                </c:pt>
                <c:pt idx="513">
                  <c:v>1371.9758160194654</c:v>
                </c:pt>
                <c:pt idx="514">
                  <c:v>1453.1298195318157</c:v>
                </c:pt>
                <c:pt idx="515">
                  <c:v>1381.5189607963719</c:v>
                </c:pt>
                <c:pt idx="516">
                  <c:v>1452.6152036719852</c:v>
                </c:pt>
                <c:pt idx="517">
                  <c:v>1449.6383284104643</c:v>
                </c:pt>
                <c:pt idx="518">
                  <c:v>1577.884971113177</c:v>
                </c:pt>
                <c:pt idx="519">
                  <c:v>1461.2797393798828</c:v>
                </c:pt>
                <c:pt idx="520">
                  <c:v>1462.2818566894532</c:v>
                </c:pt>
                <c:pt idx="521">
                  <c:v>1459.1680293289892</c:v>
                </c:pt>
                <c:pt idx="522">
                  <c:v>1459.5575979986963</c:v>
                </c:pt>
                <c:pt idx="523">
                  <c:v>1460.2525153053182</c:v>
                </c:pt>
                <c:pt idx="524">
                  <c:v>1408.5845723283401</c:v>
                </c:pt>
                <c:pt idx="525">
                  <c:v>1575.0244776271882</c:v>
                </c:pt>
                <c:pt idx="526">
                  <c:v>1433.5890217252506</c:v>
                </c:pt>
                <c:pt idx="527">
                  <c:v>1415.5436887799924</c:v>
                </c:pt>
                <c:pt idx="528">
                  <c:v>1445.5796214283764</c:v>
                </c:pt>
                <c:pt idx="529">
                  <c:v>1452.0867316116339</c:v>
                </c:pt>
                <c:pt idx="530">
                  <c:v>1468.4293250061853</c:v>
                </c:pt>
                <c:pt idx="531">
                  <c:v>1501.5098329889333</c:v>
                </c:pt>
                <c:pt idx="532">
                  <c:v>1371.2224105184112</c:v>
                </c:pt>
                <c:pt idx="533">
                  <c:v>1401.3057667384637</c:v>
                </c:pt>
                <c:pt idx="534">
                  <c:v>1574.0123145223147</c:v>
                </c:pt>
                <c:pt idx="535">
                  <c:v>1387.6965883944897</c:v>
                </c:pt>
                <c:pt idx="536">
                  <c:v>1573.1233527070733</c:v>
                </c:pt>
                <c:pt idx="537">
                  <c:v>1372.3388262809592</c:v>
                </c:pt>
                <c:pt idx="538">
                  <c:v>1444.8378913879394</c:v>
                </c:pt>
                <c:pt idx="539">
                  <c:v>1456.2831455643309</c:v>
                </c:pt>
                <c:pt idx="540">
                  <c:v>1459.0805655869863</c:v>
                </c:pt>
                <c:pt idx="541">
                  <c:v>1441.0671727713284</c:v>
                </c:pt>
                <c:pt idx="542">
                  <c:v>1517.7129583658714</c:v>
                </c:pt>
                <c:pt idx="543">
                  <c:v>1362.1108885757405</c:v>
                </c:pt>
                <c:pt idx="544">
                  <c:v>1444.6876180702684</c:v>
                </c:pt>
                <c:pt idx="545">
                  <c:v>1481.9396694250274</c:v>
                </c:pt>
                <c:pt idx="546">
                  <c:v>1487.8100792379939</c:v>
                </c:pt>
                <c:pt idx="547">
                  <c:v>1470.7654582571477</c:v>
                </c:pt>
                <c:pt idx="548">
                  <c:v>1578.9997455742757</c:v>
                </c:pt>
                <c:pt idx="549">
                  <c:v>1418.378332594421</c:v>
                </c:pt>
                <c:pt idx="550">
                  <c:v>1573.6594725171385</c:v>
                </c:pt>
                <c:pt idx="551">
                  <c:v>1456.4850811952949</c:v>
                </c:pt>
                <c:pt idx="552">
                  <c:v>1564.4987704512002</c:v>
                </c:pt>
                <c:pt idx="553">
                  <c:v>1393.6844062770017</c:v>
                </c:pt>
                <c:pt idx="554">
                  <c:v>1569.7299143414371</c:v>
                </c:pt>
                <c:pt idx="555">
                  <c:v>1450.3707693061424</c:v>
                </c:pt>
                <c:pt idx="556">
                  <c:v>1364.8680969962018</c:v>
                </c:pt>
                <c:pt idx="557">
                  <c:v>1460.5579345334334</c:v>
                </c:pt>
                <c:pt idx="558">
                  <c:v>1371.9558617763832</c:v>
                </c:pt>
                <c:pt idx="559">
                  <c:v>1568.1889437757773</c:v>
                </c:pt>
                <c:pt idx="560">
                  <c:v>1438.3697735084147</c:v>
                </c:pt>
                <c:pt idx="561">
                  <c:v>1498.5209858687883</c:v>
                </c:pt>
                <c:pt idx="562">
                  <c:v>1379.1763906171245</c:v>
                </c:pt>
                <c:pt idx="563">
                  <c:v>1387.5036225520689</c:v>
                </c:pt>
                <c:pt idx="564">
                  <c:v>1564.5564142717633</c:v>
                </c:pt>
                <c:pt idx="565">
                  <c:v>1531.2644599932587</c:v>
                </c:pt>
                <c:pt idx="566">
                  <c:v>1395.7682007918602</c:v>
                </c:pt>
                <c:pt idx="567">
                  <c:v>1555.3322919322993</c:v>
                </c:pt>
                <c:pt idx="568">
                  <c:v>1576.2267004680289</c:v>
                </c:pt>
                <c:pt idx="569">
                  <c:v>1573.3544230400762</c:v>
                </c:pt>
                <c:pt idx="570">
                  <c:v>1398.3777817569958</c:v>
                </c:pt>
                <c:pt idx="571">
                  <c:v>1428.3877976411131</c:v>
                </c:pt>
                <c:pt idx="572">
                  <c:v>1574.6325924016908</c:v>
                </c:pt>
                <c:pt idx="573">
                  <c:v>1468.3951857994343</c:v>
                </c:pt>
                <c:pt idx="574">
                  <c:v>1397.3324549057904</c:v>
                </c:pt>
                <c:pt idx="575">
                  <c:v>1424.5668404984997</c:v>
                </c:pt>
                <c:pt idx="576">
                  <c:v>1471.4534715648192</c:v>
                </c:pt>
                <c:pt idx="577">
                  <c:v>1579.8406532469869</c:v>
                </c:pt>
                <c:pt idx="578">
                  <c:v>1586.1490532212244</c:v>
                </c:pt>
                <c:pt idx="579">
                  <c:v>1634.2128207943845</c:v>
                </c:pt>
                <c:pt idx="580">
                  <c:v>1546.6977437985172</c:v>
                </c:pt>
                <c:pt idx="581">
                  <c:v>1557.7587583851439</c:v>
                </c:pt>
                <c:pt idx="582">
                  <c:v>1431.0232474343818</c:v>
                </c:pt>
                <c:pt idx="583">
                  <c:v>1565.8543012619018</c:v>
                </c:pt>
                <c:pt idx="584">
                  <c:v>1579.913841933183</c:v>
                </c:pt>
                <c:pt idx="585">
                  <c:v>1489.984362993084</c:v>
                </c:pt>
                <c:pt idx="586">
                  <c:v>1524.1577396535974</c:v>
                </c:pt>
                <c:pt idx="587">
                  <c:v>1525.2263398639896</c:v>
                </c:pt>
                <c:pt idx="588">
                  <c:v>1412.6971886448209</c:v>
                </c:pt>
                <c:pt idx="589">
                  <c:v>1578.6170072798295</c:v>
                </c:pt>
                <c:pt idx="590">
                  <c:v>1432.8681474165483</c:v>
                </c:pt>
                <c:pt idx="591">
                  <c:v>1584.9731810985684</c:v>
                </c:pt>
                <c:pt idx="592">
                  <c:v>1536.644133037543</c:v>
                </c:pt>
                <c:pt idx="593">
                  <c:v>1436.6242969047487</c:v>
                </c:pt>
                <c:pt idx="594">
                  <c:v>1410.5328733567653</c:v>
                </c:pt>
                <c:pt idx="595">
                  <c:v>1361.7026461432961</c:v>
                </c:pt>
                <c:pt idx="596">
                  <c:v>1370.6303541655325</c:v>
                </c:pt>
                <c:pt idx="597">
                  <c:v>1592.4467754603795</c:v>
                </c:pt>
                <c:pt idx="598">
                  <c:v>1551.9170034657354</c:v>
                </c:pt>
                <c:pt idx="599">
                  <c:v>1481.9714533518932</c:v>
                </c:pt>
                <c:pt idx="600">
                  <c:v>1555.5398659777286</c:v>
                </c:pt>
                <c:pt idx="601">
                  <c:v>1567.8345423456449</c:v>
                </c:pt>
                <c:pt idx="602">
                  <c:v>1519.832261388442</c:v>
                </c:pt>
                <c:pt idx="603">
                  <c:v>1488.8011581688597</c:v>
                </c:pt>
                <c:pt idx="604">
                  <c:v>1361.1337948040484</c:v>
                </c:pt>
                <c:pt idx="605">
                  <c:v>1347.4605229144495</c:v>
                </c:pt>
                <c:pt idx="606">
                  <c:v>1357.052692200006</c:v>
                </c:pt>
                <c:pt idx="607">
                  <c:v>1403.2648874026293</c:v>
                </c:pt>
                <c:pt idx="608">
                  <c:v>1577.1772267438364</c:v>
                </c:pt>
                <c:pt idx="609">
                  <c:v>1535.1815716837355</c:v>
                </c:pt>
                <c:pt idx="610">
                  <c:v>1579.6879001892719</c:v>
                </c:pt>
                <c:pt idx="611">
                  <c:v>1438.1051239597248</c:v>
                </c:pt>
                <c:pt idx="612">
                  <c:v>1501.0350996403536</c:v>
                </c:pt>
                <c:pt idx="613">
                  <c:v>1599.9415160107012</c:v>
                </c:pt>
                <c:pt idx="614">
                  <c:v>1551.3782926562983</c:v>
                </c:pt>
                <c:pt idx="615">
                  <c:v>1442.2595407296944</c:v>
                </c:pt>
                <c:pt idx="616">
                  <c:v>1446.9449929976386</c:v>
                </c:pt>
                <c:pt idx="617">
                  <c:v>1479.1722636272746</c:v>
                </c:pt>
                <c:pt idx="618">
                  <c:v>1415.8225286460654</c:v>
                </c:pt>
                <c:pt idx="619">
                  <c:v>1545.1174498860098</c:v>
                </c:pt>
                <c:pt idx="620">
                  <c:v>1505.4815164997965</c:v>
                </c:pt>
                <c:pt idx="621">
                  <c:v>1573.1028674925587</c:v>
                </c:pt>
                <c:pt idx="622">
                  <c:v>1566.4369441390315</c:v>
                </c:pt>
                <c:pt idx="623">
                  <c:v>1492.7620765101813</c:v>
                </c:pt>
                <c:pt idx="624">
                  <c:v>1469.0292405133928</c:v>
                </c:pt>
                <c:pt idx="625">
                  <c:v>1350.7268760944235</c:v>
                </c:pt>
                <c:pt idx="626">
                  <c:v>1401.1526314482396</c:v>
                </c:pt>
                <c:pt idx="627">
                  <c:v>1431.0405961500721</c:v>
                </c:pt>
                <c:pt idx="628">
                  <c:v>1460.7620956704982</c:v>
                </c:pt>
                <c:pt idx="629">
                  <c:v>1462.4705091743729</c:v>
                </c:pt>
                <c:pt idx="630">
                  <c:v>1364.3407258766979</c:v>
                </c:pt>
                <c:pt idx="631">
                  <c:v>1503.3962440339035</c:v>
                </c:pt>
                <c:pt idx="632">
                  <c:v>1371.6496345289363</c:v>
                </c:pt>
                <c:pt idx="633">
                  <c:v>1400.4929155653963</c:v>
                </c:pt>
                <c:pt idx="634">
                  <c:v>1461.1350340241838</c:v>
                </c:pt>
                <c:pt idx="635">
                  <c:v>1351.9745967664217</c:v>
                </c:pt>
                <c:pt idx="636">
                  <c:v>1352.9942635677626</c:v>
                </c:pt>
                <c:pt idx="637">
                  <c:v>1352.6660639902991</c:v>
                </c:pt>
                <c:pt idx="638">
                  <c:v>1457.7839660983993</c:v>
                </c:pt>
                <c:pt idx="639">
                  <c:v>1459.9773251617175</c:v>
                </c:pt>
                <c:pt idx="640">
                  <c:v>1385.9136316165966</c:v>
                </c:pt>
                <c:pt idx="641">
                  <c:v>1467.2243260407706</c:v>
                </c:pt>
                <c:pt idx="642">
                  <c:v>1455.503746646388</c:v>
                </c:pt>
                <c:pt idx="643">
                  <c:v>1369.8069152832031</c:v>
                </c:pt>
                <c:pt idx="644">
                  <c:v>1379.1255357343412</c:v>
                </c:pt>
                <c:pt idx="645">
                  <c:v>1462.8433242597605</c:v>
                </c:pt>
                <c:pt idx="646">
                  <c:v>1452.2525684434297</c:v>
                </c:pt>
                <c:pt idx="647">
                  <c:v>1368.3554176671853</c:v>
                </c:pt>
                <c:pt idx="648">
                  <c:v>1465.9288067726125</c:v>
                </c:pt>
                <c:pt idx="649">
                  <c:v>1355.0612580101679</c:v>
                </c:pt>
                <c:pt idx="650">
                  <c:v>1472.5212414103896</c:v>
                </c:pt>
                <c:pt idx="651">
                  <c:v>1364.04091153786</c:v>
                </c:pt>
                <c:pt idx="652">
                  <c:v>1461.572800924491</c:v>
                </c:pt>
                <c:pt idx="653">
                  <c:v>1385.2379865680523</c:v>
                </c:pt>
                <c:pt idx="654">
                  <c:v>1459.1018015876055</c:v>
                </c:pt>
                <c:pt idx="655">
                  <c:v>1391.5041575595178</c:v>
                </c:pt>
                <c:pt idx="656">
                  <c:v>1364.5071389304894</c:v>
                </c:pt>
                <c:pt idx="657">
                  <c:v>1364.6820787469478</c:v>
                </c:pt>
                <c:pt idx="658">
                  <c:v>1446.6683182869151</c:v>
                </c:pt>
                <c:pt idx="659">
                  <c:v>1412.8077555566954</c:v>
                </c:pt>
                <c:pt idx="660">
                  <c:v>1414.6028247608858</c:v>
                </c:pt>
                <c:pt idx="661">
                  <c:v>1441.9431532993112</c:v>
                </c:pt>
                <c:pt idx="662">
                  <c:v>1440.0142218879557</c:v>
                </c:pt>
                <c:pt idx="663">
                  <c:v>1375.1104428268527</c:v>
                </c:pt>
                <c:pt idx="664">
                  <c:v>1454.0483330841562</c:v>
                </c:pt>
                <c:pt idx="665">
                  <c:v>1435.5617350487103</c:v>
                </c:pt>
                <c:pt idx="666">
                  <c:v>1381.0555512044357</c:v>
                </c:pt>
                <c:pt idx="667">
                  <c:v>1398.8344048394097</c:v>
                </c:pt>
                <c:pt idx="668">
                  <c:v>1417.1420737916906</c:v>
                </c:pt>
                <c:pt idx="669">
                  <c:v>1376.9675345359442</c:v>
                </c:pt>
                <c:pt idx="670">
                  <c:v>1459.5788107036074</c:v>
                </c:pt>
                <c:pt idx="671">
                  <c:v>1459.38926470864</c:v>
                </c:pt>
                <c:pt idx="672">
                  <c:v>1426.2581996875433</c:v>
                </c:pt>
                <c:pt idx="673">
                  <c:v>1461.1224022889749</c:v>
                </c:pt>
                <c:pt idx="674">
                  <c:v>1401.71935827377</c:v>
                </c:pt>
                <c:pt idx="675">
                  <c:v>1363.3131488033941</c:v>
                </c:pt>
                <c:pt idx="676">
                  <c:v>1366.8511539543779</c:v>
                </c:pt>
                <c:pt idx="677">
                  <c:v>1458.7998031552368</c:v>
                </c:pt>
                <c:pt idx="678">
                  <c:v>1404.9105585323287</c:v>
                </c:pt>
                <c:pt idx="679">
                  <c:v>1380.7724012383862</c:v>
                </c:pt>
                <c:pt idx="680">
                  <c:v>1383.3940875853971</c:v>
                </c:pt>
                <c:pt idx="681">
                  <c:v>1543.7775055416046</c:v>
                </c:pt>
                <c:pt idx="682">
                  <c:v>1416.484924511823</c:v>
                </c:pt>
                <c:pt idx="683">
                  <c:v>1526.6627611400463</c:v>
                </c:pt>
                <c:pt idx="684">
                  <c:v>1372.7973674096413</c:v>
                </c:pt>
                <c:pt idx="685">
                  <c:v>1410.0362205249733</c:v>
                </c:pt>
                <c:pt idx="686">
                  <c:v>1557.9868659940623</c:v>
                </c:pt>
                <c:pt idx="687">
                  <c:v>1465.9668400444295</c:v>
                </c:pt>
                <c:pt idx="688">
                  <c:v>1468.1966465339924</c:v>
                </c:pt>
                <c:pt idx="689">
                  <c:v>1570.5753906679824</c:v>
                </c:pt>
                <c:pt idx="690">
                  <c:v>1462.2166355835402</c:v>
                </c:pt>
                <c:pt idx="691">
                  <c:v>1531.3813023572343</c:v>
                </c:pt>
                <c:pt idx="692">
                  <c:v>1532.7132807676553</c:v>
                </c:pt>
                <c:pt idx="693">
                  <c:v>1535.4392834174923</c:v>
                </c:pt>
                <c:pt idx="694">
                  <c:v>1491.6193929643773</c:v>
                </c:pt>
                <c:pt idx="695">
                  <c:v>1482.8785497840358</c:v>
                </c:pt>
                <c:pt idx="696">
                  <c:v>1444.9033504120291</c:v>
                </c:pt>
                <c:pt idx="697">
                  <c:v>1567.6887083662318</c:v>
                </c:pt>
                <c:pt idx="698">
                  <c:v>1559.5716305428232</c:v>
                </c:pt>
                <c:pt idx="699">
                  <c:v>1540.1820410156249</c:v>
                </c:pt>
                <c:pt idx="700">
                  <c:v>1428.2254680152078</c:v>
                </c:pt>
                <c:pt idx="701">
                  <c:v>1493.1261045781066</c:v>
                </c:pt>
                <c:pt idx="702">
                  <c:v>1510.4525600267493</c:v>
                </c:pt>
                <c:pt idx="703">
                  <c:v>1553.6341752053081</c:v>
                </c:pt>
                <c:pt idx="704">
                  <c:v>1454.2750006194613</c:v>
                </c:pt>
                <c:pt idx="705">
                  <c:v>1436.5462247621067</c:v>
                </c:pt>
                <c:pt idx="706">
                  <c:v>1518.4480145772297</c:v>
                </c:pt>
                <c:pt idx="707">
                  <c:v>1426.3020542780491</c:v>
                </c:pt>
                <c:pt idx="708">
                  <c:v>1558.5870510027821</c:v>
                </c:pt>
                <c:pt idx="709">
                  <c:v>1496.2902612651264</c:v>
                </c:pt>
                <c:pt idx="710">
                  <c:v>1499.3031902566354</c:v>
                </c:pt>
                <c:pt idx="711">
                  <c:v>1537.6743953513362</c:v>
                </c:pt>
                <c:pt idx="712">
                  <c:v>1539.1416463267071</c:v>
                </c:pt>
                <c:pt idx="713">
                  <c:v>1517.3998862560127</c:v>
                </c:pt>
                <c:pt idx="714">
                  <c:v>1450.4467263917302</c:v>
                </c:pt>
                <c:pt idx="715">
                  <c:v>1567.2966311514092</c:v>
                </c:pt>
                <c:pt idx="716">
                  <c:v>1551.2057203454724</c:v>
                </c:pt>
                <c:pt idx="717">
                  <c:v>1554.7674742096206</c:v>
                </c:pt>
                <c:pt idx="718">
                  <c:v>1517.471422301709</c:v>
                </c:pt>
                <c:pt idx="719">
                  <c:v>1526.3739826972849</c:v>
                </c:pt>
                <c:pt idx="720">
                  <c:v>1517.06380556112</c:v>
                </c:pt>
                <c:pt idx="721">
                  <c:v>1477.4678136522525</c:v>
                </c:pt>
                <c:pt idx="722">
                  <c:v>1480.3258225038392</c:v>
                </c:pt>
                <c:pt idx="723">
                  <c:v>1468.6356635746288</c:v>
                </c:pt>
                <c:pt idx="724">
                  <c:v>1486.2874399047671</c:v>
                </c:pt>
                <c:pt idx="725">
                  <c:v>1468.3234505393289</c:v>
                </c:pt>
                <c:pt idx="726">
                  <c:v>1557.4643476505642</c:v>
                </c:pt>
                <c:pt idx="727">
                  <c:v>2015.6125358840925</c:v>
                </c:pt>
                <c:pt idx="728">
                  <c:v>2034.4643222386419</c:v>
                </c:pt>
                <c:pt idx="729">
                  <c:v>1848.0820657073332</c:v>
                </c:pt>
                <c:pt idx="730">
                  <c:v>1963.3896079950825</c:v>
                </c:pt>
                <c:pt idx="731">
                  <c:v>2180.5246313802536</c:v>
                </c:pt>
                <c:pt idx="732">
                  <c:v>2047.4294657574173</c:v>
                </c:pt>
                <c:pt idx="733">
                  <c:v>1512.9542014837657</c:v>
                </c:pt>
                <c:pt idx="734">
                  <c:v>1539.9063974566163</c:v>
                </c:pt>
                <c:pt idx="735">
                  <c:v>1567.9410169196851</c:v>
                </c:pt>
                <c:pt idx="736">
                  <c:v>1576.8433758859976</c:v>
                </c:pt>
                <c:pt idx="737">
                  <c:v>1524.5126836654242</c:v>
                </c:pt>
                <c:pt idx="738">
                  <c:v>1652.6427769336885</c:v>
                </c:pt>
                <c:pt idx="739">
                  <c:v>1504.7820047378541</c:v>
                </c:pt>
                <c:pt idx="740">
                  <c:v>1547.1859285497392</c:v>
                </c:pt>
                <c:pt idx="741">
                  <c:v>1533.0634229117463</c:v>
                </c:pt>
                <c:pt idx="742">
                  <c:v>1508.6492289298312</c:v>
                </c:pt>
                <c:pt idx="743">
                  <c:v>1462.8631451000667</c:v>
                </c:pt>
                <c:pt idx="744">
                  <c:v>1436.7754721805968</c:v>
                </c:pt>
                <c:pt idx="745">
                  <c:v>1505.8976186666828</c:v>
                </c:pt>
                <c:pt idx="746">
                  <c:v>1723.3354112845493</c:v>
                </c:pt>
                <c:pt idx="747">
                  <c:v>1512.668434760684</c:v>
                </c:pt>
                <c:pt idx="748">
                  <c:v>1643.6670581366982</c:v>
                </c:pt>
                <c:pt idx="749">
                  <c:v>1547.3837659610215</c:v>
                </c:pt>
                <c:pt idx="750">
                  <c:v>1527.8125165828092</c:v>
                </c:pt>
                <c:pt idx="751">
                  <c:v>1537.6918025097541</c:v>
                </c:pt>
                <c:pt idx="752">
                  <c:v>1559.7968551732931</c:v>
                </c:pt>
                <c:pt idx="753">
                  <c:v>1574.2305475290145</c:v>
                </c:pt>
                <c:pt idx="754">
                  <c:v>1487.1195245678637</c:v>
                </c:pt>
                <c:pt idx="755">
                  <c:v>1547.0488090992517</c:v>
                </c:pt>
                <c:pt idx="756">
                  <c:v>1597.6434073443388</c:v>
                </c:pt>
                <c:pt idx="757">
                  <c:v>1497.3928466796874</c:v>
                </c:pt>
                <c:pt idx="758">
                  <c:v>1558.0239151149119</c:v>
                </c:pt>
                <c:pt idx="759">
                  <c:v>1733.1714825848085</c:v>
                </c:pt>
                <c:pt idx="760">
                  <c:v>1666.3569274805</c:v>
                </c:pt>
                <c:pt idx="761">
                  <c:v>1717.2876294961256</c:v>
                </c:pt>
                <c:pt idx="762">
                  <c:v>1582.1713321083471</c:v>
                </c:pt>
                <c:pt idx="763">
                  <c:v>1570.0545796514714</c:v>
                </c:pt>
                <c:pt idx="764">
                  <c:v>1851.4982837578493</c:v>
                </c:pt>
                <c:pt idx="765">
                  <c:v>2204.8537022193464</c:v>
                </c:pt>
                <c:pt idx="766">
                  <c:v>2053.2364570070704</c:v>
                </c:pt>
                <c:pt idx="767">
                  <c:v>1961.1800598266846</c:v>
                </c:pt>
                <c:pt idx="768">
                  <c:v>1934.314499720999</c:v>
                </c:pt>
                <c:pt idx="769">
                  <c:v>1885.458251773762</c:v>
                </c:pt>
                <c:pt idx="770">
                  <c:v>2019.2591198320843</c:v>
                </c:pt>
                <c:pt idx="771">
                  <c:v>1990.8204904389108</c:v>
                </c:pt>
                <c:pt idx="772">
                  <c:v>1757.1559526758288</c:v>
                </c:pt>
                <c:pt idx="773">
                  <c:v>2063.2855015476084</c:v>
                </c:pt>
                <c:pt idx="774">
                  <c:v>1850.9724313814768</c:v>
                </c:pt>
                <c:pt idx="775">
                  <c:v>2188.2702921993191</c:v>
                </c:pt>
                <c:pt idx="776">
                  <c:v>2134.7124330762408</c:v>
                </c:pt>
                <c:pt idx="777">
                  <c:v>1846.7192890376064</c:v>
                </c:pt>
                <c:pt idx="778">
                  <c:v>1914.7701630717888</c:v>
                </c:pt>
                <c:pt idx="779">
                  <c:v>2316.2072470159928</c:v>
                </c:pt>
                <c:pt idx="780">
                  <c:v>2554.7091456752678</c:v>
                </c:pt>
                <c:pt idx="781">
                  <c:v>2614.9212351585379</c:v>
                </c:pt>
                <c:pt idx="782">
                  <c:v>2181.1125178089937</c:v>
                </c:pt>
                <c:pt idx="783">
                  <c:v>2165.2266938753664</c:v>
                </c:pt>
                <c:pt idx="784">
                  <c:v>1958.2016129399012</c:v>
                </c:pt>
                <c:pt idx="785">
                  <c:v>2400.4080600216876</c:v>
                </c:pt>
                <c:pt idx="786">
                  <c:v>1864.3966550835976</c:v>
                </c:pt>
                <c:pt idx="787">
                  <c:v>2148.9832755758707</c:v>
                </c:pt>
                <c:pt idx="788">
                  <c:v>2431.8578917049731</c:v>
                </c:pt>
                <c:pt idx="789">
                  <c:v>2223.7762002075779</c:v>
                </c:pt>
                <c:pt idx="790">
                  <c:v>2294.3322221133294</c:v>
                </c:pt>
                <c:pt idx="791">
                  <c:v>2364.0537276695914</c:v>
                </c:pt>
                <c:pt idx="792">
                  <c:v>1910.1181303954208</c:v>
                </c:pt>
                <c:pt idx="793">
                  <c:v>1764.2373005300233</c:v>
                </c:pt>
                <c:pt idx="794">
                  <c:v>1722.2839276119039</c:v>
                </c:pt>
                <c:pt idx="795">
                  <c:v>1629.9996231211787</c:v>
                </c:pt>
                <c:pt idx="796">
                  <c:v>1906.9966507314759</c:v>
                </c:pt>
                <c:pt idx="797">
                  <c:v>1928.8626747183573</c:v>
                </c:pt>
                <c:pt idx="798">
                  <c:v>1618.5417067159817</c:v>
                </c:pt>
                <c:pt idx="799">
                  <c:v>1680.4692004561289</c:v>
                </c:pt>
                <c:pt idx="800">
                  <c:v>1927.0111978700702</c:v>
                </c:pt>
                <c:pt idx="801">
                  <c:v>1710.8554188701146</c:v>
                </c:pt>
                <c:pt idx="802">
                  <c:v>1730.7350669814034</c:v>
                </c:pt>
                <c:pt idx="803">
                  <c:v>1811.5221714751845</c:v>
                </c:pt>
                <c:pt idx="804">
                  <c:v>1624.8202842940523</c:v>
                </c:pt>
                <c:pt idx="805">
                  <c:v>2042.3098484277725</c:v>
                </c:pt>
                <c:pt idx="806">
                  <c:v>1905.6380720590098</c:v>
                </c:pt>
                <c:pt idx="807">
                  <c:v>2013.5170562831709</c:v>
                </c:pt>
                <c:pt idx="808">
                  <c:v>2065.7051109721642</c:v>
                </c:pt>
                <c:pt idx="809">
                  <c:v>2034.4071322179118</c:v>
                </c:pt>
                <c:pt idx="810">
                  <c:v>2004.6151759741761</c:v>
                </c:pt>
                <c:pt idx="811">
                  <c:v>1947.4481472550565</c:v>
                </c:pt>
                <c:pt idx="812">
                  <c:v>1994.6285927570591</c:v>
                </c:pt>
                <c:pt idx="813">
                  <c:v>1986.9772167832264</c:v>
                </c:pt>
                <c:pt idx="814">
                  <c:v>2204.7679401796008</c:v>
                </c:pt>
                <c:pt idx="815">
                  <c:v>2234.4915352092257</c:v>
                </c:pt>
                <c:pt idx="816">
                  <c:v>2322.229482408261</c:v>
                </c:pt>
                <c:pt idx="817">
                  <c:v>2004.1237673795567</c:v>
                </c:pt>
                <c:pt idx="818">
                  <c:v>2193.2382896068916</c:v>
                </c:pt>
                <c:pt idx="819">
                  <c:v>2090.4535020511889</c:v>
                </c:pt>
                <c:pt idx="820">
                  <c:v>2361.0307478214854</c:v>
                </c:pt>
                <c:pt idx="821">
                  <c:v>1740.9998886064438</c:v>
                </c:pt>
                <c:pt idx="822">
                  <c:v>2125.3566302960003</c:v>
                </c:pt>
                <c:pt idx="823">
                  <c:v>1971.8883434699339</c:v>
                </c:pt>
                <c:pt idx="824">
                  <c:v>1949.4985409775982</c:v>
                </c:pt>
                <c:pt idx="825">
                  <c:v>2270.5986615501251</c:v>
                </c:pt>
                <c:pt idx="826">
                  <c:v>1723.8401029467823</c:v>
                </c:pt>
                <c:pt idx="827">
                  <c:v>2120.0870932370563</c:v>
                </c:pt>
                <c:pt idx="828">
                  <c:v>2175.3002005456187</c:v>
                </c:pt>
                <c:pt idx="829">
                  <c:v>1858.6295800083435</c:v>
                </c:pt>
                <c:pt idx="830">
                  <c:v>1815.1409727381422</c:v>
                </c:pt>
                <c:pt idx="831">
                  <c:v>1617.4259134576396</c:v>
                </c:pt>
                <c:pt idx="832">
                  <c:v>1724.8530232993858</c:v>
                </c:pt>
                <c:pt idx="833">
                  <c:v>2549.8020085087528</c:v>
                </c:pt>
                <c:pt idx="834">
                  <c:v>1741.326814871032</c:v>
                </c:pt>
                <c:pt idx="835">
                  <c:v>1667.9071638754765</c:v>
                </c:pt>
                <c:pt idx="836">
                  <c:v>2024.5440877774142</c:v>
                </c:pt>
                <c:pt idx="837">
                  <c:v>1866.5469677080189</c:v>
                </c:pt>
                <c:pt idx="838">
                  <c:v>2149.543585121266</c:v>
                </c:pt>
                <c:pt idx="839">
                  <c:v>1933.3647582369604</c:v>
                </c:pt>
                <c:pt idx="840">
                  <c:v>2350.3438728363499</c:v>
                </c:pt>
                <c:pt idx="841">
                  <c:v>2072.446198626671</c:v>
                </c:pt>
                <c:pt idx="842">
                  <c:v>1803.1766975702969</c:v>
                </c:pt>
                <c:pt idx="843">
                  <c:v>2041.811448230867</c:v>
                </c:pt>
                <c:pt idx="844">
                  <c:v>1459.5870097392315</c:v>
                </c:pt>
                <c:pt idx="845">
                  <c:v>1477.73703125</c:v>
                </c:pt>
                <c:pt idx="846">
                  <c:v>1388.0856769618704</c:v>
                </c:pt>
                <c:pt idx="847">
                  <c:v>1365.6743722098215</c:v>
                </c:pt>
                <c:pt idx="848">
                  <c:v>1562.6528940054086</c:v>
                </c:pt>
                <c:pt idx="849">
                  <c:v>1458.2953274291567</c:v>
                </c:pt>
                <c:pt idx="850">
                  <c:v>1537.0754850456512</c:v>
                </c:pt>
                <c:pt idx="851">
                  <c:v>1421.45972210428</c:v>
                </c:pt>
                <c:pt idx="852">
                  <c:v>1543.8911962890625</c:v>
                </c:pt>
                <c:pt idx="853">
                  <c:v>1448.909618432971</c:v>
                </c:pt>
                <c:pt idx="854">
                  <c:v>1386.2072928436532</c:v>
                </c:pt>
                <c:pt idx="855">
                  <c:v>1432.231921212609</c:v>
                </c:pt>
                <c:pt idx="856">
                  <c:v>1398.6567432133838</c:v>
                </c:pt>
                <c:pt idx="857">
                  <c:v>1426.2218296595981</c:v>
                </c:pt>
                <c:pt idx="858">
                  <c:v>1400.7810464101294</c:v>
                </c:pt>
                <c:pt idx="859">
                  <c:v>1437.9009799631447</c:v>
                </c:pt>
                <c:pt idx="860">
                  <c:v>1447.8845325816762</c:v>
                </c:pt>
                <c:pt idx="861">
                  <c:v>1560.3056648334705</c:v>
                </c:pt>
                <c:pt idx="862">
                  <c:v>1563.6068276459316</c:v>
                </c:pt>
                <c:pt idx="863">
                  <c:v>1434.160400390625</c:v>
                </c:pt>
                <c:pt idx="864">
                  <c:v>1475.0640950861336</c:v>
                </c:pt>
                <c:pt idx="865">
                  <c:v>1526.6556803385417</c:v>
                </c:pt>
                <c:pt idx="866">
                  <c:v>1431.9353021162974</c:v>
                </c:pt>
                <c:pt idx="867">
                  <c:v>1464.8192661830358</c:v>
                </c:pt>
                <c:pt idx="868">
                  <c:v>1425.0394581206167</c:v>
                </c:pt>
                <c:pt idx="869">
                  <c:v>1464.1023061875296</c:v>
                </c:pt>
                <c:pt idx="870">
                  <c:v>1441.2757159824193</c:v>
                </c:pt>
                <c:pt idx="871">
                  <c:v>1455.4284842354912</c:v>
                </c:pt>
                <c:pt idx="872">
                  <c:v>1454.3767193733377</c:v>
                </c:pt>
                <c:pt idx="873">
                  <c:v>1452.464302394701</c:v>
                </c:pt>
                <c:pt idx="874">
                  <c:v>1422.3642821055296</c:v>
                </c:pt>
                <c:pt idx="875">
                  <c:v>1423.2878304036458</c:v>
                </c:pt>
                <c:pt idx="876">
                  <c:v>1446.3030399583615</c:v>
                </c:pt>
                <c:pt idx="877">
                  <c:v>1416.4595879683445</c:v>
                </c:pt>
                <c:pt idx="878">
                  <c:v>1393.261597213912</c:v>
                </c:pt>
                <c:pt idx="879">
                  <c:v>1399.7487060546875</c:v>
                </c:pt>
                <c:pt idx="880">
                  <c:v>1400.4332348926957</c:v>
                </c:pt>
                <c:pt idx="881">
                  <c:v>1454.883498186384</c:v>
                </c:pt>
                <c:pt idx="882">
                  <c:v>1410.2996692734691</c:v>
                </c:pt>
                <c:pt idx="883">
                  <c:v>1510.831969901843</c:v>
                </c:pt>
                <c:pt idx="884">
                  <c:v>1394.3417078224054</c:v>
                </c:pt>
                <c:pt idx="885">
                  <c:v>1374.7106993348448</c:v>
                </c:pt>
                <c:pt idx="886">
                  <c:v>1449.8138751294239</c:v>
                </c:pt>
                <c:pt idx="887">
                  <c:v>1457.2627783365256</c:v>
                </c:pt>
                <c:pt idx="888">
                  <c:v>1402.5662923976047</c:v>
                </c:pt>
                <c:pt idx="889">
                  <c:v>1390.4847924290423</c:v>
                </c:pt>
                <c:pt idx="890">
                  <c:v>1455.5852809053308</c:v>
                </c:pt>
                <c:pt idx="891">
                  <c:v>1492.9629760145058</c:v>
                </c:pt>
                <c:pt idx="892">
                  <c:v>1369.9515664015914</c:v>
                </c:pt>
                <c:pt idx="893">
                  <c:v>1465.1304941531039</c:v>
                </c:pt>
                <c:pt idx="894">
                  <c:v>1350.7908470067575</c:v>
                </c:pt>
                <c:pt idx="895">
                  <c:v>1360.6283791965166</c:v>
                </c:pt>
                <c:pt idx="896">
                  <c:v>1383.0084950258649</c:v>
                </c:pt>
                <c:pt idx="897">
                  <c:v>1423.8052463451015</c:v>
                </c:pt>
                <c:pt idx="898">
                  <c:v>1425.6676060267857</c:v>
                </c:pt>
                <c:pt idx="899">
                  <c:v>1382.1272783812076</c:v>
                </c:pt>
                <c:pt idx="900">
                  <c:v>1368.6968466255455</c:v>
                </c:pt>
                <c:pt idx="901">
                  <c:v>1383.3150281129449</c:v>
                </c:pt>
                <c:pt idx="902">
                  <c:v>1458.4997234298521</c:v>
                </c:pt>
                <c:pt idx="903">
                  <c:v>1354.4542137297574</c:v>
                </c:pt>
                <c:pt idx="904">
                  <c:v>1346.1704896545409</c:v>
                </c:pt>
                <c:pt idx="905">
                  <c:v>1462.1835969592869</c:v>
                </c:pt>
                <c:pt idx="906">
                  <c:v>1427.7326190812989</c:v>
                </c:pt>
                <c:pt idx="907">
                  <c:v>1425.2182908859927</c:v>
                </c:pt>
                <c:pt idx="908">
                  <c:v>1368.3038757754043</c:v>
                </c:pt>
                <c:pt idx="909">
                  <c:v>1377.4756719672878</c:v>
                </c:pt>
                <c:pt idx="910">
                  <c:v>1376.1084085668961</c:v>
                </c:pt>
                <c:pt idx="911">
                  <c:v>1384.6825255119231</c:v>
                </c:pt>
                <c:pt idx="912">
                  <c:v>1370.6545851019432</c:v>
                </c:pt>
                <c:pt idx="913">
                  <c:v>1354.5579639149023</c:v>
                </c:pt>
                <c:pt idx="914">
                  <c:v>1357.6337178911481</c:v>
                </c:pt>
                <c:pt idx="915">
                  <c:v>1352.8309956154628</c:v>
                </c:pt>
                <c:pt idx="916">
                  <c:v>1352.3690285047528</c:v>
                </c:pt>
                <c:pt idx="917">
                  <c:v>1350.6191824035884</c:v>
                </c:pt>
                <c:pt idx="918">
                  <c:v>1357.5196583231941</c:v>
                </c:pt>
                <c:pt idx="919">
                  <c:v>1384.3085181046472</c:v>
                </c:pt>
                <c:pt idx="920">
                  <c:v>1347.4907843338815</c:v>
                </c:pt>
                <c:pt idx="921">
                  <c:v>1374.0365031381671</c:v>
                </c:pt>
                <c:pt idx="922">
                  <c:v>1367.6565868686712</c:v>
                </c:pt>
                <c:pt idx="923">
                  <c:v>1368.9342097739748</c:v>
                </c:pt>
                <c:pt idx="924">
                  <c:v>1397.5544314516633</c:v>
                </c:pt>
                <c:pt idx="925">
                  <c:v>1384.9019315153546</c:v>
                </c:pt>
                <c:pt idx="926">
                  <c:v>1363.7361129760743</c:v>
                </c:pt>
                <c:pt idx="927">
                  <c:v>1351.4429918052092</c:v>
                </c:pt>
                <c:pt idx="928">
                  <c:v>1378.1708945159046</c:v>
                </c:pt>
                <c:pt idx="929">
                  <c:v>1348.9293056422066</c:v>
                </c:pt>
                <c:pt idx="930">
                  <c:v>1349.3174187554253</c:v>
                </c:pt>
                <c:pt idx="931">
                  <c:v>1345.2362659041469</c:v>
                </c:pt>
                <c:pt idx="932">
                  <c:v>1350.4721968556178</c:v>
                </c:pt>
                <c:pt idx="933">
                  <c:v>1471.4154282994957</c:v>
                </c:pt>
                <c:pt idx="934">
                  <c:v>1351.7541686100747</c:v>
                </c:pt>
                <c:pt idx="935">
                  <c:v>1350.9772261238247</c:v>
                </c:pt>
                <c:pt idx="936">
                  <c:v>1358.535107846878</c:v>
                </c:pt>
                <c:pt idx="937">
                  <c:v>1348.2479248046875</c:v>
                </c:pt>
                <c:pt idx="938">
                  <c:v>1356.5862257160932</c:v>
                </c:pt>
                <c:pt idx="939">
                  <c:v>1379.3865566061002</c:v>
                </c:pt>
                <c:pt idx="940">
                  <c:v>1384.9561069335937</c:v>
                </c:pt>
                <c:pt idx="941">
                  <c:v>1364.6216508012762</c:v>
                </c:pt>
                <c:pt idx="942">
                  <c:v>1376.8911707261029</c:v>
                </c:pt>
                <c:pt idx="943">
                  <c:v>1367.359928230775</c:v>
                </c:pt>
                <c:pt idx="944">
                  <c:v>1348.2479248046875</c:v>
                </c:pt>
                <c:pt idx="945">
                  <c:v>1376.4405296337814</c:v>
                </c:pt>
                <c:pt idx="946">
                  <c:v>1356.5918718204941</c:v>
                </c:pt>
                <c:pt idx="947">
                  <c:v>1360.7818579101563</c:v>
                </c:pt>
                <c:pt idx="948">
                  <c:v>1401.3854248720677</c:v>
                </c:pt>
                <c:pt idx="949">
                  <c:v>1461.2952071024854</c:v>
                </c:pt>
                <c:pt idx="950">
                  <c:v>1453.3404428767062</c:v>
                </c:pt>
                <c:pt idx="951">
                  <c:v>1361.8638454750503</c:v>
                </c:pt>
                <c:pt idx="952">
                  <c:v>1349.3196526126585</c:v>
                </c:pt>
                <c:pt idx="953">
                  <c:v>1357.9241448764144</c:v>
                </c:pt>
                <c:pt idx="954">
                  <c:v>1357.7217314785257</c:v>
                </c:pt>
                <c:pt idx="955">
                  <c:v>1347.6180291426808</c:v>
                </c:pt>
                <c:pt idx="956">
                  <c:v>1357.7365276377689</c:v>
                </c:pt>
                <c:pt idx="957">
                  <c:v>1349.2863480830254</c:v>
                </c:pt>
                <c:pt idx="958">
                  <c:v>1348.2673240082297</c:v>
                </c:pt>
                <c:pt idx="959">
                  <c:v>1394.0038863855398</c:v>
                </c:pt>
                <c:pt idx="960">
                  <c:v>1354.2808177200789</c:v>
                </c:pt>
                <c:pt idx="961">
                  <c:v>1351.3259634718499</c:v>
                </c:pt>
                <c:pt idx="962">
                  <c:v>1351.0455812759631</c:v>
                </c:pt>
                <c:pt idx="963">
                  <c:v>1371.5068063598883</c:v>
                </c:pt>
                <c:pt idx="964">
                  <c:v>1358.0239054044584</c:v>
                </c:pt>
                <c:pt idx="965">
                  <c:v>1359.5875181217784</c:v>
                </c:pt>
                <c:pt idx="966">
                  <c:v>1347.4303118024554</c:v>
                </c:pt>
                <c:pt idx="967">
                  <c:v>1380.0699734000684</c:v>
                </c:pt>
                <c:pt idx="968">
                  <c:v>1345.9290062088246</c:v>
                </c:pt>
                <c:pt idx="969">
                  <c:v>1351.7744890967424</c:v>
                </c:pt>
                <c:pt idx="970">
                  <c:v>1457.5872736162919</c:v>
                </c:pt>
                <c:pt idx="971">
                  <c:v>1389.9413353799694</c:v>
                </c:pt>
                <c:pt idx="972">
                  <c:v>1366.206484619511</c:v>
                </c:pt>
                <c:pt idx="973">
                  <c:v>1385.7254081121446</c:v>
                </c:pt>
                <c:pt idx="974">
                  <c:v>1350.5987868198129</c:v>
                </c:pt>
                <c:pt idx="975">
                  <c:v>1344.9055257433633</c:v>
                </c:pt>
                <c:pt idx="976">
                  <c:v>1352.6448078092981</c:v>
                </c:pt>
                <c:pt idx="977">
                  <c:v>1348.2433776302614</c:v>
                </c:pt>
                <c:pt idx="978">
                  <c:v>1388.0210356785203</c:v>
                </c:pt>
                <c:pt idx="979">
                  <c:v>1347.7287185256546</c:v>
                </c:pt>
                <c:pt idx="980">
                  <c:v>1380.7731493860383</c:v>
                </c:pt>
                <c:pt idx="981">
                  <c:v>1364.3884691629567</c:v>
                </c:pt>
                <c:pt idx="982">
                  <c:v>1348.2763682606455</c:v>
                </c:pt>
                <c:pt idx="983">
                  <c:v>1386.2762616813006</c:v>
                </c:pt>
                <c:pt idx="984">
                  <c:v>1380.4290270370918</c:v>
                </c:pt>
                <c:pt idx="985">
                  <c:v>1357.9552750201085</c:v>
                </c:pt>
                <c:pt idx="986">
                  <c:v>1462.6670539359829</c:v>
                </c:pt>
                <c:pt idx="987">
                  <c:v>1414.4627260777922</c:v>
                </c:pt>
                <c:pt idx="988">
                  <c:v>1364.8165421302099</c:v>
                </c:pt>
                <c:pt idx="989">
                  <c:v>1351.4913658655491</c:v>
                </c:pt>
                <c:pt idx="990">
                  <c:v>1463.3851801008891</c:v>
                </c:pt>
                <c:pt idx="991">
                  <c:v>1392.4402508165276</c:v>
                </c:pt>
                <c:pt idx="992">
                  <c:v>1365.7573161414493</c:v>
                </c:pt>
                <c:pt idx="993">
                  <c:v>1362.9089812964253</c:v>
                </c:pt>
                <c:pt idx="994">
                  <c:v>1362.7520237156898</c:v>
                </c:pt>
                <c:pt idx="995">
                  <c:v>1354.2956580583959</c:v>
                </c:pt>
                <c:pt idx="996">
                  <c:v>1379.6156638260675</c:v>
                </c:pt>
                <c:pt idx="997">
                  <c:v>1363.7763702888799</c:v>
                </c:pt>
                <c:pt idx="998">
                  <c:v>1351.2522826230615</c:v>
                </c:pt>
                <c:pt idx="999">
                  <c:v>1448.4398695812376</c:v>
                </c:pt>
                <c:pt idx="1000">
                  <c:v>1354.1292052504596</c:v>
                </c:pt>
                <c:pt idx="1001">
                  <c:v>1348.045368776483</c:v>
                </c:pt>
                <c:pt idx="1002">
                  <c:v>1385.0713189324313</c:v>
                </c:pt>
                <c:pt idx="1003">
                  <c:v>1375.1838359111064</c:v>
                </c:pt>
                <c:pt idx="1004">
                  <c:v>1351.3499168422036</c:v>
                </c:pt>
                <c:pt idx="1005">
                  <c:v>1390.414344313042</c:v>
                </c:pt>
                <c:pt idx="1006">
                  <c:v>1366.4816136513987</c:v>
                </c:pt>
                <c:pt idx="1007">
                  <c:v>1381.4449458010108</c:v>
                </c:pt>
                <c:pt idx="1008">
                  <c:v>1376.4469469855812</c:v>
                </c:pt>
                <c:pt idx="1009">
                  <c:v>1377.2763246085979</c:v>
                </c:pt>
                <c:pt idx="1010">
                  <c:v>1350.5473031570662</c:v>
                </c:pt>
                <c:pt idx="1011">
                  <c:v>1396.4375664206111</c:v>
                </c:pt>
                <c:pt idx="1012">
                  <c:v>1406.34788144868</c:v>
                </c:pt>
                <c:pt idx="1013">
                  <c:v>1365.6018241882325</c:v>
                </c:pt>
                <c:pt idx="1014">
                  <c:v>1365.1617584610942</c:v>
                </c:pt>
                <c:pt idx="1015">
                  <c:v>1375.7872949887628</c:v>
                </c:pt>
                <c:pt idx="1016">
                  <c:v>1414.2837764855587</c:v>
                </c:pt>
                <c:pt idx="1017">
                  <c:v>1414.357876678773</c:v>
                </c:pt>
                <c:pt idx="1018">
                  <c:v>1348.4188354863222</c:v>
                </c:pt>
                <c:pt idx="1019">
                  <c:v>1450.9036451565748</c:v>
                </c:pt>
                <c:pt idx="1020">
                  <c:v>1352.1938662497414</c:v>
                </c:pt>
                <c:pt idx="1021">
                  <c:v>1351.2474137123186</c:v>
                </c:pt>
                <c:pt idx="1022">
                  <c:v>1367.838451934279</c:v>
                </c:pt>
                <c:pt idx="1023">
                  <c:v>1368.7480912022083</c:v>
                </c:pt>
                <c:pt idx="1024">
                  <c:v>1353.6729234348643</c:v>
                </c:pt>
                <c:pt idx="1025">
                  <c:v>1391.9989092472038</c:v>
                </c:pt>
                <c:pt idx="1026">
                  <c:v>1423.6085962689112</c:v>
                </c:pt>
                <c:pt idx="1027">
                  <c:v>1400.9740203075714</c:v>
                </c:pt>
                <c:pt idx="1028">
                  <c:v>1422.5280797986561</c:v>
                </c:pt>
                <c:pt idx="1029">
                  <c:v>1385.7059437397672</c:v>
                </c:pt>
                <c:pt idx="1030">
                  <c:v>1354.7175774530533</c:v>
                </c:pt>
                <c:pt idx="1031">
                  <c:v>1370.4556057423927</c:v>
                </c:pt>
                <c:pt idx="1032">
                  <c:v>1367.0947646553634</c:v>
                </c:pt>
                <c:pt idx="1033">
                  <c:v>1387.6504035267403</c:v>
                </c:pt>
                <c:pt idx="1034">
                  <c:v>1404.5885553869064</c:v>
                </c:pt>
                <c:pt idx="1035">
                  <c:v>1400.7835753233703</c:v>
                </c:pt>
                <c:pt idx="1036">
                  <c:v>1486.5570184999872</c:v>
                </c:pt>
                <c:pt idx="1037">
                  <c:v>1353.6025114096442</c:v>
                </c:pt>
                <c:pt idx="1038">
                  <c:v>1369.4207958029635</c:v>
                </c:pt>
                <c:pt idx="1039">
                  <c:v>1348.2796962105449</c:v>
                </c:pt>
                <c:pt idx="1040">
                  <c:v>1349.1431124663739</c:v>
                </c:pt>
                <c:pt idx="1041">
                  <c:v>1426.8340312601374</c:v>
                </c:pt>
                <c:pt idx="1042">
                  <c:v>1383.989897815211</c:v>
                </c:pt>
                <c:pt idx="1043">
                  <c:v>1358.479256652354</c:v>
                </c:pt>
                <c:pt idx="1044">
                  <c:v>1354.2760974271798</c:v>
                </c:pt>
                <c:pt idx="1045">
                  <c:v>1357.3781396717259</c:v>
                </c:pt>
                <c:pt idx="1046">
                  <c:v>1360.4490725574949</c:v>
                </c:pt>
                <c:pt idx="1047">
                  <c:v>1373.3725312998597</c:v>
                </c:pt>
                <c:pt idx="1048">
                  <c:v>1369.8651394598346</c:v>
                </c:pt>
                <c:pt idx="1049">
                  <c:v>1368.6837191425993</c:v>
                </c:pt>
                <c:pt idx="1050">
                  <c:v>1348.0786087935553</c:v>
                </c:pt>
                <c:pt idx="1051">
                  <c:v>1365.0921413214633</c:v>
                </c:pt>
                <c:pt idx="1052">
                  <c:v>1348.2666028611204</c:v>
                </c:pt>
                <c:pt idx="1053">
                  <c:v>1350.8894123885107</c:v>
                </c:pt>
                <c:pt idx="1054">
                  <c:v>1376.943243999445</c:v>
                </c:pt>
                <c:pt idx="1055">
                  <c:v>1371.079947631122</c:v>
                </c:pt>
                <c:pt idx="1056">
                  <c:v>1351.8220419394004</c:v>
                </c:pt>
                <c:pt idx="1057">
                  <c:v>1423.9253975620354</c:v>
                </c:pt>
                <c:pt idx="1058">
                  <c:v>1415.5640701165721</c:v>
                </c:pt>
                <c:pt idx="1059">
                  <c:v>1369.8652378685947</c:v>
                </c:pt>
                <c:pt idx="1060">
                  <c:v>1371.3962851341917</c:v>
                </c:pt>
                <c:pt idx="1061">
                  <c:v>1435.863340588307</c:v>
                </c:pt>
                <c:pt idx="1062">
                  <c:v>1482.6309502636213</c:v>
                </c:pt>
                <c:pt idx="1063">
                  <c:v>1582.5243326822917</c:v>
                </c:pt>
                <c:pt idx="1064">
                  <c:v>1488.5533397596039</c:v>
                </c:pt>
                <c:pt idx="1065">
                  <c:v>1515.3603028149494</c:v>
                </c:pt>
                <c:pt idx="1066">
                  <c:v>1517.6647007393694</c:v>
                </c:pt>
                <c:pt idx="1067">
                  <c:v>1477.7717260300303</c:v>
                </c:pt>
                <c:pt idx="1068">
                  <c:v>1390.4900574350281</c:v>
                </c:pt>
                <c:pt idx="1069">
                  <c:v>1513.8488343632282</c:v>
                </c:pt>
                <c:pt idx="1070">
                  <c:v>1396.2890250503376</c:v>
                </c:pt>
                <c:pt idx="1071">
                  <c:v>1483.9866483295384</c:v>
                </c:pt>
                <c:pt idx="1072">
                  <c:v>1511.8435937043662</c:v>
                </c:pt>
                <c:pt idx="1073">
                  <c:v>1462.6815953376845</c:v>
                </c:pt>
                <c:pt idx="1074">
                  <c:v>1392.459301277657</c:v>
                </c:pt>
                <c:pt idx="1075">
                  <c:v>1475.0741147961296</c:v>
                </c:pt>
                <c:pt idx="1076">
                  <c:v>1591.8117388441058</c:v>
                </c:pt>
                <c:pt idx="1077">
                  <c:v>1552.2574575479748</c:v>
                </c:pt>
                <c:pt idx="1078">
                  <c:v>1559.9672347164387</c:v>
                </c:pt>
                <c:pt idx="1079">
                  <c:v>1493.2203563690186</c:v>
                </c:pt>
                <c:pt idx="1080">
                  <c:v>1459.0457106370193</c:v>
                </c:pt>
                <c:pt idx="1081">
                  <c:v>1592.5671113035703</c:v>
                </c:pt>
                <c:pt idx="1082">
                  <c:v>1555.5626989587561</c:v>
                </c:pt>
                <c:pt idx="1083">
                  <c:v>1553.2704155557005</c:v>
                </c:pt>
                <c:pt idx="1084">
                  <c:v>1429.8653380735263</c:v>
                </c:pt>
                <c:pt idx="1085">
                  <c:v>1495.566291809082</c:v>
                </c:pt>
                <c:pt idx="1086">
                  <c:v>1427.2987346528103</c:v>
                </c:pt>
                <c:pt idx="1087">
                  <c:v>1452.9631643354523</c:v>
                </c:pt>
                <c:pt idx="1088">
                  <c:v>1578.747179037505</c:v>
                </c:pt>
                <c:pt idx="1089">
                  <c:v>1580.2429068230058</c:v>
                </c:pt>
                <c:pt idx="1090">
                  <c:v>1486.3924378176189</c:v>
                </c:pt>
                <c:pt idx="1091">
                  <c:v>1641.1126221126981</c:v>
                </c:pt>
                <c:pt idx="1092">
                  <c:v>1612.6654271986879</c:v>
                </c:pt>
                <c:pt idx="1093">
                  <c:v>1581.2939203151664</c:v>
                </c:pt>
                <c:pt idx="1094">
                  <c:v>1654.0606245022375</c:v>
                </c:pt>
                <c:pt idx="1095">
                  <c:v>1573.8995735168457</c:v>
                </c:pt>
                <c:pt idx="1096">
                  <c:v>1528.5557933876373</c:v>
                </c:pt>
                <c:pt idx="1097">
                  <c:v>1380.8528461432486</c:v>
                </c:pt>
                <c:pt idx="1098">
                  <c:v>1463.2972875097742</c:v>
                </c:pt>
                <c:pt idx="1099">
                  <c:v>1627.6608650877854</c:v>
                </c:pt>
                <c:pt idx="1100">
                  <c:v>1614.9991490360665</c:v>
                </c:pt>
                <c:pt idx="1101">
                  <c:v>1616.0702950134757</c:v>
                </c:pt>
                <c:pt idx="1102">
                  <c:v>1516.3144943561961</c:v>
                </c:pt>
                <c:pt idx="1103">
                  <c:v>1622.732643676927</c:v>
                </c:pt>
                <c:pt idx="1104">
                  <c:v>1619.5128103335162</c:v>
                </c:pt>
                <c:pt idx="1105">
                  <c:v>1604.5165355935301</c:v>
                </c:pt>
                <c:pt idx="1106">
                  <c:v>1502.10527620789</c:v>
                </c:pt>
                <c:pt idx="1107">
                  <c:v>1439.5671806975406</c:v>
                </c:pt>
                <c:pt idx="1108">
                  <c:v>1474.5530303515113</c:v>
                </c:pt>
                <c:pt idx="1109">
                  <c:v>1611.4010760967549</c:v>
                </c:pt>
                <c:pt idx="1110">
                  <c:v>1506.877095227801</c:v>
                </c:pt>
                <c:pt idx="1111">
                  <c:v>1590.6402445310523</c:v>
                </c:pt>
                <c:pt idx="1112">
                  <c:v>1463.4730352012857</c:v>
                </c:pt>
                <c:pt idx="1113">
                  <c:v>1413.806654627183</c:v>
                </c:pt>
                <c:pt idx="1114">
                  <c:v>1530.1887779563483</c:v>
                </c:pt>
                <c:pt idx="1115">
                  <c:v>1599.4901554898879</c:v>
                </c:pt>
                <c:pt idx="1116">
                  <c:v>1569.7417608138619</c:v>
                </c:pt>
                <c:pt idx="1117">
                  <c:v>1536.1211121387971</c:v>
                </c:pt>
                <c:pt idx="1118">
                  <c:v>1594.9375077642826</c:v>
                </c:pt>
                <c:pt idx="1119">
                  <c:v>1571.544154328712</c:v>
                </c:pt>
                <c:pt idx="1120">
                  <c:v>1511.2961795513447</c:v>
                </c:pt>
                <c:pt idx="1121">
                  <c:v>1527.9552848883434</c:v>
                </c:pt>
                <c:pt idx="1122">
                  <c:v>1411.5448955660138</c:v>
                </c:pt>
                <c:pt idx="1123">
                  <c:v>1466.6769569732114</c:v>
                </c:pt>
                <c:pt idx="1124">
                  <c:v>1553.4884664601293</c:v>
                </c:pt>
                <c:pt idx="1125">
                  <c:v>1707.1731906467014</c:v>
                </c:pt>
                <c:pt idx="1126">
                  <c:v>1706.8668950130705</c:v>
                </c:pt>
                <c:pt idx="1127">
                  <c:v>1559.2402387403233</c:v>
                </c:pt>
                <c:pt idx="1128">
                  <c:v>1542.3078591706033</c:v>
                </c:pt>
                <c:pt idx="1129">
                  <c:v>1730.5075127641787</c:v>
                </c:pt>
                <c:pt idx="1130">
                  <c:v>1606.0619834909287</c:v>
                </c:pt>
                <c:pt idx="1131">
                  <c:v>1570.6921780056423</c:v>
                </c:pt>
                <c:pt idx="1132">
                  <c:v>1604.2841790312079</c:v>
                </c:pt>
                <c:pt idx="1133">
                  <c:v>1607.0902865101025</c:v>
                </c:pt>
                <c:pt idx="1134">
                  <c:v>1496.4479469678081</c:v>
                </c:pt>
                <c:pt idx="1135">
                  <c:v>1600.1288292628826</c:v>
                </c:pt>
                <c:pt idx="1136">
                  <c:v>1594.6360320348174</c:v>
                </c:pt>
                <c:pt idx="1137">
                  <c:v>1623.4660005915314</c:v>
                </c:pt>
                <c:pt idx="1138">
                  <c:v>1459.0078497381837</c:v>
                </c:pt>
                <c:pt idx="1139">
                  <c:v>1612.1550837455036</c:v>
                </c:pt>
                <c:pt idx="1140">
                  <c:v>1639.8001762367894</c:v>
                </c:pt>
                <c:pt idx="1141">
                  <c:v>1608.0167051373105</c:v>
                </c:pt>
                <c:pt idx="1142">
                  <c:v>1691.0017685690043</c:v>
                </c:pt>
                <c:pt idx="1143">
                  <c:v>1520.8801819251862</c:v>
                </c:pt>
                <c:pt idx="1144">
                  <c:v>1449.6793076735275</c:v>
                </c:pt>
                <c:pt idx="1145">
                  <c:v>1662.0460120474938</c:v>
                </c:pt>
                <c:pt idx="1146">
                  <c:v>1637.5450824555896</c:v>
                </c:pt>
                <c:pt idx="1147">
                  <c:v>1597.8630877555686</c:v>
                </c:pt>
                <c:pt idx="1148">
                  <c:v>1584.8203056442571</c:v>
                </c:pt>
                <c:pt idx="1149">
                  <c:v>1550.2894882202149</c:v>
                </c:pt>
                <c:pt idx="1150">
                  <c:v>1725.8409369276003</c:v>
                </c:pt>
                <c:pt idx="1151">
                  <c:v>1522.0941625474959</c:v>
                </c:pt>
                <c:pt idx="1152">
                  <c:v>1460.3017710810122</c:v>
                </c:pt>
                <c:pt idx="1153">
                  <c:v>1623.9285122565152</c:v>
                </c:pt>
                <c:pt idx="1154">
                  <c:v>1620.4196715509374</c:v>
                </c:pt>
                <c:pt idx="1155">
                  <c:v>1600.7423692055797</c:v>
                </c:pt>
                <c:pt idx="1156">
                  <c:v>1564.9624449654793</c:v>
                </c:pt>
                <c:pt idx="1157">
                  <c:v>1543.5760874132691</c:v>
                </c:pt>
                <c:pt idx="1158">
                  <c:v>1744.0251763126148</c:v>
                </c:pt>
                <c:pt idx="1159">
                  <c:v>1783.1752541024682</c:v>
                </c:pt>
                <c:pt idx="1160">
                  <c:v>1602.4837026982623</c:v>
                </c:pt>
                <c:pt idx="1161">
                  <c:v>1686.8940112435243</c:v>
                </c:pt>
                <c:pt idx="1162">
                  <c:v>1696.2044553222656</c:v>
                </c:pt>
                <c:pt idx="1163">
                  <c:v>1396.1553265957934</c:v>
                </c:pt>
                <c:pt idx="1164">
                  <c:v>1628.5197634970066</c:v>
                </c:pt>
                <c:pt idx="1165">
                  <c:v>1497.357300159543</c:v>
                </c:pt>
                <c:pt idx="1166">
                  <c:v>1599.9307688285464</c:v>
                </c:pt>
                <c:pt idx="1167">
                  <c:v>1612.5715880276864</c:v>
                </c:pt>
                <c:pt idx="1168">
                  <c:v>1644.9728911697905</c:v>
                </c:pt>
                <c:pt idx="1169">
                  <c:v>1488.7972174683816</c:v>
                </c:pt>
                <c:pt idx="1170">
                  <c:v>1479.8220759487181</c:v>
                </c:pt>
                <c:pt idx="1171">
                  <c:v>1479.0561611146047</c:v>
                </c:pt>
                <c:pt idx="1172">
                  <c:v>1528.6075810353609</c:v>
                </c:pt>
                <c:pt idx="1173">
                  <c:v>1518.8534824121373</c:v>
                </c:pt>
                <c:pt idx="1174">
                  <c:v>1484.2517154843918</c:v>
                </c:pt>
                <c:pt idx="1175">
                  <c:v>1416.06772704277</c:v>
                </c:pt>
                <c:pt idx="1176">
                  <c:v>1487.2714381914125</c:v>
                </c:pt>
                <c:pt idx="1177">
                  <c:v>1521.2456202651515</c:v>
                </c:pt>
                <c:pt idx="1178">
                  <c:v>1712.3591451909888</c:v>
                </c:pt>
                <c:pt idx="1179">
                  <c:v>1607.7264323375794</c:v>
                </c:pt>
                <c:pt idx="1180">
                  <c:v>1579.4136483472566</c:v>
                </c:pt>
                <c:pt idx="1181">
                  <c:v>1618.8292938630634</c:v>
                </c:pt>
                <c:pt idx="1182">
                  <c:v>1521.9959868825836</c:v>
                </c:pt>
                <c:pt idx="1183">
                  <c:v>1543.4752591249173</c:v>
                </c:pt>
                <c:pt idx="1184">
                  <c:v>1520.6935613592107</c:v>
                </c:pt>
                <c:pt idx="1185">
                  <c:v>1625.8941818609471</c:v>
                </c:pt>
                <c:pt idx="1186">
                  <c:v>1523.1813939438898</c:v>
                </c:pt>
                <c:pt idx="1187">
                  <c:v>1461.3931775079257</c:v>
                </c:pt>
                <c:pt idx="1188">
                  <c:v>1526.3398296187077</c:v>
                </c:pt>
                <c:pt idx="1189">
                  <c:v>1693.4828715344788</c:v>
                </c:pt>
                <c:pt idx="1190">
                  <c:v>1774.3382757137256</c:v>
                </c:pt>
                <c:pt idx="1191">
                  <c:v>1751.8102523050934</c:v>
                </c:pt>
                <c:pt idx="1192">
                  <c:v>1527.5386242101506</c:v>
                </c:pt>
                <c:pt idx="1193">
                  <c:v>1557.2908102157191</c:v>
                </c:pt>
                <c:pt idx="1194">
                  <c:v>1616.1930767264064</c:v>
                </c:pt>
                <c:pt idx="1195">
                  <c:v>1566.1135510338677</c:v>
                </c:pt>
                <c:pt idx="1196">
                  <c:v>1535.1400165331336</c:v>
                </c:pt>
                <c:pt idx="1197">
                  <c:v>1724.702147766784</c:v>
                </c:pt>
                <c:pt idx="1198">
                  <c:v>1625.157341003418</c:v>
                </c:pt>
                <c:pt idx="1199">
                  <c:v>1610.3870692068419</c:v>
                </c:pt>
                <c:pt idx="1200">
                  <c:v>1528.4415508563702</c:v>
                </c:pt>
                <c:pt idx="1201">
                  <c:v>1564.8664181210579</c:v>
                </c:pt>
                <c:pt idx="1202">
                  <c:v>1628.1754553551098</c:v>
                </c:pt>
                <c:pt idx="1203">
                  <c:v>1601.6069130932303</c:v>
                </c:pt>
                <c:pt idx="1204">
                  <c:v>1662.7109571434985</c:v>
                </c:pt>
                <c:pt idx="1205">
                  <c:v>1618.0674100729514</c:v>
                </c:pt>
                <c:pt idx="1206">
                  <c:v>1660.3206197759157</c:v>
                </c:pt>
                <c:pt idx="1207">
                  <c:v>1539.6441356399296</c:v>
                </c:pt>
                <c:pt idx="1208">
                  <c:v>1520.5642411286897</c:v>
                </c:pt>
                <c:pt idx="1209">
                  <c:v>1736.2106379294883</c:v>
                </c:pt>
                <c:pt idx="1210">
                  <c:v>1499.0781881842815</c:v>
                </c:pt>
                <c:pt idx="1211">
                  <c:v>1567.5884895799566</c:v>
                </c:pt>
                <c:pt idx="1212">
                  <c:v>1522.8492978622353</c:v>
                </c:pt>
                <c:pt idx="1213">
                  <c:v>1584.504736365484</c:v>
                </c:pt>
                <c:pt idx="1214">
                  <c:v>1568.3705739667339</c:v>
                </c:pt>
                <c:pt idx="1215">
                  <c:v>1541.7351317632765</c:v>
                </c:pt>
                <c:pt idx="1216">
                  <c:v>1567.0476490520145</c:v>
                </c:pt>
                <c:pt idx="1217">
                  <c:v>1576.68872180534</c:v>
                </c:pt>
                <c:pt idx="1218">
                  <c:v>1474.4666656754976</c:v>
                </c:pt>
                <c:pt idx="1219">
                  <c:v>1512.3975838644462</c:v>
                </c:pt>
                <c:pt idx="1220">
                  <c:v>1693.2422788801687</c:v>
                </c:pt>
                <c:pt idx="1221">
                  <c:v>1536.406592177264</c:v>
                </c:pt>
                <c:pt idx="1222">
                  <c:v>1503.8580680338541</c:v>
                </c:pt>
                <c:pt idx="1223">
                  <c:v>1643.0436404053003</c:v>
                </c:pt>
                <c:pt idx="1224">
                  <c:v>1532.7774935718101</c:v>
                </c:pt>
                <c:pt idx="1225">
                  <c:v>1464.6179511491644</c:v>
                </c:pt>
                <c:pt idx="1226">
                  <c:v>1503.681845925071</c:v>
                </c:pt>
                <c:pt idx="1227">
                  <c:v>1515.2266553306899</c:v>
                </c:pt>
                <c:pt idx="1228">
                  <c:v>1523.4506286866215</c:v>
                </c:pt>
                <c:pt idx="1229">
                  <c:v>1522.8347794173601</c:v>
                </c:pt>
                <c:pt idx="1230">
                  <c:v>1369.2556010042683</c:v>
                </c:pt>
                <c:pt idx="1231">
                  <c:v>1478.9663664251766</c:v>
                </c:pt>
                <c:pt idx="1232">
                  <c:v>1522.70728984632</c:v>
                </c:pt>
                <c:pt idx="1233">
                  <c:v>1490.6082804654714</c:v>
                </c:pt>
                <c:pt idx="1234">
                  <c:v>1520.2374260325319</c:v>
                </c:pt>
                <c:pt idx="1235">
                  <c:v>1493.1612656011814</c:v>
                </c:pt>
                <c:pt idx="1236">
                  <c:v>1512.0453021463923</c:v>
                </c:pt>
                <c:pt idx="1237">
                  <c:v>1482.6632278327654</c:v>
                </c:pt>
                <c:pt idx="1238">
                  <c:v>1353.3262451171875</c:v>
                </c:pt>
                <c:pt idx="1239">
                  <c:v>1352.0204948538681</c:v>
                </c:pt>
                <c:pt idx="1240">
                  <c:v>1351.449380109168</c:v>
                </c:pt>
                <c:pt idx="1241">
                  <c:v>1543.2489600218773</c:v>
                </c:pt>
                <c:pt idx="1242">
                  <c:v>1488.9011992907915</c:v>
                </c:pt>
                <c:pt idx="1243">
                  <c:v>1528.853425175929</c:v>
                </c:pt>
                <c:pt idx="1244">
                  <c:v>1483.9747675347767</c:v>
                </c:pt>
                <c:pt idx="1245">
                  <c:v>1485.977321501701</c:v>
                </c:pt>
                <c:pt idx="1246">
                  <c:v>1549.6323596178124</c:v>
                </c:pt>
                <c:pt idx="1247">
                  <c:v>1544.9809822976738</c:v>
                </c:pt>
                <c:pt idx="1248">
                  <c:v>1534.8011254424828</c:v>
                </c:pt>
                <c:pt idx="1249">
                  <c:v>1532.7492186250133</c:v>
                </c:pt>
                <c:pt idx="1250">
                  <c:v>1497.9388535257449</c:v>
                </c:pt>
                <c:pt idx="1251">
                  <c:v>1481.1497086528482</c:v>
                </c:pt>
                <c:pt idx="1252">
                  <c:v>1514.3217984677415</c:v>
                </c:pt>
                <c:pt idx="1253">
                  <c:v>1559.0294738540506</c:v>
                </c:pt>
                <c:pt idx="1254">
                  <c:v>1530.8823274566894</c:v>
                </c:pt>
                <c:pt idx="1255">
                  <c:v>1503.0760508560109</c:v>
                </c:pt>
                <c:pt idx="1256">
                  <c:v>1512.8663489192179</c:v>
                </c:pt>
                <c:pt idx="1257">
                  <c:v>1493.7410625614784</c:v>
                </c:pt>
                <c:pt idx="1258">
                  <c:v>1483.7622954539763</c:v>
                </c:pt>
                <c:pt idx="1259">
                  <c:v>1456.4501981847427</c:v>
                </c:pt>
                <c:pt idx="1260">
                  <c:v>1525.8073160824856</c:v>
                </c:pt>
                <c:pt idx="1261">
                  <c:v>1491.7450656036187</c:v>
                </c:pt>
                <c:pt idx="1262">
                  <c:v>1475.9892691153068</c:v>
                </c:pt>
                <c:pt idx="1263">
                  <c:v>1493.6671947775242</c:v>
                </c:pt>
                <c:pt idx="1264">
                  <c:v>2071.8237823085833</c:v>
                </c:pt>
                <c:pt idx="1265">
                  <c:v>1952.5887622318987</c:v>
                </c:pt>
                <c:pt idx="1266">
                  <c:v>2139.2721633899941</c:v>
                </c:pt>
                <c:pt idx="1267">
                  <c:v>2088.1542192517336</c:v>
                </c:pt>
                <c:pt idx="1268">
                  <c:v>2025.2022041458813</c:v>
                </c:pt>
                <c:pt idx="1269">
                  <c:v>1921.7013685773497</c:v>
                </c:pt>
                <c:pt idx="1270">
                  <c:v>1957.6408043083647</c:v>
                </c:pt>
                <c:pt idx="1271">
                  <c:v>1914.3798551623195</c:v>
                </c:pt>
                <c:pt idx="1272">
                  <c:v>2148.0863751576067</c:v>
                </c:pt>
                <c:pt idx="1273">
                  <c:v>2166.3700385572038</c:v>
                </c:pt>
                <c:pt idx="1274">
                  <c:v>1633.2183021675489</c:v>
                </c:pt>
                <c:pt idx="1275">
                  <c:v>1703.1554849293545</c:v>
                </c:pt>
                <c:pt idx="1276">
                  <c:v>1705.5803637774113</c:v>
                </c:pt>
                <c:pt idx="1277">
                  <c:v>1606.392009910775</c:v>
                </c:pt>
                <c:pt idx="1278">
                  <c:v>2021.514224587894</c:v>
                </c:pt>
                <c:pt idx="1279">
                  <c:v>2021.7413753735575</c:v>
                </c:pt>
                <c:pt idx="1280">
                  <c:v>2341.3531023394407</c:v>
                </c:pt>
                <c:pt idx="1281">
                  <c:v>1924.6350716811944</c:v>
                </c:pt>
                <c:pt idx="1282">
                  <c:v>2071.0490995535556</c:v>
                </c:pt>
                <c:pt idx="1283">
                  <c:v>2252.8878056657668</c:v>
                </c:pt>
                <c:pt idx="1284">
                  <c:v>2187.2923883992994</c:v>
                </c:pt>
                <c:pt idx="1285">
                  <c:v>2284.5101698547828</c:v>
                </c:pt>
                <c:pt idx="1286">
                  <c:v>2068.1233241337895</c:v>
                </c:pt>
                <c:pt idx="1287">
                  <c:v>1964.2940800423326</c:v>
                </c:pt>
                <c:pt idx="1288">
                  <c:v>1979.0886358518965</c:v>
                </c:pt>
                <c:pt idx="1289">
                  <c:v>1431.3310425574848</c:v>
                </c:pt>
                <c:pt idx="1290">
                  <c:v>1448.6856355083464</c:v>
                </c:pt>
                <c:pt idx="1291">
                  <c:v>1486.5992053061329</c:v>
                </c:pt>
                <c:pt idx="1292">
                  <c:v>1413.0013430521369</c:v>
                </c:pt>
                <c:pt idx="1293">
                  <c:v>1453.2287527219735</c:v>
                </c:pt>
                <c:pt idx="1294">
                  <c:v>1559.610107421875</c:v>
                </c:pt>
                <c:pt idx="1295">
                  <c:v>1559.9563821483885</c:v>
                </c:pt>
                <c:pt idx="1296">
                  <c:v>1618.6813185471756</c:v>
                </c:pt>
                <c:pt idx="1297">
                  <c:v>1592.1019850510818</c:v>
                </c:pt>
                <c:pt idx="1298">
                  <c:v>1563.0730853241998</c:v>
                </c:pt>
                <c:pt idx="1299">
                  <c:v>1404.0151075344365</c:v>
                </c:pt>
                <c:pt idx="1300">
                  <c:v>1482.5815972736473</c:v>
                </c:pt>
                <c:pt idx="1301">
                  <c:v>1521.0016799926757</c:v>
                </c:pt>
                <c:pt idx="1302">
                  <c:v>1434.9941369973189</c:v>
                </c:pt>
                <c:pt idx="1303">
                  <c:v>1435.0987483741385</c:v>
                </c:pt>
                <c:pt idx="1304">
                  <c:v>1498.9807630345845</c:v>
                </c:pt>
                <c:pt idx="1305">
                  <c:v>1558.4166407139805</c:v>
                </c:pt>
                <c:pt idx="1306">
                  <c:v>1502.8926819013964</c:v>
                </c:pt>
                <c:pt idx="1307">
                  <c:v>1441.8722093853116</c:v>
                </c:pt>
                <c:pt idx="1308">
                  <c:v>1470.2588551118758</c:v>
                </c:pt>
                <c:pt idx="1309">
                  <c:v>1415.230756245812</c:v>
                </c:pt>
                <c:pt idx="1310">
                  <c:v>1542.6258835145268</c:v>
                </c:pt>
                <c:pt idx="1311">
                  <c:v>1556.0106778144836</c:v>
                </c:pt>
                <c:pt idx="1312">
                  <c:v>1411.6524976717008</c:v>
                </c:pt>
                <c:pt idx="1313">
                  <c:v>1460.1147600181203</c:v>
                </c:pt>
                <c:pt idx="1314">
                  <c:v>1638.0415029952776</c:v>
                </c:pt>
                <c:pt idx="1315">
                  <c:v>1488.037794282352</c:v>
                </c:pt>
                <c:pt idx="1316">
                  <c:v>1457.4295011379222</c:v>
                </c:pt>
                <c:pt idx="1317">
                  <c:v>1425.7069391355924</c:v>
                </c:pt>
                <c:pt idx="1318">
                  <c:v>1436.7409389831437</c:v>
                </c:pt>
                <c:pt idx="1319">
                  <c:v>1485.6798191444548</c:v>
                </c:pt>
                <c:pt idx="1320">
                  <c:v>1450.2454531988278</c:v>
                </c:pt>
                <c:pt idx="1321">
                  <c:v>1345.9179772278201</c:v>
                </c:pt>
                <c:pt idx="1322">
                  <c:v>1357.3324299522894</c:v>
                </c:pt>
                <c:pt idx="1323">
                  <c:v>1350.1577692200162</c:v>
                </c:pt>
                <c:pt idx="1324">
                  <c:v>1349.3564509103626</c:v>
                </c:pt>
                <c:pt idx="1325">
                  <c:v>1359.042047172798</c:v>
                </c:pt>
                <c:pt idx="1326">
                  <c:v>1347.1755239044114</c:v>
                </c:pt>
                <c:pt idx="1327">
                  <c:v>1357.4227086311912</c:v>
                </c:pt>
                <c:pt idx="1328">
                  <c:v>1348.1023534876767</c:v>
                </c:pt>
                <c:pt idx="1329">
                  <c:v>1354.8639583207023</c:v>
                </c:pt>
                <c:pt idx="1330">
                  <c:v>1360.7748746960369</c:v>
                </c:pt>
                <c:pt idx="1331">
                  <c:v>1353.9361800760182</c:v>
                </c:pt>
                <c:pt idx="1332">
                  <c:v>1350.9184333628416</c:v>
                </c:pt>
                <c:pt idx="1333">
                  <c:v>1358.3219680468751</c:v>
                </c:pt>
                <c:pt idx="1334">
                  <c:v>1364.0621373151123</c:v>
                </c:pt>
                <c:pt idx="1335">
                  <c:v>1356.1346420185678</c:v>
                </c:pt>
                <c:pt idx="1336">
                  <c:v>1355.6107711791992</c:v>
                </c:pt>
                <c:pt idx="1337">
                  <c:v>1354.4364832834974</c:v>
                </c:pt>
                <c:pt idx="1338">
                  <c:v>1361.7507427524922</c:v>
                </c:pt>
                <c:pt idx="1339">
                  <c:v>1355.6059004923502</c:v>
                </c:pt>
                <c:pt idx="1340">
                  <c:v>1356.0757237398689</c:v>
                </c:pt>
                <c:pt idx="1341">
                  <c:v>1474.8289600106775</c:v>
                </c:pt>
                <c:pt idx="1342">
                  <c:v>1459.6133761935764</c:v>
                </c:pt>
                <c:pt idx="1343">
                  <c:v>1364.7140088260153</c:v>
                </c:pt>
                <c:pt idx="1344">
                  <c:v>1356.581870514354</c:v>
                </c:pt>
                <c:pt idx="1345">
                  <c:v>1366.1578594820712</c:v>
                </c:pt>
                <c:pt idx="1346">
                  <c:v>1385.3102846870188</c:v>
                </c:pt>
                <c:pt idx="1347">
                  <c:v>1372.3621792019096</c:v>
                </c:pt>
                <c:pt idx="1348">
                  <c:v>1360.6120852924573</c:v>
                </c:pt>
                <c:pt idx="1349">
                  <c:v>1353.8589108726119</c:v>
                </c:pt>
                <c:pt idx="1350">
                  <c:v>1358.7793787339153</c:v>
                </c:pt>
                <c:pt idx="1351">
                  <c:v>1363.2806113963563</c:v>
                </c:pt>
                <c:pt idx="1352">
                  <c:v>1452.9391154439056</c:v>
                </c:pt>
                <c:pt idx="1353">
                  <c:v>1354.8560783913351</c:v>
                </c:pt>
                <c:pt idx="1354">
                  <c:v>1359.4524284072731</c:v>
                </c:pt>
                <c:pt idx="1355">
                  <c:v>1348.4484998217586</c:v>
                </c:pt>
                <c:pt idx="1356">
                  <c:v>1354.4611244545326</c:v>
                </c:pt>
                <c:pt idx="1357">
                  <c:v>1384.8351974390525</c:v>
                </c:pt>
                <c:pt idx="1358">
                  <c:v>1355.8677859383547</c:v>
                </c:pt>
                <c:pt idx="1359">
                  <c:v>1356.7513998886841</c:v>
                </c:pt>
                <c:pt idx="1360">
                  <c:v>1355.2851512794723</c:v>
                </c:pt>
                <c:pt idx="1361">
                  <c:v>1353.0083696258046</c:v>
                </c:pt>
                <c:pt idx="1362">
                  <c:v>1366.5961286887575</c:v>
                </c:pt>
                <c:pt idx="1363">
                  <c:v>1364.1659297860292</c:v>
                </c:pt>
                <c:pt idx="1364">
                  <c:v>1366.0773210927807</c:v>
                </c:pt>
                <c:pt idx="1365">
                  <c:v>1356.6327771727838</c:v>
                </c:pt>
                <c:pt idx="1366">
                  <c:v>1469.9141630575168</c:v>
                </c:pt>
                <c:pt idx="1367">
                  <c:v>1467.3901438300234</c:v>
                </c:pt>
                <c:pt idx="1368">
                  <c:v>1351.3081268279075</c:v>
                </c:pt>
                <c:pt idx="1369">
                  <c:v>1358.3490027262781</c:v>
                </c:pt>
                <c:pt idx="1370">
                  <c:v>1352.861399683459</c:v>
                </c:pt>
                <c:pt idx="1371">
                  <c:v>1354.3720301700098</c:v>
                </c:pt>
                <c:pt idx="1372">
                  <c:v>1356.1984764909569</c:v>
                </c:pt>
                <c:pt idx="1373">
                  <c:v>1458.3876344226655</c:v>
                </c:pt>
                <c:pt idx="1374">
                  <c:v>1360.4214903220152</c:v>
                </c:pt>
                <c:pt idx="1375">
                  <c:v>1359.0392745805023</c:v>
                </c:pt>
                <c:pt idx="1376">
                  <c:v>1352.7870290696246</c:v>
                </c:pt>
                <c:pt idx="1377">
                  <c:v>1355.6842127182904</c:v>
                </c:pt>
                <c:pt idx="1378">
                  <c:v>1355.8884311891952</c:v>
                </c:pt>
                <c:pt idx="1379">
                  <c:v>1356.6461201644154</c:v>
                </c:pt>
                <c:pt idx="1380">
                  <c:v>1375.723893426544</c:v>
                </c:pt>
                <c:pt idx="1381">
                  <c:v>1354.4039949547487</c:v>
                </c:pt>
                <c:pt idx="1382">
                  <c:v>1348.0194999582777</c:v>
                </c:pt>
                <c:pt idx="1383">
                  <c:v>1352.8879499312634</c:v>
                </c:pt>
                <c:pt idx="1384">
                  <c:v>1485.6214307356347</c:v>
                </c:pt>
                <c:pt idx="1385">
                  <c:v>1349.3256103025383</c:v>
                </c:pt>
                <c:pt idx="1386">
                  <c:v>1454.5589256796759</c:v>
                </c:pt>
                <c:pt idx="1387">
                  <c:v>1453.8201820856409</c:v>
                </c:pt>
                <c:pt idx="1388">
                  <c:v>1495.0269154095802</c:v>
                </c:pt>
                <c:pt idx="1389">
                  <c:v>1349.9692455811357</c:v>
                </c:pt>
                <c:pt idx="1390">
                  <c:v>1413.5400389025126</c:v>
                </c:pt>
                <c:pt idx="1391">
                  <c:v>1352.4147426858374</c:v>
                </c:pt>
                <c:pt idx="1392">
                  <c:v>1355.0585853704054</c:v>
                </c:pt>
                <c:pt idx="1393">
                  <c:v>1349.0707143188838</c:v>
                </c:pt>
                <c:pt idx="1394">
                  <c:v>1347.9201526601971</c:v>
                </c:pt>
                <c:pt idx="1395">
                  <c:v>1354.3028034289418</c:v>
                </c:pt>
                <c:pt idx="1396">
                  <c:v>1365.8193380594037</c:v>
                </c:pt>
                <c:pt idx="1397">
                  <c:v>1370.3438674422769</c:v>
                </c:pt>
                <c:pt idx="1398">
                  <c:v>1348.1564379495287</c:v>
                </c:pt>
                <c:pt idx="1399">
                  <c:v>1370.9873972689168</c:v>
                </c:pt>
                <c:pt idx="1400">
                  <c:v>1358.7700212502536</c:v>
                </c:pt>
                <c:pt idx="1401">
                  <c:v>1370.9492256516173</c:v>
                </c:pt>
                <c:pt idx="1402">
                  <c:v>1372.3878723357454</c:v>
                </c:pt>
                <c:pt idx="1403">
                  <c:v>1355.2368815315956</c:v>
                </c:pt>
                <c:pt idx="1404">
                  <c:v>1360.8181960317008</c:v>
                </c:pt>
                <c:pt idx="1405">
                  <c:v>1362.3059376864871</c:v>
                </c:pt>
                <c:pt idx="1406">
                  <c:v>1346.9183096231347</c:v>
                </c:pt>
                <c:pt idx="1407">
                  <c:v>1376.1853925916885</c:v>
                </c:pt>
                <c:pt idx="1408">
                  <c:v>1374.4315425121879</c:v>
                </c:pt>
                <c:pt idx="1409">
                  <c:v>1379.136014124495</c:v>
                </c:pt>
                <c:pt idx="1410">
                  <c:v>1366.0776073090708</c:v>
                </c:pt>
                <c:pt idx="1411">
                  <c:v>1371.9865905887564</c:v>
                </c:pt>
                <c:pt idx="1412">
                  <c:v>1361.3002925087083</c:v>
                </c:pt>
                <c:pt idx="1413">
                  <c:v>1389.478498155763</c:v>
                </c:pt>
                <c:pt idx="1414">
                  <c:v>1366.8149498360394</c:v>
                </c:pt>
                <c:pt idx="1415">
                  <c:v>1359.6948156636877</c:v>
                </c:pt>
                <c:pt idx="1416">
                  <c:v>1355.5211501847973</c:v>
                </c:pt>
                <c:pt idx="1417">
                  <c:v>1356.6556407606058</c:v>
                </c:pt>
                <c:pt idx="1418">
                  <c:v>1352.4694083093755</c:v>
                </c:pt>
                <c:pt idx="1419">
                  <c:v>1349.4425237496903</c:v>
                </c:pt>
                <c:pt idx="1420">
                  <c:v>1365.3253043109144</c:v>
                </c:pt>
                <c:pt idx="1421">
                  <c:v>1360.2193458303425</c:v>
                </c:pt>
                <c:pt idx="1422">
                  <c:v>1356.3534771343609</c:v>
                </c:pt>
                <c:pt idx="1423">
                  <c:v>1352.8583626551747</c:v>
                </c:pt>
                <c:pt idx="1424">
                  <c:v>1346.6689273807065</c:v>
                </c:pt>
                <c:pt idx="1425">
                  <c:v>1347.0659684291595</c:v>
                </c:pt>
                <c:pt idx="1426">
                  <c:v>1372.5190436410107</c:v>
                </c:pt>
                <c:pt idx="1427">
                  <c:v>1363.1879943661856</c:v>
                </c:pt>
                <c:pt idx="1428">
                  <c:v>1362.9709963219188</c:v>
                </c:pt>
                <c:pt idx="1429">
                  <c:v>1375.4404357805104</c:v>
                </c:pt>
                <c:pt idx="1430">
                  <c:v>1363.1634124564364</c:v>
                </c:pt>
                <c:pt idx="1431">
                  <c:v>1357.9996247964218</c:v>
                </c:pt>
                <c:pt idx="1432">
                  <c:v>1375.6398962039759</c:v>
                </c:pt>
                <c:pt idx="1433">
                  <c:v>1453.1606844215487</c:v>
                </c:pt>
                <c:pt idx="1434">
                  <c:v>1347.8864665828339</c:v>
                </c:pt>
                <c:pt idx="1435">
                  <c:v>1357.8251884264823</c:v>
                </c:pt>
                <c:pt idx="1436">
                  <c:v>1360.1111963150349</c:v>
                </c:pt>
                <c:pt idx="1437">
                  <c:v>1350.7014391561804</c:v>
                </c:pt>
                <c:pt idx="1438">
                  <c:v>1375.7243280061252</c:v>
                </c:pt>
                <c:pt idx="1439">
                  <c:v>1354.3213168967143</c:v>
                </c:pt>
                <c:pt idx="1440">
                  <c:v>1346.5473394220526</c:v>
                </c:pt>
                <c:pt idx="1441">
                  <c:v>1355.4224568028603</c:v>
                </c:pt>
                <c:pt idx="1442">
                  <c:v>1365.2482396834937</c:v>
                </c:pt>
                <c:pt idx="1443">
                  <c:v>1365.4009527291928</c:v>
                </c:pt>
                <c:pt idx="1444">
                  <c:v>1368.4296544053821</c:v>
                </c:pt>
                <c:pt idx="1445">
                  <c:v>1366.8046287046659</c:v>
                </c:pt>
                <c:pt idx="1446">
                  <c:v>1376.6258625001178</c:v>
                </c:pt>
                <c:pt idx="1447">
                  <c:v>1346.9215551246523</c:v>
                </c:pt>
                <c:pt idx="1448">
                  <c:v>1347.1880813598632</c:v>
                </c:pt>
                <c:pt idx="1449">
                  <c:v>1362.502025353893</c:v>
                </c:pt>
                <c:pt idx="1450">
                  <c:v>1471.1074588320671</c:v>
                </c:pt>
                <c:pt idx="1451">
                  <c:v>1417.8287221785072</c:v>
                </c:pt>
                <c:pt idx="1452">
                  <c:v>1362.2244818510094</c:v>
                </c:pt>
                <c:pt idx="1453">
                  <c:v>1362.6809148498855</c:v>
                </c:pt>
                <c:pt idx="1454">
                  <c:v>1346.2602069180255</c:v>
                </c:pt>
                <c:pt idx="1455">
                  <c:v>1362.7818704380491</c:v>
                </c:pt>
                <c:pt idx="1456">
                  <c:v>1353.3324953396391</c:v>
                </c:pt>
                <c:pt idx="1457">
                  <c:v>1360.7160089153615</c:v>
                </c:pt>
                <c:pt idx="1458">
                  <c:v>1350.2303846118598</c:v>
                </c:pt>
                <c:pt idx="1459">
                  <c:v>1355.9870779332014</c:v>
                </c:pt>
                <c:pt idx="1460">
                  <c:v>1359.5947882384453</c:v>
                </c:pt>
                <c:pt idx="1461">
                  <c:v>1358.221947310353</c:v>
                </c:pt>
                <c:pt idx="1462">
                  <c:v>1356.0118698981596</c:v>
                </c:pt>
                <c:pt idx="1463">
                  <c:v>1360.4524171388184</c:v>
                </c:pt>
                <c:pt idx="1464">
                  <c:v>1353.3412482594758</c:v>
                </c:pt>
                <c:pt idx="1465">
                  <c:v>1351.49867454026</c:v>
                </c:pt>
                <c:pt idx="1466">
                  <c:v>1353.675487981691</c:v>
                </c:pt>
                <c:pt idx="1467">
                  <c:v>1359.1736926771191</c:v>
                </c:pt>
                <c:pt idx="1468">
                  <c:v>1361.2602326662543</c:v>
                </c:pt>
                <c:pt idx="1469">
                  <c:v>1346.2670447939918</c:v>
                </c:pt>
                <c:pt idx="1470">
                  <c:v>1358.0107223338744</c:v>
                </c:pt>
                <c:pt idx="1471">
                  <c:v>1356.0133145960365</c:v>
                </c:pt>
                <c:pt idx="1472">
                  <c:v>1446.5738533934978</c:v>
                </c:pt>
                <c:pt idx="1473">
                  <c:v>1350.4333734187549</c:v>
                </c:pt>
                <c:pt idx="1474">
                  <c:v>1352.4860619382316</c:v>
                </c:pt>
                <c:pt idx="1475">
                  <c:v>1361.1424395764789</c:v>
                </c:pt>
                <c:pt idx="1476">
                  <c:v>1359.9392099657819</c:v>
                </c:pt>
                <c:pt idx="1477">
                  <c:v>1355.7093766358826</c:v>
                </c:pt>
                <c:pt idx="1478">
                  <c:v>1359.7695881046661</c:v>
                </c:pt>
                <c:pt idx="1479">
                  <c:v>1349.3542451404389</c:v>
                </c:pt>
                <c:pt idx="1480">
                  <c:v>1352.6190041464383</c:v>
                </c:pt>
                <c:pt idx="1481">
                  <c:v>1352.3127736277395</c:v>
                </c:pt>
                <c:pt idx="1482">
                  <c:v>1361.591908049935</c:v>
                </c:pt>
                <c:pt idx="1483">
                  <c:v>1353.9253285468249</c:v>
                </c:pt>
                <c:pt idx="1484">
                  <c:v>1362.1977300043707</c:v>
                </c:pt>
                <c:pt idx="1485">
                  <c:v>1382.8848542387191</c:v>
                </c:pt>
                <c:pt idx="1486">
                  <c:v>1353.0397298930106</c:v>
                </c:pt>
                <c:pt idx="1487">
                  <c:v>1348.7110217097991</c:v>
                </c:pt>
                <c:pt idx="1488">
                  <c:v>1348.7867672648313</c:v>
                </c:pt>
                <c:pt idx="1489">
                  <c:v>1352.6522859292465</c:v>
                </c:pt>
                <c:pt idx="1490">
                  <c:v>1348.5910413232705</c:v>
                </c:pt>
                <c:pt idx="1491">
                  <c:v>1463.886110257233</c:v>
                </c:pt>
                <c:pt idx="1492">
                  <c:v>2085.9558006910761</c:v>
                </c:pt>
                <c:pt idx="1493">
                  <c:v>1749.9667598615101</c:v>
                </c:pt>
                <c:pt idx="1494">
                  <c:v>1672.0515058586395</c:v>
                </c:pt>
                <c:pt idx="1495">
                  <c:v>1891.5841571885828</c:v>
                </c:pt>
                <c:pt idx="1496">
                  <c:v>1639.1016439172331</c:v>
                </c:pt>
                <c:pt idx="1497">
                  <c:v>1716.7859377776865</c:v>
                </c:pt>
                <c:pt idx="1498">
                  <c:v>1861.7456601922215</c:v>
                </c:pt>
                <c:pt idx="1499">
                  <c:v>1899.7457518398814</c:v>
                </c:pt>
                <c:pt idx="1500">
                  <c:v>1372.6622402543589</c:v>
                </c:pt>
                <c:pt idx="1501">
                  <c:v>1372.9475873875999</c:v>
                </c:pt>
                <c:pt idx="1502">
                  <c:v>1377.0330409183409</c:v>
                </c:pt>
                <c:pt idx="1503">
                  <c:v>1364.3900512430882</c:v>
                </c:pt>
                <c:pt idx="1504">
                  <c:v>1377.5712888120993</c:v>
                </c:pt>
                <c:pt idx="1505">
                  <c:v>1375.7394443772666</c:v>
                </c:pt>
                <c:pt idx="1506">
                  <c:v>1375.5386142160087</c:v>
                </c:pt>
                <c:pt idx="1507">
                  <c:v>1360.9650834647723</c:v>
                </c:pt>
                <c:pt idx="1508">
                  <c:v>1362.6780582662834</c:v>
                </c:pt>
                <c:pt idx="1509">
                  <c:v>1365.5264058699618</c:v>
                </c:pt>
                <c:pt idx="1510">
                  <c:v>1594.7383979408837</c:v>
                </c:pt>
                <c:pt idx="1511">
                  <c:v>1737.7379964057084</c:v>
                </c:pt>
                <c:pt idx="1512">
                  <c:v>1569.8338088037283</c:v>
                </c:pt>
                <c:pt idx="1513">
                  <c:v>1566.2476147347836</c:v>
                </c:pt>
                <c:pt idx="1514">
                  <c:v>1597.4877311036828</c:v>
                </c:pt>
                <c:pt idx="1515">
                  <c:v>1541.2888784324387</c:v>
                </c:pt>
                <c:pt idx="1516">
                  <c:v>1678.2944026150044</c:v>
                </c:pt>
                <c:pt idx="1517">
                  <c:v>1547.97376167782</c:v>
                </c:pt>
                <c:pt idx="1518">
                  <c:v>1689.4886506183605</c:v>
                </c:pt>
                <c:pt idx="1519">
                  <c:v>1346.8117735597918</c:v>
                </c:pt>
                <c:pt idx="1520">
                  <c:v>1351.7146801198712</c:v>
                </c:pt>
                <c:pt idx="1521">
                  <c:v>1358.0788587614197</c:v>
                </c:pt>
                <c:pt idx="1522">
                  <c:v>1363.9516478927628</c:v>
                </c:pt>
                <c:pt idx="1523">
                  <c:v>1360.4678840347708</c:v>
                </c:pt>
                <c:pt idx="1524">
                  <c:v>1376.4080511158911</c:v>
                </c:pt>
                <c:pt idx="1525">
                  <c:v>1364.0506752283693</c:v>
                </c:pt>
                <c:pt idx="1526">
                  <c:v>1372.8816324969489</c:v>
                </c:pt>
                <c:pt idx="1527">
                  <c:v>1349.9243919605412</c:v>
                </c:pt>
                <c:pt idx="1528">
                  <c:v>1365.343535641817</c:v>
                </c:pt>
                <c:pt idx="1529">
                  <c:v>1359.42127317514</c:v>
                </c:pt>
                <c:pt idx="1530">
                  <c:v>1350.9083351258371</c:v>
                </c:pt>
                <c:pt idx="1531">
                  <c:v>1366.9174121581243</c:v>
                </c:pt>
                <c:pt idx="1532">
                  <c:v>1356.0006779667169</c:v>
                </c:pt>
                <c:pt idx="1533">
                  <c:v>1360.2206625034307</c:v>
                </c:pt>
                <c:pt idx="1534">
                  <c:v>1345.4249328613282</c:v>
                </c:pt>
                <c:pt idx="1535">
                  <c:v>1354.0616814957116</c:v>
                </c:pt>
                <c:pt idx="1536">
                  <c:v>1362.7467518580779</c:v>
                </c:pt>
                <c:pt idx="1537">
                  <c:v>1371.8099256971502</c:v>
                </c:pt>
                <c:pt idx="1538">
                  <c:v>1352.6043614784348</c:v>
                </c:pt>
                <c:pt idx="1539">
                  <c:v>1355.1149844215029</c:v>
                </c:pt>
                <c:pt idx="1540">
                  <c:v>1359.0167766313111</c:v>
                </c:pt>
                <c:pt idx="1541">
                  <c:v>1361.1663873387315</c:v>
                </c:pt>
                <c:pt idx="1542">
                  <c:v>1352.5120947126316</c:v>
                </c:pt>
                <c:pt idx="1543">
                  <c:v>1345.4900251707879</c:v>
                </c:pt>
                <c:pt idx="1544">
                  <c:v>1371.9893736097547</c:v>
                </c:pt>
                <c:pt idx="1545">
                  <c:v>1346.9810497955802</c:v>
                </c:pt>
                <c:pt idx="1546">
                  <c:v>1348.4395000805218</c:v>
                </c:pt>
                <c:pt idx="1547">
                  <c:v>1365.6342035484117</c:v>
                </c:pt>
                <c:pt idx="1548">
                  <c:v>1347.7053945885996</c:v>
                </c:pt>
                <c:pt idx="1549">
                  <c:v>1347.9698064972256</c:v>
                </c:pt>
                <c:pt idx="1550">
                  <c:v>1360.4855731480013</c:v>
                </c:pt>
                <c:pt idx="1551">
                  <c:v>1351.2054445835697</c:v>
                </c:pt>
                <c:pt idx="1552">
                  <c:v>1360.4644140741627</c:v>
                </c:pt>
                <c:pt idx="1553">
                  <c:v>1358.6559157941572</c:v>
                </c:pt>
                <c:pt idx="1554">
                  <c:v>1348.8115524084517</c:v>
                </c:pt>
                <c:pt idx="1555">
                  <c:v>1355.8126207506334</c:v>
                </c:pt>
                <c:pt idx="1556">
                  <c:v>1351.7251593270134</c:v>
                </c:pt>
                <c:pt idx="1557">
                  <c:v>1355.6314715262774</c:v>
                </c:pt>
                <c:pt idx="1558">
                  <c:v>1369.2588621003856</c:v>
                </c:pt>
                <c:pt idx="1559">
                  <c:v>1365.7072634102494</c:v>
                </c:pt>
                <c:pt idx="1560">
                  <c:v>1391.0303530149822</c:v>
                </c:pt>
                <c:pt idx="1561">
                  <c:v>1361.6118963499921</c:v>
                </c:pt>
                <c:pt idx="1562">
                  <c:v>1389.8183119032119</c:v>
                </c:pt>
                <c:pt idx="1563">
                  <c:v>1444.1736862230753</c:v>
                </c:pt>
                <c:pt idx="1564">
                  <c:v>1358.792218458038</c:v>
                </c:pt>
                <c:pt idx="1565">
                  <c:v>1369.7047683136373</c:v>
                </c:pt>
                <c:pt idx="1566">
                  <c:v>1351.8091871153633</c:v>
                </c:pt>
                <c:pt idx="1567">
                  <c:v>1350.8754225510818</c:v>
                </c:pt>
                <c:pt idx="1568">
                  <c:v>1358.9302426551824</c:v>
                </c:pt>
                <c:pt idx="1569">
                  <c:v>1354.4494217928043</c:v>
                </c:pt>
                <c:pt idx="1570">
                  <c:v>1359.1091771619074</c:v>
                </c:pt>
                <c:pt idx="1571">
                  <c:v>1347.2640864608554</c:v>
                </c:pt>
                <c:pt idx="1572">
                  <c:v>1348.8103528428035</c:v>
                </c:pt>
                <c:pt idx="1573">
                  <c:v>1369.3129445856268</c:v>
                </c:pt>
                <c:pt idx="1574">
                  <c:v>1379.97118156187</c:v>
                </c:pt>
                <c:pt idx="1575">
                  <c:v>1376.304461935292</c:v>
                </c:pt>
                <c:pt idx="1576">
                  <c:v>1357.2449758869327</c:v>
                </c:pt>
                <c:pt idx="1577">
                  <c:v>1352.9563775361473</c:v>
                </c:pt>
                <c:pt idx="1578">
                  <c:v>1470.7745899602996</c:v>
                </c:pt>
                <c:pt idx="1579">
                  <c:v>1351.6407430858217</c:v>
                </c:pt>
                <c:pt idx="1580">
                  <c:v>1346.6761717574364</c:v>
                </c:pt>
                <c:pt idx="1581">
                  <c:v>1363.5594731812837</c:v>
                </c:pt>
                <c:pt idx="1582">
                  <c:v>1463.1236561394223</c:v>
                </c:pt>
                <c:pt idx="1583">
                  <c:v>1466.2772533862621</c:v>
                </c:pt>
                <c:pt idx="1584">
                  <c:v>1357.1503928890552</c:v>
                </c:pt>
                <c:pt idx="1585">
                  <c:v>1348.2557343720673</c:v>
                </c:pt>
                <c:pt idx="1586">
                  <c:v>1352.6181136712867</c:v>
                </c:pt>
                <c:pt idx="1587">
                  <c:v>1357.1927611204956</c:v>
                </c:pt>
                <c:pt idx="1588">
                  <c:v>1351.3251105155653</c:v>
                </c:pt>
                <c:pt idx="1589">
                  <c:v>1350.7012079324325</c:v>
                </c:pt>
                <c:pt idx="1590">
                  <c:v>1459.265714363085</c:v>
                </c:pt>
                <c:pt idx="1591">
                  <c:v>1353.5568041514866</c:v>
                </c:pt>
                <c:pt idx="1592">
                  <c:v>1369.6017781322787</c:v>
                </c:pt>
                <c:pt idx="1593">
                  <c:v>1359.0905053050565</c:v>
                </c:pt>
                <c:pt idx="1594">
                  <c:v>1358.1624140927765</c:v>
                </c:pt>
                <c:pt idx="1595">
                  <c:v>1355.4692661830356</c:v>
                </c:pt>
                <c:pt idx="1596">
                  <c:v>1424.9630182224289</c:v>
                </c:pt>
                <c:pt idx="1597">
                  <c:v>1375.5856903378326</c:v>
                </c:pt>
                <c:pt idx="1598">
                  <c:v>1371.6834844103932</c:v>
                </c:pt>
                <c:pt idx="1599">
                  <c:v>1352.9901442559774</c:v>
                </c:pt>
                <c:pt idx="1600">
                  <c:v>1365.2131462263749</c:v>
                </c:pt>
                <c:pt idx="1601">
                  <c:v>1458.8282862421293</c:v>
                </c:pt>
                <c:pt idx="1602">
                  <c:v>1351.1846245659722</c:v>
                </c:pt>
                <c:pt idx="1603">
                  <c:v>1353.8767787991521</c:v>
                </c:pt>
                <c:pt idx="1604">
                  <c:v>1363.6507837915269</c:v>
                </c:pt>
                <c:pt idx="1605">
                  <c:v>1356.0216973319398</c:v>
                </c:pt>
                <c:pt idx="1606">
                  <c:v>1349.6087325924586</c:v>
                </c:pt>
                <c:pt idx="1607">
                  <c:v>1353.8610400435462</c:v>
                </c:pt>
                <c:pt idx="1608">
                  <c:v>1351.4055956388775</c:v>
                </c:pt>
                <c:pt idx="1609">
                  <c:v>1348.5354851725783</c:v>
                </c:pt>
                <c:pt idx="1610">
                  <c:v>1352.4358190370424</c:v>
                </c:pt>
                <c:pt idx="1611">
                  <c:v>1390.3109802376232</c:v>
                </c:pt>
                <c:pt idx="1612">
                  <c:v>1348.2496957632211</c:v>
                </c:pt>
                <c:pt idx="1613">
                  <c:v>1355.7497851792459</c:v>
                </c:pt>
                <c:pt idx="1614">
                  <c:v>1346.9867036524583</c:v>
                </c:pt>
                <c:pt idx="1615">
                  <c:v>1492.0526008026216</c:v>
                </c:pt>
                <c:pt idx="1616">
                  <c:v>1358.8941419956141</c:v>
                </c:pt>
                <c:pt idx="1617">
                  <c:v>1348.2403705983922</c:v>
                </c:pt>
                <c:pt idx="1618">
                  <c:v>1345.2479248046875</c:v>
                </c:pt>
                <c:pt idx="1619">
                  <c:v>1346.3161175208177</c:v>
                </c:pt>
                <c:pt idx="1620">
                  <c:v>1349.6713453984894</c:v>
                </c:pt>
                <c:pt idx="1621">
                  <c:v>1356.6574762880412</c:v>
                </c:pt>
                <c:pt idx="1622">
                  <c:v>1378.4547779365273</c:v>
                </c:pt>
                <c:pt idx="1623">
                  <c:v>1360.7519367378591</c:v>
                </c:pt>
                <c:pt idx="1624">
                  <c:v>1354.1518711033714</c:v>
                </c:pt>
                <c:pt idx="1625">
                  <c:v>1357.2701379455466</c:v>
                </c:pt>
                <c:pt idx="1626">
                  <c:v>1369.1065545205331</c:v>
                </c:pt>
                <c:pt idx="1627">
                  <c:v>1354.3396813258653</c:v>
                </c:pt>
                <c:pt idx="1628">
                  <c:v>1376.1762392390601</c:v>
                </c:pt>
                <c:pt idx="1629">
                  <c:v>1363.5822527204241</c:v>
                </c:pt>
                <c:pt idx="1630">
                  <c:v>1361.8010335861584</c:v>
                </c:pt>
                <c:pt idx="1631">
                  <c:v>1350.7958877317367</c:v>
                </c:pt>
                <c:pt idx="1632">
                  <c:v>1348.0724127726471</c:v>
                </c:pt>
                <c:pt idx="1633">
                  <c:v>1345.2479248046875</c:v>
                </c:pt>
                <c:pt idx="1634">
                  <c:v>2500.0951835923688</c:v>
                </c:pt>
                <c:pt idx="1635">
                  <c:v>2471.4541840731486</c:v>
                </c:pt>
                <c:pt idx="1636">
                  <c:v>2133.0558706756956</c:v>
                </c:pt>
                <c:pt idx="1637">
                  <c:v>2065.5598996655449</c:v>
                </c:pt>
                <c:pt idx="1638">
                  <c:v>1934.9222414647879</c:v>
                </c:pt>
                <c:pt idx="1639">
                  <c:v>2056.6603571380606</c:v>
                </c:pt>
                <c:pt idx="1640">
                  <c:v>2196.2309040094469</c:v>
                </c:pt>
                <c:pt idx="1641">
                  <c:v>2171.2976578010562</c:v>
                </c:pt>
                <c:pt idx="1642">
                  <c:v>2155.6728488768881</c:v>
                </c:pt>
                <c:pt idx="1643">
                  <c:v>2158.1434482827513</c:v>
                </c:pt>
                <c:pt idx="1644">
                  <c:v>2324.8182878770258</c:v>
                </c:pt>
                <c:pt idx="1645">
                  <c:v>2166.7482546626384</c:v>
                </c:pt>
                <c:pt idx="1646">
                  <c:v>2207.8110028522769</c:v>
                </c:pt>
                <c:pt idx="1647">
                  <c:v>2267.5268315156004</c:v>
                </c:pt>
                <c:pt idx="1648">
                  <c:v>2265.5530677295801</c:v>
                </c:pt>
                <c:pt idx="1649">
                  <c:v>2384.6358462463941</c:v>
                </c:pt>
                <c:pt idx="1650">
                  <c:v>2420.1993417719591</c:v>
                </c:pt>
                <c:pt idx="1651">
                  <c:v>2419.0270639535493</c:v>
                </c:pt>
                <c:pt idx="1652">
                  <c:v>2255.4507076086607</c:v>
                </c:pt>
                <c:pt idx="1653">
                  <c:v>2538.7321242921344</c:v>
                </c:pt>
                <c:pt idx="1654">
                  <c:v>2204.5136677775349</c:v>
                </c:pt>
                <c:pt idx="1655">
                  <c:v>2182.0026737243843</c:v>
                </c:pt>
                <c:pt idx="1656">
                  <c:v>2480.9614462791524</c:v>
                </c:pt>
                <c:pt idx="1657">
                  <c:v>2266.8980390654233</c:v>
                </c:pt>
                <c:pt idx="1658">
                  <c:v>2444.5486827643044</c:v>
                </c:pt>
                <c:pt idx="1659">
                  <c:v>2523.3888751148093</c:v>
                </c:pt>
                <c:pt idx="1660">
                  <c:v>2357.3747395306045</c:v>
                </c:pt>
                <c:pt idx="1661">
                  <c:v>2262.169353250833</c:v>
                </c:pt>
                <c:pt idx="1662">
                  <c:v>2226.6976910571566</c:v>
                </c:pt>
                <c:pt idx="1663">
                  <c:v>2323.53788589025</c:v>
                </c:pt>
                <c:pt idx="1664">
                  <c:v>2163.6892922434422</c:v>
                </c:pt>
                <c:pt idx="1665">
                  <c:v>2314.4489182988991</c:v>
                </c:pt>
                <c:pt idx="1666">
                  <c:v>2253.568736158612</c:v>
                </c:pt>
                <c:pt idx="1667">
                  <c:v>1897.2203805871827</c:v>
                </c:pt>
                <c:pt idx="1668">
                  <c:v>1567.269696610912</c:v>
                </c:pt>
                <c:pt idx="1669">
                  <c:v>1518.6823947875612</c:v>
                </c:pt>
                <c:pt idx="1670">
                  <c:v>1499.2574952207467</c:v>
                </c:pt>
                <c:pt idx="1671">
                  <c:v>1388.1936400178743</c:v>
                </c:pt>
                <c:pt idx="1672">
                  <c:v>1367.1075850443624</c:v>
                </c:pt>
                <c:pt idx="1673">
                  <c:v>1569.8287098242802</c:v>
                </c:pt>
                <c:pt idx="1674">
                  <c:v>1571.6726536606297</c:v>
                </c:pt>
                <c:pt idx="1675">
                  <c:v>1382.6414004179273</c:v>
                </c:pt>
                <c:pt idx="1676">
                  <c:v>1492.0035706340707</c:v>
                </c:pt>
                <c:pt idx="1677">
                  <c:v>1369.7577750865298</c:v>
                </c:pt>
                <c:pt idx="1678">
                  <c:v>1381.3914541058837</c:v>
                </c:pt>
                <c:pt idx="1679">
                  <c:v>1570.5727642251434</c:v>
                </c:pt>
                <c:pt idx="1680">
                  <c:v>1364.7713551961754</c:v>
                </c:pt>
                <c:pt idx="1681">
                  <c:v>1564.9221774243842</c:v>
                </c:pt>
                <c:pt idx="1682">
                  <c:v>1402.134915946285</c:v>
                </c:pt>
                <c:pt idx="1683">
                  <c:v>1496.767290472362</c:v>
                </c:pt>
                <c:pt idx="1684">
                  <c:v>1481.9398977460653</c:v>
                </c:pt>
                <c:pt idx="1685">
                  <c:v>1548.4373993114302</c:v>
                </c:pt>
                <c:pt idx="1686">
                  <c:v>1546.0205656059613</c:v>
                </c:pt>
                <c:pt idx="1687">
                  <c:v>1540.0847622106776</c:v>
                </c:pt>
                <c:pt idx="1688">
                  <c:v>1517.695886312121</c:v>
                </c:pt>
                <c:pt idx="1689">
                  <c:v>1543.7028027898091</c:v>
                </c:pt>
                <c:pt idx="1690">
                  <c:v>1368.445742245003</c:v>
                </c:pt>
                <c:pt idx="1691">
                  <c:v>1479.7379583973702</c:v>
                </c:pt>
                <c:pt idx="1692">
                  <c:v>1531.4954133385054</c:v>
                </c:pt>
                <c:pt idx="1693">
                  <c:v>1533.3996164187422</c:v>
                </c:pt>
                <c:pt idx="1694">
                  <c:v>1478.8268425458316</c:v>
                </c:pt>
                <c:pt idx="1695">
                  <c:v>1506.0221733955279</c:v>
                </c:pt>
                <c:pt idx="1696">
                  <c:v>1507.0668016481588</c:v>
                </c:pt>
                <c:pt idx="1697">
                  <c:v>1506.0106905619302</c:v>
                </c:pt>
                <c:pt idx="1698">
                  <c:v>1528.331441200658</c:v>
                </c:pt>
                <c:pt idx="1699">
                  <c:v>1495.803800507611</c:v>
                </c:pt>
                <c:pt idx="1700">
                  <c:v>1367.948238764968</c:v>
                </c:pt>
                <c:pt idx="1701">
                  <c:v>1567.7543149537678</c:v>
                </c:pt>
                <c:pt idx="1702">
                  <c:v>1553.4290681355228</c:v>
                </c:pt>
                <c:pt idx="1703">
                  <c:v>1534.8283134787669</c:v>
                </c:pt>
                <c:pt idx="1704">
                  <c:v>1553.1170842772783</c:v>
                </c:pt>
                <c:pt idx="1705">
                  <c:v>1554.0968152773216</c:v>
                </c:pt>
                <c:pt idx="1706">
                  <c:v>1525.4233242011458</c:v>
                </c:pt>
                <c:pt idx="1707">
                  <c:v>1511.6669734920467</c:v>
                </c:pt>
                <c:pt idx="1708">
                  <c:v>1591.7508924994277</c:v>
                </c:pt>
                <c:pt idx="1709">
                  <c:v>1573.4349090374069</c:v>
                </c:pt>
                <c:pt idx="1710">
                  <c:v>1496.9350765634915</c:v>
                </c:pt>
                <c:pt idx="1711">
                  <c:v>1405.802759398779</c:v>
                </c:pt>
                <c:pt idx="1712">
                  <c:v>1505.9352413012964</c:v>
                </c:pt>
                <c:pt idx="1713">
                  <c:v>1365.6806058016691</c:v>
                </c:pt>
                <c:pt idx="1714">
                  <c:v>1381.4202758854656</c:v>
                </c:pt>
                <c:pt idx="1715">
                  <c:v>1398.5365084080743</c:v>
                </c:pt>
                <c:pt idx="1716">
                  <c:v>1506.707542889279</c:v>
                </c:pt>
                <c:pt idx="1717">
                  <c:v>1597.6603461597208</c:v>
                </c:pt>
                <c:pt idx="1718">
                  <c:v>1533.5150968667531</c:v>
                </c:pt>
                <c:pt idx="1719">
                  <c:v>1565.6589373171378</c:v>
                </c:pt>
                <c:pt idx="1720">
                  <c:v>1490.0051962848349</c:v>
                </c:pt>
                <c:pt idx="1721">
                  <c:v>1494.1716580386969</c:v>
                </c:pt>
                <c:pt idx="1722">
                  <c:v>1363.0458219516202</c:v>
                </c:pt>
                <c:pt idx="1723">
                  <c:v>1371.8254531574844</c:v>
                </c:pt>
                <c:pt idx="1724">
                  <c:v>1473.5531468960203</c:v>
                </c:pt>
                <c:pt idx="1725">
                  <c:v>1588.1815670430021</c:v>
                </c:pt>
                <c:pt idx="1726">
                  <c:v>1488.5394062612249</c:v>
                </c:pt>
                <c:pt idx="1727">
                  <c:v>1368.7725332049527</c:v>
                </c:pt>
                <c:pt idx="1728">
                  <c:v>1362.7565907415121</c:v>
                </c:pt>
                <c:pt idx="1729">
                  <c:v>1372.0799258034058</c:v>
                </c:pt>
                <c:pt idx="1730">
                  <c:v>1371.6899000537487</c:v>
                </c:pt>
                <c:pt idx="1731">
                  <c:v>1515.895265413033</c:v>
                </c:pt>
                <c:pt idx="1732">
                  <c:v>1500.2533154296875</c:v>
                </c:pt>
                <c:pt idx="1733">
                  <c:v>1531.9747631217861</c:v>
                </c:pt>
                <c:pt idx="1734">
                  <c:v>1464.3319362879449</c:v>
                </c:pt>
                <c:pt idx="1735">
                  <c:v>1536.7274875491889</c:v>
                </c:pt>
                <c:pt idx="1736">
                  <c:v>1380.4683548440282</c:v>
                </c:pt>
                <c:pt idx="1737">
                  <c:v>1439.6129431963936</c:v>
                </c:pt>
                <c:pt idx="1738">
                  <c:v>1557.0088809107019</c:v>
                </c:pt>
                <c:pt idx="1739">
                  <c:v>1504.8172547157542</c:v>
                </c:pt>
                <c:pt idx="1740">
                  <c:v>1471.0587769408326</c:v>
                </c:pt>
                <c:pt idx="1741">
                  <c:v>1526.888806343148</c:v>
                </c:pt>
                <c:pt idx="1742">
                  <c:v>1471.5525623021251</c:v>
                </c:pt>
                <c:pt idx="1743">
                  <c:v>1566.0499577336125</c:v>
                </c:pt>
                <c:pt idx="1744">
                  <c:v>1365.5924506230724</c:v>
                </c:pt>
                <c:pt idx="1745">
                  <c:v>1381.7677323340201</c:v>
                </c:pt>
                <c:pt idx="1746">
                  <c:v>1432.3118134598517</c:v>
                </c:pt>
                <c:pt idx="1747">
                  <c:v>1511.8807973973474</c:v>
                </c:pt>
                <c:pt idx="1748">
                  <c:v>1525.5135058011256</c:v>
                </c:pt>
                <c:pt idx="1749">
                  <c:v>1380.1779861079476</c:v>
                </c:pt>
                <c:pt idx="1750">
                  <c:v>1499.9427133221584</c:v>
                </c:pt>
                <c:pt idx="1751">
                  <c:v>1467.5089031985183</c:v>
                </c:pt>
                <c:pt idx="1752">
                  <c:v>1465.8950729735161</c:v>
                </c:pt>
                <c:pt idx="1753">
                  <c:v>1363.5137778458891</c:v>
                </c:pt>
                <c:pt idx="1754">
                  <c:v>1366.8053687069303</c:v>
                </c:pt>
                <c:pt idx="1755">
                  <c:v>1524.6490225956359</c:v>
                </c:pt>
                <c:pt idx="1756">
                  <c:v>1528.8387655346419</c:v>
                </c:pt>
                <c:pt idx="1757">
                  <c:v>1451.550831253013</c:v>
                </c:pt>
                <c:pt idx="1758">
                  <c:v>1407.3995436448317</c:v>
                </c:pt>
                <c:pt idx="1759">
                  <c:v>1409.0496368408203</c:v>
                </c:pt>
                <c:pt idx="1760">
                  <c:v>1482.5363261188736</c:v>
                </c:pt>
                <c:pt idx="1761">
                  <c:v>1490.8477021337155</c:v>
                </c:pt>
                <c:pt idx="1762">
                  <c:v>1368.6847733827394</c:v>
                </c:pt>
                <c:pt idx="1763">
                  <c:v>1458.1622634123776</c:v>
                </c:pt>
                <c:pt idx="1764">
                  <c:v>1465.0248747676251</c:v>
                </c:pt>
                <c:pt idx="1765">
                  <c:v>1468.7117507543319</c:v>
                </c:pt>
                <c:pt idx="1766">
                  <c:v>1460.6493189373507</c:v>
                </c:pt>
                <c:pt idx="1767">
                  <c:v>1461.4658733833071</c:v>
                </c:pt>
                <c:pt idx="1768">
                  <c:v>1414.7952387178491</c:v>
                </c:pt>
                <c:pt idx="1769">
                  <c:v>1470.2425524007515</c:v>
                </c:pt>
                <c:pt idx="1770">
                  <c:v>1557.3108178137115</c:v>
                </c:pt>
                <c:pt idx="1771">
                  <c:v>1352.0716034473926</c:v>
                </c:pt>
                <c:pt idx="1772">
                  <c:v>1398.7603284763991</c:v>
                </c:pt>
                <c:pt idx="1773">
                  <c:v>1461.6923991358558</c:v>
                </c:pt>
                <c:pt idx="1774">
                  <c:v>1470.4487468733223</c:v>
                </c:pt>
                <c:pt idx="1775">
                  <c:v>1470.5526624912457</c:v>
                </c:pt>
                <c:pt idx="1776">
                  <c:v>1372.7726011130162</c:v>
                </c:pt>
                <c:pt idx="1777">
                  <c:v>1457.5505668731162</c:v>
                </c:pt>
                <c:pt idx="1778">
                  <c:v>1460.6438226880221</c:v>
                </c:pt>
                <c:pt idx="1779">
                  <c:v>1459.0283992377642</c:v>
                </c:pt>
                <c:pt idx="1780">
                  <c:v>1364.0216264261846</c:v>
                </c:pt>
                <c:pt idx="1781">
                  <c:v>1360.7575299857867</c:v>
                </c:pt>
                <c:pt idx="1782">
                  <c:v>1460.2477791554011</c:v>
                </c:pt>
                <c:pt idx="1783">
                  <c:v>1413.8555599944759</c:v>
                </c:pt>
                <c:pt idx="1784">
                  <c:v>1414.8189014234947</c:v>
                </c:pt>
                <c:pt idx="1785">
                  <c:v>1410.1649097138325</c:v>
                </c:pt>
                <c:pt idx="1786">
                  <c:v>1385.7968166666012</c:v>
                </c:pt>
                <c:pt idx="1787">
                  <c:v>1438.1797441606229</c:v>
                </c:pt>
                <c:pt idx="1788">
                  <c:v>1449.7244826797848</c:v>
                </c:pt>
                <c:pt idx="1789">
                  <c:v>1462.8673318967117</c:v>
                </c:pt>
                <c:pt idx="1790">
                  <c:v>1366.7903799067392</c:v>
                </c:pt>
                <c:pt idx="1791">
                  <c:v>1488.2129132799187</c:v>
                </c:pt>
                <c:pt idx="1792">
                  <c:v>1514.5165170780215</c:v>
                </c:pt>
                <c:pt idx="1793">
                  <c:v>1509.612306200064</c:v>
                </c:pt>
                <c:pt idx="1794">
                  <c:v>1459.4362215669335</c:v>
                </c:pt>
                <c:pt idx="1795">
                  <c:v>1467.7311406118918</c:v>
                </c:pt>
                <c:pt idx="1796">
                  <c:v>1428.7390615504748</c:v>
                </c:pt>
                <c:pt idx="1797">
                  <c:v>1430.4314373040654</c:v>
                </c:pt>
                <c:pt idx="1798">
                  <c:v>1366.4257843969854</c:v>
                </c:pt>
                <c:pt idx="1799">
                  <c:v>1362.589091398278</c:v>
                </c:pt>
                <c:pt idx="1800">
                  <c:v>1563.8855590647847</c:v>
                </c:pt>
                <c:pt idx="1801">
                  <c:v>1459.0780794921875</c:v>
                </c:pt>
                <c:pt idx="1802">
                  <c:v>1459.2527499866098</c:v>
                </c:pt>
                <c:pt idx="1803">
                  <c:v>1355.8945435642215</c:v>
                </c:pt>
                <c:pt idx="1804">
                  <c:v>1359.6735911760934</c:v>
                </c:pt>
                <c:pt idx="1805">
                  <c:v>1413.0018548150661</c:v>
                </c:pt>
                <c:pt idx="1806">
                  <c:v>1495.6976755608855</c:v>
                </c:pt>
                <c:pt idx="1807">
                  <c:v>1350.1373341541416</c:v>
                </c:pt>
                <c:pt idx="1808">
                  <c:v>1348.1678936298076</c:v>
                </c:pt>
                <c:pt idx="1809">
                  <c:v>1470.1347347661069</c:v>
                </c:pt>
                <c:pt idx="1810">
                  <c:v>1565.5400945666483</c:v>
                </c:pt>
                <c:pt idx="1811">
                  <c:v>1468.075298831367</c:v>
                </c:pt>
                <c:pt idx="1812">
                  <c:v>1402.0330028358248</c:v>
                </c:pt>
                <c:pt idx="1813">
                  <c:v>1442.9386992021041</c:v>
                </c:pt>
                <c:pt idx="1814">
                  <c:v>1453.6332593874824</c:v>
                </c:pt>
                <c:pt idx="1815">
                  <c:v>1392.8523472268782</c:v>
                </c:pt>
                <c:pt idx="1816">
                  <c:v>1522.2420908171555</c:v>
                </c:pt>
                <c:pt idx="1817">
                  <c:v>1387.3811257028026</c:v>
                </c:pt>
                <c:pt idx="1818">
                  <c:v>1390.7359611869897</c:v>
                </c:pt>
                <c:pt idx="1819">
                  <c:v>1409.3222314664961</c:v>
                </c:pt>
                <c:pt idx="1820">
                  <c:v>1546.5297799365283</c:v>
                </c:pt>
                <c:pt idx="1821">
                  <c:v>1567.6340938495223</c:v>
                </c:pt>
                <c:pt idx="1822">
                  <c:v>1463.4090949677852</c:v>
                </c:pt>
                <c:pt idx="1823">
                  <c:v>1441.2971102417789</c:v>
                </c:pt>
                <c:pt idx="1824">
                  <c:v>1435.3549787563409</c:v>
                </c:pt>
                <c:pt idx="1825">
                  <c:v>1533.4273976840291</c:v>
                </c:pt>
                <c:pt idx="1826">
                  <c:v>1383.2376042002254</c:v>
                </c:pt>
                <c:pt idx="1827">
                  <c:v>1514.2926006317139</c:v>
                </c:pt>
                <c:pt idx="1828">
                  <c:v>1455.9639555729643</c:v>
                </c:pt>
                <c:pt idx="1829">
                  <c:v>1450.7062104096283</c:v>
                </c:pt>
                <c:pt idx="1830">
                  <c:v>1559.0010725579293</c:v>
                </c:pt>
                <c:pt idx="1831">
                  <c:v>1559.4232641926849</c:v>
                </c:pt>
                <c:pt idx="1832">
                  <c:v>1507.6321737154867</c:v>
                </c:pt>
                <c:pt idx="1833">
                  <c:v>1448.6847165357619</c:v>
                </c:pt>
                <c:pt idx="1834">
                  <c:v>1545.9386246667655</c:v>
                </c:pt>
                <c:pt idx="1835">
                  <c:v>1520.476445196404</c:v>
                </c:pt>
                <c:pt idx="1836">
                  <c:v>1375.7497587949335</c:v>
                </c:pt>
                <c:pt idx="1837">
                  <c:v>1496.5674281865056</c:v>
                </c:pt>
                <c:pt idx="1838">
                  <c:v>1348.0995407484063</c:v>
                </c:pt>
                <c:pt idx="1839">
                  <c:v>1522.8091401662477</c:v>
                </c:pt>
                <c:pt idx="1840">
                  <c:v>1494.1024501544243</c:v>
                </c:pt>
                <c:pt idx="1841">
                  <c:v>1441.5037509944889</c:v>
                </c:pt>
                <c:pt idx="1842">
                  <c:v>1378.0250580563072</c:v>
                </c:pt>
                <c:pt idx="1843">
                  <c:v>1475.1239109205162</c:v>
                </c:pt>
                <c:pt idx="1844">
                  <c:v>1467.3285008542571</c:v>
                </c:pt>
                <c:pt idx="1845">
                  <c:v>1465.1114615577058</c:v>
                </c:pt>
                <c:pt idx="1846">
                  <c:v>1461.7612747918993</c:v>
                </c:pt>
                <c:pt idx="1847">
                  <c:v>1560.1235335817466</c:v>
                </c:pt>
                <c:pt idx="1848">
                  <c:v>1394.209886826178</c:v>
                </c:pt>
                <c:pt idx="1849">
                  <c:v>1533.4523522964535</c:v>
                </c:pt>
                <c:pt idx="1850">
                  <c:v>1361.6845090115883</c:v>
                </c:pt>
                <c:pt idx="1851">
                  <c:v>1513.8174106757085</c:v>
                </c:pt>
                <c:pt idx="1852">
                  <c:v>1442.9049306351553</c:v>
                </c:pt>
                <c:pt idx="1853">
                  <c:v>1365.0478071950977</c:v>
                </c:pt>
                <c:pt idx="1854">
                  <c:v>1371.2949134818787</c:v>
                </c:pt>
                <c:pt idx="1855">
                  <c:v>1542.9702960092347</c:v>
                </c:pt>
                <c:pt idx="1856">
                  <c:v>1544.9803761775852</c:v>
                </c:pt>
                <c:pt idx="1857">
                  <c:v>1477.4229960181992</c:v>
                </c:pt>
                <c:pt idx="1858">
                  <c:v>1485.0614195016087</c:v>
                </c:pt>
                <c:pt idx="1859">
                  <c:v>1533.9607129178273</c:v>
                </c:pt>
                <c:pt idx="1860">
                  <c:v>1553.147748747052</c:v>
                </c:pt>
                <c:pt idx="1861">
                  <c:v>1455.7191942756558</c:v>
                </c:pt>
                <c:pt idx="1862">
                  <c:v>1352.7542167331862</c:v>
                </c:pt>
                <c:pt idx="1863">
                  <c:v>1393.2996274054581</c:v>
                </c:pt>
                <c:pt idx="1864">
                  <c:v>1415.0331818938955</c:v>
                </c:pt>
                <c:pt idx="1865">
                  <c:v>1404.8726023492084</c:v>
                </c:pt>
                <c:pt idx="1866">
                  <c:v>1565.8337720612881</c:v>
                </c:pt>
                <c:pt idx="1867">
                  <c:v>1477.4675010770563</c:v>
                </c:pt>
                <c:pt idx="1868">
                  <c:v>1472.7666326200474</c:v>
                </c:pt>
                <c:pt idx="1869">
                  <c:v>1484.3888834942948</c:v>
                </c:pt>
                <c:pt idx="1870">
                  <c:v>1367.7221748429251</c:v>
                </c:pt>
                <c:pt idx="1871">
                  <c:v>1426.9749508087382</c:v>
                </c:pt>
                <c:pt idx="1872">
                  <c:v>1495.894368998906</c:v>
                </c:pt>
                <c:pt idx="1873">
                  <c:v>1411.9779007834461</c:v>
                </c:pt>
                <c:pt idx="1874">
                  <c:v>1424.7506475478358</c:v>
                </c:pt>
                <c:pt idx="1875">
                  <c:v>1509.9914933563875</c:v>
                </c:pt>
                <c:pt idx="1876">
                  <c:v>1362.0912753919847</c:v>
                </c:pt>
                <c:pt idx="1877">
                  <c:v>1404.1003824094862</c:v>
                </c:pt>
                <c:pt idx="1878">
                  <c:v>1467.6779109643401</c:v>
                </c:pt>
                <c:pt idx="1879">
                  <c:v>1427.2167965202734</c:v>
                </c:pt>
                <c:pt idx="1880">
                  <c:v>1451.911141047402</c:v>
                </c:pt>
                <c:pt idx="1881">
                  <c:v>1524.4132281630195</c:v>
                </c:pt>
                <c:pt idx="1882">
                  <c:v>1369.170591214255</c:v>
                </c:pt>
                <c:pt idx="1883">
                  <c:v>1462.6360368291353</c:v>
                </c:pt>
                <c:pt idx="1884">
                  <c:v>1480.9999067124793</c:v>
                </c:pt>
                <c:pt idx="1885">
                  <c:v>1560.1043625504692</c:v>
                </c:pt>
                <c:pt idx="1886">
                  <c:v>1429.2089877433862</c:v>
                </c:pt>
                <c:pt idx="1887">
                  <c:v>1380.4362584318217</c:v>
                </c:pt>
                <c:pt idx="1888">
                  <c:v>1456.8575565810565</c:v>
                </c:pt>
                <c:pt idx="1889">
                  <c:v>1514.7870910798272</c:v>
                </c:pt>
                <c:pt idx="1890">
                  <c:v>1597.1470661955595</c:v>
                </c:pt>
                <c:pt idx="1891">
                  <c:v>1371.3839882379846</c:v>
                </c:pt>
                <c:pt idx="1892">
                  <c:v>1417.7854782374964</c:v>
                </c:pt>
                <c:pt idx="1893">
                  <c:v>1350.3682201754661</c:v>
                </c:pt>
                <c:pt idx="1894">
                  <c:v>1560.0141294051191</c:v>
                </c:pt>
                <c:pt idx="1895">
                  <c:v>1394.7053570050025</c:v>
                </c:pt>
                <c:pt idx="1896">
                  <c:v>1373.0430796493024</c:v>
                </c:pt>
                <c:pt idx="1897">
                  <c:v>1604.2671973602251</c:v>
                </c:pt>
                <c:pt idx="1898">
                  <c:v>1589.5961522474938</c:v>
                </c:pt>
                <c:pt idx="1899">
                  <c:v>1388.7244839361244</c:v>
                </c:pt>
                <c:pt idx="1900">
                  <c:v>1396.0786450820169</c:v>
                </c:pt>
                <c:pt idx="1901">
                  <c:v>1548.8421531547933</c:v>
                </c:pt>
                <c:pt idx="1902">
                  <c:v>1373.0533441456212</c:v>
                </c:pt>
                <c:pt idx="1903">
                  <c:v>1549.2982850024362</c:v>
                </c:pt>
                <c:pt idx="1904">
                  <c:v>1515.5333514977556</c:v>
                </c:pt>
                <c:pt idx="1905">
                  <c:v>1565.5225059396034</c:v>
                </c:pt>
                <c:pt idx="1906">
                  <c:v>1368.3930633921682</c:v>
                </c:pt>
                <c:pt idx="1907">
                  <c:v>1476.9908140535467</c:v>
                </c:pt>
                <c:pt idx="1908">
                  <c:v>1555.2714523489485</c:v>
                </c:pt>
                <c:pt idx="1909">
                  <c:v>1562.1934087814823</c:v>
                </c:pt>
                <c:pt idx="1910">
                  <c:v>1485.4062045448704</c:v>
                </c:pt>
                <c:pt idx="1911">
                  <c:v>1401.685987160701</c:v>
                </c:pt>
                <c:pt idx="1912">
                  <c:v>1493.2751197363796</c:v>
                </c:pt>
                <c:pt idx="1913">
                  <c:v>1444.9991811116536</c:v>
                </c:pt>
                <c:pt idx="1914">
                  <c:v>1516.1864944074848</c:v>
                </c:pt>
                <c:pt idx="1915">
                  <c:v>1405.2035568804272</c:v>
                </c:pt>
                <c:pt idx="1916">
                  <c:v>1368.9120671778549</c:v>
                </c:pt>
                <c:pt idx="1917">
                  <c:v>1361.0118725116436</c:v>
                </c:pt>
                <c:pt idx="1918">
                  <c:v>1374.6287793086835</c:v>
                </c:pt>
                <c:pt idx="1919">
                  <c:v>1367.1378233289308</c:v>
                </c:pt>
                <c:pt idx="1920">
                  <c:v>1390.575856704806</c:v>
                </c:pt>
                <c:pt idx="1921">
                  <c:v>1411.7507175105945</c:v>
                </c:pt>
                <c:pt idx="1922">
                  <c:v>1492.6027701574428</c:v>
                </c:pt>
                <c:pt idx="1923">
                  <c:v>1385.9886794367292</c:v>
                </c:pt>
                <c:pt idx="1924">
                  <c:v>1540.8286200128478</c:v>
                </c:pt>
                <c:pt idx="1925">
                  <c:v>1395.3087697011647</c:v>
                </c:pt>
                <c:pt idx="1926">
                  <c:v>1423.3163776614099</c:v>
                </c:pt>
                <c:pt idx="1927">
                  <c:v>1347.8402358064434</c:v>
                </c:pt>
                <c:pt idx="1928">
                  <c:v>1365.6762973718476</c:v>
                </c:pt>
                <c:pt idx="1929">
                  <c:v>1471.5604094107241</c:v>
                </c:pt>
                <c:pt idx="1930">
                  <c:v>1466.7536261925331</c:v>
                </c:pt>
                <c:pt idx="1931">
                  <c:v>1521.7586957442859</c:v>
                </c:pt>
                <c:pt idx="1932">
                  <c:v>1581.1731314186527</c:v>
                </c:pt>
                <c:pt idx="1933">
                  <c:v>1419.0629131134463</c:v>
                </c:pt>
                <c:pt idx="1934">
                  <c:v>1417.9766677440587</c:v>
                </c:pt>
                <c:pt idx="1935">
                  <c:v>1541.4018140968117</c:v>
                </c:pt>
                <c:pt idx="1936">
                  <c:v>1478.2362086960852</c:v>
                </c:pt>
                <c:pt idx="1937">
                  <c:v>1410.9357428783794</c:v>
                </c:pt>
                <c:pt idx="1938">
                  <c:v>1524.8903820600665</c:v>
                </c:pt>
                <c:pt idx="1939">
                  <c:v>1377.8593241711656</c:v>
                </c:pt>
                <c:pt idx="1940">
                  <c:v>1518.5173353461155</c:v>
                </c:pt>
                <c:pt idx="1941">
                  <c:v>1453.5995009862916</c:v>
                </c:pt>
                <c:pt idx="1942">
                  <c:v>1555.2770868995726</c:v>
                </c:pt>
                <c:pt idx="1943">
                  <c:v>1491.3658809661865</c:v>
                </c:pt>
                <c:pt idx="1944">
                  <c:v>1439.5364297542778</c:v>
                </c:pt>
                <c:pt idx="1945">
                  <c:v>1560.9499178799715</c:v>
                </c:pt>
                <c:pt idx="1946">
                  <c:v>1445.6328140202186</c:v>
                </c:pt>
                <c:pt idx="1947">
                  <c:v>1556.5441020919616</c:v>
                </c:pt>
                <c:pt idx="1948">
                  <c:v>1482.1808176804675</c:v>
                </c:pt>
                <c:pt idx="1949">
                  <c:v>1411.004377630494</c:v>
                </c:pt>
                <c:pt idx="1950">
                  <c:v>1492.6153249419062</c:v>
                </c:pt>
                <c:pt idx="1951">
                  <c:v>1456.6979649924447</c:v>
                </c:pt>
                <c:pt idx="1952">
                  <c:v>1521.2665528952944</c:v>
                </c:pt>
                <c:pt idx="1953">
                  <c:v>1458.6364944639604</c:v>
                </c:pt>
                <c:pt idx="1954">
                  <c:v>1554.7394135286161</c:v>
                </c:pt>
                <c:pt idx="1955">
                  <c:v>1481.5661646219714</c:v>
                </c:pt>
                <c:pt idx="1956">
                  <c:v>1473.001414938534</c:v>
                </c:pt>
                <c:pt idx="1957">
                  <c:v>1430.9164891779301</c:v>
                </c:pt>
                <c:pt idx="1958">
                  <c:v>1447.3026714957969</c:v>
                </c:pt>
                <c:pt idx="1959">
                  <c:v>1438.5205328180928</c:v>
                </c:pt>
                <c:pt idx="1960">
                  <c:v>1447.8159525825283</c:v>
                </c:pt>
                <c:pt idx="1961">
                  <c:v>1537.5814460190163</c:v>
                </c:pt>
                <c:pt idx="1962">
                  <c:v>1447.4640922600804</c:v>
                </c:pt>
                <c:pt idx="1963">
                  <c:v>1459.8217789563037</c:v>
                </c:pt>
                <c:pt idx="1964">
                  <c:v>1580.5034375318205</c:v>
                </c:pt>
                <c:pt idx="1965">
                  <c:v>1540.8889100121671</c:v>
                </c:pt>
                <c:pt idx="1966">
                  <c:v>1574.0222386602145</c:v>
                </c:pt>
                <c:pt idx="1967">
                  <c:v>1464.5909796070559</c:v>
                </c:pt>
                <c:pt idx="1968">
                  <c:v>1540.4051054813599</c:v>
                </c:pt>
                <c:pt idx="1969">
                  <c:v>1507.9489504374421</c:v>
                </c:pt>
                <c:pt idx="1970">
                  <c:v>1511.009215579327</c:v>
                </c:pt>
                <c:pt idx="1971">
                  <c:v>1403.4335117644844</c:v>
                </c:pt>
                <c:pt idx="1972">
                  <c:v>1499.6519661903064</c:v>
                </c:pt>
                <c:pt idx="1973">
                  <c:v>1445.7644250404273</c:v>
                </c:pt>
                <c:pt idx="1974">
                  <c:v>1540.7481198633152</c:v>
                </c:pt>
                <c:pt idx="1975">
                  <c:v>1426.2285029757595</c:v>
                </c:pt>
                <c:pt idx="1976">
                  <c:v>1488.3247374521729</c:v>
                </c:pt>
                <c:pt idx="1977">
                  <c:v>1547.536816343083</c:v>
                </c:pt>
                <c:pt idx="1978">
                  <c:v>1743.3740211474371</c:v>
                </c:pt>
                <c:pt idx="1979">
                  <c:v>1498.0954898007089</c:v>
                </c:pt>
                <c:pt idx="1980">
                  <c:v>1532.888263800799</c:v>
                </c:pt>
                <c:pt idx="1981">
                  <c:v>1518.5083156656599</c:v>
                </c:pt>
                <c:pt idx="1982">
                  <c:v>1565.4500568221822</c:v>
                </c:pt>
                <c:pt idx="1983">
                  <c:v>1550.1255606664838</c:v>
                </c:pt>
                <c:pt idx="1984">
                  <c:v>1542.3839253076439</c:v>
                </c:pt>
                <c:pt idx="1985">
                  <c:v>1532.0312127384236</c:v>
                </c:pt>
                <c:pt idx="1986">
                  <c:v>1561.3782490033907</c:v>
                </c:pt>
                <c:pt idx="1987">
                  <c:v>1493.1872121282208</c:v>
                </c:pt>
                <c:pt idx="1988">
                  <c:v>1500.7920920035117</c:v>
                </c:pt>
                <c:pt idx="1989">
                  <c:v>1420.8355505601414</c:v>
                </c:pt>
                <c:pt idx="1990">
                  <c:v>1577.5590116896708</c:v>
                </c:pt>
                <c:pt idx="1991">
                  <c:v>1496.1028531140621</c:v>
                </c:pt>
                <c:pt idx="1992">
                  <c:v>1561.998015988863</c:v>
                </c:pt>
                <c:pt idx="1993">
                  <c:v>1499.375495636438</c:v>
                </c:pt>
                <c:pt idx="1994">
                  <c:v>1554.9964574751421</c:v>
                </c:pt>
                <c:pt idx="1995">
                  <c:v>1477.1250838356457</c:v>
                </c:pt>
                <c:pt idx="1996">
                  <c:v>1413.292604443048</c:v>
                </c:pt>
                <c:pt idx="1997">
                  <c:v>1501.4935031441789</c:v>
                </c:pt>
                <c:pt idx="1998">
                  <c:v>1528.2716548525054</c:v>
                </c:pt>
                <c:pt idx="1999">
                  <c:v>1520.8344614273462</c:v>
                </c:pt>
                <c:pt idx="2000">
                  <c:v>1458.0587646484375</c:v>
                </c:pt>
                <c:pt idx="2001">
                  <c:v>1458.3942132299526</c:v>
                </c:pt>
                <c:pt idx="2002">
                  <c:v>1660.85027675436</c:v>
                </c:pt>
                <c:pt idx="2003">
                  <c:v>1549.4532416980248</c:v>
                </c:pt>
                <c:pt idx="2004">
                  <c:v>1539.5820435448516</c:v>
                </c:pt>
                <c:pt idx="2005">
                  <c:v>1458.5697021484375</c:v>
                </c:pt>
                <c:pt idx="2006">
                  <c:v>1458.1036725725446</c:v>
                </c:pt>
                <c:pt idx="2007">
                  <c:v>1560.4660921918869</c:v>
                </c:pt>
                <c:pt idx="2008">
                  <c:v>1447.2637603702076</c:v>
                </c:pt>
                <c:pt idx="2009">
                  <c:v>1471.1536014895466</c:v>
                </c:pt>
                <c:pt idx="2010">
                  <c:v>1531.8128871515221</c:v>
                </c:pt>
                <c:pt idx="2011">
                  <c:v>1401.6575352118268</c:v>
                </c:pt>
                <c:pt idx="2012">
                  <c:v>1500.8394188136103</c:v>
                </c:pt>
                <c:pt idx="2013">
                  <c:v>1406.6652635269961</c:v>
                </c:pt>
                <c:pt idx="2014">
                  <c:v>1588.0886588582082</c:v>
                </c:pt>
                <c:pt idx="2015">
                  <c:v>1455.2914542284477</c:v>
                </c:pt>
                <c:pt idx="2016">
                  <c:v>1381.7372746245599</c:v>
                </c:pt>
                <c:pt idx="2017">
                  <c:v>1474.8541611042749</c:v>
                </c:pt>
                <c:pt idx="2018">
                  <c:v>1495.3640148602285</c:v>
                </c:pt>
                <c:pt idx="2019">
                  <c:v>1485.0823454568024</c:v>
                </c:pt>
                <c:pt idx="2020">
                  <c:v>1352.3023362013623</c:v>
                </c:pt>
                <c:pt idx="2021">
                  <c:v>1350.6621898304331</c:v>
                </c:pt>
                <c:pt idx="2022">
                  <c:v>1481.0512441213959</c:v>
                </c:pt>
                <c:pt idx="2023">
                  <c:v>1440.9615663725754</c:v>
                </c:pt>
                <c:pt idx="2024">
                  <c:v>1348.3681260052849</c:v>
                </c:pt>
                <c:pt idx="2025">
                  <c:v>1348.1024263822114</c:v>
                </c:pt>
                <c:pt idx="2026">
                  <c:v>1545.5108984170402</c:v>
                </c:pt>
                <c:pt idx="2027">
                  <c:v>1390.8221615132466</c:v>
                </c:pt>
                <c:pt idx="2028">
                  <c:v>1463.8813117720636</c:v>
                </c:pt>
                <c:pt idx="2029">
                  <c:v>1483.7548013734058</c:v>
                </c:pt>
                <c:pt idx="2030">
                  <c:v>1457.9082276558761</c:v>
                </c:pt>
                <c:pt idx="2031">
                  <c:v>1439.2286780417767</c:v>
                </c:pt>
                <c:pt idx="2032">
                  <c:v>1756.3595079437016</c:v>
                </c:pt>
                <c:pt idx="2033">
                  <c:v>1384.7464398492968</c:v>
                </c:pt>
                <c:pt idx="2034">
                  <c:v>1414.373645761395</c:v>
                </c:pt>
                <c:pt idx="2035">
                  <c:v>1452.0301622256659</c:v>
                </c:pt>
                <c:pt idx="2036">
                  <c:v>1561.3531596679688</c:v>
                </c:pt>
                <c:pt idx="2037">
                  <c:v>1385.5975009021217</c:v>
                </c:pt>
                <c:pt idx="2038">
                  <c:v>1571.6092807884149</c:v>
                </c:pt>
                <c:pt idx="2039">
                  <c:v>1516.2313834095453</c:v>
                </c:pt>
                <c:pt idx="2040">
                  <c:v>1499.79813028371</c:v>
                </c:pt>
                <c:pt idx="2041">
                  <c:v>1509.9542973043931</c:v>
                </c:pt>
                <c:pt idx="2042">
                  <c:v>1524.9505508073414</c:v>
                </c:pt>
                <c:pt idx="2043">
                  <c:v>1507.617661724119</c:v>
                </c:pt>
                <c:pt idx="2044">
                  <c:v>1413.7638365496555</c:v>
                </c:pt>
                <c:pt idx="2045">
                  <c:v>1397.8166142216435</c:v>
                </c:pt>
                <c:pt idx="2046">
                  <c:v>1455.2923706437352</c:v>
                </c:pt>
                <c:pt idx="2047">
                  <c:v>1515.2541175524689</c:v>
                </c:pt>
                <c:pt idx="2048">
                  <c:v>1375.3101573013914</c:v>
                </c:pt>
                <c:pt idx="2049">
                  <c:v>1375.2916106363475</c:v>
                </c:pt>
                <c:pt idx="2050">
                  <c:v>1365.2758587152373</c:v>
                </c:pt>
                <c:pt idx="2051">
                  <c:v>1398.7882458732081</c:v>
                </c:pt>
                <c:pt idx="2052">
                  <c:v>1381.5655780025058</c:v>
                </c:pt>
                <c:pt idx="2053">
                  <c:v>1377.212800511774</c:v>
                </c:pt>
                <c:pt idx="2054">
                  <c:v>1407.0130028333022</c:v>
                </c:pt>
                <c:pt idx="2055">
                  <c:v>1377.1146560450616</c:v>
                </c:pt>
                <c:pt idx="2056">
                  <c:v>1449.0432614597148</c:v>
                </c:pt>
                <c:pt idx="2057">
                  <c:v>1476.5329038791417</c:v>
                </c:pt>
                <c:pt idx="2058">
                  <c:v>1374.0173931491995</c:v>
                </c:pt>
                <c:pt idx="2059">
                  <c:v>1345.202326634887</c:v>
                </c:pt>
                <c:pt idx="2060">
                  <c:v>1350.6615411086309</c:v>
                </c:pt>
                <c:pt idx="2061">
                  <c:v>1352.0416800231451</c:v>
                </c:pt>
                <c:pt idx="2062">
                  <c:v>1347.3149334451427</c:v>
                </c:pt>
                <c:pt idx="2063">
                  <c:v>1614.9021457248264</c:v>
                </c:pt>
                <c:pt idx="2064">
                  <c:v>1350.0381632889851</c:v>
                </c:pt>
                <c:pt idx="2065">
                  <c:v>1347.9127120270878</c:v>
                </c:pt>
                <c:pt idx="2066">
                  <c:v>1347.5258771059505</c:v>
                </c:pt>
                <c:pt idx="2067">
                  <c:v>1345.1810643530043</c:v>
                </c:pt>
                <c:pt idx="2068">
                  <c:v>1348.8768037046461</c:v>
                </c:pt>
                <c:pt idx="2069">
                  <c:v>1348.8644182026194</c:v>
                </c:pt>
                <c:pt idx="2070">
                  <c:v>1352.0028276648304</c:v>
                </c:pt>
                <c:pt idx="2071">
                  <c:v>1345.7399212350472</c:v>
                </c:pt>
                <c:pt idx="2072">
                  <c:v>1345.4231197767524</c:v>
                </c:pt>
                <c:pt idx="2073">
                  <c:v>1345.2316549227382</c:v>
                </c:pt>
                <c:pt idx="2074">
                  <c:v>1350.9133739587974</c:v>
                </c:pt>
                <c:pt idx="2075">
                  <c:v>1345.228436434091</c:v>
                </c:pt>
                <c:pt idx="2076">
                  <c:v>1535.4998418075638</c:v>
                </c:pt>
                <c:pt idx="2077">
                  <c:v>1348.6137540575485</c:v>
                </c:pt>
                <c:pt idx="2078">
                  <c:v>1347.5363630150782</c:v>
                </c:pt>
                <c:pt idx="2079">
                  <c:v>1354.6330864622441</c:v>
                </c:pt>
                <c:pt idx="2080">
                  <c:v>1353.0142214070781</c:v>
                </c:pt>
                <c:pt idx="2081">
                  <c:v>1345.9790374792672</c:v>
                </c:pt>
                <c:pt idx="2082">
                  <c:v>1346.5630159378052</c:v>
                </c:pt>
                <c:pt idx="2083">
                  <c:v>1350.0351469375978</c:v>
                </c:pt>
                <c:pt idx="2084">
                  <c:v>1345.5249205022737</c:v>
                </c:pt>
                <c:pt idx="2085">
                  <c:v>1352.7846263468114</c:v>
                </c:pt>
                <c:pt idx="2086">
                  <c:v>1346.9078476430197</c:v>
                </c:pt>
                <c:pt idx="2087">
                  <c:v>1801.0976167566637</c:v>
                </c:pt>
                <c:pt idx="2088">
                  <c:v>1348.9988480611833</c:v>
                </c:pt>
                <c:pt idx="2089">
                  <c:v>1349.4485857856248</c:v>
                </c:pt>
                <c:pt idx="2090">
                  <c:v>1350.2945825609111</c:v>
                </c:pt>
                <c:pt idx="2091">
                  <c:v>1350.3877938742644</c:v>
                </c:pt>
                <c:pt idx="2092">
                  <c:v>1348.1563257705047</c:v>
                </c:pt>
                <c:pt idx="2093">
                  <c:v>1345.521365235888</c:v>
                </c:pt>
                <c:pt idx="2094">
                  <c:v>1345.3315992069815</c:v>
                </c:pt>
                <c:pt idx="2095">
                  <c:v>1345.1925851922285</c:v>
                </c:pt>
                <c:pt idx="2096">
                  <c:v>1345.9882721532158</c:v>
                </c:pt>
                <c:pt idx="2097">
                  <c:v>1350.321452316402</c:v>
                </c:pt>
                <c:pt idx="2098">
                  <c:v>1349.6968968526323</c:v>
                </c:pt>
                <c:pt idx="2099">
                  <c:v>1346.910258988933</c:v>
                </c:pt>
                <c:pt idx="2100">
                  <c:v>1350.4218397417437</c:v>
                </c:pt>
                <c:pt idx="2101">
                  <c:v>1346.3646411155009</c:v>
                </c:pt>
                <c:pt idx="2102">
                  <c:v>1345.6540136503349</c:v>
                </c:pt>
                <c:pt idx="2103">
                  <c:v>1345.2112183168117</c:v>
                </c:pt>
                <c:pt idx="2104">
                  <c:v>1348.1200537580387</c:v>
                </c:pt>
                <c:pt idx="2105">
                  <c:v>1346.5907916655265</c:v>
                </c:pt>
                <c:pt idx="2106">
                  <c:v>1353.6034793237736</c:v>
                </c:pt>
                <c:pt idx="2107">
                  <c:v>1346.1587914127731</c:v>
                </c:pt>
                <c:pt idx="2108">
                  <c:v>1351.4284377179006</c:v>
                </c:pt>
                <c:pt idx="2109">
                  <c:v>1344.7460597603622</c:v>
                </c:pt>
                <c:pt idx="2110">
                  <c:v>2063.4221526476317</c:v>
                </c:pt>
                <c:pt idx="2111">
                  <c:v>1352.2987954447588</c:v>
                </c:pt>
                <c:pt idx="2112">
                  <c:v>1347.8051696160826</c:v>
                </c:pt>
                <c:pt idx="2113">
                  <c:v>1345.1661074506189</c:v>
                </c:pt>
                <c:pt idx="2114">
                  <c:v>1347.6480853649996</c:v>
                </c:pt>
                <c:pt idx="2115">
                  <c:v>1722.7520500691228</c:v>
                </c:pt>
                <c:pt idx="2116">
                  <c:v>2346.5636825940651</c:v>
                </c:pt>
                <c:pt idx="2117">
                  <c:v>2358.1627675599702</c:v>
                </c:pt>
                <c:pt idx="2118">
                  <c:v>2558.8650612206698</c:v>
                </c:pt>
                <c:pt idx="2119">
                  <c:v>2408.2195437084347</c:v>
                </c:pt>
                <c:pt idx="2120">
                  <c:v>2470.3909912422537</c:v>
                </c:pt>
                <c:pt idx="2121">
                  <c:v>2125.3176135286421</c:v>
                </c:pt>
                <c:pt idx="2122">
                  <c:v>1574.6092226394908</c:v>
                </c:pt>
                <c:pt idx="2123">
                  <c:v>1713.5434967638041</c:v>
                </c:pt>
                <c:pt idx="2124">
                  <c:v>1537.7190529398608</c:v>
                </c:pt>
                <c:pt idx="2125">
                  <c:v>1574.1259029099922</c:v>
                </c:pt>
                <c:pt idx="2126">
                  <c:v>1609.0952229273028</c:v>
                </c:pt>
                <c:pt idx="2127">
                  <c:v>1523.3780296051659</c:v>
                </c:pt>
                <c:pt idx="2128">
                  <c:v>1556.1025028039912</c:v>
                </c:pt>
                <c:pt idx="2129">
                  <c:v>1403.7868478066309</c:v>
                </c:pt>
                <c:pt idx="2130">
                  <c:v>1423.4509549864622</c:v>
                </c:pt>
                <c:pt idx="2131">
                  <c:v>1480.5947114336343</c:v>
                </c:pt>
                <c:pt idx="2132">
                  <c:v>1994.6682779351481</c:v>
                </c:pt>
                <c:pt idx="2133">
                  <c:v>2335.102821154614</c:v>
                </c:pt>
                <c:pt idx="2134">
                  <c:v>1347.6145709805792</c:v>
                </c:pt>
                <c:pt idx="2135">
                  <c:v>1586.0039352549677</c:v>
                </c:pt>
                <c:pt idx="2136">
                  <c:v>1578.6352157724089</c:v>
                </c:pt>
                <c:pt idx="2137">
                  <c:v>1581.7399298236194</c:v>
                </c:pt>
                <c:pt idx="2138">
                  <c:v>1721.5805068488114</c:v>
                </c:pt>
                <c:pt idx="2139">
                  <c:v>1643.2052905160583</c:v>
                </c:pt>
                <c:pt idx="2140">
                  <c:v>1622.0653712266158</c:v>
                </c:pt>
                <c:pt idx="2141">
                  <c:v>1573.4361014250535</c:v>
                </c:pt>
                <c:pt idx="2142">
                  <c:v>1621.2382632223341</c:v>
                </c:pt>
                <c:pt idx="2143">
                  <c:v>1636.4002900657947</c:v>
                </c:pt>
                <c:pt idx="2144">
                  <c:v>1662.5499602017337</c:v>
                </c:pt>
                <c:pt idx="2145">
                  <c:v>1605.0584978091172</c:v>
                </c:pt>
                <c:pt idx="2146">
                  <c:v>1697.6806702244478</c:v>
                </c:pt>
                <c:pt idx="2147">
                  <c:v>1594.2515513250155</c:v>
                </c:pt>
                <c:pt idx="2148">
                  <c:v>1617.0611302883701</c:v>
                </c:pt>
                <c:pt idx="2149">
                  <c:v>1606.1652260290734</c:v>
                </c:pt>
                <c:pt idx="2150">
                  <c:v>1642.6148337208042</c:v>
                </c:pt>
                <c:pt idx="2151">
                  <c:v>1609.7082907447796</c:v>
                </c:pt>
                <c:pt idx="2152">
                  <c:v>1653.9279915456023</c:v>
                </c:pt>
                <c:pt idx="2153">
                  <c:v>1645.7856833660951</c:v>
                </c:pt>
                <c:pt idx="2154">
                  <c:v>1695.7839406989704</c:v>
                </c:pt>
                <c:pt idx="2155">
                  <c:v>1745.8568672791814</c:v>
                </c:pt>
                <c:pt idx="2156">
                  <c:v>1388.1162130688865</c:v>
                </c:pt>
                <c:pt idx="2157">
                  <c:v>1593.4275518978343</c:v>
                </c:pt>
                <c:pt idx="2158">
                  <c:v>1601.7887730029745</c:v>
                </c:pt>
                <c:pt idx="2159">
                  <c:v>1631.4457477098852</c:v>
                </c:pt>
                <c:pt idx="2160">
                  <c:v>1623.2963745732152</c:v>
                </c:pt>
                <c:pt idx="2161">
                  <c:v>1647.7313114372098</c:v>
                </c:pt>
                <c:pt idx="2162">
                  <c:v>1591.2856838959435</c:v>
                </c:pt>
                <c:pt idx="2163">
                  <c:v>1600.0785710711132</c:v>
                </c:pt>
                <c:pt idx="2164">
                  <c:v>1613.707000290789</c:v>
                </c:pt>
                <c:pt idx="2165">
                  <c:v>1677.5120553965112</c:v>
                </c:pt>
                <c:pt idx="2166">
                  <c:v>1624.1238281880853</c:v>
                </c:pt>
                <c:pt idx="2167">
                  <c:v>1601.1901981297585</c:v>
                </c:pt>
                <c:pt idx="2168">
                  <c:v>1637.0611804936998</c:v>
                </c:pt>
                <c:pt idx="2169">
                  <c:v>1608.9528216843378</c:v>
                </c:pt>
                <c:pt idx="2170">
                  <c:v>1690.00118740833</c:v>
                </c:pt>
                <c:pt idx="2171">
                  <c:v>1804.6167020089285</c:v>
                </c:pt>
                <c:pt idx="2172">
                  <c:v>1647.8900122070313</c:v>
                </c:pt>
                <c:pt idx="2173">
                  <c:v>1648.3582932562392</c:v>
                </c:pt>
                <c:pt idx="2174">
                  <c:v>1584.6228255208334</c:v>
                </c:pt>
                <c:pt idx="2175">
                  <c:v>1690.4708084288688</c:v>
                </c:pt>
                <c:pt idx="2176">
                  <c:v>1737.3528674221777</c:v>
                </c:pt>
                <c:pt idx="2177">
                  <c:v>1615.106744756162</c:v>
                </c:pt>
                <c:pt idx="2178">
                  <c:v>1587.3823296240776</c:v>
                </c:pt>
                <c:pt idx="2179">
                  <c:v>1668.3754095556399</c:v>
                </c:pt>
                <c:pt idx="2180">
                  <c:v>1681.0130972611278</c:v>
                </c:pt>
                <c:pt idx="2181">
                  <c:v>1704.2692115973341</c:v>
                </c:pt>
                <c:pt idx="2182">
                  <c:v>1729.6159105955746</c:v>
                </c:pt>
                <c:pt idx="2183">
                  <c:v>1700.6235316587777</c:v>
                </c:pt>
                <c:pt idx="2184">
                  <c:v>1689.55312648686</c:v>
                </c:pt>
                <c:pt idx="2185">
                  <c:v>1589.9386001752171</c:v>
                </c:pt>
                <c:pt idx="2186">
                  <c:v>1662.0545825280026</c:v>
                </c:pt>
                <c:pt idx="2187">
                  <c:v>1668.7850382535769</c:v>
                </c:pt>
                <c:pt idx="2188">
                  <c:v>1544.1933789453908</c:v>
                </c:pt>
                <c:pt idx="2189">
                  <c:v>1552.0271445753883</c:v>
                </c:pt>
                <c:pt idx="2190">
                  <c:v>1597.2913232000033</c:v>
                </c:pt>
                <c:pt idx="2191">
                  <c:v>1584.7087052710262</c:v>
                </c:pt>
                <c:pt idx="2192">
                  <c:v>1818.9678363985229</c:v>
                </c:pt>
                <c:pt idx="2193">
                  <c:v>1591.7794297586277</c:v>
                </c:pt>
                <c:pt idx="2194">
                  <c:v>1638.662164618499</c:v>
                </c:pt>
                <c:pt idx="2195">
                  <c:v>1615.0711974066658</c:v>
                </c:pt>
                <c:pt idx="2196">
                  <c:v>1605.4786116701698</c:v>
                </c:pt>
                <c:pt idx="2197">
                  <c:v>1626.8836851482149</c:v>
                </c:pt>
                <c:pt idx="2198">
                  <c:v>1775.9660870451696</c:v>
                </c:pt>
                <c:pt idx="2199">
                  <c:v>1670.1407476284953</c:v>
                </c:pt>
                <c:pt idx="2200">
                  <c:v>1704.2284897670443</c:v>
                </c:pt>
                <c:pt idx="2201">
                  <c:v>1609.3196170299157</c:v>
                </c:pt>
                <c:pt idx="2202">
                  <c:v>1631.5738535735566</c:v>
                </c:pt>
                <c:pt idx="2203">
                  <c:v>1765.7105226922167</c:v>
                </c:pt>
                <c:pt idx="2204">
                  <c:v>1745.6262048387111</c:v>
                </c:pt>
                <c:pt idx="2205">
                  <c:v>1732.7391648858502</c:v>
                </c:pt>
                <c:pt idx="2206">
                  <c:v>1625.4681076584218</c:v>
                </c:pt>
                <c:pt idx="2207">
                  <c:v>1668.2217564174107</c:v>
                </c:pt>
                <c:pt idx="2208">
                  <c:v>1347.9490413124161</c:v>
                </c:pt>
                <c:pt idx="2209">
                  <c:v>1364.7560697307447</c:v>
                </c:pt>
                <c:pt idx="2210">
                  <c:v>1369.61100111006</c:v>
                </c:pt>
                <c:pt idx="2211">
                  <c:v>1465.0218710910069</c:v>
                </c:pt>
                <c:pt idx="2212">
                  <c:v>1355.0783558571763</c:v>
                </c:pt>
                <c:pt idx="2213">
                  <c:v>1368.5212022049141</c:v>
                </c:pt>
                <c:pt idx="2214">
                  <c:v>1355.0635990215715</c:v>
                </c:pt>
                <c:pt idx="2215">
                  <c:v>1376.6970026145418</c:v>
                </c:pt>
                <c:pt idx="2216">
                  <c:v>1370.7153685933727</c:v>
                </c:pt>
                <c:pt idx="2217">
                  <c:v>1372.8558325025801</c:v>
                </c:pt>
                <c:pt idx="2218">
                  <c:v>1384.4236941885745</c:v>
                </c:pt>
                <c:pt idx="2219">
                  <c:v>1372.4887006792308</c:v>
                </c:pt>
                <c:pt idx="2220">
                  <c:v>1375.9134083491226</c:v>
                </c:pt>
                <c:pt idx="2221">
                  <c:v>1364.3191482917828</c:v>
                </c:pt>
                <c:pt idx="2222">
                  <c:v>1357.4580362048987</c:v>
                </c:pt>
                <c:pt idx="2223">
                  <c:v>1354.7488471203026</c:v>
                </c:pt>
                <c:pt idx="2224">
                  <c:v>1378.4659173225655</c:v>
                </c:pt>
                <c:pt idx="2225">
                  <c:v>1377.4889291416787</c:v>
                </c:pt>
                <c:pt idx="2226">
                  <c:v>1396.5876631750482</c:v>
                </c:pt>
                <c:pt idx="2227">
                  <c:v>1372.4458543516748</c:v>
                </c:pt>
                <c:pt idx="2228">
                  <c:v>1403.1780701547225</c:v>
                </c:pt>
                <c:pt idx="2229">
                  <c:v>1349.0860607082993</c:v>
                </c:pt>
                <c:pt idx="2230">
                  <c:v>1371.0955874305037</c:v>
                </c:pt>
                <c:pt idx="2231">
                  <c:v>1422.3531787532897</c:v>
                </c:pt>
                <c:pt idx="2232">
                  <c:v>1375.5476226840917</c:v>
                </c:pt>
                <c:pt idx="2233">
                  <c:v>1370.1423269171464</c:v>
                </c:pt>
                <c:pt idx="2234">
                  <c:v>1376.8665699285066</c:v>
                </c:pt>
                <c:pt idx="2235">
                  <c:v>1405.2168414856367</c:v>
                </c:pt>
                <c:pt idx="2236">
                  <c:v>1374.4185865752552</c:v>
                </c:pt>
                <c:pt idx="2237">
                  <c:v>1424.8753182931673</c:v>
                </c:pt>
                <c:pt idx="2238">
                  <c:v>1402.3808882068286</c:v>
                </c:pt>
                <c:pt idx="2239">
                  <c:v>1378.0341681808723</c:v>
                </c:pt>
                <c:pt idx="2240">
                  <c:v>1410.2763997815582</c:v>
                </c:pt>
                <c:pt idx="2241">
                  <c:v>1377.1239370281776</c:v>
                </c:pt>
                <c:pt idx="2242">
                  <c:v>1391.0615003889766</c:v>
                </c:pt>
                <c:pt idx="2243">
                  <c:v>1741.5511743898833</c:v>
                </c:pt>
                <c:pt idx="2244">
                  <c:v>1685.4745391770743</c:v>
                </c:pt>
                <c:pt idx="2245">
                  <c:v>1386.1722445129733</c:v>
                </c:pt>
                <c:pt idx="2246">
                  <c:v>1479.3713050436102</c:v>
                </c:pt>
                <c:pt idx="2247">
                  <c:v>1356.7553938802084</c:v>
                </c:pt>
                <c:pt idx="2248">
                  <c:v>1357.7458129823135</c:v>
                </c:pt>
                <c:pt idx="2249">
                  <c:v>1462.0526671478715</c:v>
                </c:pt>
                <c:pt idx="2250">
                  <c:v>1454.6098240232004</c:v>
                </c:pt>
                <c:pt idx="2251">
                  <c:v>1377.7957549224029</c:v>
                </c:pt>
                <c:pt idx="2252">
                  <c:v>1470.9489946134486</c:v>
                </c:pt>
                <c:pt idx="2253">
                  <c:v>1398.0613585248796</c:v>
                </c:pt>
                <c:pt idx="2254">
                  <c:v>1455.9589745526393</c:v>
                </c:pt>
                <c:pt idx="2255">
                  <c:v>1499.8124171665736</c:v>
                </c:pt>
                <c:pt idx="2256">
                  <c:v>1428.6477085149324</c:v>
                </c:pt>
                <c:pt idx="2257">
                  <c:v>1489.3702783862495</c:v>
                </c:pt>
                <c:pt idx="2258">
                  <c:v>1532.506423290283</c:v>
                </c:pt>
                <c:pt idx="2259">
                  <c:v>1562.1694974170341</c:v>
                </c:pt>
                <c:pt idx="2260">
                  <c:v>1403.5917805989584</c:v>
                </c:pt>
                <c:pt idx="2261">
                  <c:v>1412.9257840284256</c:v>
                </c:pt>
                <c:pt idx="2262">
                  <c:v>1460.846573928307</c:v>
                </c:pt>
                <c:pt idx="2263">
                  <c:v>1471.6802231031395</c:v>
                </c:pt>
                <c:pt idx="2264">
                  <c:v>1470.5164577370822</c:v>
                </c:pt>
                <c:pt idx="2265">
                  <c:v>1462.9590668321616</c:v>
                </c:pt>
                <c:pt idx="2266">
                  <c:v>1356.2377240016301</c:v>
                </c:pt>
                <c:pt idx="2267">
                  <c:v>1425.6952714859301</c:v>
                </c:pt>
                <c:pt idx="2268">
                  <c:v>1395.8108338214179</c:v>
                </c:pt>
                <c:pt idx="2269">
                  <c:v>1356.2555636137918</c:v>
                </c:pt>
                <c:pt idx="2270">
                  <c:v>1355.459069683908</c:v>
                </c:pt>
                <c:pt idx="2271">
                  <c:v>1389.0376470656622</c:v>
                </c:pt>
                <c:pt idx="2272">
                  <c:v>1460.3140937805176</c:v>
                </c:pt>
                <c:pt idx="2273">
                  <c:v>1388.5292192796253</c:v>
                </c:pt>
                <c:pt idx="2274">
                  <c:v>1469.7743422564338</c:v>
                </c:pt>
                <c:pt idx="2275">
                  <c:v>1373.5384704189942</c:v>
                </c:pt>
                <c:pt idx="2276">
                  <c:v>1379.4042364956322</c:v>
                </c:pt>
                <c:pt idx="2277">
                  <c:v>1496.8809184412803</c:v>
                </c:pt>
                <c:pt idx="2278">
                  <c:v>1392.6595891587945</c:v>
                </c:pt>
                <c:pt idx="2279">
                  <c:v>1390.3938734345443</c:v>
                </c:pt>
                <c:pt idx="2280">
                  <c:v>1423.6151723955854</c:v>
                </c:pt>
                <c:pt idx="2281">
                  <c:v>1575.7371858216584</c:v>
                </c:pt>
                <c:pt idx="2282">
                  <c:v>1572.3256289924991</c:v>
                </c:pt>
                <c:pt idx="2283">
                  <c:v>1538.3765119100353</c:v>
                </c:pt>
                <c:pt idx="2284">
                  <c:v>1462.9548928600007</c:v>
                </c:pt>
                <c:pt idx="2285">
                  <c:v>1386.1544379114662</c:v>
                </c:pt>
                <c:pt idx="2286">
                  <c:v>1470.0189573406738</c:v>
                </c:pt>
                <c:pt idx="2287">
                  <c:v>1575.0679084671658</c:v>
                </c:pt>
                <c:pt idx="2288">
                  <c:v>1566.9917130322899</c:v>
                </c:pt>
                <c:pt idx="2289">
                  <c:v>1392.5891747839389</c:v>
                </c:pt>
                <c:pt idx="2290">
                  <c:v>1405.5235782995121</c:v>
                </c:pt>
                <c:pt idx="2291">
                  <c:v>1579.2306123533967</c:v>
                </c:pt>
                <c:pt idx="2292">
                  <c:v>1463.3125963898144</c:v>
                </c:pt>
                <c:pt idx="2293">
                  <c:v>1545.4448152711877</c:v>
                </c:pt>
                <c:pt idx="2294">
                  <c:v>1424.1645530169701</c:v>
                </c:pt>
                <c:pt idx="2295">
                  <c:v>1400.1481220730284</c:v>
                </c:pt>
                <c:pt idx="2296">
                  <c:v>1534.6945968212322</c:v>
                </c:pt>
                <c:pt idx="2297">
                  <c:v>1539.3148286083904</c:v>
                </c:pt>
                <c:pt idx="2298">
                  <c:v>1488.9169796810177</c:v>
                </c:pt>
                <c:pt idx="2299">
                  <c:v>1425.2899232255652</c:v>
                </c:pt>
                <c:pt idx="2300">
                  <c:v>1563.6995333426339</c:v>
                </c:pt>
                <c:pt idx="2301">
                  <c:v>1519.1070280939473</c:v>
                </c:pt>
                <c:pt idx="2302">
                  <c:v>1561.4061243393842</c:v>
                </c:pt>
                <c:pt idx="2303">
                  <c:v>1402.5593847386976</c:v>
                </c:pt>
                <c:pt idx="2304">
                  <c:v>1566.4505260260034</c:v>
                </c:pt>
                <c:pt idx="2305">
                  <c:v>1561.7092029867651</c:v>
                </c:pt>
                <c:pt idx="2306">
                  <c:v>1553.2089673280229</c:v>
                </c:pt>
                <c:pt idx="2307">
                  <c:v>1550.6646426139621</c:v>
                </c:pt>
                <c:pt idx="2308">
                  <c:v>1494.8526422952868</c:v>
                </c:pt>
                <c:pt idx="2309">
                  <c:v>1496.6653567085368</c:v>
                </c:pt>
                <c:pt idx="2310">
                  <c:v>1579.5452823450069</c:v>
                </c:pt>
                <c:pt idx="2311">
                  <c:v>1507.9646729168408</c:v>
                </c:pt>
                <c:pt idx="2312">
                  <c:v>1553.4612347638165</c:v>
                </c:pt>
                <c:pt idx="2313">
                  <c:v>1436.5800972702812</c:v>
                </c:pt>
                <c:pt idx="2314">
                  <c:v>1466.2360986225144</c:v>
                </c:pt>
                <c:pt idx="2315">
                  <c:v>1482.9347005036464</c:v>
                </c:pt>
                <c:pt idx="2316">
                  <c:v>1485.2058316591658</c:v>
                </c:pt>
                <c:pt idx="2317">
                  <c:v>1463.5820057291323</c:v>
                </c:pt>
                <c:pt idx="2318">
                  <c:v>1565.1468401111647</c:v>
                </c:pt>
                <c:pt idx="2319">
                  <c:v>1456.2978011237251</c:v>
                </c:pt>
                <c:pt idx="2320">
                  <c:v>1455.324022859779</c:v>
                </c:pt>
                <c:pt idx="2321">
                  <c:v>1459.1949424405404</c:v>
                </c:pt>
                <c:pt idx="2322">
                  <c:v>1461.3062323562237</c:v>
                </c:pt>
                <c:pt idx="2323">
                  <c:v>1471.6282199979853</c:v>
                </c:pt>
                <c:pt idx="2324">
                  <c:v>1523.6077837572029</c:v>
                </c:pt>
                <c:pt idx="2325">
                  <c:v>1550.8602984927004</c:v>
                </c:pt>
                <c:pt idx="2326">
                  <c:v>1468.3832651277692</c:v>
                </c:pt>
                <c:pt idx="2327">
                  <c:v>1514.5019927755759</c:v>
                </c:pt>
                <c:pt idx="2328">
                  <c:v>1461.782044491076</c:v>
                </c:pt>
                <c:pt idx="2329">
                  <c:v>1441.8332378680889</c:v>
                </c:pt>
                <c:pt idx="2330">
                  <c:v>1393.1776868140694</c:v>
                </c:pt>
                <c:pt idx="2331">
                  <c:v>1487.6014126583827</c:v>
                </c:pt>
                <c:pt idx="2332">
                  <c:v>1499.6183064115939</c:v>
                </c:pt>
                <c:pt idx="2333">
                  <c:v>1458.9305959643234</c:v>
                </c:pt>
                <c:pt idx="2334">
                  <c:v>1502.4873040992093</c:v>
                </c:pt>
                <c:pt idx="2335">
                  <c:v>1539.3906979031033</c:v>
                </c:pt>
                <c:pt idx="2336">
                  <c:v>1527.5549784592592</c:v>
                </c:pt>
                <c:pt idx="2337">
                  <c:v>1441.6479904147702</c:v>
                </c:pt>
                <c:pt idx="2338">
                  <c:v>1418.6310485206002</c:v>
                </c:pt>
                <c:pt idx="2339">
                  <c:v>1462.5349669047444</c:v>
                </c:pt>
                <c:pt idx="2340">
                  <c:v>1565.190046138295</c:v>
                </c:pt>
                <c:pt idx="2341">
                  <c:v>1474.2825162193349</c:v>
                </c:pt>
                <c:pt idx="2342">
                  <c:v>1527.2915943064322</c:v>
                </c:pt>
                <c:pt idx="2343">
                  <c:v>1519.9239640935784</c:v>
                </c:pt>
                <c:pt idx="2344">
                  <c:v>1590.0338921554414</c:v>
                </c:pt>
                <c:pt idx="2345">
                  <c:v>1438.1710003414496</c:v>
                </c:pt>
                <c:pt idx="2346">
                  <c:v>1511.9451757755592</c:v>
                </c:pt>
                <c:pt idx="2347">
                  <c:v>1354.5108858142494</c:v>
                </c:pt>
                <c:pt idx="2348">
                  <c:v>1351.419784966909</c:v>
                </c:pt>
                <c:pt idx="2349">
                  <c:v>1347.8584411147137</c:v>
                </c:pt>
                <c:pt idx="2350">
                  <c:v>1354.2438096849428</c:v>
                </c:pt>
                <c:pt idx="2351">
                  <c:v>1354.691069771771</c:v>
                </c:pt>
                <c:pt idx="2352">
                  <c:v>1352.4433241778988</c:v>
                </c:pt>
                <c:pt idx="2353">
                  <c:v>1353.7500399898424</c:v>
                </c:pt>
                <c:pt idx="2354">
                  <c:v>1354.6459926791958</c:v>
                </c:pt>
                <c:pt idx="2355">
                  <c:v>1869.6063599496281</c:v>
                </c:pt>
                <c:pt idx="2356">
                  <c:v>1833.0906943953689</c:v>
                </c:pt>
                <c:pt idx="2357">
                  <c:v>1916.9151770261474</c:v>
                </c:pt>
                <c:pt idx="2358">
                  <c:v>2069.0310079846472</c:v>
                </c:pt>
                <c:pt idx="2359">
                  <c:v>1936.5257693582919</c:v>
                </c:pt>
                <c:pt idx="2360">
                  <c:v>2325.0551560593235</c:v>
                </c:pt>
                <c:pt idx="2361">
                  <c:v>2270.6740106705133</c:v>
                </c:pt>
                <c:pt idx="2362">
                  <c:v>2022.5634519478738</c:v>
                </c:pt>
                <c:pt idx="2363">
                  <c:v>1923.6361226661381</c:v>
                </c:pt>
                <c:pt idx="2364">
                  <c:v>1969.7544246938883</c:v>
                </c:pt>
                <c:pt idx="2365">
                  <c:v>1792.4777018229167</c:v>
                </c:pt>
                <c:pt idx="2366">
                  <c:v>2241.7160987030688</c:v>
                </c:pt>
                <c:pt idx="2367">
                  <c:v>1849.6896575760973</c:v>
                </c:pt>
                <c:pt idx="2368">
                  <c:v>2340.0986630174475</c:v>
                </c:pt>
                <c:pt idx="2369">
                  <c:v>2342.85064978429</c:v>
                </c:pt>
                <c:pt idx="2370">
                  <c:v>2227.2291166548293</c:v>
                </c:pt>
                <c:pt idx="2371">
                  <c:v>2481.3262769063622</c:v>
                </c:pt>
                <c:pt idx="2372">
                  <c:v>2661.1680815116579</c:v>
                </c:pt>
                <c:pt idx="2373">
                  <c:v>2113.3743494066694</c:v>
                </c:pt>
                <c:pt idx="2374">
                  <c:v>2303.5223308448044</c:v>
                </c:pt>
                <c:pt idx="2375">
                  <c:v>2389.6574038636609</c:v>
                </c:pt>
                <c:pt idx="2376">
                  <c:v>2568.9635097550245</c:v>
                </c:pt>
                <c:pt idx="2377">
                  <c:v>2212.5579108201064</c:v>
                </c:pt>
                <c:pt idx="2378">
                  <c:v>2416.5965855217933</c:v>
                </c:pt>
                <c:pt idx="2379">
                  <c:v>2326.3941398173274</c:v>
                </c:pt>
                <c:pt idx="2380">
                  <c:v>2572.5262979018462</c:v>
                </c:pt>
                <c:pt idx="2381">
                  <c:v>1367.683712890625</c:v>
                </c:pt>
                <c:pt idx="2382">
                  <c:v>1369.7603226322483</c:v>
                </c:pt>
                <c:pt idx="2383">
                  <c:v>1364.6843685628517</c:v>
                </c:pt>
                <c:pt idx="2384">
                  <c:v>1375.9545100106939</c:v>
                </c:pt>
                <c:pt idx="2385">
                  <c:v>1358.0946653077929</c:v>
                </c:pt>
                <c:pt idx="2386">
                  <c:v>1376.6346374086522</c:v>
                </c:pt>
                <c:pt idx="2387">
                  <c:v>1350.4763746273807</c:v>
                </c:pt>
                <c:pt idx="2388">
                  <c:v>1477.9972062442766</c:v>
                </c:pt>
                <c:pt idx="2389">
                  <c:v>1350.9911921269895</c:v>
                </c:pt>
                <c:pt idx="2390">
                  <c:v>1521.5203501542908</c:v>
                </c:pt>
                <c:pt idx="2391">
                  <c:v>1387.7068060440249</c:v>
                </c:pt>
                <c:pt idx="2392">
                  <c:v>1369.7480569415143</c:v>
                </c:pt>
                <c:pt idx="2393">
                  <c:v>1357.6290934852641</c:v>
                </c:pt>
                <c:pt idx="2394">
                  <c:v>1347.399434544096</c:v>
                </c:pt>
                <c:pt idx="2395">
                  <c:v>1375.2502361360143</c:v>
                </c:pt>
                <c:pt idx="2396">
                  <c:v>1355.8197204179637</c:v>
                </c:pt>
                <c:pt idx="2397">
                  <c:v>1361.4376980590821</c:v>
                </c:pt>
                <c:pt idx="2398">
                  <c:v>1365.5565845801395</c:v>
                </c:pt>
                <c:pt idx="2399">
                  <c:v>1421.1800801170912</c:v>
                </c:pt>
                <c:pt idx="2400">
                  <c:v>1372.7902170670479</c:v>
                </c:pt>
                <c:pt idx="2401">
                  <c:v>1379.5857834215335</c:v>
                </c:pt>
                <c:pt idx="2402">
                  <c:v>1457.0015210644283</c:v>
                </c:pt>
                <c:pt idx="2403">
                  <c:v>1481.9247621824613</c:v>
                </c:pt>
                <c:pt idx="2404">
                  <c:v>1585.2775988807427</c:v>
                </c:pt>
                <c:pt idx="2405">
                  <c:v>1535.3732526684944</c:v>
                </c:pt>
                <c:pt idx="2406">
                  <c:v>1351.8119767110543</c:v>
                </c:pt>
                <c:pt idx="2407">
                  <c:v>1370.9900106740552</c:v>
                </c:pt>
                <c:pt idx="2408">
                  <c:v>1363.1041647227312</c:v>
                </c:pt>
                <c:pt idx="2409">
                  <c:v>1397.0316060109922</c:v>
                </c:pt>
                <c:pt idx="2410">
                  <c:v>1360.638533782959</c:v>
                </c:pt>
                <c:pt idx="2411">
                  <c:v>1364.0390190456224</c:v>
                </c:pt>
                <c:pt idx="2412">
                  <c:v>1363.7031835157291</c:v>
                </c:pt>
                <c:pt idx="2413">
                  <c:v>1356.2298413473463</c:v>
                </c:pt>
                <c:pt idx="2414">
                  <c:v>1358.0426584318654</c:v>
                </c:pt>
                <c:pt idx="2415">
                  <c:v>1413.3893828056227</c:v>
                </c:pt>
                <c:pt idx="2416">
                  <c:v>1449.7597935897136</c:v>
                </c:pt>
                <c:pt idx="2417">
                  <c:v>1374.6729001060889</c:v>
                </c:pt>
                <c:pt idx="2418">
                  <c:v>1438.3387324054245</c:v>
                </c:pt>
                <c:pt idx="2419">
                  <c:v>1357.4387934158508</c:v>
                </c:pt>
                <c:pt idx="2420">
                  <c:v>1457.6633950178873</c:v>
                </c:pt>
                <c:pt idx="2421">
                  <c:v>1430.7440329840515</c:v>
                </c:pt>
                <c:pt idx="2422">
                  <c:v>1359.901205451205</c:v>
                </c:pt>
                <c:pt idx="2423">
                  <c:v>1353.1393564872888</c:v>
                </c:pt>
                <c:pt idx="2424">
                  <c:v>1355.5005180054768</c:v>
                </c:pt>
                <c:pt idx="2425">
                  <c:v>1547.5912995664753</c:v>
                </c:pt>
                <c:pt idx="2426">
                  <c:v>1373.8182037065405</c:v>
                </c:pt>
                <c:pt idx="2427">
                  <c:v>1350.2121371230637</c:v>
                </c:pt>
                <c:pt idx="2428">
                  <c:v>1349.3184657073218</c:v>
                </c:pt>
                <c:pt idx="2429">
                  <c:v>1349.9773012029389</c:v>
                </c:pt>
                <c:pt idx="2430">
                  <c:v>1372.4158701677813</c:v>
                </c:pt>
                <c:pt idx="2431">
                  <c:v>1356.3053849907535</c:v>
                </c:pt>
                <c:pt idx="2432">
                  <c:v>1365.7877581561054</c:v>
                </c:pt>
                <c:pt idx="2433">
                  <c:v>1347.3024640501085</c:v>
                </c:pt>
                <c:pt idx="2434">
                  <c:v>1348.8260954838649</c:v>
                </c:pt>
                <c:pt idx="2435">
                  <c:v>1358.4785341416759</c:v>
                </c:pt>
                <c:pt idx="2436">
                  <c:v>1354.0477090855459</c:v>
                </c:pt>
                <c:pt idx="2437">
                  <c:v>1347.510625165208</c:v>
                </c:pt>
                <c:pt idx="2438">
                  <c:v>1348.5384690661635</c:v>
                </c:pt>
                <c:pt idx="2439">
                  <c:v>1358.3083373794125</c:v>
                </c:pt>
                <c:pt idx="2440">
                  <c:v>1349.9613437521236</c:v>
                </c:pt>
                <c:pt idx="2441">
                  <c:v>1354.2848592139958</c:v>
                </c:pt>
                <c:pt idx="2442">
                  <c:v>1346.8184131255432</c:v>
                </c:pt>
                <c:pt idx="2443">
                  <c:v>1364.2825760270723</c:v>
                </c:pt>
                <c:pt idx="2444">
                  <c:v>1351.6945769912677</c:v>
                </c:pt>
                <c:pt idx="2445">
                  <c:v>1350.0880199888218</c:v>
                </c:pt>
                <c:pt idx="2446">
                  <c:v>1355.4433191903629</c:v>
                </c:pt>
                <c:pt idx="2447">
                  <c:v>1538.4528994287427</c:v>
                </c:pt>
                <c:pt idx="2448">
                  <c:v>1594.5727461166259</c:v>
                </c:pt>
                <c:pt idx="2449">
                  <c:v>1598.8400988541182</c:v>
                </c:pt>
                <c:pt idx="2450">
                  <c:v>1772.3774801932841</c:v>
                </c:pt>
                <c:pt idx="2451">
                  <c:v>1540.0417344733166</c:v>
                </c:pt>
                <c:pt idx="2452">
                  <c:v>1818.8381882612073</c:v>
                </c:pt>
                <c:pt idx="2453">
                  <c:v>1683.2717593959894</c:v>
                </c:pt>
                <c:pt idx="2454">
                  <c:v>1789.2385276456748</c:v>
                </c:pt>
                <c:pt idx="2455">
                  <c:v>1637.1169849064738</c:v>
                </c:pt>
                <c:pt idx="2456">
                  <c:v>1821.8260138106818</c:v>
                </c:pt>
                <c:pt idx="2457">
                  <c:v>1872.4963184510734</c:v>
                </c:pt>
                <c:pt idx="2458">
                  <c:v>1604.4413531387061</c:v>
                </c:pt>
                <c:pt idx="2459">
                  <c:v>1759.3825906326174</c:v>
                </c:pt>
                <c:pt idx="2460">
                  <c:v>1583.4301205817435</c:v>
                </c:pt>
                <c:pt idx="2461">
                  <c:v>1597.2316108980326</c:v>
                </c:pt>
                <c:pt idx="2462">
                  <c:v>1835.1110692062234</c:v>
                </c:pt>
                <c:pt idx="2463">
                  <c:v>1641.7196627719852</c:v>
                </c:pt>
                <c:pt idx="2464">
                  <c:v>1603.7492102395038</c:v>
                </c:pt>
                <c:pt idx="2465">
                  <c:v>1818.8817652046246</c:v>
                </c:pt>
                <c:pt idx="2466">
                  <c:v>1869.1504651605962</c:v>
                </c:pt>
                <c:pt idx="2467">
                  <c:v>1707.4410688413834</c:v>
                </c:pt>
                <c:pt idx="2468">
                  <c:v>1746.8740506485553</c:v>
                </c:pt>
                <c:pt idx="2469">
                  <c:v>2186.2630482138675</c:v>
                </c:pt>
                <c:pt idx="2470">
                  <c:v>2116.7234064652284</c:v>
                </c:pt>
                <c:pt idx="2471">
                  <c:v>2057.8323047631716</c:v>
                </c:pt>
                <c:pt idx="2472">
                  <c:v>1807.9755114232244</c:v>
                </c:pt>
                <c:pt idx="2473">
                  <c:v>1923.805322764706</c:v>
                </c:pt>
                <c:pt idx="2474">
                  <c:v>1880.0462749314979</c:v>
                </c:pt>
                <c:pt idx="2475">
                  <c:v>1726.4344925902255</c:v>
                </c:pt>
                <c:pt idx="2476">
                  <c:v>1714.2446289904569</c:v>
                </c:pt>
                <c:pt idx="2477">
                  <c:v>1677.7052848868673</c:v>
                </c:pt>
                <c:pt idx="2478">
                  <c:v>1610.4863991344769</c:v>
                </c:pt>
                <c:pt idx="2479">
                  <c:v>1730.3728540295708</c:v>
                </c:pt>
                <c:pt idx="2480">
                  <c:v>1920.5228439031862</c:v>
                </c:pt>
                <c:pt idx="2481">
                  <c:v>1756.1304730611275</c:v>
                </c:pt>
                <c:pt idx="2482">
                  <c:v>1641.9050160957859</c:v>
                </c:pt>
                <c:pt idx="2483">
                  <c:v>1704.6399174311152</c:v>
                </c:pt>
                <c:pt idx="2484">
                  <c:v>1680.6313005035697</c:v>
                </c:pt>
                <c:pt idx="2485">
                  <c:v>1810.4040632312967</c:v>
                </c:pt>
                <c:pt idx="2486">
                  <c:v>1718.2759311371146</c:v>
                </c:pt>
                <c:pt idx="2487">
                  <c:v>1907.1734364317958</c:v>
                </c:pt>
                <c:pt idx="2488">
                  <c:v>1383.7273329654683</c:v>
                </c:pt>
                <c:pt idx="2489">
                  <c:v>1468.0381085051208</c:v>
                </c:pt>
                <c:pt idx="2490">
                  <c:v>1460.8592226690751</c:v>
                </c:pt>
                <c:pt idx="2491">
                  <c:v>1353.4439645707978</c:v>
                </c:pt>
                <c:pt idx="2492">
                  <c:v>1374.1263315231804</c:v>
                </c:pt>
                <c:pt idx="2493">
                  <c:v>1463.5571647049414</c:v>
                </c:pt>
                <c:pt idx="2494">
                  <c:v>1579.2165173286999</c:v>
                </c:pt>
                <c:pt idx="2495">
                  <c:v>1448.3852967998491</c:v>
                </c:pt>
                <c:pt idx="2496">
                  <c:v>1465.2645083011128</c:v>
                </c:pt>
                <c:pt idx="2497">
                  <c:v>1397.1259259585124</c:v>
                </c:pt>
                <c:pt idx="2498">
                  <c:v>1465.6809021595345</c:v>
                </c:pt>
                <c:pt idx="2499">
                  <c:v>1423.5255994177664</c:v>
                </c:pt>
                <c:pt idx="2500">
                  <c:v>1452.7151258272634</c:v>
                </c:pt>
                <c:pt idx="2501">
                  <c:v>1517.6809596470423</c:v>
                </c:pt>
                <c:pt idx="2502">
                  <c:v>1458.1639840467076</c:v>
                </c:pt>
                <c:pt idx="2503">
                  <c:v>1406.0184970477867</c:v>
                </c:pt>
                <c:pt idx="2504">
                  <c:v>1480.2673917524426</c:v>
                </c:pt>
                <c:pt idx="2505">
                  <c:v>1501.3496184079004</c:v>
                </c:pt>
                <c:pt idx="2506">
                  <c:v>1424.7406508501838</c:v>
                </c:pt>
                <c:pt idx="2507">
                  <c:v>1466.3837376409399</c:v>
                </c:pt>
                <c:pt idx="2508">
                  <c:v>1455.8353168564902</c:v>
                </c:pt>
                <c:pt idx="2509">
                  <c:v>1452.7463948567708</c:v>
                </c:pt>
                <c:pt idx="2510">
                  <c:v>1456.5194584901978</c:v>
                </c:pt>
                <c:pt idx="2511">
                  <c:v>1389.6129854394014</c:v>
                </c:pt>
                <c:pt idx="2512">
                  <c:v>1410.2089701334635</c:v>
                </c:pt>
                <c:pt idx="2513">
                  <c:v>1441.4461989545591</c:v>
                </c:pt>
                <c:pt idx="2514">
                  <c:v>1456.8014407913772</c:v>
                </c:pt>
                <c:pt idx="2515">
                  <c:v>1389.4787309229187</c:v>
                </c:pt>
                <c:pt idx="2516">
                  <c:v>1391.0385622399974</c:v>
                </c:pt>
                <c:pt idx="2517">
                  <c:v>1470.9263953329694</c:v>
                </c:pt>
                <c:pt idx="2518">
                  <c:v>1453.9527896029279</c:v>
                </c:pt>
                <c:pt idx="2519">
                  <c:v>1372.0375061035156</c:v>
                </c:pt>
                <c:pt idx="2520">
                  <c:v>1451.0053392198352</c:v>
                </c:pt>
                <c:pt idx="2521">
                  <c:v>1420.0874486172613</c:v>
                </c:pt>
                <c:pt idx="2522">
                  <c:v>1465.2297993782863</c:v>
                </c:pt>
                <c:pt idx="2523">
                  <c:v>1489.7969069577334</c:v>
                </c:pt>
                <c:pt idx="2524">
                  <c:v>1499.8176363216369</c:v>
                </c:pt>
                <c:pt idx="2525">
                  <c:v>1404.3860142461895</c:v>
                </c:pt>
                <c:pt idx="2526">
                  <c:v>1419.2979720902574</c:v>
                </c:pt>
                <c:pt idx="2527">
                  <c:v>1379.8562777815193</c:v>
                </c:pt>
                <c:pt idx="2528">
                  <c:v>1513.4845236740045</c:v>
                </c:pt>
                <c:pt idx="2529">
                  <c:v>1406.3815466713565</c:v>
                </c:pt>
                <c:pt idx="2530">
                  <c:v>1432.1067128638699</c:v>
                </c:pt>
                <c:pt idx="2531">
                  <c:v>1467.4771400188577</c:v>
                </c:pt>
                <c:pt idx="2532">
                  <c:v>1444.8246292096333</c:v>
                </c:pt>
                <c:pt idx="2533">
                  <c:v>1458.1199762914089</c:v>
                </c:pt>
                <c:pt idx="2534">
                  <c:v>1458.0696541908171</c:v>
                </c:pt>
                <c:pt idx="2535">
                  <c:v>1473.9711533542077</c:v>
                </c:pt>
                <c:pt idx="2536">
                  <c:v>1452.983128324468</c:v>
                </c:pt>
                <c:pt idx="2537">
                  <c:v>1407.6606079749017</c:v>
                </c:pt>
                <c:pt idx="2538">
                  <c:v>1453.2032282902644</c:v>
                </c:pt>
                <c:pt idx="2539">
                  <c:v>1474.261802109299</c:v>
                </c:pt>
                <c:pt idx="2540">
                  <c:v>1457.0173739772533</c:v>
                </c:pt>
                <c:pt idx="2541">
                  <c:v>1404.5119813342703</c:v>
                </c:pt>
                <c:pt idx="2542">
                  <c:v>1470.3198142129868</c:v>
                </c:pt>
                <c:pt idx="2543">
                  <c:v>1429.1386479172752</c:v>
                </c:pt>
                <c:pt idx="2544">
                  <c:v>1394.1098224208943</c:v>
                </c:pt>
                <c:pt idx="2545">
                  <c:v>1380.8244534869527</c:v>
                </c:pt>
                <c:pt idx="2546">
                  <c:v>1454.6029621983334</c:v>
                </c:pt>
                <c:pt idx="2547">
                  <c:v>1455.1181846331069</c:v>
                </c:pt>
                <c:pt idx="2548">
                  <c:v>1458.5357536178255</c:v>
                </c:pt>
                <c:pt idx="2549">
                  <c:v>1416.1109608093539</c:v>
                </c:pt>
                <c:pt idx="2550">
                  <c:v>1454.8404541015625</c:v>
                </c:pt>
                <c:pt idx="2551">
                  <c:v>1428.0797451502006</c:v>
                </c:pt>
                <c:pt idx="2552">
                  <c:v>1402.9747387219466</c:v>
                </c:pt>
                <c:pt idx="2553">
                  <c:v>1441.290567259372</c:v>
                </c:pt>
                <c:pt idx="2554">
                  <c:v>1480.8020766076963</c:v>
                </c:pt>
                <c:pt idx="2555">
                  <c:v>1458.2939492727965</c:v>
                </c:pt>
                <c:pt idx="2556">
                  <c:v>1460.0471608068453</c:v>
                </c:pt>
                <c:pt idx="2557">
                  <c:v>1482.0338361536562</c:v>
                </c:pt>
                <c:pt idx="2558">
                  <c:v>1502.5194952713816</c:v>
                </c:pt>
                <c:pt idx="2559">
                  <c:v>1404.9435902010059</c:v>
                </c:pt>
                <c:pt idx="2560">
                  <c:v>1568.3501627359046</c:v>
                </c:pt>
                <c:pt idx="2561">
                  <c:v>1474.8383276241341</c:v>
                </c:pt>
                <c:pt idx="2562">
                  <c:v>1456.0825362365908</c:v>
                </c:pt>
                <c:pt idx="2563">
                  <c:v>1375.850085507072</c:v>
                </c:pt>
                <c:pt idx="2564">
                  <c:v>1390.1293061835581</c:v>
                </c:pt>
                <c:pt idx="2565">
                  <c:v>1406.4085959527727</c:v>
                </c:pt>
                <c:pt idx="2566">
                  <c:v>1438.6488452667886</c:v>
                </c:pt>
                <c:pt idx="2567">
                  <c:v>1436.1153696898311</c:v>
                </c:pt>
                <c:pt idx="2568">
                  <c:v>1390.5468050671354</c:v>
                </c:pt>
                <c:pt idx="2569">
                  <c:v>1543.6977721221688</c:v>
                </c:pt>
                <c:pt idx="2570">
                  <c:v>1520.55888671875</c:v>
                </c:pt>
                <c:pt idx="2571">
                  <c:v>1568.1026220929443</c:v>
                </c:pt>
                <c:pt idx="2572">
                  <c:v>1444.2415995829815</c:v>
                </c:pt>
                <c:pt idx="2573">
                  <c:v>1454.7827949344833</c:v>
                </c:pt>
                <c:pt idx="2574">
                  <c:v>1401.4167398679597</c:v>
                </c:pt>
                <c:pt idx="2575">
                  <c:v>1354.3453755351784</c:v>
                </c:pt>
                <c:pt idx="2576">
                  <c:v>1460.6565589009317</c:v>
                </c:pt>
                <c:pt idx="2577">
                  <c:v>1425.6241084756941</c:v>
                </c:pt>
                <c:pt idx="2578">
                  <c:v>1407.5326736650093</c:v>
                </c:pt>
                <c:pt idx="2579">
                  <c:v>1458.2289036788457</c:v>
                </c:pt>
                <c:pt idx="2580">
                  <c:v>1453.6848479794785</c:v>
                </c:pt>
                <c:pt idx="2581">
                  <c:v>1550.5836568009963</c:v>
                </c:pt>
                <c:pt idx="2582">
                  <c:v>1391.301297600894</c:v>
                </c:pt>
                <c:pt idx="2583">
                  <c:v>1418.7433152047406</c:v>
                </c:pt>
                <c:pt idx="2584">
                  <c:v>1358.0348112294009</c:v>
                </c:pt>
                <c:pt idx="2585">
                  <c:v>1413.4861997149869</c:v>
                </c:pt>
                <c:pt idx="2586">
                  <c:v>1423.9135098942741</c:v>
                </c:pt>
                <c:pt idx="2587">
                  <c:v>1501.5733769008091</c:v>
                </c:pt>
                <c:pt idx="2588">
                  <c:v>1435.9710263058273</c:v>
                </c:pt>
                <c:pt idx="2589">
                  <c:v>1427.8412210425306</c:v>
                </c:pt>
                <c:pt idx="2590">
                  <c:v>1513.7392358672753</c:v>
                </c:pt>
                <c:pt idx="2591">
                  <c:v>1471.0064491239782</c:v>
                </c:pt>
                <c:pt idx="2592">
                  <c:v>1458.7607939074958</c:v>
                </c:pt>
                <c:pt idx="2593">
                  <c:v>1413.250613190407</c:v>
                </c:pt>
                <c:pt idx="2594">
                  <c:v>1425.4613422747179</c:v>
                </c:pt>
                <c:pt idx="2595">
                  <c:v>1474.8808904612285</c:v>
                </c:pt>
                <c:pt idx="2596">
                  <c:v>1480.7627077409236</c:v>
                </c:pt>
                <c:pt idx="2597">
                  <c:v>1411.7942892516469</c:v>
                </c:pt>
                <c:pt idx="2598">
                  <c:v>1364.6212915039061</c:v>
                </c:pt>
                <c:pt idx="2599">
                  <c:v>1461.1473327123817</c:v>
                </c:pt>
                <c:pt idx="2600">
                  <c:v>1546.2542293648098</c:v>
                </c:pt>
                <c:pt idx="2601">
                  <c:v>1489.279080727943</c:v>
                </c:pt>
                <c:pt idx="2602">
                  <c:v>1492.0315135349738</c:v>
                </c:pt>
                <c:pt idx="2603">
                  <c:v>1499.0337447581273</c:v>
                </c:pt>
                <c:pt idx="2604">
                  <c:v>1556.6128327310669</c:v>
                </c:pt>
                <c:pt idx="2605">
                  <c:v>1540.5869993038132</c:v>
                </c:pt>
                <c:pt idx="2606">
                  <c:v>1580.7669968377977</c:v>
                </c:pt>
                <c:pt idx="2607">
                  <c:v>1570.7988715277777</c:v>
                </c:pt>
                <c:pt idx="2608">
                  <c:v>1569.4016445257171</c:v>
                </c:pt>
                <c:pt idx="2609">
                  <c:v>1536.0745169758932</c:v>
                </c:pt>
                <c:pt idx="2610">
                  <c:v>1428.6885154425461</c:v>
                </c:pt>
                <c:pt idx="2611">
                  <c:v>1426.2314583075276</c:v>
                </c:pt>
                <c:pt idx="2612">
                  <c:v>1493.434788059544</c:v>
                </c:pt>
                <c:pt idx="2613">
                  <c:v>1535.6266620068786</c:v>
                </c:pt>
                <c:pt idx="2614">
                  <c:v>1531.6552449623205</c:v>
                </c:pt>
                <c:pt idx="2615">
                  <c:v>1433.9147331959632</c:v>
                </c:pt>
                <c:pt idx="2616">
                  <c:v>1494.9464886866579</c:v>
                </c:pt>
                <c:pt idx="2617">
                  <c:v>1422.8049150998277</c:v>
                </c:pt>
                <c:pt idx="2618">
                  <c:v>1402.173503650966</c:v>
                </c:pt>
                <c:pt idx="2619">
                  <c:v>1514.9836328534461</c:v>
                </c:pt>
                <c:pt idx="2620">
                  <c:v>1472.8335253858427</c:v>
                </c:pt>
                <c:pt idx="2621">
                  <c:v>1463.6122728004509</c:v>
                </c:pt>
                <c:pt idx="2622">
                  <c:v>1514.7976487864007</c:v>
                </c:pt>
                <c:pt idx="2623">
                  <c:v>1564.665808508704</c:v>
                </c:pt>
                <c:pt idx="2624">
                  <c:v>1402.9736918738824</c:v>
                </c:pt>
                <c:pt idx="2625">
                  <c:v>1462.493624912219</c:v>
                </c:pt>
                <c:pt idx="2626">
                  <c:v>1567.7663832273288</c:v>
                </c:pt>
                <c:pt idx="2627">
                  <c:v>1416.6596335386619</c:v>
                </c:pt>
                <c:pt idx="2628">
                  <c:v>1416.3628976486193</c:v>
                </c:pt>
                <c:pt idx="2629">
                  <c:v>1426.8080758843255</c:v>
                </c:pt>
                <c:pt idx="2630">
                  <c:v>1470.8334489515066</c:v>
                </c:pt>
                <c:pt idx="2631">
                  <c:v>1545.0407037960974</c:v>
                </c:pt>
                <c:pt idx="2632">
                  <c:v>1433.4978336444622</c:v>
                </c:pt>
                <c:pt idx="2633">
                  <c:v>1420.5122367044189</c:v>
                </c:pt>
                <c:pt idx="2634">
                  <c:v>1395.8004546392531</c:v>
                </c:pt>
                <c:pt idx="2635">
                  <c:v>1379.0544152000527</c:v>
                </c:pt>
                <c:pt idx="2636">
                  <c:v>1426.8196118418173</c:v>
                </c:pt>
                <c:pt idx="2637">
                  <c:v>1394.3908967869256</c:v>
                </c:pt>
                <c:pt idx="2638">
                  <c:v>1473.9865236535536</c:v>
                </c:pt>
                <c:pt idx="2639">
                  <c:v>1351.0524113016918</c:v>
                </c:pt>
                <c:pt idx="2640">
                  <c:v>1443.6352802391434</c:v>
                </c:pt>
                <c:pt idx="2641">
                  <c:v>1407.3254660948578</c:v>
                </c:pt>
                <c:pt idx="2642">
                  <c:v>1388.1444730473718</c:v>
                </c:pt>
                <c:pt idx="2643">
                  <c:v>1365.55851784073</c:v>
                </c:pt>
                <c:pt idx="2644">
                  <c:v>1404.6825903166764</c:v>
                </c:pt>
                <c:pt idx="2645">
                  <c:v>1402.2727568134303</c:v>
                </c:pt>
                <c:pt idx="2646">
                  <c:v>1513.0120675223213</c:v>
                </c:pt>
                <c:pt idx="2647">
                  <c:v>1877.8261245629517</c:v>
                </c:pt>
                <c:pt idx="2648">
                  <c:v>2036.3847803049748</c:v>
                </c:pt>
                <c:pt idx="2649">
                  <c:v>1858.5146497005685</c:v>
                </c:pt>
                <c:pt idx="2650">
                  <c:v>1877.0967293928798</c:v>
                </c:pt>
                <c:pt idx="2651">
                  <c:v>1717.3982863437982</c:v>
                </c:pt>
                <c:pt idx="2652">
                  <c:v>1976.4195314574295</c:v>
                </c:pt>
                <c:pt idx="2653">
                  <c:v>2402.8893631061896</c:v>
                </c:pt>
                <c:pt idx="2654">
                  <c:v>2407.6973302776955</c:v>
                </c:pt>
                <c:pt idx="2655">
                  <c:v>1881.0799150625651</c:v>
                </c:pt>
                <c:pt idx="2656">
                  <c:v>2354.1715880843349</c:v>
                </c:pt>
                <c:pt idx="2657">
                  <c:v>2178.7342464854378</c:v>
                </c:pt>
                <c:pt idx="2658">
                  <c:v>2124.7023106205006</c:v>
                </c:pt>
                <c:pt idx="2659">
                  <c:v>2218.2889154841773</c:v>
                </c:pt>
                <c:pt idx="2660">
                  <c:v>2146.9238165237743</c:v>
                </c:pt>
                <c:pt idx="2661">
                  <c:v>2387.4849594752591</c:v>
                </c:pt>
                <c:pt idx="2662">
                  <c:v>1601.4481422935175</c:v>
                </c:pt>
                <c:pt idx="2663">
                  <c:v>2759.5818963847823</c:v>
                </c:pt>
                <c:pt idx="2664">
                  <c:v>2204.4638615830763</c:v>
                </c:pt>
                <c:pt idx="2665">
                  <c:v>1882.3242090765036</c:v>
                </c:pt>
                <c:pt idx="2666">
                  <c:v>1927.1007991871143</c:v>
                </c:pt>
                <c:pt idx="2667">
                  <c:v>1997.1754417148538</c:v>
                </c:pt>
                <c:pt idx="2668">
                  <c:v>1904.1417717039797</c:v>
                </c:pt>
                <c:pt idx="2669">
                  <c:v>1872.2446453650514</c:v>
                </c:pt>
                <c:pt idx="2670">
                  <c:v>2265.9843867946315</c:v>
                </c:pt>
                <c:pt idx="2671">
                  <c:v>2420.2046353652499</c:v>
                </c:pt>
                <c:pt idx="2672">
                  <c:v>2158.3228957996453</c:v>
                </c:pt>
                <c:pt idx="2673">
                  <c:v>2170.4245045302218</c:v>
                </c:pt>
                <c:pt idx="2674">
                  <c:v>1998.5988428669591</c:v>
                </c:pt>
                <c:pt idx="2675">
                  <c:v>1850.3559410559806</c:v>
                </c:pt>
                <c:pt idx="2676">
                  <c:v>2313.793984211216</c:v>
                </c:pt>
                <c:pt idx="2677">
                  <c:v>2426.7523294811913</c:v>
                </c:pt>
                <c:pt idx="2678">
                  <c:v>1348.2532047133848</c:v>
                </c:pt>
                <c:pt idx="2679">
                  <c:v>1461.0435525473063</c:v>
                </c:pt>
                <c:pt idx="2680">
                  <c:v>1355.3052508298592</c:v>
                </c:pt>
                <c:pt idx="2681">
                  <c:v>1380.1228009985361</c:v>
                </c:pt>
                <c:pt idx="2682">
                  <c:v>1351.3047632966941</c:v>
                </c:pt>
                <c:pt idx="2683">
                  <c:v>1358.8168560821775</c:v>
                </c:pt>
                <c:pt idx="2684">
                  <c:v>1376.6097705078125</c:v>
                </c:pt>
                <c:pt idx="2685">
                  <c:v>1356.2969913099664</c:v>
                </c:pt>
                <c:pt idx="2686">
                  <c:v>1351.4956992533998</c:v>
                </c:pt>
                <c:pt idx="2687">
                  <c:v>1377.230224609375</c:v>
                </c:pt>
                <c:pt idx="2688">
                  <c:v>1361.1958687379188</c:v>
                </c:pt>
                <c:pt idx="2689">
                  <c:v>1356.2087237922512</c:v>
                </c:pt>
                <c:pt idx="2690">
                  <c:v>1348.069271377517</c:v>
                </c:pt>
                <c:pt idx="2691">
                  <c:v>1348.273709736173</c:v>
                </c:pt>
                <c:pt idx="2692">
                  <c:v>1367.761153824956</c:v>
                </c:pt>
                <c:pt idx="2693">
                  <c:v>1367.6800012588501</c:v>
                </c:pt>
                <c:pt idx="2694">
                  <c:v>1361.489500080881</c:v>
                </c:pt>
                <c:pt idx="2695">
                  <c:v>1376.4088685278798</c:v>
                </c:pt>
                <c:pt idx="2696">
                  <c:v>1361.3739359259062</c:v>
                </c:pt>
                <c:pt idx="2697">
                  <c:v>1367.2611266297179</c:v>
                </c:pt>
                <c:pt idx="2698">
                  <c:v>1359.3111919117393</c:v>
                </c:pt>
                <c:pt idx="2699">
                  <c:v>1359.4896742078993</c:v>
                </c:pt>
                <c:pt idx="2700">
                  <c:v>1360.1538548519736</c:v>
                </c:pt>
                <c:pt idx="2701">
                  <c:v>1395.4388764288558</c:v>
                </c:pt>
                <c:pt idx="2702">
                  <c:v>1372.6920801813026</c:v>
                </c:pt>
                <c:pt idx="2703">
                  <c:v>1356.7259638437968</c:v>
                </c:pt>
                <c:pt idx="2704">
                  <c:v>1352.3742320518322</c:v>
                </c:pt>
                <c:pt idx="2705">
                  <c:v>1357.380008581913</c:v>
                </c:pt>
                <c:pt idx="2706">
                  <c:v>1392.1567123237699</c:v>
                </c:pt>
                <c:pt idx="2707">
                  <c:v>1358.4451645752938</c:v>
                </c:pt>
                <c:pt idx="2708">
                  <c:v>1353.6030347104138</c:v>
                </c:pt>
                <c:pt idx="2709">
                  <c:v>1346.5726096413352</c:v>
                </c:pt>
                <c:pt idx="2710">
                  <c:v>1394.6112178282381</c:v>
                </c:pt>
                <c:pt idx="2711">
                  <c:v>1357.6319821522418</c:v>
                </c:pt>
                <c:pt idx="2712">
                  <c:v>1426.8899550217848</c:v>
                </c:pt>
                <c:pt idx="2713">
                  <c:v>1348.774699430038</c:v>
                </c:pt>
                <c:pt idx="2714">
                  <c:v>1346.5811978234883</c:v>
                </c:pt>
                <c:pt idx="2715">
                  <c:v>1361.2319433550842</c:v>
                </c:pt>
                <c:pt idx="2716">
                  <c:v>1395.061638931634</c:v>
                </c:pt>
                <c:pt idx="2717">
                  <c:v>1370.4710269971258</c:v>
                </c:pt>
                <c:pt idx="2718">
                  <c:v>1354.1363382518068</c:v>
                </c:pt>
                <c:pt idx="2719">
                  <c:v>1380.4423523093374</c:v>
                </c:pt>
                <c:pt idx="2720">
                  <c:v>1348.9706466345199</c:v>
                </c:pt>
                <c:pt idx="2721">
                  <c:v>1407.8800578326677</c:v>
                </c:pt>
                <c:pt idx="2722">
                  <c:v>1371.403222802506</c:v>
                </c:pt>
                <c:pt idx="2723">
                  <c:v>1355.7758225111934</c:v>
                </c:pt>
                <c:pt idx="2724">
                  <c:v>1351.5245593915395</c:v>
                </c:pt>
                <c:pt idx="2725">
                  <c:v>1363.787829820958</c:v>
                </c:pt>
                <c:pt idx="2726">
                  <c:v>1370.0497997811369</c:v>
                </c:pt>
                <c:pt idx="2727">
                  <c:v>1365.2627899418344</c:v>
                </c:pt>
                <c:pt idx="2728">
                  <c:v>1363.9270351942398</c:v>
                </c:pt>
                <c:pt idx="2729">
                  <c:v>1348.2265047262642</c:v>
                </c:pt>
                <c:pt idx="2730">
                  <c:v>1345.2359969966965</c:v>
                </c:pt>
                <c:pt idx="2731">
                  <c:v>1354.9742891269675</c:v>
                </c:pt>
                <c:pt idx="2732">
                  <c:v>1361.1376359092999</c:v>
                </c:pt>
                <c:pt idx="2733">
                  <c:v>1364.9654588192557</c:v>
                </c:pt>
                <c:pt idx="2734">
                  <c:v>1459.8190085908875</c:v>
                </c:pt>
                <c:pt idx="2735">
                  <c:v>1371.7543351125501</c:v>
                </c:pt>
                <c:pt idx="2736">
                  <c:v>1377.0227701678111</c:v>
                </c:pt>
                <c:pt idx="2737">
                  <c:v>1349.6372467057051</c:v>
                </c:pt>
                <c:pt idx="2738">
                  <c:v>1358.3768071713655</c:v>
                </c:pt>
                <c:pt idx="2739">
                  <c:v>1389.1529187654194</c:v>
                </c:pt>
                <c:pt idx="2740">
                  <c:v>1413.6497131380279</c:v>
                </c:pt>
                <c:pt idx="2741">
                  <c:v>1550.4386436569205</c:v>
                </c:pt>
                <c:pt idx="2742">
                  <c:v>1506.1249779898797</c:v>
                </c:pt>
                <c:pt idx="2743">
                  <c:v>1351.7768668199567</c:v>
                </c:pt>
                <c:pt idx="2744">
                  <c:v>1349.900492801883</c:v>
                </c:pt>
                <c:pt idx="2745">
                  <c:v>1548.6086703567541</c:v>
                </c:pt>
                <c:pt idx="2746">
                  <c:v>1353.30627095458</c:v>
                </c:pt>
                <c:pt idx="2747">
                  <c:v>1355.2748664222893</c:v>
                </c:pt>
                <c:pt idx="2748">
                  <c:v>1361.4048757549479</c:v>
                </c:pt>
                <c:pt idx="2749">
                  <c:v>1444.2261475812038</c:v>
                </c:pt>
                <c:pt idx="2750">
                  <c:v>1449.9373270502986</c:v>
                </c:pt>
                <c:pt idx="2751">
                  <c:v>1367.5310577249304</c:v>
                </c:pt>
                <c:pt idx="2752">
                  <c:v>1369.7953585066775</c:v>
                </c:pt>
                <c:pt idx="2753">
                  <c:v>1355.0421743395984</c:v>
                </c:pt>
                <c:pt idx="2754">
                  <c:v>1454.5607958011153</c:v>
                </c:pt>
                <c:pt idx="2755">
                  <c:v>1497.8575701806728</c:v>
                </c:pt>
                <c:pt idx="2756">
                  <c:v>1547.9805155052329</c:v>
                </c:pt>
                <c:pt idx="2757">
                  <c:v>1588.2659215295605</c:v>
                </c:pt>
                <c:pt idx="2758">
                  <c:v>1484.3882363167254</c:v>
                </c:pt>
                <c:pt idx="2759">
                  <c:v>1350.1615078387968</c:v>
                </c:pt>
                <c:pt idx="2760">
                  <c:v>1382.8050363939863</c:v>
                </c:pt>
                <c:pt idx="2761">
                  <c:v>1494.3225512598815</c:v>
                </c:pt>
                <c:pt idx="2762">
                  <c:v>1561.0564037695028</c:v>
                </c:pt>
                <c:pt idx="2763">
                  <c:v>1508.4884298305319</c:v>
                </c:pt>
                <c:pt idx="2764">
                  <c:v>1563.585909201882</c:v>
                </c:pt>
                <c:pt idx="2765">
                  <c:v>1356.367342304251</c:v>
                </c:pt>
                <c:pt idx="2766">
                  <c:v>1352.6069963004834</c:v>
                </c:pt>
                <c:pt idx="2767">
                  <c:v>1391.5820506026105</c:v>
                </c:pt>
                <c:pt idx="2768">
                  <c:v>1439.3592032159913</c:v>
                </c:pt>
                <c:pt idx="2769">
                  <c:v>1358.2532309229352</c:v>
                </c:pt>
                <c:pt idx="2770">
                  <c:v>1354.8484441470221</c:v>
                </c:pt>
                <c:pt idx="2771">
                  <c:v>1548.5931394809886</c:v>
                </c:pt>
                <c:pt idx="2772">
                  <c:v>1352.6275220136733</c:v>
                </c:pt>
                <c:pt idx="2773">
                  <c:v>1351.590692822077</c:v>
                </c:pt>
                <c:pt idx="2774">
                  <c:v>1398.9151542889783</c:v>
                </c:pt>
                <c:pt idx="2775">
                  <c:v>1485.6763170118973</c:v>
                </c:pt>
                <c:pt idx="2776">
                  <c:v>1458.0413657563308</c:v>
                </c:pt>
                <c:pt idx="2777">
                  <c:v>1361.4069414214437</c:v>
                </c:pt>
                <c:pt idx="2778">
                  <c:v>1515.3125547235663</c:v>
                </c:pt>
                <c:pt idx="2779">
                  <c:v>1353.5436819744925</c:v>
                </c:pt>
                <c:pt idx="2780">
                  <c:v>1355.835393521269</c:v>
                </c:pt>
                <c:pt idx="2781">
                  <c:v>1511.1724300608917</c:v>
                </c:pt>
                <c:pt idx="2782">
                  <c:v>1468.52188580436</c:v>
                </c:pt>
                <c:pt idx="2783">
                  <c:v>1496.4231649568765</c:v>
                </c:pt>
                <c:pt idx="2784">
                  <c:v>1368.7528429998868</c:v>
                </c:pt>
                <c:pt idx="2785">
                  <c:v>1364.8409352580861</c:v>
                </c:pt>
                <c:pt idx="2786">
                  <c:v>1417.5938220589235</c:v>
                </c:pt>
                <c:pt idx="2787">
                  <c:v>1517.3901465322458</c:v>
                </c:pt>
                <c:pt idx="2788">
                  <c:v>1486.0896765466639</c:v>
                </c:pt>
                <c:pt idx="2789">
                  <c:v>1361.3592524304224</c:v>
                </c:pt>
                <c:pt idx="2790">
                  <c:v>1529.169548724205</c:v>
                </c:pt>
                <c:pt idx="2791">
                  <c:v>1524.4456489304989</c:v>
                </c:pt>
                <c:pt idx="2792">
                  <c:v>1478.3180483610734</c:v>
                </c:pt>
                <c:pt idx="2793">
                  <c:v>1349.906760123557</c:v>
                </c:pt>
                <c:pt idx="2794">
                  <c:v>1350.2519852257799</c:v>
                </c:pt>
                <c:pt idx="2795">
                  <c:v>1502.6739687376385</c:v>
                </c:pt>
                <c:pt idx="2796">
                  <c:v>1349.5142173149518</c:v>
                </c:pt>
                <c:pt idx="2797">
                  <c:v>1348.6164589235634</c:v>
                </c:pt>
                <c:pt idx="2798">
                  <c:v>1575.4625766826516</c:v>
                </c:pt>
                <c:pt idx="2799">
                  <c:v>1538.2233160500748</c:v>
                </c:pt>
                <c:pt idx="2800">
                  <c:v>1494.5568769363638</c:v>
                </c:pt>
                <c:pt idx="2801">
                  <c:v>1361.0858217199734</c:v>
                </c:pt>
                <c:pt idx="2802">
                  <c:v>1477.9528410891546</c:v>
                </c:pt>
                <c:pt idx="2803">
                  <c:v>1355.8644205038333</c:v>
                </c:pt>
                <c:pt idx="2804">
                  <c:v>1546.1779751804859</c:v>
                </c:pt>
                <c:pt idx="2805">
                  <c:v>1351.5737165839751</c:v>
                </c:pt>
                <c:pt idx="2806">
                  <c:v>1569.2700650355805</c:v>
                </c:pt>
                <c:pt idx="2807">
                  <c:v>1530.0819133980999</c:v>
                </c:pt>
                <c:pt idx="2808">
                  <c:v>1349.1809447123521</c:v>
                </c:pt>
                <c:pt idx="2809">
                  <c:v>1349.3279309146619</c:v>
                </c:pt>
                <c:pt idx="2810">
                  <c:v>1349.0085645134066</c:v>
                </c:pt>
                <c:pt idx="2811">
                  <c:v>1351.1763197225969</c:v>
                </c:pt>
                <c:pt idx="2812">
                  <c:v>1363.9137518069165</c:v>
                </c:pt>
                <c:pt idx="2813">
                  <c:v>1356.637614335164</c:v>
                </c:pt>
                <c:pt idx="2814">
                  <c:v>1352.6165566815587</c:v>
                </c:pt>
                <c:pt idx="2815">
                  <c:v>1353.4420377638578</c:v>
                </c:pt>
                <c:pt idx="2816">
                  <c:v>1362.9627500261579</c:v>
                </c:pt>
                <c:pt idx="2817">
                  <c:v>2217.0244197853895</c:v>
                </c:pt>
                <c:pt idx="2818">
                  <c:v>2320.5465528194236</c:v>
                </c:pt>
                <c:pt idx="2819">
                  <c:v>2297.6752699676144</c:v>
                </c:pt>
                <c:pt idx="2820">
                  <c:v>2289.2699246964289</c:v>
                </c:pt>
                <c:pt idx="2821">
                  <c:v>2354.671721950499</c:v>
                </c:pt>
                <c:pt idx="2822">
                  <c:v>2393.5248761048665</c:v>
                </c:pt>
                <c:pt idx="2823">
                  <c:v>2102.2938010845246</c:v>
                </c:pt>
                <c:pt idx="2824">
                  <c:v>2432.4935010167733</c:v>
                </c:pt>
                <c:pt idx="2825">
                  <c:v>2248.5629456175252</c:v>
                </c:pt>
                <c:pt idx="2826">
                  <c:v>2134.3429119266266</c:v>
                </c:pt>
                <c:pt idx="2827">
                  <c:v>2044.1616715791463</c:v>
                </c:pt>
                <c:pt idx="2828">
                  <c:v>2366.2806879451423</c:v>
                </c:pt>
                <c:pt idx="2829">
                  <c:v>2384.7886528541908</c:v>
                </c:pt>
                <c:pt idx="2830">
                  <c:v>2347.4937714367379</c:v>
                </c:pt>
                <c:pt idx="2831">
                  <c:v>2202.4027413547847</c:v>
                </c:pt>
                <c:pt idx="2832">
                  <c:v>1350.4505241068175</c:v>
                </c:pt>
                <c:pt idx="2833">
                  <c:v>1350.5591474501468</c:v>
                </c:pt>
                <c:pt idx="2834">
                  <c:v>1351.4324882537965</c:v>
                </c:pt>
                <c:pt idx="2835">
                  <c:v>1353.3147337312282</c:v>
                </c:pt>
                <c:pt idx="2836">
                  <c:v>1346.9929258513</c:v>
                </c:pt>
                <c:pt idx="2837">
                  <c:v>1345.1606864055243</c:v>
                </c:pt>
                <c:pt idx="2838">
                  <c:v>1345.2281436681976</c:v>
                </c:pt>
                <c:pt idx="2839">
                  <c:v>1355.9868304718814</c:v>
                </c:pt>
                <c:pt idx="2840">
                  <c:v>1345.5643740448611</c:v>
                </c:pt>
                <c:pt idx="2841">
                  <c:v>1354.905131065515</c:v>
                </c:pt>
                <c:pt idx="2842">
                  <c:v>1350.3835126931729</c:v>
                </c:pt>
                <c:pt idx="2843">
                  <c:v>1351.5594412988598</c:v>
                </c:pt>
                <c:pt idx="2844">
                  <c:v>1349.8674015792897</c:v>
                </c:pt>
                <c:pt idx="2845">
                  <c:v>1376.2734925643258</c:v>
                </c:pt>
                <c:pt idx="2846">
                  <c:v>1352.6959037079585</c:v>
                </c:pt>
                <c:pt idx="2847">
                  <c:v>1346.3885343589275</c:v>
                </c:pt>
                <c:pt idx="2848">
                  <c:v>1357.5423664708292</c:v>
                </c:pt>
                <c:pt idx="2849">
                  <c:v>1345.8152348604681</c:v>
                </c:pt>
                <c:pt idx="2850">
                  <c:v>1349.0038520977866</c:v>
                </c:pt>
                <c:pt idx="2851">
                  <c:v>1345.163771595348</c:v>
                </c:pt>
                <c:pt idx="2852">
                  <c:v>1345.5734138594257</c:v>
                </c:pt>
                <c:pt idx="2853">
                  <c:v>1345.1521880823539</c:v>
                </c:pt>
                <c:pt idx="2854">
                  <c:v>2048.2838145553619</c:v>
                </c:pt>
                <c:pt idx="2855">
                  <c:v>2117.3236422411946</c:v>
                </c:pt>
                <c:pt idx="2856">
                  <c:v>1976.3837268655182</c:v>
                </c:pt>
                <c:pt idx="2857">
                  <c:v>2010.2398819445027</c:v>
                </c:pt>
                <c:pt idx="2858">
                  <c:v>2054.655843940352</c:v>
                </c:pt>
                <c:pt idx="2859">
                  <c:v>2445.2304131916339</c:v>
                </c:pt>
                <c:pt idx="2860">
                  <c:v>2156.6388018444259</c:v>
                </c:pt>
                <c:pt idx="2861">
                  <c:v>1350.1287229241877</c:v>
                </c:pt>
                <c:pt idx="2862">
                  <c:v>1348.3087218633973</c:v>
                </c:pt>
                <c:pt idx="2863">
                  <c:v>1345.3721463095817</c:v>
                </c:pt>
                <c:pt idx="2864">
                  <c:v>1347.5990569551113</c:v>
                </c:pt>
                <c:pt idx="2865">
                  <c:v>1349.2426101863116</c:v>
                </c:pt>
                <c:pt idx="2866">
                  <c:v>1351.2571356134101</c:v>
                </c:pt>
                <c:pt idx="2867">
                  <c:v>1434.8915838510179</c:v>
                </c:pt>
                <c:pt idx="2868">
                  <c:v>1353.8439557999743</c:v>
                </c:pt>
                <c:pt idx="2869">
                  <c:v>1351.1461408604839</c:v>
                </c:pt>
                <c:pt idx="2870">
                  <c:v>1348.1084292692606</c:v>
                </c:pt>
                <c:pt idx="2871">
                  <c:v>1699.3743971715649</c:v>
                </c:pt>
                <c:pt idx="2872">
                  <c:v>2321.4693749690637</c:v>
                </c:pt>
                <c:pt idx="2873">
                  <c:v>2009.8711826086867</c:v>
                </c:pt>
                <c:pt idx="2874">
                  <c:v>1909.8838854104793</c:v>
                </c:pt>
                <c:pt idx="2875">
                  <c:v>2020.9038033085078</c:v>
                </c:pt>
                <c:pt idx="2876">
                  <c:v>2021.042936092228</c:v>
                </c:pt>
                <c:pt idx="2877">
                  <c:v>1857.8325373919229</c:v>
                </c:pt>
                <c:pt idx="2878">
                  <c:v>2020.9591739228713</c:v>
                </c:pt>
                <c:pt idx="2879">
                  <c:v>1750.4775870466485</c:v>
                </c:pt>
                <c:pt idx="2880">
                  <c:v>2082.6653278272679</c:v>
                </c:pt>
                <c:pt idx="2881">
                  <c:v>1801.7878765455537</c:v>
                </c:pt>
                <c:pt idx="2882">
                  <c:v>1865.5145782230948</c:v>
                </c:pt>
                <c:pt idx="2883">
                  <c:v>2146.9072576257845</c:v>
                </c:pt>
                <c:pt idx="2884">
                  <c:v>1935.0466560982327</c:v>
                </c:pt>
                <c:pt idx="2885">
                  <c:v>1961.7245309041089</c:v>
                </c:pt>
                <c:pt idx="2886">
                  <c:v>1814.213039036483</c:v>
                </c:pt>
                <c:pt idx="2887">
                  <c:v>1761.5203073374287</c:v>
                </c:pt>
                <c:pt idx="2888">
                  <c:v>1826.7628074143067</c:v>
                </c:pt>
                <c:pt idx="2889">
                  <c:v>1795.0216955834053</c:v>
                </c:pt>
                <c:pt idx="2890">
                  <c:v>2118.347622305314</c:v>
                </c:pt>
                <c:pt idx="2891">
                  <c:v>1812.5229835605542</c:v>
                </c:pt>
                <c:pt idx="2892">
                  <c:v>1657.2219071197806</c:v>
                </c:pt>
                <c:pt idx="2893">
                  <c:v>1776.7120002878162</c:v>
                </c:pt>
                <c:pt idx="2894">
                  <c:v>1739.516209903145</c:v>
                </c:pt>
                <c:pt idx="2895">
                  <c:v>1669.8963427492379</c:v>
                </c:pt>
                <c:pt idx="2896">
                  <c:v>1924.3084467791361</c:v>
                </c:pt>
                <c:pt idx="2897">
                  <c:v>1932.279654659442</c:v>
                </c:pt>
                <c:pt idx="2898">
                  <c:v>2215.0543653747404</c:v>
                </c:pt>
                <c:pt idx="2899">
                  <c:v>1590.4093349152599</c:v>
                </c:pt>
                <c:pt idx="2900">
                  <c:v>1894.8119174844076</c:v>
                </c:pt>
                <c:pt idx="2901">
                  <c:v>2152.5515105107779</c:v>
                </c:pt>
                <c:pt idx="2902">
                  <c:v>2106.0154394247593</c:v>
                </c:pt>
                <c:pt idx="2903">
                  <c:v>2011.6120371352772</c:v>
                </c:pt>
                <c:pt idx="2904">
                  <c:v>2005.3938584050932</c:v>
                </c:pt>
                <c:pt idx="2905">
                  <c:v>1643.1969614375257</c:v>
                </c:pt>
                <c:pt idx="2906">
                  <c:v>1545.7813335217927</c:v>
                </c:pt>
                <c:pt idx="2907">
                  <c:v>1829.478529268589</c:v>
                </c:pt>
                <c:pt idx="2908">
                  <c:v>2272.0350492173347</c:v>
                </c:pt>
                <c:pt idx="2909">
                  <c:v>2192.3047396097336</c:v>
                </c:pt>
                <c:pt idx="2910">
                  <c:v>2334.768214329391</c:v>
                </c:pt>
                <c:pt idx="2911">
                  <c:v>2279.5963317193864</c:v>
                </c:pt>
                <c:pt idx="2912">
                  <c:v>2365.6529675462848</c:v>
                </c:pt>
                <c:pt idx="2913">
                  <c:v>1718.911510641117</c:v>
                </c:pt>
                <c:pt idx="2914">
                  <c:v>2294.3011435275862</c:v>
                </c:pt>
                <c:pt idx="2915">
                  <c:v>2008.7585609467303</c:v>
                </c:pt>
                <c:pt idx="2916">
                  <c:v>1917.0755278358163</c:v>
                </c:pt>
                <c:pt idx="2917">
                  <c:v>2230.3175126742044</c:v>
                </c:pt>
                <c:pt idx="2918">
                  <c:v>2408.7416950791417</c:v>
                </c:pt>
                <c:pt idx="2919">
                  <c:v>2183.5515540292399</c:v>
                </c:pt>
                <c:pt idx="2920">
                  <c:v>2578.4995552221576</c:v>
                </c:pt>
                <c:pt idx="2921">
                  <c:v>2147.5902002578491</c:v>
                </c:pt>
                <c:pt idx="2922">
                  <c:v>1993.1931146871632</c:v>
                </c:pt>
                <c:pt idx="2923">
                  <c:v>2269.594021681316</c:v>
                </c:pt>
                <c:pt idx="2924">
                  <c:v>1950.5433188719328</c:v>
                </c:pt>
                <c:pt idx="2925">
                  <c:v>1749.2868988336036</c:v>
                </c:pt>
                <c:pt idx="2926">
                  <c:v>2125.0957829049507</c:v>
                </c:pt>
                <c:pt idx="2927">
                  <c:v>2019.3073398676568</c:v>
                </c:pt>
                <c:pt idx="2928">
                  <c:v>2383.0416917797534</c:v>
                </c:pt>
                <c:pt idx="2929">
                  <c:v>2107.9727315303926</c:v>
                </c:pt>
                <c:pt idx="2930">
                  <c:v>2575.2524587896805</c:v>
                </c:pt>
                <c:pt idx="2931">
                  <c:v>1754.1114117579477</c:v>
                </c:pt>
                <c:pt idx="2932">
                  <c:v>2117.3336052567738</c:v>
                </c:pt>
                <c:pt idx="2933">
                  <c:v>2274.1848654072496</c:v>
                </c:pt>
                <c:pt idx="2934">
                  <c:v>2062.8134027737292</c:v>
                </c:pt>
                <c:pt idx="2935">
                  <c:v>2305.6748495922684</c:v>
                </c:pt>
                <c:pt idx="2936">
                  <c:v>2035.3691319831335</c:v>
                </c:pt>
                <c:pt idx="2937">
                  <c:v>2493.1944244459019</c:v>
                </c:pt>
                <c:pt idx="2938">
                  <c:v>1825.732475075853</c:v>
                </c:pt>
                <c:pt idx="2939">
                  <c:v>2145.785632277426</c:v>
                </c:pt>
                <c:pt idx="2940">
                  <c:v>2384.9645803830899</c:v>
                </c:pt>
                <c:pt idx="2941">
                  <c:v>1428.8222444698756</c:v>
                </c:pt>
                <c:pt idx="2942">
                  <c:v>1469.8302960669089</c:v>
                </c:pt>
                <c:pt idx="2943">
                  <c:v>1430.0700648716518</c:v>
                </c:pt>
                <c:pt idx="2944">
                  <c:v>1427.1433857019356</c:v>
                </c:pt>
                <c:pt idx="2945">
                  <c:v>1396.5479919052916</c:v>
                </c:pt>
                <c:pt idx="2946">
                  <c:v>1567.5736917670777</c:v>
                </c:pt>
                <c:pt idx="2947">
                  <c:v>1385.2153893707373</c:v>
                </c:pt>
                <c:pt idx="2948">
                  <c:v>1368.3813893863569</c:v>
                </c:pt>
                <c:pt idx="2949">
                  <c:v>1394.6318356921324</c:v>
                </c:pt>
                <c:pt idx="2950">
                  <c:v>1381.7688540997037</c:v>
                </c:pt>
                <c:pt idx="2951">
                  <c:v>1521.0582743852342</c:v>
                </c:pt>
                <c:pt idx="2952">
                  <c:v>1399.5329741136327</c:v>
                </c:pt>
                <c:pt idx="2953">
                  <c:v>1415.4102061498963</c:v>
                </c:pt>
                <c:pt idx="2954">
                  <c:v>1382.8090519862149</c:v>
                </c:pt>
                <c:pt idx="2955">
                  <c:v>1357.1514168071033</c:v>
                </c:pt>
                <c:pt idx="2956">
                  <c:v>1608.5062054772941</c:v>
                </c:pt>
                <c:pt idx="2957">
                  <c:v>1470.8682211851462</c:v>
                </c:pt>
                <c:pt idx="2958">
                  <c:v>1416.7536890633294</c:v>
                </c:pt>
                <c:pt idx="2959">
                  <c:v>1553.8553418039928</c:v>
                </c:pt>
                <c:pt idx="2960">
                  <c:v>1570.6749728220814</c:v>
                </c:pt>
                <c:pt idx="2961">
                  <c:v>1449.2797457601773</c:v>
                </c:pt>
                <c:pt idx="2962">
                  <c:v>1486.0058198348336</c:v>
                </c:pt>
                <c:pt idx="2963">
                  <c:v>1448.4555000379248</c:v>
                </c:pt>
                <c:pt idx="2964">
                  <c:v>1415.5252905752145</c:v>
                </c:pt>
                <c:pt idx="2965">
                  <c:v>1402.2389489746095</c:v>
                </c:pt>
                <c:pt idx="2966">
                  <c:v>1428.4344127804206</c:v>
                </c:pt>
                <c:pt idx="2967">
                  <c:v>1387.3988439464035</c:v>
                </c:pt>
                <c:pt idx="2968">
                  <c:v>1537.6682911408254</c:v>
                </c:pt>
                <c:pt idx="2969">
                  <c:v>1432.4587782071842</c:v>
                </c:pt>
                <c:pt idx="2970">
                  <c:v>1606.8441088502095</c:v>
                </c:pt>
                <c:pt idx="2971">
                  <c:v>1396.7511866714015</c:v>
                </c:pt>
                <c:pt idx="2972">
                  <c:v>1594.1545776826963</c:v>
                </c:pt>
                <c:pt idx="2973">
                  <c:v>1513.7322231056417</c:v>
                </c:pt>
                <c:pt idx="2974">
                  <c:v>1533.4771814480634</c:v>
                </c:pt>
                <c:pt idx="2975">
                  <c:v>1413.3252481762022</c:v>
                </c:pt>
                <c:pt idx="2976">
                  <c:v>1498.4799595831812</c:v>
                </c:pt>
                <c:pt idx="2977">
                  <c:v>1460.2811221690661</c:v>
                </c:pt>
                <c:pt idx="2978">
                  <c:v>1460.049797321188</c:v>
                </c:pt>
                <c:pt idx="2979">
                  <c:v>1526.2746250755868</c:v>
                </c:pt>
                <c:pt idx="2980">
                  <c:v>1525.3550966697549</c:v>
                </c:pt>
                <c:pt idx="2981">
                  <c:v>1482.0722876174248</c:v>
                </c:pt>
                <c:pt idx="2982">
                  <c:v>1510.6063598382889</c:v>
                </c:pt>
                <c:pt idx="2983">
                  <c:v>1488.1590775734137</c:v>
                </c:pt>
                <c:pt idx="2984">
                  <c:v>1614.38149563806</c:v>
                </c:pt>
                <c:pt idx="2985">
                  <c:v>1460.526063857978</c:v>
                </c:pt>
                <c:pt idx="2986">
                  <c:v>1624.0623312604132</c:v>
                </c:pt>
                <c:pt idx="2987">
                  <c:v>1494.902468474015</c:v>
                </c:pt>
                <c:pt idx="2988">
                  <c:v>1540.220204916345</c:v>
                </c:pt>
                <c:pt idx="2989">
                  <c:v>1448.8474784508217</c:v>
                </c:pt>
                <c:pt idx="2990">
                  <c:v>1452.5106783839478</c:v>
                </c:pt>
                <c:pt idx="2991">
                  <c:v>1375.920491420201</c:v>
                </c:pt>
                <c:pt idx="2992">
                  <c:v>1448.7049640928876</c:v>
                </c:pt>
                <c:pt idx="2993">
                  <c:v>1491.1887392132912</c:v>
                </c:pt>
                <c:pt idx="2994">
                  <c:v>1510.150273503484</c:v>
                </c:pt>
                <c:pt idx="2995">
                  <c:v>1431.254771154255</c:v>
                </c:pt>
                <c:pt idx="2996">
                  <c:v>1425.7752306707973</c:v>
                </c:pt>
                <c:pt idx="2997">
                  <c:v>1499.9066676254915</c:v>
                </c:pt>
                <c:pt idx="2998">
                  <c:v>1508.8054237991746</c:v>
                </c:pt>
                <c:pt idx="2999">
                  <c:v>1411.1830638522085</c:v>
                </c:pt>
                <c:pt idx="3000">
                  <c:v>1533.6112479950464</c:v>
                </c:pt>
                <c:pt idx="3001">
                  <c:v>1494.9587389002731</c:v>
                </c:pt>
                <c:pt idx="3002">
                  <c:v>1474.7773274803762</c:v>
                </c:pt>
                <c:pt idx="3003">
                  <c:v>1432.673681984485</c:v>
                </c:pt>
                <c:pt idx="3004">
                  <c:v>1381.9665951486361</c:v>
                </c:pt>
                <c:pt idx="3005">
                  <c:v>1457.6274054573107</c:v>
                </c:pt>
                <c:pt idx="3006">
                  <c:v>1559.5312817717252</c:v>
                </c:pt>
                <c:pt idx="3007">
                  <c:v>1450.9490647813986</c:v>
                </c:pt>
                <c:pt idx="3008">
                  <c:v>1455.2949938711897</c:v>
                </c:pt>
                <c:pt idx="3009">
                  <c:v>1470.2573554594935</c:v>
                </c:pt>
                <c:pt idx="3010">
                  <c:v>1444.6209360758464</c:v>
                </c:pt>
                <c:pt idx="3011">
                  <c:v>1515.2975508472855</c:v>
                </c:pt>
                <c:pt idx="3012">
                  <c:v>1431.573863355806</c:v>
                </c:pt>
                <c:pt idx="3013">
                  <c:v>1416.3212040066032</c:v>
                </c:pt>
                <c:pt idx="3014">
                  <c:v>1559.977229668842</c:v>
                </c:pt>
                <c:pt idx="3015">
                  <c:v>1537.1516358422452</c:v>
                </c:pt>
                <c:pt idx="3016">
                  <c:v>1436.8984809167607</c:v>
                </c:pt>
                <c:pt idx="3017">
                  <c:v>1448.5842250590886</c:v>
                </c:pt>
                <c:pt idx="3018">
                  <c:v>1446.6587415213783</c:v>
                </c:pt>
                <c:pt idx="3019">
                  <c:v>1433.0142318555413</c:v>
                </c:pt>
                <c:pt idx="3020">
                  <c:v>1485.3068849843889</c:v>
                </c:pt>
                <c:pt idx="3021">
                  <c:v>1481.2437392322256</c:v>
                </c:pt>
                <c:pt idx="3022">
                  <c:v>1599.5128936767578</c:v>
                </c:pt>
                <c:pt idx="3023">
                  <c:v>1453.5738351004463</c:v>
                </c:pt>
                <c:pt idx="3024">
                  <c:v>1482.5006915734436</c:v>
                </c:pt>
                <c:pt idx="3025">
                  <c:v>1387.6643583336654</c:v>
                </c:pt>
                <c:pt idx="3026">
                  <c:v>1441.7995837983631</c:v>
                </c:pt>
                <c:pt idx="3027">
                  <c:v>1453.870054867393</c:v>
                </c:pt>
                <c:pt idx="3028">
                  <c:v>1461.9615100678943</c:v>
                </c:pt>
                <c:pt idx="3029">
                  <c:v>1514.6257360164072</c:v>
                </c:pt>
                <c:pt idx="3030">
                  <c:v>1408.9376817913458</c:v>
                </c:pt>
                <c:pt idx="3031">
                  <c:v>1544.3371626265248</c:v>
                </c:pt>
                <c:pt idx="3032">
                  <c:v>1454.5258637798172</c:v>
                </c:pt>
                <c:pt idx="3033">
                  <c:v>1534.8125518798829</c:v>
                </c:pt>
                <c:pt idx="3034">
                  <c:v>1621.3627449197973</c:v>
                </c:pt>
                <c:pt idx="3035">
                  <c:v>1460.1528126300295</c:v>
                </c:pt>
                <c:pt idx="3036">
                  <c:v>1565.2169830424332</c:v>
                </c:pt>
                <c:pt idx="3037">
                  <c:v>1564.1965740461994</c:v>
                </c:pt>
                <c:pt idx="3038">
                  <c:v>1478.1296811132681</c:v>
                </c:pt>
                <c:pt idx="3039">
                  <c:v>1526.4943863860274</c:v>
                </c:pt>
                <c:pt idx="3040">
                  <c:v>1431.8602884928384</c:v>
                </c:pt>
                <c:pt idx="3041">
                  <c:v>1471.2548564072197</c:v>
                </c:pt>
                <c:pt idx="3042">
                  <c:v>1557.5658460643194</c:v>
                </c:pt>
                <c:pt idx="3043">
                  <c:v>1630.3573898565573</c:v>
                </c:pt>
                <c:pt idx="3044">
                  <c:v>1546.0286674837096</c:v>
                </c:pt>
                <c:pt idx="3045">
                  <c:v>1558.8698050583466</c:v>
                </c:pt>
                <c:pt idx="3046">
                  <c:v>1457.1328173209588</c:v>
                </c:pt>
                <c:pt idx="3047">
                  <c:v>1545.2007629610202</c:v>
                </c:pt>
                <c:pt idx="3048">
                  <c:v>1461.029900744953</c:v>
                </c:pt>
                <c:pt idx="3049">
                  <c:v>1639.0749542067722</c:v>
                </c:pt>
                <c:pt idx="3050">
                  <c:v>1451.6467463265958</c:v>
                </c:pt>
                <c:pt idx="3051">
                  <c:v>1491.8910952113949</c:v>
                </c:pt>
                <c:pt idx="3052">
                  <c:v>1668.9941236254365</c:v>
                </c:pt>
                <c:pt idx="3053">
                  <c:v>1449.8184695297414</c:v>
                </c:pt>
                <c:pt idx="3054">
                  <c:v>1753.1941358955744</c:v>
                </c:pt>
                <c:pt idx="3055">
                  <c:v>1471.3482256674397</c:v>
                </c:pt>
                <c:pt idx="3056">
                  <c:v>1587.5153032294068</c:v>
                </c:pt>
                <c:pt idx="3057">
                  <c:v>1469.2661572265624</c:v>
                </c:pt>
                <c:pt idx="3058">
                  <c:v>1434.8673829740806</c:v>
                </c:pt>
                <c:pt idx="3059">
                  <c:v>1381.3424791837992</c:v>
                </c:pt>
                <c:pt idx="3060">
                  <c:v>1562.3242406600561</c:v>
                </c:pt>
                <c:pt idx="3061">
                  <c:v>1538.6605644949875</c:v>
                </c:pt>
                <c:pt idx="3062">
                  <c:v>1400.6977556060976</c:v>
                </c:pt>
                <c:pt idx="3063">
                  <c:v>1488.4337978122378</c:v>
                </c:pt>
                <c:pt idx="3064">
                  <c:v>1512.159275201218</c:v>
                </c:pt>
                <c:pt idx="3065">
                  <c:v>1550.5652803265436</c:v>
                </c:pt>
                <c:pt idx="3066">
                  <c:v>1375.7955311168323</c:v>
                </c:pt>
                <c:pt idx="3067">
                  <c:v>1447.0834149349666</c:v>
                </c:pt>
                <c:pt idx="3068">
                  <c:v>1564.2234641920481</c:v>
                </c:pt>
                <c:pt idx="3069">
                  <c:v>1462.6954198808812</c:v>
                </c:pt>
                <c:pt idx="3070">
                  <c:v>1471.8082528714231</c:v>
                </c:pt>
                <c:pt idx="3071">
                  <c:v>1464.1179037425375</c:v>
                </c:pt>
                <c:pt idx="3072">
                  <c:v>1673.6614096017954</c:v>
                </c:pt>
                <c:pt idx="3073">
                  <c:v>1453.8017863173322</c:v>
                </c:pt>
                <c:pt idx="3074">
                  <c:v>1539.9415370918321</c:v>
                </c:pt>
                <c:pt idx="3075">
                  <c:v>1486.8571488229852</c:v>
                </c:pt>
                <c:pt idx="3076">
                  <c:v>1446.2951485770088</c:v>
                </c:pt>
                <c:pt idx="3077">
                  <c:v>1520.7739134780659</c:v>
                </c:pt>
                <c:pt idx="3078">
                  <c:v>1509.5912161003305</c:v>
                </c:pt>
                <c:pt idx="3079">
                  <c:v>1587.9460851310087</c:v>
                </c:pt>
                <c:pt idx="3080">
                  <c:v>1669.4961032053357</c:v>
                </c:pt>
                <c:pt idx="3081">
                  <c:v>1459.0679763846381</c:v>
                </c:pt>
                <c:pt idx="3082">
                  <c:v>1457.1063984910102</c:v>
                </c:pt>
                <c:pt idx="3083">
                  <c:v>1461.9172791701096</c:v>
                </c:pt>
                <c:pt idx="3084">
                  <c:v>1500.0913335230782</c:v>
                </c:pt>
                <c:pt idx="3085">
                  <c:v>1419.1639099121094</c:v>
                </c:pt>
                <c:pt idx="3086">
                  <c:v>1431.9658413225588</c:v>
                </c:pt>
                <c:pt idx="3087">
                  <c:v>1433.3260430542555</c:v>
                </c:pt>
                <c:pt idx="3088">
                  <c:v>1455.4972086302996</c:v>
                </c:pt>
                <c:pt idx="3089">
                  <c:v>1453.1721983650662</c:v>
                </c:pt>
                <c:pt idx="3090">
                  <c:v>1429.5190508969656</c:v>
                </c:pt>
                <c:pt idx="3091">
                  <c:v>1470.9032359389209</c:v>
                </c:pt>
                <c:pt idx="3092">
                  <c:v>1480.8055008537801</c:v>
                </c:pt>
                <c:pt idx="3093">
                  <c:v>1400.9622406830658</c:v>
                </c:pt>
                <c:pt idx="3094">
                  <c:v>1494.7276276233149</c:v>
                </c:pt>
                <c:pt idx="3095">
                  <c:v>1503.2987592874115</c:v>
                </c:pt>
                <c:pt idx="3096">
                  <c:v>1562.9025685305587</c:v>
                </c:pt>
                <c:pt idx="3097">
                  <c:v>1429.5192241104107</c:v>
                </c:pt>
                <c:pt idx="3098">
                  <c:v>1407.965121361517</c:v>
                </c:pt>
                <c:pt idx="3099">
                  <c:v>1421.9577130256814</c:v>
                </c:pt>
                <c:pt idx="3100">
                  <c:v>1621.6451365453956</c:v>
                </c:pt>
                <c:pt idx="3101">
                  <c:v>1459.8549300602504</c:v>
                </c:pt>
                <c:pt idx="3102">
                  <c:v>1385.8757671391199</c:v>
                </c:pt>
                <c:pt idx="3103">
                  <c:v>1524.8715389891167</c:v>
                </c:pt>
                <c:pt idx="3104">
                  <c:v>1443.2960390033145</c:v>
                </c:pt>
                <c:pt idx="3105">
                  <c:v>1406.2244771321614</c:v>
                </c:pt>
                <c:pt idx="3106">
                  <c:v>1635.2222241080381</c:v>
                </c:pt>
                <c:pt idx="3107">
                  <c:v>1559.4110287057117</c:v>
                </c:pt>
                <c:pt idx="3108">
                  <c:v>1517.4881092304233</c:v>
                </c:pt>
                <c:pt idx="3109">
                  <c:v>1466.7430390857514</c:v>
                </c:pt>
                <c:pt idx="3110">
                  <c:v>1522.2436737208625</c:v>
                </c:pt>
                <c:pt idx="3111">
                  <c:v>1455.0823920113701</c:v>
                </c:pt>
                <c:pt idx="3112">
                  <c:v>1418.5263998201578</c:v>
                </c:pt>
                <c:pt idx="3113">
                  <c:v>1429.1756958936546</c:v>
                </c:pt>
                <c:pt idx="3114">
                  <c:v>1585.7882191491506</c:v>
                </c:pt>
                <c:pt idx="3115">
                  <c:v>1436.3225860595703</c:v>
                </c:pt>
                <c:pt idx="3116">
                  <c:v>1515.3889152861211</c:v>
                </c:pt>
                <c:pt idx="3117">
                  <c:v>1523.5508982604031</c:v>
                </c:pt>
                <c:pt idx="3118">
                  <c:v>1533.964251625046</c:v>
                </c:pt>
                <c:pt idx="3119">
                  <c:v>1456.827727577903</c:v>
                </c:pt>
                <c:pt idx="3120">
                  <c:v>1420.0140166198803</c:v>
                </c:pt>
                <c:pt idx="3121">
                  <c:v>1528.4627704831285</c:v>
                </c:pt>
                <c:pt idx="3122">
                  <c:v>1378.6045315391139</c:v>
                </c:pt>
                <c:pt idx="3123">
                  <c:v>1518.9047210554011</c:v>
                </c:pt>
                <c:pt idx="3124">
                  <c:v>1541.3618766283475</c:v>
                </c:pt>
                <c:pt idx="3125">
                  <c:v>1446.7426940216415</c:v>
                </c:pt>
                <c:pt idx="3126">
                  <c:v>1439.0009173375638</c:v>
                </c:pt>
                <c:pt idx="3127">
                  <c:v>1413.8641145627957</c:v>
                </c:pt>
                <c:pt idx="3128">
                  <c:v>1482.4172241946301</c:v>
                </c:pt>
                <c:pt idx="3129">
                  <c:v>1468.9707988612133</c:v>
                </c:pt>
                <c:pt idx="3130">
                  <c:v>1537.6796776651315</c:v>
                </c:pt>
                <c:pt idx="3131">
                  <c:v>1623.5958918888578</c:v>
                </c:pt>
                <c:pt idx="3132">
                  <c:v>1621.9080202319506</c:v>
                </c:pt>
                <c:pt idx="3133">
                  <c:v>1530.886027707892</c:v>
                </c:pt>
                <c:pt idx="3134">
                  <c:v>1508.6729979569934</c:v>
                </c:pt>
                <c:pt idx="3135">
                  <c:v>1663.2171091990429</c:v>
                </c:pt>
                <c:pt idx="3136">
                  <c:v>1604.9003166225129</c:v>
                </c:pt>
                <c:pt idx="3137">
                  <c:v>1659.5529507625167</c:v>
                </c:pt>
                <c:pt idx="3138">
                  <c:v>1608.5460159013855</c:v>
                </c:pt>
                <c:pt idx="3139">
                  <c:v>1512.1195571001838</c:v>
                </c:pt>
                <c:pt idx="3140">
                  <c:v>1604.9154322986296</c:v>
                </c:pt>
                <c:pt idx="3141">
                  <c:v>1661.5875654235551</c:v>
                </c:pt>
                <c:pt idx="3142">
                  <c:v>1450.2664257915894</c:v>
                </c:pt>
                <c:pt idx="3143">
                  <c:v>1524.1956562705477</c:v>
                </c:pt>
                <c:pt idx="3144">
                  <c:v>1430.1263542895047</c:v>
                </c:pt>
                <c:pt idx="3145">
                  <c:v>1500.1498394215464</c:v>
                </c:pt>
                <c:pt idx="3146">
                  <c:v>1614.2858401840156</c:v>
                </c:pt>
                <c:pt idx="3147">
                  <c:v>1556.9529269034401</c:v>
                </c:pt>
                <c:pt idx="3148">
                  <c:v>1446.4546569881313</c:v>
                </c:pt>
                <c:pt idx="3149">
                  <c:v>1485.4457146594839</c:v>
                </c:pt>
                <c:pt idx="3150">
                  <c:v>1430.815313050183</c:v>
                </c:pt>
                <c:pt idx="3151">
                  <c:v>1501.8401119985551</c:v>
                </c:pt>
                <c:pt idx="3152">
                  <c:v>1619.9722321352306</c:v>
                </c:pt>
                <c:pt idx="3153">
                  <c:v>1622.8185057212168</c:v>
                </c:pt>
                <c:pt idx="3154">
                  <c:v>1558.2998176343513</c:v>
                </c:pt>
                <c:pt idx="3155">
                  <c:v>1573.6698323125424</c:v>
                </c:pt>
                <c:pt idx="3156">
                  <c:v>1449.2638569639696</c:v>
                </c:pt>
                <c:pt idx="3157">
                  <c:v>1448.4523641569826</c:v>
                </c:pt>
                <c:pt idx="3158">
                  <c:v>1628.2517882300206</c:v>
                </c:pt>
                <c:pt idx="3159">
                  <c:v>1444.2501305306312</c:v>
                </c:pt>
                <c:pt idx="3160">
                  <c:v>1478.0498960631498</c:v>
                </c:pt>
                <c:pt idx="3161">
                  <c:v>1552.9458866678542</c:v>
                </c:pt>
                <c:pt idx="3162">
                  <c:v>1534.3607941213008</c:v>
                </c:pt>
                <c:pt idx="3163">
                  <c:v>1438.1421270855403</c:v>
                </c:pt>
                <c:pt idx="3164">
                  <c:v>1634.1305695122544</c:v>
                </c:pt>
                <c:pt idx="3165">
                  <c:v>1560.2761348737565</c:v>
                </c:pt>
                <c:pt idx="3166">
                  <c:v>1453.8779071585159</c:v>
                </c:pt>
                <c:pt idx="3167">
                  <c:v>1679.975664477324</c:v>
                </c:pt>
                <c:pt idx="3168">
                  <c:v>1449.9017114786909</c:v>
                </c:pt>
                <c:pt idx="3169">
                  <c:v>1620.6498917021181</c:v>
                </c:pt>
                <c:pt idx="3170">
                  <c:v>1458.5170792759725</c:v>
                </c:pt>
                <c:pt idx="3171">
                  <c:v>1461.7448806876398</c:v>
                </c:pt>
                <c:pt idx="3172">
                  <c:v>1452.7964088720983</c:v>
                </c:pt>
                <c:pt idx="3173">
                  <c:v>1638.4257631857834</c:v>
                </c:pt>
                <c:pt idx="3174">
                  <c:v>1726.9560970034506</c:v>
                </c:pt>
                <c:pt idx="3175">
                  <c:v>1648.6414106663785</c:v>
                </c:pt>
                <c:pt idx="3176">
                  <c:v>1405.3479453032871</c:v>
                </c:pt>
                <c:pt idx="3177">
                  <c:v>1776.5949989479882</c:v>
                </c:pt>
                <c:pt idx="3178">
                  <c:v>1615.1364085310597</c:v>
                </c:pt>
                <c:pt idx="3179">
                  <c:v>1737.5297145055099</c:v>
                </c:pt>
                <c:pt idx="3180">
                  <c:v>1521.0218668475245</c:v>
                </c:pt>
                <c:pt idx="3181">
                  <c:v>1570.6682705078124</c:v>
                </c:pt>
                <c:pt idx="3182">
                  <c:v>1692.9808389812172</c:v>
                </c:pt>
                <c:pt idx="3183">
                  <c:v>1746.4161675061678</c:v>
                </c:pt>
                <c:pt idx="3184">
                  <c:v>1660.9335096204602</c:v>
                </c:pt>
                <c:pt idx="3185">
                  <c:v>1529.5941576050227</c:v>
                </c:pt>
                <c:pt idx="3186">
                  <c:v>1452.1656801872318</c:v>
                </c:pt>
                <c:pt idx="3187">
                  <c:v>1559.0602927011987</c:v>
                </c:pt>
                <c:pt idx="3188">
                  <c:v>1446.1640331787698</c:v>
                </c:pt>
                <c:pt idx="3189">
                  <c:v>1706.5444879423055</c:v>
                </c:pt>
                <c:pt idx="3190">
                  <c:v>1546.5080476648668</c:v>
                </c:pt>
                <c:pt idx="3191">
                  <c:v>1450.1349883760083</c:v>
                </c:pt>
                <c:pt idx="3192">
                  <c:v>1437.2012791652969</c:v>
                </c:pt>
                <c:pt idx="3193">
                  <c:v>1627.989940677347</c:v>
                </c:pt>
                <c:pt idx="3194">
                  <c:v>1636.8969560834769</c:v>
                </c:pt>
                <c:pt idx="3195">
                  <c:v>1530.9849017718891</c:v>
                </c:pt>
                <c:pt idx="3196">
                  <c:v>1527.4961788743763</c:v>
                </c:pt>
                <c:pt idx="3197">
                  <c:v>1447.3038113911946</c:v>
                </c:pt>
                <c:pt idx="3198">
                  <c:v>1572.4569284016832</c:v>
                </c:pt>
                <c:pt idx="3199">
                  <c:v>1648.8332821800595</c:v>
                </c:pt>
                <c:pt idx="3200">
                  <c:v>1441.7338180023814</c:v>
                </c:pt>
                <c:pt idx="3201">
                  <c:v>1642.1843006876568</c:v>
                </c:pt>
                <c:pt idx="3202">
                  <c:v>1471.0712717489416</c:v>
                </c:pt>
                <c:pt idx="3203">
                  <c:v>1531.3738873361171</c:v>
                </c:pt>
                <c:pt idx="3204">
                  <c:v>1499.9110026299199</c:v>
                </c:pt>
                <c:pt idx="3205">
                  <c:v>1500.5888495245931</c:v>
                </c:pt>
                <c:pt idx="3206">
                  <c:v>1591.0803499041863</c:v>
                </c:pt>
                <c:pt idx="3207">
                  <c:v>1486.9542015266115</c:v>
                </c:pt>
                <c:pt idx="3208">
                  <c:v>1671.9790534225494</c:v>
                </c:pt>
                <c:pt idx="3209">
                  <c:v>1479.4983574895575</c:v>
                </c:pt>
                <c:pt idx="3210">
                  <c:v>1509.6279253968037</c:v>
                </c:pt>
                <c:pt idx="3211">
                  <c:v>1502.3537000959084</c:v>
                </c:pt>
                <c:pt idx="3212">
                  <c:v>1454.9459389558253</c:v>
                </c:pt>
                <c:pt idx="3213">
                  <c:v>1469.9259147376449</c:v>
                </c:pt>
                <c:pt idx="3214">
                  <c:v>1554.9044003443605</c:v>
                </c:pt>
                <c:pt idx="3215">
                  <c:v>1463.1188188674132</c:v>
                </c:pt>
                <c:pt idx="3216">
                  <c:v>1528.9987375958365</c:v>
                </c:pt>
                <c:pt idx="3217">
                  <c:v>1450.4920211516783</c:v>
                </c:pt>
                <c:pt idx="3218">
                  <c:v>1446.6136417567172</c:v>
                </c:pt>
                <c:pt idx="3219">
                  <c:v>1582.3305353338069</c:v>
                </c:pt>
                <c:pt idx="3220">
                  <c:v>1708.6696701049805</c:v>
                </c:pt>
                <c:pt idx="3221">
                  <c:v>1425.8350264311437</c:v>
                </c:pt>
                <c:pt idx="3222">
                  <c:v>1503.8312229254307</c:v>
                </c:pt>
                <c:pt idx="3223">
                  <c:v>1528.4754988382194</c:v>
                </c:pt>
                <c:pt idx="3224">
                  <c:v>1485.8519642353187</c:v>
                </c:pt>
                <c:pt idx="3225">
                  <c:v>1490.4703736852427</c:v>
                </c:pt>
                <c:pt idx="3226">
                  <c:v>1508.3154229978084</c:v>
                </c:pt>
                <c:pt idx="3227">
                  <c:v>1430.3252285365299</c:v>
                </c:pt>
                <c:pt idx="3228">
                  <c:v>1540.3663972004731</c:v>
                </c:pt>
                <c:pt idx="3229">
                  <c:v>1500.755825509428</c:v>
                </c:pt>
                <c:pt idx="3230">
                  <c:v>1467.5186063187984</c:v>
                </c:pt>
                <c:pt idx="3231">
                  <c:v>1380.3137202893274</c:v>
                </c:pt>
                <c:pt idx="3232">
                  <c:v>1352.8058043565795</c:v>
                </c:pt>
                <c:pt idx="3233">
                  <c:v>1394.1093231145958</c:v>
                </c:pt>
                <c:pt idx="3234">
                  <c:v>1354.6716833409107</c:v>
                </c:pt>
                <c:pt idx="3235">
                  <c:v>1382.8838665247517</c:v>
                </c:pt>
                <c:pt idx="3236">
                  <c:v>1406.704319126824</c:v>
                </c:pt>
                <c:pt idx="3237">
                  <c:v>1453.9170685346119</c:v>
                </c:pt>
                <c:pt idx="3238">
                  <c:v>1467.2747548977709</c:v>
                </c:pt>
                <c:pt idx="3239">
                  <c:v>1356.0904268179156</c:v>
                </c:pt>
                <c:pt idx="3240">
                  <c:v>1465.8269618010718</c:v>
                </c:pt>
                <c:pt idx="3241">
                  <c:v>1400.2608189053005</c:v>
                </c:pt>
                <c:pt idx="3242">
                  <c:v>1357.7552140156843</c:v>
                </c:pt>
                <c:pt idx="3243">
                  <c:v>1352.1579358787058</c:v>
                </c:pt>
                <c:pt idx="3244">
                  <c:v>1356.9704566129069</c:v>
                </c:pt>
                <c:pt idx="3245">
                  <c:v>1356.0834124130411</c:v>
                </c:pt>
                <c:pt idx="3246">
                  <c:v>1398.0852269037086</c:v>
                </c:pt>
                <c:pt idx="3247">
                  <c:v>1412.884778002759</c:v>
                </c:pt>
                <c:pt idx="3248">
                  <c:v>1459.4274652465745</c:v>
                </c:pt>
                <c:pt idx="3249">
                  <c:v>1481.9384575278073</c:v>
                </c:pt>
                <c:pt idx="3250">
                  <c:v>1359.6939632573985</c:v>
                </c:pt>
                <c:pt idx="3251">
                  <c:v>1356.7916078781068</c:v>
                </c:pt>
                <c:pt idx="3252">
                  <c:v>1449.1978491479224</c:v>
                </c:pt>
                <c:pt idx="3253">
                  <c:v>1356.0335286157372</c:v>
                </c:pt>
                <c:pt idx="3254">
                  <c:v>1355.328361770803</c:v>
                </c:pt>
                <c:pt idx="3255">
                  <c:v>1426.0553927145245</c:v>
                </c:pt>
                <c:pt idx="3256">
                  <c:v>1467.021729983772</c:v>
                </c:pt>
                <c:pt idx="3257">
                  <c:v>1399.1002429020355</c:v>
                </c:pt>
                <c:pt idx="3258">
                  <c:v>1357.1180825069032</c:v>
                </c:pt>
                <c:pt idx="3259">
                  <c:v>1438.9304088245738</c:v>
                </c:pt>
                <c:pt idx="3260">
                  <c:v>1424.4224315318247</c:v>
                </c:pt>
                <c:pt idx="3261">
                  <c:v>1520.4125338646672</c:v>
                </c:pt>
                <c:pt idx="3262">
                  <c:v>1356.1625320662313</c:v>
                </c:pt>
                <c:pt idx="3263">
                  <c:v>1474.9933997788964</c:v>
                </c:pt>
                <c:pt idx="3264">
                  <c:v>1542.2256544901829</c:v>
                </c:pt>
                <c:pt idx="3265">
                  <c:v>1357.6479240866267</c:v>
                </c:pt>
                <c:pt idx="3266">
                  <c:v>1413.8495895599792</c:v>
                </c:pt>
                <c:pt idx="3267">
                  <c:v>1409.9133320860547</c:v>
                </c:pt>
                <c:pt idx="3268">
                  <c:v>1426.0557734812676</c:v>
                </c:pt>
                <c:pt idx="3269">
                  <c:v>1533.174646335503</c:v>
                </c:pt>
                <c:pt idx="3270">
                  <c:v>1393.4518255166734</c:v>
                </c:pt>
                <c:pt idx="3271">
                  <c:v>1405.579495935935</c:v>
                </c:pt>
                <c:pt idx="3272">
                  <c:v>1488.6930004882813</c:v>
                </c:pt>
                <c:pt idx="3273">
                  <c:v>1466.7661172657408</c:v>
                </c:pt>
                <c:pt idx="3274">
                  <c:v>1422.8826176225514</c:v>
                </c:pt>
                <c:pt idx="3275">
                  <c:v>1425.9568018419989</c:v>
                </c:pt>
                <c:pt idx="3276">
                  <c:v>1468.7631837973702</c:v>
                </c:pt>
                <c:pt idx="3277">
                  <c:v>1466.1585528151434</c:v>
                </c:pt>
                <c:pt idx="3278">
                  <c:v>1393.8001544388103</c:v>
                </c:pt>
                <c:pt idx="3279">
                  <c:v>1421.1905361256199</c:v>
                </c:pt>
                <c:pt idx="3280">
                  <c:v>1504.6965294029692</c:v>
                </c:pt>
                <c:pt idx="3281">
                  <c:v>1457.0200426256336</c:v>
                </c:pt>
                <c:pt idx="3282">
                  <c:v>1493.0158713666324</c:v>
                </c:pt>
                <c:pt idx="3283">
                  <c:v>1443.5370462701089</c:v>
                </c:pt>
                <c:pt idx="3284">
                  <c:v>1468.4949236242942</c:v>
                </c:pt>
                <c:pt idx="3285">
                  <c:v>1530.9240478515626</c:v>
                </c:pt>
                <c:pt idx="3286">
                  <c:v>1400.4856428762992</c:v>
                </c:pt>
                <c:pt idx="3287">
                  <c:v>1540.7735443259594</c:v>
                </c:pt>
                <c:pt idx="3288">
                  <c:v>1496.5956678090606</c:v>
                </c:pt>
                <c:pt idx="3289">
                  <c:v>1480.5218849546529</c:v>
                </c:pt>
                <c:pt idx="3290">
                  <c:v>1481.2826288252913</c:v>
                </c:pt>
                <c:pt idx="3291">
                  <c:v>1458.2948407341453</c:v>
                </c:pt>
                <c:pt idx="3292">
                  <c:v>1549.9425248333621</c:v>
                </c:pt>
                <c:pt idx="3293">
                  <c:v>1545.3152079400868</c:v>
                </c:pt>
                <c:pt idx="3294">
                  <c:v>1439.8712937868559</c:v>
                </c:pt>
                <c:pt idx="3295">
                  <c:v>1465.0004675292969</c:v>
                </c:pt>
                <c:pt idx="3296">
                  <c:v>1466.9322296222258</c:v>
                </c:pt>
                <c:pt idx="3297">
                  <c:v>1489.2466991167348</c:v>
                </c:pt>
                <c:pt idx="3298">
                  <c:v>1530.3701676993535</c:v>
                </c:pt>
                <c:pt idx="3299">
                  <c:v>1505.5556894441929</c:v>
                </c:pt>
                <c:pt idx="3300">
                  <c:v>1512.4057114512473</c:v>
                </c:pt>
                <c:pt idx="3301">
                  <c:v>1525.8696454836997</c:v>
                </c:pt>
                <c:pt idx="3302">
                  <c:v>1528.909463803976</c:v>
                </c:pt>
                <c:pt idx="3303">
                  <c:v>1472.4960349572843</c:v>
                </c:pt>
                <c:pt idx="3304">
                  <c:v>1534.9677637233715</c:v>
                </c:pt>
                <c:pt idx="3305">
                  <c:v>1509.514421495785</c:v>
                </c:pt>
                <c:pt idx="3306">
                  <c:v>1553.0033533623878</c:v>
                </c:pt>
                <c:pt idx="3307">
                  <c:v>1470.7280175290516</c:v>
                </c:pt>
                <c:pt idx="3308">
                  <c:v>1463.4546687934476</c:v>
                </c:pt>
                <c:pt idx="3309">
                  <c:v>1487.1222703343979</c:v>
                </c:pt>
                <c:pt idx="3310">
                  <c:v>1511.3443848105037</c:v>
                </c:pt>
                <c:pt idx="3311">
                  <c:v>1480.3647781488551</c:v>
                </c:pt>
                <c:pt idx="3312">
                  <c:v>1511.2299629466957</c:v>
                </c:pt>
                <c:pt idx="3313">
                  <c:v>1546.5160785143889</c:v>
                </c:pt>
                <c:pt idx="3314">
                  <c:v>1493.1120585212541</c:v>
                </c:pt>
                <c:pt idx="3315">
                  <c:v>1498.6440854390462</c:v>
                </c:pt>
                <c:pt idx="3316">
                  <c:v>1501.6479797363281</c:v>
                </c:pt>
                <c:pt idx="3317">
                  <c:v>1500.4193301583257</c:v>
                </c:pt>
                <c:pt idx="3318">
                  <c:v>1485.2340210683246</c:v>
                </c:pt>
                <c:pt idx="3319">
                  <c:v>1516.1650533104544</c:v>
                </c:pt>
                <c:pt idx="3320">
                  <c:v>1444.8020498934659</c:v>
                </c:pt>
                <c:pt idx="3321">
                  <c:v>1546.2899580522017</c:v>
                </c:pt>
                <c:pt idx="3322">
                  <c:v>1477.515070538868</c:v>
                </c:pt>
                <c:pt idx="3323">
                  <c:v>1422.1184573737319</c:v>
                </c:pt>
                <c:pt idx="3324">
                  <c:v>1384.0559069441874</c:v>
                </c:pt>
                <c:pt idx="3325">
                  <c:v>1360.1031281994408</c:v>
                </c:pt>
                <c:pt idx="3326">
                  <c:v>1384.4217816128757</c:v>
                </c:pt>
                <c:pt idx="3327">
                  <c:v>1355.3974143130197</c:v>
                </c:pt>
                <c:pt idx="3328">
                  <c:v>1355.3072756326478</c:v>
                </c:pt>
                <c:pt idx="3329">
                  <c:v>1355.5850772644724</c:v>
                </c:pt>
                <c:pt idx="3330">
                  <c:v>1360.0646455480567</c:v>
                </c:pt>
                <c:pt idx="3331">
                  <c:v>1351.0951823971839</c:v>
                </c:pt>
                <c:pt idx="3332">
                  <c:v>1357.3331016449031</c:v>
                </c:pt>
                <c:pt idx="3333">
                  <c:v>1360.3503524301775</c:v>
                </c:pt>
                <c:pt idx="3334">
                  <c:v>1353.9559861799326</c:v>
                </c:pt>
                <c:pt idx="3335">
                  <c:v>1373.9217208242383</c:v>
                </c:pt>
                <c:pt idx="3336">
                  <c:v>1350.6916666432462</c:v>
                </c:pt>
                <c:pt idx="3337">
                  <c:v>1425.2688492377276</c:v>
                </c:pt>
                <c:pt idx="3338">
                  <c:v>1356.9639198574318</c:v>
                </c:pt>
                <c:pt idx="3339">
                  <c:v>1354.9209754158765</c:v>
                </c:pt>
                <c:pt idx="3340">
                  <c:v>1395.7203118117607</c:v>
                </c:pt>
                <c:pt idx="3341">
                  <c:v>1346.3139265646364</c:v>
                </c:pt>
                <c:pt idx="3342">
                  <c:v>1390.9677915881132</c:v>
                </c:pt>
                <c:pt idx="3343">
                  <c:v>1348.1887544379363</c:v>
                </c:pt>
                <c:pt idx="3344">
                  <c:v>1361.4209898428064</c:v>
                </c:pt>
                <c:pt idx="3345">
                  <c:v>1345.6042053076289</c:v>
                </c:pt>
                <c:pt idx="3346">
                  <c:v>1425.7299840249718</c:v>
                </c:pt>
                <c:pt idx="3347">
                  <c:v>1355.2560066315066</c:v>
                </c:pt>
                <c:pt idx="3348">
                  <c:v>1355.8021562976371</c:v>
                </c:pt>
                <c:pt idx="3349">
                  <c:v>1356.8143438901527</c:v>
                </c:pt>
                <c:pt idx="3350">
                  <c:v>1395.74767198735</c:v>
                </c:pt>
                <c:pt idx="3351">
                  <c:v>1398.9213847299641</c:v>
                </c:pt>
                <c:pt idx="3352">
                  <c:v>1346.6711490246803</c:v>
                </c:pt>
                <c:pt idx="3353">
                  <c:v>1351.0534194270399</c:v>
                </c:pt>
                <c:pt idx="3354">
                  <c:v>1349.4660828357446</c:v>
                </c:pt>
                <c:pt idx="3355">
                  <c:v>1365.3438017887363</c:v>
                </c:pt>
                <c:pt idx="3356">
                  <c:v>1357.6518743293991</c:v>
                </c:pt>
                <c:pt idx="3357">
                  <c:v>1348.9835977816801</c:v>
                </c:pt>
                <c:pt idx="3358">
                  <c:v>1347.0367845939868</c:v>
                </c:pt>
                <c:pt idx="3359">
                  <c:v>1345.1869483360877</c:v>
                </c:pt>
                <c:pt idx="3360">
                  <c:v>1357.0341651867718</c:v>
                </c:pt>
                <c:pt idx="3361">
                  <c:v>1345.0597518920899</c:v>
                </c:pt>
                <c:pt idx="3362">
                  <c:v>1345.2359619140625</c:v>
                </c:pt>
                <c:pt idx="3363">
                  <c:v>1364.6549757987477</c:v>
                </c:pt>
                <c:pt idx="3364">
                  <c:v>1345.9049549932065</c:v>
                </c:pt>
                <c:pt idx="3365">
                  <c:v>1352.7079039435264</c:v>
                </c:pt>
                <c:pt idx="3366">
                  <c:v>1367.1977309882252</c:v>
                </c:pt>
                <c:pt idx="3367">
                  <c:v>1360.2679310296949</c:v>
                </c:pt>
                <c:pt idx="3368">
                  <c:v>1346.74127156845</c:v>
                </c:pt>
                <c:pt idx="3369">
                  <c:v>1353.2504531968589</c:v>
                </c:pt>
                <c:pt idx="3370">
                  <c:v>1377.2632669955437</c:v>
                </c:pt>
                <c:pt idx="3371">
                  <c:v>1361.5055464311079</c:v>
                </c:pt>
                <c:pt idx="3372">
                  <c:v>1345.0406941731771</c:v>
                </c:pt>
                <c:pt idx="3373">
                  <c:v>1356.9836806709884</c:v>
                </c:pt>
                <c:pt idx="3374">
                  <c:v>1366.0190738548979</c:v>
                </c:pt>
                <c:pt idx="3375">
                  <c:v>1358.6824926864851</c:v>
                </c:pt>
                <c:pt idx="3376">
                  <c:v>1346.9120677739234</c:v>
                </c:pt>
                <c:pt idx="3377">
                  <c:v>1358.0053917836335</c:v>
                </c:pt>
                <c:pt idx="3378">
                  <c:v>1363.6716076353061</c:v>
                </c:pt>
                <c:pt idx="3379">
                  <c:v>1345.2820574827867</c:v>
                </c:pt>
                <c:pt idx="3380">
                  <c:v>1345.3400706005398</c:v>
                </c:pt>
                <c:pt idx="3381">
                  <c:v>1347.3836162033426</c:v>
                </c:pt>
                <c:pt idx="3382">
                  <c:v>1362.4262388576835</c:v>
                </c:pt>
                <c:pt idx="3383">
                  <c:v>1345.2031877790178</c:v>
                </c:pt>
                <c:pt idx="3384">
                  <c:v>1348.7672574701755</c:v>
                </c:pt>
                <c:pt idx="3385">
                  <c:v>1362.1947087714248</c:v>
                </c:pt>
                <c:pt idx="3386">
                  <c:v>1362.3219250571001</c:v>
                </c:pt>
                <c:pt idx="3387">
                  <c:v>1345.2144943903247</c:v>
                </c:pt>
                <c:pt idx="3388">
                  <c:v>1346.8634178724337</c:v>
                </c:pt>
                <c:pt idx="3389">
                  <c:v>1346.1338643181782</c:v>
                </c:pt>
                <c:pt idx="3390">
                  <c:v>1350.7577955126687</c:v>
                </c:pt>
                <c:pt idx="3391">
                  <c:v>1357.4499307606602</c:v>
                </c:pt>
                <c:pt idx="3392">
                  <c:v>1345.4023397470814</c:v>
                </c:pt>
                <c:pt idx="3393">
                  <c:v>1362.4733306597057</c:v>
                </c:pt>
                <c:pt idx="3394">
                  <c:v>1346.6896675979035</c:v>
                </c:pt>
                <c:pt idx="3395">
                  <c:v>1347.037660719765</c:v>
                </c:pt>
                <c:pt idx="3396">
                  <c:v>1361.8903047678009</c:v>
                </c:pt>
                <c:pt idx="3397">
                  <c:v>1345.5313484555199</c:v>
                </c:pt>
                <c:pt idx="3398">
                  <c:v>1345.272014823692</c:v>
                </c:pt>
                <c:pt idx="3399">
                  <c:v>1346.4974268403114</c:v>
                </c:pt>
                <c:pt idx="3400">
                  <c:v>1349.1600922629</c:v>
                </c:pt>
                <c:pt idx="3401">
                  <c:v>1356.4546625664893</c:v>
                </c:pt>
                <c:pt idx="3402">
                  <c:v>1346.5132812500001</c:v>
                </c:pt>
                <c:pt idx="3403">
                  <c:v>1359.3056973284449</c:v>
                </c:pt>
                <c:pt idx="3404">
                  <c:v>1350.9502371023368</c:v>
                </c:pt>
                <c:pt idx="3405">
                  <c:v>1361.7801738249448</c:v>
                </c:pt>
                <c:pt idx="3406">
                  <c:v>1350.0040774229901</c:v>
                </c:pt>
                <c:pt idx="3407">
                  <c:v>1350.1303542940486</c:v>
                </c:pt>
                <c:pt idx="3408">
                  <c:v>1358.7618421328966</c:v>
                </c:pt>
                <c:pt idx="3409">
                  <c:v>1358.3310110671148</c:v>
                </c:pt>
                <c:pt idx="3410">
                  <c:v>1374.6623471577961</c:v>
                </c:pt>
                <c:pt idx="3411">
                  <c:v>1365.846376853038</c:v>
                </c:pt>
                <c:pt idx="3412">
                  <c:v>1346.4731501047379</c:v>
                </c:pt>
                <c:pt idx="3413">
                  <c:v>1345.2269016278135</c:v>
                </c:pt>
                <c:pt idx="3414">
                  <c:v>1360.1519787975194</c:v>
                </c:pt>
                <c:pt idx="3415">
                  <c:v>1348.2169045068883</c:v>
                </c:pt>
                <c:pt idx="3416">
                  <c:v>1361.1584924832684</c:v>
                </c:pt>
                <c:pt idx="3417">
                  <c:v>1348.183370197353</c:v>
                </c:pt>
                <c:pt idx="3418">
                  <c:v>1347.6327270507813</c:v>
                </c:pt>
                <c:pt idx="3419">
                  <c:v>1348.3260230365474</c:v>
                </c:pt>
                <c:pt idx="3420">
                  <c:v>1348.1107225461114</c:v>
                </c:pt>
                <c:pt idx="3421">
                  <c:v>1345.208353608471</c:v>
                </c:pt>
                <c:pt idx="3422">
                  <c:v>1360.5302805863691</c:v>
                </c:pt>
                <c:pt idx="3423">
                  <c:v>1374.1361052369043</c:v>
                </c:pt>
                <c:pt idx="3424">
                  <c:v>1356.1630647327979</c:v>
                </c:pt>
                <c:pt idx="3425">
                  <c:v>1362.3904345015405</c:v>
                </c:pt>
                <c:pt idx="3426">
                  <c:v>1376.839794921875</c:v>
                </c:pt>
                <c:pt idx="3427">
                  <c:v>1361.0872910897942</c:v>
                </c:pt>
                <c:pt idx="3428">
                  <c:v>1347.8472093299054</c:v>
                </c:pt>
                <c:pt idx="3429">
                  <c:v>1348.784544227386</c:v>
                </c:pt>
                <c:pt idx="3430">
                  <c:v>1361.9016048834192</c:v>
                </c:pt>
                <c:pt idx="3431">
                  <c:v>1361.3729348654276</c:v>
                </c:pt>
                <c:pt idx="3432">
                  <c:v>1360.6376993148053</c:v>
                </c:pt>
                <c:pt idx="3433">
                  <c:v>1358.7573534560074</c:v>
                </c:pt>
                <c:pt idx="3434">
                  <c:v>1357.4286345771159</c:v>
                </c:pt>
                <c:pt idx="3435">
                  <c:v>1364.5857220119901</c:v>
                </c:pt>
                <c:pt idx="3436">
                  <c:v>1362.5029608364764</c:v>
                </c:pt>
                <c:pt idx="3437">
                  <c:v>1362.3336585048953</c:v>
                </c:pt>
                <c:pt idx="3438">
                  <c:v>1362.6207235461084</c:v>
                </c:pt>
                <c:pt idx="3439">
                  <c:v>1361.3749500740264</c:v>
                </c:pt>
                <c:pt idx="3440">
                  <c:v>1356.240431841682</c:v>
                </c:pt>
                <c:pt idx="3441">
                  <c:v>1359.2562769302751</c:v>
                </c:pt>
                <c:pt idx="3442">
                  <c:v>1360.5503028088406</c:v>
                </c:pt>
                <c:pt idx="3443">
                  <c:v>1360.4957300473566</c:v>
                </c:pt>
                <c:pt idx="3444">
                  <c:v>1361.9166207820811</c:v>
                </c:pt>
                <c:pt idx="3445">
                  <c:v>1357.6147264314177</c:v>
                </c:pt>
                <c:pt idx="3446">
                  <c:v>1360.843384725295</c:v>
                </c:pt>
                <c:pt idx="3447">
                  <c:v>1364.1810375659497</c:v>
                </c:pt>
                <c:pt idx="3448">
                  <c:v>1360.1605148144749</c:v>
                </c:pt>
                <c:pt idx="3449">
                  <c:v>1361.9880096073678</c:v>
                </c:pt>
                <c:pt idx="3450">
                  <c:v>1354.2251727764424</c:v>
                </c:pt>
                <c:pt idx="3451">
                  <c:v>1357.3034844926394</c:v>
                </c:pt>
                <c:pt idx="3452">
                  <c:v>1356.6462582279889</c:v>
                </c:pt>
                <c:pt idx="3453">
                  <c:v>1357.0112141092761</c:v>
                </c:pt>
                <c:pt idx="3454">
                  <c:v>1352.7268834479298</c:v>
                </c:pt>
                <c:pt idx="3455">
                  <c:v>1348.9453398052015</c:v>
                </c:pt>
                <c:pt idx="3456">
                  <c:v>1359.8487955729167</c:v>
                </c:pt>
                <c:pt idx="3457">
                  <c:v>1361.6235358113679</c:v>
                </c:pt>
                <c:pt idx="3458">
                  <c:v>1347.3354641374797</c:v>
                </c:pt>
                <c:pt idx="3459">
                  <c:v>1359.2534846379206</c:v>
                </c:pt>
                <c:pt idx="3460">
                  <c:v>1358.0641613892835</c:v>
                </c:pt>
                <c:pt idx="3461">
                  <c:v>1364.2937181816726</c:v>
                </c:pt>
                <c:pt idx="3462">
                  <c:v>1361.4209514996792</c:v>
                </c:pt>
                <c:pt idx="3463">
                  <c:v>1377.5817070271867</c:v>
                </c:pt>
                <c:pt idx="3464">
                  <c:v>1356.2502600018788</c:v>
                </c:pt>
                <c:pt idx="3465">
                  <c:v>1358.2609245300293</c:v>
                </c:pt>
                <c:pt idx="3466">
                  <c:v>1346.4185285136105</c:v>
                </c:pt>
                <c:pt idx="3467">
                  <c:v>1346.6284571233784</c:v>
                </c:pt>
                <c:pt idx="3468">
                  <c:v>1362.0075959742528</c:v>
                </c:pt>
                <c:pt idx="3469">
                  <c:v>1347.9862774761164</c:v>
                </c:pt>
                <c:pt idx="3470">
                  <c:v>1364.036908961054</c:v>
                </c:pt>
                <c:pt idx="3471">
                  <c:v>1345.2126938177614</c:v>
                </c:pt>
                <c:pt idx="3472">
                  <c:v>1345.2447572877438</c:v>
                </c:pt>
                <c:pt idx="3473">
                  <c:v>1345.145902994477</c:v>
                </c:pt>
                <c:pt idx="3474">
                  <c:v>1366.3632569391925</c:v>
                </c:pt>
                <c:pt idx="3475">
                  <c:v>1346.8996561929991</c:v>
                </c:pt>
                <c:pt idx="3476">
                  <c:v>1345.2373588454554</c:v>
                </c:pt>
                <c:pt idx="3477">
                  <c:v>1356.3696901743649</c:v>
                </c:pt>
                <c:pt idx="3478">
                  <c:v>1345.1830389451279</c:v>
                </c:pt>
                <c:pt idx="3479">
                  <c:v>1346.5226149461346</c:v>
                </c:pt>
                <c:pt idx="3480">
                  <c:v>1363.4133313918662</c:v>
                </c:pt>
                <c:pt idx="3481">
                  <c:v>1360.0195591487316</c:v>
                </c:pt>
                <c:pt idx="3482">
                  <c:v>1364.4484597057187</c:v>
                </c:pt>
                <c:pt idx="3483">
                  <c:v>1345.3378664412589</c:v>
                </c:pt>
                <c:pt idx="3484">
                  <c:v>1345.2309327957648</c:v>
                </c:pt>
                <c:pt idx="3485">
                  <c:v>1345.9179974931976</c:v>
                </c:pt>
                <c:pt idx="3486">
                  <c:v>1345.3565501298233</c:v>
                </c:pt>
                <c:pt idx="3487">
                  <c:v>1345.2360684669625</c:v>
                </c:pt>
                <c:pt idx="3488">
                  <c:v>1345.3651366979011</c:v>
                </c:pt>
                <c:pt idx="3489">
                  <c:v>1402.4617784288193</c:v>
                </c:pt>
                <c:pt idx="3490">
                  <c:v>1345.2358877591998</c:v>
                </c:pt>
                <c:pt idx="3491">
                  <c:v>1370.6952090056045</c:v>
                </c:pt>
                <c:pt idx="3492">
                  <c:v>1351.111568744366</c:v>
                </c:pt>
                <c:pt idx="3493">
                  <c:v>1362.6248354230609</c:v>
                </c:pt>
                <c:pt idx="3494">
                  <c:v>1347.6090583248415</c:v>
                </c:pt>
                <c:pt idx="3495">
                  <c:v>1345.2364470653044</c:v>
                </c:pt>
                <c:pt idx="3496">
                  <c:v>1345.2361320192633</c:v>
                </c:pt>
                <c:pt idx="3497">
                  <c:v>1370.8707381267936</c:v>
                </c:pt>
                <c:pt idx="3498">
                  <c:v>1350.6547386532739</c:v>
                </c:pt>
                <c:pt idx="3499">
                  <c:v>1363.2818055358782</c:v>
                </c:pt>
                <c:pt idx="3500">
                  <c:v>1346.8544912288326</c:v>
                </c:pt>
                <c:pt idx="3501">
                  <c:v>1728.7694002016626</c:v>
                </c:pt>
                <c:pt idx="3502">
                  <c:v>1347.1765000327339</c:v>
                </c:pt>
                <c:pt idx="3503">
                  <c:v>1749.3801457331731</c:v>
                </c:pt>
                <c:pt idx="3504">
                  <c:v>1345.3462299518253</c:v>
                </c:pt>
                <c:pt idx="3505">
                  <c:v>1360.0055673960094</c:v>
                </c:pt>
                <c:pt idx="3506">
                  <c:v>1426.736010718816</c:v>
                </c:pt>
                <c:pt idx="3507">
                  <c:v>1363.1304516082114</c:v>
                </c:pt>
                <c:pt idx="3508">
                  <c:v>1351.3480224609375</c:v>
                </c:pt>
                <c:pt idx="3509">
                  <c:v>1350.9278779173151</c:v>
                </c:pt>
                <c:pt idx="3510">
                  <c:v>1354.7384742093373</c:v>
                </c:pt>
                <c:pt idx="3511">
                  <c:v>1351.5629984537761</c:v>
                </c:pt>
                <c:pt idx="3512">
                  <c:v>1351.3129532813416</c:v>
                </c:pt>
                <c:pt idx="3513">
                  <c:v>1935.3089021381579</c:v>
                </c:pt>
                <c:pt idx="3514">
                  <c:v>2656.2984497070311</c:v>
                </c:pt>
                <c:pt idx="3515">
                  <c:v>1582.0396994850853</c:v>
                </c:pt>
                <c:pt idx="3516">
                  <c:v>1350.4312043061127</c:v>
                </c:pt>
                <c:pt idx="3517">
                  <c:v>1354.352928451345</c:v>
                </c:pt>
                <c:pt idx="3518">
                  <c:v>1354.2415676364651</c:v>
                </c:pt>
                <c:pt idx="3519">
                  <c:v>1349.5476167364773</c:v>
                </c:pt>
                <c:pt idx="3520">
                  <c:v>1375.8107206700213</c:v>
                </c:pt>
                <c:pt idx="3521">
                  <c:v>1348.4059190869671</c:v>
                </c:pt>
                <c:pt idx="3522">
                  <c:v>1642.6983049339224</c:v>
                </c:pt>
                <c:pt idx="3523">
                  <c:v>1354.3680419921875</c:v>
                </c:pt>
                <c:pt idx="3524">
                  <c:v>1348.243896484375</c:v>
                </c:pt>
                <c:pt idx="3525">
                  <c:v>1353.422130766369</c:v>
                </c:pt>
                <c:pt idx="3526">
                  <c:v>1345.3664873020023</c:v>
                </c:pt>
                <c:pt idx="3527">
                  <c:v>1349.8149139828995</c:v>
                </c:pt>
                <c:pt idx="3528">
                  <c:v>1345.3832445372493</c:v>
                </c:pt>
                <c:pt idx="3529">
                  <c:v>1682.792569247159</c:v>
                </c:pt>
                <c:pt idx="3530">
                  <c:v>1362.9523226746128</c:v>
                </c:pt>
                <c:pt idx="3531">
                  <c:v>1345.2359619140625</c:v>
                </c:pt>
                <c:pt idx="3532">
                  <c:v>1345.3052317683857</c:v>
                </c:pt>
                <c:pt idx="3533">
                  <c:v>1352.9132932267098</c:v>
                </c:pt>
                <c:pt idx="3534">
                  <c:v>1371.634485647219</c:v>
                </c:pt>
                <c:pt idx="3535">
                  <c:v>1346.5816807900705</c:v>
                </c:pt>
                <c:pt idx="3536">
                  <c:v>1348.2479248046875</c:v>
                </c:pt>
                <c:pt idx="3537">
                  <c:v>1349.7759107801648</c:v>
                </c:pt>
                <c:pt idx="3538">
                  <c:v>1346.9462830449495</c:v>
                </c:pt>
                <c:pt idx="3539">
                  <c:v>1372.6515954059103</c:v>
                </c:pt>
                <c:pt idx="3540">
                  <c:v>1347.3495418582343</c:v>
                </c:pt>
                <c:pt idx="3541">
                  <c:v>1354.2249051607573</c:v>
                </c:pt>
                <c:pt idx="3542">
                  <c:v>1376.9038250897381</c:v>
                </c:pt>
                <c:pt idx="3543">
                  <c:v>1347.9535328934833</c:v>
                </c:pt>
                <c:pt idx="3544">
                  <c:v>1346.8229709201389</c:v>
                </c:pt>
                <c:pt idx="3545">
                  <c:v>1643.6586984487681</c:v>
                </c:pt>
                <c:pt idx="3546">
                  <c:v>1355.4825252196206</c:v>
                </c:pt>
                <c:pt idx="3547">
                  <c:v>1378.7826871004972</c:v>
                </c:pt>
                <c:pt idx="3548">
                  <c:v>1346.7973656662828</c:v>
                </c:pt>
                <c:pt idx="3549">
                  <c:v>1349.7584989616669</c:v>
                </c:pt>
                <c:pt idx="3550">
                  <c:v>1463.3256514115767</c:v>
                </c:pt>
                <c:pt idx="3551">
                  <c:v>1358.6595239060127</c:v>
                </c:pt>
                <c:pt idx="3552">
                  <c:v>1359.5169746046229</c:v>
                </c:pt>
                <c:pt idx="3553">
                  <c:v>1356.4754286545974</c:v>
                </c:pt>
                <c:pt idx="3554">
                  <c:v>1736.3103190104166</c:v>
                </c:pt>
                <c:pt idx="3555">
                  <c:v>1354.3480224609375</c:v>
                </c:pt>
                <c:pt idx="3556">
                  <c:v>1456.3209485084894</c:v>
                </c:pt>
                <c:pt idx="3557">
                  <c:v>1457.8246000405356</c:v>
                </c:pt>
                <c:pt idx="3558">
                  <c:v>1348.5188672328511</c:v>
                </c:pt>
                <c:pt idx="3559">
                  <c:v>1350.8257756088719</c:v>
                </c:pt>
                <c:pt idx="3560">
                  <c:v>1346.7342751242898</c:v>
                </c:pt>
                <c:pt idx="3561">
                  <c:v>1352.084525730299</c:v>
                </c:pt>
                <c:pt idx="3562">
                  <c:v>1347.2666898060993</c:v>
                </c:pt>
                <c:pt idx="3563">
                  <c:v>1808.374410939771</c:v>
                </c:pt>
                <c:pt idx="3564">
                  <c:v>1352.8268589645936</c:v>
                </c:pt>
                <c:pt idx="3565">
                  <c:v>2250.0083644701085</c:v>
                </c:pt>
                <c:pt idx="3566">
                  <c:v>1367.5018229166667</c:v>
                </c:pt>
                <c:pt idx="3567">
                  <c:v>1361.6830608088796</c:v>
                </c:pt>
                <c:pt idx="3568">
                  <c:v>1345.2359619140625</c:v>
                </c:pt>
                <c:pt idx="3569">
                  <c:v>1383.2751010725522</c:v>
                </c:pt>
                <c:pt idx="3570">
                  <c:v>2153.371484728827</c:v>
                </c:pt>
                <c:pt idx="3571">
                  <c:v>1354.1932936448318</c:v>
                </c:pt>
                <c:pt idx="3572">
                  <c:v>1354.3052551269532</c:v>
                </c:pt>
                <c:pt idx="3573">
                  <c:v>1514.5942202708761</c:v>
                </c:pt>
                <c:pt idx="3574">
                  <c:v>1672.2249526977539</c:v>
                </c:pt>
                <c:pt idx="3575">
                  <c:v>1346.918481680063</c:v>
                </c:pt>
                <c:pt idx="3576">
                  <c:v>1350.0781397964015</c:v>
                </c:pt>
                <c:pt idx="3577">
                  <c:v>1351.4240481728002</c:v>
                </c:pt>
                <c:pt idx="3578">
                  <c:v>1360.827764337713</c:v>
                </c:pt>
                <c:pt idx="3579">
                  <c:v>2119.7726353236608</c:v>
                </c:pt>
                <c:pt idx="3580">
                  <c:v>1355.7185363769531</c:v>
                </c:pt>
                <c:pt idx="3581">
                  <c:v>1354.191269696769</c:v>
                </c:pt>
                <c:pt idx="3582">
                  <c:v>1354.3719435471755</c:v>
                </c:pt>
                <c:pt idx="3583">
                  <c:v>1345.1127712136447</c:v>
                </c:pt>
                <c:pt idx="3584">
                  <c:v>1346.733154296875</c:v>
                </c:pt>
                <c:pt idx="3585">
                  <c:v>1354.434686834162</c:v>
                </c:pt>
                <c:pt idx="3586">
                  <c:v>1345.2925179221413</c:v>
                </c:pt>
                <c:pt idx="3587">
                  <c:v>1345.2385292353592</c:v>
                </c:pt>
                <c:pt idx="3588">
                  <c:v>1354.0358297413793</c:v>
                </c:pt>
                <c:pt idx="3589">
                  <c:v>1353.2232462565105</c:v>
                </c:pt>
                <c:pt idx="3590">
                  <c:v>1348.1649852934338</c:v>
                </c:pt>
                <c:pt idx="3591">
                  <c:v>1768.3320460464015</c:v>
                </c:pt>
                <c:pt idx="3592">
                  <c:v>2124.4252014160156</c:v>
                </c:pt>
                <c:pt idx="3593">
                  <c:v>1359.7018550668724</c:v>
                </c:pt>
                <c:pt idx="3594">
                  <c:v>1417.1493498149671</c:v>
                </c:pt>
                <c:pt idx="3595">
                  <c:v>1345.3219861697194</c:v>
                </c:pt>
                <c:pt idx="3596">
                  <c:v>1357.6003340051529</c:v>
                </c:pt>
                <c:pt idx="3597">
                  <c:v>1352.3669490370639</c:v>
                </c:pt>
                <c:pt idx="3598">
                  <c:v>1369.6816316492418</c:v>
                </c:pt>
                <c:pt idx="3599">
                  <c:v>1346.7673531744679</c:v>
                </c:pt>
                <c:pt idx="3600">
                  <c:v>1349.67432717716</c:v>
                </c:pt>
                <c:pt idx="3601">
                  <c:v>1358.2935854155442</c:v>
                </c:pt>
                <c:pt idx="3602">
                  <c:v>1357.5382876188858</c:v>
                </c:pt>
                <c:pt idx="3603">
                  <c:v>1361.4723776792869</c:v>
                </c:pt>
                <c:pt idx="3604">
                  <c:v>1361.69960047835</c:v>
                </c:pt>
                <c:pt idx="3605">
                  <c:v>1347.2374734088874</c:v>
                </c:pt>
                <c:pt idx="3606">
                  <c:v>1412.6664341517858</c:v>
                </c:pt>
                <c:pt idx="3607">
                  <c:v>1347.4996507843239</c:v>
                </c:pt>
                <c:pt idx="3608">
                  <c:v>1354.2193384415064</c:v>
                </c:pt>
                <c:pt idx="3609">
                  <c:v>2213.2967569539837</c:v>
                </c:pt>
                <c:pt idx="3610">
                  <c:v>1348.243896484375</c:v>
                </c:pt>
                <c:pt idx="3611">
                  <c:v>1353.4088149297804</c:v>
                </c:pt>
                <c:pt idx="3612">
                  <c:v>1359.9285352023144</c:v>
                </c:pt>
                <c:pt idx="3613">
                  <c:v>1347.2857132834949</c:v>
                </c:pt>
                <c:pt idx="3614">
                  <c:v>1348.243896484375</c:v>
                </c:pt>
                <c:pt idx="3615">
                  <c:v>1346.8364333037177</c:v>
                </c:pt>
                <c:pt idx="3616">
                  <c:v>1346.1738089430301</c:v>
                </c:pt>
                <c:pt idx="3617">
                  <c:v>1346.725331952495</c:v>
                </c:pt>
                <c:pt idx="3618">
                  <c:v>1361.5562258484542</c:v>
                </c:pt>
                <c:pt idx="3619">
                  <c:v>1641.3951231812312</c:v>
                </c:pt>
                <c:pt idx="3620">
                  <c:v>1346.5062362007473</c:v>
                </c:pt>
                <c:pt idx="3621">
                  <c:v>1381.4026239568536</c:v>
                </c:pt>
                <c:pt idx="3622">
                  <c:v>1351.2969539866729</c:v>
                </c:pt>
                <c:pt idx="3623">
                  <c:v>1354.0205580767463</c:v>
                </c:pt>
                <c:pt idx="3624">
                  <c:v>1353.0424499511719</c:v>
                </c:pt>
                <c:pt idx="3625">
                  <c:v>1350.8278970967563</c:v>
                </c:pt>
                <c:pt idx="3626">
                  <c:v>1426.3249997858416</c:v>
                </c:pt>
                <c:pt idx="3627">
                  <c:v>1349.6996440272178</c:v>
                </c:pt>
                <c:pt idx="3628">
                  <c:v>1348.3275799418604</c:v>
                </c:pt>
                <c:pt idx="3629">
                  <c:v>1346.658299312209</c:v>
                </c:pt>
                <c:pt idx="3630">
                  <c:v>1349.749209818026</c:v>
                </c:pt>
                <c:pt idx="3631">
                  <c:v>1598.0579771234811</c:v>
                </c:pt>
                <c:pt idx="3632">
                  <c:v>1599.7247265912647</c:v>
                </c:pt>
                <c:pt idx="3633">
                  <c:v>1546.4448499221696</c:v>
                </c:pt>
                <c:pt idx="3634">
                  <c:v>1562.1117194274714</c:v>
                </c:pt>
                <c:pt idx="3635">
                  <c:v>1587.9451676253434</c:v>
                </c:pt>
                <c:pt idx="3636">
                  <c:v>1380.923012114268</c:v>
                </c:pt>
                <c:pt idx="3637">
                  <c:v>1541.2056776912336</c:v>
                </c:pt>
                <c:pt idx="3638">
                  <c:v>1415.1636917637497</c:v>
                </c:pt>
                <c:pt idx="3639">
                  <c:v>1413.7878800660576</c:v>
                </c:pt>
                <c:pt idx="3640">
                  <c:v>1525.2128969326855</c:v>
                </c:pt>
                <c:pt idx="3641">
                  <c:v>1412.6092849990068</c:v>
                </c:pt>
                <c:pt idx="3642">
                  <c:v>1437.487574675933</c:v>
                </c:pt>
                <c:pt idx="3643">
                  <c:v>1478.2662084680719</c:v>
                </c:pt>
                <c:pt idx="3644">
                  <c:v>1525.1832045711292</c:v>
                </c:pt>
                <c:pt idx="3645">
                  <c:v>1585.1363201021397</c:v>
                </c:pt>
                <c:pt idx="3646">
                  <c:v>1417.4352772617081</c:v>
                </c:pt>
                <c:pt idx="3647">
                  <c:v>1442.3673988306466</c:v>
                </c:pt>
                <c:pt idx="3648">
                  <c:v>1521.262369163248</c:v>
                </c:pt>
                <c:pt idx="3649">
                  <c:v>1530.5899589987362</c:v>
                </c:pt>
                <c:pt idx="3650">
                  <c:v>1403.8104911287851</c:v>
                </c:pt>
                <c:pt idx="3651">
                  <c:v>1505.7497714407075</c:v>
                </c:pt>
                <c:pt idx="3652">
                  <c:v>1551.7765382578675</c:v>
                </c:pt>
                <c:pt idx="3653">
                  <c:v>1428.5712926265967</c:v>
                </c:pt>
                <c:pt idx="3654">
                  <c:v>1605.8039998100676</c:v>
                </c:pt>
                <c:pt idx="3655">
                  <c:v>1438.9946658699339</c:v>
                </c:pt>
                <c:pt idx="3656">
                  <c:v>1566.2162628348881</c:v>
                </c:pt>
                <c:pt idx="3657">
                  <c:v>1655.2386406989906</c:v>
                </c:pt>
                <c:pt idx="3658">
                  <c:v>1415.5854049055545</c:v>
                </c:pt>
                <c:pt idx="3659">
                  <c:v>1437.4103623293759</c:v>
                </c:pt>
                <c:pt idx="3660">
                  <c:v>1451.4672174563352</c:v>
                </c:pt>
                <c:pt idx="3661">
                  <c:v>1486.264154848845</c:v>
                </c:pt>
                <c:pt idx="3662">
                  <c:v>1512.9865732580665</c:v>
                </c:pt>
                <c:pt idx="3663">
                  <c:v>1553.54591054927</c:v>
                </c:pt>
                <c:pt idx="3664">
                  <c:v>1476.6622011172844</c:v>
                </c:pt>
                <c:pt idx="3665">
                  <c:v>1543.0409958865664</c:v>
                </c:pt>
                <c:pt idx="3666">
                  <c:v>1552.6989798316345</c:v>
                </c:pt>
                <c:pt idx="3667">
                  <c:v>1482.2001238751895</c:v>
                </c:pt>
                <c:pt idx="3668">
                  <c:v>1519.0687867959796</c:v>
                </c:pt>
                <c:pt idx="3669">
                  <c:v>1651.083092248487</c:v>
                </c:pt>
                <c:pt idx="3670">
                  <c:v>1580.9235107706754</c:v>
                </c:pt>
                <c:pt idx="3671">
                  <c:v>1598.4219027432528</c:v>
                </c:pt>
                <c:pt idx="3672">
                  <c:v>1439.9177441593931</c:v>
                </c:pt>
                <c:pt idx="3673">
                  <c:v>1524.8688281249999</c:v>
                </c:pt>
                <c:pt idx="3674">
                  <c:v>1563.9345344612191</c:v>
                </c:pt>
                <c:pt idx="3675">
                  <c:v>1537.5669030825854</c:v>
                </c:pt>
                <c:pt idx="3676">
                  <c:v>1584.5928017537583</c:v>
                </c:pt>
                <c:pt idx="3677">
                  <c:v>1506.7410082975391</c:v>
                </c:pt>
                <c:pt idx="3678">
                  <c:v>1600.6367548828125</c:v>
                </c:pt>
                <c:pt idx="3679">
                  <c:v>1562.8497204915495</c:v>
                </c:pt>
                <c:pt idx="3680">
                  <c:v>1624.7727333102457</c:v>
                </c:pt>
                <c:pt idx="3681">
                  <c:v>1617.1548469809156</c:v>
                </c:pt>
                <c:pt idx="3682">
                  <c:v>1519.270751468719</c:v>
                </c:pt>
                <c:pt idx="3683">
                  <c:v>1545.5994450329893</c:v>
                </c:pt>
                <c:pt idx="3684">
                  <c:v>1529.7882745916193</c:v>
                </c:pt>
                <c:pt idx="3685">
                  <c:v>1504.4790627150724</c:v>
                </c:pt>
                <c:pt idx="3686">
                  <c:v>1487.8103048672019</c:v>
                </c:pt>
                <c:pt idx="3687">
                  <c:v>1478.0769019780359</c:v>
                </c:pt>
                <c:pt idx="3688">
                  <c:v>1546.5180083967682</c:v>
                </c:pt>
                <c:pt idx="3689">
                  <c:v>1569.0239870489211</c:v>
                </c:pt>
                <c:pt idx="3690">
                  <c:v>1811.5835606221306</c:v>
                </c:pt>
                <c:pt idx="3691">
                  <c:v>1590.1067333984374</c:v>
                </c:pt>
                <c:pt idx="3692">
                  <c:v>1534.9638276846404</c:v>
                </c:pt>
                <c:pt idx="3693">
                  <c:v>1535.5147627226374</c:v>
                </c:pt>
                <c:pt idx="3694">
                  <c:v>1487.7491328361539</c:v>
                </c:pt>
                <c:pt idx="3695">
                  <c:v>1467.1687392038316</c:v>
                </c:pt>
                <c:pt idx="3696">
                  <c:v>1584.095521619704</c:v>
                </c:pt>
                <c:pt idx="3697">
                  <c:v>1600.8445041173986</c:v>
                </c:pt>
                <c:pt idx="3698">
                  <c:v>1450.0724599044934</c:v>
                </c:pt>
                <c:pt idx="3699">
                  <c:v>1542.1223459311548</c:v>
                </c:pt>
                <c:pt idx="3700">
                  <c:v>1667.7328628603325</c:v>
                </c:pt>
                <c:pt idx="3701">
                  <c:v>1548.6537655663553</c:v>
                </c:pt>
                <c:pt idx="3702">
                  <c:v>1479.1152664147141</c:v>
                </c:pt>
                <c:pt idx="3703">
                  <c:v>1481.368850415907</c:v>
                </c:pt>
                <c:pt idx="3704">
                  <c:v>1636.0972097387241</c:v>
                </c:pt>
                <c:pt idx="3705">
                  <c:v>1458.088789830492</c:v>
                </c:pt>
                <c:pt idx="3706">
                  <c:v>1522.2527854225852</c:v>
                </c:pt>
                <c:pt idx="3707">
                  <c:v>1599.3186703783881</c:v>
                </c:pt>
                <c:pt idx="3708">
                  <c:v>1429.3752722948891</c:v>
                </c:pt>
                <c:pt idx="3709">
                  <c:v>1529.5205684713605</c:v>
                </c:pt>
                <c:pt idx="3710">
                  <c:v>1599.2993108152434</c:v>
                </c:pt>
                <c:pt idx="3711">
                  <c:v>1610.9411573884238</c:v>
                </c:pt>
                <c:pt idx="3712">
                  <c:v>1572.4968649880927</c:v>
                </c:pt>
                <c:pt idx="3713">
                  <c:v>1529.5266750520545</c:v>
                </c:pt>
                <c:pt idx="3714">
                  <c:v>1546.9798812217821</c:v>
                </c:pt>
                <c:pt idx="3715">
                  <c:v>1458.4912036069068</c:v>
                </c:pt>
                <c:pt idx="3716">
                  <c:v>1464.4822029060836</c:v>
                </c:pt>
                <c:pt idx="3717">
                  <c:v>1651.1968120775239</c:v>
                </c:pt>
                <c:pt idx="3718">
                  <c:v>1562.9323473027487</c:v>
                </c:pt>
                <c:pt idx="3719">
                  <c:v>1583.9987058351007</c:v>
                </c:pt>
                <c:pt idx="3720">
                  <c:v>1418.4053185263217</c:v>
                </c:pt>
                <c:pt idx="3721">
                  <c:v>1605.1301927825837</c:v>
                </c:pt>
                <c:pt idx="3722">
                  <c:v>1528.6810634397834</c:v>
                </c:pt>
                <c:pt idx="3723">
                  <c:v>1593.9965647737058</c:v>
                </c:pt>
                <c:pt idx="3724">
                  <c:v>1539.7424329160881</c:v>
                </c:pt>
                <c:pt idx="3725">
                  <c:v>1527.0350814096093</c:v>
                </c:pt>
                <c:pt idx="3726">
                  <c:v>1501.2289590944522</c:v>
                </c:pt>
                <c:pt idx="3727">
                  <c:v>1534.8191157499841</c:v>
                </c:pt>
                <c:pt idx="3728">
                  <c:v>1473.0556247238626</c:v>
                </c:pt>
                <c:pt idx="3729">
                  <c:v>1552.656040178075</c:v>
                </c:pt>
                <c:pt idx="3730">
                  <c:v>1526.928617083636</c:v>
                </c:pt>
                <c:pt idx="3731">
                  <c:v>1534.9607070405186</c:v>
                </c:pt>
                <c:pt idx="3732">
                  <c:v>1539.6027635785645</c:v>
                </c:pt>
                <c:pt idx="3733">
                  <c:v>1547.3076383595867</c:v>
                </c:pt>
                <c:pt idx="3734">
                  <c:v>1588.7877807617187</c:v>
                </c:pt>
                <c:pt idx="3735">
                  <c:v>1657.5160826488002</c:v>
                </c:pt>
                <c:pt idx="3736">
                  <c:v>1402.9218890059622</c:v>
                </c:pt>
                <c:pt idx="3737">
                  <c:v>1383.0692616564163</c:v>
                </c:pt>
                <c:pt idx="3738">
                  <c:v>1551.6657104324463</c:v>
                </c:pt>
                <c:pt idx="3739">
                  <c:v>1542.5802321818344</c:v>
                </c:pt>
                <c:pt idx="3740">
                  <c:v>1561.3303375137659</c:v>
                </c:pt>
                <c:pt idx="3741">
                  <c:v>1553.2358705166698</c:v>
                </c:pt>
                <c:pt idx="3742">
                  <c:v>1530.5217057829971</c:v>
                </c:pt>
                <c:pt idx="3743">
                  <c:v>1556.7595853535531</c:v>
                </c:pt>
                <c:pt idx="3744">
                  <c:v>1610.5354090705682</c:v>
                </c:pt>
                <c:pt idx="3745">
                  <c:v>1497.8599251947671</c:v>
                </c:pt>
                <c:pt idx="3746">
                  <c:v>1524.5934645523912</c:v>
                </c:pt>
                <c:pt idx="3747">
                  <c:v>1413.0144948880272</c:v>
                </c:pt>
                <c:pt idx="3748">
                  <c:v>1528.8944580771706</c:v>
                </c:pt>
                <c:pt idx="3749">
                  <c:v>1498.9003926595053</c:v>
                </c:pt>
                <c:pt idx="3750">
                  <c:v>1419.9130876163224</c:v>
                </c:pt>
                <c:pt idx="3751">
                  <c:v>1550.9216007692139</c:v>
                </c:pt>
                <c:pt idx="3752">
                  <c:v>1474.4685702237216</c:v>
                </c:pt>
                <c:pt idx="3753">
                  <c:v>1455.5138406925271</c:v>
                </c:pt>
                <c:pt idx="3754">
                  <c:v>1526.578043994014</c:v>
                </c:pt>
                <c:pt idx="3755">
                  <c:v>1526.2547525376015</c:v>
                </c:pt>
                <c:pt idx="3756">
                  <c:v>1468.7304832526356</c:v>
                </c:pt>
                <c:pt idx="3757">
                  <c:v>1463.9060273768539</c:v>
                </c:pt>
                <c:pt idx="3758">
                  <c:v>1528.5337956119874</c:v>
                </c:pt>
                <c:pt idx="3759">
                  <c:v>1530.3359824178644</c:v>
                </c:pt>
                <c:pt idx="3760">
                  <c:v>1529.5991499896211</c:v>
                </c:pt>
                <c:pt idx="3761">
                  <c:v>1550.3613718215067</c:v>
                </c:pt>
                <c:pt idx="3762">
                  <c:v>1529.8849647236379</c:v>
                </c:pt>
                <c:pt idx="3763">
                  <c:v>1449.7359069590368</c:v>
                </c:pt>
                <c:pt idx="3764">
                  <c:v>1403.5289731927207</c:v>
                </c:pt>
                <c:pt idx="3765">
                  <c:v>1440.7442632886382</c:v>
                </c:pt>
                <c:pt idx="3766">
                  <c:v>1530.6117601677242</c:v>
                </c:pt>
                <c:pt idx="3767">
                  <c:v>1537.757234654413</c:v>
                </c:pt>
                <c:pt idx="3768">
                  <c:v>1500.5671969365221</c:v>
                </c:pt>
                <c:pt idx="3769">
                  <c:v>1429.3432724792833</c:v>
                </c:pt>
                <c:pt idx="3770">
                  <c:v>1399.6588325832201</c:v>
                </c:pt>
                <c:pt idx="3771">
                  <c:v>1411.3352722719824</c:v>
                </c:pt>
                <c:pt idx="3772">
                  <c:v>1513.4962438121586</c:v>
                </c:pt>
                <c:pt idx="3773">
                  <c:v>1560.582487820247</c:v>
                </c:pt>
                <c:pt idx="3774">
                  <c:v>1480.3123251729462</c:v>
                </c:pt>
                <c:pt idx="3775">
                  <c:v>1508.5214145665559</c:v>
                </c:pt>
                <c:pt idx="3776">
                  <c:v>1488.5772287349184</c:v>
                </c:pt>
                <c:pt idx="3777">
                  <c:v>1443.505477214205</c:v>
                </c:pt>
                <c:pt idx="3778">
                  <c:v>1556.6537400003122</c:v>
                </c:pt>
                <c:pt idx="3779">
                  <c:v>1379.3169592536201</c:v>
                </c:pt>
                <c:pt idx="3780">
                  <c:v>1508.5528087478101</c:v>
                </c:pt>
                <c:pt idx="3781">
                  <c:v>1507.0787310626979</c:v>
                </c:pt>
                <c:pt idx="3782">
                  <c:v>1600.0583413340928</c:v>
                </c:pt>
                <c:pt idx="3783">
                  <c:v>1535.1728043866685</c:v>
                </c:pt>
                <c:pt idx="3784">
                  <c:v>1353.3874277119796</c:v>
                </c:pt>
                <c:pt idx="3785">
                  <c:v>1527.1195254050638</c:v>
                </c:pt>
                <c:pt idx="3786">
                  <c:v>1349.1139870714785</c:v>
                </c:pt>
                <c:pt idx="3787">
                  <c:v>1348.6466373923056</c:v>
                </c:pt>
                <c:pt idx="3788">
                  <c:v>1384.9326171875</c:v>
                </c:pt>
                <c:pt idx="3789">
                  <c:v>1561.9014108502374</c:v>
                </c:pt>
                <c:pt idx="3790">
                  <c:v>1361.5827960474671</c:v>
                </c:pt>
                <c:pt idx="3791">
                  <c:v>1365.6901307063317</c:v>
                </c:pt>
                <c:pt idx="3792">
                  <c:v>1359.9023072973166</c:v>
                </c:pt>
                <c:pt idx="3793">
                  <c:v>1347.8720413973617</c:v>
                </c:pt>
                <c:pt idx="3794">
                  <c:v>1360.6678695678711</c:v>
                </c:pt>
                <c:pt idx="3795">
                  <c:v>1510.6285228170213</c:v>
                </c:pt>
                <c:pt idx="3796">
                  <c:v>1487.038354761213</c:v>
                </c:pt>
                <c:pt idx="3797">
                  <c:v>1354.440282541796</c:v>
                </c:pt>
                <c:pt idx="3798">
                  <c:v>1434.6512918451781</c:v>
                </c:pt>
                <c:pt idx="3799">
                  <c:v>1346.9790091849661</c:v>
                </c:pt>
                <c:pt idx="3800">
                  <c:v>1360.3584725839121</c:v>
                </c:pt>
                <c:pt idx="3801">
                  <c:v>1372.9318267470114</c:v>
                </c:pt>
                <c:pt idx="3802">
                  <c:v>1356.1165109187998</c:v>
                </c:pt>
                <c:pt idx="3803">
                  <c:v>1355.7256308501621</c:v>
                </c:pt>
                <c:pt idx="3804">
                  <c:v>1572.2934965129548</c:v>
                </c:pt>
                <c:pt idx="3805">
                  <c:v>1363.1361174898666</c:v>
                </c:pt>
                <c:pt idx="3806">
                  <c:v>1461.7516440306802</c:v>
                </c:pt>
                <c:pt idx="3807">
                  <c:v>1394.5413453989554</c:v>
                </c:pt>
                <c:pt idx="3808">
                  <c:v>1356.085536405609</c:v>
                </c:pt>
                <c:pt idx="3809">
                  <c:v>1349.3867146120233</c:v>
                </c:pt>
                <c:pt idx="3810">
                  <c:v>1347.587946018964</c:v>
                </c:pt>
                <c:pt idx="3811">
                  <c:v>1347.1120281793187</c:v>
                </c:pt>
                <c:pt idx="3812">
                  <c:v>1363.8323077112111</c:v>
                </c:pt>
                <c:pt idx="3813">
                  <c:v>1345.2479248046875</c:v>
                </c:pt>
                <c:pt idx="3814">
                  <c:v>1350.4109030131606</c:v>
                </c:pt>
                <c:pt idx="3815">
                  <c:v>1345.1587411385995</c:v>
                </c:pt>
                <c:pt idx="3816">
                  <c:v>1352.5211921134583</c:v>
                </c:pt>
                <c:pt idx="3817">
                  <c:v>1347.6268904252486</c:v>
                </c:pt>
                <c:pt idx="3818">
                  <c:v>1354.6583198948911</c:v>
                </c:pt>
                <c:pt idx="3819">
                  <c:v>1391.1247635101513</c:v>
                </c:pt>
                <c:pt idx="3820">
                  <c:v>1377.9906060276742</c:v>
                </c:pt>
                <c:pt idx="3821">
                  <c:v>1346.9766204904247</c:v>
                </c:pt>
                <c:pt idx="3822">
                  <c:v>1359.3487383674174</c:v>
                </c:pt>
                <c:pt idx="3823">
                  <c:v>1377.0769985265899</c:v>
                </c:pt>
                <c:pt idx="3824">
                  <c:v>1346.6462085186472</c:v>
                </c:pt>
                <c:pt idx="3825">
                  <c:v>1348.3962059844312</c:v>
                </c:pt>
                <c:pt idx="3826">
                  <c:v>1439.6606855661855</c:v>
                </c:pt>
                <c:pt idx="3827">
                  <c:v>1465.3041922433035</c:v>
                </c:pt>
                <c:pt idx="3828">
                  <c:v>1534.2921958913839</c:v>
                </c:pt>
                <c:pt idx="3829">
                  <c:v>1450.3035279783985</c:v>
                </c:pt>
                <c:pt idx="3830">
                  <c:v>1432.7562520792196</c:v>
                </c:pt>
                <c:pt idx="3831">
                  <c:v>1507.3832664990362</c:v>
                </c:pt>
                <c:pt idx="3832">
                  <c:v>1553.8266523561401</c:v>
                </c:pt>
                <c:pt idx="3833">
                  <c:v>1366.9162929271636</c:v>
                </c:pt>
                <c:pt idx="3834">
                  <c:v>1370.6188444841212</c:v>
                </c:pt>
                <c:pt idx="3835">
                  <c:v>1454.2512326857998</c:v>
                </c:pt>
                <c:pt idx="3836">
                  <c:v>1500.5139999223693</c:v>
                </c:pt>
                <c:pt idx="3837">
                  <c:v>1444.0067628508161</c:v>
                </c:pt>
                <c:pt idx="3838">
                  <c:v>1451.0346720834796</c:v>
                </c:pt>
                <c:pt idx="3839">
                  <c:v>1566.6183411355423</c:v>
                </c:pt>
                <c:pt idx="3840">
                  <c:v>1543.9629552946933</c:v>
                </c:pt>
                <c:pt idx="3841">
                  <c:v>1380.2631994233168</c:v>
                </c:pt>
                <c:pt idx="3842">
                  <c:v>1381.6096123123543</c:v>
                </c:pt>
                <c:pt idx="3843">
                  <c:v>1564.8453058073419</c:v>
                </c:pt>
                <c:pt idx="3844">
                  <c:v>1534.8153665988245</c:v>
                </c:pt>
                <c:pt idx="3845">
                  <c:v>1516.0097296288395</c:v>
                </c:pt>
                <c:pt idx="3846">
                  <c:v>1939.6685548087989</c:v>
                </c:pt>
                <c:pt idx="3847">
                  <c:v>2488.1369493460688</c:v>
                </c:pt>
                <c:pt idx="3848">
                  <c:v>1828.9316963524084</c:v>
                </c:pt>
                <c:pt idx="3849">
                  <c:v>1730.271031861847</c:v>
                </c:pt>
                <c:pt idx="3850">
                  <c:v>2486.7004817318857</c:v>
                </c:pt>
                <c:pt idx="3851">
                  <c:v>2018.749689780818</c:v>
                </c:pt>
                <c:pt idx="3852">
                  <c:v>1906.0189622071662</c:v>
                </c:pt>
                <c:pt idx="3853">
                  <c:v>1924.2283211208392</c:v>
                </c:pt>
                <c:pt idx="3854">
                  <c:v>2061.5403483240366</c:v>
                </c:pt>
                <c:pt idx="3855">
                  <c:v>2482.3732247664102</c:v>
                </c:pt>
                <c:pt idx="3856">
                  <c:v>2358.2230484336201</c:v>
                </c:pt>
                <c:pt idx="3857">
                  <c:v>2011.5223829715649</c:v>
                </c:pt>
                <c:pt idx="3858">
                  <c:v>1931.0124443650568</c:v>
                </c:pt>
                <c:pt idx="3859">
                  <c:v>1994.7367903462957</c:v>
                </c:pt>
                <c:pt idx="3860">
                  <c:v>2083.8237395109954</c:v>
                </c:pt>
                <c:pt idx="3861">
                  <c:v>1839.8878896441847</c:v>
                </c:pt>
                <c:pt idx="3862">
                  <c:v>1816.7952311746519</c:v>
                </c:pt>
                <c:pt idx="3863">
                  <c:v>1940.3569418470709</c:v>
                </c:pt>
                <c:pt idx="3864">
                  <c:v>1810.9718162154686</c:v>
                </c:pt>
                <c:pt idx="3865">
                  <c:v>1866.9103878716251</c:v>
                </c:pt>
                <c:pt idx="3866">
                  <c:v>1730.3040175041945</c:v>
                </c:pt>
                <c:pt idx="3867">
                  <c:v>1940.8794759107946</c:v>
                </c:pt>
                <c:pt idx="3868">
                  <c:v>1623.3546695119139</c:v>
                </c:pt>
                <c:pt idx="3869">
                  <c:v>1792.6084527400169</c:v>
                </c:pt>
                <c:pt idx="3870">
                  <c:v>1794.8304932672465</c:v>
                </c:pt>
                <c:pt idx="3871">
                  <c:v>2235.2700892440157</c:v>
                </c:pt>
                <c:pt idx="3872">
                  <c:v>1774.6088478638114</c:v>
                </c:pt>
                <c:pt idx="3873">
                  <c:v>1893.4753488837653</c:v>
                </c:pt>
                <c:pt idx="3874">
                  <c:v>1729.6792792002423</c:v>
                </c:pt>
                <c:pt idx="3875">
                  <c:v>1708.4973066278424</c:v>
                </c:pt>
                <c:pt idx="3876">
                  <c:v>1854.0603476493241</c:v>
                </c:pt>
                <c:pt idx="3877">
                  <c:v>2114.5589202162819</c:v>
                </c:pt>
                <c:pt idx="3878">
                  <c:v>1949.2024047576028</c:v>
                </c:pt>
                <c:pt idx="3879">
                  <c:v>1857.728866558268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0356448"/>
        <c:axId val="490356056"/>
      </c:scatterChart>
      <c:valAx>
        <c:axId val="490356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CaCO3 [km^3]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356056"/>
        <c:crosses val="autoZero"/>
        <c:crossBetween val="midCat"/>
      </c:valAx>
      <c:valAx>
        <c:axId val="490356056"/>
        <c:scaling>
          <c:orientation val="minMax"/>
          <c:min val="12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Elevation [m]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356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Hill</a:t>
            </a:r>
            <a:r>
              <a:rPr lang="en-US" baseline="0"/>
              <a:t>shade</a:t>
            </a:r>
            <a:r>
              <a:rPr lang="en-US"/>
              <a:t> x CaCO3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Elevation x CaCO3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8.1773983651401677E-2"/>
                  <c:y val="-0.2054199634268961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Sheet4!$P$3:$P$3882</c:f>
              <c:numCache>
                <c:formatCode>General</c:formatCode>
                <c:ptCount val="3880"/>
                <c:pt idx="0">
                  <c:v>7.1455139517695274E-10</c:v>
                </c:pt>
                <c:pt idx="1">
                  <c:v>1.4196365865668991E-6</c:v>
                </c:pt>
                <c:pt idx="2">
                  <c:v>1.8932995536981039E-6</c:v>
                </c:pt>
                <c:pt idx="3">
                  <c:v>4.1892361479764571E-7</c:v>
                </c:pt>
                <c:pt idx="4">
                  <c:v>2.2121518713188242E-6</c:v>
                </c:pt>
                <c:pt idx="5">
                  <c:v>1.7756481637738807E-8</c:v>
                </c:pt>
                <c:pt idx="6">
                  <c:v>1.6135467734584973E-6</c:v>
                </c:pt>
                <c:pt idx="7">
                  <c:v>0</c:v>
                </c:pt>
                <c:pt idx="8">
                  <c:v>1.9597393690975901E-6</c:v>
                </c:pt>
                <c:pt idx="9">
                  <c:v>4.0692917024761712E-7</c:v>
                </c:pt>
                <c:pt idx="10">
                  <c:v>1.0865555651171744E-7</c:v>
                </c:pt>
                <c:pt idx="11">
                  <c:v>1.3899444566758659E-7</c:v>
                </c:pt>
                <c:pt idx="12">
                  <c:v>1.5107708466281413E-6</c:v>
                </c:pt>
                <c:pt idx="13">
                  <c:v>2.5508185409657634E-6</c:v>
                </c:pt>
                <c:pt idx="14">
                  <c:v>8.0833148859481177E-7</c:v>
                </c:pt>
                <c:pt idx="15">
                  <c:v>1.9471569615794576E-6</c:v>
                </c:pt>
                <c:pt idx="16">
                  <c:v>1.0475148240328777E-6</c:v>
                </c:pt>
                <c:pt idx="17">
                  <c:v>1.7092083483743946E-7</c:v>
                </c:pt>
                <c:pt idx="18">
                  <c:v>8.6724537800214384E-8</c:v>
                </c:pt>
                <c:pt idx="19">
                  <c:v>1.0857912132586841E-6</c:v>
                </c:pt>
                <c:pt idx="20">
                  <c:v>2.9339352110038628E-8</c:v>
                </c:pt>
                <c:pt idx="21">
                  <c:v>2.569398170758894E-8</c:v>
                </c:pt>
                <c:pt idx="22">
                  <c:v>1.1347685285045E-8</c:v>
                </c:pt>
                <c:pt idx="23">
                  <c:v>3.2102778060282754E-8</c:v>
                </c:pt>
                <c:pt idx="24">
                  <c:v>2.5870370598030056E-9</c:v>
                </c:pt>
                <c:pt idx="25">
                  <c:v>1.4231055680789077E-6</c:v>
                </c:pt>
                <c:pt idx="26">
                  <c:v>2.0813889072051453E-8</c:v>
                </c:pt>
                <c:pt idx="27">
                  <c:v>6.6173468174920195E-6</c:v>
                </c:pt>
                <c:pt idx="28">
                  <c:v>1.136291352591975E-5</c:v>
                </c:pt>
                <c:pt idx="29">
                  <c:v>9.7043287891019566E-7</c:v>
                </c:pt>
                <c:pt idx="30">
                  <c:v>8.69597229874692E-8</c:v>
                </c:pt>
                <c:pt idx="31">
                  <c:v>4.074583369189733E-8</c:v>
                </c:pt>
                <c:pt idx="32">
                  <c:v>2.3876000210109193E-6</c:v>
                </c:pt>
                <c:pt idx="33">
                  <c:v>4.5043842988979146E-7</c:v>
                </c:pt>
                <c:pt idx="34">
                  <c:v>0</c:v>
                </c:pt>
                <c:pt idx="35">
                  <c:v>0</c:v>
                </c:pt>
                <c:pt idx="36">
                  <c:v>1.4019682993743812E-5</c:v>
                </c:pt>
                <c:pt idx="37">
                  <c:v>7.4160994093975995E-5</c:v>
                </c:pt>
                <c:pt idx="38">
                  <c:v>5.0113553681740838E-6</c:v>
                </c:pt>
                <c:pt idx="39">
                  <c:v>8.5288928219679783E-7</c:v>
                </c:pt>
                <c:pt idx="40">
                  <c:v>8.1352516148002241E-6</c:v>
                </c:pt>
                <c:pt idx="41">
                  <c:v>5.6119105432120659E-6</c:v>
                </c:pt>
                <c:pt idx="42">
                  <c:v>1.3303054129412776E-5</c:v>
                </c:pt>
                <c:pt idx="43">
                  <c:v>1.1506435286442007E-6</c:v>
                </c:pt>
                <c:pt idx="44">
                  <c:v>5.0921022824649054E-6</c:v>
                </c:pt>
                <c:pt idx="45">
                  <c:v>9.6088828006077096E-6</c:v>
                </c:pt>
                <c:pt idx="46">
                  <c:v>1.6956852001072431E-6</c:v>
                </c:pt>
                <c:pt idx="47">
                  <c:v>4.335099960988457E-6</c:v>
                </c:pt>
                <c:pt idx="48">
                  <c:v>2.7100683108856832E-6</c:v>
                </c:pt>
                <c:pt idx="49">
                  <c:v>1.9272774436576042E-4</c:v>
                </c:pt>
                <c:pt idx="50">
                  <c:v>3.8607118395298831E-6</c:v>
                </c:pt>
                <c:pt idx="51">
                  <c:v>3.5801163123692801E-5</c:v>
                </c:pt>
                <c:pt idx="52">
                  <c:v>1.2112037143623164E-7</c:v>
                </c:pt>
                <c:pt idx="53">
                  <c:v>7.3631092468942488E-6</c:v>
                </c:pt>
                <c:pt idx="54">
                  <c:v>4.4410802859951605E-6</c:v>
                </c:pt>
                <c:pt idx="55">
                  <c:v>4.2392130002681077E-7</c:v>
                </c:pt>
                <c:pt idx="56">
                  <c:v>7.7163769969165916E-6</c:v>
                </c:pt>
                <c:pt idx="57">
                  <c:v>7.3933893397533068E-6</c:v>
                </c:pt>
                <c:pt idx="58">
                  <c:v>2.3870806537223984E-6</c:v>
                </c:pt>
                <c:pt idx="59">
                  <c:v>2.078223706560008E-5</c:v>
                </c:pt>
                <c:pt idx="60">
                  <c:v>7.2167554647421344E-7</c:v>
                </c:pt>
                <c:pt idx="61">
                  <c:v>1.0244764750647927E-6</c:v>
                </c:pt>
                <c:pt idx="62">
                  <c:v>5.5917238146393603E-6</c:v>
                </c:pt>
                <c:pt idx="63">
                  <c:v>1.6760031397488554E-5</c:v>
                </c:pt>
                <c:pt idx="64">
                  <c:v>9.2354283220126622E-7</c:v>
                </c:pt>
                <c:pt idx="65">
                  <c:v>1.8925058036911195E-6</c:v>
                </c:pt>
                <c:pt idx="66">
                  <c:v>1.0744386282822382E-5</c:v>
                </c:pt>
                <c:pt idx="67">
                  <c:v>1.902599167977472E-6</c:v>
                </c:pt>
                <c:pt idx="68">
                  <c:v>8.9830942148538473E-7</c:v>
                </c:pt>
                <c:pt idx="69">
                  <c:v>2.4173607465814568E-6</c:v>
                </c:pt>
                <c:pt idx="70">
                  <c:v>5.9046181075162919E-6</c:v>
                </c:pt>
                <c:pt idx="71">
                  <c:v>2.2407268715702854E-6</c:v>
                </c:pt>
                <c:pt idx="72">
                  <c:v>1.1097654032844725E-5</c:v>
                </c:pt>
                <c:pt idx="73">
                  <c:v>1.5897048751005403E-6</c:v>
                </c:pt>
                <c:pt idx="74">
                  <c:v>6.0857939964563226E-5</c:v>
                </c:pt>
                <c:pt idx="75">
                  <c:v>6.2376991289659299E-6</c:v>
                </c:pt>
                <c:pt idx="76">
                  <c:v>7.1057284575922562E-6</c:v>
                </c:pt>
                <c:pt idx="77">
                  <c:v>6.9982341279426006E-5</c:v>
                </c:pt>
                <c:pt idx="78">
                  <c:v>3.4902853702207415E-5</c:v>
                </c:pt>
                <c:pt idx="79">
                  <c:v>4.8498615395924414E-6</c:v>
                </c:pt>
                <c:pt idx="80">
                  <c:v>1.1001767072124373E-6</c:v>
                </c:pt>
                <c:pt idx="81">
                  <c:v>1.2091850415050457E-5</c:v>
                </c:pt>
                <c:pt idx="82">
                  <c:v>3.3257635323531939E-6</c:v>
                </c:pt>
                <c:pt idx="83">
                  <c:v>3.2500633002055489E-6</c:v>
                </c:pt>
                <c:pt idx="84">
                  <c:v>7.2924556968897796E-6</c:v>
                </c:pt>
                <c:pt idx="85">
                  <c:v>1.9076458501206482E-6</c:v>
                </c:pt>
                <c:pt idx="86">
                  <c:v>2.4930609787291014E-6</c:v>
                </c:pt>
                <c:pt idx="87">
                  <c:v>1.6704517893913613E-6</c:v>
                </c:pt>
                <c:pt idx="88">
                  <c:v>6.3991929575475715E-6</c:v>
                </c:pt>
                <c:pt idx="89">
                  <c:v>3.6337220938766768E-5</c:v>
                </c:pt>
                <c:pt idx="90">
                  <c:v>2.9918722761570576E-4</c:v>
                </c:pt>
                <c:pt idx="91">
                  <c:v>6.6771034538203486E-6</c:v>
                </c:pt>
                <c:pt idx="92">
                  <c:v>7.7899540294570733E-7</c:v>
                </c:pt>
                <c:pt idx="93">
                  <c:v>1.1764420371016806E-6</c:v>
                </c:pt>
                <c:pt idx="94">
                  <c:v>2.5918819835424861E-5</c:v>
                </c:pt>
                <c:pt idx="95">
                  <c:v>5.0502218980085652E-6</c:v>
                </c:pt>
                <c:pt idx="96">
                  <c:v>4.179018875938672E-5</c:v>
                </c:pt>
                <c:pt idx="97">
                  <c:v>7.2901720051687219E-5</c:v>
                </c:pt>
                <c:pt idx="98">
                  <c:v>1.517401217914198E-5</c:v>
                </c:pt>
                <c:pt idx="99">
                  <c:v>5.74061999221851E-7</c:v>
                </c:pt>
                <c:pt idx="100">
                  <c:v>1.9456631001122647E-6</c:v>
                </c:pt>
                <c:pt idx="101">
                  <c:v>3.6948028445856561E-7</c:v>
                </c:pt>
                <c:pt idx="102">
                  <c:v>3.2864298986051362E-6</c:v>
                </c:pt>
                <c:pt idx="103">
                  <c:v>6.5401080822444162E-6</c:v>
                </c:pt>
                <c:pt idx="104">
                  <c:v>2.7736608611707254E-6</c:v>
                </c:pt>
                <c:pt idx="105">
                  <c:v>2.2107407601951169E-7</c:v>
                </c:pt>
                <c:pt idx="106">
                  <c:v>9.2830642106348752E-7</c:v>
                </c:pt>
                <c:pt idx="107">
                  <c:v>4.2249712305954542E-6</c:v>
                </c:pt>
                <c:pt idx="108">
                  <c:v>2.5566807495221521E-6</c:v>
                </c:pt>
                <c:pt idx="109">
                  <c:v>3.23730232615609E-6</c:v>
                </c:pt>
                <c:pt idx="110">
                  <c:v>1.4830385932976776E-6</c:v>
                </c:pt>
                <c:pt idx="111">
                  <c:v>3.5115979389951137E-6</c:v>
                </c:pt>
                <c:pt idx="112">
                  <c:v>8.4028618709274894E-7</c:v>
                </c:pt>
                <c:pt idx="113">
                  <c:v>6.218731879141449E-6</c:v>
                </c:pt>
                <c:pt idx="114">
                  <c:v>1.9139283433172238E-7</c:v>
                </c:pt>
                <c:pt idx="115">
                  <c:v>4.7489986700491532E-7</c:v>
                </c:pt>
                <c:pt idx="116">
                  <c:v>2.5546337673367861E-6</c:v>
                </c:pt>
                <c:pt idx="117">
                  <c:v>1.8832236105365811E-6</c:v>
                </c:pt>
                <c:pt idx="118">
                  <c:v>8.5973251785365665E-7</c:v>
                </c:pt>
                <c:pt idx="119">
                  <c:v>1.4400519674049911E-6</c:v>
                </c:pt>
                <c:pt idx="120">
                  <c:v>1.1780382476780462E-6</c:v>
                </c:pt>
                <c:pt idx="121">
                  <c:v>1.4791493271453624E-5</c:v>
                </c:pt>
                <c:pt idx="122">
                  <c:v>2.0612087115541416E-5</c:v>
                </c:pt>
                <c:pt idx="123">
                  <c:v>2.4471672026048725E-6</c:v>
                </c:pt>
                <c:pt idx="124">
                  <c:v>1.0746656473170708E-6</c:v>
                </c:pt>
                <c:pt idx="125">
                  <c:v>2.0735929537757726E-6</c:v>
                </c:pt>
                <c:pt idx="126">
                  <c:v>3.295641318439283E-7</c:v>
                </c:pt>
                <c:pt idx="127">
                  <c:v>2.9681241687804812E-8</c:v>
                </c:pt>
                <c:pt idx="128">
                  <c:v>2.2721502257562762E-7</c:v>
                </c:pt>
                <c:pt idx="129">
                  <c:v>7.0784643969951063E-6</c:v>
                </c:pt>
                <c:pt idx="130">
                  <c:v>1.4124177079025501E-7</c:v>
                </c:pt>
                <c:pt idx="131">
                  <c:v>1.194936085618338E-4</c:v>
                </c:pt>
                <c:pt idx="132">
                  <c:v>1.4175351633658504E-6</c:v>
                </c:pt>
                <c:pt idx="133">
                  <c:v>1.0214441104975588E-6</c:v>
                </c:pt>
                <c:pt idx="134">
                  <c:v>6.1307116451712135E-7</c:v>
                </c:pt>
                <c:pt idx="135">
                  <c:v>2.8338421374204811E-5</c:v>
                </c:pt>
                <c:pt idx="136">
                  <c:v>4.9915660590146228E-6</c:v>
                </c:pt>
                <c:pt idx="137">
                  <c:v>1.8678712441463372E-6</c:v>
                </c:pt>
                <c:pt idx="138">
                  <c:v>1.2118134537365826E-6</c:v>
                </c:pt>
                <c:pt idx="139">
                  <c:v>6.9904441630249396E-7</c:v>
                </c:pt>
                <c:pt idx="140">
                  <c:v>1.6375857482928117E-8</c:v>
                </c:pt>
                <c:pt idx="141">
                  <c:v>6.0172064829926684E-5</c:v>
                </c:pt>
                <c:pt idx="142">
                  <c:v>4.9434619776589254E-7</c:v>
                </c:pt>
                <c:pt idx="143">
                  <c:v>1.1632078617451646E-4</c:v>
                </c:pt>
                <c:pt idx="144">
                  <c:v>1.8339936889785325E-5</c:v>
                </c:pt>
                <c:pt idx="145">
                  <c:v>1.541377585580609E-6</c:v>
                </c:pt>
                <c:pt idx="146">
                  <c:v>4.5586293268097463E-6</c:v>
                </c:pt>
                <c:pt idx="147">
                  <c:v>3.172822387317066E-6</c:v>
                </c:pt>
                <c:pt idx="148">
                  <c:v>7.9115861464390074E-7</c:v>
                </c:pt>
                <c:pt idx="149">
                  <c:v>3.3775206058536512E-7</c:v>
                </c:pt>
                <c:pt idx="150">
                  <c:v>4.6261797389268188E-7</c:v>
                </c:pt>
                <c:pt idx="151">
                  <c:v>1.6918307762048743E-6</c:v>
                </c:pt>
                <c:pt idx="152">
                  <c:v>1.392971377141573E-6</c:v>
                </c:pt>
                <c:pt idx="153">
                  <c:v>7.5144716024780323E-6</c:v>
                </c:pt>
                <c:pt idx="154">
                  <c:v>4.2474880346344803E-7</c:v>
                </c:pt>
                <c:pt idx="155">
                  <c:v>2.1114621242048734E-6</c:v>
                </c:pt>
                <c:pt idx="156">
                  <c:v>4.3088975001954604E-7</c:v>
                </c:pt>
                <c:pt idx="157">
                  <c:v>1.6027870511415893E-6</c:v>
                </c:pt>
                <c:pt idx="158">
                  <c:v>4.0427898160978789E-7</c:v>
                </c:pt>
                <c:pt idx="159">
                  <c:v>2.4492141847904363E-6</c:v>
                </c:pt>
                <c:pt idx="160">
                  <c:v>2.8453052376587603E-7</c:v>
                </c:pt>
                <c:pt idx="161">
                  <c:v>5.8543690501468012E-7</c:v>
                </c:pt>
                <c:pt idx="162">
                  <c:v>1.5505890054147559E-6</c:v>
                </c:pt>
                <c:pt idx="163">
                  <c:v>4.3754244212198568E-6</c:v>
                </c:pt>
                <c:pt idx="164">
                  <c:v>2.7327212174634082E-7</c:v>
                </c:pt>
                <c:pt idx="165">
                  <c:v>2.096109757814799E-6</c:v>
                </c:pt>
                <c:pt idx="166">
                  <c:v>4.8605591991516015E-6</c:v>
                </c:pt>
                <c:pt idx="167">
                  <c:v>6.6833968352194975E-6</c:v>
                </c:pt>
                <c:pt idx="168">
                  <c:v>6.1122888055024251E-6</c:v>
                </c:pt>
                <c:pt idx="169">
                  <c:v>2.282385136683106E-7</c:v>
                </c:pt>
                <c:pt idx="170">
                  <c:v>1.1770147565854582E-7</c:v>
                </c:pt>
                <c:pt idx="171">
                  <c:v>6.4786986166834363E-7</c:v>
                </c:pt>
                <c:pt idx="172">
                  <c:v>2.0285593456975564E-6</c:v>
                </c:pt>
                <c:pt idx="173">
                  <c:v>1.807485269678191E-6</c:v>
                </c:pt>
                <c:pt idx="174">
                  <c:v>2.9138791408682862E-6</c:v>
                </c:pt>
                <c:pt idx="175">
                  <c:v>1.4451694228684061E-6</c:v>
                </c:pt>
                <c:pt idx="176">
                  <c:v>2.2785982196399946E-5</c:v>
                </c:pt>
                <c:pt idx="177">
                  <c:v>4.87181760117072E-7</c:v>
                </c:pt>
                <c:pt idx="178">
                  <c:v>3.0039463570246263E-6</c:v>
                </c:pt>
                <c:pt idx="179">
                  <c:v>2.2598683326440801E-6</c:v>
                </c:pt>
                <c:pt idx="180">
                  <c:v>2.4870833552195066E-6</c:v>
                </c:pt>
                <c:pt idx="181">
                  <c:v>2.7726373700782669E-6</c:v>
                </c:pt>
                <c:pt idx="182">
                  <c:v>8.4540364255616402E-7</c:v>
                </c:pt>
                <c:pt idx="183">
                  <c:v>6.2842353090736647E-7</c:v>
                </c:pt>
                <c:pt idx="184">
                  <c:v>5.3630933256589586E-7</c:v>
                </c:pt>
                <c:pt idx="185">
                  <c:v>4.4931258968780384E-7</c:v>
                </c:pt>
                <c:pt idx="186">
                  <c:v>1.4779211378342624E-6</c:v>
                </c:pt>
                <c:pt idx="187">
                  <c:v>7.1337329160005605E-7</c:v>
                </c:pt>
                <c:pt idx="188">
                  <c:v>1.3817129751220598E-7</c:v>
                </c:pt>
                <c:pt idx="189">
                  <c:v>9.5287020728787976E-7</c:v>
                </c:pt>
                <c:pt idx="190">
                  <c:v>5.4756773458536458E-7</c:v>
                </c:pt>
                <c:pt idx="191">
                  <c:v>5.404032969366279E-7</c:v>
                </c:pt>
                <c:pt idx="192">
                  <c:v>2.7603554769660704E-6</c:v>
                </c:pt>
                <c:pt idx="193">
                  <c:v>2.9578892578536519E-7</c:v>
                </c:pt>
                <c:pt idx="194">
                  <c:v>2.41646246982458E-6</c:v>
                </c:pt>
                <c:pt idx="195">
                  <c:v>8.7140031631024195E-6</c:v>
                </c:pt>
                <c:pt idx="196">
                  <c:v>2.5177880879999943E-6</c:v>
                </c:pt>
                <c:pt idx="197">
                  <c:v>2.2312105820489558E-7</c:v>
                </c:pt>
                <c:pt idx="198">
                  <c:v>2.2926200476099364E-7</c:v>
                </c:pt>
                <c:pt idx="199">
                  <c:v>1.5976695956780453E-6</c:v>
                </c:pt>
                <c:pt idx="200">
                  <c:v>6.3251749527809851E-7</c:v>
                </c:pt>
                <c:pt idx="201">
                  <c:v>7.5943039077079141E-7</c:v>
                </c:pt>
                <c:pt idx="202">
                  <c:v>2.2404220018831028E-6</c:v>
                </c:pt>
                <c:pt idx="203">
                  <c:v>8.2391032960982079E-7</c:v>
                </c:pt>
                <c:pt idx="204">
                  <c:v>4.3498371439024292E-7</c:v>
                </c:pt>
                <c:pt idx="205">
                  <c:v>2.9578892578538911E-7</c:v>
                </c:pt>
                <c:pt idx="206">
                  <c:v>7.1511322645761715E-6</c:v>
                </c:pt>
                <c:pt idx="207">
                  <c:v>3.4082253386344139E-7</c:v>
                </c:pt>
                <c:pt idx="208">
                  <c:v>6.4909805097956321E-6</c:v>
                </c:pt>
                <c:pt idx="209">
                  <c:v>7.9115861464390074E-7</c:v>
                </c:pt>
                <c:pt idx="210">
                  <c:v>1.0232863944644706E-5</c:v>
                </c:pt>
                <c:pt idx="211">
                  <c:v>5.2914489491711475E-6</c:v>
                </c:pt>
                <c:pt idx="212">
                  <c:v>1.5925521402146306E-6</c:v>
                </c:pt>
                <c:pt idx="213">
                  <c:v>2.0879218290733349E-7</c:v>
                </c:pt>
                <c:pt idx="214">
                  <c:v>7.3281962236097392E-7</c:v>
                </c:pt>
                <c:pt idx="215">
                  <c:v>9.4775275182438802E-7</c:v>
                </c:pt>
                <c:pt idx="216">
                  <c:v>3.9199708849759182E-7</c:v>
                </c:pt>
                <c:pt idx="217">
                  <c:v>6.3047051309273244E-7</c:v>
                </c:pt>
                <c:pt idx="218">
                  <c:v>4.2986625892682832E-7</c:v>
                </c:pt>
                <c:pt idx="219">
                  <c:v>1.0634072452975586E-6</c:v>
                </c:pt>
                <c:pt idx="220">
                  <c:v>1.6560085879609718E-6</c:v>
                </c:pt>
                <c:pt idx="221">
                  <c:v>4.2781927674149703E-7</c:v>
                </c:pt>
                <c:pt idx="222">
                  <c:v>7.3384311345371624E-7</c:v>
                </c:pt>
                <c:pt idx="223">
                  <c:v>7.0835818524590936E-6</c:v>
                </c:pt>
                <c:pt idx="224">
                  <c:v>9.4979973400975399E-7</c:v>
                </c:pt>
                <c:pt idx="225">
                  <c:v>1.9665357854811304E-5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3.1883620308011229E-6</c:v>
                </c:pt>
                <c:pt idx="256">
                  <c:v>3.6413722542663583E-6</c:v>
                </c:pt>
                <c:pt idx="257">
                  <c:v>1.1930421915687499E-6</c:v>
                </c:pt>
                <c:pt idx="258">
                  <c:v>3.7036179338264671E-6</c:v>
                </c:pt>
                <c:pt idx="259">
                  <c:v>1.4178182566468055E-6</c:v>
                </c:pt>
                <c:pt idx="260">
                  <c:v>4.2707452364852345E-6</c:v>
                </c:pt>
                <c:pt idx="261">
                  <c:v>1.0685508324485325E-6</c:v>
                </c:pt>
                <c:pt idx="262">
                  <c:v>7.8152908781025362E-7</c:v>
                </c:pt>
                <c:pt idx="263">
                  <c:v>1.5723950275543962E-5</c:v>
                </c:pt>
                <c:pt idx="264">
                  <c:v>5.5329492942318823E-7</c:v>
                </c:pt>
                <c:pt idx="265">
                  <c:v>7.2274150155903976E-6</c:v>
                </c:pt>
                <c:pt idx="266">
                  <c:v>5.0349838577510136E-6</c:v>
                </c:pt>
                <c:pt idx="267">
                  <c:v>7.3207835349305615E-6</c:v>
                </c:pt>
                <c:pt idx="268">
                  <c:v>2.1059788251168401E-6</c:v>
                </c:pt>
                <c:pt idx="269">
                  <c:v>2.3722520099019198E-6</c:v>
                </c:pt>
                <c:pt idx="270">
                  <c:v>9.717242197994744E-7</c:v>
                </c:pt>
                <c:pt idx="271">
                  <c:v>1.1524787570553192E-4</c:v>
                </c:pt>
                <c:pt idx="272">
                  <c:v>9.5720022790211584E-6</c:v>
                </c:pt>
                <c:pt idx="273">
                  <c:v>7.8602460911181689E-6</c:v>
                </c:pt>
                <c:pt idx="274">
                  <c:v>2.3141560423124852E-5</c:v>
                </c:pt>
                <c:pt idx="275">
                  <c:v>5.0867507306345462E-7</c:v>
                </c:pt>
                <c:pt idx="276">
                  <c:v>8.4847411583421302E-7</c:v>
                </c:pt>
                <c:pt idx="277">
                  <c:v>4.1451389253661793E-7</c:v>
                </c:pt>
                <c:pt idx="278">
                  <c:v>9.5194906530446504E-6</c:v>
                </c:pt>
                <c:pt idx="279">
                  <c:v>6.6322222805858865E-7</c:v>
                </c:pt>
                <c:pt idx="280">
                  <c:v>2.5180951353277989E-5</c:v>
                </c:pt>
                <c:pt idx="281">
                  <c:v>1.2384242221464389E-7</c:v>
                </c:pt>
                <c:pt idx="282">
                  <c:v>1.6713609543513508E-6</c:v>
                </c:pt>
                <c:pt idx="283">
                  <c:v>1.3315619115805923E-6</c:v>
                </c:pt>
                <c:pt idx="284">
                  <c:v>1.6478206592196415E-7</c:v>
                </c:pt>
                <c:pt idx="285">
                  <c:v>4.0018501723905585E-7</c:v>
                </c:pt>
                <c:pt idx="286">
                  <c:v>2.5269995078341404E-6</c:v>
                </c:pt>
                <c:pt idx="287">
                  <c:v>8.0037003447811169E-7</c:v>
                </c:pt>
                <c:pt idx="288">
                  <c:v>1.2916457589658507E-6</c:v>
                </c:pt>
                <c:pt idx="289">
                  <c:v>2.968124168780721E-7</c:v>
                </c:pt>
                <c:pt idx="290">
                  <c:v>4.933227066732095E-7</c:v>
                </c:pt>
                <c:pt idx="291">
                  <c:v>1.1273754385903325E-5</c:v>
                </c:pt>
                <c:pt idx="292">
                  <c:v>3.1339297257953681E-6</c:v>
                </c:pt>
                <c:pt idx="293">
                  <c:v>3.7060612466051693E-6</c:v>
                </c:pt>
                <c:pt idx="294">
                  <c:v>9.4672926073178164E-7</c:v>
                </c:pt>
                <c:pt idx="295">
                  <c:v>5.6189660988297092E-7</c:v>
                </c:pt>
                <c:pt idx="296">
                  <c:v>6.2353124348434169E-5</c:v>
                </c:pt>
                <c:pt idx="297">
                  <c:v>3.234231852878303E-7</c:v>
                </c:pt>
                <c:pt idx="298">
                  <c:v>3.256748656917329E-6</c:v>
                </c:pt>
                <c:pt idx="299">
                  <c:v>1.422652618829265E-6</c:v>
                </c:pt>
                <c:pt idx="300">
                  <c:v>1.4226526188293802E-7</c:v>
                </c:pt>
                <c:pt idx="301">
                  <c:v>1.4555550265262114E-4</c:v>
                </c:pt>
                <c:pt idx="302">
                  <c:v>2.697164701375697E-5</c:v>
                </c:pt>
                <c:pt idx="303">
                  <c:v>4.0433124498470063E-6</c:v>
                </c:pt>
                <c:pt idx="304">
                  <c:v>1.0738468544430111E-5</c:v>
                </c:pt>
                <c:pt idx="305">
                  <c:v>9.9341134276115993E-5</c:v>
                </c:pt>
                <c:pt idx="306">
                  <c:v>7.910584431752549E-6</c:v>
                </c:pt>
                <c:pt idx="307">
                  <c:v>5.0766247017388522E-7</c:v>
                </c:pt>
                <c:pt idx="308">
                  <c:v>2.635783545142812E-6</c:v>
                </c:pt>
                <c:pt idx="309">
                  <c:v>1.3605354200660123E-6</c:v>
                </c:pt>
                <c:pt idx="310">
                  <c:v>3.4927177947963304E-7</c:v>
                </c:pt>
                <c:pt idx="311">
                  <c:v>9.0648210674248941E-6</c:v>
                </c:pt>
                <c:pt idx="312">
                  <c:v>3.6023728883538894E-6</c:v>
                </c:pt>
                <c:pt idx="313">
                  <c:v>1.8005772492127362E-5</c:v>
                </c:pt>
                <c:pt idx="314">
                  <c:v>1.5863436867993563E-5</c:v>
                </c:pt>
                <c:pt idx="315">
                  <c:v>1.9098262127941564E-5</c:v>
                </c:pt>
                <c:pt idx="316">
                  <c:v>9.3003764535855769E-7</c:v>
                </c:pt>
                <c:pt idx="317">
                  <c:v>7.5946305538013231E-7</c:v>
                </c:pt>
                <c:pt idx="318">
                  <c:v>1.7260523985912095E-7</c:v>
                </c:pt>
                <c:pt idx="319">
                  <c:v>3.1881203126919992E-7</c:v>
                </c:pt>
                <c:pt idx="320">
                  <c:v>1.6576194976117701E-5</c:v>
                </c:pt>
                <c:pt idx="321">
                  <c:v>2.7332547394161981E-6</c:v>
                </c:pt>
                <c:pt idx="322">
                  <c:v>5.6858196659475145E-7</c:v>
                </c:pt>
                <c:pt idx="323">
                  <c:v>4.1628322554258587E-7</c:v>
                </c:pt>
                <c:pt idx="324">
                  <c:v>4.0377442227750136E-5</c:v>
                </c:pt>
                <c:pt idx="325">
                  <c:v>8.622139393433265E-6</c:v>
                </c:pt>
                <c:pt idx="326">
                  <c:v>4.832946716055387E-7</c:v>
                </c:pt>
                <c:pt idx="327">
                  <c:v>1.2553477562459833E-5</c:v>
                </c:pt>
                <c:pt idx="328">
                  <c:v>8.0210670287473863E-7</c:v>
                </c:pt>
                <c:pt idx="329">
                  <c:v>9.483134942848176E-7</c:v>
                </c:pt>
                <c:pt idx="330">
                  <c:v>3.931338169026567E-6</c:v>
                </c:pt>
                <c:pt idx="331">
                  <c:v>1.9325694914579461E-5</c:v>
                </c:pt>
                <c:pt idx="332">
                  <c:v>4.8908719566200006E-6</c:v>
                </c:pt>
                <c:pt idx="333">
                  <c:v>3.113146323692035E-5</c:v>
                </c:pt>
                <c:pt idx="334">
                  <c:v>3.7453241070329877E-7</c:v>
                </c:pt>
                <c:pt idx="335">
                  <c:v>3.6602654643088655E-6</c:v>
                </c:pt>
                <c:pt idx="336">
                  <c:v>4.6562747323329424E-6</c:v>
                </c:pt>
                <c:pt idx="337">
                  <c:v>3.7782500332483566E-6</c:v>
                </c:pt>
                <c:pt idx="338">
                  <c:v>8.2023969857608121E-5</c:v>
                </c:pt>
                <c:pt idx="339">
                  <c:v>4.382166396587827E-5</c:v>
                </c:pt>
                <c:pt idx="340">
                  <c:v>3.7660811596847854E-4</c:v>
                </c:pt>
                <c:pt idx="341">
                  <c:v>1.1757299486180478E-6</c:v>
                </c:pt>
                <c:pt idx="342">
                  <c:v>6.8732870975215205E-7</c:v>
                </c:pt>
                <c:pt idx="343">
                  <c:v>1.9659521777942386E-6</c:v>
                </c:pt>
                <c:pt idx="344">
                  <c:v>1.8383642137084992E-7</c:v>
                </c:pt>
                <c:pt idx="345">
                  <c:v>5.960964558629425E-7</c:v>
                </c:pt>
                <c:pt idx="346">
                  <c:v>1.2059120476490828E-6</c:v>
                </c:pt>
                <c:pt idx="347">
                  <c:v>2.4852214724872734E-6</c:v>
                </c:pt>
                <c:pt idx="348">
                  <c:v>3.0593673108731001E-6</c:v>
                </c:pt>
                <c:pt idx="349">
                  <c:v>4.6439275100020654E-7</c:v>
                </c:pt>
                <c:pt idx="350">
                  <c:v>4.1843364565749774E-7</c:v>
                </c:pt>
                <c:pt idx="351">
                  <c:v>3.6897616065440362E-6</c:v>
                </c:pt>
                <c:pt idx="352">
                  <c:v>2.9578457050414364E-6</c:v>
                </c:pt>
                <c:pt idx="353">
                  <c:v>3.4640818206074333E-6</c:v>
                </c:pt>
                <c:pt idx="354">
                  <c:v>1.5591797976714249E-6</c:v>
                </c:pt>
                <c:pt idx="355">
                  <c:v>8.4235494568434228E-7</c:v>
                </c:pt>
                <c:pt idx="356">
                  <c:v>9.3290124277744734E-7</c:v>
                </c:pt>
                <c:pt idx="357">
                  <c:v>1.3376157525116732E-7</c:v>
                </c:pt>
                <c:pt idx="358">
                  <c:v>1.1299080346345672E-5</c:v>
                </c:pt>
                <c:pt idx="359">
                  <c:v>3.1389382992276463E-6</c:v>
                </c:pt>
                <c:pt idx="360">
                  <c:v>3.2308565099130714E-6</c:v>
                </c:pt>
                <c:pt idx="361">
                  <c:v>4.0334259614201402E-7</c:v>
                </c:pt>
                <c:pt idx="362">
                  <c:v>6.8019475907214477E-6</c:v>
                </c:pt>
                <c:pt idx="363">
                  <c:v>4.0334259614201402E-7</c:v>
                </c:pt>
                <c:pt idx="364">
                  <c:v>1.8932407574012904E-7</c:v>
                </c:pt>
                <c:pt idx="365">
                  <c:v>3.0902353667002945E-6</c:v>
                </c:pt>
                <c:pt idx="366">
                  <c:v>3.9785494177273493E-7</c:v>
                </c:pt>
                <c:pt idx="367">
                  <c:v>4.5753318303864519E-7</c:v>
                </c:pt>
                <c:pt idx="368">
                  <c:v>1.9082632112371917E-5</c:v>
                </c:pt>
                <c:pt idx="369">
                  <c:v>8.1628858743020038E-8</c:v>
                </c:pt>
                <c:pt idx="370">
                  <c:v>1.9748696161443173E-6</c:v>
                </c:pt>
                <c:pt idx="371">
                  <c:v>2.6992399928891586E-6</c:v>
                </c:pt>
                <c:pt idx="372">
                  <c:v>2.7849845924091447E-7</c:v>
                </c:pt>
                <c:pt idx="373">
                  <c:v>6.7717654916904119E-6</c:v>
                </c:pt>
                <c:pt idx="374">
                  <c:v>5.9815432625142221E-7</c:v>
                </c:pt>
                <c:pt idx="375">
                  <c:v>7.3746757850618771E-6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2.4890040342489552E-4</c:v>
                </c:pt>
                <c:pt idx="389">
                  <c:v>7.2593827799320689E-6</c:v>
                </c:pt>
                <c:pt idx="390">
                  <c:v>2.6889506409467602E-6</c:v>
                </c:pt>
                <c:pt idx="391">
                  <c:v>1.2982222336465989E-5</c:v>
                </c:pt>
                <c:pt idx="392">
                  <c:v>5.4523765911908789E-6</c:v>
                </c:pt>
                <c:pt idx="393">
                  <c:v>5.0016049822858103E-6</c:v>
                </c:pt>
                <c:pt idx="394">
                  <c:v>1.53693519871024E-5</c:v>
                </c:pt>
                <c:pt idx="395">
                  <c:v>3.2220370653910157E-6</c:v>
                </c:pt>
                <c:pt idx="396">
                  <c:v>1.8648225472746663E-4</c:v>
                </c:pt>
                <c:pt idx="397">
                  <c:v>1.9630341393597806E-6</c:v>
                </c:pt>
                <c:pt idx="398">
                  <c:v>6.1822400664065573E-6</c:v>
                </c:pt>
                <c:pt idx="399">
                  <c:v>1.1033832830294068E-6</c:v>
                </c:pt>
                <c:pt idx="400">
                  <c:v>1.0197237744056847E-5</c:v>
                </c:pt>
                <c:pt idx="401">
                  <c:v>7.9048354605091837E-8</c:v>
                </c:pt>
                <c:pt idx="402">
                  <c:v>9.6438992618212042E-6</c:v>
                </c:pt>
                <c:pt idx="403">
                  <c:v>1.1494948232157104E-6</c:v>
                </c:pt>
                <c:pt idx="404">
                  <c:v>2.4363361625577679E-5</c:v>
                </c:pt>
                <c:pt idx="405">
                  <c:v>1.6069871754926795E-5</c:v>
                </c:pt>
                <c:pt idx="406">
                  <c:v>4.7527823206311461E-6</c:v>
                </c:pt>
                <c:pt idx="407">
                  <c:v>1.8517077066242764E-5</c:v>
                </c:pt>
                <c:pt idx="408">
                  <c:v>2.0951107651791215E-5</c:v>
                </c:pt>
                <c:pt idx="409">
                  <c:v>8.2078541531620364E-6</c:v>
                </c:pt>
                <c:pt idx="410">
                  <c:v>0</c:v>
                </c:pt>
                <c:pt idx="411">
                  <c:v>4.5077160890506912E-7</c:v>
                </c:pt>
                <c:pt idx="412">
                  <c:v>1.3207390376856254E-5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5.5046595649019997E-6</c:v>
                </c:pt>
                <c:pt idx="419">
                  <c:v>6.8444099496342125E-5</c:v>
                </c:pt>
                <c:pt idx="420">
                  <c:v>5.9628754382758712E-6</c:v>
                </c:pt>
                <c:pt idx="421">
                  <c:v>2.2576994025838413E-6</c:v>
                </c:pt>
                <c:pt idx="422">
                  <c:v>5.0009255584115187E-6</c:v>
                </c:pt>
                <c:pt idx="423">
                  <c:v>1.8510707467421279E-5</c:v>
                </c:pt>
                <c:pt idx="424">
                  <c:v>2.9344023149174387E-6</c:v>
                </c:pt>
                <c:pt idx="425">
                  <c:v>3.6808996980298382E-6</c:v>
                </c:pt>
                <c:pt idx="426">
                  <c:v>1.8510707467421281E-7</c:v>
                </c:pt>
                <c:pt idx="427">
                  <c:v>6.3361241298320701E-6</c:v>
                </c:pt>
                <c:pt idx="428">
                  <c:v>1.3027289697973697E-5</c:v>
                </c:pt>
                <c:pt idx="429">
                  <c:v>2.5830023272572117E-5</c:v>
                </c:pt>
                <c:pt idx="430">
                  <c:v>4.3202777412078157E-5</c:v>
                </c:pt>
                <c:pt idx="431">
                  <c:v>1.4565802597315106E-6</c:v>
                </c:pt>
                <c:pt idx="432">
                  <c:v>1.7236199740156205E-6</c:v>
                </c:pt>
                <c:pt idx="433">
                  <c:v>5.6715593863295694E-6</c:v>
                </c:pt>
                <c:pt idx="434">
                  <c:v>4.8036803149062107E-6</c:v>
                </c:pt>
                <c:pt idx="435">
                  <c:v>1.3018186071350374E-6</c:v>
                </c:pt>
                <c:pt idx="436">
                  <c:v>2.0634887012863063E-6</c:v>
                </c:pt>
                <c:pt idx="437">
                  <c:v>6.0083935713924808E-6</c:v>
                </c:pt>
                <c:pt idx="438">
                  <c:v>4.1269774025726131E-7</c:v>
                </c:pt>
                <c:pt idx="439">
                  <c:v>1.7418272272622647E-6</c:v>
                </c:pt>
                <c:pt idx="440">
                  <c:v>6.0093039340548128E-5</c:v>
                </c:pt>
                <c:pt idx="441">
                  <c:v>1.4201657532382227E-6</c:v>
                </c:pt>
                <c:pt idx="442">
                  <c:v>1.2292930483692392E-5</c:v>
                </c:pt>
                <c:pt idx="443">
                  <c:v>1.5203056460947642E-6</c:v>
                </c:pt>
                <c:pt idx="444">
                  <c:v>4.5518133116609706E-7</c:v>
                </c:pt>
                <c:pt idx="445">
                  <c:v>9.4647371460470443E-6</c:v>
                </c:pt>
                <c:pt idx="446">
                  <c:v>7.1918650324243321E-6</c:v>
                </c:pt>
                <c:pt idx="447">
                  <c:v>1.7800624590802166E-5</c:v>
                </c:pt>
                <c:pt idx="448">
                  <c:v>6.2450878635988509E-6</c:v>
                </c:pt>
                <c:pt idx="449">
                  <c:v>1.9906596882997308E-6</c:v>
                </c:pt>
                <c:pt idx="450">
                  <c:v>3.0041967856962403E-7</c:v>
                </c:pt>
                <c:pt idx="451">
                  <c:v>7.9292587889134095E-6</c:v>
                </c:pt>
                <c:pt idx="452">
                  <c:v>1.0954697370064069E-6</c:v>
                </c:pt>
                <c:pt idx="453">
                  <c:v>2.8251587954375753E-6</c:v>
                </c:pt>
                <c:pt idx="454">
                  <c:v>6.5876876788565326E-5</c:v>
                </c:pt>
                <c:pt idx="455">
                  <c:v>6.0083935713924808E-6</c:v>
                </c:pt>
                <c:pt idx="456">
                  <c:v>3.0800603408905896E-6</c:v>
                </c:pt>
                <c:pt idx="457">
                  <c:v>2.1059722921951425E-6</c:v>
                </c:pt>
                <c:pt idx="458">
                  <c:v>2.1757667629739438E-5</c:v>
                </c:pt>
                <c:pt idx="459">
                  <c:v>4.4000862012722711E-7</c:v>
                </c:pt>
                <c:pt idx="460">
                  <c:v>1.7982697123268605E-5</c:v>
                </c:pt>
                <c:pt idx="461">
                  <c:v>6.0690844155479597E-7</c:v>
                </c:pt>
                <c:pt idx="462">
                  <c:v>3.3926181882913097E-6</c:v>
                </c:pt>
                <c:pt idx="463">
                  <c:v>7.58635551943495E-7</c:v>
                </c:pt>
                <c:pt idx="464">
                  <c:v>1.5818765074904982E-4</c:v>
                </c:pt>
                <c:pt idx="465">
                  <c:v>1.0229441782406088E-5</c:v>
                </c:pt>
                <c:pt idx="466">
                  <c:v>9.3767354220215997E-7</c:v>
                </c:pt>
                <c:pt idx="467">
                  <c:v>2.3608738376481564E-6</c:v>
                </c:pt>
                <c:pt idx="468">
                  <c:v>8.1022276947565273E-7</c:v>
                </c:pt>
                <c:pt idx="469">
                  <c:v>2.297148451284903E-6</c:v>
                </c:pt>
                <c:pt idx="470">
                  <c:v>1.6947918230417678E-5</c:v>
                </c:pt>
                <c:pt idx="471">
                  <c:v>7.0249652109967641E-6</c:v>
                </c:pt>
                <c:pt idx="472">
                  <c:v>5.0494782337359029E-6</c:v>
                </c:pt>
                <c:pt idx="473">
                  <c:v>2.5884645032312052E-6</c:v>
                </c:pt>
                <c:pt idx="474">
                  <c:v>9.892607597343174E-6</c:v>
                </c:pt>
                <c:pt idx="475">
                  <c:v>5.9352611041851276E-5</c:v>
                </c:pt>
                <c:pt idx="476">
                  <c:v>4.0662865584171333E-6</c:v>
                </c:pt>
                <c:pt idx="477">
                  <c:v>4.7338858441274092E-7</c:v>
                </c:pt>
                <c:pt idx="478">
                  <c:v>1.1531260389541123E-6</c:v>
                </c:pt>
                <c:pt idx="479">
                  <c:v>2.8494351330997674E-6</c:v>
                </c:pt>
                <c:pt idx="480">
                  <c:v>7.4255247824229293E-6</c:v>
                </c:pt>
                <c:pt idx="481">
                  <c:v>6.12977525970344E-7</c:v>
                </c:pt>
                <c:pt idx="482">
                  <c:v>3.8872485681581544E-6</c:v>
                </c:pt>
                <c:pt idx="483">
                  <c:v>7.15848506813882E-6</c:v>
                </c:pt>
                <c:pt idx="484">
                  <c:v>2.1970085584283617E-6</c:v>
                </c:pt>
                <c:pt idx="485">
                  <c:v>3.9254837999764213E-5</c:v>
                </c:pt>
                <c:pt idx="486">
                  <c:v>1.5776584938216922E-5</c:v>
                </c:pt>
                <c:pt idx="487">
                  <c:v>1.2001614431746092E-5</c:v>
                </c:pt>
                <c:pt idx="488">
                  <c:v>7.4498011200851209E-6</c:v>
                </c:pt>
                <c:pt idx="489">
                  <c:v>3.4533090324467897E-6</c:v>
                </c:pt>
                <c:pt idx="490">
                  <c:v>1.745195569112894E-4</c:v>
                </c:pt>
                <c:pt idx="491">
                  <c:v>1.4808565973935824E-6</c:v>
                </c:pt>
                <c:pt idx="492">
                  <c:v>2.4276337662191839E-6</c:v>
                </c:pt>
                <c:pt idx="493">
                  <c:v>8.7698269804668036E-7</c:v>
                </c:pt>
                <c:pt idx="494">
                  <c:v>2.2910793668693551E-6</c:v>
                </c:pt>
                <c:pt idx="495">
                  <c:v>2.0392123636241146E-6</c:v>
                </c:pt>
                <c:pt idx="496">
                  <c:v>1.3825374298618252E-5</c:v>
                </c:pt>
                <c:pt idx="497">
                  <c:v>3.0497149188128502E-5</c:v>
                </c:pt>
                <c:pt idx="498">
                  <c:v>1.7145163473922988E-6</c:v>
                </c:pt>
                <c:pt idx="499">
                  <c:v>1.6720327564834632E-6</c:v>
                </c:pt>
                <c:pt idx="500">
                  <c:v>2.1879049318050396E-6</c:v>
                </c:pt>
                <c:pt idx="501">
                  <c:v>3.8866416597169139E-5</c:v>
                </c:pt>
                <c:pt idx="502">
                  <c:v>1.9390724707675733E-6</c:v>
                </c:pt>
                <c:pt idx="503">
                  <c:v>2.5593328980365746E-5</c:v>
                </c:pt>
                <c:pt idx="504">
                  <c:v>4.6125041558164498E-7</c:v>
                </c:pt>
                <c:pt idx="505">
                  <c:v>2.3153557045315468E-6</c:v>
                </c:pt>
                <c:pt idx="506">
                  <c:v>1.411062126614901E-6</c:v>
                </c:pt>
                <c:pt idx="507">
                  <c:v>7.0422621015810768E-5</c:v>
                </c:pt>
                <c:pt idx="508">
                  <c:v>5.1162381623069304E-6</c:v>
                </c:pt>
                <c:pt idx="509">
                  <c:v>7.6773917856681698E-7</c:v>
                </c:pt>
                <c:pt idx="510">
                  <c:v>1.9712386181699775E-5</c:v>
                </c:pt>
                <c:pt idx="511">
                  <c:v>2.9859895324495965E-5</c:v>
                </c:pt>
                <c:pt idx="512">
                  <c:v>1.1500914967463386E-6</c:v>
                </c:pt>
                <c:pt idx="513">
                  <c:v>1.4714495165496031E-5</c:v>
                </c:pt>
                <c:pt idx="514">
                  <c:v>3.1671343900107531E-5</c:v>
                </c:pt>
                <c:pt idx="515">
                  <c:v>6.1351975848540378E-6</c:v>
                </c:pt>
                <c:pt idx="516">
                  <c:v>2.4595144249359487E-6</c:v>
                </c:pt>
                <c:pt idx="517">
                  <c:v>2.6891596944463255E-5</c:v>
                </c:pt>
                <c:pt idx="518">
                  <c:v>2.0094980217986797E-5</c:v>
                </c:pt>
                <c:pt idx="519">
                  <c:v>4.1497119706735767E-7</c:v>
                </c:pt>
                <c:pt idx="520">
                  <c:v>3.4580933088946475E-7</c:v>
                </c:pt>
                <c:pt idx="521">
                  <c:v>2.1958892511482787E-6</c:v>
                </c:pt>
                <c:pt idx="522">
                  <c:v>2.756100367189034E-6</c:v>
                </c:pt>
                <c:pt idx="523">
                  <c:v>5.3980836551849807E-6</c:v>
                </c:pt>
                <c:pt idx="524">
                  <c:v>3.7693217066954705E-7</c:v>
                </c:pt>
                <c:pt idx="525">
                  <c:v>5.0522743242950795E-6</c:v>
                </c:pt>
                <c:pt idx="526">
                  <c:v>4.6545935937725722E-6</c:v>
                </c:pt>
                <c:pt idx="527">
                  <c:v>6.1657803697596545E-6</c:v>
                </c:pt>
                <c:pt idx="528">
                  <c:v>1.4835220295158037E-6</c:v>
                </c:pt>
                <c:pt idx="529">
                  <c:v>8.0608155030340753E-6</c:v>
                </c:pt>
                <c:pt idx="530">
                  <c:v>2.8390946066025057E-6</c:v>
                </c:pt>
                <c:pt idx="531">
                  <c:v>1.9676550927610544E-6</c:v>
                </c:pt>
                <c:pt idx="532">
                  <c:v>5.8372615054141648E-6</c:v>
                </c:pt>
                <c:pt idx="533">
                  <c:v>7.4003196810345452E-7</c:v>
                </c:pt>
                <c:pt idx="534">
                  <c:v>1.7082980945939559E-6</c:v>
                </c:pt>
                <c:pt idx="535">
                  <c:v>9.4371366399742559E-6</c:v>
                </c:pt>
                <c:pt idx="536">
                  <c:v>2.2512187440904152E-6</c:v>
                </c:pt>
                <c:pt idx="537">
                  <c:v>6.5012154207219371E-7</c:v>
                </c:pt>
                <c:pt idx="538">
                  <c:v>4.3364490093542384E-6</c:v>
                </c:pt>
                <c:pt idx="539">
                  <c:v>3.6448303475749582E-6</c:v>
                </c:pt>
                <c:pt idx="540">
                  <c:v>1.0305118060506049E-5</c:v>
                </c:pt>
                <c:pt idx="541">
                  <c:v>1.4731477495891197E-6</c:v>
                </c:pt>
                <c:pt idx="542">
                  <c:v>8.0262345699444763E-6</c:v>
                </c:pt>
                <c:pt idx="543">
                  <c:v>4.1275801734966516E-5</c:v>
                </c:pt>
                <c:pt idx="544">
                  <c:v>3.9380766601695432E-5</c:v>
                </c:pt>
                <c:pt idx="545">
                  <c:v>2.935921219251793E-6</c:v>
                </c:pt>
                <c:pt idx="546">
                  <c:v>1.8812027600386882E-6</c:v>
                </c:pt>
                <c:pt idx="547">
                  <c:v>1.6253038551806158E-6</c:v>
                </c:pt>
                <c:pt idx="548">
                  <c:v>1.3078508894239558E-5</c:v>
                </c:pt>
                <c:pt idx="549">
                  <c:v>5.6366920934982758E-7</c:v>
                </c:pt>
                <c:pt idx="550">
                  <c:v>2.4275815028440424E-6</c:v>
                </c:pt>
                <c:pt idx="551">
                  <c:v>6.148489903214683E-6</c:v>
                </c:pt>
                <c:pt idx="552">
                  <c:v>2.3860843831374999E-7</c:v>
                </c:pt>
                <c:pt idx="553">
                  <c:v>3.7520312401506923E-6</c:v>
                </c:pt>
                <c:pt idx="554">
                  <c:v>5.9686690511521616E-6</c:v>
                </c:pt>
                <c:pt idx="555">
                  <c:v>7.1859178958830771E-6</c:v>
                </c:pt>
                <c:pt idx="556">
                  <c:v>5.152559030253441E-6</c:v>
                </c:pt>
                <c:pt idx="557">
                  <c:v>1.0502229379113894E-5</c:v>
                </c:pt>
                <c:pt idx="558">
                  <c:v>6.6153324999159952E-6</c:v>
                </c:pt>
                <c:pt idx="559">
                  <c:v>1.3624887637044912E-6</c:v>
                </c:pt>
                <c:pt idx="560">
                  <c:v>1.0809999683604668E-5</c:v>
                </c:pt>
                <c:pt idx="561">
                  <c:v>2.6834804077022466E-6</c:v>
                </c:pt>
                <c:pt idx="562">
                  <c:v>3.1261163512410145E-6</c:v>
                </c:pt>
                <c:pt idx="563">
                  <c:v>3.0431221118272899E-6</c:v>
                </c:pt>
                <c:pt idx="564">
                  <c:v>9.8728563968950171E-6</c:v>
                </c:pt>
                <c:pt idx="565">
                  <c:v>4.3883204089873079E-6</c:v>
                </c:pt>
                <c:pt idx="566">
                  <c:v>6.2384003292459437E-6</c:v>
                </c:pt>
                <c:pt idx="567">
                  <c:v>3.4926742419838764E-7</c:v>
                </c:pt>
                <c:pt idx="568">
                  <c:v>1.0488397005877466E-5</c:v>
                </c:pt>
                <c:pt idx="569">
                  <c:v>2.1232692916614855E-6</c:v>
                </c:pt>
                <c:pt idx="570">
                  <c:v>5.0979211559729012E-5</c:v>
                </c:pt>
                <c:pt idx="571">
                  <c:v>4.3523562385748034E-5</c:v>
                </c:pt>
                <c:pt idx="572">
                  <c:v>1.044689988617073E-5</c:v>
                </c:pt>
                <c:pt idx="573">
                  <c:v>6.0170823574766858E-7</c:v>
                </c:pt>
                <c:pt idx="574">
                  <c:v>8.2994239413478248E-8</c:v>
                </c:pt>
                <c:pt idx="575">
                  <c:v>4.2499966766315217E-6</c:v>
                </c:pt>
                <c:pt idx="576">
                  <c:v>9.2607738812198668E-6</c:v>
                </c:pt>
                <c:pt idx="577">
                  <c:v>2.0264426790122635E-6</c:v>
                </c:pt>
                <c:pt idx="578">
                  <c:v>1.1792098183331702E-6</c:v>
                </c:pt>
                <c:pt idx="579">
                  <c:v>1.5838067354738766E-6</c:v>
                </c:pt>
                <c:pt idx="580">
                  <c:v>1.6287619484893788E-6</c:v>
                </c:pt>
                <c:pt idx="581">
                  <c:v>3.9629749319932662E-6</c:v>
                </c:pt>
                <c:pt idx="582">
                  <c:v>1.5768905488560868E-6</c:v>
                </c:pt>
                <c:pt idx="583">
                  <c:v>4.4263594353855059E-6</c:v>
                </c:pt>
                <c:pt idx="584">
                  <c:v>1.8085828005519004E-6</c:v>
                </c:pt>
                <c:pt idx="585">
                  <c:v>4.2188738368518111E-7</c:v>
                </c:pt>
                <c:pt idx="586">
                  <c:v>1.1518908811929003E-5</c:v>
                </c:pt>
                <c:pt idx="587">
                  <c:v>6.6741200861672087E-7</c:v>
                </c:pt>
                <c:pt idx="588">
                  <c:v>1.730084082439992E-5</c:v>
                </c:pt>
                <c:pt idx="589">
                  <c:v>9.5097565994610487E-7</c:v>
                </c:pt>
                <c:pt idx="590">
                  <c:v>1.2172488447310143E-6</c:v>
                </c:pt>
                <c:pt idx="591">
                  <c:v>7.8498718111908508E-7</c:v>
                </c:pt>
                <c:pt idx="592">
                  <c:v>3.2713562702146006E-6</c:v>
                </c:pt>
                <c:pt idx="593">
                  <c:v>2.1001000664918893E-5</c:v>
                </c:pt>
                <c:pt idx="594">
                  <c:v>1.6564266949605362E-6</c:v>
                </c:pt>
                <c:pt idx="595">
                  <c:v>2.8218041400582606E-6</c:v>
                </c:pt>
                <c:pt idx="596">
                  <c:v>9.9247277965276376E-6</c:v>
                </c:pt>
                <c:pt idx="597">
                  <c:v>6.051663290565633E-6</c:v>
                </c:pt>
                <c:pt idx="598">
                  <c:v>6.3628916883661512E-7</c:v>
                </c:pt>
                <c:pt idx="599">
                  <c:v>1.1356378426410941E-5</c:v>
                </c:pt>
                <c:pt idx="600">
                  <c:v>1.8535380135675312E-6</c:v>
                </c:pt>
                <c:pt idx="601">
                  <c:v>2.7803070203512967E-6</c:v>
                </c:pt>
                <c:pt idx="602">
                  <c:v>2.3515034500483604E-6</c:v>
                </c:pt>
                <c:pt idx="603">
                  <c:v>3.4179794265117461E-5</c:v>
                </c:pt>
                <c:pt idx="604">
                  <c:v>7.1755436159569741E-6</c:v>
                </c:pt>
                <c:pt idx="605">
                  <c:v>5.1179780971644917E-7</c:v>
                </c:pt>
                <c:pt idx="606">
                  <c:v>2.0468454295347419E-5</c:v>
                </c:pt>
                <c:pt idx="607">
                  <c:v>7.0960074698518164E-6</c:v>
                </c:pt>
                <c:pt idx="608">
                  <c:v>3.8177350130196907E-6</c:v>
                </c:pt>
                <c:pt idx="609">
                  <c:v>1.334824017233334E-6</c:v>
                </c:pt>
                <c:pt idx="610">
                  <c:v>2.0126103057766848E-6</c:v>
                </c:pt>
                <c:pt idx="611">
                  <c:v>5.8095967589434775E-6</c:v>
                </c:pt>
                <c:pt idx="612">
                  <c:v>2.2892577704882566E-6</c:v>
                </c:pt>
                <c:pt idx="613">
                  <c:v>1.6737171615050094E-6</c:v>
                </c:pt>
                <c:pt idx="614">
                  <c:v>5.5986530671004339E-6</c:v>
                </c:pt>
                <c:pt idx="615">
                  <c:v>3.0707868582984468E-6</c:v>
                </c:pt>
                <c:pt idx="616">
                  <c:v>1.0754670190662352E-6</c:v>
                </c:pt>
                <c:pt idx="617">
                  <c:v>3.6344560676482742E-6</c:v>
                </c:pt>
                <c:pt idx="618">
                  <c:v>1.8995306545759836E-4</c:v>
                </c:pt>
                <c:pt idx="619">
                  <c:v>1.3500396277925795E-5</c:v>
                </c:pt>
                <c:pt idx="620">
                  <c:v>3.6863274672819925E-6</c:v>
                </c:pt>
                <c:pt idx="621">
                  <c:v>7.206666455736446E-6</c:v>
                </c:pt>
                <c:pt idx="622">
                  <c:v>2.9670440590316074E-6</c:v>
                </c:pt>
                <c:pt idx="623">
                  <c:v>3.0258316452830613E-6</c:v>
                </c:pt>
                <c:pt idx="624">
                  <c:v>3.5687522947795646E-6</c:v>
                </c:pt>
                <c:pt idx="625">
                  <c:v>4.3769087010683097E-5</c:v>
                </c:pt>
                <c:pt idx="626">
                  <c:v>5.7318549887120229E-5</c:v>
                </c:pt>
                <c:pt idx="627">
                  <c:v>2.6194403522690131E-6</c:v>
                </c:pt>
                <c:pt idx="628">
                  <c:v>7.1723642606477867E-6</c:v>
                </c:pt>
                <c:pt idx="629">
                  <c:v>6.7223766023663568E-6</c:v>
                </c:pt>
                <c:pt idx="630">
                  <c:v>7.2802881299102758E-6</c:v>
                </c:pt>
                <c:pt idx="631">
                  <c:v>2.6680975543432838E-5</c:v>
                </c:pt>
                <c:pt idx="632">
                  <c:v>5.0319961348166279E-5</c:v>
                </c:pt>
                <c:pt idx="633">
                  <c:v>2.315790143835594E-6</c:v>
                </c:pt>
                <c:pt idx="634">
                  <c:v>1.4359362266280319E-6</c:v>
                </c:pt>
                <c:pt idx="635">
                  <c:v>2.6761461140851089E-6</c:v>
                </c:pt>
                <c:pt idx="636">
                  <c:v>2.9871131950106835E-6</c:v>
                </c:pt>
                <c:pt idx="637">
                  <c:v>3.859650239726302E-6</c:v>
                </c:pt>
                <c:pt idx="638">
                  <c:v>1.644467092660638E-6</c:v>
                </c:pt>
                <c:pt idx="639">
                  <c:v>1.0049724368273129E-5</c:v>
                </c:pt>
                <c:pt idx="640">
                  <c:v>7.3534568548339979E-7</c:v>
                </c:pt>
                <c:pt idx="641">
                  <c:v>8.1070947215476717E-6</c:v>
                </c:pt>
                <c:pt idx="642">
                  <c:v>2.7562658678763613E-5</c:v>
                </c:pt>
                <c:pt idx="643">
                  <c:v>3.0401605205806229E-6</c:v>
                </c:pt>
                <c:pt idx="644">
                  <c:v>2.0029938447868723E-6</c:v>
                </c:pt>
                <c:pt idx="645">
                  <c:v>6.2433043759288351E-5</c:v>
                </c:pt>
                <c:pt idx="646">
                  <c:v>8.5607408160753994E-7</c:v>
                </c:pt>
                <c:pt idx="647">
                  <c:v>1.9751897293158582E-5</c:v>
                </c:pt>
                <c:pt idx="648">
                  <c:v>2.476761338667768E-6</c:v>
                </c:pt>
                <c:pt idx="649">
                  <c:v>7.2254115862174852E-7</c:v>
                </c:pt>
                <c:pt idx="650">
                  <c:v>1.2585020686880076E-6</c:v>
                </c:pt>
                <c:pt idx="651">
                  <c:v>2.8718724532560638E-7</c:v>
                </c:pt>
                <c:pt idx="652">
                  <c:v>8.0686811409627208E-6</c:v>
                </c:pt>
                <c:pt idx="653">
                  <c:v>2.6194403522692249E-6</c:v>
                </c:pt>
                <c:pt idx="654">
                  <c:v>8.3961111849963484E-7</c:v>
                </c:pt>
                <c:pt idx="655">
                  <c:v>7.5583292846204178E-6</c:v>
                </c:pt>
                <c:pt idx="656">
                  <c:v>2.4621275936832241E-6</c:v>
                </c:pt>
                <c:pt idx="657">
                  <c:v>6.5083580819650163E-6</c:v>
                </c:pt>
                <c:pt idx="658">
                  <c:v>1.0847263469940817E-6</c:v>
                </c:pt>
                <c:pt idx="659">
                  <c:v>4.5620699989940268E-6</c:v>
                </c:pt>
                <c:pt idx="660">
                  <c:v>2.4877366474065262E-6</c:v>
                </c:pt>
                <c:pt idx="661">
                  <c:v>1.5365432233981489E-7</c:v>
                </c:pt>
                <c:pt idx="662">
                  <c:v>2.5554177179607619E-6</c:v>
                </c:pt>
                <c:pt idx="663">
                  <c:v>1.4553259387328178E-5</c:v>
                </c:pt>
                <c:pt idx="664">
                  <c:v>5.6156996378951607E-7</c:v>
                </c:pt>
                <c:pt idx="665">
                  <c:v>1.9700679185710386E-6</c:v>
                </c:pt>
                <c:pt idx="666">
                  <c:v>2.9743086681492736E-6</c:v>
                </c:pt>
                <c:pt idx="667">
                  <c:v>1.4633744984743091E-8</c:v>
                </c:pt>
                <c:pt idx="668">
                  <c:v>5.6156996378956151E-6</c:v>
                </c:pt>
                <c:pt idx="669">
                  <c:v>1.1414321088100534E-6</c:v>
                </c:pt>
                <c:pt idx="670">
                  <c:v>1.9261666836168092E-6</c:v>
                </c:pt>
                <c:pt idx="671">
                  <c:v>3.6200226656008225E-6</c:v>
                </c:pt>
                <c:pt idx="672">
                  <c:v>6.5998189881196669E-6</c:v>
                </c:pt>
                <c:pt idx="673">
                  <c:v>1.1414321088099611E-6</c:v>
                </c:pt>
                <c:pt idx="674">
                  <c:v>8.597325178537261E-7</c:v>
                </c:pt>
                <c:pt idx="675">
                  <c:v>7.0845617907393221E-6</c:v>
                </c:pt>
                <c:pt idx="676">
                  <c:v>1.4030103004122438E-6</c:v>
                </c:pt>
                <c:pt idx="677">
                  <c:v>3.4828313063691372E-6</c:v>
                </c:pt>
                <c:pt idx="678">
                  <c:v>1.1029453595001759E-4</c:v>
                </c:pt>
                <c:pt idx="679">
                  <c:v>6.6016482062422262E-6</c:v>
                </c:pt>
                <c:pt idx="680">
                  <c:v>4.9132798786278895E-6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9.1506636607729049E-7</c:v>
                </c:pt>
                <c:pt idx="734">
                  <c:v>1.6979063935424273E-7</c:v>
                </c:pt>
                <c:pt idx="735">
                  <c:v>2.9750926187734565E-7</c:v>
                </c:pt>
                <c:pt idx="736">
                  <c:v>4.778179054393733E-7</c:v>
                </c:pt>
                <c:pt idx="737">
                  <c:v>5.0433078890313983E-5</c:v>
                </c:pt>
                <c:pt idx="738">
                  <c:v>3.095298381147891E-7</c:v>
                </c:pt>
                <c:pt idx="739">
                  <c:v>7.3701158055978805E-7</c:v>
                </c:pt>
                <c:pt idx="740">
                  <c:v>1.2022604709708583E-4</c:v>
                </c:pt>
                <c:pt idx="741">
                  <c:v>9.6329892823013284E-6</c:v>
                </c:pt>
                <c:pt idx="742">
                  <c:v>5.5858115203486483E-6</c:v>
                </c:pt>
                <c:pt idx="743">
                  <c:v>6.5136497486777225E-7</c:v>
                </c:pt>
                <c:pt idx="744">
                  <c:v>5.2665149640408913E-7</c:v>
                </c:pt>
                <c:pt idx="745">
                  <c:v>7.5389297731328286E-5</c:v>
                </c:pt>
                <c:pt idx="746">
                  <c:v>1.180120072113471E-5</c:v>
                </c:pt>
                <c:pt idx="747">
                  <c:v>2.5243210098683871E-6</c:v>
                </c:pt>
                <c:pt idx="748">
                  <c:v>1.9969182274492951E-6</c:v>
                </c:pt>
                <c:pt idx="749">
                  <c:v>3.4934799690142863E-7</c:v>
                </c:pt>
                <c:pt idx="750">
                  <c:v>2.1126162737350907E-6</c:v>
                </c:pt>
                <c:pt idx="751">
                  <c:v>1.9075151916832842E-6</c:v>
                </c:pt>
                <c:pt idx="752">
                  <c:v>2.3590380866031953E-7</c:v>
                </c:pt>
                <c:pt idx="753">
                  <c:v>4.9359491175105066E-7</c:v>
                </c:pt>
                <c:pt idx="754">
                  <c:v>4.9134105370652544E-7</c:v>
                </c:pt>
                <c:pt idx="755">
                  <c:v>8.2566333031111833E-7</c:v>
                </c:pt>
                <c:pt idx="756">
                  <c:v>7.5015908581951919E-6</c:v>
                </c:pt>
                <c:pt idx="757">
                  <c:v>3.733891493763656E-6</c:v>
                </c:pt>
                <c:pt idx="758">
                  <c:v>1.5476491905739455E-7</c:v>
                </c:pt>
                <c:pt idx="759">
                  <c:v>2.6084650435306666E-6</c:v>
                </c:pt>
                <c:pt idx="760">
                  <c:v>5.1087449009241169E-8</c:v>
                </c:pt>
                <c:pt idx="761">
                  <c:v>1.7181911159430164E-6</c:v>
                </c:pt>
                <c:pt idx="762">
                  <c:v>4.0607009102198314E-6</c:v>
                </c:pt>
                <c:pt idx="763">
                  <c:v>1.3079889518395423E-6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2.2954074276068449E-6</c:v>
                </c:pt>
                <c:pt idx="793">
                  <c:v>9.7596626373255213E-6</c:v>
                </c:pt>
                <c:pt idx="794">
                  <c:v>1.273553920672316E-5</c:v>
                </c:pt>
                <c:pt idx="795">
                  <c:v>5.7071605440502669E-7</c:v>
                </c:pt>
                <c:pt idx="796">
                  <c:v>3.0678601093014979E-6</c:v>
                </c:pt>
                <c:pt idx="797">
                  <c:v>5.3193663019541139E-6</c:v>
                </c:pt>
                <c:pt idx="798">
                  <c:v>7.3011934798884819E-6</c:v>
                </c:pt>
                <c:pt idx="799">
                  <c:v>1.7369210029392542E-5</c:v>
                </c:pt>
                <c:pt idx="800">
                  <c:v>4.0424675252853874E-5</c:v>
                </c:pt>
                <c:pt idx="801">
                  <c:v>2.123042817036721E-4</c:v>
                </c:pt>
                <c:pt idx="802">
                  <c:v>4.8291358449656111E-7</c:v>
                </c:pt>
                <c:pt idx="803">
                  <c:v>1.7184197682085419E-6</c:v>
                </c:pt>
                <c:pt idx="804">
                  <c:v>8.7697943158574611E-7</c:v>
                </c:pt>
                <c:pt idx="805">
                  <c:v>1.4717366384655909E-5</c:v>
                </c:pt>
                <c:pt idx="806">
                  <c:v>1.2635160862217408E-5</c:v>
                </c:pt>
                <c:pt idx="807">
                  <c:v>2.003516478536166E-5</c:v>
                </c:pt>
                <c:pt idx="808">
                  <c:v>3.7655761648240707E-6</c:v>
                </c:pt>
                <c:pt idx="809">
                  <c:v>2.7866341551806376E-5</c:v>
                </c:pt>
                <c:pt idx="810">
                  <c:v>1.1321880243664739E-5</c:v>
                </c:pt>
                <c:pt idx="811">
                  <c:v>2.8453814550803259E-5</c:v>
                </c:pt>
                <c:pt idx="812">
                  <c:v>5.9986921824177343E-6</c:v>
                </c:pt>
                <c:pt idx="813">
                  <c:v>3.8563021172685434E-5</c:v>
                </c:pt>
                <c:pt idx="814">
                  <c:v>7.4503074215299069E-5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1.9755555729404772E-6</c:v>
                </c:pt>
                <c:pt idx="834">
                  <c:v>7.6429611097821891E-5</c:v>
                </c:pt>
                <c:pt idx="835">
                  <c:v>6.8286541753186057E-5</c:v>
                </c:pt>
                <c:pt idx="836">
                  <c:v>1.2517949355699999E-5</c:v>
                </c:pt>
                <c:pt idx="837">
                  <c:v>7.8278340880894575E-6</c:v>
                </c:pt>
                <c:pt idx="838">
                  <c:v>5.4266804318426685E-7</c:v>
                </c:pt>
                <c:pt idx="839">
                  <c:v>2.919432124456483E-6</c:v>
                </c:pt>
                <c:pt idx="840">
                  <c:v>1.2072839612414025E-7</c:v>
                </c:pt>
                <c:pt idx="841">
                  <c:v>6.3351920996455418E-7</c:v>
                </c:pt>
                <c:pt idx="842">
                  <c:v>2.4633470724319527E-7</c:v>
                </c:pt>
                <c:pt idx="843">
                  <c:v>1.4633744984744275E-8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2.3041441217854223E-5</c:v>
                </c:pt>
                <c:pt idx="889">
                  <c:v>3.4058490971868916E-4</c:v>
                </c:pt>
                <c:pt idx="890">
                  <c:v>1.9620542010795521E-6</c:v>
                </c:pt>
                <c:pt idx="891">
                  <c:v>1.366051383763387E-5</c:v>
                </c:pt>
                <c:pt idx="892">
                  <c:v>8.2678655734432231E-5</c:v>
                </c:pt>
                <c:pt idx="893">
                  <c:v>7.9867147479238232E-7</c:v>
                </c:pt>
                <c:pt idx="894">
                  <c:v>5.3225325914199924E-6</c:v>
                </c:pt>
                <c:pt idx="895">
                  <c:v>2.3914984332537302E-5</c:v>
                </c:pt>
                <c:pt idx="896">
                  <c:v>2.0992499155927753E-6</c:v>
                </c:pt>
                <c:pt idx="897">
                  <c:v>7.5041060331144456E-7</c:v>
                </c:pt>
                <c:pt idx="898">
                  <c:v>7.2824657705324168E-8</c:v>
                </c:pt>
                <c:pt idx="899">
                  <c:v>1.6553361325368065E-5</c:v>
                </c:pt>
                <c:pt idx="900">
                  <c:v>7.7099148483686391E-6</c:v>
                </c:pt>
                <c:pt idx="901">
                  <c:v>6.6637728089842451E-5</c:v>
                </c:pt>
                <c:pt idx="902">
                  <c:v>5.2560405126451356E-6</c:v>
                </c:pt>
                <c:pt idx="903">
                  <c:v>3.824877674262552E-6</c:v>
                </c:pt>
                <c:pt idx="904">
                  <c:v>2.5330315723593062E-6</c:v>
                </c:pt>
                <c:pt idx="905">
                  <c:v>1.9751313685470094E-5</c:v>
                </c:pt>
                <c:pt idx="906">
                  <c:v>6.4003375254588772E-5</c:v>
                </c:pt>
                <c:pt idx="907">
                  <c:v>2.8981047477255914E-5</c:v>
                </c:pt>
                <c:pt idx="908">
                  <c:v>3.5969048327502145E-6</c:v>
                </c:pt>
                <c:pt idx="909">
                  <c:v>5.1262226445621467E-6</c:v>
                </c:pt>
                <c:pt idx="910">
                  <c:v>5.2275439074565182E-6</c:v>
                </c:pt>
                <c:pt idx="911">
                  <c:v>5.300368565161848E-6</c:v>
                </c:pt>
                <c:pt idx="912">
                  <c:v>1.1335316286307895E-4</c:v>
                </c:pt>
                <c:pt idx="913">
                  <c:v>9.7205086589288383E-7</c:v>
                </c:pt>
                <c:pt idx="914">
                  <c:v>4.2554930415636347E-5</c:v>
                </c:pt>
                <c:pt idx="915">
                  <c:v>2.1657419943672069E-6</c:v>
                </c:pt>
                <c:pt idx="916">
                  <c:v>1.5926436011209138E-6</c:v>
                </c:pt>
                <c:pt idx="917">
                  <c:v>4.0243539105858476E-6</c:v>
                </c:pt>
                <c:pt idx="918">
                  <c:v>3.8628731478479423E-7</c:v>
                </c:pt>
                <c:pt idx="919">
                  <c:v>1.0026372221291223E-4</c:v>
                </c:pt>
                <c:pt idx="920">
                  <c:v>6.0159499843533528E-7</c:v>
                </c:pt>
                <c:pt idx="921">
                  <c:v>2.8179976242497282E-7</c:v>
                </c:pt>
                <c:pt idx="922">
                  <c:v>2.3842159674831971E-6</c:v>
                </c:pt>
                <c:pt idx="923">
                  <c:v>1.7034637324116335E-6</c:v>
                </c:pt>
                <c:pt idx="924">
                  <c:v>5.9399590371825731E-6</c:v>
                </c:pt>
                <c:pt idx="925">
                  <c:v>1.5821948458849314E-5</c:v>
                </c:pt>
                <c:pt idx="926">
                  <c:v>1.5198189434155838E-6</c:v>
                </c:pt>
                <c:pt idx="927">
                  <c:v>1.7066300218770826E-6</c:v>
                </c:pt>
                <c:pt idx="928">
                  <c:v>3.6269845826719816E-5</c:v>
                </c:pt>
                <c:pt idx="929">
                  <c:v>3.1124625445364975E-6</c:v>
                </c:pt>
                <c:pt idx="930">
                  <c:v>5.6993210378084391E-7</c:v>
                </c:pt>
                <c:pt idx="931">
                  <c:v>3.4227589121505128E-6</c:v>
                </c:pt>
                <c:pt idx="932">
                  <c:v>6.2217587996075458E-6</c:v>
                </c:pt>
                <c:pt idx="933">
                  <c:v>2.4003640437569876E-5</c:v>
                </c:pt>
                <c:pt idx="934">
                  <c:v>1.9092725476658269E-6</c:v>
                </c:pt>
                <c:pt idx="935">
                  <c:v>3.6371167089614186E-5</c:v>
                </c:pt>
                <c:pt idx="936">
                  <c:v>1.6369716536372016E-6</c:v>
                </c:pt>
                <c:pt idx="937">
                  <c:v>3.4037611753578179E-6</c:v>
                </c:pt>
                <c:pt idx="938">
                  <c:v>7.839732716452054E-6</c:v>
                </c:pt>
                <c:pt idx="939">
                  <c:v>2.1172977655458353E-5</c:v>
                </c:pt>
                <c:pt idx="940">
                  <c:v>3.5874059643538677E-6</c:v>
                </c:pt>
                <c:pt idx="941">
                  <c:v>1.4374954173139064E-6</c:v>
                </c:pt>
                <c:pt idx="942">
                  <c:v>3.9641944107423142E-6</c:v>
                </c:pt>
                <c:pt idx="943">
                  <c:v>5.3351977492817888E-6</c:v>
                </c:pt>
                <c:pt idx="944">
                  <c:v>1.9915960737675048E-6</c:v>
                </c:pt>
                <c:pt idx="945">
                  <c:v>6.3959047202072482E-7</c:v>
                </c:pt>
                <c:pt idx="946">
                  <c:v>9.4703717911583569E-6</c:v>
                </c:pt>
                <c:pt idx="947">
                  <c:v>1.818083411060892E-5</c:v>
                </c:pt>
                <c:pt idx="948">
                  <c:v>2.8781571240932619E-6</c:v>
                </c:pt>
                <c:pt idx="949">
                  <c:v>2.56532772490668E-5</c:v>
                </c:pt>
                <c:pt idx="950">
                  <c:v>1.6528031009644473E-6</c:v>
                </c:pt>
                <c:pt idx="951">
                  <c:v>9.0239249765300293E-7</c:v>
                </c:pt>
                <c:pt idx="952">
                  <c:v>6.7948571928538394E-6</c:v>
                </c:pt>
                <c:pt idx="953">
                  <c:v>3.1536243075873364E-6</c:v>
                </c:pt>
                <c:pt idx="954">
                  <c:v>8.0392089527753489E-6</c:v>
                </c:pt>
                <c:pt idx="955">
                  <c:v>1.6179739168445069E-6</c:v>
                </c:pt>
                <c:pt idx="956">
                  <c:v>1.3333244939006299E-5</c:v>
                </c:pt>
                <c:pt idx="957">
                  <c:v>8.4049153860347227E-5</c:v>
                </c:pt>
                <c:pt idx="958">
                  <c:v>2.5678607564792466E-5</c:v>
                </c:pt>
                <c:pt idx="959">
                  <c:v>2.5013686777048149E-6</c:v>
                </c:pt>
                <c:pt idx="960">
                  <c:v>2.4244278436944007E-5</c:v>
                </c:pt>
                <c:pt idx="961">
                  <c:v>4.6987735667265127E-6</c:v>
                </c:pt>
                <c:pt idx="962">
                  <c:v>4.0686819631021357E-6</c:v>
                </c:pt>
                <c:pt idx="963">
                  <c:v>9.8788231322012947E-7</c:v>
                </c:pt>
                <c:pt idx="964">
                  <c:v>8.2323526101677455E-8</c:v>
                </c:pt>
                <c:pt idx="965">
                  <c:v>1.3827186095616364E-5</c:v>
                </c:pt>
                <c:pt idx="966">
                  <c:v>5.474514485761551E-6</c:v>
                </c:pt>
                <c:pt idx="967">
                  <c:v>1.804784995306006E-7</c:v>
                </c:pt>
                <c:pt idx="968">
                  <c:v>2.7537219481011108E-5</c:v>
                </c:pt>
                <c:pt idx="969">
                  <c:v>6.7030347983558151E-6</c:v>
                </c:pt>
                <c:pt idx="970">
                  <c:v>1.5704795748627697E-5</c:v>
                </c:pt>
                <c:pt idx="971">
                  <c:v>7.5674318224234273E-7</c:v>
                </c:pt>
                <c:pt idx="972">
                  <c:v>1.453326864641152E-6</c:v>
                </c:pt>
                <c:pt idx="973">
                  <c:v>2.6596831509772719E-7</c:v>
                </c:pt>
                <c:pt idx="974">
                  <c:v>4.6196163300902848E-6</c:v>
                </c:pt>
                <c:pt idx="975">
                  <c:v>6.7853583244574921E-6</c:v>
                </c:pt>
                <c:pt idx="976">
                  <c:v>1.8396141794259462E-6</c:v>
                </c:pt>
                <c:pt idx="977">
                  <c:v>1.361504470143127E-7</c:v>
                </c:pt>
                <c:pt idx="978">
                  <c:v>6.5225562988252137E-7</c:v>
                </c:pt>
                <c:pt idx="979">
                  <c:v>2.7831684401297881E-6</c:v>
                </c:pt>
                <c:pt idx="980">
                  <c:v>7.73841145355768E-6</c:v>
                </c:pt>
                <c:pt idx="981">
                  <c:v>3.8058799374698579E-6</c:v>
                </c:pt>
                <c:pt idx="982">
                  <c:v>9.5368638699327885E-6</c:v>
                </c:pt>
                <c:pt idx="983">
                  <c:v>3.4607543857359022E-6</c:v>
                </c:pt>
                <c:pt idx="984">
                  <c:v>1.1056682813348371E-5</c:v>
                </c:pt>
                <c:pt idx="985">
                  <c:v>2.6438517036500258E-6</c:v>
                </c:pt>
                <c:pt idx="986">
                  <c:v>1.0565907946202903E-5</c:v>
                </c:pt>
                <c:pt idx="987">
                  <c:v>2.0137601000256488E-6</c:v>
                </c:pt>
                <c:pt idx="988">
                  <c:v>1.0068800500128244E-6</c:v>
                </c:pt>
                <c:pt idx="989">
                  <c:v>5.9177950109244295E-6</c:v>
                </c:pt>
                <c:pt idx="990">
                  <c:v>7.8239012691241742E-6</c:v>
                </c:pt>
                <c:pt idx="991">
                  <c:v>4.7399353297773516E-6</c:v>
                </c:pt>
                <c:pt idx="992">
                  <c:v>9.5431964488636867E-6</c:v>
                </c:pt>
                <c:pt idx="993">
                  <c:v>4.372645751785252E-6</c:v>
                </c:pt>
                <c:pt idx="994">
                  <c:v>4.7082724351228608E-6</c:v>
                </c:pt>
                <c:pt idx="995">
                  <c:v>2.7863347295952371E-6</c:v>
                </c:pt>
                <c:pt idx="996">
                  <c:v>1.20508977054994E-5</c:v>
                </c:pt>
                <c:pt idx="997">
                  <c:v>3.9261989371569246E-7</c:v>
                </c:pt>
                <c:pt idx="998">
                  <c:v>5.9241275898553269E-6</c:v>
                </c:pt>
                <c:pt idx="999">
                  <c:v>7.3537072835056113E-5</c:v>
                </c:pt>
                <c:pt idx="1000">
                  <c:v>3.4512555173395545E-7</c:v>
                </c:pt>
                <c:pt idx="1001">
                  <c:v>2.5646944670137978E-7</c:v>
                </c:pt>
                <c:pt idx="1002">
                  <c:v>1.6724340956502321E-5</c:v>
                </c:pt>
                <c:pt idx="1003">
                  <c:v>1.1715271022161793E-6</c:v>
                </c:pt>
                <c:pt idx="1004">
                  <c:v>9.2772281337659581E-7</c:v>
                </c:pt>
                <c:pt idx="1005">
                  <c:v>1.3235089965577375E-6</c:v>
                </c:pt>
                <c:pt idx="1006">
                  <c:v>1.9630994685784622E-6</c:v>
                </c:pt>
                <c:pt idx="1007">
                  <c:v>1.3463062807089714E-5</c:v>
                </c:pt>
                <c:pt idx="1008">
                  <c:v>1.2918461019032462E-6</c:v>
                </c:pt>
                <c:pt idx="1009">
                  <c:v>2.3873822569486462E-6</c:v>
                </c:pt>
                <c:pt idx="1010">
                  <c:v>9.3342213441440437E-6</c:v>
                </c:pt>
                <c:pt idx="1011">
                  <c:v>2.1530768365054102E-7</c:v>
                </c:pt>
                <c:pt idx="1012">
                  <c:v>1.4691583119683977E-6</c:v>
                </c:pt>
                <c:pt idx="1013">
                  <c:v>5.0660631447186117E-7</c:v>
                </c:pt>
                <c:pt idx="1014">
                  <c:v>1.263349496714204E-6</c:v>
                </c:pt>
                <c:pt idx="1015">
                  <c:v>2.3113913097778671E-7</c:v>
                </c:pt>
                <c:pt idx="1016">
                  <c:v>2.2987261519160706E-6</c:v>
                </c:pt>
                <c:pt idx="1017">
                  <c:v>2.5843254616995822E-5</c:v>
                </c:pt>
                <c:pt idx="1018">
                  <c:v>8.5046535041963702E-6</c:v>
                </c:pt>
                <c:pt idx="1019">
                  <c:v>1.766789521720616E-6</c:v>
                </c:pt>
                <c:pt idx="1020">
                  <c:v>2.618204758979888E-5</c:v>
                </c:pt>
                <c:pt idx="1021">
                  <c:v>2.4443754673267306E-6</c:v>
                </c:pt>
                <c:pt idx="1022">
                  <c:v>1.2316866020597127E-6</c:v>
                </c:pt>
                <c:pt idx="1023">
                  <c:v>7.3394589809110903E-6</c:v>
                </c:pt>
                <c:pt idx="1024">
                  <c:v>4.5341265145231578E-6</c:v>
                </c:pt>
                <c:pt idx="1025">
                  <c:v>2.1055824945236735E-6</c:v>
                </c:pt>
                <c:pt idx="1026">
                  <c:v>6.8486841137664746E-6</c:v>
                </c:pt>
                <c:pt idx="1027">
                  <c:v>6.2692531415892827E-7</c:v>
                </c:pt>
                <c:pt idx="1028">
                  <c:v>2.526698993428408E-6</c:v>
                </c:pt>
                <c:pt idx="1029">
                  <c:v>1.8305585915547618E-4</c:v>
                </c:pt>
                <c:pt idx="1030">
                  <c:v>5.6581592747576004E-6</c:v>
                </c:pt>
                <c:pt idx="1031">
                  <c:v>1.8079512847714549E-6</c:v>
                </c:pt>
                <c:pt idx="1032">
                  <c:v>1.7857872585133111E-6</c:v>
                </c:pt>
                <c:pt idx="1033">
                  <c:v>3.8945360425024337E-7</c:v>
                </c:pt>
                <c:pt idx="1034">
                  <c:v>5.5441728540014317E-6</c:v>
                </c:pt>
                <c:pt idx="1035">
                  <c:v>2.4665394935848746E-6</c:v>
                </c:pt>
                <c:pt idx="1036">
                  <c:v>2.8338290715769738E-6</c:v>
                </c:pt>
                <c:pt idx="1037">
                  <c:v>1.3076775492304918E-6</c:v>
                </c:pt>
                <c:pt idx="1038">
                  <c:v>2.0580881525419364E-7</c:v>
                </c:pt>
                <c:pt idx="1039">
                  <c:v>2.0707533104037331E-6</c:v>
                </c:pt>
                <c:pt idx="1040">
                  <c:v>2.5520293091520011E-6</c:v>
                </c:pt>
                <c:pt idx="1041">
                  <c:v>1.1316318549515201E-5</c:v>
                </c:pt>
                <c:pt idx="1042">
                  <c:v>1.5071537855537873E-6</c:v>
                </c:pt>
                <c:pt idx="1043">
                  <c:v>7.4724431384599537E-7</c:v>
                </c:pt>
                <c:pt idx="1044">
                  <c:v>4.3599805939234565E-6</c:v>
                </c:pt>
                <c:pt idx="1045">
                  <c:v>1.6528031009644473E-6</c:v>
                </c:pt>
                <c:pt idx="1046">
                  <c:v>5.6359952484994568E-6</c:v>
                </c:pt>
                <c:pt idx="1047">
                  <c:v>8.9922620818755376E-6</c:v>
                </c:pt>
                <c:pt idx="1048">
                  <c:v>2.2673798862081244E-5</c:v>
                </c:pt>
                <c:pt idx="1049">
                  <c:v>4.0718482525675847E-6</c:v>
                </c:pt>
                <c:pt idx="1050">
                  <c:v>1.5416663407271828E-5</c:v>
                </c:pt>
                <c:pt idx="1051">
                  <c:v>4.4929647514723189E-6</c:v>
                </c:pt>
                <c:pt idx="1052">
                  <c:v>3.3815971490996738E-6</c:v>
                </c:pt>
                <c:pt idx="1053">
                  <c:v>1.9947623632329534E-6</c:v>
                </c:pt>
                <c:pt idx="1054">
                  <c:v>2.0859514998378887E-5</c:v>
                </c:pt>
                <c:pt idx="1055">
                  <c:v>6.0548953447783768E-5</c:v>
                </c:pt>
                <c:pt idx="1056">
                  <c:v>9.9041534479248873E-6</c:v>
                </c:pt>
                <c:pt idx="1057">
                  <c:v>1.4374954173139064E-6</c:v>
                </c:pt>
                <c:pt idx="1058">
                  <c:v>3.0143075711075746E-6</c:v>
                </c:pt>
                <c:pt idx="1059">
                  <c:v>3.7615518849535699E-6</c:v>
                </c:pt>
                <c:pt idx="1060">
                  <c:v>3.0713007814856593E-5</c:v>
                </c:pt>
                <c:pt idx="1061">
                  <c:v>7.2223062706894725E-6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1.4485883186460921E-7</c:v>
                </c:pt>
                <c:pt idx="1226">
                  <c:v>3.4092357638833611E-6</c:v>
                </c:pt>
                <c:pt idx="1227">
                  <c:v>1.0055897979438569E-5</c:v>
                </c:pt>
                <c:pt idx="1228">
                  <c:v>8.3883370079738822E-7</c:v>
                </c:pt>
                <c:pt idx="1229">
                  <c:v>5.1879674667790277E-7</c:v>
                </c:pt>
                <c:pt idx="1230">
                  <c:v>4.5512623685834192E-6</c:v>
                </c:pt>
                <c:pt idx="1231">
                  <c:v>7.411382095398611E-8</c:v>
                </c:pt>
                <c:pt idx="1232">
                  <c:v>2.1189815172753299E-6</c:v>
                </c:pt>
                <c:pt idx="1233">
                  <c:v>4.544524748496694E-6</c:v>
                </c:pt>
                <c:pt idx="1234">
                  <c:v>1.3953611199609567E-5</c:v>
                </c:pt>
                <c:pt idx="1235">
                  <c:v>1.7049210748455832E-4</c:v>
                </c:pt>
                <c:pt idx="1236">
                  <c:v>3.6787405673524016E-6</c:v>
                </c:pt>
                <c:pt idx="1237">
                  <c:v>4.4973614078896114E-6</c:v>
                </c:pt>
                <c:pt idx="1238">
                  <c:v>2.9140206875089994E-5</c:v>
                </c:pt>
                <c:pt idx="1239">
                  <c:v>3.5106369461885875E-5</c:v>
                </c:pt>
                <c:pt idx="1240">
                  <c:v>1.7854693229823926E-6</c:v>
                </c:pt>
                <c:pt idx="1241">
                  <c:v>4.3188144755913723E-6</c:v>
                </c:pt>
                <c:pt idx="1242">
                  <c:v>2.0549741264514332E-6</c:v>
                </c:pt>
                <c:pt idx="1243">
                  <c:v>8.0110302831172259E-6</c:v>
                </c:pt>
                <c:pt idx="1244">
                  <c:v>4.0223591917754279E-6</c:v>
                </c:pt>
                <c:pt idx="1245">
                  <c:v>8.3546489075402512E-7</c:v>
                </c:pt>
                <c:pt idx="1246">
                  <c:v>6.1918728597012034E-6</c:v>
                </c:pt>
                <c:pt idx="1247">
                  <c:v>2.7017856547771298E-6</c:v>
                </c:pt>
                <c:pt idx="1248">
                  <c:v>4.4569356873692556E-6</c:v>
                </c:pt>
                <c:pt idx="1249">
                  <c:v>1.9741226854107207E-6</c:v>
                </c:pt>
                <c:pt idx="1250">
                  <c:v>3.2509016918452999E-6</c:v>
                </c:pt>
                <c:pt idx="1251">
                  <c:v>3.6797512103654099E-5</c:v>
                </c:pt>
                <c:pt idx="1252">
                  <c:v>8.7993318332641679E-6</c:v>
                </c:pt>
                <c:pt idx="1253">
                  <c:v>1.4970991832705193E-5</c:v>
                </c:pt>
                <c:pt idx="1254">
                  <c:v>2.7570341394882828E-5</c:v>
                </c:pt>
                <c:pt idx="1255">
                  <c:v>1.6810362116381394E-6</c:v>
                </c:pt>
                <c:pt idx="1256">
                  <c:v>1.4512833666807824E-5</c:v>
                </c:pt>
                <c:pt idx="1257">
                  <c:v>3.0022835106451098E-5</c:v>
                </c:pt>
                <c:pt idx="1258">
                  <c:v>4.1200546830329553E-6</c:v>
                </c:pt>
                <c:pt idx="1259">
                  <c:v>3.6585277070922233E-6</c:v>
                </c:pt>
                <c:pt idx="1260">
                  <c:v>6.0537516479233201E-6</c:v>
                </c:pt>
                <c:pt idx="1261">
                  <c:v>5.8954175758852589E-7</c:v>
                </c:pt>
                <c:pt idx="1262">
                  <c:v>1.5159645195133521E-6</c:v>
                </c:pt>
                <c:pt idx="1263">
                  <c:v>2.7223353960416441E-5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2.2730925997357624E-5</c:v>
                </c:pt>
                <c:pt idx="1322">
                  <c:v>2.5693328415402123E-6</c:v>
                </c:pt>
                <c:pt idx="1323">
                  <c:v>7.6597436416514104E-5</c:v>
                </c:pt>
                <c:pt idx="1324">
                  <c:v>3.170761250467909E-5</c:v>
                </c:pt>
                <c:pt idx="1325">
                  <c:v>8.810510751400951E-6</c:v>
                </c:pt>
                <c:pt idx="1326">
                  <c:v>7.7399554007591961E-6</c:v>
                </c:pt>
                <c:pt idx="1327">
                  <c:v>3.0873538037462674E-5</c:v>
                </c:pt>
                <c:pt idx="1328">
                  <c:v>1.5521135171737133E-4</c:v>
                </c:pt>
                <c:pt idx="1329">
                  <c:v>1.0545769125724753E-7</c:v>
                </c:pt>
                <c:pt idx="1330">
                  <c:v>3.0870342349848822E-6</c:v>
                </c:pt>
                <c:pt idx="1331">
                  <c:v>2.3274192891713142E-5</c:v>
                </c:pt>
                <c:pt idx="1332">
                  <c:v>3.8969662894373995E-6</c:v>
                </c:pt>
                <c:pt idx="1333">
                  <c:v>1.5243484359108618E-6</c:v>
                </c:pt>
                <c:pt idx="1334">
                  <c:v>4.660847777641051E-6</c:v>
                </c:pt>
                <c:pt idx="1335">
                  <c:v>5.8144746739383917E-7</c:v>
                </c:pt>
                <c:pt idx="1336">
                  <c:v>2.8877256769895365E-7</c:v>
                </c:pt>
                <c:pt idx="1337">
                  <c:v>3.3321037330262709E-6</c:v>
                </c:pt>
                <c:pt idx="1338">
                  <c:v>6.6227451885957667E-6</c:v>
                </c:pt>
                <c:pt idx="1339">
                  <c:v>2.9267489969488545E-6</c:v>
                </c:pt>
                <c:pt idx="1340">
                  <c:v>1.8243402080981193E-7</c:v>
                </c:pt>
                <c:pt idx="1341">
                  <c:v>2.8730919320047923E-7</c:v>
                </c:pt>
                <c:pt idx="1342">
                  <c:v>2.8096790370709E-7</c:v>
                </c:pt>
                <c:pt idx="1343">
                  <c:v>1.41800988902172E-6</c:v>
                </c:pt>
                <c:pt idx="1344">
                  <c:v>5.0974211696859219E-7</c:v>
                </c:pt>
                <c:pt idx="1345">
                  <c:v>1.2902085161549534E-6</c:v>
                </c:pt>
                <c:pt idx="1346">
                  <c:v>7.1266338075704608E-7</c:v>
                </c:pt>
                <c:pt idx="1347">
                  <c:v>2.3014002946007828E-6</c:v>
                </c:pt>
                <c:pt idx="1348">
                  <c:v>1.005826071951423E-6</c:v>
                </c:pt>
                <c:pt idx="1349">
                  <c:v>5.583749294678923E-6</c:v>
                </c:pt>
                <c:pt idx="1350">
                  <c:v>8.2924554913550875E-8</c:v>
                </c:pt>
                <c:pt idx="1351">
                  <c:v>5.5852126691773975E-7</c:v>
                </c:pt>
                <c:pt idx="1352">
                  <c:v>1.2731358136727517E-7</c:v>
                </c:pt>
                <c:pt idx="1353">
                  <c:v>6.7071331180077923E-7</c:v>
                </c:pt>
                <c:pt idx="1354">
                  <c:v>2.7969964580841219E-6</c:v>
                </c:pt>
                <c:pt idx="1355">
                  <c:v>1.8975089330218406E-7</c:v>
                </c:pt>
                <c:pt idx="1356">
                  <c:v>1.6243456933066142E-7</c:v>
                </c:pt>
                <c:pt idx="1357">
                  <c:v>1.1536268962973401E-6</c:v>
                </c:pt>
                <c:pt idx="1358">
                  <c:v>3.5706337762776027E-7</c:v>
                </c:pt>
                <c:pt idx="1359">
                  <c:v>4.0730590207538225E-7</c:v>
                </c:pt>
                <c:pt idx="1360">
                  <c:v>1.1219204488303942E-8</c:v>
                </c:pt>
                <c:pt idx="1361">
                  <c:v>1.268257898677837E-8</c:v>
                </c:pt>
                <c:pt idx="1362">
                  <c:v>3.4730754763793074E-7</c:v>
                </c:pt>
                <c:pt idx="1363">
                  <c:v>9.1509685304600845E-7</c:v>
                </c:pt>
                <c:pt idx="1364">
                  <c:v>7.1559012975399491E-7</c:v>
                </c:pt>
                <c:pt idx="1365">
                  <c:v>1.2877695586574961E-7</c:v>
                </c:pt>
                <c:pt idx="1366">
                  <c:v>5.4242414743452104E-7</c:v>
                </c:pt>
                <c:pt idx="1367">
                  <c:v>2.7384614781451445E-6</c:v>
                </c:pt>
                <c:pt idx="1368">
                  <c:v>2.3316433675692538E-7</c:v>
                </c:pt>
                <c:pt idx="1369">
                  <c:v>8.7851249058414783E-7</c:v>
                </c:pt>
                <c:pt idx="1370">
                  <c:v>1.4243511785151091E-7</c:v>
                </c:pt>
                <c:pt idx="1371">
                  <c:v>9.0729218905414496E-8</c:v>
                </c:pt>
                <c:pt idx="1372">
                  <c:v>3.2116192326518763E-6</c:v>
                </c:pt>
                <c:pt idx="1373">
                  <c:v>8.8485378007753691E-7</c:v>
                </c:pt>
                <c:pt idx="1374">
                  <c:v>4.6535309051486787E-7</c:v>
                </c:pt>
                <c:pt idx="1375">
                  <c:v>2.0194568078947095E-7</c:v>
                </c:pt>
                <c:pt idx="1376">
                  <c:v>8.6680549459635241E-7</c:v>
                </c:pt>
                <c:pt idx="1377">
                  <c:v>3.5486831588004861E-6</c:v>
                </c:pt>
                <c:pt idx="1378">
                  <c:v>2.5399303378521142E-6</c:v>
                </c:pt>
                <c:pt idx="1379">
                  <c:v>1.2243566637236043E-7</c:v>
                </c:pt>
                <c:pt idx="1380">
                  <c:v>3.2047901516589955E-7</c:v>
                </c:pt>
                <c:pt idx="1381">
                  <c:v>8.5022058361364228E-7</c:v>
                </c:pt>
                <c:pt idx="1382">
                  <c:v>3.6535583311911534E-7</c:v>
                </c:pt>
                <c:pt idx="1383">
                  <c:v>1.1365541938151386E-7</c:v>
                </c:pt>
                <c:pt idx="1384">
                  <c:v>2.9950398068776612E-7</c:v>
                </c:pt>
                <c:pt idx="1385">
                  <c:v>2.4292016674675491E-7</c:v>
                </c:pt>
                <c:pt idx="1386">
                  <c:v>4.4574387223531055E-6</c:v>
                </c:pt>
                <c:pt idx="1387">
                  <c:v>1.4292290935100238E-7</c:v>
                </c:pt>
                <c:pt idx="1388">
                  <c:v>1.1050916420979383E-5</c:v>
                </c:pt>
                <c:pt idx="1389">
                  <c:v>8.0827051465737532E-7</c:v>
                </c:pt>
                <c:pt idx="1390">
                  <c:v>9.5119342400837778E-8</c:v>
                </c:pt>
                <c:pt idx="1391">
                  <c:v>8.2924554913550875E-8</c:v>
                </c:pt>
                <c:pt idx="1392">
                  <c:v>1.5843467903483132E-6</c:v>
                </c:pt>
                <c:pt idx="1393">
                  <c:v>7.2524840144392622E-6</c:v>
                </c:pt>
                <c:pt idx="1394">
                  <c:v>2.0999424053108031E-6</c:v>
                </c:pt>
                <c:pt idx="1395">
                  <c:v>3.1195241975478861E-5</c:v>
                </c:pt>
                <c:pt idx="1396">
                  <c:v>1.1252862101768853E-5</c:v>
                </c:pt>
                <c:pt idx="1397">
                  <c:v>1.6481499184817983E-5</c:v>
                </c:pt>
                <c:pt idx="1398">
                  <c:v>9.219259340388891E-8</c:v>
                </c:pt>
                <c:pt idx="1399">
                  <c:v>3.4730754763793074E-7</c:v>
                </c:pt>
                <c:pt idx="1400">
                  <c:v>1.6973193016305391E-5</c:v>
                </c:pt>
                <c:pt idx="1401">
                  <c:v>1.8204378761021875E-6</c:v>
                </c:pt>
                <c:pt idx="1402">
                  <c:v>3.2160093561472997E-6</c:v>
                </c:pt>
                <c:pt idx="1403">
                  <c:v>2.2492066041551949E-6</c:v>
                </c:pt>
                <c:pt idx="1404">
                  <c:v>1.4574234421806312E-5</c:v>
                </c:pt>
                <c:pt idx="1405">
                  <c:v>9.0680439755465349E-7</c:v>
                </c:pt>
                <c:pt idx="1406">
                  <c:v>1.8306814975915083E-6</c:v>
                </c:pt>
                <c:pt idx="1407">
                  <c:v>3.0730864467962974E-8</c:v>
                </c:pt>
                <c:pt idx="1408">
                  <c:v>2.4779808174166966E-6</c:v>
                </c:pt>
                <c:pt idx="1409">
                  <c:v>4.4823160888271711E-6</c:v>
                </c:pt>
                <c:pt idx="1410">
                  <c:v>5.912032973836686E-7</c:v>
                </c:pt>
                <c:pt idx="1411">
                  <c:v>2.3657887725336577E-6</c:v>
                </c:pt>
                <c:pt idx="1412">
                  <c:v>3.3652735549916915E-6</c:v>
                </c:pt>
                <c:pt idx="1413">
                  <c:v>5.5559451792079082E-7</c:v>
                </c:pt>
                <c:pt idx="1414">
                  <c:v>2.3945684710036545E-6</c:v>
                </c:pt>
                <c:pt idx="1415">
                  <c:v>4.1691539461536427E-6</c:v>
                </c:pt>
                <c:pt idx="1416">
                  <c:v>1.1999670887490304E-7</c:v>
                </c:pt>
                <c:pt idx="1417">
                  <c:v>2.4082266329894155E-6</c:v>
                </c:pt>
                <c:pt idx="1418">
                  <c:v>2.1533555745051197E-5</c:v>
                </c:pt>
                <c:pt idx="1419">
                  <c:v>6.7315226929823658E-8</c:v>
                </c:pt>
                <c:pt idx="1420">
                  <c:v>1.9936038584216616E-6</c:v>
                </c:pt>
                <c:pt idx="1421">
                  <c:v>1.2048450037439451E-7</c:v>
                </c:pt>
                <c:pt idx="1422">
                  <c:v>1.4141075570257883E-6</c:v>
                </c:pt>
                <c:pt idx="1423">
                  <c:v>7.365651642321284E-6</c:v>
                </c:pt>
                <c:pt idx="1424">
                  <c:v>2.1438436402650358E-6</c:v>
                </c:pt>
                <c:pt idx="1425">
                  <c:v>1.8306814975915083E-6</c:v>
                </c:pt>
                <c:pt idx="1426">
                  <c:v>1.7140993292130458E-6</c:v>
                </c:pt>
                <c:pt idx="1427">
                  <c:v>8.5363512411008258E-8</c:v>
                </c:pt>
                <c:pt idx="1428">
                  <c:v>5.2193690445587907E-8</c:v>
                </c:pt>
                <c:pt idx="1429">
                  <c:v>2.775533632106497E-7</c:v>
                </c:pt>
                <c:pt idx="1430">
                  <c:v>8.5509849860855699E-7</c:v>
                </c:pt>
                <c:pt idx="1431">
                  <c:v>3.1121097667556154E-7</c:v>
                </c:pt>
                <c:pt idx="1432">
                  <c:v>8.824148225800796E-7</c:v>
                </c:pt>
                <c:pt idx="1433">
                  <c:v>1.9853114029303062E-7</c:v>
                </c:pt>
                <c:pt idx="1434">
                  <c:v>1.7804389731438867E-7</c:v>
                </c:pt>
                <c:pt idx="1435">
                  <c:v>9.5119342400837778E-8</c:v>
                </c:pt>
                <c:pt idx="1436">
                  <c:v>1.5267873934083189E-7</c:v>
                </c:pt>
                <c:pt idx="1437">
                  <c:v>4.4242689003876845E-7</c:v>
                </c:pt>
                <c:pt idx="1438">
                  <c:v>7.0193196776823361E-7</c:v>
                </c:pt>
                <c:pt idx="1439">
                  <c:v>2.1853059177218116E-7</c:v>
                </c:pt>
                <c:pt idx="1440">
                  <c:v>7.78124999988802E-6</c:v>
                </c:pt>
                <c:pt idx="1441">
                  <c:v>5.2730261095028527E-7</c:v>
                </c:pt>
                <c:pt idx="1442">
                  <c:v>6.9754184427281028E-8</c:v>
                </c:pt>
                <c:pt idx="1443">
                  <c:v>2.1877448752192685E-6</c:v>
                </c:pt>
                <c:pt idx="1444">
                  <c:v>8.2680659163805134E-7</c:v>
                </c:pt>
                <c:pt idx="1445">
                  <c:v>9.5753471350176704E-7</c:v>
                </c:pt>
                <c:pt idx="1446">
                  <c:v>2.3823736835163676E-6</c:v>
                </c:pt>
                <c:pt idx="1447">
                  <c:v>1.8633635280574373E-7</c:v>
                </c:pt>
                <c:pt idx="1448">
                  <c:v>3.9023319959318061E-8</c:v>
                </c:pt>
                <c:pt idx="1449">
                  <c:v>1.8804362305396389E-6</c:v>
                </c:pt>
                <c:pt idx="1450">
                  <c:v>1.0633854688914171E-7</c:v>
                </c:pt>
                <c:pt idx="1451">
                  <c:v>2.7121207371726052E-7</c:v>
                </c:pt>
                <c:pt idx="1452">
                  <c:v>1.6814172987471169E-6</c:v>
                </c:pt>
                <c:pt idx="1453">
                  <c:v>9.3168176402871869E-7</c:v>
                </c:pt>
                <c:pt idx="1454">
                  <c:v>8.4144033662279569E-7</c:v>
                </c:pt>
                <c:pt idx="1455">
                  <c:v>7.4973553471839822E-7</c:v>
                </c:pt>
                <c:pt idx="1456">
                  <c:v>2.1414046827675784E-7</c:v>
                </c:pt>
                <c:pt idx="1457">
                  <c:v>8.4485487711923604E-7</c:v>
                </c:pt>
                <c:pt idx="1458">
                  <c:v>4.6779204801232523E-7</c:v>
                </c:pt>
                <c:pt idx="1459">
                  <c:v>1.1146035763380222E-6</c:v>
                </c:pt>
                <c:pt idx="1460">
                  <c:v>9.7070508398803677E-8</c:v>
                </c:pt>
                <c:pt idx="1461">
                  <c:v>1.5755665433574668E-7</c:v>
                </c:pt>
                <c:pt idx="1462">
                  <c:v>4.1169602557080554E-7</c:v>
                </c:pt>
                <c:pt idx="1463">
                  <c:v>2.0877476178235163E-7</c:v>
                </c:pt>
                <c:pt idx="1464">
                  <c:v>2.7374858951461621E-6</c:v>
                </c:pt>
                <c:pt idx="1465">
                  <c:v>4.8681591649249277E-7</c:v>
                </c:pt>
                <c:pt idx="1466">
                  <c:v>1.3999616035405355E-7</c:v>
                </c:pt>
                <c:pt idx="1467">
                  <c:v>3.0096735518624054E-7</c:v>
                </c:pt>
                <c:pt idx="1468">
                  <c:v>6.780301842931513E-8</c:v>
                </c:pt>
                <c:pt idx="1469">
                  <c:v>3.5169767113335404E-7</c:v>
                </c:pt>
                <c:pt idx="1470">
                  <c:v>5.068641471215925E-6</c:v>
                </c:pt>
                <c:pt idx="1471">
                  <c:v>2.2292071526760443E-7</c:v>
                </c:pt>
                <c:pt idx="1472">
                  <c:v>1.3706941135710467E-7</c:v>
                </c:pt>
                <c:pt idx="1473">
                  <c:v>6.7900576729213429E-7</c:v>
                </c:pt>
                <c:pt idx="1474">
                  <c:v>6.4876269432366275E-8</c:v>
                </c:pt>
                <c:pt idx="1475">
                  <c:v>3.6881915276550482E-6</c:v>
                </c:pt>
                <c:pt idx="1476">
                  <c:v>2.8516291060271672E-6</c:v>
                </c:pt>
                <c:pt idx="1477">
                  <c:v>2.2057931607004533E-6</c:v>
                </c:pt>
                <c:pt idx="1478">
                  <c:v>7.1217558925755456E-8</c:v>
                </c:pt>
                <c:pt idx="1479">
                  <c:v>1.0243621489320991E-7</c:v>
                </c:pt>
                <c:pt idx="1480">
                  <c:v>8.9265844406940069E-8</c:v>
                </c:pt>
                <c:pt idx="1481">
                  <c:v>1.0585075538965024E-7</c:v>
                </c:pt>
                <c:pt idx="1482">
                  <c:v>1.2092351272393684E-6</c:v>
                </c:pt>
                <c:pt idx="1483">
                  <c:v>1.8277547485945596E-6</c:v>
                </c:pt>
                <c:pt idx="1484">
                  <c:v>7.0388313376619949E-7</c:v>
                </c:pt>
                <c:pt idx="1485">
                  <c:v>8.0631934865940943E-7</c:v>
                </c:pt>
                <c:pt idx="1486">
                  <c:v>1.1861172943884688E-5</c:v>
                </c:pt>
                <c:pt idx="1487">
                  <c:v>2.1644876733685144E-5</c:v>
                </c:pt>
                <c:pt idx="1488">
                  <c:v>5.4092593068608284E-7</c:v>
                </c:pt>
                <c:pt idx="1489">
                  <c:v>1.1968312862522995E-6</c:v>
                </c:pt>
                <c:pt idx="1490">
                  <c:v>1.1539753187969769E-5</c:v>
                </c:pt>
                <c:pt idx="1491">
                  <c:v>2.1407796999088556E-5</c:v>
                </c:pt>
                <c:pt idx="1492">
                  <c:v>1.9618364370172792E-5</c:v>
                </c:pt>
                <c:pt idx="1493">
                  <c:v>1.7954306678059922E-4</c:v>
                </c:pt>
                <c:pt idx="1494">
                  <c:v>1.9881858885523099E-6</c:v>
                </c:pt>
                <c:pt idx="1495">
                  <c:v>7.4642307112614847E-5</c:v>
                </c:pt>
                <c:pt idx="1496">
                  <c:v>9.8720615580677182E-6</c:v>
                </c:pt>
                <c:pt idx="1497">
                  <c:v>1.1451531522240505E-5</c:v>
                </c:pt>
                <c:pt idx="1498">
                  <c:v>5.3013299934963556E-6</c:v>
                </c:pt>
                <c:pt idx="1499">
                  <c:v>5.9022771438468571E-5</c:v>
                </c:pt>
                <c:pt idx="1500">
                  <c:v>8.150342664315743E-5</c:v>
                </c:pt>
                <c:pt idx="1501">
                  <c:v>5.5170525176859558E-6</c:v>
                </c:pt>
                <c:pt idx="1502">
                  <c:v>1.4160108149300542E-5</c:v>
                </c:pt>
                <c:pt idx="1503">
                  <c:v>3.7094583659766278E-5</c:v>
                </c:pt>
                <c:pt idx="1504">
                  <c:v>1.1343765531924089E-5</c:v>
                </c:pt>
                <c:pt idx="1505">
                  <c:v>3.666929044614715E-6</c:v>
                </c:pt>
                <c:pt idx="1506">
                  <c:v>3.4926960183901034E-5</c:v>
                </c:pt>
                <c:pt idx="1507">
                  <c:v>1.4724160623400017E-4</c:v>
                </c:pt>
                <c:pt idx="1508">
                  <c:v>1.9279305725213767E-5</c:v>
                </c:pt>
                <c:pt idx="1509">
                  <c:v>3.9001543553090771E-7</c:v>
                </c:pt>
                <c:pt idx="1510">
                  <c:v>9.0705210417548897E-5</c:v>
                </c:pt>
                <c:pt idx="1511">
                  <c:v>9.7183691270170047E-5</c:v>
                </c:pt>
                <c:pt idx="1512">
                  <c:v>5.8150844133127551E-5</c:v>
                </c:pt>
                <c:pt idx="1513">
                  <c:v>1.7201014511794446E-4</c:v>
                </c:pt>
                <c:pt idx="1514">
                  <c:v>1.4007771299537477E-4</c:v>
                </c:pt>
                <c:pt idx="1515">
                  <c:v>2.0549741264514328E-5</c:v>
                </c:pt>
                <c:pt idx="1516">
                  <c:v>1.6319293267752707E-5</c:v>
                </c:pt>
                <c:pt idx="1517">
                  <c:v>8.2535846062393608E-6</c:v>
                </c:pt>
                <c:pt idx="1518">
                  <c:v>4.0166581286251202E-7</c:v>
                </c:pt>
                <c:pt idx="1519">
                  <c:v>1.9678031723235591E-6</c:v>
                </c:pt>
                <c:pt idx="1520">
                  <c:v>5.848053892340885E-6</c:v>
                </c:pt>
                <c:pt idx="1521">
                  <c:v>6.3462545140090087E-6</c:v>
                </c:pt>
                <c:pt idx="1522">
                  <c:v>2.7799237556019207E-5</c:v>
                </c:pt>
                <c:pt idx="1523">
                  <c:v>3.0588446771236444E-6</c:v>
                </c:pt>
                <c:pt idx="1524">
                  <c:v>3.9909619692769095E-6</c:v>
                </c:pt>
                <c:pt idx="1525">
                  <c:v>5.170751040015725E-5</c:v>
                </c:pt>
                <c:pt idx="1526">
                  <c:v>5.9700326897105965E-4</c:v>
                </c:pt>
                <c:pt idx="1527">
                  <c:v>7.9569246242048799E-6</c:v>
                </c:pt>
                <c:pt idx="1528">
                  <c:v>2.8427791745363935E-6</c:v>
                </c:pt>
                <c:pt idx="1529">
                  <c:v>2.9909893953193839E-6</c:v>
                </c:pt>
                <c:pt idx="1530">
                  <c:v>1.0733634182247651E-5</c:v>
                </c:pt>
                <c:pt idx="1531">
                  <c:v>1.8624489189958911E-6</c:v>
                </c:pt>
                <c:pt idx="1532">
                  <c:v>1.124969145702216E-7</c:v>
                </c:pt>
                <c:pt idx="1533">
                  <c:v>2.3642208712852919E-6</c:v>
                </c:pt>
                <c:pt idx="1534">
                  <c:v>5.0712894822131643E-7</c:v>
                </c:pt>
                <c:pt idx="1535">
                  <c:v>3.267767518468342E-7</c:v>
                </c:pt>
                <c:pt idx="1536">
                  <c:v>3.2909811675066416E-6</c:v>
                </c:pt>
                <c:pt idx="1537">
                  <c:v>1.2910360195915908E-6</c:v>
                </c:pt>
                <c:pt idx="1538">
                  <c:v>2.7749238927321327E-6</c:v>
                </c:pt>
                <c:pt idx="1539">
                  <c:v>1.3740694565362782E-5</c:v>
                </c:pt>
                <c:pt idx="1540">
                  <c:v>1.3874619463660663E-6</c:v>
                </c:pt>
                <c:pt idx="1541">
                  <c:v>3.0356310280853448E-7</c:v>
                </c:pt>
                <c:pt idx="1542">
                  <c:v>1.3392489829788286E-7</c:v>
                </c:pt>
                <c:pt idx="1543">
                  <c:v>3.8568585044479626E-5</c:v>
                </c:pt>
                <c:pt idx="1544">
                  <c:v>2.1963683320852792E-7</c:v>
                </c:pt>
                <c:pt idx="1545">
                  <c:v>7.2140878549792905E-7</c:v>
                </c:pt>
                <c:pt idx="1546">
                  <c:v>1.4892448690724574E-6</c:v>
                </c:pt>
                <c:pt idx="1547">
                  <c:v>3.2570535266045116E-6</c:v>
                </c:pt>
                <c:pt idx="1548">
                  <c:v>7.8569273668091281E-7</c:v>
                </c:pt>
                <c:pt idx="1549">
                  <c:v>1.8000536355250006E-5</c:v>
                </c:pt>
                <c:pt idx="1550">
                  <c:v>2.05166955680644E-6</c:v>
                </c:pt>
                <c:pt idx="1551">
                  <c:v>8.435798685346277E-7</c:v>
                </c:pt>
                <c:pt idx="1552">
                  <c:v>2.3870185909646503E-6</c:v>
                </c:pt>
                <c:pt idx="1553">
                  <c:v>5.3947453321103353E-7</c:v>
                </c:pt>
                <c:pt idx="1554">
                  <c:v>2.2505877727201612E-5</c:v>
                </c:pt>
                <c:pt idx="1555">
                  <c:v>6.8611162640816387E-6</c:v>
                </c:pt>
                <c:pt idx="1556">
                  <c:v>4.2710462953013269E-5</c:v>
                </c:pt>
                <c:pt idx="1557">
                  <c:v>3.8711400160619812E-5</c:v>
                </c:pt>
                <c:pt idx="1558">
                  <c:v>9.4072441671460432E-7</c:v>
                </c:pt>
                <c:pt idx="1559">
                  <c:v>1.4839042054452128E-6</c:v>
                </c:pt>
                <c:pt idx="1560">
                  <c:v>2.4876059889691631E-6</c:v>
                </c:pt>
                <c:pt idx="1561">
                  <c:v>5.4632865707107573E-6</c:v>
                </c:pt>
                <c:pt idx="1562">
                  <c:v>7.7934491426565545E-7</c:v>
                </c:pt>
                <c:pt idx="1563">
                  <c:v>7.4864344794609929E-6</c:v>
                </c:pt>
                <c:pt idx="1564">
                  <c:v>1.9090014314082975E-6</c:v>
                </c:pt>
                <c:pt idx="1565">
                  <c:v>3.1095074862114536E-6</c:v>
                </c:pt>
                <c:pt idx="1566">
                  <c:v>1.3351201763581331E-5</c:v>
                </c:pt>
                <c:pt idx="1567">
                  <c:v>5.6286021585852892E-7</c:v>
                </c:pt>
                <c:pt idx="1568">
                  <c:v>1.9873295313774215E-5</c:v>
                </c:pt>
                <c:pt idx="1569">
                  <c:v>1.9641066273664751E-6</c:v>
                </c:pt>
                <c:pt idx="1570">
                  <c:v>3.4243943202581835E-7</c:v>
                </c:pt>
                <c:pt idx="1571">
                  <c:v>4.8768098422987226E-6</c:v>
                </c:pt>
                <c:pt idx="1572">
                  <c:v>8.7066209613920703E-6</c:v>
                </c:pt>
                <c:pt idx="1573">
                  <c:v>2.7710041396112195E-6</c:v>
                </c:pt>
                <c:pt idx="1574">
                  <c:v>2.4403729638621536E-7</c:v>
                </c:pt>
                <c:pt idx="1575">
                  <c:v>1.2674195070380861E-6</c:v>
                </c:pt>
                <c:pt idx="1576">
                  <c:v>1.1493369442705626E-6</c:v>
                </c:pt>
                <c:pt idx="1577">
                  <c:v>3.9557658527120393E-6</c:v>
                </c:pt>
                <c:pt idx="1578">
                  <c:v>3.1331239987649586E-6</c:v>
                </c:pt>
                <c:pt idx="1579">
                  <c:v>2.652921576843696E-6</c:v>
                </c:pt>
                <c:pt idx="1580">
                  <c:v>2.4521812201389058E-6</c:v>
                </c:pt>
                <c:pt idx="1581">
                  <c:v>1.098167833737969E-6</c:v>
                </c:pt>
                <c:pt idx="1582">
                  <c:v>3.0504662048276923E-6</c:v>
                </c:pt>
                <c:pt idx="1583">
                  <c:v>2.054636592154744E-6</c:v>
                </c:pt>
                <c:pt idx="1584">
                  <c:v>5.0932945407058496E-6</c:v>
                </c:pt>
                <c:pt idx="1585">
                  <c:v>1.3107164467195114E-6</c:v>
                </c:pt>
                <c:pt idx="1586">
                  <c:v>4.0514127285537334E-5</c:v>
                </c:pt>
                <c:pt idx="1587">
                  <c:v>1.3107164467195114E-6</c:v>
                </c:pt>
                <c:pt idx="1588">
                  <c:v>1.0312543815030391E-6</c:v>
                </c:pt>
                <c:pt idx="1589">
                  <c:v>6.8279273877607714E-5</c:v>
                </c:pt>
                <c:pt idx="1590">
                  <c:v>1.1355606452809265E-5</c:v>
                </c:pt>
                <c:pt idx="1591">
                  <c:v>3.1228901766584398E-5</c:v>
                </c:pt>
                <c:pt idx="1592">
                  <c:v>1.4996485471475494E-6</c:v>
                </c:pt>
                <c:pt idx="1593">
                  <c:v>7.2856941227562031E-6</c:v>
                </c:pt>
                <c:pt idx="1594">
                  <c:v>2.1451665569433444E-6</c:v>
                </c:pt>
                <c:pt idx="1595">
                  <c:v>6.83304429881403E-6</c:v>
                </c:pt>
                <c:pt idx="1596">
                  <c:v>9.4072441671460432E-7</c:v>
                </c:pt>
                <c:pt idx="1597">
                  <c:v>4.3533104806960351E-6</c:v>
                </c:pt>
                <c:pt idx="1598">
                  <c:v>1.1808256276752356E-8</c:v>
                </c:pt>
                <c:pt idx="1599">
                  <c:v>6.8881494947722079E-7</c:v>
                </c:pt>
                <c:pt idx="1600">
                  <c:v>2.7241647230467686E-5</c:v>
                </c:pt>
                <c:pt idx="1601">
                  <c:v>3.1646126821693755E-6</c:v>
                </c:pt>
                <c:pt idx="1602">
                  <c:v>3.199407677331795E-4</c:v>
                </c:pt>
                <c:pt idx="1603">
                  <c:v>5.0893584552802651E-6</c:v>
                </c:pt>
                <c:pt idx="1604">
                  <c:v>5.6010495606062009E-5</c:v>
                </c:pt>
                <c:pt idx="1605">
                  <c:v>1.9247457731106342E-6</c:v>
                </c:pt>
                <c:pt idx="1606">
                  <c:v>7.8328099969123951E-6</c:v>
                </c:pt>
                <c:pt idx="1607">
                  <c:v>1.7121971601290916E-6</c:v>
                </c:pt>
                <c:pt idx="1608">
                  <c:v>2.0262967770907042E-5</c:v>
                </c:pt>
                <c:pt idx="1609">
                  <c:v>1.9337987695894776E-5</c:v>
                </c:pt>
                <c:pt idx="1610">
                  <c:v>4.4808396484849606E-5</c:v>
                </c:pt>
                <c:pt idx="1611">
                  <c:v>1.9286818585362182E-7</c:v>
                </c:pt>
                <c:pt idx="1612">
                  <c:v>9.5568154133182401E-6</c:v>
                </c:pt>
                <c:pt idx="1613">
                  <c:v>7.8328099969123964E-7</c:v>
                </c:pt>
                <c:pt idx="1614">
                  <c:v>7.5218592482912518E-6</c:v>
                </c:pt>
                <c:pt idx="1615">
                  <c:v>1.2949721050170703E-6</c:v>
                </c:pt>
                <c:pt idx="1616">
                  <c:v>5.4302234531358502E-5</c:v>
                </c:pt>
                <c:pt idx="1617">
                  <c:v>3.4243943202581835E-7</c:v>
                </c:pt>
                <c:pt idx="1618">
                  <c:v>1.1678365457708079E-5</c:v>
                </c:pt>
                <c:pt idx="1619">
                  <c:v>1.4957124617219651E-6</c:v>
                </c:pt>
                <c:pt idx="1620">
                  <c:v>6.1048684950809682E-6</c:v>
                </c:pt>
                <c:pt idx="1621">
                  <c:v>5.0126047894813753E-5</c:v>
                </c:pt>
                <c:pt idx="1622">
                  <c:v>2.4482451347133218E-6</c:v>
                </c:pt>
                <c:pt idx="1623">
                  <c:v>9.273417262676184E-6</c:v>
                </c:pt>
                <c:pt idx="1624">
                  <c:v>4.4463201793025882E-4</c:v>
                </c:pt>
                <c:pt idx="1625">
                  <c:v>1.9798509690688119E-6</c:v>
                </c:pt>
                <c:pt idx="1626">
                  <c:v>1.5350733159778064E-6</c:v>
                </c:pt>
                <c:pt idx="1627">
                  <c:v>5.258610128580383E-6</c:v>
                </c:pt>
                <c:pt idx="1628">
                  <c:v>2.5466472703529248E-6</c:v>
                </c:pt>
                <c:pt idx="1629">
                  <c:v>1.5449135295417668E-5</c:v>
                </c:pt>
                <c:pt idx="1630">
                  <c:v>5.1287193095361068E-6</c:v>
                </c:pt>
                <c:pt idx="1631">
                  <c:v>1.4051824969335304E-6</c:v>
                </c:pt>
                <c:pt idx="1632">
                  <c:v>2.6489854914181119E-6</c:v>
                </c:pt>
                <c:pt idx="1633">
                  <c:v>3.873108058774773E-6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1.0556875092900675E-6</c:v>
                </c:pt>
                <c:pt idx="1669">
                  <c:v>3.1048854439897097E-6</c:v>
                </c:pt>
                <c:pt idx="1670">
                  <c:v>2.4950208552895576E-6</c:v>
                </c:pt>
                <c:pt idx="1671">
                  <c:v>1.8653125164147806E-6</c:v>
                </c:pt>
                <c:pt idx="1672">
                  <c:v>2.6326041898336266E-7</c:v>
                </c:pt>
                <c:pt idx="1673">
                  <c:v>3.9834344100542878E-5</c:v>
                </c:pt>
                <c:pt idx="1674">
                  <c:v>1.5648781387709534E-5</c:v>
                </c:pt>
                <c:pt idx="1675">
                  <c:v>6.4267292232219892E-6</c:v>
                </c:pt>
                <c:pt idx="1676">
                  <c:v>4.6434375408623261E-7</c:v>
                </c:pt>
                <c:pt idx="1677">
                  <c:v>1.154906260163194E-6</c:v>
                </c:pt>
                <c:pt idx="1678">
                  <c:v>1.4726708462928609E-5</c:v>
                </c:pt>
                <c:pt idx="1679">
                  <c:v>9.1016667467614829E-7</c:v>
                </c:pt>
                <c:pt idx="1680">
                  <c:v>8.6702636179651288E-5</c:v>
                </c:pt>
                <c:pt idx="1681">
                  <c:v>3.5216041976568416E-6</c:v>
                </c:pt>
                <c:pt idx="1682">
                  <c:v>4.452937539185923E-6</c:v>
                </c:pt>
                <c:pt idx="1683">
                  <c:v>1.7740312656115043E-6</c:v>
                </c:pt>
                <c:pt idx="1684">
                  <c:v>1.8123958492824464E-7</c:v>
                </c:pt>
                <c:pt idx="1685">
                  <c:v>2.0769791849441174E-6</c:v>
                </c:pt>
                <c:pt idx="1686">
                  <c:v>1.0436489675174613E-5</c:v>
                </c:pt>
                <c:pt idx="1687">
                  <c:v>1.948656267148207E-6</c:v>
                </c:pt>
                <c:pt idx="1688">
                  <c:v>7.9110417362839631E-7</c:v>
                </c:pt>
                <c:pt idx="1689">
                  <c:v>1.3983229289719313E-6</c:v>
                </c:pt>
                <c:pt idx="1690">
                  <c:v>1.4378781376533511E-5</c:v>
                </c:pt>
                <c:pt idx="1691">
                  <c:v>4.8418750426085793E-7</c:v>
                </c:pt>
                <c:pt idx="1692">
                  <c:v>2.5677812725965175E-6</c:v>
                </c:pt>
                <c:pt idx="1693">
                  <c:v>6.9188542275526975E-6</c:v>
                </c:pt>
                <c:pt idx="1694">
                  <c:v>2.4738541884366244E-7</c:v>
                </c:pt>
                <c:pt idx="1695">
                  <c:v>3.1485416943738848E-6</c:v>
                </c:pt>
                <c:pt idx="1696">
                  <c:v>3.1750000279400523E-6</c:v>
                </c:pt>
                <c:pt idx="1697">
                  <c:v>4.4607427475879423E-5</c:v>
                </c:pt>
                <c:pt idx="1698">
                  <c:v>9.3622813323882288E-6</c:v>
                </c:pt>
                <c:pt idx="1699">
                  <c:v>2.2053021027400278E-6</c:v>
                </c:pt>
                <c:pt idx="1700">
                  <c:v>1.8964010583550272E-5</c:v>
                </c:pt>
                <c:pt idx="1701">
                  <c:v>2.0902083517272012E-7</c:v>
                </c:pt>
                <c:pt idx="1702">
                  <c:v>4.2822812876841452E-6</c:v>
                </c:pt>
                <c:pt idx="1703">
                  <c:v>1.1721041769812026E-6</c:v>
                </c:pt>
                <c:pt idx="1704">
                  <c:v>1.5816791805854694E-5</c:v>
                </c:pt>
                <c:pt idx="1705">
                  <c:v>8.1822396553371764E-6</c:v>
                </c:pt>
                <c:pt idx="1706">
                  <c:v>9.4667917499745887E-6</c:v>
                </c:pt>
                <c:pt idx="1707">
                  <c:v>1.4684375129222741E-7</c:v>
                </c:pt>
                <c:pt idx="1708">
                  <c:v>1.2263437607918453E-6</c:v>
                </c:pt>
                <c:pt idx="1709">
                  <c:v>3.0636104436264889E-5</c:v>
                </c:pt>
                <c:pt idx="1710">
                  <c:v>4.1433750364617681E-6</c:v>
                </c:pt>
                <c:pt idx="1711">
                  <c:v>8.7153750766954431E-6</c:v>
                </c:pt>
                <c:pt idx="1712">
                  <c:v>6.5021354738855647E-6</c:v>
                </c:pt>
                <c:pt idx="1713">
                  <c:v>2.5267708555689581E-7</c:v>
                </c:pt>
                <c:pt idx="1714">
                  <c:v>4.2862500377190703E-7</c:v>
                </c:pt>
                <c:pt idx="1715">
                  <c:v>1.803135432534288E-6</c:v>
                </c:pt>
                <c:pt idx="1716">
                  <c:v>1.8044583492125964E-6</c:v>
                </c:pt>
                <c:pt idx="1717">
                  <c:v>1.5901458473266428E-6</c:v>
                </c:pt>
                <c:pt idx="1718">
                  <c:v>3.8536562839122384E-6</c:v>
                </c:pt>
                <c:pt idx="1719">
                  <c:v>8.3013021563849284E-6</c:v>
                </c:pt>
                <c:pt idx="1720">
                  <c:v>1.5279687634461501E-6</c:v>
                </c:pt>
                <c:pt idx="1721">
                  <c:v>4.7770521253714699E-6</c:v>
                </c:pt>
                <c:pt idx="1722">
                  <c:v>5.0482500444246829E-6</c:v>
                </c:pt>
                <c:pt idx="1723">
                  <c:v>6.3632292226631879E-7</c:v>
                </c:pt>
                <c:pt idx="1724">
                  <c:v>1.4750520963138161E-6</c:v>
                </c:pt>
                <c:pt idx="1725">
                  <c:v>1.997604184245616E-7</c:v>
                </c:pt>
                <c:pt idx="1726">
                  <c:v>4.0522260773263229E-5</c:v>
                </c:pt>
                <c:pt idx="1727">
                  <c:v>6.6278125583248601E-7</c:v>
                </c:pt>
                <c:pt idx="1728">
                  <c:v>9.8028125862649114E-7</c:v>
                </c:pt>
                <c:pt idx="1729">
                  <c:v>3.9370000346456649E-6</c:v>
                </c:pt>
                <c:pt idx="1730">
                  <c:v>4.6606354576803353E-6</c:v>
                </c:pt>
                <c:pt idx="1731">
                  <c:v>6.283854221964687E-7</c:v>
                </c:pt>
                <c:pt idx="1732">
                  <c:v>4.4714583726822406E-7</c:v>
                </c:pt>
                <c:pt idx="1733">
                  <c:v>7.1996065448375535E-6</c:v>
                </c:pt>
                <c:pt idx="1734">
                  <c:v>1.858126302359622E-6</c:v>
                </c:pt>
                <c:pt idx="1735">
                  <c:v>1.1991749719724153E-5</c:v>
                </c:pt>
                <c:pt idx="1736">
                  <c:v>1.2085415487009312E-5</c:v>
                </c:pt>
                <c:pt idx="1737">
                  <c:v>1.8657208240313914E-6</c:v>
                </c:pt>
                <c:pt idx="1738">
                  <c:v>1.2811958060275268E-5</c:v>
                </c:pt>
                <c:pt idx="1739">
                  <c:v>4.4098855840741977E-6</c:v>
                </c:pt>
                <c:pt idx="1740">
                  <c:v>3.6200553302104549E-6</c:v>
                </c:pt>
                <c:pt idx="1741">
                  <c:v>3.4820881865063486E-5</c:v>
                </c:pt>
                <c:pt idx="1742">
                  <c:v>6.9464558224452348E-6</c:v>
                </c:pt>
                <c:pt idx="1743">
                  <c:v>5.0579514333985349E-6</c:v>
                </c:pt>
                <c:pt idx="1744">
                  <c:v>1.5338402269751853E-5</c:v>
                </c:pt>
                <c:pt idx="1745">
                  <c:v>2.068241401945414E-5</c:v>
                </c:pt>
                <c:pt idx="1746">
                  <c:v>1.6864901125777658E-5</c:v>
                </c:pt>
                <c:pt idx="1747">
                  <c:v>1.3606851328587149E-5</c:v>
                </c:pt>
                <c:pt idx="1748">
                  <c:v>4.0478800510531814E-6</c:v>
                </c:pt>
                <c:pt idx="1749">
                  <c:v>7.8147628002515204E-6</c:v>
                </c:pt>
                <c:pt idx="1750">
                  <c:v>1.9821701563318582E-6</c:v>
                </c:pt>
                <c:pt idx="1751">
                  <c:v>1.6786424401834675E-5</c:v>
                </c:pt>
                <c:pt idx="1752">
                  <c:v>1.0581700195999791E-6</c:v>
                </c:pt>
                <c:pt idx="1753">
                  <c:v>3.0327456542602272E-6</c:v>
                </c:pt>
                <c:pt idx="1754">
                  <c:v>5.7743679777692647E-6</c:v>
                </c:pt>
                <c:pt idx="1755">
                  <c:v>3.4681648967747712E-7</c:v>
                </c:pt>
                <c:pt idx="1756">
                  <c:v>2.0884934597366325E-6</c:v>
                </c:pt>
                <c:pt idx="1757">
                  <c:v>1.0994335873498417E-5</c:v>
                </c:pt>
                <c:pt idx="1758">
                  <c:v>6.2705433936582502E-6</c:v>
                </c:pt>
                <c:pt idx="1759">
                  <c:v>1.7821810856419262E-6</c:v>
                </c:pt>
                <c:pt idx="1760">
                  <c:v>9.9817329839291405E-6</c:v>
                </c:pt>
                <c:pt idx="1761">
                  <c:v>5.037699375607149E-6</c:v>
                </c:pt>
                <c:pt idx="1762">
                  <c:v>7.8679244519539128E-6</c:v>
                </c:pt>
                <c:pt idx="1763">
                  <c:v>8.9493843380139874E-5</c:v>
                </c:pt>
                <c:pt idx="1764">
                  <c:v>7.5195890579420527E-5</c:v>
                </c:pt>
                <c:pt idx="1765">
                  <c:v>3.9238361970809454E-6</c:v>
                </c:pt>
                <c:pt idx="1766">
                  <c:v>6.961644865789336E-7</c:v>
                </c:pt>
                <c:pt idx="1767">
                  <c:v>3.2907062403777555E-5</c:v>
                </c:pt>
                <c:pt idx="1768">
                  <c:v>1.5143476213509751E-5</c:v>
                </c:pt>
                <c:pt idx="1769">
                  <c:v>1.2576527888451426E-5</c:v>
                </c:pt>
                <c:pt idx="1770">
                  <c:v>1.0447530313131008E-5</c:v>
                </c:pt>
                <c:pt idx="1771">
                  <c:v>7.0958147486572768E-6</c:v>
                </c:pt>
                <c:pt idx="1772">
                  <c:v>4.0428170366056616E-6</c:v>
                </c:pt>
                <c:pt idx="1773">
                  <c:v>1.741676970059155E-6</c:v>
                </c:pt>
                <c:pt idx="1774">
                  <c:v>4.5681047855693975E-5</c:v>
                </c:pt>
                <c:pt idx="1775">
                  <c:v>1.6378851738783045E-6</c:v>
                </c:pt>
                <c:pt idx="1776">
                  <c:v>1.2100604530353828E-6</c:v>
                </c:pt>
                <c:pt idx="1777">
                  <c:v>1.5064999489566906E-5</c:v>
                </c:pt>
                <c:pt idx="1778">
                  <c:v>1.7239564194918321E-6</c:v>
                </c:pt>
                <c:pt idx="1779">
                  <c:v>2.1578567576721278E-5</c:v>
                </c:pt>
                <c:pt idx="1780">
                  <c:v>3.5517046351645237E-6</c:v>
                </c:pt>
                <c:pt idx="1781">
                  <c:v>1.1477853753268672E-5</c:v>
                </c:pt>
                <c:pt idx="1782">
                  <c:v>1.1417097579894511E-6</c:v>
                </c:pt>
                <c:pt idx="1783">
                  <c:v>2.5593538033865526E-6</c:v>
                </c:pt>
                <c:pt idx="1784">
                  <c:v>2.0186238603563522E-5</c:v>
                </c:pt>
                <c:pt idx="1785">
                  <c:v>2.7894678100409639E-5</c:v>
                </c:pt>
                <c:pt idx="1786">
                  <c:v>6.8021599106821634E-6</c:v>
                </c:pt>
                <c:pt idx="1787">
                  <c:v>2.2251948498284844E-6</c:v>
                </c:pt>
                <c:pt idx="1788">
                  <c:v>2.0512803035449612E-5</c:v>
                </c:pt>
                <c:pt idx="1789">
                  <c:v>1.0657645412716632E-6</c:v>
                </c:pt>
                <c:pt idx="1790">
                  <c:v>6.5540722027376702E-5</c:v>
                </c:pt>
                <c:pt idx="1791">
                  <c:v>1.2999289594845583E-5</c:v>
                </c:pt>
                <c:pt idx="1792">
                  <c:v>5.5414693131678643E-6</c:v>
                </c:pt>
                <c:pt idx="1793">
                  <c:v>1.4505536393079882E-5</c:v>
                </c:pt>
                <c:pt idx="1794">
                  <c:v>1.8044583492124503E-5</c:v>
                </c:pt>
                <c:pt idx="1795">
                  <c:v>1.8859728818227771E-5</c:v>
                </c:pt>
                <c:pt idx="1796">
                  <c:v>2.1163400391999583E-6</c:v>
                </c:pt>
                <c:pt idx="1797">
                  <c:v>7.6704668884872678E-7</c:v>
                </c:pt>
                <c:pt idx="1798">
                  <c:v>4.602280133092733E-6</c:v>
                </c:pt>
                <c:pt idx="1799">
                  <c:v>9.1134260061234861E-8</c:v>
                </c:pt>
                <c:pt idx="1800">
                  <c:v>8.9590040654641706E-6</c:v>
                </c:pt>
                <c:pt idx="1801">
                  <c:v>5.6232369965010375E-5</c:v>
                </c:pt>
                <c:pt idx="1802">
                  <c:v>8.067913522643208E-6</c:v>
                </c:pt>
                <c:pt idx="1803">
                  <c:v>4.8030286559498575E-5</c:v>
                </c:pt>
                <c:pt idx="1804">
                  <c:v>2.2543071829036009E-5</c:v>
                </c:pt>
                <c:pt idx="1805">
                  <c:v>3.2808333622047199E-6</c:v>
                </c:pt>
                <c:pt idx="1806">
                  <c:v>5.3288227063583158E-6</c:v>
                </c:pt>
                <c:pt idx="1807">
                  <c:v>7.5692065995309512E-7</c:v>
                </c:pt>
                <c:pt idx="1808">
                  <c:v>2.3796167904877991E-7</c:v>
                </c:pt>
                <c:pt idx="1809">
                  <c:v>1.3181558114969118E-5</c:v>
                </c:pt>
                <c:pt idx="1810">
                  <c:v>1.5923180438476868E-6</c:v>
                </c:pt>
                <c:pt idx="1811">
                  <c:v>6.8629160840557698E-6</c:v>
                </c:pt>
                <c:pt idx="1812">
                  <c:v>3.792704122882031E-5</c:v>
                </c:pt>
                <c:pt idx="1813">
                  <c:v>8.2780286222295024E-7</c:v>
                </c:pt>
                <c:pt idx="1814">
                  <c:v>3.3238689850111487E-6</c:v>
                </c:pt>
                <c:pt idx="1815">
                  <c:v>8.1413272321376394E-6</c:v>
                </c:pt>
                <c:pt idx="1816">
                  <c:v>2.3492387038007212E-6</c:v>
                </c:pt>
                <c:pt idx="1817">
                  <c:v>1.1351278392072504E-5</c:v>
                </c:pt>
                <c:pt idx="1818">
                  <c:v>2.3801230919327762E-5</c:v>
                </c:pt>
                <c:pt idx="1819">
                  <c:v>1.1670248302286852E-6</c:v>
                </c:pt>
                <c:pt idx="1820">
                  <c:v>7.8147628002515204E-6</c:v>
                </c:pt>
                <c:pt idx="1821">
                  <c:v>1.5897865366238922E-6</c:v>
                </c:pt>
                <c:pt idx="1822">
                  <c:v>6.3540831320472086E-6</c:v>
                </c:pt>
                <c:pt idx="1823">
                  <c:v>1.9748287853826405E-5</c:v>
                </c:pt>
                <c:pt idx="1824">
                  <c:v>1.1923399024678226E-6</c:v>
                </c:pt>
                <c:pt idx="1825">
                  <c:v>1.3242314288342211E-5</c:v>
                </c:pt>
                <c:pt idx="1826">
                  <c:v>7.3666860216170802E-7</c:v>
                </c:pt>
                <c:pt idx="1827">
                  <c:v>9.7209877398650505E-7</c:v>
                </c:pt>
                <c:pt idx="1828">
                  <c:v>2.0733044163930932E-6</c:v>
                </c:pt>
                <c:pt idx="1829">
                  <c:v>9.3665767285165621E-7</c:v>
                </c:pt>
                <c:pt idx="1830">
                  <c:v>1.8606578095836955E-6</c:v>
                </c:pt>
                <c:pt idx="1831">
                  <c:v>7.0299955608346997E-6</c:v>
                </c:pt>
                <c:pt idx="1832">
                  <c:v>2.2606359509634095E-6</c:v>
                </c:pt>
                <c:pt idx="1833">
                  <c:v>2.8074415113310454E-6</c:v>
                </c:pt>
                <c:pt idx="1834">
                  <c:v>5.3414802424779317E-7</c:v>
                </c:pt>
                <c:pt idx="1835">
                  <c:v>1.4586544624245424E-5</c:v>
                </c:pt>
                <c:pt idx="1836">
                  <c:v>2.5264442094755483E-6</c:v>
                </c:pt>
                <c:pt idx="1837">
                  <c:v>4.9921322455769353E-6</c:v>
                </c:pt>
                <c:pt idx="1838">
                  <c:v>5.0883295200860247E-7</c:v>
                </c:pt>
                <c:pt idx="1839">
                  <c:v>2.3264551387854123E-6</c:v>
                </c:pt>
                <c:pt idx="1840">
                  <c:v>2.599857918969327E-6</c:v>
                </c:pt>
                <c:pt idx="1841">
                  <c:v>2.8960442641683638E-6</c:v>
                </c:pt>
                <c:pt idx="1842">
                  <c:v>2.9669264664382188E-6</c:v>
                </c:pt>
                <c:pt idx="1843">
                  <c:v>2.0378633152581685E-6</c:v>
                </c:pt>
                <c:pt idx="1844">
                  <c:v>1.3138522492162421E-6</c:v>
                </c:pt>
                <c:pt idx="1845">
                  <c:v>3.0555292192755381E-6</c:v>
                </c:pt>
                <c:pt idx="1846">
                  <c:v>3.7972608358847858E-7</c:v>
                </c:pt>
                <c:pt idx="1847">
                  <c:v>3.3365265211307651E-6</c:v>
                </c:pt>
                <c:pt idx="1848">
                  <c:v>8.1767683332725663E-7</c:v>
                </c:pt>
                <c:pt idx="1849">
                  <c:v>2.0176112574667829E-6</c:v>
                </c:pt>
                <c:pt idx="1850">
                  <c:v>1.6707947677894408E-6</c:v>
                </c:pt>
                <c:pt idx="1851">
                  <c:v>1.0070335736766452E-5</c:v>
                </c:pt>
                <c:pt idx="1852">
                  <c:v>2.435309949414306E-6</c:v>
                </c:pt>
                <c:pt idx="1853">
                  <c:v>1.3923289731578675E-5</c:v>
                </c:pt>
                <c:pt idx="1854">
                  <c:v>1.9563487826478417E-5</c:v>
                </c:pt>
                <c:pt idx="1855">
                  <c:v>9.5944123786688915E-7</c:v>
                </c:pt>
                <c:pt idx="1856">
                  <c:v>1.4556166537559522E-6</c:v>
                </c:pt>
                <c:pt idx="1857">
                  <c:v>7.1388503714639746E-7</c:v>
                </c:pt>
                <c:pt idx="1858">
                  <c:v>7.804636771355827E-6</c:v>
                </c:pt>
                <c:pt idx="1859">
                  <c:v>2.6935236862544924E-5</c:v>
                </c:pt>
                <c:pt idx="1860">
                  <c:v>3.3086799416676099E-6</c:v>
                </c:pt>
                <c:pt idx="1861">
                  <c:v>2.0505208513777844E-6</c:v>
                </c:pt>
                <c:pt idx="1862">
                  <c:v>2.740103419174683E-5</c:v>
                </c:pt>
                <c:pt idx="1863">
                  <c:v>6.9363297935501025E-7</c:v>
                </c:pt>
                <c:pt idx="1864">
                  <c:v>5.3875536739533341E-5</c:v>
                </c:pt>
                <c:pt idx="1865">
                  <c:v>2.6859291645827226E-6</c:v>
                </c:pt>
                <c:pt idx="1866">
                  <c:v>9.5437822341911996E-7</c:v>
                </c:pt>
                <c:pt idx="1867">
                  <c:v>4.1263567749951342E-6</c:v>
                </c:pt>
                <c:pt idx="1868">
                  <c:v>4.0504115582771043E-6</c:v>
                </c:pt>
                <c:pt idx="1869">
                  <c:v>2.1770962125741197E-7</c:v>
                </c:pt>
                <c:pt idx="1870">
                  <c:v>6.4300283487654234E-7</c:v>
                </c:pt>
                <c:pt idx="1871">
                  <c:v>1.301194713096625E-6</c:v>
                </c:pt>
                <c:pt idx="1872">
                  <c:v>1.2943596435919272E-5</c:v>
                </c:pt>
                <c:pt idx="1873">
                  <c:v>1.6454796955502069E-7</c:v>
                </c:pt>
                <c:pt idx="1874">
                  <c:v>1.5024495373984136E-5</c:v>
                </c:pt>
                <c:pt idx="1875">
                  <c:v>1.2303125108266704E-6</c:v>
                </c:pt>
                <c:pt idx="1876">
                  <c:v>1.1480385260492596E-5</c:v>
                </c:pt>
                <c:pt idx="1877">
                  <c:v>6.5945763183204446E-6</c:v>
                </c:pt>
                <c:pt idx="1878">
                  <c:v>6.8527900551600764E-6</c:v>
                </c:pt>
                <c:pt idx="1879">
                  <c:v>6.9692393874605436E-6</c:v>
                </c:pt>
                <c:pt idx="1880">
                  <c:v>6.5371111043373832E-5</c:v>
                </c:pt>
                <c:pt idx="1881">
                  <c:v>8.4552341279041399E-7</c:v>
                </c:pt>
                <c:pt idx="1882">
                  <c:v>3.3036169272200309E-6</c:v>
                </c:pt>
                <c:pt idx="1883">
                  <c:v>3.8225759081243263E-7</c:v>
                </c:pt>
                <c:pt idx="1884">
                  <c:v>6.3237050453601293E-6</c:v>
                </c:pt>
                <c:pt idx="1885">
                  <c:v>3.3896881728331524E-6</c:v>
                </c:pt>
                <c:pt idx="1886">
                  <c:v>6.761655795099389E-6</c:v>
                </c:pt>
                <c:pt idx="1887">
                  <c:v>1.4935892621148031E-7</c:v>
                </c:pt>
                <c:pt idx="1888">
                  <c:v>1.0956363265139569E-5</c:v>
                </c:pt>
                <c:pt idx="1889">
                  <c:v>2.0100167357950133E-6</c:v>
                </c:pt>
                <c:pt idx="1890">
                  <c:v>4.0833211521881065E-6</c:v>
                </c:pt>
                <c:pt idx="1891">
                  <c:v>5.9996721206979619E-6</c:v>
                </c:pt>
                <c:pt idx="1892">
                  <c:v>1.2710697771318339E-5</c:v>
                </c:pt>
                <c:pt idx="1893">
                  <c:v>6.2781379153300194E-7</c:v>
                </c:pt>
                <c:pt idx="1894">
                  <c:v>3.9694033271115631E-6</c:v>
                </c:pt>
                <c:pt idx="1895">
                  <c:v>8.966598587136667E-6</c:v>
                </c:pt>
                <c:pt idx="1896">
                  <c:v>3.4301922884162004E-6</c:v>
                </c:pt>
                <c:pt idx="1897">
                  <c:v>1.6986413472524608E-6</c:v>
                </c:pt>
                <c:pt idx="1898">
                  <c:v>1.4125810309491405E-6</c:v>
                </c:pt>
                <c:pt idx="1899">
                  <c:v>1.9264769974055479E-6</c:v>
                </c:pt>
                <c:pt idx="1900">
                  <c:v>5.5389378059443886E-6</c:v>
                </c:pt>
                <c:pt idx="1901">
                  <c:v>4.4807677863440472E-6</c:v>
                </c:pt>
                <c:pt idx="1902">
                  <c:v>4.2554636434152279E-6</c:v>
                </c:pt>
                <c:pt idx="1903">
                  <c:v>4.7896116676630632E-6</c:v>
                </c:pt>
                <c:pt idx="1904">
                  <c:v>4.582028075301345E-7</c:v>
                </c:pt>
                <c:pt idx="1905">
                  <c:v>7.3337764277054829E-6</c:v>
                </c:pt>
                <c:pt idx="1906">
                  <c:v>5.7414583838577957E-6</c:v>
                </c:pt>
                <c:pt idx="1907">
                  <c:v>1.4910577548908797E-6</c:v>
                </c:pt>
                <c:pt idx="1908">
                  <c:v>5.8984118317410333E-7</c:v>
                </c:pt>
                <c:pt idx="1909">
                  <c:v>5.0073212889200714E-6</c:v>
                </c:pt>
                <c:pt idx="1910">
                  <c:v>2.5011291372361123E-5</c:v>
                </c:pt>
                <c:pt idx="1911">
                  <c:v>2.6935236862544922E-6</c:v>
                </c:pt>
                <c:pt idx="1912">
                  <c:v>1.6201646233109728E-6</c:v>
                </c:pt>
                <c:pt idx="1913">
                  <c:v>1.2328440180506936E-5</c:v>
                </c:pt>
                <c:pt idx="1914">
                  <c:v>1.893820554217092E-5</c:v>
                </c:pt>
                <c:pt idx="1915">
                  <c:v>2.4846743402808125E-5</c:v>
                </c:pt>
                <c:pt idx="1916">
                  <c:v>2.4302469349664593E-6</c:v>
                </c:pt>
                <c:pt idx="1917">
                  <c:v>9.9979346301630573E-5</c:v>
                </c:pt>
                <c:pt idx="1918">
                  <c:v>4.9566911444420076E-6</c:v>
                </c:pt>
                <c:pt idx="1919">
                  <c:v>1.8910358962707761E-6</c:v>
                </c:pt>
                <c:pt idx="1920">
                  <c:v>2.020623751063415E-4</c:v>
                </c:pt>
                <c:pt idx="1921">
                  <c:v>1.222717989154901E-6</c:v>
                </c:pt>
                <c:pt idx="1922">
                  <c:v>1.5442194065932711E-7</c:v>
                </c:pt>
                <c:pt idx="1923">
                  <c:v>9.062795861645754E-7</c:v>
                </c:pt>
                <c:pt idx="1924">
                  <c:v>5.1414911717879999E-6</c:v>
                </c:pt>
                <c:pt idx="1925">
                  <c:v>9.8981932455404747E-7</c:v>
                </c:pt>
                <c:pt idx="1926">
                  <c:v>3.123879914321217E-6</c:v>
                </c:pt>
                <c:pt idx="1927">
                  <c:v>4.531397930822877E-7</c:v>
                </c:pt>
                <c:pt idx="1928">
                  <c:v>2.8023784968831987E-6</c:v>
                </c:pt>
                <c:pt idx="1929">
                  <c:v>2.5365702383712421E-6</c:v>
                </c:pt>
                <c:pt idx="1930">
                  <c:v>2.622641483984425E-6</c:v>
                </c:pt>
                <c:pt idx="1931">
                  <c:v>6.1262474818941219E-7</c:v>
                </c:pt>
                <c:pt idx="1932">
                  <c:v>4.2655896723105766E-6</c:v>
                </c:pt>
                <c:pt idx="1933">
                  <c:v>1.8085087607708737E-5</c:v>
                </c:pt>
                <c:pt idx="1934">
                  <c:v>4.5567130030617434E-6</c:v>
                </c:pt>
                <c:pt idx="1935">
                  <c:v>4.6832883642579023E-6</c:v>
                </c:pt>
                <c:pt idx="1936">
                  <c:v>5.8224666150238083E-7</c:v>
                </c:pt>
                <c:pt idx="1937">
                  <c:v>7.9342499412207065E-5</c:v>
                </c:pt>
                <c:pt idx="1938">
                  <c:v>7.7210970329657316E-7</c:v>
                </c:pt>
                <c:pt idx="1939">
                  <c:v>2.222663342604741E-6</c:v>
                </c:pt>
                <c:pt idx="1940">
                  <c:v>6.6072338544400609E-7</c:v>
                </c:pt>
                <c:pt idx="1941">
                  <c:v>8.3305467811278786E-6</c:v>
                </c:pt>
                <c:pt idx="1942">
                  <c:v>1.3517686744469176E-5</c:v>
                </c:pt>
                <c:pt idx="1943">
                  <c:v>6.6395391530777226E-6</c:v>
                </c:pt>
                <c:pt idx="1944">
                  <c:v>1.3047386054459504E-5</c:v>
                </c:pt>
                <c:pt idx="1945">
                  <c:v>2.2823415838704673E-6</c:v>
                </c:pt>
                <c:pt idx="1946">
                  <c:v>1.3050844147768398E-5</c:v>
                </c:pt>
                <c:pt idx="1947">
                  <c:v>8.2579268216404178E-6</c:v>
                </c:pt>
                <c:pt idx="1948">
                  <c:v>1.7006902893143876E-5</c:v>
                </c:pt>
                <c:pt idx="1949">
                  <c:v>1.0512603659040576E-6</c:v>
                </c:pt>
                <c:pt idx="1950">
                  <c:v>1.9590098594888178E-5</c:v>
                </c:pt>
                <c:pt idx="1951">
                  <c:v>4.2015833703069971E-6</c:v>
                </c:pt>
                <c:pt idx="1952">
                  <c:v>3.8824013578960208E-5</c:v>
                </c:pt>
                <c:pt idx="1953">
                  <c:v>3.6918604165762241E-5</c:v>
                </c:pt>
                <c:pt idx="1954">
                  <c:v>1.5181029626047503E-6</c:v>
                </c:pt>
                <c:pt idx="1955">
                  <c:v>1.4254952237926669E-4</c:v>
                </c:pt>
                <c:pt idx="1956">
                  <c:v>3.5272551750725401E-6</c:v>
                </c:pt>
                <c:pt idx="1957">
                  <c:v>1.490092406802824E-5</c:v>
                </c:pt>
                <c:pt idx="1958">
                  <c:v>3.014765746694354E-5</c:v>
                </c:pt>
                <c:pt idx="1959">
                  <c:v>5.1387266570178614E-6</c:v>
                </c:pt>
                <c:pt idx="1960">
                  <c:v>1.1629567797812699E-5</c:v>
                </c:pt>
                <c:pt idx="1961">
                  <c:v>2.6886675476655885E-5</c:v>
                </c:pt>
                <c:pt idx="1962">
                  <c:v>4.8482468190702954E-6</c:v>
                </c:pt>
                <c:pt idx="1963">
                  <c:v>5.2355532696664965E-6</c:v>
                </c:pt>
                <c:pt idx="1964">
                  <c:v>2.7630584733888105E-5</c:v>
                </c:pt>
                <c:pt idx="1965">
                  <c:v>1.0983883198509315E-5</c:v>
                </c:pt>
                <c:pt idx="1966">
                  <c:v>7.386284787221052E-7</c:v>
                </c:pt>
                <c:pt idx="1967">
                  <c:v>9.9659723099221362E-6</c:v>
                </c:pt>
                <c:pt idx="1968">
                  <c:v>2.5613136799470096E-6</c:v>
                </c:pt>
                <c:pt idx="1969">
                  <c:v>2.1861198109043797E-5</c:v>
                </c:pt>
                <c:pt idx="1970">
                  <c:v>1.5070225827061459E-5</c:v>
                </c:pt>
                <c:pt idx="1971">
                  <c:v>6.6697049198046233E-6</c:v>
                </c:pt>
                <c:pt idx="1972">
                  <c:v>2.2055960842240964E-5</c:v>
                </c:pt>
                <c:pt idx="1973">
                  <c:v>2.0824913377704022E-5</c:v>
                </c:pt>
                <c:pt idx="1974">
                  <c:v>4.2406829076881065E-6</c:v>
                </c:pt>
                <c:pt idx="1975">
                  <c:v>8.7239005397334306E-6</c:v>
                </c:pt>
                <c:pt idx="1976">
                  <c:v>2.2044936536586612E-5</c:v>
                </c:pt>
                <c:pt idx="1977">
                  <c:v>1.4202980449060532E-5</c:v>
                </c:pt>
                <c:pt idx="1978">
                  <c:v>4.5052662433501197E-6</c:v>
                </c:pt>
                <c:pt idx="1979">
                  <c:v>3.5285127625321659E-5</c:v>
                </c:pt>
                <c:pt idx="1980">
                  <c:v>4.8433449500289224E-6</c:v>
                </c:pt>
                <c:pt idx="1981">
                  <c:v>1.4827691102706147E-5</c:v>
                </c:pt>
                <c:pt idx="1982">
                  <c:v>1.1009606578366199E-5</c:v>
                </c:pt>
                <c:pt idx="1983">
                  <c:v>2.9445920398011085E-5</c:v>
                </c:pt>
                <c:pt idx="1984">
                  <c:v>7.9889468295614763E-6</c:v>
                </c:pt>
                <c:pt idx="1985">
                  <c:v>1.421767952326396E-5</c:v>
                </c:pt>
                <c:pt idx="1986">
                  <c:v>2.506192151683959E-6</c:v>
                </c:pt>
                <c:pt idx="1987">
                  <c:v>1.0473090369940297E-5</c:v>
                </c:pt>
                <c:pt idx="1988">
                  <c:v>1.2295775571164994E-5</c:v>
                </c:pt>
                <c:pt idx="1989">
                  <c:v>7.7905093278158692E-7</c:v>
                </c:pt>
                <c:pt idx="1990">
                  <c:v>2.4558478225372284E-5</c:v>
                </c:pt>
                <c:pt idx="1991">
                  <c:v>1.1876851956367383E-5</c:v>
                </c:pt>
                <c:pt idx="1992">
                  <c:v>2.4499681928558584E-5</c:v>
                </c:pt>
                <c:pt idx="1993">
                  <c:v>3.4763310491102883E-6</c:v>
                </c:pt>
                <c:pt idx="1994">
                  <c:v>5.0528067574277457E-6</c:v>
                </c:pt>
                <c:pt idx="1995">
                  <c:v>6.3940972784903829E-6</c:v>
                </c:pt>
                <c:pt idx="1996">
                  <c:v>2.7094068525465282E-5</c:v>
                </c:pt>
                <c:pt idx="1997">
                  <c:v>1.9759230497955627E-5</c:v>
                </c:pt>
                <c:pt idx="1998">
                  <c:v>1.4699074203424979E-7</c:v>
                </c:pt>
                <c:pt idx="1999">
                  <c:v>5.7326389393357415E-5</c:v>
                </c:pt>
                <c:pt idx="2000">
                  <c:v>6.6109086229909183E-6</c:v>
                </c:pt>
                <c:pt idx="2001">
                  <c:v>2.2526331216748782E-6</c:v>
                </c:pt>
                <c:pt idx="2002">
                  <c:v>4.3656250384172185E-6</c:v>
                </c:pt>
                <c:pt idx="2003">
                  <c:v>1.2023842698401633E-5</c:v>
                </c:pt>
                <c:pt idx="2004">
                  <c:v>4.5971354571211619E-6</c:v>
                </c:pt>
                <c:pt idx="2005">
                  <c:v>1.5272338097359786E-5</c:v>
                </c:pt>
                <c:pt idx="2006">
                  <c:v>1.6720196906395913E-6</c:v>
                </c:pt>
                <c:pt idx="2007">
                  <c:v>3.4322338265000099E-6</c:v>
                </c:pt>
                <c:pt idx="2008">
                  <c:v>7.7758102536118136E-6</c:v>
                </c:pt>
                <c:pt idx="2009">
                  <c:v>1.8153356641231317E-6</c:v>
                </c:pt>
                <c:pt idx="2010">
                  <c:v>5.3982350012078234E-6</c:v>
                </c:pt>
                <c:pt idx="2011">
                  <c:v>1.6723871674946767E-5</c:v>
                </c:pt>
                <c:pt idx="2012">
                  <c:v>4.0826678600016176E-6</c:v>
                </c:pt>
                <c:pt idx="2013">
                  <c:v>4.5824363829177369E-6</c:v>
                </c:pt>
                <c:pt idx="2014">
                  <c:v>1.0359172544863753E-5</c:v>
                </c:pt>
                <c:pt idx="2015">
                  <c:v>1.3769357760059462E-5</c:v>
                </c:pt>
                <c:pt idx="2016">
                  <c:v>4.3873061728676253E-5</c:v>
                </c:pt>
                <c:pt idx="2017">
                  <c:v>7.4193577041787591E-6</c:v>
                </c:pt>
                <c:pt idx="2018">
                  <c:v>2.8295717841595371E-7</c:v>
                </c:pt>
                <c:pt idx="2019">
                  <c:v>1.8197453863840122E-5</c:v>
                </c:pt>
                <c:pt idx="2020">
                  <c:v>5.6113715771579393E-6</c:v>
                </c:pt>
                <c:pt idx="2021">
                  <c:v>7.4597801582381769E-7</c:v>
                </c:pt>
                <c:pt idx="2022">
                  <c:v>2.61276043965879E-6</c:v>
                </c:pt>
                <c:pt idx="2023">
                  <c:v>6.3940972784898662E-6</c:v>
                </c:pt>
                <c:pt idx="2024">
                  <c:v>4.2259838334850228E-7</c:v>
                </c:pt>
                <c:pt idx="2025">
                  <c:v>2.4253472435651212E-7</c:v>
                </c:pt>
                <c:pt idx="2026">
                  <c:v>2.0170804575649928E-5</c:v>
                </c:pt>
                <c:pt idx="2027">
                  <c:v>2.8663194696681029E-6</c:v>
                </c:pt>
                <c:pt idx="2028">
                  <c:v>2.8001736357524584E-6</c:v>
                </c:pt>
                <c:pt idx="2029">
                  <c:v>7.6177952059249951E-6</c:v>
                </c:pt>
                <c:pt idx="2030">
                  <c:v>9.4548120044987965E-5</c:v>
                </c:pt>
                <c:pt idx="2031">
                  <c:v>1.2979282521625304E-4</c:v>
                </c:pt>
                <c:pt idx="2032">
                  <c:v>3.8952546639079346E-7</c:v>
                </c:pt>
                <c:pt idx="2033">
                  <c:v>1.070092602009425E-5</c:v>
                </c:pt>
                <c:pt idx="2034">
                  <c:v>8.400520907257376E-6</c:v>
                </c:pt>
                <c:pt idx="2035">
                  <c:v>9.5911459177355744E-7</c:v>
                </c:pt>
                <c:pt idx="2036">
                  <c:v>1.8373842754281222E-6</c:v>
                </c:pt>
                <c:pt idx="2037">
                  <c:v>2.2570428439360879E-5</c:v>
                </c:pt>
                <c:pt idx="2038">
                  <c:v>1.0417968841677454E-5</c:v>
                </c:pt>
                <c:pt idx="2039">
                  <c:v>1.0440017452983435E-5</c:v>
                </c:pt>
                <c:pt idx="2040">
                  <c:v>2.1170341621482827E-5</c:v>
                </c:pt>
                <c:pt idx="2041">
                  <c:v>2.6936053477778451E-6</c:v>
                </c:pt>
                <c:pt idx="2042">
                  <c:v>3.6086227169411238E-6</c:v>
                </c:pt>
                <c:pt idx="2043">
                  <c:v>5.798784773251623E-6</c:v>
                </c:pt>
                <c:pt idx="2044">
                  <c:v>2.2195602047173509E-6</c:v>
                </c:pt>
                <c:pt idx="2045">
                  <c:v>1.1649016306215238E-6</c:v>
                </c:pt>
                <c:pt idx="2046">
                  <c:v>3.2290191256376436E-5</c:v>
                </c:pt>
                <c:pt idx="2047">
                  <c:v>9.7160880484646965E-6</c:v>
                </c:pt>
                <c:pt idx="2048">
                  <c:v>2.7428631975768842E-4</c:v>
                </c:pt>
                <c:pt idx="2049">
                  <c:v>6.4219003051410861E-6</c:v>
                </c:pt>
                <c:pt idx="2050">
                  <c:v>2.6823229917114821E-5</c:v>
                </c:pt>
                <c:pt idx="2051">
                  <c:v>5.2782742234036325E-7</c:v>
                </c:pt>
                <c:pt idx="2052">
                  <c:v>1.4835149521838998E-5</c:v>
                </c:pt>
                <c:pt idx="2053">
                  <c:v>6.78178263855497E-6</c:v>
                </c:pt>
                <c:pt idx="2054">
                  <c:v>2.2712573931009567E-6</c:v>
                </c:pt>
                <c:pt idx="2055">
                  <c:v>2.7910874302543447E-6</c:v>
                </c:pt>
                <c:pt idx="2056">
                  <c:v>1.5994770373950397E-7</c:v>
                </c:pt>
                <c:pt idx="2057">
                  <c:v>1.2635868595420815E-5</c:v>
                </c:pt>
                <c:pt idx="2058">
                  <c:v>6.4778820014499112E-7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4.0228426279936731E-7</c:v>
                </c:pt>
                <c:pt idx="2117">
                  <c:v>1.0563342685550181E-6</c:v>
                </c:pt>
                <c:pt idx="2118">
                  <c:v>3.9458782754645339E-6</c:v>
                </c:pt>
                <c:pt idx="2119">
                  <c:v>1.1077222319701959E-7</c:v>
                </c:pt>
                <c:pt idx="2120">
                  <c:v>8.0568565523819511E-7</c:v>
                </c:pt>
                <c:pt idx="2121">
                  <c:v>3.516018549459539E-8</c:v>
                </c:pt>
                <c:pt idx="2122">
                  <c:v>8.6110475809213943E-5</c:v>
                </c:pt>
                <c:pt idx="2123">
                  <c:v>4.3686410706797E-6</c:v>
                </c:pt>
                <c:pt idx="2124">
                  <c:v>5.3113686990035061E-5</c:v>
                </c:pt>
                <c:pt idx="2125">
                  <c:v>7.8648757550820912E-7</c:v>
                </c:pt>
                <c:pt idx="2126">
                  <c:v>1.3034544507707267E-5</c:v>
                </c:pt>
                <c:pt idx="2127">
                  <c:v>6.9924693688035133E-7</c:v>
                </c:pt>
                <c:pt idx="2128">
                  <c:v>6.6752306828842615E-7</c:v>
                </c:pt>
                <c:pt idx="2129">
                  <c:v>4.2404237684540019E-6</c:v>
                </c:pt>
                <c:pt idx="2130">
                  <c:v>4.4016867671299773E-7</c:v>
                </c:pt>
                <c:pt idx="2131">
                  <c:v>1.2345872193690892E-5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2.2538580445251634E-6</c:v>
                </c:pt>
                <c:pt idx="2136">
                  <c:v>2.8467207040633045E-7</c:v>
                </c:pt>
                <c:pt idx="2137">
                  <c:v>3.8315586756927781E-7</c:v>
                </c:pt>
                <c:pt idx="2138">
                  <c:v>1.9498321930844811E-6</c:v>
                </c:pt>
                <c:pt idx="2139">
                  <c:v>7.9497492983529859E-7</c:v>
                </c:pt>
                <c:pt idx="2140">
                  <c:v>7.2025463596782396E-7</c:v>
                </c:pt>
                <c:pt idx="2141">
                  <c:v>4.1426890796652735E-7</c:v>
                </c:pt>
                <c:pt idx="2142">
                  <c:v>3.1186535768266662E-7</c:v>
                </c:pt>
                <c:pt idx="2143">
                  <c:v>2.863869623967532E-7</c:v>
                </c:pt>
                <c:pt idx="2144">
                  <c:v>6.0805170288172919E-7</c:v>
                </c:pt>
                <c:pt idx="2145">
                  <c:v>4.4979167062480441E-7</c:v>
                </c:pt>
                <c:pt idx="2146">
                  <c:v>2.8148727099561111E-7</c:v>
                </c:pt>
                <c:pt idx="2147">
                  <c:v>2.5267708555687538E-6</c:v>
                </c:pt>
                <c:pt idx="2148">
                  <c:v>5.6395448027145062E-7</c:v>
                </c:pt>
                <c:pt idx="2149">
                  <c:v>4.7916532057468736E-6</c:v>
                </c:pt>
                <c:pt idx="2150">
                  <c:v>8.2314815539186549E-8</c:v>
                </c:pt>
                <c:pt idx="2151">
                  <c:v>3.7806018851209044E-6</c:v>
                </c:pt>
                <c:pt idx="2152">
                  <c:v>9.4245564100967439E-7</c:v>
                </c:pt>
                <c:pt idx="2153">
                  <c:v>1.2273726959860853E-7</c:v>
                </c:pt>
                <c:pt idx="2154">
                  <c:v>6.5079171097389137E-5</c:v>
                </c:pt>
                <c:pt idx="2155">
                  <c:v>9.4735533241081647E-7</c:v>
                </c:pt>
                <c:pt idx="2156">
                  <c:v>1.1171296394603888E-7</c:v>
                </c:pt>
                <c:pt idx="2157">
                  <c:v>6.6635803055531956E-7</c:v>
                </c:pt>
                <c:pt idx="2158">
                  <c:v>1.1215393617214166E-6</c:v>
                </c:pt>
                <c:pt idx="2159">
                  <c:v>1.4532484695787339E-6</c:v>
                </c:pt>
                <c:pt idx="2160">
                  <c:v>1.9451774862533963E-7</c:v>
                </c:pt>
                <c:pt idx="2161">
                  <c:v>3.4959298147145738E-7</c:v>
                </c:pt>
                <c:pt idx="2162">
                  <c:v>7.5210263007530557E-8</c:v>
                </c:pt>
                <c:pt idx="2163">
                  <c:v>1.2788194556980766E-6</c:v>
                </c:pt>
                <c:pt idx="2164">
                  <c:v>9.9880209212280817E-7</c:v>
                </c:pt>
                <c:pt idx="2165">
                  <c:v>8.9419368070842511E-7</c:v>
                </c:pt>
                <c:pt idx="2166">
                  <c:v>5.6885417167259271E-7</c:v>
                </c:pt>
                <c:pt idx="2167">
                  <c:v>1.8300347383265579E-7</c:v>
                </c:pt>
                <c:pt idx="2168">
                  <c:v>1.8199903709540697E-6</c:v>
                </c:pt>
                <c:pt idx="2169">
                  <c:v>2.5723379855995796E-7</c:v>
                </c:pt>
                <c:pt idx="2170">
                  <c:v>7.5215162698931695E-6</c:v>
                </c:pt>
                <c:pt idx="2171">
                  <c:v>1.6634452306877279E-7</c:v>
                </c:pt>
                <c:pt idx="2172">
                  <c:v>4.8996914011420556E-8</c:v>
                </c:pt>
                <c:pt idx="2173">
                  <c:v>3.187249256442907E-7</c:v>
                </c:pt>
                <c:pt idx="2174">
                  <c:v>1.2861689927997898E-7</c:v>
                </c:pt>
                <c:pt idx="2175">
                  <c:v>2.7075694682711E-6</c:v>
                </c:pt>
                <c:pt idx="2176">
                  <c:v>8.2167824797152273E-7</c:v>
                </c:pt>
                <c:pt idx="2177">
                  <c:v>1.0669078025986827E-6</c:v>
                </c:pt>
                <c:pt idx="2178">
                  <c:v>3.3543287332218516E-6</c:v>
                </c:pt>
                <c:pt idx="2179">
                  <c:v>5.0807349984138438E-6</c:v>
                </c:pt>
                <c:pt idx="2180">
                  <c:v>1.0754822625506812E-7</c:v>
                </c:pt>
                <c:pt idx="2181">
                  <c:v>7.8684144210940279E-6</c:v>
                </c:pt>
                <c:pt idx="2182">
                  <c:v>7.8150077848215785E-8</c:v>
                </c:pt>
                <c:pt idx="2183">
                  <c:v>2.9496142234875176E-6</c:v>
                </c:pt>
                <c:pt idx="2184">
                  <c:v>1.8131308029926178E-6</c:v>
                </c:pt>
                <c:pt idx="2185">
                  <c:v>1.6046489338740233E-7</c:v>
                </c:pt>
                <c:pt idx="2186">
                  <c:v>1.3743634380203468E-7</c:v>
                </c:pt>
                <c:pt idx="2187">
                  <c:v>5.6500791392269618E-6</c:v>
                </c:pt>
                <c:pt idx="2188">
                  <c:v>2.1681134450053599E-7</c:v>
                </c:pt>
                <c:pt idx="2189">
                  <c:v>7.3500270708531977E-6</c:v>
                </c:pt>
                <c:pt idx="2190">
                  <c:v>2.4153028761929768E-6</c:v>
                </c:pt>
                <c:pt idx="2191">
                  <c:v>2.2296045720896926E-6</c:v>
                </c:pt>
                <c:pt idx="2192">
                  <c:v>1.8618827324339812E-8</c:v>
                </c:pt>
                <c:pt idx="2193">
                  <c:v>3.344039381279453E-7</c:v>
                </c:pt>
                <c:pt idx="2194">
                  <c:v>7.5210263007530557E-8</c:v>
                </c:pt>
                <c:pt idx="2195">
                  <c:v>1.6080787178548228E-6</c:v>
                </c:pt>
                <c:pt idx="2196">
                  <c:v>1.1073302566581047E-7</c:v>
                </c:pt>
                <c:pt idx="2197">
                  <c:v>1.0191358114375477E-6</c:v>
                </c:pt>
                <c:pt idx="2198">
                  <c:v>6.6684799969543381E-7</c:v>
                </c:pt>
                <c:pt idx="2199">
                  <c:v>1.932683273180484E-6</c:v>
                </c:pt>
                <c:pt idx="2200">
                  <c:v>1.8520833496316971E-7</c:v>
                </c:pt>
                <c:pt idx="2201">
                  <c:v>2.0799189997846345E-7</c:v>
                </c:pt>
                <c:pt idx="2202">
                  <c:v>5.0366377758039763E-6</c:v>
                </c:pt>
                <c:pt idx="2203">
                  <c:v>1.4081713086882268E-6</c:v>
                </c:pt>
                <c:pt idx="2204">
                  <c:v>9.5543982322270099E-9</c:v>
                </c:pt>
                <c:pt idx="2205">
                  <c:v>2.1313657594967944E-8</c:v>
                </c:pt>
                <c:pt idx="2206">
                  <c:v>7.344637410311942E-7</c:v>
                </c:pt>
                <c:pt idx="2207">
                  <c:v>9.5103010096167314E-7</c:v>
                </c:pt>
                <c:pt idx="2208">
                  <c:v>4.0008266812978748E-6</c:v>
                </c:pt>
                <c:pt idx="2209">
                  <c:v>1.9215021774030775E-5</c:v>
                </c:pt>
                <c:pt idx="2210">
                  <c:v>3.4702488988510037E-5</c:v>
                </c:pt>
                <c:pt idx="2211">
                  <c:v>1.0930884869854516E-5</c:v>
                </c:pt>
                <c:pt idx="2212">
                  <c:v>1.6365622572001286E-6</c:v>
                </c:pt>
                <c:pt idx="2213">
                  <c:v>1.0565498549766682E-5</c:v>
                </c:pt>
                <c:pt idx="2214">
                  <c:v>2.8923858279221783E-6</c:v>
                </c:pt>
                <c:pt idx="2215">
                  <c:v>3.8534439639515218E-6</c:v>
                </c:pt>
                <c:pt idx="2216">
                  <c:v>1.0611555648937418E-5</c:v>
                </c:pt>
                <c:pt idx="2217">
                  <c:v>2.0602875695708931E-6</c:v>
                </c:pt>
                <c:pt idx="2218">
                  <c:v>3.3345339799612373E-6</c:v>
                </c:pt>
                <c:pt idx="2219">
                  <c:v>2.2813616455904226E-6</c:v>
                </c:pt>
                <c:pt idx="2220">
                  <c:v>1.3141625630049813E-6</c:v>
                </c:pt>
                <c:pt idx="2221">
                  <c:v>2.0387942566245502E-6</c:v>
                </c:pt>
                <c:pt idx="2222">
                  <c:v>5.9690000525272972E-6</c:v>
                </c:pt>
                <c:pt idx="2223">
                  <c:v>5.4306539726869626E-4</c:v>
                </c:pt>
                <c:pt idx="2224">
                  <c:v>1.7830238325630668E-5</c:v>
                </c:pt>
                <c:pt idx="2225">
                  <c:v>1.1637093723805792E-6</c:v>
                </c:pt>
                <c:pt idx="2226">
                  <c:v>1.4136458972137695E-5</c:v>
                </c:pt>
                <c:pt idx="2227">
                  <c:v>2.4840128819416583E-6</c:v>
                </c:pt>
                <c:pt idx="2228">
                  <c:v>1.2466121508879028E-6</c:v>
                </c:pt>
                <c:pt idx="2229">
                  <c:v>6.2023560216590229E-7</c:v>
                </c:pt>
                <c:pt idx="2230">
                  <c:v>5.0325057027223457E-6</c:v>
                </c:pt>
                <c:pt idx="2231">
                  <c:v>2.625254652731913E-6</c:v>
                </c:pt>
                <c:pt idx="2232">
                  <c:v>7.2217531499712988E-6</c:v>
                </c:pt>
                <c:pt idx="2233">
                  <c:v>4.7392755046686642E-5</c:v>
                </c:pt>
                <c:pt idx="2234">
                  <c:v>9.0271914374641236E-7</c:v>
                </c:pt>
                <c:pt idx="2235">
                  <c:v>2.7852263105182674E-5</c:v>
                </c:pt>
                <c:pt idx="2236">
                  <c:v>4.5135957187320618E-7</c:v>
                </c:pt>
                <c:pt idx="2237">
                  <c:v>4.5289480851223071E-6</c:v>
                </c:pt>
                <c:pt idx="2238">
                  <c:v>4.25229844277009E-5</c:v>
                </c:pt>
                <c:pt idx="2239">
                  <c:v>5.6524342575604436E-5</c:v>
                </c:pt>
                <c:pt idx="2240">
                  <c:v>5.7295031368394735E-6</c:v>
                </c:pt>
                <c:pt idx="2241">
                  <c:v>7.6147737295615727E-7</c:v>
                </c:pt>
                <c:pt idx="2242">
                  <c:v>8.2902778507323576E-7</c:v>
                </c:pt>
                <c:pt idx="2243">
                  <c:v>1.9651900035762832E-6</c:v>
                </c:pt>
                <c:pt idx="2244">
                  <c:v>2.3523745062976421E-6</c:v>
                </c:pt>
                <c:pt idx="2245">
                  <c:v>1.8966411432336833E-5</c:v>
                </c:pt>
                <c:pt idx="2246">
                  <c:v>5.6525779818415445E-6</c:v>
                </c:pt>
                <c:pt idx="2247">
                  <c:v>1.2236979274352284E-6</c:v>
                </c:pt>
                <c:pt idx="2248">
                  <c:v>1.4833031766333391E-5</c:v>
                </c:pt>
                <c:pt idx="2249">
                  <c:v>2.5017824294231336E-7</c:v>
                </c:pt>
                <c:pt idx="2250">
                  <c:v>1.4938179143801901E-6</c:v>
                </c:pt>
                <c:pt idx="2251">
                  <c:v>4.0246065168980849E-7</c:v>
                </c:pt>
                <c:pt idx="2252">
                  <c:v>9.7351968449291528E-7</c:v>
                </c:pt>
                <c:pt idx="2253">
                  <c:v>3.2903877604369474E-6</c:v>
                </c:pt>
                <c:pt idx="2254">
                  <c:v>1.248171885983933E-5</c:v>
                </c:pt>
                <c:pt idx="2255">
                  <c:v>9.6445525540080227E-7</c:v>
                </c:pt>
                <c:pt idx="2256">
                  <c:v>1.7385574998672356E-6</c:v>
                </c:pt>
                <c:pt idx="2257">
                  <c:v>4.16963738237189E-6</c:v>
                </c:pt>
                <c:pt idx="2258">
                  <c:v>3.3157681618948637E-6</c:v>
                </c:pt>
                <c:pt idx="2259">
                  <c:v>7.6933435476398204E-5</c:v>
                </c:pt>
                <c:pt idx="2260">
                  <c:v>5.1667245825042985E-7</c:v>
                </c:pt>
                <c:pt idx="2261">
                  <c:v>1.93978782571214E-7</c:v>
                </c:pt>
                <c:pt idx="2262">
                  <c:v>5.0760802915831705E-7</c:v>
                </c:pt>
                <c:pt idx="2263">
                  <c:v>9.8258411358502807E-7</c:v>
                </c:pt>
                <c:pt idx="2264">
                  <c:v>1.0582177099296171E-4</c:v>
                </c:pt>
                <c:pt idx="2265">
                  <c:v>1.7987453090388649E-5</c:v>
                </c:pt>
                <c:pt idx="2266">
                  <c:v>1.6352230082171497E-6</c:v>
                </c:pt>
                <c:pt idx="2267">
                  <c:v>2.0920702344596349E-6</c:v>
                </c:pt>
                <c:pt idx="2268">
                  <c:v>5.1123380079516221E-7</c:v>
                </c:pt>
                <c:pt idx="2269">
                  <c:v>1.3623836925445543E-5</c:v>
                </c:pt>
                <c:pt idx="2270">
                  <c:v>1.2037561834325804E-6</c:v>
                </c:pt>
                <c:pt idx="2271">
                  <c:v>1.6424745514908402E-6</c:v>
                </c:pt>
                <c:pt idx="2272">
                  <c:v>5.8664985084154067E-6</c:v>
                </c:pt>
                <c:pt idx="2273">
                  <c:v>1.9851099711727038E-6</c:v>
                </c:pt>
                <c:pt idx="2274">
                  <c:v>1.1022345776009169E-5</c:v>
                </c:pt>
                <c:pt idx="2275">
                  <c:v>2.3132423043071874E-6</c:v>
                </c:pt>
                <c:pt idx="2276">
                  <c:v>4.7243804428091935E-6</c:v>
                </c:pt>
                <c:pt idx="2277">
                  <c:v>8.9919136593759011E-7</c:v>
                </c:pt>
                <c:pt idx="2278">
                  <c:v>2.2099078126571017E-6</c:v>
                </c:pt>
                <c:pt idx="2279">
                  <c:v>3.1145378360499593E-6</c:v>
                </c:pt>
                <c:pt idx="2280">
                  <c:v>2.3319150282369399E-5</c:v>
                </c:pt>
                <c:pt idx="2281">
                  <c:v>2.2099078126571017E-6</c:v>
                </c:pt>
                <c:pt idx="2282">
                  <c:v>1.7911311886014901E-6</c:v>
                </c:pt>
                <c:pt idx="2283">
                  <c:v>2.5833622912521492E-6</c:v>
                </c:pt>
                <c:pt idx="2284">
                  <c:v>3.4172897677265274E-6</c:v>
                </c:pt>
                <c:pt idx="2285">
                  <c:v>3.0909703204104659E-6</c:v>
                </c:pt>
                <c:pt idx="2286">
                  <c:v>2.2117206984755242E-7</c:v>
                </c:pt>
                <c:pt idx="2287">
                  <c:v>1.0949830343272266E-6</c:v>
                </c:pt>
                <c:pt idx="2288">
                  <c:v>1.3957407916035294E-5</c:v>
                </c:pt>
                <c:pt idx="2289">
                  <c:v>1.6134683783960791E-6</c:v>
                </c:pt>
                <c:pt idx="2290">
                  <c:v>2.1645856671965377E-6</c:v>
                </c:pt>
                <c:pt idx="2291">
                  <c:v>7.9846742986603266E-5</c:v>
                </c:pt>
                <c:pt idx="2292">
                  <c:v>1.0841057194166913E-6</c:v>
                </c:pt>
                <c:pt idx="2293">
                  <c:v>2.327745390854568E-6</c:v>
                </c:pt>
                <c:pt idx="2294">
                  <c:v>3.6112685502977411E-6</c:v>
                </c:pt>
                <c:pt idx="2295">
                  <c:v>1.6642291813119107E-6</c:v>
                </c:pt>
                <c:pt idx="2296">
                  <c:v>1.8636466213383923E-6</c:v>
                </c:pt>
                <c:pt idx="2297">
                  <c:v>6.515511631410684E-6</c:v>
                </c:pt>
                <c:pt idx="2298">
                  <c:v>1.2563298721668345E-6</c:v>
                </c:pt>
                <c:pt idx="2299">
                  <c:v>3.8342535059637161E-6</c:v>
                </c:pt>
                <c:pt idx="2300">
                  <c:v>3.1725501822394816E-7</c:v>
                </c:pt>
                <c:pt idx="2301">
                  <c:v>1.325219533266892E-5</c:v>
                </c:pt>
                <c:pt idx="2302">
                  <c:v>1.6787322678592912E-6</c:v>
                </c:pt>
                <c:pt idx="2303">
                  <c:v>6.7455668417685063E-5</c:v>
                </c:pt>
                <c:pt idx="2304">
                  <c:v>5.6833970407547283E-6</c:v>
                </c:pt>
                <c:pt idx="2305">
                  <c:v>3.4934309721002747E-6</c:v>
                </c:pt>
                <c:pt idx="2306">
                  <c:v>8.5024344884018096E-7</c:v>
                </c:pt>
                <c:pt idx="2307">
                  <c:v>7.6920745275669251E-6</c:v>
                </c:pt>
                <c:pt idx="2308">
                  <c:v>1.0320396387115954E-4</c:v>
                </c:pt>
                <c:pt idx="2309">
                  <c:v>4.2475914725640598E-6</c:v>
                </c:pt>
                <c:pt idx="2310">
                  <c:v>1.7421832715040807E-6</c:v>
                </c:pt>
                <c:pt idx="2311">
                  <c:v>7.3844278041806165E-5</c:v>
                </c:pt>
                <c:pt idx="2312">
                  <c:v>1.0333449165008597E-6</c:v>
                </c:pt>
                <c:pt idx="2313">
                  <c:v>1.244410556218323E-6</c:v>
                </c:pt>
                <c:pt idx="2314">
                  <c:v>5.1821814756444345E-6</c:v>
                </c:pt>
                <c:pt idx="2315">
                  <c:v>2.9572316103858268E-6</c:v>
                </c:pt>
                <c:pt idx="2316">
                  <c:v>1.2006922430763995E-6</c:v>
                </c:pt>
                <c:pt idx="2317">
                  <c:v>1.4809578576826592E-5</c:v>
                </c:pt>
                <c:pt idx="2318">
                  <c:v>1.361044770207669E-5</c:v>
                </c:pt>
                <c:pt idx="2319">
                  <c:v>1.34902223409364E-6</c:v>
                </c:pt>
                <c:pt idx="2320">
                  <c:v>1.7815212605333835E-6</c:v>
                </c:pt>
                <c:pt idx="2321">
                  <c:v>2.4716460608451762E-6</c:v>
                </c:pt>
                <c:pt idx="2322">
                  <c:v>2.5278553205990777E-6</c:v>
                </c:pt>
                <c:pt idx="2323">
                  <c:v>2.8963382456524333E-6</c:v>
                </c:pt>
                <c:pt idx="2324">
                  <c:v>4.4217951006402648E-6</c:v>
                </c:pt>
                <c:pt idx="2325">
                  <c:v>1.0929578285480881E-7</c:v>
                </c:pt>
                <c:pt idx="2326">
                  <c:v>8.0254331981959592E-7</c:v>
                </c:pt>
                <c:pt idx="2327">
                  <c:v>6.1502298380727407E-6</c:v>
                </c:pt>
                <c:pt idx="2328">
                  <c:v>1.5769820097622413E-7</c:v>
                </c:pt>
                <c:pt idx="2329">
                  <c:v>5.2743022069077731E-6</c:v>
                </c:pt>
                <c:pt idx="2330">
                  <c:v>3.0003253761971513E-5</c:v>
                </c:pt>
                <c:pt idx="2331">
                  <c:v>1.6441208478016239E-6</c:v>
                </c:pt>
                <c:pt idx="2332">
                  <c:v>1.180394454831935E-6</c:v>
                </c:pt>
                <c:pt idx="2333">
                  <c:v>5.8802692544213624E-5</c:v>
                </c:pt>
                <c:pt idx="2334">
                  <c:v>4.3649717462307536E-7</c:v>
                </c:pt>
                <c:pt idx="2335">
                  <c:v>1.8932407574012907E-7</c:v>
                </c:pt>
                <c:pt idx="2336">
                  <c:v>1.5398358160197164E-6</c:v>
                </c:pt>
                <c:pt idx="2337">
                  <c:v>2.9608181844914628E-7</c:v>
                </c:pt>
                <c:pt idx="2338">
                  <c:v>3.443594577628792E-6</c:v>
                </c:pt>
                <c:pt idx="2339">
                  <c:v>4.9434619776589264E-7</c:v>
                </c:pt>
                <c:pt idx="2340">
                  <c:v>5.5903192364376996E-7</c:v>
                </c:pt>
                <c:pt idx="2341">
                  <c:v>1.126478250653768E-6</c:v>
                </c:pt>
                <c:pt idx="2342">
                  <c:v>6.4054645625410333E-7</c:v>
                </c:pt>
                <c:pt idx="2343">
                  <c:v>3.8338125337376136E-7</c:v>
                </c:pt>
                <c:pt idx="2344">
                  <c:v>1.5298437120223207E-6</c:v>
                </c:pt>
                <c:pt idx="2345">
                  <c:v>2.5821700330112045E-7</c:v>
                </c:pt>
                <c:pt idx="2346">
                  <c:v>1.3333673934208979E-5</c:v>
                </c:pt>
                <c:pt idx="2347">
                  <c:v>1.4163701256328044E-5</c:v>
                </c:pt>
                <c:pt idx="2348">
                  <c:v>2.4164788021292504E-5</c:v>
                </c:pt>
                <c:pt idx="2349">
                  <c:v>2.0885152361430287E-5</c:v>
                </c:pt>
                <c:pt idx="2350">
                  <c:v>3.193139774327391E-6</c:v>
                </c:pt>
                <c:pt idx="2351">
                  <c:v>1.549717949165664E-7</c:v>
                </c:pt>
                <c:pt idx="2352">
                  <c:v>1.4837648364453577E-5</c:v>
                </c:pt>
                <c:pt idx="2353">
                  <c:v>1.1010205429537448E-5</c:v>
                </c:pt>
                <c:pt idx="2354">
                  <c:v>1.0379506264179329E-6</c:v>
                </c:pt>
                <c:pt idx="2355">
                  <c:v>1.2575983478295746E-5</c:v>
                </c:pt>
                <c:pt idx="2356">
                  <c:v>4.4837239334897662E-5</c:v>
                </c:pt>
                <c:pt idx="2357">
                  <c:v>3.1365483386442008E-5</c:v>
                </c:pt>
                <c:pt idx="2358">
                  <c:v>2.8166148224540673E-6</c:v>
                </c:pt>
                <c:pt idx="2359">
                  <c:v>3.7641062574040317E-5</c:v>
                </c:pt>
                <c:pt idx="2360">
                  <c:v>5.4035974412412949E-6</c:v>
                </c:pt>
                <c:pt idx="2361">
                  <c:v>2.0294521783528754E-6</c:v>
                </c:pt>
                <c:pt idx="2362">
                  <c:v>4.155101631214832E-6</c:v>
                </c:pt>
                <c:pt idx="2363">
                  <c:v>6.3541920140783456E-6</c:v>
                </c:pt>
                <c:pt idx="2364">
                  <c:v>1.3073519919572881E-5</c:v>
                </c:pt>
                <c:pt idx="2365">
                  <c:v>3.7847938433196588E-6</c:v>
                </c:pt>
                <c:pt idx="2366">
                  <c:v>8.9628965980773001E-6</c:v>
                </c:pt>
                <c:pt idx="2367">
                  <c:v>1.5143312890461823E-6</c:v>
                </c:pt>
                <c:pt idx="2368">
                  <c:v>2.6252546527317013E-6</c:v>
                </c:pt>
                <c:pt idx="2369">
                  <c:v>3.6151556388090214E-6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9.4727367088746406E-7</c:v>
                </c:pt>
                <c:pt idx="2382">
                  <c:v>3.6460563592458491E-6</c:v>
                </c:pt>
                <c:pt idx="2383">
                  <c:v>2.9460211164600131E-7</c:v>
                </c:pt>
                <c:pt idx="2384">
                  <c:v>2.4913297544340306E-7</c:v>
                </c:pt>
                <c:pt idx="2385">
                  <c:v>5.5415509746916645E-7</c:v>
                </c:pt>
                <c:pt idx="2386">
                  <c:v>2.3681841772186602E-7</c:v>
                </c:pt>
                <c:pt idx="2387">
                  <c:v>2.2449732707846078E-6</c:v>
                </c:pt>
                <c:pt idx="2388">
                  <c:v>1.4909956921331321E-5</c:v>
                </c:pt>
                <c:pt idx="2389">
                  <c:v>3.5442407719301172E-6</c:v>
                </c:pt>
                <c:pt idx="2390">
                  <c:v>2.7508827402571955E-6</c:v>
                </c:pt>
                <c:pt idx="2391">
                  <c:v>3.3171564077918531E-6</c:v>
                </c:pt>
                <c:pt idx="2392">
                  <c:v>4.4407928374329584E-5</c:v>
                </c:pt>
                <c:pt idx="2393">
                  <c:v>6.5423292756796004E-6</c:v>
                </c:pt>
                <c:pt idx="2394">
                  <c:v>4.2829835767849754E-7</c:v>
                </c:pt>
                <c:pt idx="2395">
                  <c:v>1.5780926064798333E-5</c:v>
                </c:pt>
                <c:pt idx="2396">
                  <c:v>2.8655747165751289E-5</c:v>
                </c:pt>
                <c:pt idx="2397">
                  <c:v>2.2995884976026712E-6</c:v>
                </c:pt>
                <c:pt idx="2398">
                  <c:v>9.1408642779706198E-7</c:v>
                </c:pt>
                <c:pt idx="2399">
                  <c:v>1.2823080359756898E-5</c:v>
                </c:pt>
                <c:pt idx="2400">
                  <c:v>2.0615810881007951E-5</c:v>
                </c:pt>
                <c:pt idx="2401">
                  <c:v>1.6720882863193426E-5</c:v>
                </c:pt>
                <c:pt idx="2402">
                  <c:v>6.8441502659899502E-6</c:v>
                </c:pt>
                <c:pt idx="2403">
                  <c:v>3.7655761648243747E-7</c:v>
                </c:pt>
                <c:pt idx="2404">
                  <c:v>1.8482942549481471E-6</c:v>
                </c:pt>
                <c:pt idx="2405">
                  <c:v>1.9825327334957029E-5</c:v>
                </c:pt>
                <c:pt idx="2406">
                  <c:v>8.3615912258455129E-5</c:v>
                </c:pt>
                <c:pt idx="2407">
                  <c:v>1.5493477502597998E-6</c:v>
                </c:pt>
                <c:pt idx="2408">
                  <c:v>7.9422037735952261E-6</c:v>
                </c:pt>
                <c:pt idx="2409">
                  <c:v>2.1328683315264775E-6</c:v>
                </c:pt>
                <c:pt idx="2410">
                  <c:v>1.8396707980821369E-6</c:v>
                </c:pt>
                <c:pt idx="2411">
                  <c:v>1.0578107088972289E-6</c:v>
                </c:pt>
                <c:pt idx="2412">
                  <c:v>2.1587387021245077E-6</c:v>
                </c:pt>
                <c:pt idx="2413">
                  <c:v>1.8109259418621036E-6</c:v>
                </c:pt>
                <c:pt idx="2414">
                  <c:v>6.5164589050815698E-6</c:v>
                </c:pt>
                <c:pt idx="2415">
                  <c:v>2.4490617499468452E-6</c:v>
                </c:pt>
                <c:pt idx="2416">
                  <c:v>9.5605391787831063E-6</c:v>
                </c:pt>
                <c:pt idx="2417">
                  <c:v>5.6052469629065118E-7</c:v>
                </c:pt>
                <c:pt idx="2418">
                  <c:v>2.3283333538227047E-7</c:v>
                </c:pt>
                <c:pt idx="2419">
                  <c:v>4.1613928349742345E-5</c:v>
                </c:pt>
                <c:pt idx="2420">
                  <c:v>4.6721889300042279E-5</c:v>
                </c:pt>
                <c:pt idx="2421">
                  <c:v>1.1897495989471821E-5</c:v>
                </c:pt>
                <c:pt idx="2422">
                  <c:v>1.5694691496138234E-6</c:v>
                </c:pt>
                <c:pt idx="2423">
                  <c:v>8.3072634475896513E-7</c:v>
                </c:pt>
                <c:pt idx="2424">
                  <c:v>9.284588559070786E-7</c:v>
                </c:pt>
                <c:pt idx="2425">
                  <c:v>1.4458662678676797E-6</c:v>
                </c:pt>
                <c:pt idx="2426">
                  <c:v>8.7096914346701181E-7</c:v>
                </c:pt>
                <c:pt idx="2427">
                  <c:v>3.850199279423655E-6</c:v>
                </c:pt>
                <c:pt idx="2428">
                  <c:v>3.3661424336001613E-6</c:v>
                </c:pt>
                <c:pt idx="2429">
                  <c:v>9.2669066616243775E-5</c:v>
                </c:pt>
                <c:pt idx="2430">
                  <c:v>8.0008476355653409E-6</c:v>
                </c:pt>
                <c:pt idx="2431">
                  <c:v>4.5011722789793884E-6</c:v>
                </c:pt>
                <c:pt idx="2432">
                  <c:v>2.5538171521032626E-6</c:v>
                </c:pt>
                <c:pt idx="2433">
                  <c:v>1.8416415628457078E-6</c:v>
                </c:pt>
                <c:pt idx="2434">
                  <c:v>1.747055742397439E-6</c:v>
                </c:pt>
                <c:pt idx="2435">
                  <c:v>1.5662299091875129E-6</c:v>
                </c:pt>
                <c:pt idx="2436">
                  <c:v>7.7616011485491313E-6</c:v>
                </c:pt>
                <c:pt idx="2437">
                  <c:v>8.9021948657194336E-7</c:v>
                </c:pt>
                <c:pt idx="2438">
                  <c:v>1.3631485888132884E-7</c:v>
                </c:pt>
                <c:pt idx="2439">
                  <c:v>1.7637473577706629E-6</c:v>
                </c:pt>
                <c:pt idx="2440">
                  <c:v>1.0793911274684813E-6</c:v>
                </c:pt>
                <c:pt idx="2441">
                  <c:v>2.9758368274562747E-5</c:v>
                </c:pt>
                <c:pt idx="2442">
                  <c:v>4.5429013174124489E-6</c:v>
                </c:pt>
                <c:pt idx="2443">
                  <c:v>8.2957328404922978E-6</c:v>
                </c:pt>
                <c:pt idx="2444">
                  <c:v>2.6817862032979793E-6</c:v>
                </c:pt>
                <c:pt idx="2445">
                  <c:v>2.8320107416569948E-6</c:v>
                </c:pt>
                <c:pt idx="2446">
                  <c:v>2.8879276531572952E-5</c:v>
                </c:pt>
                <c:pt idx="2447">
                  <c:v>8.0340239904526295E-6</c:v>
                </c:pt>
                <c:pt idx="2448">
                  <c:v>2.1635077350882857E-6</c:v>
                </c:pt>
                <c:pt idx="2449">
                  <c:v>1.6192794123978334E-5</c:v>
                </c:pt>
                <c:pt idx="2450">
                  <c:v>1.6442286410124485E-5</c:v>
                </c:pt>
                <c:pt idx="2451">
                  <c:v>2.2901157608937967E-6</c:v>
                </c:pt>
                <c:pt idx="2452">
                  <c:v>1.0581079568422315E-5</c:v>
                </c:pt>
                <c:pt idx="2453">
                  <c:v>6.8889661100057307E-8</c:v>
                </c:pt>
                <c:pt idx="2454">
                  <c:v>2.7164869066211783E-6</c:v>
                </c:pt>
                <c:pt idx="2455">
                  <c:v>8.0377477559174975E-6</c:v>
                </c:pt>
                <c:pt idx="2456">
                  <c:v>2.3068727054857025E-6</c:v>
                </c:pt>
                <c:pt idx="2457">
                  <c:v>4.9209560618230117E-6</c:v>
                </c:pt>
                <c:pt idx="2458">
                  <c:v>3.8038264223626232E-5</c:v>
                </c:pt>
                <c:pt idx="2459">
                  <c:v>1.5397770197229024E-6</c:v>
                </c:pt>
                <c:pt idx="2460">
                  <c:v>2.0275902956206053E-6</c:v>
                </c:pt>
                <c:pt idx="2461">
                  <c:v>5.4106312204531487E-6</c:v>
                </c:pt>
                <c:pt idx="2462">
                  <c:v>9.476983108088963E-7</c:v>
                </c:pt>
                <c:pt idx="2463">
                  <c:v>1.2381520170685974E-6</c:v>
                </c:pt>
                <c:pt idx="2464">
                  <c:v>9.7786081107432696E-6</c:v>
                </c:pt>
                <c:pt idx="2465">
                  <c:v>1.5425698438214286E-5</c:v>
                </c:pt>
                <c:pt idx="2466">
                  <c:v>1.9702256886341551E-4</c:v>
                </c:pt>
                <c:pt idx="2467">
                  <c:v>3.1903360620253686E-5</c:v>
                </c:pt>
                <c:pt idx="2468">
                  <c:v>1.0145399009031943E-5</c:v>
                </c:pt>
                <c:pt idx="2469">
                  <c:v>3.2940429302221992E-5</c:v>
                </c:pt>
                <c:pt idx="2470">
                  <c:v>1.3357146722480302E-5</c:v>
                </c:pt>
                <c:pt idx="2471">
                  <c:v>2.1150987840448315E-6</c:v>
                </c:pt>
                <c:pt idx="2472">
                  <c:v>5.5936542930509573E-5</c:v>
                </c:pt>
                <c:pt idx="2473">
                  <c:v>1.1031655189670445E-5</c:v>
                </c:pt>
                <c:pt idx="2474">
                  <c:v>1.3429573960771976E-4</c:v>
                </c:pt>
                <c:pt idx="2475">
                  <c:v>3.8276585213374685E-5</c:v>
                </c:pt>
                <c:pt idx="2476">
                  <c:v>9.0804020860797918E-5</c:v>
                </c:pt>
                <c:pt idx="2477">
                  <c:v>6.7517453526253456E-5</c:v>
                </c:pt>
                <c:pt idx="2478">
                  <c:v>3.4305189345096098E-5</c:v>
                </c:pt>
                <c:pt idx="2479">
                  <c:v>1.4034313472267618E-4</c:v>
                </c:pt>
                <c:pt idx="2480">
                  <c:v>8.0712616451013075E-6</c:v>
                </c:pt>
                <c:pt idx="2481">
                  <c:v>3.1093441631647483E-7</c:v>
                </c:pt>
                <c:pt idx="2482">
                  <c:v>3.628809445513829E-6</c:v>
                </c:pt>
                <c:pt idx="2483">
                  <c:v>1.752031651220376E-6</c:v>
                </c:pt>
                <c:pt idx="2484">
                  <c:v>1.4511514016590448E-5</c:v>
                </c:pt>
                <c:pt idx="2485">
                  <c:v>2.0000344311805824E-5</c:v>
                </c:pt>
                <c:pt idx="2486">
                  <c:v>3.0088024956133132E-5</c:v>
                </c:pt>
                <c:pt idx="2487">
                  <c:v>1.4317878212417313E-6</c:v>
                </c:pt>
                <c:pt idx="2488">
                  <c:v>6.2676852403409174E-7</c:v>
                </c:pt>
                <c:pt idx="2489">
                  <c:v>4.0425720520356057E-7</c:v>
                </c:pt>
                <c:pt idx="2490">
                  <c:v>4.9018733970460314E-5</c:v>
                </c:pt>
                <c:pt idx="2491">
                  <c:v>1.3673405470120429E-6</c:v>
                </c:pt>
                <c:pt idx="2492">
                  <c:v>8.2566986323298645E-6</c:v>
                </c:pt>
                <c:pt idx="2493">
                  <c:v>9.0006677746792741E-6</c:v>
                </c:pt>
                <c:pt idx="2494">
                  <c:v>7.8473457480691168E-7</c:v>
                </c:pt>
                <c:pt idx="2495">
                  <c:v>4.1716625881510281E-6</c:v>
                </c:pt>
                <c:pt idx="2496">
                  <c:v>5.0039568341583585E-6</c:v>
                </c:pt>
                <c:pt idx="2497">
                  <c:v>1.5365170917106761E-5</c:v>
                </c:pt>
                <c:pt idx="2498">
                  <c:v>6.9027767068350829E-5</c:v>
                </c:pt>
                <c:pt idx="2499">
                  <c:v>1.3972351974808777E-5</c:v>
                </c:pt>
                <c:pt idx="2500">
                  <c:v>6.7772531460596919E-7</c:v>
                </c:pt>
                <c:pt idx="2501">
                  <c:v>4.7559671200418893E-7</c:v>
                </c:pt>
                <c:pt idx="2502">
                  <c:v>1.1570588579187624E-5</c:v>
                </c:pt>
                <c:pt idx="2503">
                  <c:v>1.2518384883824543E-6</c:v>
                </c:pt>
                <c:pt idx="2504">
                  <c:v>1.3962160616694402E-6</c:v>
                </c:pt>
                <c:pt idx="2505">
                  <c:v>5.34146064371276E-5</c:v>
                </c:pt>
                <c:pt idx="2506">
                  <c:v>1.4437757328698589E-7</c:v>
                </c:pt>
                <c:pt idx="2507">
                  <c:v>9.2741358840816841E-7</c:v>
                </c:pt>
                <c:pt idx="2508">
                  <c:v>1.5915504255283035E-6</c:v>
                </c:pt>
                <c:pt idx="2509">
                  <c:v>6.5224691932003048E-6</c:v>
                </c:pt>
                <c:pt idx="2510">
                  <c:v>1.5473878736993432E-6</c:v>
                </c:pt>
                <c:pt idx="2511">
                  <c:v>6.4205556120565495E-7</c:v>
                </c:pt>
                <c:pt idx="2512">
                  <c:v>1.0191358114375476E-7</c:v>
                </c:pt>
                <c:pt idx="2513">
                  <c:v>1.7580092747297696E-6</c:v>
                </c:pt>
                <c:pt idx="2514">
                  <c:v>2.2930555757344822E-6</c:v>
                </c:pt>
                <c:pt idx="2515">
                  <c:v>4.9890095089239419E-5</c:v>
                </c:pt>
                <c:pt idx="2516">
                  <c:v>8.8104290898775993E-6</c:v>
                </c:pt>
                <c:pt idx="2517">
                  <c:v>2.8461066094079246E-5</c:v>
                </c:pt>
                <c:pt idx="2518">
                  <c:v>2.4323374699642799E-6</c:v>
                </c:pt>
                <c:pt idx="2519">
                  <c:v>1.173704742838909E-6</c:v>
                </c:pt>
                <c:pt idx="2520">
                  <c:v>2.5174862670098873E-4</c:v>
                </c:pt>
                <c:pt idx="2521">
                  <c:v>9.4830587254263811E-6</c:v>
                </c:pt>
                <c:pt idx="2522">
                  <c:v>1.9091810867596726E-6</c:v>
                </c:pt>
                <c:pt idx="2523">
                  <c:v>1.0717911616951541E-6</c:v>
                </c:pt>
                <c:pt idx="2524">
                  <c:v>1.6594928129574733E-6</c:v>
                </c:pt>
                <c:pt idx="2525">
                  <c:v>1.110858034466927E-6</c:v>
                </c:pt>
                <c:pt idx="2526">
                  <c:v>4.8425936640140801E-6</c:v>
                </c:pt>
                <c:pt idx="2527">
                  <c:v>1.6900668873005997E-6</c:v>
                </c:pt>
                <c:pt idx="2528">
                  <c:v>4.5147376734746208E-4</c:v>
                </c:pt>
                <c:pt idx="2529">
                  <c:v>1.076886840752342E-6</c:v>
                </c:pt>
                <c:pt idx="2530">
                  <c:v>4.9546986032722104E-6</c:v>
                </c:pt>
                <c:pt idx="2531">
                  <c:v>1.961836437017279E-6</c:v>
                </c:pt>
                <c:pt idx="2532">
                  <c:v>3.5805638175172504E-6</c:v>
                </c:pt>
                <c:pt idx="2533">
                  <c:v>8.6626543972191555E-7</c:v>
                </c:pt>
                <c:pt idx="2534">
                  <c:v>7.9832305229274552E-8</c:v>
                </c:pt>
                <c:pt idx="2535">
                  <c:v>7.416421155799606E-5</c:v>
                </c:pt>
                <c:pt idx="2536">
                  <c:v>5.9007963482234009E-6</c:v>
                </c:pt>
                <c:pt idx="2537">
                  <c:v>6.182757256054455E-7</c:v>
                </c:pt>
                <c:pt idx="2538">
                  <c:v>6.7483776314022944E-6</c:v>
                </c:pt>
                <c:pt idx="2539">
                  <c:v>4.3313271986095778E-7</c:v>
                </c:pt>
                <c:pt idx="2540">
                  <c:v>4.1597726703509238E-6</c:v>
                </c:pt>
                <c:pt idx="2541">
                  <c:v>3.7283385101756946E-6</c:v>
                </c:pt>
                <c:pt idx="2542">
                  <c:v>8.2550000726441351E-7</c:v>
                </c:pt>
                <c:pt idx="2543">
                  <c:v>3.3767366552297415E-6</c:v>
                </c:pt>
                <c:pt idx="2544">
                  <c:v>3.3767366552297415E-6</c:v>
                </c:pt>
                <c:pt idx="2545">
                  <c:v>3.0013549646835775E-6</c:v>
                </c:pt>
                <c:pt idx="2546">
                  <c:v>3.120593854621771E-5</c:v>
                </c:pt>
                <c:pt idx="2547">
                  <c:v>1.1669105040959921E-6</c:v>
                </c:pt>
                <c:pt idx="2548">
                  <c:v>5.9279733031950677E-7</c:v>
                </c:pt>
                <c:pt idx="2549">
                  <c:v>2.7329825343383569E-6</c:v>
                </c:pt>
                <c:pt idx="2550">
                  <c:v>0</c:v>
                </c:pt>
                <c:pt idx="2551">
                  <c:v>3.7181471520613197E-6</c:v>
                </c:pt>
                <c:pt idx="2552">
                  <c:v>1.1939176030990871E-5</c:v>
                </c:pt>
                <c:pt idx="2553">
                  <c:v>3.4803487960592253E-6</c:v>
                </c:pt>
                <c:pt idx="2554">
                  <c:v>2.0552572197323877E-7</c:v>
                </c:pt>
                <c:pt idx="2555">
                  <c:v>8.9004527532212501E-7</c:v>
                </c:pt>
                <c:pt idx="2556">
                  <c:v>2.4781985814789701E-6</c:v>
                </c:pt>
                <c:pt idx="2557">
                  <c:v>4.2973560048949929E-7</c:v>
                </c:pt>
                <c:pt idx="2558">
                  <c:v>1.6136317014427837E-7</c:v>
                </c:pt>
                <c:pt idx="2559">
                  <c:v>1.7597078344154988E-6</c:v>
                </c:pt>
                <c:pt idx="2560">
                  <c:v>6.7670617879453162E-6</c:v>
                </c:pt>
                <c:pt idx="2561">
                  <c:v>6.5904115806294743E-7</c:v>
                </c:pt>
                <c:pt idx="2562">
                  <c:v>2.2217160689338539E-6</c:v>
                </c:pt>
                <c:pt idx="2563">
                  <c:v>1.7919804684443546E-6</c:v>
                </c:pt>
                <c:pt idx="2564">
                  <c:v>7.4396914234940974E-7</c:v>
                </c:pt>
                <c:pt idx="2565">
                  <c:v>2.2590843820198971E-7</c:v>
                </c:pt>
                <c:pt idx="2566">
                  <c:v>7.1849074706347102E-7</c:v>
                </c:pt>
                <c:pt idx="2567">
                  <c:v>2.8179105186248189E-6</c:v>
                </c:pt>
                <c:pt idx="2568">
                  <c:v>6.6413683712013514E-7</c:v>
                </c:pt>
                <c:pt idx="2569">
                  <c:v>3.5058271913451638E-6</c:v>
                </c:pt>
                <c:pt idx="2570">
                  <c:v>2.2081275914480198E-7</c:v>
                </c:pt>
                <c:pt idx="2571">
                  <c:v>1.4658570087843393E-6</c:v>
                </c:pt>
                <c:pt idx="2572">
                  <c:v>3.142335418599105E-7</c:v>
                </c:pt>
                <c:pt idx="2573">
                  <c:v>2.8943457044826353E-6</c:v>
                </c:pt>
                <c:pt idx="2574">
                  <c:v>1.01404013238036E-6</c:v>
                </c:pt>
                <c:pt idx="2575">
                  <c:v>3.0064506437407656E-7</c:v>
                </c:pt>
                <c:pt idx="2576">
                  <c:v>8.434877543362863E-5</c:v>
                </c:pt>
                <c:pt idx="2577">
                  <c:v>9.488154404483568E-6</c:v>
                </c:pt>
                <c:pt idx="2578">
                  <c:v>3.9848210227208112E-6</c:v>
                </c:pt>
                <c:pt idx="2579">
                  <c:v>8.902151312906978E-6</c:v>
                </c:pt>
                <c:pt idx="2580">
                  <c:v>2.2081275914480198E-8</c:v>
                </c:pt>
                <c:pt idx="2581">
                  <c:v>2.8433889139107579E-6</c:v>
                </c:pt>
                <c:pt idx="2582">
                  <c:v>1.0558247006492994E-5</c:v>
                </c:pt>
                <c:pt idx="2583">
                  <c:v>1.1431306684957826E-6</c:v>
                </c:pt>
                <c:pt idx="2584">
                  <c:v>1.7665020731584159E-7</c:v>
                </c:pt>
                <c:pt idx="2585">
                  <c:v>2.0994197715613482E-6</c:v>
                </c:pt>
                <c:pt idx="2586">
                  <c:v>6.9471091146326156E-7</c:v>
                </c:pt>
                <c:pt idx="2587">
                  <c:v>2.7365495096783882E-5</c:v>
                </c:pt>
                <c:pt idx="2588">
                  <c:v>5.8600309157658991E-7</c:v>
                </c:pt>
                <c:pt idx="2589">
                  <c:v>1.4947325234417365E-7</c:v>
                </c:pt>
                <c:pt idx="2590">
                  <c:v>4.0417227721927404E-5</c:v>
                </c:pt>
                <c:pt idx="2591">
                  <c:v>2.180033414246058E-4</c:v>
                </c:pt>
                <c:pt idx="2592">
                  <c:v>1.139733549124324E-6</c:v>
                </c:pt>
                <c:pt idx="2593">
                  <c:v>1.851430057444878E-7</c:v>
                </c:pt>
                <c:pt idx="2594">
                  <c:v>5.0786934603304457E-7</c:v>
                </c:pt>
                <c:pt idx="2595">
                  <c:v>7.9832305229274552E-8</c:v>
                </c:pt>
                <c:pt idx="2596">
                  <c:v>5.775102931479436E-8</c:v>
                </c:pt>
                <c:pt idx="2597">
                  <c:v>1.4003435617057622E-4</c:v>
                </c:pt>
                <c:pt idx="2598">
                  <c:v>5.3251544707297594E-5</c:v>
                </c:pt>
                <c:pt idx="2599">
                  <c:v>1.117652273209844E-6</c:v>
                </c:pt>
                <c:pt idx="2600">
                  <c:v>4.3822839891814548E-7</c:v>
                </c:pt>
                <c:pt idx="2601">
                  <c:v>7.2358642612065883E-7</c:v>
                </c:pt>
                <c:pt idx="2602">
                  <c:v>7.2698354549211736E-7</c:v>
                </c:pt>
                <c:pt idx="2603">
                  <c:v>8.1768663271005902E-6</c:v>
                </c:pt>
                <c:pt idx="2604">
                  <c:v>5.2145782351887852E-7</c:v>
                </c:pt>
                <c:pt idx="2605">
                  <c:v>6.981080308347201E-7</c:v>
                </c:pt>
                <c:pt idx="2606">
                  <c:v>1.8191574234160225E-6</c:v>
                </c:pt>
                <c:pt idx="2607">
                  <c:v>3.0574074343126426E-7</c:v>
                </c:pt>
                <c:pt idx="2608">
                  <c:v>5.9959156906242385E-7</c:v>
                </c:pt>
                <c:pt idx="2609">
                  <c:v>1.5066224412418411E-6</c:v>
                </c:pt>
                <c:pt idx="2610">
                  <c:v>9.5459054337983629E-7</c:v>
                </c:pt>
                <c:pt idx="2611">
                  <c:v>1.4998282024989243E-6</c:v>
                </c:pt>
                <c:pt idx="2612">
                  <c:v>3.7708025023189263E-7</c:v>
                </c:pt>
                <c:pt idx="2613">
                  <c:v>5.8260597220513137E-7</c:v>
                </c:pt>
                <c:pt idx="2614">
                  <c:v>7.0048601439474102E-6</c:v>
                </c:pt>
                <c:pt idx="2615">
                  <c:v>3.7521183457759046E-6</c:v>
                </c:pt>
                <c:pt idx="2616">
                  <c:v>2.2217160689338539E-6</c:v>
                </c:pt>
                <c:pt idx="2617">
                  <c:v>5.3776399650187931E-6</c:v>
                </c:pt>
                <c:pt idx="2618">
                  <c:v>2.0467644213037414E-6</c:v>
                </c:pt>
                <c:pt idx="2619">
                  <c:v>8.102129700928503E-7</c:v>
                </c:pt>
                <c:pt idx="2620">
                  <c:v>1.6900668873005997E-6</c:v>
                </c:pt>
                <c:pt idx="2621">
                  <c:v>6.4596224848283218E-6</c:v>
                </c:pt>
                <c:pt idx="2622">
                  <c:v>1.7749948715870621E-6</c:v>
                </c:pt>
                <c:pt idx="2623">
                  <c:v>1.5439907543278846E-6</c:v>
                </c:pt>
                <c:pt idx="2624">
                  <c:v>1.3350679129831874E-6</c:v>
                </c:pt>
                <c:pt idx="2625">
                  <c:v>5.4778549864768182E-6</c:v>
                </c:pt>
                <c:pt idx="2626">
                  <c:v>2.1894434349049979E-6</c:v>
                </c:pt>
                <c:pt idx="2627">
                  <c:v>1.2127716156106816E-6</c:v>
                </c:pt>
                <c:pt idx="2628">
                  <c:v>4.4468292572391658E-6</c:v>
                </c:pt>
                <c:pt idx="2629">
                  <c:v>6.6413683712013514E-7</c:v>
                </c:pt>
                <c:pt idx="2630">
                  <c:v>2.1947089699307588E-5</c:v>
                </c:pt>
                <c:pt idx="2631">
                  <c:v>7.2630412161782566E-6</c:v>
                </c:pt>
                <c:pt idx="2632">
                  <c:v>3.7368313086043414E-7</c:v>
                </c:pt>
                <c:pt idx="2633">
                  <c:v>3.6485062049464208E-6</c:v>
                </c:pt>
                <c:pt idx="2634">
                  <c:v>3.8897016803199735E-7</c:v>
                </c:pt>
                <c:pt idx="2635">
                  <c:v>1.81610001598171E-5</c:v>
                </c:pt>
                <c:pt idx="2636">
                  <c:v>1.7172438422722678E-6</c:v>
                </c:pt>
                <c:pt idx="2637">
                  <c:v>3.1185555829988955E-6</c:v>
                </c:pt>
                <c:pt idx="2638">
                  <c:v>2.887551465739718E-8</c:v>
                </c:pt>
                <c:pt idx="2639">
                  <c:v>1.3411487566580981E-4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3.6736252895296092E-7</c:v>
                </c:pt>
                <c:pt idx="2679">
                  <c:v>1.3632248062350837E-6</c:v>
                </c:pt>
                <c:pt idx="2680">
                  <c:v>9.8701016815072628E-6</c:v>
                </c:pt>
                <c:pt idx="2681">
                  <c:v>1.0582696466584692E-5</c:v>
                </c:pt>
                <c:pt idx="2682">
                  <c:v>2.7707101581271509E-5</c:v>
                </c:pt>
                <c:pt idx="2683">
                  <c:v>3.6886738750529831E-5</c:v>
                </c:pt>
                <c:pt idx="2684">
                  <c:v>3.7621463808435754E-6</c:v>
                </c:pt>
                <c:pt idx="2685">
                  <c:v>4.4083503474355312E-6</c:v>
                </c:pt>
                <c:pt idx="2686">
                  <c:v>6.1123813552293854E-6</c:v>
                </c:pt>
                <c:pt idx="2687">
                  <c:v>3.540843652558659E-7</c:v>
                </c:pt>
                <c:pt idx="2688">
                  <c:v>8.586545857454749E-7</c:v>
                </c:pt>
                <c:pt idx="2689">
                  <c:v>1.0843833685960894E-6</c:v>
                </c:pt>
                <c:pt idx="2690">
                  <c:v>1.4561719521147486E-6</c:v>
                </c:pt>
                <c:pt idx="2691">
                  <c:v>1.6730486258339664E-6</c:v>
                </c:pt>
                <c:pt idx="2692">
                  <c:v>5.0191458775018994E-6</c:v>
                </c:pt>
                <c:pt idx="2693">
                  <c:v>1.6996049532281564E-6</c:v>
                </c:pt>
                <c:pt idx="2694">
                  <c:v>1.4428937884176536E-6</c:v>
                </c:pt>
                <c:pt idx="2695">
                  <c:v>5.1917620055641342E-6</c:v>
                </c:pt>
                <c:pt idx="2696">
                  <c:v>1.9386118997758661E-6</c:v>
                </c:pt>
                <c:pt idx="2697">
                  <c:v>6.1964763919776544E-7</c:v>
                </c:pt>
                <c:pt idx="2698">
                  <c:v>9.0017097757172504E-5</c:v>
                </c:pt>
                <c:pt idx="2699">
                  <c:v>7.0374267594603357E-7</c:v>
                </c:pt>
                <c:pt idx="2700">
                  <c:v>3.8905019632488268E-6</c:v>
                </c:pt>
                <c:pt idx="2701">
                  <c:v>4.1560652371907263E-6</c:v>
                </c:pt>
                <c:pt idx="2702">
                  <c:v>2.9034917950981006E-6</c:v>
                </c:pt>
                <c:pt idx="2703">
                  <c:v>1.1906086781728492E-6</c:v>
                </c:pt>
                <c:pt idx="2704">
                  <c:v>2.1581442062345028E-5</c:v>
                </c:pt>
                <c:pt idx="2705">
                  <c:v>4.4216285111326258E-6</c:v>
                </c:pt>
                <c:pt idx="2706">
                  <c:v>2.319252592425922E-6</c:v>
                </c:pt>
                <c:pt idx="2707">
                  <c:v>3.4744528340731846E-6</c:v>
                </c:pt>
                <c:pt idx="2708">
                  <c:v>2.416625792871285E-6</c:v>
                </c:pt>
                <c:pt idx="2709">
                  <c:v>1.4251895701548603E-6</c:v>
                </c:pt>
                <c:pt idx="2710">
                  <c:v>1.8872696668137656E-5</c:v>
                </c:pt>
                <c:pt idx="2711">
                  <c:v>4.6570946140277768E-5</c:v>
                </c:pt>
                <c:pt idx="2712">
                  <c:v>2.907917849663799E-6</c:v>
                </c:pt>
                <c:pt idx="2713">
                  <c:v>2.7419408034501118E-5</c:v>
                </c:pt>
                <c:pt idx="2714">
                  <c:v>1.9483492198204021E-5</c:v>
                </c:pt>
                <c:pt idx="2715">
                  <c:v>1.3145382060124022E-6</c:v>
                </c:pt>
                <c:pt idx="2716">
                  <c:v>5.1607796236042463E-6</c:v>
                </c:pt>
                <c:pt idx="2717">
                  <c:v>8.8786654587908383E-6</c:v>
                </c:pt>
                <c:pt idx="2718">
                  <c:v>1.5269888251659219E-6</c:v>
                </c:pt>
                <c:pt idx="2719">
                  <c:v>2.1377843552322909E-6</c:v>
                </c:pt>
                <c:pt idx="2720">
                  <c:v>1.5535451525601117E-6</c:v>
                </c:pt>
                <c:pt idx="2721">
                  <c:v>7.8341165812860337E-6</c:v>
                </c:pt>
                <c:pt idx="2722">
                  <c:v>1.0401228229391063E-6</c:v>
                </c:pt>
                <c:pt idx="2723">
                  <c:v>7.6260920166982122E-6</c:v>
                </c:pt>
                <c:pt idx="2724">
                  <c:v>1.9124981778382457E-5</c:v>
                </c:pt>
                <c:pt idx="2725">
                  <c:v>2.4608863385282684E-6</c:v>
                </c:pt>
                <c:pt idx="2726">
                  <c:v>1.8615985503327148E-5</c:v>
                </c:pt>
                <c:pt idx="2727">
                  <c:v>4.6836509414219666E-5</c:v>
                </c:pt>
                <c:pt idx="2728">
                  <c:v>7.7323173262749723E-6</c:v>
                </c:pt>
                <c:pt idx="2729">
                  <c:v>2.788414376389944E-7</c:v>
                </c:pt>
                <c:pt idx="2730">
                  <c:v>2.2528617739404469E-6</c:v>
                </c:pt>
                <c:pt idx="2731">
                  <c:v>2.9858164100200897E-5</c:v>
                </c:pt>
                <c:pt idx="2732">
                  <c:v>8.5644155846262567E-6</c:v>
                </c:pt>
                <c:pt idx="2733">
                  <c:v>4.2932729287273745E-7</c:v>
                </c:pt>
                <c:pt idx="2734">
                  <c:v>1.3740686399209336E-4</c:v>
                </c:pt>
                <c:pt idx="2735">
                  <c:v>3.3018367060109499E-6</c:v>
                </c:pt>
                <c:pt idx="2736">
                  <c:v>1.9961506091299441E-6</c:v>
                </c:pt>
                <c:pt idx="2737">
                  <c:v>1.6770320749430949E-5</c:v>
                </c:pt>
                <c:pt idx="2738">
                  <c:v>1.7664383771702011E-5</c:v>
                </c:pt>
                <c:pt idx="2739">
                  <c:v>2.5569317226039218E-5</c:v>
                </c:pt>
                <c:pt idx="2740">
                  <c:v>1.101335157582714E-4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6.5960243404525307E-5</c:v>
                </c:pt>
                <c:pt idx="2833">
                  <c:v>1.3460192676748955E-6</c:v>
                </c:pt>
                <c:pt idx="2834">
                  <c:v>2.6390456507956615E-6</c:v>
                </c:pt>
                <c:pt idx="2835">
                  <c:v>1.9054121570282893E-4</c:v>
                </c:pt>
                <c:pt idx="2836">
                  <c:v>1.8764780420617343E-5</c:v>
                </c:pt>
                <c:pt idx="2837">
                  <c:v>8.5583508554919544E-6</c:v>
                </c:pt>
                <c:pt idx="2838">
                  <c:v>5.5165592820849067E-6</c:v>
                </c:pt>
                <c:pt idx="2839">
                  <c:v>3.5976869323798686E-5</c:v>
                </c:pt>
                <c:pt idx="2840">
                  <c:v>1.5155964982481107E-6</c:v>
                </c:pt>
                <c:pt idx="2841">
                  <c:v>1.2559313639328751E-6</c:v>
                </c:pt>
                <c:pt idx="2842">
                  <c:v>1.3979522945379428E-5</c:v>
                </c:pt>
                <c:pt idx="2843">
                  <c:v>5.086209586939798E-5</c:v>
                </c:pt>
                <c:pt idx="2844">
                  <c:v>8.1673772580870473E-6</c:v>
                </c:pt>
                <c:pt idx="2845">
                  <c:v>2.9252072273879623E-6</c:v>
                </c:pt>
                <c:pt idx="2846">
                  <c:v>1.0840224464392782E-4</c:v>
                </c:pt>
                <c:pt idx="2847">
                  <c:v>5.2939891669575626E-6</c:v>
                </c:pt>
                <c:pt idx="2848">
                  <c:v>6.0305902622599662E-6</c:v>
                </c:pt>
                <c:pt idx="2849">
                  <c:v>3.8260862648081684E-6</c:v>
                </c:pt>
                <c:pt idx="2850">
                  <c:v>1.3486689119026021E-5</c:v>
                </c:pt>
                <c:pt idx="2851">
                  <c:v>1.0333612488055302E-6</c:v>
                </c:pt>
                <c:pt idx="2852">
                  <c:v>2.5966513431523578E-7</c:v>
                </c:pt>
                <c:pt idx="2853">
                  <c:v>1.2082377678341585E-6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8.1131267860732887E-7</c:v>
                </c:pt>
                <c:pt idx="2862">
                  <c:v>2.9582159039473001E-7</c:v>
                </c:pt>
                <c:pt idx="2863">
                  <c:v>7.5273414585589714E-7</c:v>
                </c:pt>
                <c:pt idx="2864">
                  <c:v>5.1842001485017052E-7</c:v>
                </c:pt>
                <c:pt idx="2865">
                  <c:v>1.3016149977368121E-5</c:v>
                </c:pt>
                <c:pt idx="2866">
                  <c:v>1.3326616200949633E-6</c:v>
                </c:pt>
                <c:pt idx="2867">
                  <c:v>1.2714470533698248E-5</c:v>
                </c:pt>
                <c:pt idx="2868">
                  <c:v>2.3021363371312655E-6</c:v>
                </c:pt>
                <c:pt idx="2869">
                  <c:v>1.9389494340723889E-6</c:v>
                </c:pt>
                <c:pt idx="2870">
                  <c:v>6.7599626795152166E-6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1.7711023389737891E-5</c:v>
                </c:pt>
                <c:pt idx="2876">
                  <c:v>3.8854552811053356E-7</c:v>
                </c:pt>
                <c:pt idx="2877">
                  <c:v>2.5733179238798075E-6</c:v>
                </c:pt>
                <c:pt idx="2878">
                  <c:v>5.458746190011922E-6</c:v>
                </c:pt>
                <c:pt idx="2879">
                  <c:v>3.8079584954442532E-6</c:v>
                </c:pt>
                <c:pt idx="2880">
                  <c:v>2.6726836654947523E-5</c:v>
                </c:pt>
                <c:pt idx="2881">
                  <c:v>4.4905671691466935E-7</c:v>
                </c:pt>
                <c:pt idx="2882">
                  <c:v>6.3059028332693148E-7</c:v>
                </c:pt>
                <c:pt idx="2883">
                  <c:v>7.7178305720316362E-7</c:v>
                </c:pt>
                <c:pt idx="2884">
                  <c:v>2.7990848154413197E-7</c:v>
                </c:pt>
                <c:pt idx="2885">
                  <c:v>1.3865201167966234E-5</c:v>
                </c:pt>
                <c:pt idx="2886">
                  <c:v>1.571026162658948E-5</c:v>
                </c:pt>
                <c:pt idx="2887">
                  <c:v>6.9297696511735692E-6</c:v>
                </c:pt>
                <c:pt idx="2888">
                  <c:v>8.4220251084075099E-7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8.3889652572935403E-6</c:v>
                </c:pt>
                <c:pt idx="2942">
                  <c:v>4.109175190481797E-6</c:v>
                </c:pt>
                <c:pt idx="2943">
                  <c:v>3.3642369980552724E-7</c:v>
                </c:pt>
                <c:pt idx="2944">
                  <c:v>6.4713501684020349E-6</c:v>
                </c:pt>
                <c:pt idx="2945">
                  <c:v>1.1558557114747041E-6</c:v>
                </c:pt>
                <c:pt idx="2946">
                  <c:v>1.9704816702895165E-6</c:v>
                </c:pt>
                <c:pt idx="2947">
                  <c:v>7.6175937741680096E-7</c:v>
                </c:pt>
                <c:pt idx="2948">
                  <c:v>5.7047847381308695E-6</c:v>
                </c:pt>
                <c:pt idx="2949">
                  <c:v>1.9320332474545991E-6</c:v>
                </c:pt>
                <c:pt idx="2950">
                  <c:v>8.4105924951381809E-8</c:v>
                </c:pt>
                <c:pt idx="2951">
                  <c:v>5.2722399812380486E-6</c:v>
                </c:pt>
                <c:pt idx="2952">
                  <c:v>3.837633204210193E-6</c:v>
                </c:pt>
                <c:pt idx="2953">
                  <c:v>3.7415121471228992E-6</c:v>
                </c:pt>
                <c:pt idx="2954">
                  <c:v>1.9834580129963013E-5</c:v>
                </c:pt>
                <c:pt idx="2955">
                  <c:v>2.6192988056287479E-7</c:v>
                </c:pt>
                <c:pt idx="2956">
                  <c:v>1.054688298890328E-5</c:v>
                </c:pt>
                <c:pt idx="2957">
                  <c:v>3.7487212264044462E-7</c:v>
                </c:pt>
                <c:pt idx="2958">
                  <c:v>1.1318254472028809E-6</c:v>
                </c:pt>
                <c:pt idx="2959">
                  <c:v>1.6475149184760771E-5</c:v>
                </c:pt>
                <c:pt idx="2960">
                  <c:v>1.2736040064066387E-7</c:v>
                </c:pt>
                <c:pt idx="2961">
                  <c:v>1.0200847183389022E-5</c:v>
                </c:pt>
                <c:pt idx="2962">
                  <c:v>6.6323529390232518E-6</c:v>
                </c:pt>
                <c:pt idx="2963">
                  <c:v>1.2519767685619977E-6</c:v>
                </c:pt>
                <c:pt idx="2964">
                  <c:v>7.2811700743624826E-7</c:v>
                </c:pt>
                <c:pt idx="2965">
                  <c:v>5.039627023086798E-5</c:v>
                </c:pt>
                <c:pt idx="2966">
                  <c:v>9.9244991442630536E-7</c:v>
                </c:pt>
                <c:pt idx="2967">
                  <c:v>1.489876384853049E-7</c:v>
                </c:pt>
                <c:pt idx="2968">
                  <c:v>4.3838411111087382E-5</c:v>
                </c:pt>
                <c:pt idx="2969">
                  <c:v>1.9296302210274167E-6</c:v>
                </c:pt>
                <c:pt idx="2970">
                  <c:v>1.3937553277657556E-6</c:v>
                </c:pt>
                <c:pt idx="2971">
                  <c:v>2.9773497432789161E-5</c:v>
                </c:pt>
                <c:pt idx="2972">
                  <c:v>2.5520140656676423E-6</c:v>
                </c:pt>
                <c:pt idx="2973">
                  <c:v>1.0861679450864166E-6</c:v>
                </c:pt>
                <c:pt idx="2974">
                  <c:v>1.7061487632994593E-7</c:v>
                </c:pt>
                <c:pt idx="2975">
                  <c:v>4.9718616778402563E-6</c:v>
                </c:pt>
                <c:pt idx="2976">
                  <c:v>2.2612478679785794E-6</c:v>
                </c:pt>
                <c:pt idx="2977">
                  <c:v>1.06934676009614E-6</c:v>
                </c:pt>
                <c:pt idx="2978">
                  <c:v>1.951257458872058E-6</c:v>
                </c:pt>
                <c:pt idx="2979">
                  <c:v>5.0295343120926322E-6</c:v>
                </c:pt>
                <c:pt idx="2980">
                  <c:v>5.1617007655876606E-6</c:v>
                </c:pt>
                <c:pt idx="2981">
                  <c:v>1.1870950550280747E-6</c:v>
                </c:pt>
                <c:pt idx="2982">
                  <c:v>8.2159473545364116E-6</c:v>
                </c:pt>
                <c:pt idx="2983">
                  <c:v>9.3045183260500099E-6</c:v>
                </c:pt>
                <c:pt idx="2984">
                  <c:v>6.512201617664135E-7</c:v>
                </c:pt>
                <c:pt idx="2985">
                  <c:v>7.6896845669834785E-7</c:v>
                </c:pt>
                <c:pt idx="2986">
                  <c:v>1.847927322503068E-6</c:v>
                </c:pt>
                <c:pt idx="2987">
                  <c:v>5.7864876366550682E-6</c:v>
                </c:pt>
                <c:pt idx="2988">
                  <c:v>1.3579502340007388E-5</c:v>
                </c:pt>
                <c:pt idx="2989">
                  <c:v>6.5722772783436925E-5</c:v>
                </c:pt>
                <c:pt idx="2990">
                  <c:v>1.3697250634939324E-6</c:v>
                </c:pt>
                <c:pt idx="2991">
                  <c:v>2.9035768319644179E-5</c:v>
                </c:pt>
                <c:pt idx="2992">
                  <c:v>3.0758738267933916E-7</c:v>
                </c:pt>
                <c:pt idx="2993">
                  <c:v>3.6117487200550531E-6</c:v>
                </c:pt>
                <c:pt idx="2994">
                  <c:v>5.6639332888687689E-5</c:v>
                </c:pt>
                <c:pt idx="2995">
                  <c:v>2.4871323521337193E-6</c:v>
                </c:pt>
                <c:pt idx="2996">
                  <c:v>1.114523656927168E-5</c:v>
                </c:pt>
                <c:pt idx="2997">
                  <c:v>2.7252722710674891E-5</c:v>
                </c:pt>
                <c:pt idx="2998">
                  <c:v>1.1383136185562733E-5</c:v>
                </c:pt>
                <c:pt idx="2999">
                  <c:v>8.9032129127105598E-6</c:v>
                </c:pt>
                <c:pt idx="3000">
                  <c:v>5.1568947127332959E-6</c:v>
                </c:pt>
                <c:pt idx="3001">
                  <c:v>5.0463554970829087E-8</c:v>
                </c:pt>
                <c:pt idx="3002">
                  <c:v>3.6045396407735063E-7</c:v>
                </c:pt>
                <c:pt idx="3003">
                  <c:v>9.8379901928844884E-6</c:v>
                </c:pt>
                <c:pt idx="3004">
                  <c:v>9.0473944983415001E-6</c:v>
                </c:pt>
                <c:pt idx="3005">
                  <c:v>3.6526001693171526E-7</c:v>
                </c:pt>
                <c:pt idx="3006">
                  <c:v>6.1441041350010008E-7</c:v>
                </c:pt>
                <c:pt idx="3007">
                  <c:v>9.9526070406009363E-6</c:v>
                </c:pt>
                <c:pt idx="3008">
                  <c:v>1.0966805051926445E-5</c:v>
                </c:pt>
                <c:pt idx="3009">
                  <c:v>7.9915436660047259E-6</c:v>
                </c:pt>
                <c:pt idx="3010">
                  <c:v>1.312986637068707E-6</c:v>
                </c:pt>
                <c:pt idx="3011">
                  <c:v>1.6180876985670442E-5</c:v>
                </c:pt>
                <c:pt idx="3012">
                  <c:v>1.6812120561184246E-5</c:v>
                </c:pt>
                <c:pt idx="3013">
                  <c:v>7.3140088949532459E-6</c:v>
                </c:pt>
                <c:pt idx="3014">
                  <c:v>2.0704789276852689E-6</c:v>
                </c:pt>
                <c:pt idx="3015">
                  <c:v>9.9736484931180643E-7</c:v>
                </c:pt>
                <c:pt idx="3016">
                  <c:v>8.1640835766451658E-7</c:v>
                </c:pt>
                <c:pt idx="3017">
                  <c:v>2.7816800227641518E-6</c:v>
                </c:pt>
                <c:pt idx="3018">
                  <c:v>3.6906707715040257E-6</c:v>
                </c:pt>
                <c:pt idx="3019">
                  <c:v>2.9205536093771882E-6</c:v>
                </c:pt>
                <c:pt idx="3020">
                  <c:v>1.1783213409590961E-7</c:v>
                </c:pt>
                <c:pt idx="3021">
                  <c:v>6.1020212299667467E-6</c:v>
                </c:pt>
                <c:pt idx="3022">
                  <c:v>1.4013607376406392E-6</c:v>
                </c:pt>
                <c:pt idx="3023">
                  <c:v>1.7990441902143342E-5</c:v>
                </c:pt>
                <c:pt idx="3024">
                  <c:v>2.8616375423292331E-6</c:v>
                </c:pt>
                <c:pt idx="3025">
                  <c:v>2.0565915690239651E-5</c:v>
                </c:pt>
                <c:pt idx="3026">
                  <c:v>1.9316053410722325E-6</c:v>
                </c:pt>
                <c:pt idx="3027">
                  <c:v>3.7201288050280033E-6</c:v>
                </c:pt>
                <c:pt idx="3028">
                  <c:v>5.9210647383194573E-6</c:v>
                </c:pt>
                <c:pt idx="3029">
                  <c:v>5.3950284253912904E-6</c:v>
                </c:pt>
                <c:pt idx="3030">
                  <c:v>2.2636815446975262E-4</c:v>
                </c:pt>
                <c:pt idx="3031">
                  <c:v>6.6196409618880649E-6</c:v>
                </c:pt>
                <c:pt idx="3032">
                  <c:v>3.3960904362642518E-6</c:v>
                </c:pt>
                <c:pt idx="3033">
                  <c:v>6.7332648054805488E-7</c:v>
                </c:pt>
                <c:pt idx="3034">
                  <c:v>1.1867379219658507E-6</c:v>
                </c:pt>
                <c:pt idx="3035">
                  <c:v>3.982305303391402E-5</c:v>
                </c:pt>
                <c:pt idx="3036">
                  <c:v>2.516557721048355E-6</c:v>
                </c:pt>
                <c:pt idx="3037">
                  <c:v>1.1194052739111413E-6</c:v>
                </c:pt>
                <c:pt idx="3038">
                  <c:v>1.2515455957186971E-5</c:v>
                </c:pt>
                <c:pt idx="3039">
                  <c:v>9.5107365377412757E-7</c:v>
                </c:pt>
                <c:pt idx="3040">
                  <c:v>2.1462281567469249E-7</c:v>
                </c:pt>
                <c:pt idx="3041">
                  <c:v>2.3734758439318937E-6</c:v>
                </c:pt>
                <c:pt idx="3042">
                  <c:v>1.5360260337501259E-6</c:v>
                </c:pt>
                <c:pt idx="3043">
                  <c:v>1.7969400449624762E-6</c:v>
                </c:pt>
                <c:pt idx="3044">
                  <c:v>3.8042946150965103E-6</c:v>
                </c:pt>
                <c:pt idx="3045">
                  <c:v>1.6622747488530105E-6</c:v>
                </c:pt>
                <c:pt idx="3046">
                  <c:v>5.6475258555968101E-6</c:v>
                </c:pt>
                <c:pt idx="3047">
                  <c:v>1.1909462124693721E-6</c:v>
                </c:pt>
                <c:pt idx="3048">
                  <c:v>1.4266104806611913E-6</c:v>
                </c:pt>
                <c:pt idx="3049">
                  <c:v>1.523401162239851E-6</c:v>
                </c:pt>
                <c:pt idx="3050">
                  <c:v>5.9126481573126069E-6</c:v>
                </c:pt>
                <c:pt idx="3051">
                  <c:v>1.4236646773087936E-5</c:v>
                </c:pt>
                <c:pt idx="3052">
                  <c:v>5.3487372298531786E-6</c:v>
                </c:pt>
                <c:pt idx="3053">
                  <c:v>5.9926056768776886E-6</c:v>
                </c:pt>
                <c:pt idx="3054">
                  <c:v>1.6075669723084811E-6</c:v>
                </c:pt>
                <c:pt idx="3055">
                  <c:v>8.2314162246999712E-6</c:v>
                </c:pt>
                <c:pt idx="3056">
                  <c:v>9.9189407165727314E-6</c:v>
                </c:pt>
                <c:pt idx="3057">
                  <c:v>5.2603631292816783E-7</c:v>
                </c:pt>
                <c:pt idx="3058">
                  <c:v>1.3352905767368613E-5</c:v>
                </c:pt>
                <c:pt idx="3059">
                  <c:v>1.9989379891270381E-6</c:v>
                </c:pt>
                <c:pt idx="3060">
                  <c:v>9.8473997780153027E-7</c:v>
                </c:pt>
                <c:pt idx="3061">
                  <c:v>5.9883973863737793E-6</c:v>
                </c:pt>
                <c:pt idx="3062">
                  <c:v>4.8353257884357189E-6</c:v>
                </c:pt>
                <c:pt idx="3063">
                  <c:v>1.5478092471598412E-5</c:v>
                </c:pt>
                <c:pt idx="3064">
                  <c:v>5.7064419226447652E-6</c:v>
                </c:pt>
                <c:pt idx="3065">
                  <c:v>1.3929441566337885E-6</c:v>
                </c:pt>
                <c:pt idx="3066">
                  <c:v>4.6291195537678774E-7</c:v>
                </c:pt>
                <c:pt idx="3067">
                  <c:v>1.3146699532700772E-5</c:v>
                </c:pt>
                <c:pt idx="3068">
                  <c:v>6.2240616545660826E-6</c:v>
                </c:pt>
                <c:pt idx="3069">
                  <c:v>1.323928192377613E-5</c:v>
                </c:pt>
                <c:pt idx="3070">
                  <c:v>3.2445919781409397E-6</c:v>
                </c:pt>
                <c:pt idx="3071">
                  <c:v>4.6038698107473258E-6</c:v>
                </c:pt>
                <c:pt idx="3072">
                  <c:v>1.5246636493908783E-5</c:v>
                </c:pt>
                <c:pt idx="3073">
                  <c:v>7.0278451407203233E-7</c:v>
                </c:pt>
                <c:pt idx="3074">
                  <c:v>1.2161959554899242E-6</c:v>
                </c:pt>
                <c:pt idx="3075">
                  <c:v>8.908950995751452E-6</c:v>
                </c:pt>
                <c:pt idx="3076">
                  <c:v>1.7927317544591963E-6</c:v>
                </c:pt>
                <c:pt idx="3077">
                  <c:v>6.5060171182955803E-6</c:v>
                </c:pt>
                <c:pt idx="3078">
                  <c:v>1.1194052739111413E-6</c:v>
                </c:pt>
                <c:pt idx="3079">
                  <c:v>1.1000471375953847E-5</c:v>
                </c:pt>
                <c:pt idx="3080">
                  <c:v>1.3310822862333284E-5</c:v>
                </c:pt>
                <c:pt idx="3081">
                  <c:v>2.474474816014102E-5</c:v>
                </c:pt>
                <c:pt idx="3082">
                  <c:v>1.9463343578342212E-5</c:v>
                </c:pt>
                <c:pt idx="3083">
                  <c:v>7.3645083809943503E-7</c:v>
                </c:pt>
                <c:pt idx="3084">
                  <c:v>1.2835286035447296E-6</c:v>
                </c:pt>
                <c:pt idx="3085">
                  <c:v>2.7985131847778532E-6</c:v>
                </c:pt>
                <c:pt idx="3086">
                  <c:v>8.6648701465527819E-6</c:v>
                </c:pt>
                <c:pt idx="3087">
                  <c:v>9.0688660348816138E-6</c:v>
                </c:pt>
                <c:pt idx="3088">
                  <c:v>9.3760712416316647E-6</c:v>
                </c:pt>
                <c:pt idx="3089">
                  <c:v>1.4729016761988701E-6</c:v>
                </c:pt>
                <c:pt idx="3090">
                  <c:v>3.1520095870655822E-6</c:v>
                </c:pt>
                <c:pt idx="3091">
                  <c:v>1.2241917074464324E-5</c:v>
                </c:pt>
                <c:pt idx="3092">
                  <c:v>1.3046121389668905E-4</c:v>
                </c:pt>
                <c:pt idx="3093">
                  <c:v>1.3580153454553583E-5</c:v>
                </c:pt>
                <c:pt idx="3094">
                  <c:v>5.3074959829200427E-5</c:v>
                </c:pt>
                <c:pt idx="3095">
                  <c:v>4.7048687828295333E-6</c:v>
                </c:pt>
                <c:pt idx="3096">
                  <c:v>5.601234660059132E-6</c:v>
                </c:pt>
                <c:pt idx="3097">
                  <c:v>1.2864744068971273E-5</c:v>
                </c:pt>
                <c:pt idx="3098">
                  <c:v>1.3731651912676895E-5</c:v>
                </c:pt>
                <c:pt idx="3099">
                  <c:v>2.2051442237948797E-6</c:v>
                </c:pt>
                <c:pt idx="3100">
                  <c:v>7.1120109507882543E-7</c:v>
                </c:pt>
                <c:pt idx="3101">
                  <c:v>3.0244983848117938E-5</c:v>
                </c:pt>
                <c:pt idx="3102">
                  <c:v>2.9289701903840387E-6</c:v>
                </c:pt>
                <c:pt idx="3103">
                  <c:v>4.2255444944893871E-5</c:v>
                </c:pt>
                <c:pt idx="3104">
                  <c:v>1.799465019264677E-5</c:v>
                </c:pt>
                <c:pt idx="3105">
                  <c:v>6.6322658333983402E-6</c:v>
                </c:pt>
                <c:pt idx="3106">
                  <c:v>7.8695032414047549E-7</c:v>
                </c:pt>
                <c:pt idx="3107">
                  <c:v>6.8805549731004359E-6</c:v>
                </c:pt>
                <c:pt idx="3108">
                  <c:v>1.515405410283466E-5</c:v>
                </c:pt>
                <c:pt idx="3109">
                  <c:v>2.2114566595500178E-5</c:v>
                </c:pt>
                <c:pt idx="3110">
                  <c:v>7.9494607609704726E-6</c:v>
                </c:pt>
                <c:pt idx="3111">
                  <c:v>1.4602768046885941E-6</c:v>
                </c:pt>
                <c:pt idx="3112">
                  <c:v>3.8295443581170624E-7</c:v>
                </c:pt>
                <c:pt idx="3113">
                  <c:v>9.3424049176042617E-7</c:v>
                </c:pt>
                <c:pt idx="3114">
                  <c:v>1.801148335466047E-6</c:v>
                </c:pt>
                <c:pt idx="3115">
                  <c:v>1.4897348382125715E-6</c:v>
                </c:pt>
                <c:pt idx="3116">
                  <c:v>2.543069951219935E-5</c:v>
                </c:pt>
                <c:pt idx="3117">
                  <c:v>3.1814676205895593E-6</c:v>
                </c:pt>
                <c:pt idx="3118">
                  <c:v>2.1420198662434994E-6</c:v>
                </c:pt>
                <c:pt idx="3119">
                  <c:v>7.1793435988436355E-6</c:v>
                </c:pt>
                <c:pt idx="3120">
                  <c:v>4.9741993750487558E-6</c:v>
                </c:pt>
                <c:pt idx="3121">
                  <c:v>4.7343268163535113E-6</c:v>
                </c:pt>
                <c:pt idx="3122">
                  <c:v>2.5283409344579461E-5</c:v>
                </c:pt>
                <c:pt idx="3123">
                  <c:v>1.3285573119313808E-5</c:v>
                </c:pt>
                <c:pt idx="3124">
                  <c:v>5.4013408611459907E-5</c:v>
                </c:pt>
                <c:pt idx="3125">
                  <c:v>1.6117752628119065E-6</c:v>
                </c:pt>
                <c:pt idx="3126">
                  <c:v>2.790517432821345E-5</c:v>
                </c:pt>
                <c:pt idx="3127">
                  <c:v>3.4928811178430349E-7</c:v>
                </c:pt>
                <c:pt idx="3128">
                  <c:v>9.7800671299604967E-6</c:v>
                </c:pt>
                <c:pt idx="3129">
                  <c:v>1.3538070549519329E-5</c:v>
                </c:pt>
                <c:pt idx="3130">
                  <c:v>2.5809445657505545E-5</c:v>
                </c:pt>
                <c:pt idx="3131">
                  <c:v>3.404507017270827E-6</c:v>
                </c:pt>
                <c:pt idx="3132">
                  <c:v>4.3530556967431748E-5</c:v>
                </c:pt>
                <c:pt idx="3133">
                  <c:v>7.9452524704670478E-6</c:v>
                </c:pt>
                <c:pt idx="3134">
                  <c:v>9.1446152639432708E-6</c:v>
                </c:pt>
                <c:pt idx="3135">
                  <c:v>1.4013607376406392E-6</c:v>
                </c:pt>
                <c:pt idx="3136">
                  <c:v>6.08097977744962E-6</c:v>
                </c:pt>
                <c:pt idx="3137">
                  <c:v>2.3692675534284681E-6</c:v>
                </c:pt>
                <c:pt idx="3138">
                  <c:v>4.2377485369493206E-6</c:v>
                </c:pt>
                <c:pt idx="3139">
                  <c:v>7.4402576100560066E-6</c:v>
                </c:pt>
                <c:pt idx="3140">
                  <c:v>1.1804254862108088E-5</c:v>
                </c:pt>
                <c:pt idx="3141">
                  <c:v>2.6806810506819438E-6</c:v>
                </c:pt>
                <c:pt idx="3142">
                  <c:v>7.9494607609704726E-6</c:v>
                </c:pt>
                <c:pt idx="3143">
                  <c:v>3.8000863245930846E-6</c:v>
                </c:pt>
                <c:pt idx="3144">
                  <c:v>1.3382363800892593E-6</c:v>
                </c:pt>
                <c:pt idx="3145">
                  <c:v>8.3029571632582033E-6</c:v>
                </c:pt>
                <c:pt idx="3146">
                  <c:v>1.1151969834076256E-6</c:v>
                </c:pt>
                <c:pt idx="3147">
                  <c:v>4.7974511739045033E-7</c:v>
                </c:pt>
                <c:pt idx="3148">
                  <c:v>4.4986625481616926E-6</c:v>
                </c:pt>
                <c:pt idx="3149">
                  <c:v>8.6312038225253783E-6</c:v>
                </c:pt>
                <c:pt idx="3150">
                  <c:v>4.1729408631965701E-5</c:v>
                </c:pt>
                <c:pt idx="3151">
                  <c:v>1.3424446705926845E-6</c:v>
                </c:pt>
                <c:pt idx="3152">
                  <c:v>1.5010972225716987E-5</c:v>
                </c:pt>
                <c:pt idx="3153">
                  <c:v>1.5645582433633477E-4</c:v>
                </c:pt>
                <c:pt idx="3154">
                  <c:v>5.8326906377475251E-6</c:v>
                </c:pt>
                <c:pt idx="3155">
                  <c:v>1.5486509052605264E-6</c:v>
                </c:pt>
                <c:pt idx="3156">
                  <c:v>4.5323288721890945E-6</c:v>
                </c:pt>
                <c:pt idx="3157">
                  <c:v>1.023035421382701E-5</c:v>
                </c:pt>
                <c:pt idx="3158">
                  <c:v>1.2835286035447296E-6</c:v>
                </c:pt>
                <c:pt idx="3159">
                  <c:v>2.125186704229798E-6</c:v>
                </c:pt>
                <c:pt idx="3160">
                  <c:v>2.1756861902709022E-6</c:v>
                </c:pt>
                <c:pt idx="3161">
                  <c:v>1.2919451845515803E-6</c:v>
                </c:pt>
                <c:pt idx="3162">
                  <c:v>3.5728386374081163E-6</c:v>
                </c:pt>
                <c:pt idx="3163">
                  <c:v>2.731180536723048E-6</c:v>
                </c:pt>
                <c:pt idx="3164">
                  <c:v>1.1499995458710435E-4</c:v>
                </c:pt>
                <c:pt idx="3165">
                  <c:v>2.7825216808648372E-5</c:v>
                </c:pt>
                <c:pt idx="3166">
                  <c:v>1.557067486267377E-7</c:v>
                </c:pt>
                <c:pt idx="3167">
                  <c:v>1.6496498773427346E-6</c:v>
                </c:pt>
                <c:pt idx="3168">
                  <c:v>1.3389517894748414E-4</c:v>
                </c:pt>
                <c:pt idx="3169">
                  <c:v>3.8148153413550731E-5</c:v>
                </c:pt>
                <c:pt idx="3170">
                  <c:v>3.7916697435862341E-6</c:v>
                </c:pt>
                <c:pt idx="3171">
                  <c:v>1.397152447137214E-6</c:v>
                </c:pt>
                <c:pt idx="3172">
                  <c:v>3.8766772117554254E-5</c:v>
                </c:pt>
                <c:pt idx="3173">
                  <c:v>1.3870525499289931E-5</c:v>
                </c:pt>
                <c:pt idx="3174">
                  <c:v>1.2810036292426744E-5</c:v>
                </c:pt>
                <c:pt idx="3175">
                  <c:v>6.3124357551380148E-8</c:v>
                </c:pt>
                <c:pt idx="3176">
                  <c:v>6.3545186601722673E-7</c:v>
                </c:pt>
                <c:pt idx="3177">
                  <c:v>2.0359709455570164E-5</c:v>
                </c:pt>
                <c:pt idx="3178">
                  <c:v>3.7285453860348538E-6</c:v>
                </c:pt>
                <c:pt idx="3179">
                  <c:v>8.6269955320219532E-7</c:v>
                </c:pt>
                <c:pt idx="3180">
                  <c:v>3.3329660787128715E-6</c:v>
                </c:pt>
                <c:pt idx="3181">
                  <c:v>5.2603631292812537E-7</c:v>
                </c:pt>
                <c:pt idx="3182">
                  <c:v>3.7453785480485554E-7</c:v>
                </c:pt>
                <c:pt idx="3183">
                  <c:v>6.7332648054805485E-8</c:v>
                </c:pt>
                <c:pt idx="3184">
                  <c:v>1.3323447733844636E-5</c:v>
                </c:pt>
                <c:pt idx="3185">
                  <c:v>2.33139293889764E-6</c:v>
                </c:pt>
                <c:pt idx="3186">
                  <c:v>4.9826159560556062E-6</c:v>
                </c:pt>
                <c:pt idx="3187">
                  <c:v>7.1721895049878113E-5</c:v>
                </c:pt>
                <c:pt idx="3188">
                  <c:v>5.271304684590159E-5</c:v>
                </c:pt>
                <c:pt idx="3189">
                  <c:v>1.1666643762646078E-4</c:v>
                </c:pt>
                <c:pt idx="3190">
                  <c:v>7.995751956508151E-8</c:v>
                </c:pt>
                <c:pt idx="3191">
                  <c:v>1.1063595733505226E-5</c:v>
                </c:pt>
                <c:pt idx="3192">
                  <c:v>8.7237862136007362E-6</c:v>
                </c:pt>
                <c:pt idx="3193">
                  <c:v>3.9894593972472257E-6</c:v>
                </c:pt>
                <c:pt idx="3194">
                  <c:v>1.4897348382125715E-6</c:v>
                </c:pt>
                <c:pt idx="3195">
                  <c:v>1.1614881789453947E-5</c:v>
                </c:pt>
                <c:pt idx="3196">
                  <c:v>3.8295443581170624E-7</c:v>
                </c:pt>
                <c:pt idx="3197">
                  <c:v>4.2082905034253429E-7</c:v>
                </c:pt>
                <c:pt idx="3198">
                  <c:v>1.2982576203067182E-5</c:v>
                </c:pt>
                <c:pt idx="3199">
                  <c:v>3.7453785480482526E-7</c:v>
                </c:pt>
                <c:pt idx="3200">
                  <c:v>5.2599423002313362E-5</c:v>
                </c:pt>
                <c:pt idx="3201">
                  <c:v>1.0339769766916068E-4</c:v>
                </c:pt>
                <c:pt idx="3202">
                  <c:v>4.9784076655517782E-6</c:v>
                </c:pt>
                <c:pt idx="3203">
                  <c:v>2.4197670394695723E-6</c:v>
                </c:pt>
                <c:pt idx="3204">
                  <c:v>2.8060881076840189E-5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3.6829363364222462E-5</c:v>
                </c:pt>
                <c:pt idx="3231">
                  <c:v>1.7555294864706362E-5</c:v>
                </c:pt>
                <c:pt idx="3232">
                  <c:v>2.9544703620762055E-6</c:v>
                </c:pt>
                <c:pt idx="3233">
                  <c:v>2.7087312395433266E-5</c:v>
                </c:pt>
                <c:pt idx="3234">
                  <c:v>1.4737346237370644E-6</c:v>
                </c:pt>
                <c:pt idx="3235">
                  <c:v>1.8104882360969353E-5</c:v>
                </c:pt>
                <c:pt idx="3236">
                  <c:v>1.4663834534048844E-5</c:v>
                </c:pt>
                <c:pt idx="3237">
                  <c:v>2.009319890795903E-6</c:v>
                </c:pt>
                <c:pt idx="3238">
                  <c:v>1.5997546865744383E-6</c:v>
                </c:pt>
                <c:pt idx="3239">
                  <c:v>7.5647043275434596E-6</c:v>
                </c:pt>
                <c:pt idx="3240">
                  <c:v>8.471348668512343E-7</c:v>
                </c:pt>
                <c:pt idx="3241">
                  <c:v>2.9854502941903936E-4</c:v>
                </c:pt>
                <c:pt idx="3242">
                  <c:v>3.7806018851212106E-6</c:v>
                </c:pt>
                <c:pt idx="3243">
                  <c:v>8.6113709605538695E-7</c:v>
                </c:pt>
                <c:pt idx="3244">
                  <c:v>9.9065771619379863E-7</c:v>
                </c:pt>
                <c:pt idx="3245">
                  <c:v>1.1949152347093752E-4</c:v>
                </c:pt>
                <c:pt idx="3246">
                  <c:v>4.2461760061592859E-6</c:v>
                </c:pt>
                <c:pt idx="3247">
                  <c:v>9.3534891083739585E-6</c:v>
                </c:pt>
                <c:pt idx="3248">
                  <c:v>4.9882941539793755E-6</c:v>
                </c:pt>
                <c:pt idx="3249">
                  <c:v>5.2158303785468557E-7</c:v>
                </c:pt>
                <c:pt idx="3250">
                  <c:v>1.0865729862422443E-5</c:v>
                </c:pt>
                <c:pt idx="3251">
                  <c:v>2.1423410682353525E-6</c:v>
                </c:pt>
                <c:pt idx="3252">
                  <c:v>2.2648605737716882E-6</c:v>
                </c:pt>
                <c:pt idx="3253">
                  <c:v>4.4257545957025431E-5</c:v>
                </c:pt>
                <c:pt idx="3254">
                  <c:v>7.631915027723392E-5</c:v>
                </c:pt>
                <c:pt idx="3255">
                  <c:v>2.6219174184775806E-6</c:v>
                </c:pt>
                <c:pt idx="3256">
                  <c:v>2.8753577670727429E-5</c:v>
                </c:pt>
                <c:pt idx="3257">
                  <c:v>2.2218037189689187E-5</c:v>
                </c:pt>
                <c:pt idx="3258">
                  <c:v>8.1212929384085266E-7</c:v>
                </c:pt>
                <c:pt idx="3259">
                  <c:v>3.7350946402077146E-6</c:v>
                </c:pt>
                <c:pt idx="3260">
                  <c:v>7.5093955221870563E-5</c:v>
                </c:pt>
                <c:pt idx="3261">
                  <c:v>5.4258638166091444E-7</c:v>
                </c:pt>
                <c:pt idx="3262">
                  <c:v>2.1108360525260093E-6</c:v>
                </c:pt>
                <c:pt idx="3263">
                  <c:v>1.0550679705329009E-5</c:v>
                </c:pt>
                <c:pt idx="3264">
                  <c:v>2.387380079308024E-6</c:v>
                </c:pt>
                <c:pt idx="3265">
                  <c:v>8.3313263764708164E-7</c:v>
                </c:pt>
                <c:pt idx="3266">
                  <c:v>1.7467780932180409E-6</c:v>
                </c:pt>
                <c:pt idx="3267">
                  <c:v>7.2356519412458726E-6</c:v>
                </c:pt>
                <c:pt idx="3268">
                  <c:v>1.2496989564706224E-6</c:v>
                </c:pt>
                <c:pt idx="3269">
                  <c:v>3.9346264063668896E-6</c:v>
                </c:pt>
                <c:pt idx="3270">
                  <c:v>1.0407156855986444E-5</c:v>
                </c:pt>
                <c:pt idx="3271">
                  <c:v>5.5448827648444425E-6</c:v>
                </c:pt>
                <c:pt idx="3272">
                  <c:v>1.6829629336201154E-4</c:v>
                </c:pt>
                <c:pt idx="3273">
                  <c:v>9.1819618006230883E-6</c:v>
                </c:pt>
                <c:pt idx="3274">
                  <c:v>2.0128204480969409E-6</c:v>
                </c:pt>
                <c:pt idx="3275">
                  <c:v>2.436387881522558E-6</c:v>
                </c:pt>
                <c:pt idx="3276">
                  <c:v>7.8902561565400075E-6</c:v>
                </c:pt>
                <c:pt idx="3277">
                  <c:v>9.5453196484708504E-5</c:v>
                </c:pt>
                <c:pt idx="3278">
                  <c:v>5.0758080865053291E-7</c:v>
                </c:pt>
                <c:pt idx="3279">
                  <c:v>1.4733845680069607E-5</c:v>
                </c:pt>
                <c:pt idx="3280">
                  <c:v>5.509877191834061E-6</c:v>
                </c:pt>
                <c:pt idx="3281">
                  <c:v>6.4760310069205924E-7</c:v>
                </c:pt>
                <c:pt idx="3282">
                  <c:v>1.3053578175571292E-5</c:v>
                </c:pt>
                <c:pt idx="3283">
                  <c:v>3.8814179353911095E-5</c:v>
                </c:pt>
                <c:pt idx="3284">
                  <c:v>2.2473577872664975E-6</c:v>
                </c:pt>
                <c:pt idx="3285">
                  <c:v>9.801560442906843E-7</c:v>
                </c:pt>
                <c:pt idx="3286">
                  <c:v>6.0419619015918606E-6</c:v>
                </c:pt>
                <c:pt idx="3287">
                  <c:v>1.982365599577909E-5</c:v>
                </c:pt>
                <c:pt idx="3288">
                  <c:v>4.3196877094810864E-6</c:v>
                </c:pt>
                <c:pt idx="3289">
                  <c:v>3.276521633771716E-6</c:v>
                </c:pt>
                <c:pt idx="3290">
                  <c:v>5.0758080865053291E-7</c:v>
                </c:pt>
                <c:pt idx="3291">
                  <c:v>4.8482718619378494E-6</c:v>
                </c:pt>
                <c:pt idx="3292">
                  <c:v>1.7887847808304988E-6</c:v>
                </c:pt>
                <c:pt idx="3293">
                  <c:v>5.8809362657441062E-7</c:v>
                </c:pt>
                <c:pt idx="3294">
                  <c:v>1.0309141251557376E-5</c:v>
                </c:pt>
                <c:pt idx="3295">
                  <c:v>1.5812017328789361E-5</c:v>
                </c:pt>
                <c:pt idx="3296">
                  <c:v>1.881374521442958E-4</c:v>
                </c:pt>
                <c:pt idx="3297">
                  <c:v>2.4713934545329395E-6</c:v>
                </c:pt>
                <c:pt idx="3298">
                  <c:v>5.1003119876125967E-6</c:v>
                </c:pt>
                <c:pt idx="3299">
                  <c:v>1.8083879017163124E-5</c:v>
                </c:pt>
                <c:pt idx="3300">
                  <c:v>6.5386909826091745E-5</c:v>
                </c:pt>
                <c:pt idx="3301">
                  <c:v>1.3092084305882712E-4</c:v>
                </c:pt>
                <c:pt idx="3302">
                  <c:v>6.3815159597925626E-6</c:v>
                </c:pt>
                <c:pt idx="3303">
                  <c:v>5.2403342796541229E-6</c:v>
                </c:pt>
                <c:pt idx="3304">
                  <c:v>3.6510812649827991E-6</c:v>
                </c:pt>
                <c:pt idx="3305">
                  <c:v>1.0186621746021041E-6</c:v>
                </c:pt>
                <c:pt idx="3306">
                  <c:v>2.6324190903806947E-6</c:v>
                </c:pt>
                <c:pt idx="3307">
                  <c:v>6.9661090290659342E-7</c:v>
                </c:pt>
                <c:pt idx="3308">
                  <c:v>3.3990411393080517E-6</c:v>
                </c:pt>
                <c:pt idx="3309">
                  <c:v>5.0268002842907954E-6</c:v>
                </c:pt>
                <c:pt idx="3310">
                  <c:v>1.8272909111419185E-6</c:v>
                </c:pt>
                <c:pt idx="3311">
                  <c:v>2.2508583445675354E-6</c:v>
                </c:pt>
                <c:pt idx="3312">
                  <c:v>5.5063766345330227E-6</c:v>
                </c:pt>
                <c:pt idx="3313">
                  <c:v>2.4118839804152906E-6</c:v>
                </c:pt>
                <c:pt idx="3314">
                  <c:v>2.1752463068651113E-5</c:v>
                </c:pt>
                <c:pt idx="3315">
                  <c:v>6.7840800494119502E-6</c:v>
                </c:pt>
                <c:pt idx="3316">
                  <c:v>7.9333130113427784E-5</c:v>
                </c:pt>
                <c:pt idx="3317">
                  <c:v>2.2158527715571543E-6</c:v>
                </c:pt>
                <c:pt idx="3318">
                  <c:v>4.1971682039447511E-6</c:v>
                </c:pt>
                <c:pt idx="3319">
                  <c:v>9.9765883079587506E-7</c:v>
                </c:pt>
                <c:pt idx="3320">
                  <c:v>7.1131324357095372E-6</c:v>
                </c:pt>
                <c:pt idx="3321">
                  <c:v>7.1061313211074608E-7</c:v>
                </c:pt>
                <c:pt idx="3322">
                  <c:v>1.8992973748242734E-4</c:v>
                </c:pt>
                <c:pt idx="3323">
                  <c:v>1.499638747764747E-5</c:v>
                </c:pt>
                <c:pt idx="3324">
                  <c:v>9.1644590141178975E-6</c:v>
                </c:pt>
                <c:pt idx="3325">
                  <c:v>9.9100777192390255E-6</c:v>
                </c:pt>
                <c:pt idx="3326">
                  <c:v>4.48421390262988E-6</c:v>
                </c:pt>
                <c:pt idx="3327">
                  <c:v>7.3686731186853229E-6</c:v>
                </c:pt>
                <c:pt idx="3328">
                  <c:v>3.3899396903253524E-5</c:v>
                </c:pt>
                <c:pt idx="3329">
                  <c:v>4.3896988555018504E-6</c:v>
                </c:pt>
                <c:pt idx="3330">
                  <c:v>1.7243745264913964E-5</c:v>
                </c:pt>
                <c:pt idx="3331">
                  <c:v>1.7726822172457234E-5</c:v>
                </c:pt>
                <c:pt idx="3332">
                  <c:v>3.2625194045675635E-6</c:v>
                </c:pt>
                <c:pt idx="3333">
                  <c:v>4.4527088869205376E-6</c:v>
                </c:pt>
                <c:pt idx="3334">
                  <c:v>7.03261961778566E-6</c:v>
                </c:pt>
                <c:pt idx="3335">
                  <c:v>2.3110679301453918E-5</c:v>
                </c:pt>
                <c:pt idx="3336">
                  <c:v>6.7560755910036455E-7</c:v>
                </c:pt>
                <c:pt idx="3337">
                  <c:v>6.6685616584776915E-6</c:v>
                </c:pt>
                <c:pt idx="3338">
                  <c:v>1.3358126660761611E-5</c:v>
                </c:pt>
                <c:pt idx="3339">
                  <c:v>1.1471326275502044E-5</c:v>
                </c:pt>
                <c:pt idx="3340">
                  <c:v>1.0151616173010658E-7</c:v>
                </c:pt>
                <c:pt idx="3341">
                  <c:v>1.3606666229135319E-5</c:v>
                </c:pt>
                <c:pt idx="3342">
                  <c:v>6.896097883045171E-7</c:v>
                </c:pt>
                <c:pt idx="3343">
                  <c:v>8.4013375224915797E-7</c:v>
                </c:pt>
                <c:pt idx="3344">
                  <c:v>1.0274135678546994E-5</c:v>
                </c:pt>
                <c:pt idx="3345">
                  <c:v>3.9206241771627373E-7</c:v>
                </c:pt>
                <c:pt idx="3346">
                  <c:v>3.3500333370935173E-6</c:v>
                </c:pt>
                <c:pt idx="3347">
                  <c:v>1.5647491135640568E-6</c:v>
                </c:pt>
                <c:pt idx="3348">
                  <c:v>7.1736920770174969E-5</c:v>
                </c:pt>
                <c:pt idx="3349">
                  <c:v>7.0312193948652454E-5</c:v>
                </c:pt>
                <c:pt idx="3350">
                  <c:v>1.2777034148789277E-6</c:v>
                </c:pt>
                <c:pt idx="3351">
                  <c:v>2.4381381601730771E-5</c:v>
                </c:pt>
                <c:pt idx="3352">
                  <c:v>1.7701300224358837E-5</c:v>
                </c:pt>
                <c:pt idx="3353">
                  <c:v>3.8207777867093262E-4</c:v>
                </c:pt>
                <c:pt idx="3354">
                  <c:v>2.8295800591939032E-5</c:v>
                </c:pt>
                <c:pt idx="3355">
                  <c:v>1.0433067512935993E-5</c:v>
                </c:pt>
                <c:pt idx="3356">
                  <c:v>8.7474081702557987E-7</c:v>
                </c:pt>
                <c:pt idx="3357">
                  <c:v>1.2276405457826808E-6</c:v>
                </c:pt>
                <c:pt idx="3358">
                  <c:v>6.1945165154171962E-7</c:v>
                </c:pt>
                <c:pt idx="3359">
                  <c:v>7.8088450618592524E-7</c:v>
                </c:pt>
                <c:pt idx="3360">
                  <c:v>1.5264790394961407E-5</c:v>
                </c:pt>
                <c:pt idx="3361">
                  <c:v>3.0034019468689434E-7</c:v>
                </c:pt>
                <c:pt idx="3362">
                  <c:v>3.8668800065937648E-7</c:v>
                </c:pt>
                <c:pt idx="3363">
                  <c:v>1.5505062550710921E-6</c:v>
                </c:pt>
                <c:pt idx="3364">
                  <c:v>3.1085210150093567E-5</c:v>
                </c:pt>
                <c:pt idx="3365">
                  <c:v>1.8883889740938483E-6</c:v>
                </c:pt>
                <c:pt idx="3366">
                  <c:v>1.1518046466242399E-5</c:v>
                </c:pt>
                <c:pt idx="3367">
                  <c:v>7.9214726348668388E-7</c:v>
                </c:pt>
                <c:pt idx="3368">
                  <c:v>5.6689211747151309E-7</c:v>
                </c:pt>
                <c:pt idx="3369">
                  <c:v>4.3928507725391884E-5</c:v>
                </c:pt>
                <c:pt idx="3370">
                  <c:v>1.0050133764710202E-5</c:v>
                </c:pt>
                <c:pt idx="3371">
                  <c:v>8.2593553538895949E-7</c:v>
                </c:pt>
                <c:pt idx="3372">
                  <c:v>9.0102058406068309E-7</c:v>
                </c:pt>
                <c:pt idx="3373">
                  <c:v>1.5880487794069539E-6</c:v>
                </c:pt>
                <c:pt idx="3374">
                  <c:v>2.0550777821450747E-5</c:v>
                </c:pt>
                <c:pt idx="3375">
                  <c:v>1.024910914369027E-6</c:v>
                </c:pt>
                <c:pt idx="3376">
                  <c:v>4.36244132782714E-6</c:v>
                </c:pt>
                <c:pt idx="3377">
                  <c:v>4.3211445510576926E-6</c:v>
                </c:pt>
                <c:pt idx="3378">
                  <c:v>1.0102693298780409E-5</c:v>
                </c:pt>
                <c:pt idx="3379">
                  <c:v>8.6347805972482134E-8</c:v>
                </c:pt>
                <c:pt idx="3380">
                  <c:v>3.56391183520336E-5</c:v>
                </c:pt>
                <c:pt idx="3381">
                  <c:v>2.1887291687807427E-6</c:v>
                </c:pt>
                <c:pt idx="3382">
                  <c:v>1.8583549546251587E-6</c:v>
                </c:pt>
                <c:pt idx="3383">
                  <c:v>1.035798246426427E-5</c:v>
                </c:pt>
                <c:pt idx="3384">
                  <c:v>1.8883889740938483E-6</c:v>
                </c:pt>
                <c:pt idx="3385">
                  <c:v>3.8293374822579029E-5</c:v>
                </c:pt>
                <c:pt idx="3386">
                  <c:v>5.0070464706738876E-5</c:v>
                </c:pt>
                <c:pt idx="3387">
                  <c:v>7.3583347698289121E-7</c:v>
                </c:pt>
                <c:pt idx="3388">
                  <c:v>1.7494816340511597E-6</c:v>
                </c:pt>
                <c:pt idx="3389">
                  <c:v>6.4573141857682283E-7</c:v>
                </c:pt>
                <c:pt idx="3390">
                  <c:v>8.2593553538895951E-8</c:v>
                </c:pt>
                <c:pt idx="3391">
                  <c:v>1.3575376799846527E-5</c:v>
                </c:pt>
                <c:pt idx="3392">
                  <c:v>7.1143083616458101E-6</c:v>
                </c:pt>
                <c:pt idx="3393">
                  <c:v>2.8449724941716068E-5</c:v>
                </c:pt>
                <c:pt idx="3394">
                  <c:v>2.410230062362327E-6</c:v>
                </c:pt>
                <c:pt idx="3395">
                  <c:v>5.2146566302512027E-6</c:v>
                </c:pt>
                <c:pt idx="3396">
                  <c:v>3.3975984523954922E-6</c:v>
                </c:pt>
                <c:pt idx="3397">
                  <c:v>1.7081848572817115E-6</c:v>
                </c:pt>
                <c:pt idx="3398">
                  <c:v>4.2836020267218308E-6</c:v>
                </c:pt>
                <c:pt idx="3399">
                  <c:v>1.0939891591470128E-5</c:v>
                </c:pt>
                <c:pt idx="3400">
                  <c:v>3.1047667625757705E-6</c:v>
                </c:pt>
                <c:pt idx="3401">
                  <c:v>1.7611198165952768E-5</c:v>
                </c:pt>
                <c:pt idx="3402">
                  <c:v>7.0204520508061563E-6</c:v>
                </c:pt>
                <c:pt idx="3403">
                  <c:v>4.1672202012806594E-7</c:v>
                </c:pt>
                <c:pt idx="3404">
                  <c:v>7.4709623428364968E-6</c:v>
                </c:pt>
                <c:pt idx="3405">
                  <c:v>4.3399158132256236E-6</c:v>
                </c:pt>
                <c:pt idx="3406">
                  <c:v>5.8941763207303015E-7</c:v>
                </c:pt>
                <c:pt idx="3407">
                  <c:v>2.414359740039272E-5</c:v>
                </c:pt>
                <c:pt idx="3408">
                  <c:v>1.3965819052940587E-6</c:v>
                </c:pt>
                <c:pt idx="3409">
                  <c:v>4.1184149196440388E-6</c:v>
                </c:pt>
                <c:pt idx="3410">
                  <c:v>7.2081646724854643E-7</c:v>
                </c:pt>
                <c:pt idx="3411">
                  <c:v>1.2820772060696801E-5</c:v>
                </c:pt>
                <c:pt idx="3412">
                  <c:v>4.1934999683157625E-6</c:v>
                </c:pt>
                <c:pt idx="3413">
                  <c:v>3.502717520535905E-6</c:v>
                </c:pt>
                <c:pt idx="3414">
                  <c:v>1.0924874581735782E-6</c:v>
                </c:pt>
                <c:pt idx="3415">
                  <c:v>2.2375344504173632E-6</c:v>
                </c:pt>
                <c:pt idx="3416">
                  <c:v>4.6177304933110013E-7</c:v>
                </c:pt>
                <c:pt idx="3417">
                  <c:v>5.3310384556923748E-7</c:v>
                </c:pt>
                <c:pt idx="3418">
                  <c:v>2.9283168981972201E-7</c:v>
                </c:pt>
                <c:pt idx="3419">
                  <c:v>1.5842945269733678E-6</c:v>
                </c:pt>
                <c:pt idx="3420">
                  <c:v>1.9578426441151923E-5</c:v>
                </c:pt>
                <c:pt idx="3421">
                  <c:v>2.1699579066128118E-6</c:v>
                </c:pt>
                <c:pt idx="3422">
                  <c:v>1.2614288176849563E-6</c:v>
                </c:pt>
                <c:pt idx="3423">
                  <c:v>5.2184108826847899E-6</c:v>
                </c:pt>
                <c:pt idx="3424">
                  <c:v>1.5993115367077125E-6</c:v>
                </c:pt>
                <c:pt idx="3425">
                  <c:v>1.3327596139230937E-6</c:v>
                </c:pt>
                <c:pt idx="3426">
                  <c:v>9.7610563273240669E-7</c:v>
                </c:pt>
                <c:pt idx="3427">
                  <c:v>2.965859422533082E-7</c:v>
                </c:pt>
                <c:pt idx="3428">
                  <c:v>2.5040863732019817E-6</c:v>
                </c:pt>
                <c:pt idx="3429">
                  <c:v>5.4849628054694084E-6</c:v>
                </c:pt>
                <c:pt idx="3430">
                  <c:v>1.2088692836147497E-6</c:v>
                </c:pt>
                <c:pt idx="3431">
                  <c:v>6.8327394291268468E-7</c:v>
                </c:pt>
                <c:pt idx="3432">
                  <c:v>4.5801879689751393E-7</c:v>
                </c:pt>
                <c:pt idx="3433">
                  <c:v>4.0895071759054252E-5</c:v>
                </c:pt>
                <c:pt idx="3434">
                  <c:v>7.0204520508061561E-7</c:v>
                </c:pt>
                <c:pt idx="3435">
                  <c:v>7.6999717412852526E-6</c:v>
                </c:pt>
                <c:pt idx="3436">
                  <c:v>5.1395715815794798E-6</c:v>
                </c:pt>
                <c:pt idx="3437">
                  <c:v>1.7720071486526766E-6</c:v>
                </c:pt>
                <c:pt idx="3438">
                  <c:v>9.4306821131684825E-6</c:v>
                </c:pt>
                <c:pt idx="3439">
                  <c:v>4.8561255228437233E-5</c:v>
                </c:pt>
                <c:pt idx="3440">
                  <c:v>3.5740483167740428E-6</c:v>
                </c:pt>
                <c:pt idx="3441">
                  <c:v>9.7610563273240669E-7</c:v>
                </c:pt>
                <c:pt idx="3442">
                  <c:v>9.0102058406068303E-8</c:v>
                </c:pt>
                <c:pt idx="3443">
                  <c:v>2.1459306910378604E-5</c:v>
                </c:pt>
                <c:pt idx="3444">
                  <c:v>2.3313907612570174E-6</c:v>
                </c:pt>
                <c:pt idx="3445">
                  <c:v>1.0211566619354407E-5</c:v>
                </c:pt>
                <c:pt idx="3446">
                  <c:v>2.8858938456976962E-5</c:v>
                </c:pt>
                <c:pt idx="3447">
                  <c:v>1.0511906814041304E-6</c:v>
                </c:pt>
                <c:pt idx="3448">
                  <c:v>1.5689020919956643E-5</c:v>
                </c:pt>
                <c:pt idx="3449">
                  <c:v>4.3962295997294163E-6</c:v>
                </c:pt>
                <c:pt idx="3450">
                  <c:v>1.5129637307352302E-6</c:v>
                </c:pt>
                <c:pt idx="3451">
                  <c:v>1.6548744727247879E-5</c:v>
                </c:pt>
                <c:pt idx="3452">
                  <c:v>2.2412887028509491E-6</c:v>
                </c:pt>
                <c:pt idx="3453">
                  <c:v>4.0647291098437563E-5</c:v>
                </c:pt>
                <c:pt idx="3454">
                  <c:v>5.2446906497198927E-6</c:v>
                </c:pt>
                <c:pt idx="3455">
                  <c:v>1.4266159247627481E-6</c:v>
                </c:pt>
                <c:pt idx="3456">
                  <c:v>1.0136481570682684E-7</c:v>
                </c:pt>
                <c:pt idx="3457">
                  <c:v>5.8566337963944401E-7</c:v>
                </c:pt>
                <c:pt idx="3458">
                  <c:v>3.3626839047631408E-5</c:v>
                </c:pt>
                <c:pt idx="3459">
                  <c:v>2.6955532473148769E-6</c:v>
                </c:pt>
                <c:pt idx="3460">
                  <c:v>6.4160174089987811E-6</c:v>
                </c:pt>
                <c:pt idx="3461">
                  <c:v>1.024910914369027E-6</c:v>
                </c:pt>
                <c:pt idx="3462">
                  <c:v>1.6443625659107465E-6</c:v>
                </c:pt>
                <c:pt idx="3463">
                  <c:v>3.3225134037237689E-6</c:v>
                </c:pt>
                <c:pt idx="3464">
                  <c:v>1.6368540610435742E-6</c:v>
                </c:pt>
                <c:pt idx="3465">
                  <c:v>1.2614288176849563E-6</c:v>
                </c:pt>
                <c:pt idx="3466">
                  <c:v>9.7186332748245422E-5</c:v>
                </c:pt>
                <c:pt idx="3467">
                  <c:v>7.9590151592027003E-7</c:v>
                </c:pt>
                <c:pt idx="3468">
                  <c:v>4.3812125899950709E-6</c:v>
                </c:pt>
                <c:pt idx="3469">
                  <c:v>5.0742475892350798E-5</c:v>
                </c:pt>
                <c:pt idx="3470">
                  <c:v>1.006139652201096E-6</c:v>
                </c:pt>
                <c:pt idx="3471">
                  <c:v>5.3809700130590716E-5</c:v>
                </c:pt>
                <c:pt idx="3472">
                  <c:v>3.5327515400045947E-5</c:v>
                </c:pt>
                <c:pt idx="3473">
                  <c:v>5.2784789216221682E-6</c:v>
                </c:pt>
                <c:pt idx="3474">
                  <c:v>3.7129556568167315E-6</c:v>
                </c:pt>
                <c:pt idx="3475">
                  <c:v>1.5242264880359888E-6</c:v>
                </c:pt>
                <c:pt idx="3476">
                  <c:v>8.0641342273431137E-6</c:v>
                </c:pt>
                <c:pt idx="3477">
                  <c:v>4.1033979099096942E-6</c:v>
                </c:pt>
                <c:pt idx="3478">
                  <c:v>4.2836020267218308E-6</c:v>
                </c:pt>
                <c:pt idx="3479">
                  <c:v>2.3801960428936375E-6</c:v>
                </c:pt>
                <c:pt idx="3480">
                  <c:v>5.180868358348928E-7</c:v>
                </c:pt>
                <c:pt idx="3481">
                  <c:v>1.839583692457228E-7</c:v>
                </c:pt>
                <c:pt idx="3482">
                  <c:v>3.1873603161146665E-6</c:v>
                </c:pt>
                <c:pt idx="3483">
                  <c:v>1.0076413531745305E-5</c:v>
                </c:pt>
                <c:pt idx="3484">
                  <c:v>1.0737161960056472E-6</c:v>
                </c:pt>
                <c:pt idx="3485">
                  <c:v>9.396893841266207E-6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2.0016464296513965E-5</c:v>
                </c:pt>
                <c:pt idx="3632">
                  <c:v>2.4951678460313905E-6</c:v>
                </c:pt>
                <c:pt idx="3633">
                  <c:v>5.3578125471488377E-6</c:v>
                </c:pt>
                <c:pt idx="3634">
                  <c:v>3.546151651576276E-6</c:v>
                </c:pt>
                <c:pt idx="3635">
                  <c:v>7.0371817748897085E-6</c:v>
                </c:pt>
                <c:pt idx="3636">
                  <c:v>3.5204282717205675E-6</c:v>
                </c:pt>
                <c:pt idx="3637">
                  <c:v>9.1501736916320486E-7</c:v>
                </c:pt>
                <c:pt idx="3638">
                  <c:v>3.9650752663742092E-6</c:v>
                </c:pt>
                <c:pt idx="3639">
                  <c:v>1.6058738567243089E-6</c:v>
                </c:pt>
                <c:pt idx="3640">
                  <c:v>1.3512123961499504E-5</c:v>
                </c:pt>
                <c:pt idx="3641">
                  <c:v>4.0789930914507618E-7</c:v>
                </c:pt>
                <c:pt idx="3642">
                  <c:v>4.420746566680062E-6</c:v>
                </c:pt>
                <c:pt idx="3643">
                  <c:v>5.1226273598940193E-6</c:v>
                </c:pt>
                <c:pt idx="3644">
                  <c:v>1.0215856571380361E-6</c:v>
                </c:pt>
                <c:pt idx="3645">
                  <c:v>2.3371527983445717E-6</c:v>
                </c:pt>
                <c:pt idx="3646">
                  <c:v>1.3559895952659542E-6</c:v>
                </c:pt>
                <c:pt idx="3647">
                  <c:v>3.1309028053295202E-6</c:v>
                </c:pt>
                <c:pt idx="3648">
                  <c:v>9.1869213771406111E-7</c:v>
                </c:pt>
                <c:pt idx="3649">
                  <c:v>1.216348390333417E-6</c:v>
                </c:pt>
                <c:pt idx="3650">
                  <c:v>5.8098090789037231E-6</c:v>
                </c:pt>
                <c:pt idx="3651">
                  <c:v>4.5199653175531813E-6</c:v>
                </c:pt>
                <c:pt idx="3652">
                  <c:v>1.5654514026647601E-6</c:v>
                </c:pt>
                <c:pt idx="3653">
                  <c:v>2.0137731658693849E-6</c:v>
                </c:pt>
                <c:pt idx="3654">
                  <c:v>8.8047454478515628E-6</c:v>
                </c:pt>
                <c:pt idx="3655">
                  <c:v>2.4878183089298788E-6</c:v>
                </c:pt>
                <c:pt idx="3656">
                  <c:v>1.4441840404866208E-6</c:v>
                </c:pt>
                <c:pt idx="3657">
                  <c:v>1.1321594428333004E-4</c:v>
                </c:pt>
                <c:pt idx="3658">
                  <c:v>1.0730324168500234E-6</c:v>
                </c:pt>
                <c:pt idx="3659">
                  <c:v>1.3082176041048232E-6</c:v>
                </c:pt>
                <c:pt idx="3660">
                  <c:v>1.278819455697973E-6</c:v>
                </c:pt>
                <c:pt idx="3661">
                  <c:v>3.2789959779292921E-5</c:v>
                </c:pt>
                <c:pt idx="3662">
                  <c:v>9.0399306351063622E-7</c:v>
                </c:pt>
                <c:pt idx="3663">
                  <c:v>3.1639757222872267E-6</c:v>
                </c:pt>
                <c:pt idx="3664">
                  <c:v>1.106105333807819E-6</c:v>
                </c:pt>
                <c:pt idx="3665">
                  <c:v>3.4164690694168357E-4</c:v>
                </c:pt>
                <c:pt idx="3666">
                  <c:v>6.8718171901011773E-7</c:v>
                </c:pt>
                <c:pt idx="3667">
                  <c:v>6.5116898721172653E-6</c:v>
                </c:pt>
                <c:pt idx="3668">
                  <c:v>1.2824942242488293E-6</c:v>
                </c:pt>
                <c:pt idx="3669">
                  <c:v>9.2971644336662996E-7</c:v>
                </c:pt>
                <c:pt idx="3670">
                  <c:v>6.1993345452949855E-6</c:v>
                </c:pt>
                <c:pt idx="3671">
                  <c:v>1.9733507118098034E-6</c:v>
                </c:pt>
                <c:pt idx="3672">
                  <c:v>5.7363137078870615E-6</c:v>
                </c:pt>
                <c:pt idx="3673">
                  <c:v>9.1869213771413544E-7</c:v>
                </c:pt>
                <c:pt idx="3674">
                  <c:v>4.078993091450762E-6</c:v>
                </c:pt>
                <c:pt idx="3675">
                  <c:v>2.0982928425390852E-6</c:v>
                </c:pt>
                <c:pt idx="3676">
                  <c:v>7.0812789975005569E-6</c:v>
                </c:pt>
                <c:pt idx="3677">
                  <c:v>2.767100718794976E-6</c:v>
                </c:pt>
                <c:pt idx="3678">
                  <c:v>2.2967303442851531E-6</c:v>
                </c:pt>
                <c:pt idx="3679">
                  <c:v>1.8182754789636699E-5</c:v>
                </c:pt>
                <c:pt idx="3680">
                  <c:v>5.3328241210025818E-5</c:v>
                </c:pt>
                <c:pt idx="3681">
                  <c:v>3.6931423936105259E-6</c:v>
                </c:pt>
                <c:pt idx="3682">
                  <c:v>9.2604167481584846E-7</c:v>
                </c:pt>
                <c:pt idx="3683">
                  <c:v>2.0799189997848025E-6</c:v>
                </c:pt>
                <c:pt idx="3684">
                  <c:v>1.1277864682578728E-5</c:v>
                </c:pt>
                <c:pt idx="3685">
                  <c:v>1.6018316113182371E-5</c:v>
                </c:pt>
                <c:pt idx="3686">
                  <c:v>9.8851274018032992E-6</c:v>
                </c:pt>
                <c:pt idx="3687">
                  <c:v>1.0833217687925086E-5</c:v>
                </c:pt>
                <c:pt idx="3688">
                  <c:v>2.1497396022509032E-6</c:v>
                </c:pt>
                <c:pt idx="3689">
                  <c:v>3.8585069783990568E-6</c:v>
                </c:pt>
                <c:pt idx="3690">
                  <c:v>1.617633116086919E-5</c:v>
                </c:pt>
                <c:pt idx="3691">
                  <c:v>3.0316840544564022E-6</c:v>
                </c:pt>
                <c:pt idx="3692">
                  <c:v>1.3853877436728042E-6</c:v>
                </c:pt>
                <c:pt idx="3693">
                  <c:v>9.7565105025241184E-6</c:v>
                </c:pt>
                <c:pt idx="3694">
                  <c:v>3.1235532682280604E-5</c:v>
                </c:pt>
                <c:pt idx="3695">
                  <c:v>9.951273235719515E-6</c:v>
                </c:pt>
                <c:pt idx="3696">
                  <c:v>6.4675926495075138E-6</c:v>
                </c:pt>
                <c:pt idx="3697">
                  <c:v>1.3155671412066418E-6</c:v>
                </c:pt>
                <c:pt idx="3698">
                  <c:v>1.3287963079896182E-5</c:v>
                </c:pt>
                <c:pt idx="3699">
                  <c:v>3.6196470225934009E-6</c:v>
                </c:pt>
                <c:pt idx="3700">
                  <c:v>7.9922541212572464E-5</c:v>
                </c:pt>
                <c:pt idx="3701">
                  <c:v>6.1331887113795684E-6</c:v>
                </c:pt>
                <c:pt idx="3702">
                  <c:v>3.7078414678142507E-6</c:v>
                </c:pt>
                <c:pt idx="3703">
                  <c:v>1.6124884401157201E-5</c:v>
                </c:pt>
                <c:pt idx="3704">
                  <c:v>2.8538252565949593E-5</c:v>
                </c:pt>
                <c:pt idx="3705">
                  <c:v>3.759288227526242E-6</c:v>
                </c:pt>
                <c:pt idx="3706">
                  <c:v>2.8295717841593084E-6</c:v>
                </c:pt>
                <c:pt idx="3707">
                  <c:v>1.612855916970806E-5</c:v>
                </c:pt>
                <c:pt idx="3708">
                  <c:v>3.2742187788129135E-5</c:v>
                </c:pt>
                <c:pt idx="3709">
                  <c:v>2.9802372947444143E-6</c:v>
                </c:pt>
                <c:pt idx="3710">
                  <c:v>3.1603009537366258E-7</c:v>
                </c:pt>
                <c:pt idx="3711">
                  <c:v>5.9163773668785541E-7</c:v>
                </c:pt>
                <c:pt idx="3712">
                  <c:v>5.7179398651327792E-6</c:v>
                </c:pt>
                <c:pt idx="3713">
                  <c:v>1.6683449220887353E-6</c:v>
                </c:pt>
                <c:pt idx="3714">
                  <c:v>1.2971932984522543E-6</c:v>
                </c:pt>
                <c:pt idx="3715">
                  <c:v>7.7096644196970241E-6</c:v>
                </c:pt>
                <c:pt idx="3716">
                  <c:v>6.8067737867510226E-5</c:v>
                </c:pt>
                <c:pt idx="3717">
                  <c:v>1.5187818420688861E-5</c:v>
                </c:pt>
                <c:pt idx="3718">
                  <c:v>1.2703674880311065E-5</c:v>
                </c:pt>
                <c:pt idx="3719">
                  <c:v>4.4942419376975512E-6</c:v>
                </c:pt>
                <c:pt idx="3720">
                  <c:v>1.9002228176479178E-5</c:v>
                </c:pt>
                <c:pt idx="3721">
                  <c:v>9.7307871226673363E-6</c:v>
                </c:pt>
                <c:pt idx="3722">
                  <c:v>7.0155006404402231E-5</c:v>
                </c:pt>
                <c:pt idx="3723">
                  <c:v>9.2016204513440367E-6</c:v>
                </c:pt>
                <c:pt idx="3724">
                  <c:v>2.6377488658048255E-5</c:v>
                </c:pt>
                <c:pt idx="3725">
                  <c:v>7.1404427711687691E-5</c:v>
                </c:pt>
                <c:pt idx="3726">
                  <c:v>9.6499422145484976E-6</c:v>
                </c:pt>
                <c:pt idx="3727">
                  <c:v>5.4496817609202518E-6</c:v>
                </c:pt>
                <c:pt idx="3728">
                  <c:v>4.0936921656541878E-6</c:v>
                </c:pt>
                <c:pt idx="3729">
                  <c:v>1.0326099627906883E-6</c:v>
                </c:pt>
                <c:pt idx="3730">
                  <c:v>8.5438368807414598E-5</c:v>
                </c:pt>
                <c:pt idx="3731">
                  <c:v>1.4483365289489716E-4</c:v>
                </c:pt>
                <c:pt idx="3732">
                  <c:v>2.7498293066057279E-5</c:v>
                </c:pt>
                <c:pt idx="3733">
                  <c:v>1.3559895952660639E-6</c:v>
                </c:pt>
                <c:pt idx="3734">
                  <c:v>1.278819455697973E-6</c:v>
                </c:pt>
                <c:pt idx="3735">
                  <c:v>2.9287905350324268E-6</c:v>
                </c:pt>
                <c:pt idx="3736">
                  <c:v>3.491030123313715E-6</c:v>
                </c:pt>
                <c:pt idx="3737">
                  <c:v>6.0449942661590117E-6</c:v>
                </c:pt>
                <c:pt idx="3738">
                  <c:v>1.3372482756566954E-5</c:v>
                </c:pt>
                <c:pt idx="3739">
                  <c:v>4.0544456375307122E-4</c:v>
                </c:pt>
                <c:pt idx="3740">
                  <c:v>5.2659433333774246E-6</c:v>
                </c:pt>
                <c:pt idx="3741">
                  <c:v>7.941174838400987E-6</c:v>
                </c:pt>
                <c:pt idx="3742">
                  <c:v>3.9110561686766173E-5</c:v>
                </c:pt>
                <c:pt idx="3743">
                  <c:v>3.2448206304063267E-6</c:v>
                </c:pt>
                <c:pt idx="3744">
                  <c:v>3.2558449360586327E-6</c:v>
                </c:pt>
                <c:pt idx="3745">
                  <c:v>5.1325492349813318E-5</c:v>
                </c:pt>
                <c:pt idx="3746">
                  <c:v>4.964979789061872E-5</c:v>
                </c:pt>
                <c:pt idx="3747">
                  <c:v>4.4317708723326314E-6</c:v>
                </c:pt>
                <c:pt idx="3748">
                  <c:v>2.5870370598030057E-6</c:v>
                </c:pt>
                <c:pt idx="3749">
                  <c:v>1.1024305652569625E-6</c:v>
                </c:pt>
                <c:pt idx="3750">
                  <c:v>1.576475708317329E-5</c:v>
                </c:pt>
                <c:pt idx="3751">
                  <c:v>1.3118923726557854E-6</c:v>
                </c:pt>
                <c:pt idx="3752">
                  <c:v>1.0105613514855489E-6</c:v>
                </c:pt>
                <c:pt idx="3753">
                  <c:v>3.0610822028634991E-6</c:v>
                </c:pt>
                <c:pt idx="3754">
                  <c:v>2.8347164601305074E-5</c:v>
                </c:pt>
                <c:pt idx="3755">
                  <c:v>6.7762732077789143E-5</c:v>
                </c:pt>
                <c:pt idx="3756">
                  <c:v>2.7891493301001152E-6</c:v>
                </c:pt>
                <c:pt idx="3757">
                  <c:v>3.2301215562026391E-6</c:v>
                </c:pt>
                <c:pt idx="3758">
                  <c:v>8.8076852626929592E-5</c:v>
                </c:pt>
                <c:pt idx="3759">
                  <c:v>2.800173635752685E-6</c:v>
                </c:pt>
                <c:pt idx="3760">
                  <c:v>1.2042216541156887E-5</c:v>
                </c:pt>
                <c:pt idx="3761">
                  <c:v>4.3692998069684282E-6</c:v>
                </c:pt>
                <c:pt idx="3762">
                  <c:v>3.1250231756484033E-5</c:v>
                </c:pt>
                <c:pt idx="3763">
                  <c:v>4.5456886974095425E-6</c:v>
                </c:pt>
                <c:pt idx="3764">
                  <c:v>1.1649016306215238E-5</c:v>
                </c:pt>
                <c:pt idx="3765">
                  <c:v>1.7061950381625545E-5</c:v>
                </c:pt>
                <c:pt idx="3766">
                  <c:v>1.4261776745873085E-5</c:v>
                </c:pt>
                <c:pt idx="3767">
                  <c:v>1.2971932984522543E-6</c:v>
                </c:pt>
                <c:pt idx="3768">
                  <c:v>5.3431134729449799E-6</c:v>
                </c:pt>
                <c:pt idx="3769">
                  <c:v>1.1222743154315879E-5</c:v>
                </c:pt>
                <c:pt idx="3770">
                  <c:v>9.0068577181493838E-6</c:v>
                </c:pt>
                <c:pt idx="3771">
                  <c:v>2.0321470086235035E-5</c:v>
                </c:pt>
                <c:pt idx="3772">
                  <c:v>3.2631944731606094E-6</c:v>
                </c:pt>
                <c:pt idx="3773">
                  <c:v>2.631134282413071E-6</c:v>
                </c:pt>
                <c:pt idx="3774">
                  <c:v>1.4871788325316425E-5</c:v>
                </c:pt>
                <c:pt idx="3775">
                  <c:v>1.2196924297146961E-4</c:v>
                </c:pt>
                <c:pt idx="3776">
                  <c:v>1.3817129751220596E-6</c:v>
                </c:pt>
                <c:pt idx="3777">
                  <c:v>1.4467563784722204E-5</c:v>
                </c:pt>
                <c:pt idx="3778">
                  <c:v>1.4184606606306252E-6</c:v>
                </c:pt>
                <c:pt idx="3779">
                  <c:v>1.0950810281552496E-6</c:v>
                </c:pt>
                <c:pt idx="3780">
                  <c:v>4.3722396218087595E-5</c:v>
                </c:pt>
                <c:pt idx="3781">
                  <c:v>5.5731539842290315E-5</c:v>
                </c:pt>
                <c:pt idx="3782">
                  <c:v>1.1329311442289802E-5</c:v>
                </c:pt>
                <c:pt idx="3783">
                  <c:v>1.5746383240419008E-5</c:v>
                </c:pt>
                <c:pt idx="3784">
                  <c:v>6.6442167251358813E-6</c:v>
                </c:pt>
                <c:pt idx="3785">
                  <c:v>1.5095420040247349E-5</c:v>
                </c:pt>
                <c:pt idx="3786">
                  <c:v>7.1893171928957376E-7</c:v>
                </c:pt>
                <c:pt idx="3787">
                  <c:v>8.9984498477050247E-6</c:v>
                </c:pt>
                <c:pt idx="3788">
                  <c:v>6.3094306110786477E-7</c:v>
                </c:pt>
                <c:pt idx="3789">
                  <c:v>1.4981678604060026E-5</c:v>
                </c:pt>
                <c:pt idx="3790">
                  <c:v>2.1572243708354613E-5</c:v>
                </c:pt>
                <c:pt idx="3791">
                  <c:v>1.4378634385791475E-6</c:v>
                </c:pt>
                <c:pt idx="3792">
                  <c:v>4.8222076813243945E-6</c:v>
                </c:pt>
                <c:pt idx="3793">
                  <c:v>1.8391775624810887E-6</c:v>
                </c:pt>
                <c:pt idx="3794">
                  <c:v>2.7469629871362818E-7</c:v>
                </c:pt>
                <c:pt idx="3795">
                  <c:v>4.3200285102381937E-6</c:v>
                </c:pt>
                <c:pt idx="3796">
                  <c:v>3.8951076731655843E-6</c:v>
                </c:pt>
                <c:pt idx="3797">
                  <c:v>1.9014134426583951E-6</c:v>
                </c:pt>
                <c:pt idx="3798">
                  <c:v>9.9792014767060248E-7</c:v>
                </c:pt>
                <c:pt idx="3799">
                  <c:v>1.2307681821270762E-5</c:v>
                </c:pt>
                <c:pt idx="3800">
                  <c:v>5.7943750509905945E-7</c:v>
                </c:pt>
                <c:pt idx="3801">
                  <c:v>9.8568757811851112E-6</c:v>
                </c:pt>
                <c:pt idx="3802">
                  <c:v>2.0173009436782069E-7</c:v>
                </c:pt>
                <c:pt idx="3803">
                  <c:v>2.2748287237222335E-7</c:v>
                </c:pt>
                <c:pt idx="3804">
                  <c:v>3.9487592940080859E-6</c:v>
                </c:pt>
                <c:pt idx="3805">
                  <c:v>3.5174002624346608E-5</c:v>
                </c:pt>
                <c:pt idx="3806">
                  <c:v>4.1783882312139909E-6</c:v>
                </c:pt>
                <c:pt idx="3807">
                  <c:v>6.223588017730638E-7</c:v>
                </c:pt>
                <c:pt idx="3808">
                  <c:v>1.2958583285332039E-4</c:v>
                </c:pt>
                <c:pt idx="3809">
                  <c:v>3.3349847515701422E-6</c:v>
                </c:pt>
                <c:pt idx="3810">
                  <c:v>1.3756275584018411E-6</c:v>
                </c:pt>
                <c:pt idx="3811">
                  <c:v>3.240557898887332E-7</c:v>
                </c:pt>
                <c:pt idx="3812">
                  <c:v>1.1138076486904143E-6</c:v>
                </c:pt>
                <c:pt idx="3813">
                  <c:v>1.2191794320250951E-5</c:v>
                </c:pt>
                <c:pt idx="3814">
                  <c:v>7.0590510574901341E-5</c:v>
                </c:pt>
                <c:pt idx="3815">
                  <c:v>9.2495394332479493E-7</c:v>
                </c:pt>
                <c:pt idx="3816">
                  <c:v>6.4809011912912953E-5</c:v>
                </c:pt>
                <c:pt idx="3817">
                  <c:v>2.4679745587552528E-7</c:v>
                </c:pt>
                <c:pt idx="3818">
                  <c:v>3.9315907753388037E-6</c:v>
                </c:pt>
                <c:pt idx="3819">
                  <c:v>1.8080596223924354E-5</c:v>
                </c:pt>
                <c:pt idx="3820">
                  <c:v>3.6332877634544728E-6</c:v>
                </c:pt>
                <c:pt idx="3821">
                  <c:v>2.1288963150306181E-6</c:v>
                </c:pt>
                <c:pt idx="3822">
                  <c:v>1.8563460811506905E-5</c:v>
                </c:pt>
                <c:pt idx="3823">
                  <c:v>1.8584921459843906E-6</c:v>
                </c:pt>
                <c:pt idx="3824">
                  <c:v>4.6140393924554732E-7</c:v>
                </c:pt>
                <c:pt idx="3825">
                  <c:v>6.803025522829698E-7</c:v>
                </c:pt>
                <c:pt idx="3826">
                  <c:v>7.5970695112987802E-7</c:v>
                </c:pt>
                <c:pt idx="3827">
                  <c:v>6.7601042261556931E-7</c:v>
                </c:pt>
                <c:pt idx="3828">
                  <c:v>1.7232900614612769E-6</c:v>
                </c:pt>
                <c:pt idx="3829">
                  <c:v>8.9490903565299184E-7</c:v>
                </c:pt>
                <c:pt idx="3830">
                  <c:v>1.4842184389870722E-5</c:v>
                </c:pt>
                <c:pt idx="3831">
                  <c:v>1.1159537135241144E-7</c:v>
                </c:pt>
                <c:pt idx="3832">
                  <c:v>4.9558216778705709E-4</c:v>
                </c:pt>
                <c:pt idx="3833">
                  <c:v>4.6247697166239745E-6</c:v>
                </c:pt>
                <c:pt idx="3834">
                  <c:v>1.1331222321937164E-6</c:v>
                </c:pt>
                <c:pt idx="3835">
                  <c:v>2.5752778004402644E-7</c:v>
                </c:pt>
                <c:pt idx="3836">
                  <c:v>1.7084822141087452E-5</c:v>
                </c:pt>
                <c:pt idx="3837">
                  <c:v>6.7579581613219933E-6</c:v>
                </c:pt>
                <c:pt idx="3838">
                  <c:v>1.2210030971646004E-7</c:v>
                </c:pt>
                <c:pt idx="3839">
                  <c:v>5.889429064172751E-7</c:v>
                </c:pt>
                <c:pt idx="3840">
                  <c:v>2.8633796548274174E-7</c:v>
                </c:pt>
                <c:pt idx="3841">
                  <c:v>2.0018179188505981E-6</c:v>
                </c:pt>
                <c:pt idx="3842">
                  <c:v>1.4111111235289119E-7</c:v>
                </c:pt>
                <c:pt idx="3843">
                  <c:v>2.7046296534304147E-7</c:v>
                </c:pt>
                <c:pt idx="3844">
                  <c:v>6.132453757669397E-7</c:v>
                </c:pt>
                <c:pt idx="3845">
                  <c:v>1.499305568749469E-6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</c:numCache>
            </c:numRef>
          </c:xVal>
          <c:yVal>
            <c:numRef>
              <c:f>Sheet4!$W$3:$W$3882</c:f>
              <c:numCache>
                <c:formatCode>General</c:formatCode>
                <c:ptCount val="3880"/>
                <c:pt idx="0">
                  <c:v>8.6064346251954245</c:v>
                </c:pt>
                <c:pt idx="1">
                  <c:v>50.38012010768275</c:v>
                </c:pt>
                <c:pt idx="2">
                  <c:v>67.438619918636064</c:v>
                </c:pt>
                <c:pt idx="3">
                  <c:v>164.97628070175438</c:v>
                </c:pt>
                <c:pt idx="4">
                  <c:v>61.586646821177972</c:v>
                </c:pt>
                <c:pt idx="5">
                  <c:v>126.6092715231788</c:v>
                </c:pt>
                <c:pt idx="6">
                  <c:v>47.742484422257043</c:v>
                </c:pt>
                <c:pt idx="8">
                  <c:v>77.097386817077194</c:v>
                </c:pt>
                <c:pt idx="9">
                  <c:v>63.524635168328274</c:v>
                </c:pt>
                <c:pt idx="10">
                  <c:v>9.5162337662337659</c:v>
                </c:pt>
                <c:pt idx="11">
                  <c:v>22.666243654822335</c:v>
                </c:pt>
                <c:pt idx="12">
                  <c:v>41.695621716287214</c:v>
                </c:pt>
                <c:pt idx="13">
                  <c:v>71.768693527567763</c:v>
                </c:pt>
                <c:pt idx="14">
                  <c:v>24.817209775967413</c:v>
                </c:pt>
                <c:pt idx="15">
                  <c:v>76.988918078328354</c:v>
                </c:pt>
                <c:pt idx="16">
                  <c:v>18.757745846430176</c:v>
                </c:pt>
                <c:pt idx="17">
                  <c:v>119.52253181974544</c:v>
                </c:pt>
                <c:pt idx="18">
                  <c:v>86.2406779661017</c:v>
                </c:pt>
                <c:pt idx="19">
                  <c:v>88.265879677262149</c:v>
                </c:pt>
                <c:pt idx="20">
                  <c:v>85.206412825651299</c:v>
                </c:pt>
                <c:pt idx="21">
                  <c:v>169.37986270022884</c:v>
                </c:pt>
                <c:pt idx="22">
                  <c:v>145.13471502590673</c:v>
                </c:pt>
                <c:pt idx="23">
                  <c:v>99.302197802197796</c:v>
                </c:pt>
                <c:pt idx="24">
                  <c:v>126.79545454545455</c:v>
                </c:pt>
                <c:pt idx="25">
                  <c:v>63.26545199140638</c:v>
                </c:pt>
                <c:pt idx="26">
                  <c:v>45.779661016949156</c:v>
                </c:pt>
                <c:pt idx="27">
                  <c:v>86.651594444987424</c:v>
                </c:pt>
                <c:pt idx="28">
                  <c:v>80.067795031537983</c:v>
                </c:pt>
                <c:pt idx="29">
                  <c:v>106.66034534989397</c:v>
                </c:pt>
                <c:pt idx="30">
                  <c:v>49.215010141987833</c:v>
                </c:pt>
                <c:pt idx="31">
                  <c:v>90.43578643578644</c:v>
                </c:pt>
                <c:pt idx="32">
                  <c:v>89.217444838455478</c:v>
                </c:pt>
                <c:pt idx="33">
                  <c:v>115.15441848322673</c:v>
                </c:pt>
                <c:pt idx="34">
                  <c:v>98.030303030303031</c:v>
                </c:pt>
                <c:pt idx="35">
                  <c:v>52.217648791985859</c:v>
                </c:pt>
                <c:pt idx="36">
                  <c:v>22.165226781857452</c:v>
                </c:pt>
                <c:pt idx="37">
                  <c:v>8.8744470908472266</c:v>
                </c:pt>
                <c:pt idx="38">
                  <c:v>48.978851963746223</c:v>
                </c:pt>
                <c:pt idx="39">
                  <c:v>13.207100591715976</c:v>
                </c:pt>
                <c:pt idx="40">
                  <c:v>155.91563275434243</c:v>
                </c:pt>
                <c:pt idx="41">
                  <c:v>20.267985611510792</c:v>
                </c:pt>
                <c:pt idx="42">
                  <c:v>3.9313353566009104</c:v>
                </c:pt>
                <c:pt idx="43">
                  <c:v>180</c:v>
                </c:pt>
                <c:pt idx="44">
                  <c:v>59.515361744301288</c:v>
                </c:pt>
                <c:pt idx="45">
                  <c:v>115.55147058823529</c:v>
                </c:pt>
                <c:pt idx="46">
                  <c:v>2.0952380952380953</c:v>
                </c:pt>
                <c:pt idx="47">
                  <c:v>49.615832363213038</c:v>
                </c:pt>
                <c:pt idx="48">
                  <c:v>62.145251396648042</c:v>
                </c:pt>
                <c:pt idx="49">
                  <c:v>78.26753777265705</c:v>
                </c:pt>
                <c:pt idx="50">
                  <c:v>70.665359477124184</c:v>
                </c:pt>
                <c:pt idx="51">
                  <c:v>49.172963067380884</c:v>
                </c:pt>
                <c:pt idx="52">
                  <c:v>148.95833333333334</c:v>
                </c:pt>
                <c:pt idx="53">
                  <c:v>104.737491432488</c:v>
                </c:pt>
                <c:pt idx="54">
                  <c:v>123.85568181818182</c:v>
                </c:pt>
                <c:pt idx="55">
                  <c:v>46.035714285714285</c:v>
                </c:pt>
                <c:pt idx="56">
                  <c:v>1.4990189666448659</c:v>
                </c:pt>
                <c:pt idx="57">
                  <c:v>161.46621160409558</c:v>
                </c:pt>
                <c:pt idx="58">
                  <c:v>168.94080338266386</c:v>
                </c:pt>
                <c:pt idx="59">
                  <c:v>34.213695968916952</c:v>
                </c:pt>
                <c:pt idx="60">
                  <c:v>0</c:v>
                </c:pt>
                <c:pt idx="61">
                  <c:v>16.866995073891626</c:v>
                </c:pt>
                <c:pt idx="62">
                  <c:v>42.187725631768956</c:v>
                </c:pt>
                <c:pt idx="63">
                  <c:v>61.465221318879856</c:v>
                </c:pt>
                <c:pt idx="64">
                  <c:v>90.37158469945355</c:v>
                </c:pt>
                <c:pt idx="65">
                  <c:v>83.213333333333338</c:v>
                </c:pt>
                <c:pt idx="66">
                  <c:v>163.34053546265852</c:v>
                </c:pt>
                <c:pt idx="67">
                  <c:v>59.413793103448278</c:v>
                </c:pt>
                <c:pt idx="68">
                  <c:v>144.18539325842696</c:v>
                </c:pt>
                <c:pt idx="69">
                  <c:v>107.42171189979123</c:v>
                </c:pt>
                <c:pt idx="70">
                  <c:v>135.10512820512821</c:v>
                </c:pt>
                <c:pt idx="71">
                  <c:v>91.461711711711715</c:v>
                </c:pt>
                <c:pt idx="72">
                  <c:v>78.695316052751252</c:v>
                </c:pt>
                <c:pt idx="73">
                  <c:v>98.736507936507934</c:v>
                </c:pt>
                <c:pt idx="74">
                  <c:v>113.85396799071233</c:v>
                </c:pt>
                <c:pt idx="75">
                  <c:v>6.0234627831715208</c:v>
                </c:pt>
                <c:pt idx="76">
                  <c:v>61.018465909090907</c:v>
                </c:pt>
                <c:pt idx="77">
                  <c:v>146.03389341602366</c:v>
                </c:pt>
                <c:pt idx="78">
                  <c:v>101.48250433776749</c:v>
                </c:pt>
                <c:pt idx="79">
                  <c:v>128.55775234131113</c:v>
                </c:pt>
                <c:pt idx="80">
                  <c:v>53.665137614678898</c:v>
                </c:pt>
                <c:pt idx="81">
                  <c:v>127.19741235392321</c:v>
                </c:pt>
                <c:pt idx="82">
                  <c:v>93.077389984825487</c:v>
                </c:pt>
                <c:pt idx="83">
                  <c:v>130.2608695652174</c:v>
                </c:pt>
                <c:pt idx="84">
                  <c:v>77.363321799307954</c:v>
                </c:pt>
                <c:pt idx="85">
                  <c:v>0</c:v>
                </c:pt>
                <c:pt idx="86">
                  <c:v>10.518218623481781</c:v>
                </c:pt>
                <c:pt idx="87">
                  <c:v>50.138972809667671</c:v>
                </c:pt>
                <c:pt idx="88">
                  <c:v>114.89353312302839</c:v>
                </c:pt>
                <c:pt idx="89">
                  <c:v>92.191483155899078</c:v>
                </c:pt>
                <c:pt idx="90">
                  <c:v>150.04647702717065</c:v>
                </c:pt>
                <c:pt idx="91">
                  <c:v>80.203968253968256</c:v>
                </c:pt>
                <c:pt idx="92">
                  <c:v>127.93877551020408</c:v>
                </c:pt>
                <c:pt idx="93">
                  <c:v>167.34234234234233</c:v>
                </c:pt>
                <c:pt idx="94">
                  <c:v>34.51829891637702</c:v>
                </c:pt>
                <c:pt idx="95">
                  <c:v>58.954879328436519</c:v>
                </c:pt>
                <c:pt idx="96">
                  <c:v>159.70809028658383</c:v>
                </c:pt>
                <c:pt idx="97">
                  <c:v>37.446770443978487</c:v>
                </c:pt>
                <c:pt idx="98">
                  <c:v>38.80476320832193</c:v>
                </c:pt>
                <c:pt idx="99">
                  <c:v>10.926193921852388</c:v>
                </c:pt>
                <c:pt idx="100">
                  <c:v>110.37617421007685</c:v>
                </c:pt>
                <c:pt idx="101">
                  <c:v>8.9335180055401668</c:v>
                </c:pt>
                <c:pt idx="102">
                  <c:v>28.475864216754903</c:v>
                </c:pt>
                <c:pt idx="103">
                  <c:v>3.5356807511737087</c:v>
                </c:pt>
                <c:pt idx="104">
                  <c:v>13.507380073800737</c:v>
                </c:pt>
                <c:pt idx="105">
                  <c:v>92.430555555555557</c:v>
                </c:pt>
                <c:pt idx="106">
                  <c:v>3.3450937155457554</c:v>
                </c:pt>
                <c:pt idx="107">
                  <c:v>32.831395348837212</c:v>
                </c:pt>
                <c:pt idx="108">
                  <c:v>151.71136909527621</c:v>
                </c:pt>
                <c:pt idx="109">
                  <c:v>29.619348719570027</c:v>
                </c:pt>
                <c:pt idx="110">
                  <c:v>6.6204278812974469</c:v>
                </c:pt>
                <c:pt idx="111">
                  <c:v>2.8635966190614983</c:v>
                </c:pt>
                <c:pt idx="112">
                  <c:v>13.856272838002436</c:v>
                </c:pt>
                <c:pt idx="113">
                  <c:v>19.786372613561554</c:v>
                </c:pt>
                <c:pt idx="114">
                  <c:v>4.8395721925133692</c:v>
                </c:pt>
                <c:pt idx="115">
                  <c:v>85.254310344827587</c:v>
                </c:pt>
                <c:pt idx="116">
                  <c:v>138.31330128205127</c:v>
                </c:pt>
                <c:pt idx="117">
                  <c:v>18.465217391304346</c:v>
                </c:pt>
                <c:pt idx="118">
                  <c:v>18.68452380952381</c:v>
                </c:pt>
                <c:pt idx="119">
                  <c:v>84.737739872068232</c:v>
                </c:pt>
                <c:pt idx="120">
                  <c:v>36.896611642050388</c:v>
                </c:pt>
                <c:pt idx="121">
                  <c:v>5.09867146415721</c:v>
                </c:pt>
                <c:pt idx="122">
                  <c:v>2.4495257957197478</c:v>
                </c:pt>
                <c:pt idx="123">
                  <c:v>56.255123379339189</c:v>
                </c:pt>
                <c:pt idx="124">
                  <c:v>60.916190476190479</c:v>
                </c:pt>
                <c:pt idx="125">
                  <c:v>150.38598223099703</c:v>
                </c:pt>
                <c:pt idx="126">
                  <c:v>108.75776397515529</c:v>
                </c:pt>
                <c:pt idx="127">
                  <c:v>35.862068965517238</c:v>
                </c:pt>
                <c:pt idx="128">
                  <c:v>11.387387387387387</c:v>
                </c:pt>
                <c:pt idx="129">
                  <c:v>7.3091382301908618</c:v>
                </c:pt>
                <c:pt idx="130">
                  <c:v>15.521739130434783</c:v>
                </c:pt>
                <c:pt idx="131">
                  <c:v>102.75995922947126</c:v>
                </c:pt>
                <c:pt idx="132">
                  <c:v>20.497472924187726</c:v>
                </c:pt>
                <c:pt idx="133">
                  <c:v>3.3587174348697393</c:v>
                </c:pt>
                <c:pt idx="134">
                  <c:v>4.1903171953255427</c:v>
                </c:pt>
                <c:pt idx="135">
                  <c:v>37.419495810459402</c:v>
                </c:pt>
                <c:pt idx="136">
                  <c:v>10.242772196022145</c:v>
                </c:pt>
                <c:pt idx="137">
                  <c:v>3.3265753424657536</c:v>
                </c:pt>
                <c:pt idx="138">
                  <c:v>8.3699324324324316</c:v>
                </c:pt>
                <c:pt idx="139">
                  <c:v>180</c:v>
                </c:pt>
                <c:pt idx="140">
                  <c:v>0</c:v>
                </c:pt>
                <c:pt idx="141">
                  <c:v>85.87186814308312</c:v>
                </c:pt>
                <c:pt idx="142">
                  <c:v>152.15942028985506</c:v>
                </c:pt>
                <c:pt idx="143">
                  <c:v>96.399257375650009</c:v>
                </c:pt>
                <c:pt idx="144">
                  <c:v>5.3059322506836315</c:v>
                </c:pt>
                <c:pt idx="145">
                  <c:v>0</c:v>
                </c:pt>
                <c:pt idx="146">
                  <c:v>14.260889088459811</c:v>
                </c:pt>
                <c:pt idx="147">
                  <c:v>9.7374193548387105</c:v>
                </c:pt>
                <c:pt idx="148">
                  <c:v>27.09443725743855</c:v>
                </c:pt>
                <c:pt idx="149">
                  <c:v>67.13636363636364</c:v>
                </c:pt>
                <c:pt idx="150">
                  <c:v>4.134955752212389</c:v>
                </c:pt>
                <c:pt idx="151">
                  <c:v>23.434966727162735</c:v>
                </c:pt>
                <c:pt idx="152">
                  <c:v>0.10433504775900074</c:v>
                </c:pt>
                <c:pt idx="153">
                  <c:v>25.282620539362572</c:v>
                </c:pt>
                <c:pt idx="154">
                  <c:v>27.009638554216867</c:v>
                </c:pt>
                <c:pt idx="155">
                  <c:v>0.36403296170625304</c:v>
                </c:pt>
                <c:pt idx="156">
                  <c:v>27.710213776722089</c:v>
                </c:pt>
                <c:pt idx="157">
                  <c:v>5.6194125159642401E-2</c:v>
                </c:pt>
                <c:pt idx="158">
                  <c:v>4.5569620253164557E-2</c:v>
                </c:pt>
                <c:pt idx="159">
                  <c:v>91.849143334726278</c:v>
                </c:pt>
                <c:pt idx="160">
                  <c:v>139.9064748201439</c:v>
                </c:pt>
                <c:pt idx="161">
                  <c:v>38.662587412587413</c:v>
                </c:pt>
                <c:pt idx="162">
                  <c:v>83.279207920792075</c:v>
                </c:pt>
                <c:pt idx="163">
                  <c:v>2.6561403508771928</c:v>
                </c:pt>
                <c:pt idx="164">
                  <c:v>9.9513108614232202</c:v>
                </c:pt>
                <c:pt idx="165">
                  <c:v>4.7412109375</c:v>
                </c:pt>
                <c:pt idx="166">
                  <c:v>76.946936197094132</c:v>
                </c:pt>
                <c:pt idx="167">
                  <c:v>9.4535987748851458</c:v>
                </c:pt>
                <c:pt idx="168">
                  <c:v>4.2124916275954458</c:v>
                </c:pt>
                <c:pt idx="169">
                  <c:v>2.8968609865470851</c:v>
                </c:pt>
                <c:pt idx="170">
                  <c:v>81.913043478260875</c:v>
                </c:pt>
                <c:pt idx="171">
                  <c:v>49.890995260663509</c:v>
                </c:pt>
                <c:pt idx="172">
                  <c:v>67.114026236125127</c:v>
                </c:pt>
                <c:pt idx="173">
                  <c:v>89.836919592298983</c:v>
                </c:pt>
                <c:pt idx="174">
                  <c:v>5.1868633649455571</c:v>
                </c:pt>
                <c:pt idx="175">
                  <c:v>69.426345609065152</c:v>
                </c:pt>
                <c:pt idx="176">
                  <c:v>19.467547051161119</c:v>
                </c:pt>
                <c:pt idx="177">
                  <c:v>17.850840336134453</c:v>
                </c:pt>
                <c:pt idx="178">
                  <c:v>83.104599659284503</c:v>
                </c:pt>
                <c:pt idx="179">
                  <c:v>177.68297101449275</c:v>
                </c:pt>
                <c:pt idx="180">
                  <c:v>2.3567901234567903</c:v>
                </c:pt>
                <c:pt idx="181">
                  <c:v>51.152454780361758</c:v>
                </c:pt>
                <c:pt idx="182">
                  <c:v>109.68765133171912</c:v>
                </c:pt>
                <c:pt idx="183">
                  <c:v>127.60749185667753</c:v>
                </c:pt>
                <c:pt idx="184">
                  <c:v>60.028625954198475</c:v>
                </c:pt>
                <c:pt idx="185">
                  <c:v>40.574031890660592</c:v>
                </c:pt>
                <c:pt idx="186">
                  <c:v>45.687673130193907</c:v>
                </c:pt>
                <c:pt idx="187">
                  <c:v>0</c:v>
                </c:pt>
                <c:pt idx="188">
                  <c:v>7.2888888888888888</c:v>
                </c:pt>
                <c:pt idx="189">
                  <c:v>165.21589688506981</c:v>
                </c:pt>
                <c:pt idx="190">
                  <c:v>0</c:v>
                </c:pt>
                <c:pt idx="191">
                  <c:v>0.63446969696969702</c:v>
                </c:pt>
                <c:pt idx="192">
                  <c:v>87.065257693733784</c:v>
                </c:pt>
                <c:pt idx="193">
                  <c:v>10.093425605536332</c:v>
                </c:pt>
                <c:pt idx="194">
                  <c:v>124.71664548919949</c:v>
                </c:pt>
                <c:pt idx="195">
                  <c:v>9.5146817007282127</c:v>
                </c:pt>
                <c:pt idx="196">
                  <c:v>19.095934959349595</c:v>
                </c:pt>
                <c:pt idx="197">
                  <c:v>108.3211009174312</c:v>
                </c:pt>
                <c:pt idx="198">
                  <c:v>103.89732142857143</c:v>
                </c:pt>
                <c:pt idx="199">
                  <c:v>22.24855861627162</c:v>
                </c:pt>
                <c:pt idx="200">
                  <c:v>134.63754045307442</c:v>
                </c:pt>
                <c:pt idx="201">
                  <c:v>64.888140161725062</c:v>
                </c:pt>
                <c:pt idx="202">
                  <c:v>14.556875285518501</c:v>
                </c:pt>
                <c:pt idx="203">
                  <c:v>167.86459627329194</c:v>
                </c:pt>
                <c:pt idx="204">
                  <c:v>0</c:v>
                </c:pt>
                <c:pt idx="205">
                  <c:v>70.20415224913495</c:v>
                </c:pt>
                <c:pt idx="206">
                  <c:v>67.588092171175035</c:v>
                </c:pt>
                <c:pt idx="207">
                  <c:v>149.58258258258257</c:v>
                </c:pt>
                <c:pt idx="208">
                  <c:v>89.316619362976979</c:v>
                </c:pt>
                <c:pt idx="209">
                  <c:v>29.159120310478656</c:v>
                </c:pt>
                <c:pt idx="210">
                  <c:v>10.026905381076215</c:v>
                </c:pt>
                <c:pt idx="211">
                  <c:v>168.59110251450676</c:v>
                </c:pt>
                <c:pt idx="212">
                  <c:v>1.4543701799485862</c:v>
                </c:pt>
                <c:pt idx="213">
                  <c:v>8.867647058823529</c:v>
                </c:pt>
                <c:pt idx="214">
                  <c:v>17.414804469273744</c:v>
                </c:pt>
                <c:pt idx="215">
                  <c:v>3.5356371490280778</c:v>
                </c:pt>
                <c:pt idx="216">
                  <c:v>7.832898172323759E-3</c:v>
                </c:pt>
                <c:pt idx="217">
                  <c:v>6.5551948051948052</c:v>
                </c:pt>
                <c:pt idx="218">
                  <c:v>31.292857142857144</c:v>
                </c:pt>
                <c:pt idx="219">
                  <c:v>27.954764196342637</c:v>
                </c:pt>
                <c:pt idx="220">
                  <c:v>14.88380716934487</c:v>
                </c:pt>
                <c:pt idx="221">
                  <c:v>90.698564593301441</c:v>
                </c:pt>
                <c:pt idx="222">
                  <c:v>169.25244072524407</c:v>
                </c:pt>
                <c:pt idx="223">
                  <c:v>82.223956075711598</c:v>
                </c:pt>
                <c:pt idx="224">
                  <c:v>2.4762931034482758</c:v>
                </c:pt>
                <c:pt idx="225">
                  <c:v>8.2680857707921316</c:v>
                </c:pt>
                <c:pt idx="226">
                  <c:v>2.8669026548672565</c:v>
                </c:pt>
                <c:pt idx="227">
                  <c:v>4.9083769633507854</c:v>
                </c:pt>
                <c:pt idx="228">
                  <c:v>82.934801762114532</c:v>
                </c:pt>
                <c:pt idx="229">
                  <c:v>170.02772277227723</c:v>
                </c:pt>
                <c:pt idx="230">
                  <c:v>9.6087636932707348</c:v>
                </c:pt>
                <c:pt idx="231">
                  <c:v>43.120192307692307</c:v>
                </c:pt>
                <c:pt idx="232">
                  <c:v>135.40291262135923</c:v>
                </c:pt>
                <c:pt idx="233">
                  <c:v>6.2326869806094186E-3</c:v>
                </c:pt>
                <c:pt idx="234">
                  <c:v>48.886235955056179</c:v>
                </c:pt>
                <c:pt idx="235">
                  <c:v>122.79550970873787</c:v>
                </c:pt>
                <c:pt idx="236">
                  <c:v>116.27417923691216</c:v>
                </c:pt>
                <c:pt idx="237">
                  <c:v>16.02849002849003</c:v>
                </c:pt>
                <c:pt idx="238">
                  <c:v>42.833516685001833</c:v>
                </c:pt>
                <c:pt idx="239">
                  <c:v>8.963815789473685</c:v>
                </c:pt>
                <c:pt idx="240">
                  <c:v>27.415838271840947</c:v>
                </c:pt>
                <c:pt idx="241">
                  <c:v>138.4776547360095</c:v>
                </c:pt>
                <c:pt idx="242">
                  <c:v>133.74013528748591</c:v>
                </c:pt>
                <c:pt idx="243">
                  <c:v>1.6757575757575758</c:v>
                </c:pt>
                <c:pt idx="244">
                  <c:v>61.309200603318253</c:v>
                </c:pt>
                <c:pt idx="245">
                  <c:v>149.375</c:v>
                </c:pt>
                <c:pt idx="246">
                  <c:v>110.00596953091163</c:v>
                </c:pt>
                <c:pt idx="247">
                  <c:v>54.179856115107917</c:v>
                </c:pt>
                <c:pt idx="248">
                  <c:v>115.94193548387096</c:v>
                </c:pt>
                <c:pt idx="249">
                  <c:v>0.7366060304011961</c:v>
                </c:pt>
                <c:pt idx="250">
                  <c:v>4.3545454545454545</c:v>
                </c:pt>
                <c:pt idx="251">
                  <c:v>42.633445551814937</c:v>
                </c:pt>
                <c:pt idx="252">
                  <c:v>102.17885117493472</c:v>
                </c:pt>
                <c:pt idx="253">
                  <c:v>37.224823766364551</c:v>
                </c:pt>
                <c:pt idx="254">
                  <c:v>55.601801801801798</c:v>
                </c:pt>
                <c:pt idx="255">
                  <c:v>51.285249457700651</c:v>
                </c:pt>
                <c:pt idx="256">
                  <c:v>160.26590693257359</c:v>
                </c:pt>
                <c:pt idx="257">
                  <c:v>163.32753623188407</c:v>
                </c:pt>
                <c:pt idx="258">
                  <c:v>161.56022408963585</c:v>
                </c:pt>
                <c:pt idx="259">
                  <c:v>27.319512195121952</c:v>
                </c:pt>
                <c:pt idx="260">
                  <c:v>149.60728744939271</c:v>
                </c:pt>
                <c:pt idx="261">
                  <c:v>157.72815533980582</c:v>
                </c:pt>
                <c:pt idx="262">
                  <c:v>54.721238938053098</c:v>
                </c:pt>
                <c:pt idx="263">
                  <c:v>8.6254673411040255</c:v>
                </c:pt>
                <c:pt idx="264">
                  <c:v>146.01249999999999</c:v>
                </c:pt>
                <c:pt idx="265">
                  <c:v>48.594736842105263</c:v>
                </c:pt>
                <c:pt idx="266">
                  <c:v>164.99656593406593</c:v>
                </c:pt>
                <c:pt idx="267">
                  <c:v>145.56778460085025</c:v>
                </c:pt>
                <c:pt idx="268">
                  <c:v>3.4663382594417076</c:v>
                </c:pt>
                <c:pt idx="269">
                  <c:v>72.597667638483969</c:v>
                </c:pt>
                <c:pt idx="270">
                  <c:v>48.551601423487547</c:v>
                </c:pt>
                <c:pt idx="271">
                  <c:v>30.446874906232186</c:v>
                </c:pt>
                <c:pt idx="272">
                  <c:v>9.6820809248554907E-2</c:v>
                </c:pt>
                <c:pt idx="273">
                  <c:v>18.191816981962166</c:v>
                </c:pt>
                <c:pt idx="274">
                  <c:v>41.837716676628808</c:v>
                </c:pt>
                <c:pt idx="275">
                  <c:v>8.2937625754527158</c:v>
                </c:pt>
                <c:pt idx="276">
                  <c:v>9.2882991556091671E-2</c:v>
                </c:pt>
                <c:pt idx="277">
                  <c:v>138.29135802469136</c:v>
                </c:pt>
                <c:pt idx="278">
                  <c:v>30.34351145038168</c:v>
                </c:pt>
                <c:pt idx="279">
                  <c:v>174.54938271604939</c:v>
                </c:pt>
                <c:pt idx="280">
                  <c:v>51.872048124212498</c:v>
                </c:pt>
                <c:pt idx="281">
                  <c:v>7.2479338842975203</c:v>
                </c:pt>
                <c:pt idx="282">
                  <c:v>56.892835272504591</c:v>
                </c:pt>
                <c:pt idx="283">
                  <c:v>97.480399692544196</c:v>
                </c:pt>
                <c:pt idx="284">
                  <c:v>147.13664596273293</c:v>
                </c:pt>
                <c:pt idx="285">
                  <c:v>158.48593350383632</c:v>
                </c:pt>
                <c:pt idx="286">
                  <c:v>79.603483191575535</c:v>
                </c:pt>
                <c:pt idx="287">
                  <c:v>137.68030690537086</c:v>
                </c:pt>
                <c:pt idx="288">
                  <c:v>6.7440570522979399</c:v>
                </c:pt>
                <c:pt idx="289">
                  <c:v>128.12413793103448</c:v>
                </c:pt>
                <c:pt idx="290">
                  <c:v>109.65145228215768</c:v>
                </c:pt>
                <c:pt idx="291">
                  <c:v>1.4240581025873809</c:v>
                </c:pt>
                <c:pt idx="292">
                  <c:v>121.36871325930764</c:v>
                </c:pt>
                <c:pt idx="293">
                  <c:v>42.738470035901685</c:v>
                </c:pt>
                <c:pt idx="294">
                  <c:v>127.21405405405406</c:v>
                </c:pt>
                <c:pt idx="295">
                  <c:v>146.31147540983608</c:v>
                </c:pt>
                <c:pt idx="296">
                  <c:v>65.836052657496467</c:v>
                </c:pt>
                <c:pt idx="297">
                  <c:v>3.4873417721518987</c:v>
                </c:pt>
                <c:pt idx="298">
                  <c:v>60.884663733500943</c:v>
                </c:pt>
                <c:pt idx="299">
                  <c:v>115.76690647482015</c:v>
                </c:pt>
                <c:pt idx="300">
                  <c:v>45.928057553956833</c:v>
                </c:pt>
                <c:pt idx="301">
                  <c:v>34.173026942178531</c:v>
                </c:pt>
                <c:pt idx="302">
                  <c:v>93.046937925288148</c:v>
                </c:pt>
                <c:pt idx="303">
                  <c:v>2.2121352477999072</c:v>
                </c:pt>
                <c:pt idx="304">
                  <c:v>26.616846878269968</c:v>
                </c:pt>
                <c:pt idx="305">
                  <c:v>54.252144405693279</c:v>
                </c:pt>
                <c:pt idx="306">
                  <c:v>152.53598484848484</c:v>
                </c:pt>
                <c:pt idx="307">
                  <c:v>125.76</c:v>
                </c:pt>
                <c:pt idx="308">
                  <c:v>64.011556240369799</c:v>
                </c:pt>
                <c:pt idx="309">
                  <c:v>164.65671641791045</c:v>
                </c:pt>
                <c:pt idx="310">
                  <c:v>80.912790697674424</c:v>
                </c:pt>
                <c:pt idx="311">
                  <c:v>115.54928315412187</c:v>
                </c:pt>
                <c:pt idx="312">
                  <c:v>2.2215332581736189</c:v>
                </c:pt>
                <c:pt idx="313">
                  <c:v>74.068456073079957</c:v>
                </c:pt>
                <c:pt idx="314">
                  <c:v>77.961341525857648</c:v>
                </c:pt>
                <c:pt idx="315">
                  <c:v>125.14449760765551</c:v>
                </c:pt>
                <c:pt idx="316">
                  <c:v>157.77292576419214</c:v>
                </c:pt>
                <c:pt idx="317">
                  <c:v>63.997326203208559</c:v>
                </c:pt>
                <c:pt idx="318">
                  <c:v>0</c:v>
                </c:pt>
                <c:pt idx="319">
                  <c:v>51.789808917197455</c:v>
                </c:pt>
                <c:pt idx="320">
                  <c:v>163.04128384172486</c:v>
                </c:pt>
                <c:pt idx="321">
                  <c:v>6.7080237741456168</c:v>
                </c:pt>
                <c:pt idx="322">
                  <c:v>79.739285714285714</c:v>
                </c:pt>
                <c:pt idx="323">
                  <c:v>144.2439024390244</c:v>
                </c:pt>
                <c:pt idx="324">
                  <c:v>70.193924763629042</c:v>
                </c:pt>
                <c:pt idx="325">
                  <c:v>31.488695242581255</c:v>
                </c:pt>
                <c:pt idx="326">
                  <c:v>93.827731092436977</c:v>
                </c:pt>
                <c:pt idx="327">
                  <c:v>73.347783888709159</c:v>
                </c:pt>
                <c:pt idx="328">
                  <c:v>123.65822784810126</c:v>
                </c:pt>
                <c:pt idx="329">
                  <c:v>55.567451820128483</c:v>
                </c:pt>
                <c:pt idx="330">
                  <c:v>2.4111570247933884</c:v>
                </c:pt>
                <c:pt idx="331">
                  <c:v>11.643795313649258</c:v>
                </c:pt>
                <c:pt idx="332">
                  <c:v>130.47882187938288</c:v>
                </c:pt>
                <c:pt idx="333">
                  <c:v>138.55883130618722</c:v>
                </c:pt>
                <c:pt idx="334">
                  <c:v>0</c:v>
                </c:pt>
                <c:pt idx="335">
                  <c:v>81.281109445277366</c:v>
                </c:pt>
                <c:pt idx="336">
                  <c:v>74.352975839717146</c:v>
                </c:pt>
                <c:pt idx="337">
                  <c:v>70.741466957153236</c:v>
                </c:pt>
                <c:pt idx="338">
                  <c:v>90.441894694587546</c:v>
                </c:pt>
                <c:pt idx="339">
                  <c:v>66.545426084778654</c:v>
                </c:pt>
                <c:pt idx="340">
                  <c:v>49.882770579171115</c:v>
                </c:pt>
                <c:pt idx="341">
                  <c:v>180</c:v>
                </c:pt>
                <c:pt idx="342">
                  <c:v>61.880239520958085</c:v>
                </c:pt>
                <c:pt idx="343">
                  <c:v>84.306350314026517</c:v>
                </c:pt>
                <c:pt idx="344">
                  <c:v>0</c:v>
                </c:pt>
                <c:pt idx="345">
                  <c:v>3.3958573072497122</c:v>
                </c:pt>
                <c:pt idx="346">
                  <c:v>40.310011376564276</c:v>
                </c:pt>
                <c:pt idx="347">
                  <c:v>130.82335081424233</c:v>
                </c:pt>
                <c:pt idx="348">
                  <c:v>127.64103139013453</c:v>
                </c:pt>
                <c:pt idx="349">
                  <c:v>15.163958641063516</c:v>
                </c:pt>
                <c:pt idx="350">
                  <c:v>7.1836065573770496</c:v>
                </c:pt>
                <c:pt idx="351">
                  <c:v>1.2156534671872095</c:v>
                </c:pt>
                <c:pt idx="352">
                  <c:v>1.5533395176252318</c:v>
                </c:pt>
                <c:pt idx="353">
                  <c:v>120.35009900990099</c:v>
                </c:pt>
                <c:pt idx="354">
                  <c:v>0.2023757149142103</c:v>
                </c:pt>
                <c:pt idx="355">
                  <c:v>112.56596091205212</c:v>
                </c:pt>
                <c:pt idx="356">
                  <c:v>165.83676470588236</c:v>
                </c:pt>
                <c:pt idx="357">
                  <c:v>15.005128205128205</c:v>
                </c:pt>
                <c:pt idx="358">
                  <c:v>77.097438076736282</c:v>
                </c:pt>
                <c:pt idx="359">
                  <c:v>0.63395979020979021</c:v>
                </c:pt>
                <c:pt idx="360">
                  <c:v>4.0061571125265392</c:v>
                </c:pt>
                <c:pt idx="361">
                  <c:v>152.35034013605443</c:v>
                </c:pt>
                <c:pt idx="362">
                  <c:v>1.2581686163775716</c:v>
                </c:pt>
                <c:pt idx="363">
                  <c:v>170.24829931972789</c:v>
                </c:pt>
                <c:pt idx="364">
                  <c:v>0.90579710144927539</c:v>
                </c:pt>
                <c:pt idx="365">
                  <c:v>7.1456159822419538</c:v>
                </c:pt>
                <c:pt idx="366">
                  <c:v>97.437931034482759</c:v>
                </c:pt>
                <c:pt idx="367">
                  <c:v>14.103448275862069</c:v>
                </c:pt>
                <c:pt idx="368">
                  <c:v>111.09806247528668</c:v>
                </c:pt>
                <c:pt idx="369">
                  <c:v>0</c:v>
                </c:pt>
                <c:pt idx="370">
                  <c:v>19.64953108718305</c:v>
                </c:pt>
                <c:pt idx="371">
                  <c:v>12.868106734434562</c:v>
                </c:pt>
                <c:pt idx="372">
                  <c:v>155.96305418719211</c:v>
                </c:pt>
                <c:pt idx="373">
                  <c:v>132.55702998379255</c:v>
                </c:pt>
                <c:pt idx="374">
                  <c:v>90.01490825688073</c:v>
                </c:pt>
                <c:pt idx="375">
                  <c:v>169.57843039984127</c:v>
                </c:pt>
                <c:pt idx="376">
                  <c:v>45.116360121836927</c:v>
                </c:pt>
                <c:pt idx="377">
                  <c:v>2.1889109837407883</c:v>
                </c:pt>
                <c:pt idx="378">
                  <c:v>38.465766002098633</c:v>
                </c:pt>
                <c:pt idx="379">
                  <c:v>83.231310843078433</c:v>
                </c:pt>
                <c:pt idx="380">
                  <c:v>55.707981829980532</c:v>
                </c:pt>
                <c:pt idx="381">
                  <c:v>108.27760307477288</c:v>
                </c:pt>
                <c:pt idx="382">
                  <c:v>173.6686114352392</c:v>
                </c:pt>
                <c:pt idx="383">
                  <c:v>18.437288634024409</c:v>
                </c:pt>
                <c:pt idx="384">
                  <c:v>76.30309278350515</c:v>
                </c:pt>
                <c:pt idx="385">
                  <c:v>106.44838945827233</c:v>
                </c:pt>
                <c:pt idx="386">
                  <c:v>80.726893676163996</c:v>
                </c:pt>
                <c:pt idx="387">
                  <c:v>159.69668246445497</c:v>
                </c:pt>
                <c:pt idx="388">
                  <c:v>83.605946550339382</c:v>
                </c:pt>
                <c:pt idx="389">
                  <c:v>165.09287257019437</c:v>
                </c:pt>
                <c:pt idx="390">
                  <c:v>8.0845481049562675</c:v>
                </c:pt>
                <c:pt idx="391">
                  <c:v>108.11262077294685</c:v>
                </c:pt>
                <c:pt idx="392">
                  <c:v>3.0028756290438534</c:v>
                </c:pt>
                <c:pt idx="393">
                  <c:v>38.23510971786834</c:v>
                </c:pt>
                <c:pt idx="394">
                  <c:v>0.1820964039785769</c:v>
                </c:pt>
                <c:pt idx="395">
                  <c:v>25.641119221411191</c:v>
                </c:pt>
                <c:pt idx="396">
                  <c:v>70.411918024172365</c:v>
                </c:pt>
                <c:pt idx="397">
                  <c:v>8.9932885906040276</c:v>
                </c:pt>
                <c:pt idx="398">
                  <c:v>105.11667554608418</c:v>
                </c:pt>
                <c:pt idx="399">
                  <c:v>123.74029850746268</c:v>
                </c:pt>
                <c:pt idx="400">
                  <c:v>56.256782945736433</c:v>
                </c:pt>
                <c:pt idx="401">
                  <c:v>165.875</c:v>
                </c:pt>
                <c:pt idx="402">
                  <c:v>49.828551912568308</c:v>
                </c:pt>
                <c:pt idx="403">
                  <c:v>30.744985673352435</c:v>
                </c:pt>
                <c:pt idx="404">
                  <c:v>52.771664188184403</c:v>
                </c:pt>
                <c:pt idx="405">
                  <c:v>125.00881328141013</c:v>
                </c:pt>
                <c:pt idx="406">
                  <c:v>66.525294525294527</c:v>
                </c:pt>
                <c:pt idx="407">
                  <c:v>66.86926360725721</c:v>
                </c:pt>
                <c:pt idx="408">
                  <c:v>24.838232982235496</c:v>
                </c:pt>
                <c:pt idx="409">
                  <c:v>125.80296950240771</c:v>
                </c:pt>
                <c:pt idx="410">
                  <c:v>19.450986252241481</c:v>
                </c:pt>
                <c:pt idx="411">
                  <c:v>46.545893719806763</c:v>
                </c:pt>
                <c:pt idx="412">
                  <c:v>33.052267106347898</c:v>
                </c:pt>
                <c:pt idx="413">
                  <c:v>72.823663815164139</c:v>
                </c:pt>
                <c:pt idx="414">
                  <c:v>90.224299065420567</c:v>
                </c:pt>
                <c:pt idx="415">
                  <c:v>92.913469477624261</c:v>
                </c:pt>
                <c:pt idx="416">
                  <c:v>99.712081775590363</c:v>
                </c:pt>
                <c:pt idx="417">
                  <c:v>86.101841085271317</c:v>
                </c:pt>
                <c:pt idx="418">
                  <c:v>109.77012127894156</c:v>
                </c:pt>
                <c:pt idx="419">
                  <c:v>148.58399467967192</c:v>
                </c:pt>
                <c:pt idx="420">
                  <c:v>125.47277353689567</c:v>
                </c:pt>
                <c:pt idx="421">
                  <c:v>53.508064516129032</c:v>
                </c:pt>
                <c:pt idx="422">
                  <c:v>69.024271844660191</c:v>
                </c:pt>
                <c:pt idx="423">
                  <c:v>54.836557377049182</c:v>
                </c:pt>
                <c:pt idx="424">
                  <c:v>0</c:v>
                </c:pt>
                <c:pt idx="425">
                  <c:v>111.23577906018137</c:v>
                </c:pt>
                <c:pt idx="426">
                  <c:v>44.065573770491802</c:v>
                </c:pt>
                <c:pt idx="427">
                  <c:v>122.82471264367815</c:v>
                </c:pt>
                <c:pt idx="428">
                  <c:v>111.08245981830888</c:v>
                </c:pt>
                <c:pt idx="429">
                  <c:v>111.29523026315789</c:v>
                </c:pt>
                <c:pt idx="430">
                  <c:v>151.62435906440965</c:v>
                </c:pt>
                <c:pt idx="431">
                  <c:v>158.77083333333334</c:v>
                </c:pt>
                <c:pt idx="432">
                  <c:v>169.82922535211267</c:v>
                </c:pt>
                <c:pt idx="433">
                  <c:v>17.73729266987694</c:v>
                </c:pt>
                <c:pt idx="434">
                  <c:v>46.144662034112443</c:v>
                </c:pt>
                <c:pt idx="435">
                  <c:v>109.48717948717949</c:v>
                </c:pt>
                <c:pt idx="436">
                  <c:v>99.527941176470591</c:v>
                </c:pt>
                <c:pt idx="437">
                  <c:v>38.041919191919192</c:v>
                </c:pt>
                <c:pt idx="438">
                  <c:v>37.941176470588232</c:v>
                </c:pt>
                <c:pt idx="439">
                  <c:v>151.26480836236934</c:v>
                </c:pt>
                <c:pt idx="440">
                  <c:v>134.79240519113264</c:v>
                </c:pt>
                <c:pt idx="441">
                  <c:v>66.008547008547012</c:v>
                </c:pt>
                <c:pt idx="442">
                  <c:v>172.52357442606763</c:v>
                </c:pt>
                <c:pt idx="443">
                  <c:v>61.860279441117761</c:v>
                </c:pt>
                <c:pt idx="444">
                  <c:v>0</c:v>
                </c:pt>
                <c:pt idx="445">
                  <c:v>124.03013786470022</c:v>
                </c:pt>
                <c:pt idx="446">
                  <c:v>165.61772151898734</c:v>
                </c:pt>
                <c:pt idx="447">
                  <c:v>10.058813501534265</c:v>
                </c:pt>
                <c:pt idx="448">
                  <c:v>56.477648202137999</c:v>
                </c:pt>
                <c:pt idx="449">
                  <c:v>180</c:v>
                </c:pt>
                <c:pt idx="450">
                  <c:v>151.09090909090909</c:v>
                </c:pt>
                <c:pt idx="451">
                  <c:v>134.17336394948336</c:v>
                </c:pt>
                <c:pt idx="452">
                  <c:v>165.2049861495845</c:v>
                </c:pt>
                <c:pt idx="453">
                  <c:v>79.120300751879697</c:v>
                </c:pt>
                <c:pt idx="454">
                  <c:v>29.02690128518126</c:v>
                </c:pt>
                <c:pt idx="455">
                  <c:v>141.55909090909091</c:v>
                </c:pt>
                <c:pt idx="456">
                  <c:v>126.8896551724138</c:v>
                </c:pt>
                <c:pt idx="457">
                  <c:v>157.7391930835735</c:v>
                </c:pt>
                <c:pt idx="458">
                  <c:v>126.37308228730822</c:v>
                </c:pt>
                <c:pt idx="459">
                  <c:v>25.751724137931035</c:v>
                </c:pt>
                <c:pt idx="460">
                  <c:v>70.128417144785686</c:v>
                </c:pt>
                <c:pt idx="461">
                  <c:v>54.945</c:v>
                </c:pt>
                <c:pt idx="462">
                  <c:v>67.066189624329155</c:v>
                </c:pt>
                <c:pt idx="463">
                  <c:v>112.044</c:v>
                </c:pt>
                <c:pt idx="464">
                  <c:v>111.236605344434</c:v>
                </c:pt>
                <c:pt idx="465">
                  <c:v>47.177395431622664</c:v>
                </c:pt>
                <c:pt idx="466">
                  <c:v>94.974110032362461</c:v>
                </c:pt>
                <c:pt idx="467">
                  <c:v>1.268637532133676</c:v>
                </c:pt>
                <c:pt idx="468">
                  <c:v>40.794007490636702</c:v>
                </c:pt>
                <c:pt idx="469">
                  <c:v>66.344782034346096</c:v>
                </c:pt>
                <c:pt idx="470">
                  <c:v>1.7867502238137869</c:v>
                </c:pt>
                <c:pt idx="471">
                  <c:v>115.53304535637149</c:v>
                </c:pt>
                <c:pt idx="472">
                  <c:v>135.53605769230768</c:v>
                </c:pt>
                <c:pt idx="473">
                  <c:v>126.88862837045721</c:v>
                </c:pt>
                <c:pt idx="474">
                  <c:v>134.75490797546013</c:v>
                </c:pt>
                <c:pt idx="475">
                  <c:v>34.856894524259928</c:v>
                </c:pt>
                <c:pt idx="476">
                  <c:v>31.014179104477613</c:v>
                </c:pt>
                <c:pt idx="477">
                  <c:v>126.23717948717949</c:v>
                </c:pt>
                <c:pt idx="478">
                  <c:v>73.860526315789471</c:v>
                </c:pt>
                <c:pt idx="479">
                  <c:v>136.45367412140575</c:v>
                </c:pt>
                <c:pt idx="480">
                  <c:v>6.0114425827543929</c:v>
                </c:pt>
                <c:pt idx="481">
                  <c:v>99.470297029702976</c:v>
                </c:pt>
                <c:pt idx="482">
                  <c:v>34.479313036690087</c:v>
                </c:pt>
                <c:pt idx="483">
                  <c:v>138.44552776600256</c:v>
                </c:pt>
                <c:pt idx="484">
                  <c:v>0</c:v>
                </c:pt>
                <c:pt idx="485">
                  <c:v>99.172387136672853</c:v>
                </c:pt>
                <c:pt idx="486">
                  <c:v>1.2344681669551838</c:v>
                </c:pt>
                <c:pt idx="487">
                  <c:v>110.65587863463969</c:v>
                </c:pt>
                <c:pt idx="488">
                  <c:v>151.28757637474541</c:v>
                </c:pt>
                <c:pt idx="489">
                  <c:v>150.36818980667837</c:v>
                </c:pt>
                <c:pt idx="490">
                  <c:v>48.00445132235572</c:v>
                </c:pt>
                <c:pt idx="491">
                  <c:v>67.415983606557376</c:v>
                </c:pt>
                <c:pt idx="492">
                  <c:v>37.381250000000001</c:v>
                </c:pt>
                <c:pt idx="493">
                  <c:v>30.695501730103807</c:v>
                </c:pt>
                <c:pt idx="494">
                  <c:v>139.32185430463576</c:v>
                </c:pt>
                <c:pt idx="495">
                  <c:v>144.3095238095238</c:v>
                </c:pt>
                <c:pt idx="496">
                  <c:v>0</c:v>
                </c:pt>
                <c:pt idx="497">
                  <c:v>16.017810945273631</c:v>
                </c:pt>
                <c:pt idx="498">
                  <c:v>14.75575221238938</c:v>
                </c:pt>
                <c:pt idx="499">
                  <c:v>159.38656987295826</c:v>
                </c:pt>
                <c:pt idx="500">
                  <c:v>0.47018030513176146</c:v>
                </c:pt>
                <c:pt idx="501">
                  <c:v>70.384759525296687</c:v>
                </c:pt>
                <c:pt idx="502">
                  <c:v>59.330203442879501</c:v>
                </c:pt>
                <c:pt idx="503">
                  <c:v>73.071852027507703</c:v>
                </c:pt>
                <c:pt idx="504">
                  <c:v>6.7039473684210522</c:v>
                </c:pt>
                <c:pt idx="505">
                  <c:v>0</c:v>
                </c:pt>
                <c:pt idx="506">
                  <c:v>0.88387096774193552</c:v>
                </c:pt>
                <c:pt idx="507">
                  <c:v>124.97074158659025</c:v>
                </c:pt>
                <c:pt idx="508">
                  <c:v>133.62811387900356</c:v>
                </c:pt>
                <c:pt idx="509">
                  <c:v>14</c:v>
                </c:pt>
                <c:pt idx="510">
                  <c:v>143.70274014778326</c:v>
                </c:pt>
                <c:pt idx="511">
                  <c:v>108.78191056910569</c:v>
                </c:pt>
                <c:pt idx="512">
                  <c:v>156.78100263852244</c:v>
                </c:pt>
                <c:pt idx="513">
                  <c:v>34.821612703650239</c:v>
                </c:pt>
                <c:pt idx="514">
                  <c:v>21.434731309664272</c:v>
                </c:pt>
                <c:pt idx="515">
                  <c:v>9.9318936877076407</c:v>
                </c:pt>
                <c:pt idx="516">
                  <c:v>135.31629834254144</c:v>
                </c:pt>
                <c:pt idx="517">
                  <c:v>0.97928246589186463</c:v>
                </c:pt>
                <c:pt idx="518">
                  <c:v>11.066253656857684</c:v>
                </c:pt>
                <c:pt idx="519">
                  <c:v>0</c:v>
                </c:pt>
                <c:pt idx="520">
                  <c:v>0</c:v>
                </c:pt>
                <c:pt idx="521">
                  <c:v>12.107086614173229</c:v>
                </c:pt>
                <c:pt idx="522">
                  <c:v>28.819322459222082</c:v>
                </c:pt>
                <c:pt idx="523">
                  <c:v>164.25176169122358</c:v>
                </c:pt>
                <c:pt idx="524">
                  <c:v>53.211009174311926</c:v>
                </c:pt>
                <c:pt idx="525">
                  <c:v>37.49075975359343</c:v>
                </c:pt>
                <c:pt idx="526">
                  <c:v>99.166419019316493</c:v>
                </c:pt>
                <c:pt idx="527">
                  <c:v>17.74817722938867</c:v>
                </c:pt>
                <c:pt idx="528">
                  <c:v>0</c:v>
                </c:pt>
                <c:pt idx="529">
                  <c:v>161.2012012012012</c:v>
                </c:pt>
                <c:pt idx="530">
                  <c:v>1.6613885505481121</c:v>
                </c:pt>
                <c:pt idx="531">
                  <c:v>0.19507908611599298</c:v>
                </c:pt>
                <c:pt idx="532">
                  <c:v>1.2008293838862558</c:v>
                </c:pt>
                <c:pt idx="533">
                  <c:v>0</c:v>
                </c:pt>
                <c:pt idx="534">
                  <c:v>8.5222672064777321</c:v>
                </c:pt>
                <c:pt idx="535">
                  <c:v>126.07841700256505</c:v>
                </c:pt>
                <c:pt idx="536">
                  <c:v>11.757296466973886</c:v>
                </c:pt>
                <c:pt idx="537">
                  <c:v>17.643617021276597</c:v>
                </c:pt>
                <c:pt idx="538">
                  <c:v>27.582934609250398</c:v>
                </c:pt>
                <c:pt idx="539">
                  <c:v>1.1963946869070208</c:v>
                </c:pt>
                <c:pt idx="540">
                  <c:v>1.7788590604026846</c:v>
                </c:pt>
                <c:pt idx="541">
                  <c:v>0</c:v>
                </c:pt>
                <c:pt idx="542">
                  <c:v>22.78888410168031</c:v>
                </c:pt>
                <c:pt idx="543">
                  <c:v>15.26441018766756</c:v>
                </c:pt>
                <c:pt idx="544">
                  <c:v>71.883912890762204</c:v>
                </c:pt>
                <c:pt idx="545">
                  <c:v>178.32155477031802</c:v>
                </c:pt>
                <c:pt idx="546">
                  <c:v>4.5882352941176467</c:v>
                </c:pt>
                <c:pt idx="547">
                  <c:v>42.46382978723404</c:v>
                </c:pt>
                <c:pt idx="548">
                  <c:v>22.635906927551559</c:v>
                </c:pt>
                <c:pt idx="549">
                  <c:v>6.7484662576687116E-2</c:v>
                </c:pt>
                <c:pt idx="550">
                  <c:v>7.7378917378917382</c:v>
                </c:pt>
                <c:pt idx="551">
                  <c:v>0.83689538807649044</c:v>
                </c:pt>
                <c:pt idx="552">
                  <c:v>177.59420289855072</c:v>
                </c:pt>
                <c:pt idx="553">
                  <c:v>6.0285714285714285</c:v>
                </c:pt>
                <c:pt idx="554">
                  <c:v>23.982618771726536</c:v>
                </c:pt>
                <c:pt idx="555">
                  <c:v>0.32242540904716072</c:v>
                </c:pt>
                <c:pt idx="556">
                  <c:v>1.9986577181208054</c:v>
                </c:pt>
                <c:pt idx="557">
                  <c:v>63.63154428712545</c:v>
                </c:pt>
                <c:pt idx="558">
                  <c:v>87.110297961317301</c:v>
                </c:pt>
                <c:pt idx="559">
                  <c:v>17.626903553299492</c:v>
                </c:pt>
                <c:pt idx="560">
                  <c:v>4.4075495841330774</c:v>
                </c:pt>
                <c:pt idx="561">
                  <c:v>10.028350515463918</c:v>
                </c:pt>
                <c:pt idx="562">
                  <c:v>137.30420353982302</c:v>
                </c:pt>
                <c:pt idx="563">
                  <c:v>74.705681818181816</c:v>
                </c:pt>
                <c:pt idx="564">
                  <c:v>72.835726795096321</c:v>
                </c:pt>
                <c:pt idx="565">
                  <c:v>13.468873128447596</c:v>
                </c:pt>
                <c:pt idx="566">
                  <c:v>3.0726164079822618</c:v>
                </c:pt>
                <c:pt idx="567">
                  <c:v>8.8910891089108919</c:v>
                </c:pt>
                <c:pt idx="568">
                  <c:v>24.117045829212</c:v>
                </c:pt>
                <c:pt idx="569">
                  <c:v>76.442996742671014</c:v>
                </c:pt>
                <c:pt idx="570">
                  <c:v>3.2686202686202686</c:v>
                </c:pt>
                <c:pt idx="571">
                  <c:v>1.731050373430796</c:v>
                </c:pt>
                <c:pt idx="572">
                  <c:v>41.428666004634231</c:v>
                </c:pt>
                <c:pt idx="573">
                  <c:v>16.459770114942529</c:v>
                </c:pt>
                <c:pt idx="574">
                  <c:v>15.708333333333334</c:v>
                </c:pt>
                <c:pt idx="575">
                  <c:v>5.4825061025223762</c:v>
                </c:pt>
                <c:pt idx="576">
                  <c:v>1.4032860343539955</c:v>
                </c:pt>
                <c:pt idx="577">
                  <c:v>1.3498293515358362</c:v>
                </c:pt>
                <c:pt idx="578">
                  <c:v>0.44574780058651026</c:v>
                </c:pt>
                <c:pt idx="579">
                  <c:v>8.7183406113537121</c:v>
                </c:pt>
                <c:pt idx="580">
                  <c:v>7.2866242038216562</c:v>
                </c:pt>
                <c:pt idx="581">
                  <c:v>0.92757417102966844</c:v>
                </c:pt>
                <c:pt idx="582">
                  <c:v>35.493421052631582</c:v>
                </c:pt>
                <c:pt idx="583">
                  <c:v>2.6156250000000001</c:v>
                </c:pt>
                <c:pt idx="584">
                  <c:v>0.42447418738049714</c:v>
                </c:pt>
                <c:pt idx="585">
                  <c:v>37.278688524590166</c:v>
                </c:pt>
                <c:pt idx="586">
                  <c:v>130.22605824076854</c:v>
                </c:pt>
                <c:pt idx="587">
                  <c:v>2.5233160621761659</c:v>
                </c:pt>
                <c:pt idx="588">
                  <c:v>0.71337197681391162</c:v>
                </c:pt>
                <c:pt idx="589">
                  <c:v>138.6690909090909</c:v>
                </c:pt>
                <c:pt idx="590">
                  <c:v>155.45170454545453</c:v>
                </c:pt>
                <c:pt idx="591">
                  <c:v>4.105726872246696</c:v>
                </c:pt>
                <c:pt idx="592">
                  <c:v>164.02431289640592</c:v>
                </c:pt>
                <c:pt idx="593">
                  <c:v>164.38234809813932</c:v>
                </c:pt>
                <c:pt idx="594">
                  <c:v>45.409185803757829</c:v>
                </c:pt>
                <c:pt idx="595">
                  <c:v>40.693627450980394</c:v>
                </c:pt>
                <c:pt idx="596">
                  <c:v>132.52682926829269</c:v>
                </c:pt>
                <c:pt idx="597">
                  <c:v>47.781142857142861</c:v>
                </c:pt>
                <c:pt idx="598">
                  <c:v>5.434782608695652E-3</c:v>
                </c:pt>
                <c:pt idx="599">
                  <c:v>152.15164433617539</c:v>
                </c:pt>
                <c:pt idx="600">
                  <c:v>0.73880597014925375</c:v>
                </c:pt>
                <c:pt idx="601">
                  <c:v>26.199004975124378</c:v>
                </c:pt>
                <c:pt idx="602">
                  <c:v>0.15147058823529411</c:v>
                </c:pt>
                <c:pt idx="603">
                  <c:v>109.9119789558883</c:v>
                </c:pt>
                <c:pt idx="604">
                  <c:v>108.46168674698795</c:v>
                </c:pt>
                <c:pt idx="605">
                  <c:v>180</c:v>
                </c:pt>
                <c:pt idx="606">
                  <c:v>27.226896435208651</c:v>
                </c:pt>
                <c:pt idx="607">
                  <c:v>9.1179337231968809</c:v>
                </c:pt>
                <c:pt idx="608">
                  <c:v>60.375905797101453</c:v>
                </c:pt>
                <c:pt idx="609">
                  <c:v>43.305699481865283</c:v>
                </c:pt>
                <c:pt idx="610">
                  <c:v>17.295532646048109</c:v>
                </c:pt>
                <c:pt idx="611">
                  <c:v>147.32797619047619</c:v>
                </c:pt>
                <c:pt idx="612">
                  <c:v>6.4033232628398791</c:v>
                </c:pt>
                <c:pt idx="613">
                  <c:v>146.86570247933884</c:v>
                </c:pt>
                <c:pt idx="614">
                  <c:v>6.2408894379246451</c:v>
                </c:pt>
                <c:pt idx="615">
                  <c:v>0</c:v>
                </c:pt>
                <c:pt idx="616">
                  <c:v>10.97749196141479</c:v>
                </c:pt>
                <c:pt idx="617">
                  <c:v>15.336822074215034</c:v>
                </c:pt>
                <c:pt idx="618">
                  <c:v>35.137119970872021</c:v>
                </c:pt>
                <c:pt idx="619">
                  <c:v>47.879866803278688</c:v>
                </c:pt>
                <c:pt idx="620">
                  <c:v>57.245778611632268</c:v>
                </c:pt>
                <c:pt idx="621">
                  <c:v>41.326295585412666</c:v>
                </c:pt>
                <c:pt idx="622">
                  <c:v>19.826340326340326</c:v>
                </c:pt>
                <c:pt idx="623">
                  <c:v>11.817142857142857</c:v>
                </c:pt>
                <c:pt idx="624">
                  <c:v>55.29457364341085</c:v>
                </c:pt>
                <c:pt idx="625">
                  <c:v>94.404598246029863</c:v>
                </c:pt>
                <c:pt idx="626">
                  <c:v>4.4462103079623425</c:v>
                </c:pt>
                <c:pt idx="627">
                  <c:v>2.2437150837988828</c:v>
                </c:pt>
                <c:pt idx="628">
                  <c:v>21.589900535577659</c:v>
                </c:pt>
                <c:pt idx="629">
                  <c:v>4.767074829931973</c:v>
                </c:pt>
                <c:pt idx="630">
                  <c:v>1.6836683417085427</c:v>
                </c:pt>
                <c:pt idx="631">
                  <c:v>13.26840806252571</c:v>
                </c:pt>
                <c:pt idx="632">
                  <c:v>4.6213966338289287</c:v>
                </c:pt>
                <c:pt idx="633">
                  <c:v>3.5426540284360191</c:v>
                </c:pt>
                <c:pt idx="634">
                  <c:v>70.393630573248402</c:v>
                </c:pt>
                <c:pt idx="635">
                  <c:v>7.3034859876965141</c:v>
                </c:pt>
                <c:pt idx="636">
                  <c:v>23.636252296387017</c:v>
                </c:pt>
                <c:pt idx="637">
                  <c:v>0</c:v>
                </c:pt>
                <c:pt idx="638">
                  <c:v>17.925472747497221</c:v>
                </c:pt>
                <c:pt idx="639">
                  <c:v>21.534219148161633</c:v>
                </c:pt>
                <c:pt idx="640">
                  <c:v>67.654228855721399</c:v>
                </c:pt>
                <c:pt idx="641">
                  <c:v>2.9830776173285201</c:v>
                </c:pt>
                <c:pt idx="642">
                  <c:v>1.2862357313512078</c:v>
                </c:pt>
                <c:pt idx="643">
                  <c:v>82.513237063778575</c:v>
                </c:pt>
                <c:pt idx="644">
                  <c:v>168.94155251141552</c:v>
                </c:pt>
                <c:pt idx="645">
                  <c:v>40.42448214233395</c:v>
                </c:pt>
                <c:pt idx="646">
                  <c:v>145.66239316239316</c:v>
                </c:pt>
                <c:pt idx="647">
                  <c:v>67.484534172994998</c:v>
                </c:pt>
                <c:pt idx="648">
                  <c:v>0.33604135893648451</c:v>
                </c:pt>
                <c:pt idx="649">
                  <c:v>82.425316455696205</c:v>
                </c:pt>
                <c:pt idx="650">
                  <c:v>6.8270348837209305</c:v>
                </c:pt>
                <c:pt idx="651">
                  <c:v>6.4394904458598727</c:v>
                </c:pt>
                <c:pt idx="652">
                  <c:v>106.24461573339379</c:v>
                </c:pt>
                <c:pt idx="653">
                  <c:v>43.340782122905026</c:v>
                </c:pt>
                <c:pt idx="654">
                  <c:v>36.054466230936818</c:v>
                </c:pt>
                <c:pt idx="655">
                  <c:v>112.56727976766699</c:v>
                </c:pt>
                <c:pt idx="656">
                  <c:v>58.396731054977714</c:v>
                </c:pt>
                <c:pt idx="657">
                  <c:v>3.9066891512085443E-2</c:v>
                </c:pt>
                <c:pt idx="658">
                  <c:v>8.1399662731871842</c:v>
                </c:pt>
                <c:pt idx="659">
                  <c:v>29.510024057738573</c:v>
                </c:pt>
                <c:pt idx="660">
                  <c:v>39.097058823529409</c:v>
                </c:pt>
                <c:pt idx="661">
                  <c:v>0</c:v>
                </c:pt>
                <c:pt idx="662">
                  <c:v>4.2469577666428062</c:v>
                </c:pt>
                <c:pt idx="663">
                  <c:v>78.572523881347408</c:v>
                </c:pt>
                <c:pt idx="664">
                  <c:v>0.66449511400651462</c:v>
                </c:pt>
                <c:pt idx="665">
                  <c:v>0</c:v>
                </c:pt>
                <c:pt idx="666">
                  <c:v>100.37084870848709</c:v>
                </c:pt>
                <c:pt idx="667">
                  <c:v>0</c:v>
                </c:pt>
                <c:pt idx="668">
                  <c:v>32.1114006514658</c:v>
                </c:pt>
                <c:pt idx="669">
                  <c:v>53.580128205128204</c:v>
                </c:pt>
                <c:pt idx="670">
                  <c:v>0</c:v>
                </c:pt>
                <c:pt idx="671">
                  <c:v>1.7645275391611925</c:v>
                </c:pt>
                <c:pt idx="672">
                  <c:v>70.632483370288242</c:v>
                </c:pt>
                <c:pt idx="673">
                  <c:v>0</c:v>
                </c:pt>
                <c:pt idx="674">
                  <c:v>7.0212765957446813E-2</c:v>
                </c:pt>
                <c:pt idx="675">
                  <c:v>100.23289439710818</c:v>
                </c:pt>
                <c:pt idx="676">
                  <c:v>2.3194263363754888</c:v>
                </c:pt>
                <c:pt idx="677">
                  <c:v>147.74947478991598</c:v>
                </c:pt>
                <c:pt idx="678">
                  <c:v>30.602345097518906</c:v>
                </c:pt>
                <c:pt idx="679">
                  <c:v>2.0019395954558048</c:v>
                </c:pt>
                <c:pt idx="680">
                  <c:v>67.627326880119142</c:v>
                </c:pt>
                <c:pt idx="681">
                  <c:v>17.756235827664398</c:v>
                </c:pt>
                <c:pt idx="682">
                  <c:v>47.549626467449308</c:v>
                </c:pt>
                <c:pt idx="683">
                  <c:v>1.3229629629629629</c:v>
                </c:pt>
                <c:pt idx="684">
                  <c:v>117.15873015873017</c:v>
                </c:pt>
                <c:pt idx="685">
                  <c:v>30.886462882096069</c:v>
                </c:pt>
                <c:pt idx="686">
                  <c:v>108.08774619648544</c:v>
                </c:pt>
                <c:pt idx="687">
                  <c:v>160.39953810623555</c:v>
                </c:pt>
                <c:pt idx="688">
                  <c:v>173.13319672131146</c:v>
                </c:pt>
                <c:pt idx="689">
                  <c:v>5.6338028169014086E-2</c:v>
                </c:pt>
                <c:pt idx="690">
                  <c:v>3.8690884167237836</c:v>
                </c:pt>
                <c:pt idx="691">
                  <c:v>67.241379310344826</c:v>
                </c:pt>
                <c:pt idx="692">
                  <c:v>95.167219512195118</c:v>
                </c:pt>
                <c:pt idx="693">
                  <c:v>0</c:v>
                </c:pt>
                <c:pt idx="694">
                  <c:v>1.0750196386488609</c:v>
                </c:pt>
                <c:pt idx="695">
                  <c:v>18.189003436426116</c:v>
                </c:pt>
                <c:pt idx="696">
                  <c:v>84.308219178082197</c:v>
                </c:pt>
                <c:pt idx="697">
                  <c:v>177.24916387959865</c:v>
                </c:pt>
                <c:pt idx="698">
                  <c:v>150.31012658227849</c:v>
                </c:pt>
                <c:pt idx="699">
                  <c:v>176.20689655172413</c:v>
                </c:pt>
                <c:pt idx="700">
                  <c:v>51.111111111111114</c:v>
                </c:pt>
                <c:pt idx="701">
                  <c:v>18.164536741214057</c:v>
                </c:pt>
                <c:pt idx="702">
                  <c:v>0.11022927689594356</c:v>
                </c:pt>
                <c:pt idx="703">
                  <c:v>160.6452300785634</c:v>
                </c:pt>
                <c:pt idx="704">
                  <c:v>0.18662351672060409</c:v>
                </c:pt>
                <c:pt idx="705">
                  <c:v>155.56978021978023</c:v>
                </c:pt>
                <c:pt idx="706">
                  <c:v>131.04274134119382</c:v>
                </c:pt>
                <c:pt idx="707">
                  <c:v>92.507392473118273</c:v>
                </c:pt>
                <c:pt idx="708">
                  <c:v>95.691279887482423</c:v>
                </c:pt>
                <c:pt idx="709">
                  <c:v>17.050636616420313</c:v>
                </c:pt>
                <c:pt idx="710">
                  <c:v>1.7392661982825917</c:v>
                </c:pt>
                <c:pt idx="711">
                  <c:v>90.072393822393821</c:v>
                </c:pt>
                <c:pt idx="712">
                  <c:v>7.679599499374218</c:v>
                </c:pt>
                <c:pt idx="713">
                  <c:v>4.4168343393695508</c:v>
                </c:pt>
                <c:pt idx="714">
                  <c:v>21.464850615114237</c:v>
                </c:pt>
                <c:pt idx="715">
                  <c:v>138.75358851674642</c:v>
                </c:pt>
                <c:pt idx="716">
                  <c:v>6.7320110701107012</c:v>
                </c:pt>
                <c:pt idx="717">
                  <c:v>0</c:v>
                </c:pt>
                <c:pt idx="718">
                  <c:v>29.10117302052786</c:v>
                </c:pt>
                <c:pt idx="719">
                  <c:v>18.997536945812808</c:v>
                </c:pt>
                <c:pt idx="720">
                  <c:v>21.447293447293447</c:v>
                </c:pt>
                <c:pt idx="721">
                  <c:v>95.134497816593893</c:v>
                </c:pt>
                <c:pt idx="722">
                  <c:v>76.382867132867133</c:v>
                </c:pt>
                <c:pt idx="723">
                  <c:v>4.7286405158516924</c:v>
                </c:pt>
                <c:pt idx="724">
                  <c:v>50.025377493038732</c:v>
                </c:pt>
                <c:pt idx="725">
                  <c:v>178.4617737003058</c:v>
                </c:pt>
                <c:pt idx="726">
                  <c:v>0.77205040091638033</c:v>
                </c:pt>
                <c:pt idx="727">
                  <c:v>64.550762016412662</c:v>
                </c:pt>
                <c:pt idx="728">
                  <c:v>104.27315921677814</c:v>
                </c:pt>
                <c:pt idx="729">
                  <c:v>143.85564142194744</c:v>
                </c:pt>
                <c:pt idx="730">
                  <c:v>163.27628361858191</c:v>
                </c:pt>
                <c:pt idx="731">
                  <c:v>60.896870904325034</c:v>
                </c:pt>
                <c:pt idx="732">
                  <c:v>104.86526492851135</c:v>
                </c:pt>
                <c:pt idx="733">
                  <c:v>45.515599343185549</c:v>
                </c:pt>
                <c:pt idx="734">
                  <c:v>35.646017699115042</c:v>
                </c:pt>
                <c:pt idx="735">
                  <c:v>0.10606060606060606</c:v>
                </c:pt>
                <c:pt idx="736">
                  <c:v>0.62264150943396224</c:v>
                </c:pt>
                <c:pt idx="737">
                  <c:v>69.970519447630679</c:v>
                </c:pt>
                <c:pt idx="738">
                  <c:v>23.118932038834952</c:v>
                </c:pt>
                <c:pt idx="739">
                  <c:v>33.321100917431195</c:v>
                </c:pt>
                <c:pt idx="740">
                  <c:v>30.446555893692938</c:v>
                </c:pt>
                <c:pt idx="741">
                  <c:v>10.326158165652783</c:v>
                </c:pt>
                <c:pt idx="742">
                  <c:v>0.78991257565568262</c:v>
                </c:pt>
                <c:pt idx="743">
                  <c:v>0.60553633217993075</c:v>
                </c:pt>
                <c:pt idx="744">
                  <c:v>83.330955777460773</c:v>
                </c:pt>
                <c:pt idx="745">
                  <c:v>53.081497204699694</c:v>
                </c:pt>
                <c:pt idx="746">
                  <c:v>131.19875222816398</c:v>
                </c:pt>
                <c:pt idx="747">
                  <c:v>54.292559523809523</c:v>
                </c:pt>
                <c:pt idx="748">
                  <c:v>6.7103085026335592</c:v>
                </c:pt>
                <c:pt idx="749">
                  <c:v>93.718279569892474</c:v>
                </c:pt>
                <c:pt idx="750">
                  <c:v>69.299075391180651</c:v>
                </c:pt>
                <c:pt idx="751">
                  <c:v>82.290665616384402</c:v>
                </c:pt>
                <c:pt idx="752">
                  <c:v>128.19745222929936</c:v>
                </c:pt>
                <c:pt idx="753">
                  <c:v>51.240487062404874</c:v>
                </c:pt>
                <c:pt idx="754">
                  <c:v>67.204892966360859</c:v>
                </c:pt>
                <c:pt idx="755">
                  <c:v>151.61328480436759</c:v>
                </c:pt>
                <c:pt idx="756">
                  <c:v>95.699749624436649</c:v>
                </c:pt>
                <c:pt idx="757">
                  <c:v>146.00422535211268</c:v>
                </c:pt>
                <c:pt idx="758">
                  <c:v>17.592233009708739</c:v>
                </c:pt>
                <c:pt idx="759">
                  <c:v>41.714573732718897</c:v>
                </c:pt>
                <c:pt idx="760">
                  <c:v>158.41176470588235</c:v>
                </c:pt>
                <c:pt idx="761">
                  <c:v>56.336248360297333</c:v>
                </c:pt>
                <c:pt idx="762">
                  <c:v>4.6345975948196116</c:v>
                </c:pt>
                <c:pt idx="763">
                  <c:v>20.535898908673175</c:v>
                </c:pt>
                <c:pt idx="764">
                  <c:v>106.90714396165146</c:v>
                </c:pt>
                <c:pt idx="765">
                  <c:v>90.397430217102354</c:v>
                </c:pt>
                <c:pt idx="766">
                  <c:v>147.27346637102735</c:v>
                </c:pt>
                <c:pt idx="767">
                  <c:v>111.42196272176061</c:v>
                </c:pt>
                <c:pt idx="768">
                  <c:v>103.87312681788522</c:v>
                </c:pt>
                <c:pt idx="769">
                  <c:v>92.373284330801923</c:v>
                </c:pt>
                <c:pt idx="770">
                  <c:v>77.085572861326355</c:v>
                </c:pt>
                <c:pt idx="771">
                  <c:v>73.780199818346958</c:v>
                </c:pt>
                <c:pt idx="772">
                  <c:v>69.757793764988008</c:v>
                </c:pt>
                <c:pt idx="773">
                  <c:v>91.58502411063597</c:v>
                </c:pt>
                <c:pt idx="774">
                  <c:v>84.126741265129027</c:v>
                </c:pt>
                <c:pt idx="775">
                  <c:v>154.3326359832636</c:v>
                </c:pt>
                <c:pt idx="776">
                  <c:v>148.40317460317459</c:v>
                </c:pt>
                <c:pt idx="777">
                  <c:v>61.395134575569358</c:v>
                </c:pt>
                <c:pt idx="778">
                  <c:v>91.898657291710791</c:v>
                </c:pt>
                <c:pt idx="779">
                  <c:v>55.050795061237423</c:v>
                </c:pt>
                <c:pt idx="780">
                  <c:v>33.778067885117494</c:v>
                </c:pt>
                <c:pt idx="781">
                  <c:v>57.388130004710312</c:v>
                </c:pt>
                <c:pt idx="782">
                  <c:v>118.30643402399127</c:v>
                </c:pt>
                <c:pt idx="783">
                  <c:v>1.3241785188818049E-2</c:v>
                </c:pt>
                <c:pt idx="784">
                  <c:v>116.16970278044104</c:v>
                </c:pt>
                <c:pt idx="785">
                  <c:v>141.9102436598707</c:v>
                </c:pt>
                <c:pt idx="786">
                  <c:v>97.525539616570583</c:v>
                </c:pt>
                <c:pt idx="787">
                  <c:v>62.048907388137359</c:v>
                </c:pt>
                <c:pt idx="788">
                  <c:v>64.875766522825344</c:v>
                </c:pt>
                <c:pt idx="789">
                  <c:v>15.459302325581396</c:v>
                </c:pt>
                <c:pt idx="790">
                  <c:v>126.8074656188605</c:v>
                </c:pt>
                <c:pt idx="792">
                  <c:v>100.03779599271402</c:v>
                </c:pt>
                <c:pt idx="793">
                  <c:v>13.382671093498983</c:v>
                </c:pt>
                <c:pt idx="794">
                  <c:v>11.941644780039397</c:v>
                </c:pt>
                <c:pt idx="795">
                  <c:v>135.83882783882783</c:v>
                </c:pt>
                <c:pt idx="796">
                  <c:v>32.194207836456556</c:v>
                </c:pt>
                <c:pt idx="797">
                  <c:v>84.767930831204552</c:v>
                </c:pt>
                <c:pt idx="798">
                  <c:v>53.952183249821047</c:v>
                </c:pt>
                <c:pt idx="799">
                  <c:v>71.870132996329062</c:v>
                </c:pt>
                <c:pt idx="800">
                  <c:v>81.579640068262918</c:v>
                </c:pt>
                <c:pt idx="801">
                  <c:v>66.460676480724729</c:v>
                </c:pt>
                <c:pt idx="802">
                  <c:v>144.16233766233765</c:v>
                </c:pt>
                <c:pt idx="803">
                  <c:v>24.17153284671533</c:v>
                </c:pt>
                <c:pt idx="804">
                  <c:v>75.272943980929682</c:v>
                </c:pt>
                <c:pt idx="805">
                  <c:v>60.0322265625</c:v>
                </c:pt>
                <c:pt idx="806">
                  <c:v>125.46992748471492</c:v>
                </c:pt>
                <c:pt idx="807">
                  <c:v>73.684271879483504</c:v>
                </c:pt>
                <c:pt idx="808">
                  <c:v>22.516221374045802</c:v>
                </c:pt>
                <c:pt idx="809">
                  <c:v>61.634517439236667</c:v>
                </c:pt>
                <c:pt idx="810">
                  <c:v>120.2186607426214</c:v>
                </c:pt>
                <c:pt idx="811">
                  <c:v>65.715936355600448</c:v>
                </c:pt>
                <c:pt idx="812">
                  <c:v>58.111710092842166</c:v>
                </c:pt>
                <c:pt idx="813">
                  <c:v>68.309480549732129</c:v>
                </c:pt>
                <c:pt idx="814">
                  <c:v>107.14408005787317</c:v>
                </c:pt>
                <c:pt idx="815">
                  <c:v>117.40124754695823</c:v>
                </c:pt>
                <c:pt idx="816">
                  <c:v>40.186278937344149</c:v>
                </c:pt>
                <c:pt idx="817">
                  <c:v>111.12598465213193</c:v>
                </c:pt>
                <c:pt idx="818">
                  <c:v>48.409453952730239</c:v>
                </c:pt>
                <c:pt idx="819">
                  <c:v>121.45002158894646</c:v>
                </c:pt>
                <c:pt idx="820">
                  <c:v>131.40769230769232</c:v>
                </c:pt>
                <c:pt idx="821">
                  <c:v>10.744699711900717</c:v>
                </c:pt>
                <c:pt idx="822">
                  <c:v>50.653777393310264</c:v>
                </c:pt>
                <c:pt idx="823">
                  <c:v>3.5699436443331245</c:v>
                </c:pt>
                <c:pt idx="824">
                  <c:v>144.80487804878049</c:v>
                </c:pt>
                <c:pt idx="825">
                  <c:v>90.711348881942769</c:v>
                </c:pt>
                <c:pt idx="826">
                  <c:v>79.020304568527919</c:v>
                </c:pt>
                <c:pt idx="827">
                  <c:v>7.8723809523809525</c:v>
                </c:pt>
                <c:pt idx="828">
                  <c:v>133.63483146067415</c:v>
                </c:pt>
                <c:pt idx="829">
                  <c:v>173.56784660766962</c:v>
                </c:pt>
                <c:pt idx="830">
                  <c:v>112.05795324505476</c:v>
                </c:pt>
                <c:pt idx="831">
                  <c:v>88.946096592236572</c:v>
                </c:pt>
                <c:pt idx="832">
                  <c:v>16.73</c:v>
                </c:pt>
                <c:pt idx="833">
                  <c:v>37.501543209876544</c:v>
                </c:pt>
                <c:pt idx="834">
                  <c:v>40.387162140600566</c:v>
                </c:pt>
                <c:pt idx="835">
                  <c:v>61.407579045118894</c:v>
                </c:pt>
                <c:pt idx="836">
                  <c:v>3.4499269361909399</c:v>
                </c:pt>
                <c:pt idx="837">
                  <c:v>11.930830347406138</c:v>
                </c:pt>
                <c:pt idx="838">
                  <c:v>49.73932584269663</c:v>
                </c:pt>
                <c:pt idx="839">
                  <c:v>89.093776106934001</c:v>
                </c:pt>
                <c:pt idx="840">
                  <c:v>88.616161616161619</c:v>
                </c:pt>
                <c:pt idx="841">
                  <c:v>133.48508180943216</c:v>
                </c:pt>
                <c:pt idx="842">
                  <c:v>0.36633663366336633</c:v>
                </c:pt>
                <c:pt idx="843">
                  <c:v>0</c:v>
                </c:pt>
                <c:pt idx="844">
                  <c:v>126.56756756756756</c:v>
                </c:pt>
                <c:pt idx="845">
                  <c:v>0.29142857142857143</c:v>
                </c:pt>
                <c:pt idx="846">
                  <c:v>9.1940298507462686</c:v>
                </c:pt>
                <c:pt idx="847">
                  <c:v>64.385714285714286</c:v>
                </c:pt>
                <c:pt idx="848">
                  <c:v>37.369230769230768</c:v>
                </c:pt>
                <c:pt idx="849">
                  <c:v>95.385017421602782</c:v>
                </c:pt>
                <c:pt idx="850">
                  <c:v>33.481927710843372</c:v>
                </c:pt>
                <c:pt idx="851">
                  <c:v>70.634782608695659</c:v>
                </c:pt>
                <c:pt idx="852">
                  <c:v>138.6</c:v>
                </c:pt>
                <c:pt idx="853">
                  <c:v>108.84057971014492</c:v>
                </c:pt>
                <c:pt idx="854">
                  <c:v>135.28181818181818</c:v>
                </c:pt>
                <c:pt idx="855">
                  <c:v>61.090332805071313</c:v>
                </c:pt>
                <c:pt idx="856">
                  <c:v>11.141414141414142</c:v>
                </c:pt>
                <c:pt idx="857">
                  <c:v>170.82857142857142</c:v>
                </c:pt>
                <c:pt idx="858">
                  <c:v>5.243150684931507</c:v>
                </c:pt>
                <c:pt idx="859">
                  <c:v>19.116951379763471</c:v>
                </c:pt>
                <c:pt idx="860">
                  <c:v>156.71818181818182</c:v>
                </c:pt>
                <c:pt idx="861">
                  <c:v>76.686315789473682</c:v>
                </c:pt>
                <c:pt idx="862">
                  <c:v>121.30188679245283</c:v>
                </c:pt>
                <c:pt idx="863">
                  <c:v>43.110472541507022</c:v>
                </c:pt>
                <c:pt idx="864">
                  <c:v>26.106944444444444</c:v>
                </c:pt>
                <c:pt idx="865">
                  <c:v>180</c:v>
                </c:pt>
                <c:pt idx="866">
                  <c:v>45.162624821683309</c:v>
                </c:pt>
                <c:pt idx="867">
                  <c:v>16.625861804810786</c:v>
                </c:pt>
                <c:pt idx="868">
                  <c:v>0.21114599686028257</c:v>
                </c:pt>
                <c:pt idx="869">
                  <c:v>93.830136986301369</c:v>
                </c:pt>
                <c:pt idx="870">
                  <c:v>116.15042979942693</c:v>
                </c:pt>
                <c:pt idx="871">
                  <c:v>47.151515151515149</c:v>
                </c:pt>
                <c:pt idx="872">
                  <c:v>121.76404494382022</c:v>
                </c:pt>
                <c:pt idx="873">
                  <c:v>34.609774112970371</c:v>
                </c:pt>
                <c:pt idx="874">
                  <c:v>79.054704595185996</c:v>
                </c:pt>
                <c:pt idx="875">
                  <c:v>63.085157440736779</c:v>
                </c:pt>
                <c:pt idx="876">
                  <c:v>51.45</c:v>
                </c:pt>
                <c:pt idx="877">
                  <c:v>10.542168674698795</c:v>
                </c:pt>
                <c:pt idx="878">
                  <c:v>86.988182564232062</c:v>
                </c:pt>
                <c:pt idx="879">
                  <c:v>148.73536951186256</c:v>
                </c:pt>
                <c:pt idx="880">
                  <c:v>0</c:v>
                </c:pt>
                <c:pt idx="881">
                  <c:v>147.67411225658648</c:v>
                </c:pt>
                <c:pt idx="882">
                  <c:v>63.594791542229125</c:v>
                </c:pt>
                <c:pt idx="883">
                  <c:v>27.374269005847953</c:v>
                </c:pt>
                <c:pt idx="884">
                  <c:v>97.144024514811036</c:v>
                </c:pt>
                <c:pt idx="885">
                  <c:v>3.5052910052910051E-2</c:v>
                </c:pt>
                <c:pt idx="886">
                  <c:v>53.617598229109021</c:v>
                </c:pt>
                <c:pt idx="887">
                  <c:v>80.095389507154209</c:v>
                </c:pt>
                <c:pt idx="888">
                  <c:v>132.61931476657983</c:v>
                </c:pt>
                <c:pt idx="889">
                  <c:v>90.124488302111857</c:v>
                </c:pt>
                <c:pt idx="890">
                  <c:v>98.110588235294117</c:v>
                </c:pt>
                <c:pt idx="891">
                  <c:v>35.802973977695167</c:v>
                </c:pt>
                <c:pt idx="892">
                  <c:v>79.452733262605392</c:v>
                </c:pt>
                <c:pt idx="893">
                  <c:v>25.832369942196532</c:v>
                </c:pt>
                <c:pt idx="894">
                  <c:v>61.575252825698989</c:v>
                </c:pt>
                <c:pt idx="895">
                  <c:v>152.09347279226796</c:v>
                </c:pt>
                <c:pt idx="896">
                  <c:v>177.64102564102564</c:v>
                </c:pt>
                <c:pt idx="897">
                  <c:v>0</c:v>
                </c:pt>
                <c:pt idx="898">
                  <c:v>0</c:v>
                </c:pt>
                <c:pt idx="899">
                  <c:v>159.32593726090283</c:v>
                </c:pt>
                <c:pt idx="900">
                  <c:v>14.759342915811088</c:v>
                </c:pt>
                <c:pt idx="901">
                  <c:v>135.28361683930439</c:v>
                </c:pt>
                <c:pt idx="902">
                  <c:v>138.80662650602409</c:v>
                </c:pt>
                <c:pt idx="903">
                  <c:v>130.16556291390728</c:v>
                </c:pt>
                <c:pt idx="904">
                  <c:v>18.591249999999999</c:v>
                </c:pt>
                <c:pt idx="905">
                  <c:v>17.461045206797049</c:v>
                </c:pt>
                <c:pt idx="906">
                  <c:v>118.41570198872068</c:v>
                </c:pt>
                <c:pt idx="907">
                  <c:v>151.35376379329182</c:v>
                </c:pt>
                <c:pt idx="908">
                  <c:v>90.448943661971825</c:v>
                </c:pt>
                <c:pt idx="909">
                  <c:v>94.525633106856091</c:v>
                </c:pt>
                <c:pt idx="910">
                  <c:v>139.4282253179891</c:v>
                </c:pt>
                <c:pt idx="911">
                  <c:v>104.91218637992831</c:v>
                </c:pt>
                <c:pt idx="912">
                  <c:v>34.037206703910613</c:v>
                </c:pt>
                <c:pt idx="913">
                  <c:v>15.117263843648209</c:v>
                </c:pt>
                <c:pt idx="914">
                  <c:v>106.38950892857143</c:v>
                </c:pt>
                <c:pt idx="915">
                  <c:v>56.6812865497076</c:v>
                </c:pt>
                <c:pt idx="916">
                  <c:v>31.236580516898609</c:v>
                </c:pt>
                <c:pt idx="917">
                  <c:v>71.554681353265138</c:v>
                </c:pt>
                <c:pt idx="918">
                  <c:v>91.688524590163937</c:v>
                </c:pt>
                <c:pt idx="919">
                  <c:v>147.99501042127201</c:v>
                </c:pt>
                <c:pt idx="920">
                  <c:v>164.26315789473685</c:v>
                </c:pt>
                <c:pt idx="921">
                  <c:v>173.55056179775281</c:v>
                </c:pt>
                <c:pt idx="922">
                  <c:v>68.772908366533869</c:v>
                </c:pt>
                <c:pt idx="923">
                  <c:v>146.44052044609666</c:v>
                </c:pt>
                <c:pt idx="924">
                  <c:v>1.4072494669509594</c:v>
                </c:pt>
                <c:pt idx="925">
                  <c:v>63.995197118270966</c:v>
                </c:pt>
                <c:pt idx="926">
                  <c:v>14.604166666666666</c:v>
                </c:pt>
                <c:pt idx="927">
                  <c:v>82.116883116883116</c:v>
                </c:pt>
                <c:pt idx="928">
                  <c:v>142.43631601920558</c:v>
                </c:pt>
                <c:pt idx="929">
                  <c:v>65.438453713123096</c:v>
                </c:pt>
                <c:pt idx="930">
                  <c:v>72.283333333333331</c:v>
                </c:pt>
                <c:pt idx="931">
                  <c:v>166.93061979648473</c:v>
                </c:pt>
                <c:pt idx="932">
                  <c:v>23.283460559796438</c:v>
                </c:pt>
                <c:pt idx="933">
                  <c:v>104.73921646220815</c:v>
                </c:pt>
                <c:pt idx="934">
                  <c:v>82.107794361525706</c:v>
                </c:pt>
                <c:pt idx="935">
                  <c:v>106.59667450161052</c:v>
                </c:pt>
                <c:pt idx="936">
                  <c:v>167.78723404255319</c:v>
                </c:pt>
                <c:pt idx="937">
                  <c:v>180</c:v>
                </c:pt>
                <c:pt idx="938">
                  <c:v>142.13731825525039</c:v>
                </c:pt>
                <c:pt idx="939">
                  <c:v>65.180499476596381</c:v>
                </c:pt>
                <c:pt idx="940">
                  <c:v>58.32215357458076</c:v>
                </c:pt>
                <c:pt idx="941">
                  <c:v>172.1123348017621</c:v>
                </c:pt>
                <c:pt idx="942">
                  <c:v>157.59265175718849</c:v>
                </c:pt>
                <c:pt idx="943">
                  <c:v>170.70504451038576</c:v>
                </c:pt>
                <c:pt idx="944">
                  <c:v>173.71065182829889</c:v>
                </c:pt>
                <c:pt idx="945">
                  <c:v>154.94554455445544</c:v>
                </c:pt>
                <c:pt idx="946">
                  <c:v>135.17184887997325</c:v>
                </c:pt>
                <c:pt idx="947">
                  <c:v>4.3354231974921627</c:v>
                </c:pt>
                <c:pt idx="948">
                  <c:v>157.16941694169418</c:v>
                </c:pt>
                <c:pt idx="949">
                  <c:v>20.076524314983956</c:v>
                </c:pt>
                <c:pt idx="950">
                  <c:v>168.10919540229884</c:v>
                </c:pt>
                <c:pt idx="951">
                  <c:v>129.90175438596492</c:v>
                </c:pt>
                <c:pt idx="952">
                  <c:v>102.74324324324324</c:v>
                </c:pt>
                <c:pt idx="953">
                  <c:v>104.09236947791165</c:v>
                </c:pt>
                <c:pt idx="954">
                  <c:v>5.2422213469870025</c:v>
                </c:pt>
                <c:pt idx="955">
                  <c:v>166.38356164383561</c:v>
                </c:pt>
                <c:pt idx="956">
                  <c:v>90.017810496319157</c:v>
                </c:pt>
                <c:pt idx="957">
                  <c:v>49.119382181201736</c:v>
                </c:pt>
                <c:pt idx="958">
                  <c:v>7.1749691738594326</c:v>
                </c:pt>
                <c:pt idx="959">
                  <c:v>69.731645569620255</c:v>
                </c:pt>
                <c:pt idx="960">
                  <c:v>67.188063210134516</c:v>
                </c:pt>
                <c:pt idx="961">
                  <c:v>114.12061994609165</c:v>
                </c:pt>
                <c:pt idx="962">
                  <c:v>116.64357976653696</c:v>
                </c:pt>
                <c:pt idx="963">
                  <c:v>155.51282051282053</c:v>
                </c:pt>
                <c:pt idx="964">
                  <c:v>102.73076923076923</c:v>
                </c:pt>
                <c:pt idx="965">
                  <c:v>136.10556446072817</c:v>
                </c:pt>
                <c:pt idx="966">
                  <c:v>86.289184499710814</c:v>
                </c:pt>
                <c:pt idx="967">
                  <c:v>38.719298245614034</c:v>
                </c:pt>
                <c:pt idx="968">
                  <c:v>58.602736575830747</c:v>
                </c:pt>
                <c:pt idx="969">
                  <c:v>98.748228625413319</c:v>
                </c:pt>
                <c:pt idx="970">
                  <c:v>108.60806451612903</c:v>
                </c:pt>
                <c:pt idx="971">
                  <c:v>1.0836820083682008</c:v>
                </c:pt>
                <c:pt idx="972">
                  <c:v>143.03485838779957</c:v>
                </c:pt>
                <c:pt idx="973">
                  <c:v>88.833333333333329</c:v>
                </c:pt>
                <c:pt idx="974">
                  <c:v>91.061000685400955</c:v>
                </c:pt>
                <c:pt idx="975">
                  <c:v>138.51843210452637</c:v>
                </c:pt>
                <c:pt idx="976">
                  <c:v>165.97934595524956</c:v>
                </c:pt>
                <c:pt idx="977">
                  <c:v>72.95348837209302</c:v>
                </c:pt>
                <c:pt idx="978">
                  <c:v>134.39320388349515</c:v>
                </c:pt>
                <c:pt idx="979">
                  <c:v>157.44368600682594</c:v>
                </c:pt>
                <c:pt idx="980">
                  <c:v>4.0028641571194763</c:v>
                </c:pt>
                <c:pt idx="981">
                  <c:v>125.66389351081531</c:v>
                </c:pt>
                <c:pt idx="982">
                  <c:v>31.431274900398407</c:v>
                </c:pt>
                <c:pt idx="983">
                  <c:v>2.3769441903019213</c:v>
                </c:pt>
                <c:pt idx="984">
                  <c:v>83.897193585337916</c:v>
                </c:pt>
                <c:pt idx="985">
                  <c:v>11.108982035928143</c:v>
                </c:pt>
                <c:pt idx="986">
                  <c:v>9.2184596943362305</c:v>
                </c:pt>
                <c:pt idx="987">
                  <c:v>162.5754716981132</c:v>
                </c:pt>
                <c:pt idx="988">
                  <c:v>129.59119496855345</c:v>
                </c:pt>
                <c:pt idx="989">
                  <c:v>162.5163188871054</c:v>
                </c:pt>
                <c:pt idx="990">
                  <c:v>0.1112909753136382</c:v>
                </c:pt>
                <c:pt idx="991">
                  <c:v>137.30995323981296</c:v>
                </c:pt>
                <c:pt idx="992">
                  <c:v>65.337425348374254</c:v>
                </c:pt>
                <c:pt idx="993">
                  <c:v>138.16944243301955</c:v>
                </c:pt>
                <c:pt idx="994">
                  <c:v>2.8735709482178882</c:v>
                </c:pt>
                <c:pt idx="995">
                  <c:v>21.520454545454545</c:v>
                </c:pt>
                <c:pt idx="996">
                  <c:v>13.374671571203363</c:v>
                </c:pt>
                <c:pt idx="997">
                  <c:v>39.177419354838712</c:v>
                </c:pt>
                <c:pt idx="998">
                  <c:v>118.40780331373597</c:v>
                </c:pt>
                <c:pt idx="999">
                  <c:v>17.134768568353067</c:v>
                </c:pt>
                <c:pt idx="1000">
                  <c:v>96.899082568807344</c:v>
                </c:pt>
                <c:pt idx="1001">
                  <c:v>84.790123456790127</c:v>
                </c:pt>
                <c:pt idx="1002">
                  <c:v>108.46308216584627</c:v>
                </c:pt>
                <c:pt idx="1003">
                  <c:v>123.95135135135135</c:v>
                </c:pt>
                <c:pt idx="1004">
                  <c:v>178.19795221843003</c:v>
                </c:pt>
                <c:pt idx="1005">
                  <c:v>40.849282296650721</c:v>
                </c:pt>
                <c:pt idx="1006">
                  <c:v>148.54032258064515</c:v>
                </c:pt>
                <c:pt idx="1007">
                  <c:v>149.82737535277516</c:v>
                </c:pt>
                <c:pt idx="1008">
                  <c:v>123.33578431372548</c:v>
                </c:pt>
                <c:pt idx="1009">
                  <c:v>160.91511936339523</c:v>
                </c:pt>
                <c:pt idx="1010">
                  <c:v>107.29748982360923</c:v>
                </c:pt>
                <c:pt idx="1011">
                  <c:v>120.51470588235294</c:v>
                </c:pt>
                <c:pt idx="1012">
                  <c:v>127.46551724137932</c:v>
                </c:pt>
                <c:pt idx="1013">
                  <c:v>59.45</c:v>
                </c:pt>
                <c:pt idx="1014">
                  <c:v>165.64411027568923</c:v>
                </c:pt>
                <c:pt idx="1015">
                  <c:v>158.65753424657535</c:v>
                </c:pt>
                <c:pt idx="1016">
                  <c:v>37.294765840220386</c:v>
                </c:pt>
                <c:pt idx="1017">
                  <c:v>72.821857387895122</c:v>
                </c:pt>
                <c:pt idx="1018">
                  <c:v>123.47728965003724</c:v>
                </c:pt>
                <c:pt idx="1019">
                  <c:v>146.74014336917563</c:v>
                </c:pt>
                <c:pt idx="1020">
                  <c:v>140.66694884508405</c:v>
                </c:pt>
                <c:pt idx="1021">
                  <c:v>28.255181347150259</c:v>
                </c:pt>
                <c:pt idx="1022">
                  <c:v>21.290488431876607</c:v>
                </c:pt>
                <c:pt idx="1023">
                  <c:v>165.33002588438308</c:v>
                </c:pt>
                <c:pt idx="1024">
                  <c:v>160.00069832402235</c:v>
                </c:pt>
                <c:pt idx="1025">
                  <c:v>125.6390977443609</c:v>
                </c:pt>
                <c:pt idx="1026">
                  <c:v>67.485899214054555</c:v>
                </c:pt>
                <c:pt idx="1027">
                  <c:v>81.974747474747474</c:v>
                </c:pt>
                <c:pt idx="1028">
                  <c:v>144.24937343358397</c:v>
                </c:pt>
                <c:pt idx="1029">
                  <c:v>51.410402324696442</c:v>
                </c:pt>
                <c:pt idx="1030">
                  <c:v>0</c:v>
                </c:pt>
                <c:pt idx="1031">
                  <c:v>7.7390542907180384</c:v>
                </c:pt>
                <c:pt idx="1032">
                  <c:v>112.70212765957447</c:v>
                </c:pt>
                <c:pt idx="1033">
                  <c:v>52</c:v>
                </c:pt>
                <c:pt idx="1034">
                  <c:v>169.65905197030267</c:v>
                </c:pt>
                <c:pt idx="1035">
                  <c:v>79.01540436456996</c:v>
                </c:pt>
                <c:pt idx="1036">
                  <c:v>90.147486033519556</c:v>
                </c:pt>
                <c:pt idx="1037">
                  <c:v>131.9273607748184</c:v>
                </c:pt>
                <c:pt idx="1038">
                  <c:v>143.66153846153847</c:v>
                </c:pt>
                <c:pt idx="1039">
                  <c:v>0</c:v>
                </c:pt>
                <c:pt idx="1040">
                  <c:v>105.35359801488833</c:v>
                </c:pt>
                <c:pt idx="1041">
                  <c:v>116.61024062674873</c:v>
                </c:pt>
                <c:pt idx="1042">
                  <c:v>159.359243697479</c:v>
                </c:pt>
                <c:pt idx="1043">
                  <c:v>94.474576271186436</c:v>
                </c:pt>
                <c:pt idx="1044">
                  <c:v>93.915758896151047</c:v>
                </c:pt>
                <c:pt idx="1045">
                  <c:v>3.3103448275862069</c:v>
                </c:pt>
                <c:pt idx="1046">
                  <c:v>151.85168539325844</c:v>
                </c:pt>
                <c:pt idx="1047">
                  <c:v>116.07253521126761</c:v>
                </c:pt>
                <c:pt idx="1048">
                  <c:v>146.18558860494343</c:v>
                </c:pt>
                <c:pt idx="1049">
                  <c:v>160.46811819595646</c:v>
                </c:pt>
                <c:pt idx="1050">
                  <c:v>124.74964058328199</c:v>
                </c:pt>
                <c:pt idx="1051">
                  <c:v>94.323467230443981</c:v>
                </c:pt>
                <c:pt idx="1052">
                  <c:v>65.289325842696627</c:v>
                </c:pt>
                <c:pt idx="1053">
                  <c:v>123.26984126984127</c:v>
                </c:pt>
                <c:pt idx="1054">
                  <c:v>131.47298117789921</c:v>
                </c:pt>
                <c:pt idx="1055">
                  <c:v>61.248810333106732</c:v>
                </c:pt>
                <c:pt idx="1056">
                  <c:v>66.601023017902818</c:v>
                </c:pt>
                <c:pt idx="1057">
                  <c:v>73.039647577092509</c:v>
                </c:pt>
                <c:pt idx="1058">
                  <c:v>164.80252100840337</c:v>
                </c:pt>
                <c:pt idx="1059">
                  <c:v>162.3080808080808</c:v>
                </c:pt>
                <c:pt idx="1060">
                  <c:v>125.26969072164948</c:v>
                </c:pt>
                <c:pt idx="1061">
                  <c:v>174.39719421306444</c:v>
                </c:pt>
                <c:pt idx="1062">
                  <c:v>120.24715025906735</c:v>
                </c:pt>
                <c:pt idx="1063">
                  <c:v>95.966666666666669</c:v>
                </c:pt>
                <c:pt idx="1064">
                  <c:v>95.246529439923407</c:v>
                </c:pt>
                <c:pt idx="1065">
                  <c:v>2.7722772277227721</c:v>
                </c:pt>
                <c:pt idx="1066">
                  <c:v>95.639278557114224</c:v>
                </c:pt>
                <c:pt idx="1067">
                  <c:v>152.42081447963801</c:v>
                </c:pt>
                <c:pt idx="1068">
                  <c:v>98.811720698254362</c:v>
                </c:pt>
                <c:pt idx="1069">
                  <c:v>11.280701754385966</c:v>
                </c:pt>
                <c:pt idx="1070">
                  <c:v>88.920155038759688</c:v>
                </c:pt>
                <c:pt idx="1071">
                  <c:v>169.60727272727271</c:v>
                </c:pt>
                <c:pt idx="1072">
                  <c:v>124.05424262885438</c:v>
                </c:pt>
                <c:pt idx="1073">
                  <c:v>95.946046128500825</c:v>
                </c:pt>
                <c:pt idx="1074">
                  <c:v>91.483713964807194</c:v>
                </c:pt>
                <c:pt idx="1075">
                  <c:v>142.91519434628975</c:v>
                </c:pt>
                <c:pt idx="1076">
                  <c:v>8.2277203745560215</c:v>
                </c:pt>
                <c:pt idx="1077">
                  <c:v>120.47572815533981</c:v>
                </c:pt>
                <c:pt idx="1078">
                  <c:v>152.5036674816626</c:v>
                </c:pt>
                <c:pt idx="1079">
                  <c:v>71.671484375000006</c:v>
                </c:pt>
                <c:pt idx="1080">
                  <c:v>140.2076923076923</c:v>
                </c:pt>
                <c:pt idx="1081">
                  <c:v>0.45416448402304871</c:v>
                </c:pt>
                <c:pt idx="1082">
                  <c:v>24.500202020202021</c:v>
                </c:pt>
                <c:pt idx="1083">
                  <c:v>35.001838235294116</c:v>
                </c:pt>
                <c:pt idx="1084">
                  <c:v>32.607348551729935</c:v>
                </c:pt>
                <c:pt idx="1085">
                  <c:v>28.220128904313338</c:v>
                </c:pt>
                <c:pt idx="1086">
                  <c:v>127.48816568047337</c:v>
                </c:pt>
                <c:pt idx="1087">
                  <c:v>16.565027708996581</c:v>
                </c:pt>
                <c:pt idx="1088">
                  <c:v>0.85691318327974275</c:v>
                </c:pt>
                <c:pt idx="1089">
                  <c:v>65.271689497716892</c:v>
                </c:pt>
                <c:pt idx="1090">
                  <c:v>4.5460824945727252</c:v>
                </c:pt>
                <c:pt idx="1091">
                  <c:v>120.36875000000001</c:v>
                </c:pt>
                <c:pt idx="1092">
                  <c:v>14.049150485436893</c:v>
                </c:pt>
                <c:pt idx="1093">
                  <c:v>2.8864097363083165</c:v>
                </c:pt>
                <c:pt idx="1094">
                  <c:v>12.374358974358975</c:v>
                </c:pt>
                <c:pt idx="1095">
                  <c:v>138.64285714285714</c:v>
                </c:pt>
                <c:pt idx="1096">
                  <c:v>150.5297157622739</c:v>
                </c:pt>
                <c:pt idx="1097">
                  <c:v>15.681647940074907</c:v>
                </c:pt>
                <c:pt idx="1098">
                  <c:v>157.77699736611063</c:v>
                </c:pt>
                <c:pt idx="1099">
                  <c:v>14.134785731386163</c:v>
                </c:pt>
                <c:pt idx="1100">
                  <c:v>115.17371871275327</c:v>
                </c:pt>
                <c:pt idx="1101">
                  <c:v>7.7427394034536894</c:v>
                </c:pt>
                <c:pt idx="1102">
                  <c:v>1.699468085106383</c:v>
                </c:pt>
                <c:pt idx="1103">
                  <c:v>134.84331717451525</c:v>
                </c:pt>
                <c:pt idx="1104">
                  <c:v>72.873873873873876</c:v>
                </c:pt>
                <c:pt idx="1105">
                  <c:v>75.242681775259683</c:v>
                </c:pt>
                <c:pt idx="1106">
                  <c:v>118.94468085106384</c:v>
                </c:pt>
                <c:pt idx="1107">
                  <c:v>1.6776075857038657E-2</c:v>
                </c:pt>
                <c:pt idx="1108">
                  <c:v>1.3224115334207078</c:v>
                </c:pt>
                <c:pt idx="1109">
                  <c:v>120.12110187110187</c:v>
                </c:pt>
                <c:pt idx="1110">
                  <c:v>44.945319335083113</c:v>
                </c:pt>
                <c:pt idx="1111">
                  <c:v>8.1172064777327932</c:v>
                </c:pt>
                <c:pt idx="1112">
                  <c:v>165.67866323907455</c:v>
                </c:pt>
                <c:pt idx="1113">
                  <c:v>45.205211726384363</c:v>
                </c:pt>
                <c:pt idx="1114">
                  <c:v>36.786786786786784</c:v>
                </c:pt>
                <c:pt idx="1115">
                  <c:v>21.610867424581507</c:v>
                </c:pt>
                <c:pt idx="1116">
                  <c:v>84.122857142857143</c:v>
                </c:pt>
                <c:pt idx="1117">
                  <c:v>0</c:v>
                </c:pt>
                <c:pt idx="1118">
                  <c:v>123.89227284168135</c:v>
                </c:pt>
                <c:pt idx="1119">
                  <c:v>26.481218993621546</c:v>
                </c:pt>
                <c:pt idx="1120">
                  <c:v>83.908300245793157</c:v>
                </c:pt>
                <c:pt idx="1121">
                  <c:v>11.679956505980428</c:v>
                </c:pt>
                <c:pt idx="1122">
                  <c:v>80.687155240346726</c:v>
                </c:pt>
                <c:pt idx="1123">
                  <c:v>3.7536231884057969</c:v>
                </c:pt>
                <c:pt idx="1124">
                  <c:v>37.832579185520359</c:v>
                </c:pt>
                <c:pt idx="1125">
                  <c:v>16.40909090909091</c:v>
                </c:pt>
                <c:pt idx="1126">
                  <c:v>125.68131868131869</c:v>
                </c:pt>
                <c:pt idx="1127">
                  <c:v>151.90832249674904</c:v>
                </c:pt>
                <c:pt idx="1128">
                  <c:v>132.22511627906977</c:v>
                </c:pt>
                <c:pt idx="1129">
                  <c:v>73.900097943192947</c:v>
                </c:pt>
                <c:pt idx="1130">
                  <c:v>52.103526035260352</c:v>
                </c:pt>
                <c:pt idx="1131">
                  <c:v>161.25</c:v>
                </c:pt>
                <c:pt idx="1132">
                  <c:v>136.49951124144673</c:v>
                </c:pt>
                <c:pt idx="1133">
                  <c:v>128.65341376473813</c:v>
                </c:pt>
                <c:pt idx="1134">
                  <c:v>167.31914893617022</c:v>
                </c:pt>
                <c:pt idx="1135">
                  <c:v>118.95398230088496</c:v>
                </c:pt>
                <c:pt idx="1136">
                  <c:v>100.72374429223744</c:v>
                </c:pt>
                <c:pt idx="1137">
                  <c:v>7.9009670820159936</c:v>
                </c:pt>
                <c:pt idx="1138">
                  <c:v>166.37536316095293</c:v>
                </c:pt>
                <c:pt idx="1139">
                  <c:v>0</c:v>
                </c:pt>
                <c:pt idx="1140">
                  <c:v>0.43148688046647232</c:v>
                </c:pt>
                <c:pt idx="1141">
                  <c:v>10.494949494949495</c:v>
                </c:pt>
                <c:pt idx="1142">
                  <c:v>65.711574074074079</c:v>
                </c:pt>
                <c:pt idx="1143">
                  <c:v>55.03209373408049</c:v>
                </c:pt>
                <c:pt idx="1144">
                  <c:v>149.77692307692308</c:v>
                </c:pt>
                <c:pt idx="1145">
                  <c:v>27.894689468946893</c:v>
                </c:pt>
                <c:pt idx="1146">
                  <c:v>0.3202416918429003</c:v>
                </c:pt>
                <c:pt idx="1147">
                  <c:v>150.97044917257682</c:v>
                </c:pt>
                <c:pt idx="1148">
                  <c:v>99.082683307332289</c:v>
                </c:pt>
                <c:pt idx="1149">
                  <c:v>168.9375</c:v>
                </c:pt>
                <c:pt idx="1150">
                  <c:v>39.452037392918797</c:v>
                </c:pt>
                <c:pt idx="1151">
                  <c:v>1.9178174469518356</c:v>
                </c:pt>
                <c:pt idx="1152">
                  <c:v>0.25362318840579712</c:v>
                </c:pt>
                <c:pt idx="1153">
                  <c:v>0</c:v>
                </c:pt>
                <c:pt idx="1154">
                  <c:v>1.3669882839421088</c:v>
                </c:pt>
                <c:pt idx="1155">
                  <c:v>27.870412844036696</c:v>
                </c:pt>
                <c:pt idx="1156">
                  <c:v>20.862747587607924</c:v>
                </c:pt>
                <c:pt idx="1157">
                  <c:v>119.88776249094859</c:v>
                </c:pt>
                <c:pt idx="1158">
                  <c:v>70.386247877758919</c:v>
                </c:pt>
                <c:pt idx="1159">
                  <c:v>99.744263862332701</c:v>
                </c:pt>
                <c:pt idx="1160">
                  <c:v>0.50769230769230766</c:v>
                </c:pt>
                <c:pt idx="1161">
                  <c:v>18.712834224598929</c:v>
                </c:pt>
                <c:pt idx="1162">
                  <c:v>21.3475</c:v>
                </c:pt>
                <c:pt idx="1163">
                  <c:v>67.282051282051285</c:v>
                </c:pt>
                <c:pt idx="1164">
                  <c:v>43.321839080459768</c:v>
                </c:pt>
                <c:pt idx="1165">
                  <c:v>75.9765625</c:v>
                </c:pt>
                <c:pt idx="1166">
                  <c:v>103.93990755007704</c:v>
                </c:pt>
                <c:pt idx="1167">
                  <c:v>116.35839598997494</c:v>
                </c:pt>
                <c:pt idx="1168">
                  <c:v>0.88863109048723898</c:v>
                </c:pt>
                <c:pt idx="1169">
                  <c:v>101.46507222353777</c:v>
                </c:pt>
                <c:pt idx="1170">
                  <c:v>39.168750000000003</c:v>
                </c:pt>
                <c:pt idx="1171">
                  <c:v>134.11573442473852</c:v>
                </c:pt>
                <c:pt idx="1172">
                  <c:v>111.56286379511059</c:v>
                </c:pt>
                <c:pt idx="1173">
                  <c:v>96.740740740740748</c:v>
                </c:pt>
                <c:pt idx="1174">
                  <c:v>7.0979765708200215</c:v>
                </c:pt>
                <c:pt idx="1175">
                  <c:v>155.94134536505331</c:v>
                </c:pt>
                <c:pt idx="1176">
                  <c:v>86.018327605956472</c:v>
                </c:pt>
                <c:pt idx="1177">
                  <c:v>35.209798498617147</c:v>
                </c:pt>
                <c:pt idx="1178">
                  <c:v>38.301374045801523</c:v>
                </c:pt>
                <c:pt idx="1179">
                  <c:v>79.834978843441462</c:v>
                </c:pt>
                <c:pt idx="1180">
                  <c:v>134.20132013201319</c:v>
                </c:pt>
                <c:pt idx="1181">
                  <c:v>21.349940688018979</c:v>
                </c:pt>
                <c:pt idx="1182">
                  <c:v>142.63699825479929</c:v>
                </c:pt>
                <c:pt idx="1183">
                  <c:v>172.93055555555554</c:v>
                </c:pt>
                <c:pt idx="1184">
                  <c:v>95.077586206896555</c:v>
                </c:pt>
                <c:pt idx="1185">
                  <c:v>19.10731707317073</c:v>
                </c:pt>
                <c:pt idx="1186">
                  <c:v>16.404255319148938</c:v>
                </c:pt>
                <c:pt idx="1187">
                  <c:v>95.553191489361708</c:v>
                </c:pt>
                <c:pt idx="1188">
                  <c:v>0.31475445458496304</c:v>
                </c:pt>
                <c:pt idx="1189">
                  <c:v>141.90973871733968</c:v>
                </c:pt>
                <c:pt idx="1190">
                  <c:v>30.530111524163569</c:v>
                </c:pt>
                <c:pt idx="1191">
                  <c:v>16.813790074659639</c:v>
                </c:pt>
                <c:pt idx="1192">
                  <c:v>90.391636509851224</c:v>
                </c:pt>
                <c:pt idx="1193">
                  <c:v>21.863103953147878</c:v>
                </c:pt>
                <c:pt idx="1194">
                  <c:v>31.928905519176801</c:v>
                </c:pt>
                <c:pt idx="1195">
                  <c:v>3.2690972222222223</c:v>
                </c:pt>
                <c:pt idx="1196">
                  <c:v>64.528503562945374</c:v>
                </c:pt>
                <c:pt idx="1197">
                  <c:v>82.245421245421241</c:v>
                </c:pt>
                <c:pt idx="1198">
                  <c:v>23.337499999999999</c:v>
                </c:pt>
                <c:pt idx="1199">
                  <c:v>76.945742512153046</c:v>
                </c:pt>
                <c:pt idx="1200">
                  <c:v>163</c:v>
                </c:pt>
                <c:pt idx="1201">
                  <c:v>156.91743119266056</c:v>
                </c:pt>
                <c:pt idx="1202">
                  <c:v>48.517040358744396</c:v>
                </c:pt>
                <c:pt idx="1203">
                  <c:v>131.38867662382771</c:v>
                </c:pt>
                <c:pt idx="1204">
                  <c:v>36.663060626549473</c:v>
                </c:pt>
                <c:pt idx="1205">
                  <c:v>24.51346655082537</c:v>
                </c:pt>
                <c:pt idx="1206">
                  <c:v>45.142857142857146</c:v>
                </c:pt>
                <c:pt idx="1207">
                  <c:v>19.355594956658788</c:v>
                </c:pt>
                <c:pt idx="1208">
                  <c:v>76.21363115693012</c:v>
                </c:pt>
                <c:pt idx="1209">
                  <c:v>4.5895372233400407</c:v>
                </c:pt>
                <c:pt idx="1210">
                  <c:v>80.674355495251021</c:v>
                </c:pt>
                <c:pt idx="1211">
                  <c:v>11.462233699160748</c:v>
                </c:pt>
                <c:pt idx="1212">
                  <c:v>58.347453166124787</c:v>
                </c:pt>
                <c:pt idx="1213">
                  <c:v>30.615701345045292</c:v>
                </c:pt>
                <c:pt idx="1214">
                  <c:v>0.68229777256740909</c:v>
                </c:pt>
                <c:pt idx="1215">
                  <c:v>52.828886310904871</c:v>
                </c:pt>
                <c:pt idx="1216">
                  <c:v>40.081395348837212</c:v>
                </c:pt>
                <c:pt idx="1217">
                  <c:v>55.137671871358656</c:v>
                </c:pt>
                <c:pt idx="1218">
                  <c:v>21.941117764471059</c:v>
                </c:pt>
                <c:pt idx="1219">
                  <c:v>56.135212888377445</c:v>
                </c:pt>
                <c:pt idx="1220">
                  <c:v>114.3514344262295</c:v>
                </c:pt>
                <c:pt idx="1221">
                  <c:v>111.55409836065574</c:v>
                </c:pt>
                <c:pt idx="1222">
                  <c:v>157.46004387339391</c:v>
                </c:pt>
                <c:pt idx="1223">
                  <c:v>62.527560229730739</c:v>
                </c:pt>
                <c:pt idx="1224">
                  <c:v>154.75225887791552</c:v>
                </c:pt>
                <c:pt idx="1225">
                  <c:v>85.395348837209298</c:v>
                </c:pt>
                <c:pt idx="1226">
                  <c:v>73.26383399209486</c:v>
                </c:pt>
                <c:pt idx="1227">
                  <c:v>166.60536013400335</c:v>
                </c:pt>
                <c:pt idx="1228">
                  <c:v>55.76706827309237</c:v>
                </c:pt>
                <c:pt idx="1229">
                  <c:v>125.1948051948052</c:v>
                </c:pt>
                <c:pt idx="1230">
                  <c:v>91.612139156180604</c:v>
                </c:pt>
                <c:pt idx="1231">
                  <c:v>149.04545454545453</c:v>
                </c:pt>
                <c:pt idx="1232">
                  <c:v>137.02543720190778</c:v>
                </c:pt>
                <c:pt idx="1233">
                  <c:v>14.697553743513714</c:v>
                </c:pt>
                <c:pt idx="1234">
                  <c:v>2.0550458715596331</c:v>
                </c:pt>
                <c:pt idx="1235">
                  <c:v>89.672904028927661</c:v>
                </c:pt>
                <c:pt idx="1236">
                  <c:v>155.28937728937728</c:v>
                </c:pt>
                <c:pt idx="1237">
                  <c:v>20.542322097378278</c:v>
                </c:pt>
                <c:pt idx="1238">
                  <c:v>31.531213872832371</c:v>
                </c:pt>
                <c:pt idx="1239">
                  <c:v>143.01468189233279</c:v>
                </c:pt>
                <c:pt idx="1240">
                  <c:v>132.53584905660378</c:v>
                </c:pt>
                <c:pt idx="1241">
                  <c:v>111.94383775351014</c:v>
                </c:pt>
                <c:pt idx="1242">
                  <c:v>73.806557377049174</c:v>
                </c:pt>
                <c:pt idx="1243">
                  <c:v>95.642136248948702</c:v>
                </c:pt>
                <c:pt idx="1244">
                  <c:v>111.57286432160804</c:v>
                </c:pt>
                <c:pt idx="1245">
                  <c:v>134.16935483870967</c:v>
                </c:pt>
                <c:pt idx="1246">
                  <c:v>138.48966267682263</c:v>
                </c:pt>
                <c:pt idx="1247">
                  <c:v>71.816708229426439</c:v>
                </c:pt>
                <c:pt idx="1248">
                  <c:v>105.36130007558579</c:v>
                </c:pt>
                <c:pt idx="1249">
                  <c:v>136.36518771331058</c:v>
                </c:pt>
                <c:pt idx="1250">
                  <c:v>37.994818652849744</c:v>
                </c:pt>
                <c:pt idx="1251">
                  <c:v>35.702737343220726</c:v>
                </c:pt>
                <c:pt idx="1252">
                  <c:v>136.87633996937214</c:v>
                </c:pt>
                <c:pt idx="1253">
                  <c:v>11.65976597659766</c:v>
                </c:pt>
                <c:pt idx="1254">
                  <c:v>129.40090420332356</c:v>
                </c:pt>
                <c:pt idx="1255">
                  <c:v>51.849699398797597</c:v>
                </c:pt>
                <c:pt idx="1256">
                  <c:v>15.797121634168988</c:v>
                </c:pt>
                <c:pt idx="1257">
                  <c:v>96.265933572710949</c:v>
                </c:pt>
                <c:pt idx="1258">
                  <c:v>35.602616516762062</c:v>
                </c:pt>
                <c:pt idx="1259">
                  <c:v>180</c:v>
                </c:pt>
                <c:pt idx="1260">
                  <c:v>135.4752365052866</c:v>
                </c:pt>
                <c:pt idx="1261">
                  <c:v>148.01714285714286</c:v>
                </c:pt>
                <c:pt idx="1262">
                  <c:v>90.195555555555558</c:v>
                </c:pt>
                <c:pt idx="1263">
                  <c:v>132.56700903353544</c:v>
                </c:pt>
                <c:pt idx="1264">
                  <c:v>67.764829396325453</c:v>
                </c:pt>
                <c:pt idx="1265">
                  <c:v>94.308072487644154</c:v>
                </c:pt>
                <c:pt idx="1266">
                  <c:v>154.55835010060363</c:v>
                </c:pt>
                <c:pt idx="1267">
                  <c:v>129.71854304635761</c:v>
                </c:pt>
                <c:pt idx="1268">
                  <c:v>56.180778032036613</c:v>
                </c:pt>
                <c:pt idx="1269">
                  <c:v>69.991994465309347</c:v>
                </c:pt>
                <c:pt idx="1270">
                  <c:v>91.491290354689937</c:v>
                </c:pt>
                <c:pt idx="1271">
                  <c:v>60.693527080581241</c:v>
                </c:pt>
                <c:pt idx="1272">
                  <c:v>148.41232227488152</c:v>
                </c:pt>
                <c:pt idx="1273">
                  <c:v>94.862369069624151</c:v>
                </c:pt>
                <c:pt idx="1274">
                  <c:v>15.915751960085531</c:v>
                </c:pt>
                <c:pt idx="1275">
                  <c:v>10.096439681991013</c:v>
                </c:pt>
                <c:pt idx="1276">
                  <c:v>109.46153846153847</c:v>
                </c:pt>
                <c:pt idx="1277">
                  <c:v>100.71889838556505</c:v>
                </c:pt>
                <c:pt idx="1278">
                  <c:v>82.225588853256667</c:v>
                </c:pt>
                <c:pt idx="1279">
                  <c:v>136.28374788698383</c:v>
                </c:pt>
                <c:pt idx="1280">
                  <c:v>170.87677053824362</c:v>
                </c:pt>
                <c:pt idx="1281">
                  <c:v>3.4181482723918148</c:v>
                </c:pt>
                <c:pt idx="1282">
                  <c:v>19.723652396529655</c:v>
                </c:pt>
                <c:pt idx="1283">
                  <c:v>65.213961605584643</c:v>
                </c:pt>
                <c:pt idx="1284">
                  <c:v>67.470345538937593</c:v>
                </c:pt>
                <c:pt idx="1285">
                  <c:v>158.23435114503818</c:v>
                </c:pt>
                <c:pt idx="1286">
                  <c:v>49.693965517241381</c:v>
                </c:pt>
                <c:pt idx="1287">
                  <c:v>17.973828619670748</c:v>
                </c:pt>
                <c:pt idx="1288">
                  <c:v>22.33131383070798</c:v>
                </c:pt>
                <c:pt idx="1289">
                  <c:v>0.15594855305466238</c:v>
                </c:pt>
                <c:pt idx="1290">
                  <c:v>0.22463768115942029</c:v>
                </c:pt>
                <c:pt idx="1291">
                  <c:v>0</c:v>
                </c:pt>
                <c:pt idx="1292">
                  <c:v>1.2450278440731901</c:v>
                </c:pt>
                <c:pt idx="1293">
                  <c:v>92.759674134419555</c:v>
                </c:pt>
                <c:pt idx="1294">
                  <c:v>34.289340101522839</c:v>
                </c:pt>
                <c:pt idx="1295">
                  <c:v>37.820577164366377</c:v>
                </c:pt>
                <c:pt idx="1296">
                  <c:v>141.22152983330736</c:v>
                </c:pt>
                <c:pt idx="1297">
                  <c:v>13.726808510638298</c:v>
                </c:pt>
                <c:pt idx="1298">
                  <c:v>45.243961352657003</c:v>
                </c:pt>
                <c:pt idx="1299">
                  <c:v>0.70291777188328908</c:v>
                </c:pt>
                <c:pt idx="1300">
                  <c:v>85.561842105263153</c:v>
                </c:pt>
                <c:pt idx="1301">
                  <c:v>43.51101321585903</c:v>
                </c:pt>
                <c:pt idx="1302">
                  <c:v>26.516751845542306</c:v>
                </c:pt>
                <c:pt idx="1303">
                  <c:v>29.776659528907924</c:v>
                </c:pt>
                <c:pt idx="1304">
                  <c:v>1.1660597232337946</c:v>
                </c:pt>
                <c:pt idx="1305">
                  <c:v>15.9498861047836</c:v>
                </c:pt>
                <c:pt idx="1306">
                  <c:v>28.095850973751059</c:v>
                </c:pt>
                <c:pt idx="1307">
                  <c:v>149.05382436260624</c:v>
                </c:pt>
                <c:pt idx="1308">
                  <c:v>21.303191489361701</c:v>
                </c:pt>
                <c:pt idx="1309">
                  <c:v>0.54037267080745344</c:v>
                </c:pt>
                <c:pt idx="1310">
                  <c:v>75.147757255936682</c:v>
                </c:pt>
                <c:pt idx="1311">
                  <c:v>26.391329150028522</c:v>
                </c:pt>
                <c:pt idx="1312">
                  <c:v>71.359616471135638</c:v>
                </c:pt>
                <c:pt idx="1313">
                  <c:v>164.67708333333334</c:v>
                </c:pt>
                <c:pt idx="1314">
                  <c:v>54.218905472636813</c:v>
                </c:pt>
                <c:pt idx="1315">
                  <c:v>47.837615123606398</c:v>
                </c:pt>
                <c:pt idx="1316">
                  <c:v>14.379948364888124</c:v>
                </c:pt>
                <c:pt idx="1317">
                  <c:v>0</c:v>
                </c:pt>
                <c:pt idx="1318">
                  <c:v>0.75192096597145996</c:v>
                </c:pt>
                <c:pt idx="1319">
                  <c:v>2.6424452133794696</c:v>
                </c:pt>
                <c:pt idx="1320">
                  <c:v>11.913071065989847</c:v>
                </c:pt>
                <c:pt idx="1321">
                  <c:v>78.087304934626744</c:v>
                </c:pt>
                <c:pt idx="1322">
                  <c:v>99.388059701492537</c:v>
                </c:pt>
                <c:pt idx="1323">
                  <c:v>68.988318244399011</c:v>
                </c:pt>
                <c:pt idx="1324">
                  <c:v>41.281495666196328</c:v>
                </c:pt>
                <c:pt idx="1325">
                  <c:v>143.64200217627857</c:v>
                </c:pt>
                <c:pt idx="1326">
                  <c:v>58.739058629232041</c:v>
                </c:pt>
                <c:pt idx="1327">
                  <c:v>89.316116344063758</c:v>
                </c:pt>
                <c:pt idx="1328">
                  <c:v>137.49642776256459</c:v>
                </c:pt>
                <c:pt idx="1329">
                  <c:v>14.060606060606061</c:v>
                </c:pt>
                <c:pt idx="1330">
                  <c:v>27.349896480331264</c:v>
                </c:pt>
                <c:pt idx="1331">
                  <c:v>174.28216394342991</c:v>
                </c:pt>
                <c:pt idx="1332">
                  <c:v>51.301915133308299</c:v>
                </c:pt>
                <c:pt idx="1333">
                  <c:v>98.759039999999999</c:v>
                </c:pt>
                <c:pt idx="1334">
                  <c:v>62.897854526425952</c:v>
                </c:pt>
                <c:pt idx="1335">
                  <c:v>58.304530201342281</c:v>
                </c:pt>
                <c:pt idx="1336">
                  <c:v>41.905405405405403</c:v>
                </c:pt>
                <c:pt idx="1337">
                  <c:v>64.789928268189144</c:v>
                </c:pt>
                <c:pt idx="1338">
                  <c:v>39.331221919422553</c:v>
                </c:pt>
                <c:pt idx="1339">
                  <c:v>77.807666666666663</c:v>
                </c:pt>
                <c:pt idx="1340">
                  <c:v>64.836898395721931</c:v>
                </c:pt>
                <c:pt idx="1341">
                  <c:v>78.115449915110361</c:v>
                </c:pt>
                <c:pt idx="1342">
                  <c:v>160.75</c:v>
                </c:pt>
                <c:pt idx="1343">
                  <c:v>39.431372549019606</c:v>
                </c:pt>
                <c:pt idx="1344">
                  <c:v>143.45358851674641</c:v>
                </c:pt>
                <c:pt idx="1345">
                  <c:v>95.038563327032136</c:v>
                </c:pt>
                <c:pt idx="1346">
                  <c:v>158.70978781656399</c:v>
                </c:pt>
                <c:pt idx="1347">
                  <c:v>53.2604917337855</c:v>
                </c:pt>
                <c:pt idx="1348">
                  <c:v>87.901551891367603</c:v>
                </c:pt>
                <c:pt idx="1349">
                  <c:v>101.73879619114179</c:v>
                </c:pt>
                <c:pt idx="1350">
                  <c:v>0.58235294117647063</c:v>
                </c:pt>
                <c:pt idx="1351">
                  <c:v>22.565065502183405</c:v>
                </c:pt>
                <c:pt idx="1352">
                  <c:v>52.137931034482762</c:v>
                </c:pt>
                <c:pt idx="1353">
                  <c:v>55.776727272727271</c:v>
                </c:pt>
                <c:pt idx="1354">
                  <c:v>71.697244506452734</c:v>
                </c:pt>
                <c:pt idx="1355">
                  <c:v>96.00257069408741</c:v>
                </c:pt>
                <c:pt idx="1356">
                  <c:v>121.24324324324324</c:v>
                </c:pt>
                <c:pt idx="1357">
                  <c:v>1.5221987315010571E-2</c:v>
                </c:pt>
                <c:pt idx="1358">
                  <c:v>111.81284153005464</c:v>
                </c:pt>
                <c:pt idx="1359">
                  <c:v>104.76047904191617</c:v>
                </c:pt>
                <c:pt idx="1360">
                  <c:v>0</c:v>
                </c:pt>
                <c:pt idx="1361">
                  <c:v>130.69230769230768</c:v>
                </c:pt>
                <c:pt idx="1362">
                  <c:v>123.36797752808988</c:v>
                </c:pt>
                <c:pt idx="1363">
                  <c:v>97.318230277185506</c:v>
                </c:pt>
                <c:pt idx="1364">
                  <c:v>6.3353783231083849</c:v>
                </c:pt>
                <c:pt idx="1365">
                  <c:v>42.719696969696969</c:v>
                </c:pt>
                <c:pt idx="1366">
                  <c:v>64.875899280575538</c:v>
                </c:pt>
                <c:pt idx="1367">
                  <c:v>114.82187388671178</c:v>
                </c:pt>
                <c:pt idx="1368">
                  <c:v>128.71338912133891</c:v>
                </c:pt>
                <c:pt idx="1369">
                  <c:v>146.56191004997223</c:v>
                </c:pt>
                <c:pt idx="1370">
                  <c:v>7.6609589041095889</c:v>
                </c:pt>
                <c:pt idx="1371">
                  <c:v>159.93010752688173</c:v>
                </c:pt>
                <c:pt idx="1372">
                  <c:v>24.789489671931957</c:v>
                </c:pt>
                <c:pt idx="1373">
                  <c:v>24.490077177508269</c:v>
                </c:pt>
                <c:pt idx="1374">
                  <c:v>122.76939203354297</c:v>
                </c:pt>
                <c:pt idx="1375">
                  <c:v>13.608695652173912</c:v>
                </c:pt>
                <c:pt idx="1376">
                  <c:v>37.980866629150256</c:v>
                </c:pt>
                <c:pt idx="1377">
                  <c:v>57.145704467353951</c:v>
                </c:pt>
                <c:pt idx="1378">
                  <c:v>40.27117342039562</c:v>
                </c:pt>
                <c:pt idx="1379">
                  <c:v>63.756972111553786</c:v>
                </c:pt>
                <c:pt idx="1380">
                  <c:v>0.12785388127853881</c:v>
                </c:pt>
                <c:pt idx="1381">
                  <c:v>0.1721170395869191</c:v>
                </c:pt>
                <c:pt idx="1382">
                  <c:v>32.730307076101468</c:v>
                </c:pt>
                <c:pt idx="1383">
                  <c:v>16.433476394849784</c:v>
                </c:pt>
                <c:pt idx="1384">
                  <c:v>169.14983713355048</c:v>
                </c:pt>
                <c:pt idx="1385">
                  <c:v>0</c:v>
                </c:pt>
                <c:pt idx="1386">
                  <c:v>70.477128474502081</c:v>
                </c:pt>
                <c:pt idx="1387">
                  <c:v>103.2320819112628</c:v>
                </c:pt>
                <c:pt idx="1388">
                  <c:v>111.14945928051203</c:v>
                </c:pt>
                <c:pt idx="1389">
                  <c:v>164.05853952926975</c:v>
                </c:pt>
                <c:pt idx="1390">
                  <c:v>75.128205128205124</c:v>
                </c:pt>
                <c:pt idx="1391">
                  <c:v>133.04705882352943</c:v>
                </c:pt>
                <c:pt idx="1392">
                  <c:v>43.761391625615765</c:v>
                </c:pt>
                <c:pt idx="1393">
                  <c:v>60.633777239709445</c:v>
                </c:pt>
                <c:pt idx="1394">
                  <c:v>101.99372822299651</c:v>
                </c:pt>
                <c:pt idx="1395">
                  <c:v>86.3881504878659</c:v>
                </c:pt>
                <c:pt idx="1396">
                  <c:v>71.434392474749657</c:v>
                </c:pt>
                <c:pt idx="1397">
                  <c:v>69.001154255948862</c:v>
                </c:pt>
                <c:pt idx="1398">
                  <c:v>11.767195767195767</c:v>
                </c:pt>
                <c:pt idx="1399">
                  <c:v>177.22893258426967</c:v>
                </c:pt>
                <c:pt idx="1400">
                  <c:v>46.031699045867342</c:v>
                </c:pt>
                <c:pt idx="1401">
                  <c:v>9.22561629153269</c:v>
                </c:pt>
                <c:pt idx="1402">
                  <c:v>17.845897163658424</c:v>
                </c:pt>
                <c:pt idx="1403">
                  <c:v>80.32010409889395</c:v>
                </c:pt>
                <c:pt idx="1404">
                  <c:v>66.66791619251623</c:v>
                </c:pt>
                <c:pt idx="1405">
                  <c:v>43.507261968800428</c:v>
                </c:pt>
                <c:pt idx="1406">
                  <c:v>92.361577404742874</c:v>
                </c:pt>
                <c:pt idx="1407">
                  <c:v>17.238095238095237</c:v>
                </c:pt>
                <c:pt idx="1408">
                  <c:v>51.91830708661417</c:v>
                </c:pt>
                <c:pt idx="1409">
                  <c:v>21.343780607247798</c:v>
                </c:pt>
                <c:pt idx="1410">
                  <c:v>45.037953795379536</c:v>
                </c:pt>
                <c:pt idx="1411">
                  <c:v>42.874432989690725</c:v>
                </c:pt>
                <c:pt idx="1412">
                  <c:v>51.782142339469488</c:v>
                </c:pt>
                <c:pt idx="1413">
                  <c:v>0</c:v>
                </c:pt>
                <c:pt idx="1414">
                  <c:v>23.352413933591365</c:v>
                </c:pt>
                <c:pt idx="1415">
                  <c:v>78.694512694512696</c:v>
                </c:pt>
                <c:pt idx="1416">
                  <c:v>3.9634146341463414</c:v>
                </c:pt>
                <c:pt idx="1417">
                  <c:v>78.059955438525421</c:v>
                </c:pt>
                <c:pt idx="1418">
                  <c:v>43.81318382602786</c:v>
                </c:pt>
                <c:pt idx="1419">
                  <c:v>34.55797101449275</c:v>
                </c:pt>
                <c:pt idx="1420">
                  <c:v>142.85979936383654</c:v>
                </c:pt>
                <c:pt idx="1421">
                  <c:v>17.74493927125506</c:v>
                </c:pt>
                <c:pt idx="1422">
                  <c:v>7.2438771990341495E-3</c:v>
                </c:pt>
                <c:pt idx="1423">
                  <c:v>14.578145695364238</c:v>
                </c:pt>
                <c:pt idx="1424">
                  <c:v>96.338339021615468</c:v>
                </c:pt>
                <c:pt idx="1425">
                  <c:v>43.135891286970427</c:v>
                </c:pt>
                <c:pt idx="1426">
                  <c:v>0</c:v>
                </c:pt>
                <c:pt idx="1427">
                  <c:v>114.62285714285714</c:v>
                </c:pt>
                <c:pt idx="1428">
                  <c:v>38.177570093457945</c:v>
                </c:pt>
                <c:pt idx="1429">
                  <c:v>3.5043936731107204</c:v>
                </c:pt>
                <c:pt idx="1430">
                  <c:v>163.87906446092413</c:v>
                </c:pt>
                <c:pt idx="1431">
                  <c:v>89.724137931034477</c:v>
                </c:pt>
                <c:pt idx="1432">
                  <c:v>58.632393587617472</c:v>
                </c:pt>
                <c:pt idx="1433">
                  <c:v>110.81081081081081</c:v>
                </c:pt>
                <c:pt idx="1434">
                  <c:v>42.613698630136987</c:v>
                </c:pt>
                <c:pt idx="1435">
                  <c:v>149.89743589743588</c:v>
                </c:pt>
                <c:pt idx="1436">
                  <c:v>171.72843450479232</c:v>
                </c:pt>
                <c:pt idx="1437">
                  <c:v>84.050716648291072</c:v>
                </c:pt>
                <c:pt idx="1438">
                  <c:v>93.377345378735228</c:v>
                </c:pt>
                <c:pt idx="1439">
                  <c:v>60.65625</c:v>
                </c:pt>
                <c:pt idx="1440">
                  <c:v>114.15352306920762</c:v>
                </c:pt>
                <c:pt idx="1441">
                  <c:v>60.731729879740982</c:v>
                </c:pt>
                <c:pt idx="1442">
                  <c:v>0.12587412587412589</c:v>
                </c:pt>
                <c:pt idx="1443">
                  <c:v>16.628093645484949</c:v>
                </c:pt>
                <c:pt idx="1444">
                  <c:v>126.09557522123893</c:v>
                </c:pt>
                <c:pt idx="1445">
                  <c:v>9.9653591441670919</c:v>
                </c:pt>
                <c:pt idx="1446">
                  <c:v>32.1533579033579</c:v>
                </c:pt>
                <c:pt idx="1447">
                  <c:v>21.81413612565445</c:v>
                </c:pt>
                <c:pt idx="1448">
                  <c:v>101.5</c:v>
                </c:pt>
                <c:pt idx="1449">
                  <c:v>85.535149156939042</c:v>
                </c:pt>
                <c:pt idx="1450">
                  <c:v>148.87614678899084</c:v>
                </c:pt>
                <c:pt idx="1451">
                  <c:v>7.0143884892086325E-2</c:v>
                </c:pt>
                <c:pt idx="1452">
                  <c:v>38.039454598201331</c:v>
                </c:pt>
                <c:pt idx="1453">
                  <c:v>75.267539267015707</c:v>
                </c:pt>
                <c:pt idx="1454">
                  <c:v>72.204637681159426</c:v>
                </c:pt>
                <c:pt idx="1455">
                  <c:v>12.431359791802212</c:v>
                </c:pt>
                <c:pt idx="1456">
                  <c:v>53.993166287015946</c:v>
                </c:pt>
                <c:pt idx="1457">
                  <c:v>8.0612009237875295</c:v>
                </c:pt>
                <c:pt idx="1458">
                  <c:v>39.885297184567257</c:v>
                </c:pt>
                <c:pt idx="1459">
                  <c:v>43.434573304157546</c:v>
                </c:pt>
                <c:pt idx="1460">
                  <c:v>39.336683417085425</c:v>
                </c:pt>
                <c:pt idx="1461">
                  <c:v>33.185758513931887</c:v>
                </c:pt>
                <c:pt idx="1462">
                  <c:v>132.64928909952607</c:v>
                </c:pt>
                <c:pt idx="1463">
                  <c:v>50.455607476635514</c:v>
                </c:pt>
                <c:pt idx="1464">
                  <c:v>135.29383464005701</c:v>
                </c:pt>
                <c:pt idx="1465">
                  <c:v>59.443887775551104</c:v>
                </c:pt>
                <c:pt idx="1466">
                  <c:v>177.28571428571428</c:v>
                </c:pt>
                <c:pt idx="1467">
                  <c:v>71.236628849270659</c:v>
                </c:pt>
                <c:pt idx="1468">
                  <c:v>150.59712230215828</c:v>
                </c:pt>
                <c:pt idx="1469">
                  <c:v>48.674063800277395</c:v>
                </c:pt>
                <c:pt idx="1470">
                  <c:v>159.88961601385816</c:v>
                </c:pt>
                <c:pt idx="1471">
                  <c:v>2.649890590809628</c:v>
                </c:pt>
                <c:pt idx="1472">
                  <c:v>74.765124555160142</c:v>
                </c:pt>
                <c:pt idx="1473">
                  <c:v>152.35919540229884</c:v>
                </c:pt>
                <c:pt idx="1474">
                  <c:v>7.3533834586466167</c:v>
                </c:pt>
                <c:pt idx="1475">
                  <c:v>72.221134770532998</c:v>
                </c:pt>
                <c:pt idx="1476">
                  <c:v>97.149161820047894</c:v>
                </c:pt>
                <c:pt idx="1477">
                  <c:v>91.405793896505969</c:v>
                </c:pt>
                <c:pt idx="1478">
                  <c:v>0.5821917808219178</c:v>
                </c:pt>
                <c:pt idx="1479">
                  <c:v>13.366666666666667</c:v>
                </c:pt>
                <c:pt idx="1480">
                  <c:v>90.852459016393439</c:v>
                </c:pt>
                <c:pt idx="1481">
                  <c:v>143.68202764976959</c:v>
                </c:pt>
                <c:pt idx="1482">
                  <c:v>107.18676885841064</c:v>
                </c:pt>
                <c:pt idx="1483">
                  <c:v>7.7899653055777955</c:v>
                </c:pt>
                <c:pt idx="1484">
                  <c:v>154.25017325017325</c:v>
                </c:pt>
                <c:pt idx="1485">
                  <c:v>80.259528130671512</c:v>
                </c:pt>
                <c:pt idx="1486">
                  <c:v>109.12535800837189</c:v>
                </c:pt>
                <c:pt idx="1487">
                  <c:v>73.884341422190033</c:v>
                </c:pt>
                <c:pt idx="1488">
                  <c:v>146.1352657004831</c:v>
                </c:pt>
                <c:pt idx="1489">
                  <c:v>152.32096069868996</c:v>
                </c:pt>
                <c:pt idx="1490">
                  <c:v>20.817481884057973</c:v>
                </c:pt>
                <c:pt idx="1491">
                  <c:v>138.49333518467091</c:v>
                </c:pt>
                <c:pt idx="1492">
                  <c:v>38.785866910866908</c:v>
                </c:pt>
                <c:pt idx="1493">
                  <c:v>63.847804878048784</c:v>
                </c:pt>
                <c:pt idx="1494">
                  <c:v>142.24849397590361</c:v>
                </c:pt>
                <c:pt idx="1495">
                  <c:v>105.16497181940349</c:v>
                </c:pt>
                <c:pt idx="1496">
                  <c:v>112.21398240824992</c:v>
                </c:pt>
                <c:pt idx="1497">
                  <c:v>22.583997908223296</c:v>
                </c:pt>
                <c:pt idx="1498">
                  <c:v>81.331544761366843</c:v>
                </c:pt>
                <c:pt idx="1499">
                  <c:v>85.476892248376629</c:v>
                </c:pt>
                <c:pt idx="1500">
                  <c:v>54.811667388063292</c:v>
                </c:pt>
                <c:pt idx="1501">
                  <c:v>41.50266429840142</c:v>
                </c:pt>
                <c:pt idx="1502">
                  <c:v>28.566228373702423</c:v>
                </c:pt>
                <c:pt idx="1503">
                  <c:v>72.400644581814333</c:v>
                </c:pt>
                <c:pt idx="1504">
                  <c:v>19.685210780926052</c:v>
                </c:pt>
                <c:pt idx="1505">
                  <c:v>100.3703901656868</c:v>
                </c:pt>
                <c:pt idx="1506">
                  <c:v>35.388305931204755</c:v>
                </c:pt>
                <c:pt idx="1507">
                  <c:v>117.14975774677883</c:v>
                </c:pt>
                <c:pt idx="1508">
                  <c:v>76.331401850157562</c:v>
                </c:pt>
                <c:pt idx="1509">
                  <c:v>158.38693467336682</c:v>
                </c:pt>
                <c:pt idx="1510">
                  <c:v>135.60824226840941</c:v>
                </c:pt>
                <c:pt idx="1511">
                  <c:v>29.822811812545829</c:v>
                </c:pt>
                <c:pt idx="1512">
                  <c:v>125.09291443850267</c:v>
                </c:pt>
                <c:pt idx="1513">
                  <c:v>116.36510865880757</c:v>
                </c:pt>
                <c:pt idx="1514">
                  <c:v>94.090232170937014</c:v>
                </c:pt>
                <c:pt idx="1515">
                  <c:v>93.72068095838587</c:v>
                </c:pt>
                <c:pt idx="1516">
                  <c:v>45.70186581976975</c:v>
                </c:pt>
                <c:pt idx="1517">
                  <c:v>85.531397174254323</c:v>
                </c:pt>
                <c:pt idx="1518">
                  <c:v>45.758064516129032</c:v>
                </c:pt>
                <c:pt idx="1519">
                  <c:v>71.376588021778588</c:v>
                </c:pt>
                <c:pt idx="1520">
                  <c:v>18.908091603053435</c:v>
                </c:pt>
                <c:pt idx="1521">
                  <c:v>69.651660101294311</c:v>
                </c:pt>
                <c:pt idx="1522">
                  <c:v>59.300745118191159</c:v>
                </c:pt>
                <c:pt idx="1523">
                  <c:v>26.276123759486282</c:v>
                </c:pt>
                <c:pt idx="1524">
                  <c:v>40.90201342281879</c:v>
                </c:pt>
                <c:pt idx="1525">
                  <c:v>35.761439375625926</c:v>
                </c:pt>
                <c:pt idx="1526">
                  <c:v>87.841076657563917</c:v>
                </c:pt>
                <c:pt idx="1527">
                  <c:v>101.35435368043088</c:v>
                </c:pt>
                <c:pt idx="1528">
                  <c:v>31.434045226130653</c:v>
                </c:pt>
                <c:pt idx="1529">
                  <c:v>117.50626865671641</c:v>
                </c:pt>
                <c:pt idx="1530">
                  <c:v>108.05922475461654</c:v>
                </c:pt>
                <c:pt idx="1531">
                  <c:v>66.588686481303924</c:v>
                </c:pt>
                <c:pt idx="1532">
                  <c:v>11.587301587301587</c:v>
                </c:pt>
                <c:pt idx="1533">
                  <c:v>29.339123867069485</c:v>
                </c:pt>
                <c:pt idx="1534">
                  <c:v>154.80633802816902</c:v>
                </c:pt>
                <c:pt idx="1535">
                  <c:v>177.28961748633878</c:v>
                </c:pt>
                <c:pt idx="1536">
                  <c:v>106.40857297883885</c:v>
                </c:pt>
                <c:pt idx="1537">
                  <c:v>178.38727524204702</c:v>
                </c:pt>
                <c:pt idx="1538">
                  <c:v>119.00836550836551</c:v>
                </c:pt>
                <c:pt idx="1539">
                  <c:v>6.1879142300194934</c:v>
                </c:pt>
                <c:pt idx="1540">
                  <c:v>106.78635778635778</c:v>
                </c:pt>
                <c:pt idx="1541">
                  <c:v>62.1</c:v>
                </c:pt>
                <c:pt idx="1542">
                  <c:v>180</c:v>
                </c:pt>
                <c:pt idx="1543">
                  <c:v>134.58979582388073</c:v>
                </c:pt>
                <c:pt idx="1544">
                  <c:v>109.1219512195122</c:v>
                </c:pt>
                <c:pt idx="1545">
                  <c:v>0.20792079207920791</c:v>
                </c:pt>
                <c:pt idx="1546">
                  <c:v>88.142685851318944</c:v>
                </c:pt>
                <c:pt idx="1547">
                  <c:v>78.933662280701753</c:v>
                </c:pt>
                <c:pt idx="1548">
                  <c:v>0</c:v>
                </c:pt>
                <c:pt idx="1549">
                  <c:v>64.066882666049523</c:v>
                </c:pt>
                <c:pt idx="1550">
                  <c:v>24.786802030456851</c:v>
                </c:pt>
                <c:pt idx="1551">
                  <c:v>132.90864197530865</c:v>
                </c:pt>
                <c:pt idx="1552">
                  <c:v>91.326352530541016</c:v>
                </c:pt>
                <c:pt idx="1553">
                  <c:v>73.146718146718143</c:v>
                </c:pt>
                <c:pt idx="1554">
                  <c:v>117.37380842202684</c:v>
                </c:pt>
                <c:pt idx="1555">
                  <c:v>104.26229508196721</c:v>
                </c:pt>
                <c:pt idx="1556">
                  <c:v>99.636254723066997</c:v>
                </c:pt>
                <c:pt idx="1557">
                  <c:v>97.16939501779359</c:v>
                </c:pt>
                <c:pt idx="1558">
                  <c:v>65.338912133891213</c:v>
                </c:pt>
                <c:pt idx="1559">
                  <c:v>106.75596816976127</c:v>
                </c:pt>
                <c:pt idx="1560">
                  <c:v>4.1044303797468356</c:v>
                </c:pt>
                <c:pt idx="1561">
                  <c:v>92.958213256484143</c:v>
                </c:pt>
                <c:pt idx="1562">
                  <c:v>5.0505050505050509E-3</c:v>
                </c:pt>
                <c:pt idx="1563">
                  <c:v>23.182439537329127</c:v>
                </c:pt>
                <c:pt idx="1564">
                  <c:v>43.379381443298968</c:v>
                </c:pt>
                <c:pt idx="1565">
                  <c:v>135.44556962025317</c:v>
                </c:pt>
                <c:pt idx="1566">
                  <c:v>74.450766509433961</c:v>
                </c:pt>
                <c:pt idx="1567">
                  <c:v>11.447552447552448</c:v>
                </c:pt>
                <c:pt idx="1568">
                  <c:v>24.28342245989305</c:v>
                </c:pt>
                <c:pt idx="1569">
                  <c:v>130.07414829659319</c:v>
                </c:pt>
                <c:pt idx="1570">
                  <c:v>120.70114942528735</c:v>
                </c:pt>
                <c:pt idx="1571">
                  <c:v>146.49313962873285</c:v>
                </c:pt>
                <c:pt idx="1572">
                  <c:v>31.065551537070526</c:v>
                </c:pt>
                <c:pt idx="1573">
                  <c:v>8.5369318181818183</c:v>
                </c:pt>
                <c:pt idx="1574">
                  <c:v>171.37096774193549</c:v>
                </c:pt>
                <c:pt idx="1575">
                  <c:v>56.217391304347828</c:v>
                </c:pt>
                <c:pt idx="1576">
                  <c:v>95.482876712328761</c:v>
                </c:pt>
                <c:pt idx="1577">
                  <c:v>108.73830845771144</c:v>
                </c:pt>
                <c:pt idx="1578">
                  <c:v>109.63442211055276</c:v>
                </c:pt>
                <c:pt idx="1579">
                  <c:v>80.281899109792292</c:v>
                </c:pt>
                <c:pt idx="1580">
                  <c:v>153.96950240770465</c:v>
                </c:pt>
                <c:pt idx="1581">
                  <c:v>100.14336917562724</c:v>
                </c:pt>
                <c:pt idx="1582">
                  <c:v>10.554838709677419</c:v>
                </c:pt>
                <c:pt idx="1583">
                  <c:v>0.45402298850574713</c:v>
                </c:pt>
                <c:pt idx="1584">
                  <c:v>116.60123647604328</c:v>
                </c:pt>
                <c:pt idx="1585">
                  <c:v>121.72972972972973</c:v>
                </c:pt>
                <c:pt idx="1586">
                  <c:v>87.773535412416209</c:v>
                </c:pt>
                <c:pt idx="1587">
                  <c:v>130.75975975975976</c:v>
                </c:pt>
                <c:pt idx="1588">
                  <c:v>80.86641221374046</c:v>
                </c:pt>
                <c:pt idx="1589">
                  <c:v>90.760477315962419</c:v>
                </c:pt>
                <c:pt idx="1590">
                  <c:v>26.79202772963605</c:v>
                </c:pt>
                <c:pt idx="1591">
                  <c:v>30.660700781446938</c:v>
                </c:pt>
                <c:pt idx="1592">
                  <c:v>49.871391076115486</c:v>
                </c:pt>
                <c:pt idx="1593">
                  <c:v>87.250135062128578</c:v>
                </c:pt>
                <c:pt idx="1594">
                  <c:v>69.341284403669718</c:v>
                </c:pt>
                <c:pt idx="1595">
                  <c:v>98.021313364055302</c:v>
                </c:pt>
                <c:pt idx="1596">
                  <c:v>95.94979079497908</c:v>
                </c:pt>
                <c:pt idx="1597">
                  <c:v>134.25226039783001</c:v>
                </c:pt>
                <c:pt idx="1598">
                  <c:v>141</c:v>
                </c:pt>
                <c:pt idx="1599">
                  <c:v>103.69714285714285</c:v>
                </c:pt>
                <c:pt idx="1600">
                  <c:v>46.716803930067911</c:v>
                </c:pt>
                <c:pt idx="1601">
                  <c:v>45.733830845771145</c:v>
                </c:pt>
                <c:pt idx="1602">
                  <c:v>107.08480143693716</c:v>
                </c:pt>
                <c:pt idx="1603">
                  <c:v>17.700696055684453</c:v>
                </c:pt>
                <c:pt idx="1604">
                  <c:v>88.993253689388609</c:v>
                </c:pt>
                <c:pt idx="1605">
                  <c:v>0</c:v>
                </c:pt>
                <c:pt idx="1606">
                  <c:v>61.10251256281407</c:v>
                </c:pt>
                <c:pt idx="1607">
                  <c:v>166.87816091954022</c:v>
                </c:pt>
                <c:pt idx="1608">
                  <c:v>22.155982905982906</c:v>
                </c:pt>
                <c:pt idx="1609">
                  <c:v>44.084062690820275</c:v>
                </c:pt>
                <c:pt idx="1610">
                  <c:v>12.747979620520027</c:v>
                </c:pt>
                <c:pt idx="1611">
                  <c:v>84.632653061224488</c:v>
                </c:pt>
                <c:pt idx="1612">
                  <c:v>7.5733113673805601</c:v>
                </c:pt>
                <c:pt idx="1613">
                  <c:v>145.17587939698493</c:v>
                </c:pt>
                <c:pt idx="1614">
                  <c:v>6.0287807430664575</c:v>
                </c:pt>
                <c:pt idx="1615">
                  <c:v>14.063829787234043</c:v>
                </c:pt>
                <c:pt idx="1616">
                  <c:v>157.62264424470862</c:v>
                </c:pt>
                <c:pt idx="1617">
                  <c:v>180</c:v>
                </c:pt>
                <c:pt idx="1618">
                  <c:v>27.652510953825413</c:v>
                </c:pt>
                <c:pt idx="1619">
                  <c:v>71.95</c:v>
                </c:pt>
                <c:pt idx="1620">
                  <c:v>124.33655705996132</c:v>
                </c:pt>
                <c:pt idx="1621">
                  <c:v>135.72524538672948</c:v>
                </c:pt>
                <c:pt idx="1622">
                  <c:v>92.80707395498392</c:v>
                </c:pt>
                <c:pt idx="1623">
                  <c:v>172.71477079796264</c:v>
                </c:pt>
                <c:pt idx="1624">
                  <c:v>69.933146251427459</c:v>
                </c:pt>
                <c:pt idx="1625">
                  <c:v>157.13717693836978</c:v>
                </c:pt>
                <c:pt idx="1626">
                  <c:v>59.771794871794874</c:v>
                </c:pt>
                <c:pt idx="1627">
                  <c:v>0.42589820359281438</c:v>
                </c:pt>
                <c:pt idx="1628">
                  <c:v>140</c:v>
                </c:pt>
                <c:pt idx="1629">
                  <c:v>87.708025477707011</c:v>
                </c:pt>
                <c:pt idx="1630">
                  <c:v>146.92171910974673</c:v>
                </c:pt>
                <c:pt idx="1631">
                  <c:v>6.2296918767507004</c:v>
                </c:pt>
                <c:pt idx="1632">
                  <c:v>16.38781575037147</c:v>
                </c:pt>
                <c:pt idx="1633">
                  <c:v>50.142276422764226</c:v>
                </c:pt>
                <c:pt idx="1634">
                  <c:v>77.421209858103069</c:v>
                </c:pt>
                <c:pt idx="1635">
                  <c:v>86.579875295635347</c:v>
                </c:pt>
                <c:pt idx="1636">
                  <c:v>0</c:v>
                </c:pt>
                <c:pt idx="1637">
                  <c:v>87.878109452736325</c:v>
                </c:pt>
                <c:pt idx="1638">
                  <c:v>37.280201522135279</c:v>
                </c:pt>
                <c:pt idx="1639">
                  <c:v>115.89549180327869</c:v>
                </c:pt>
                <c:pt idx="1640">
                  <c:v>84.292381812707021</c:v>
                </c:pt>
                <c:pt idx="1641">
                  <c:v>1.01906717512467</c:v>
                </c:pt>
                <c:pt idx="1642">
                  <c:v>63.993052462812862</c:v>
                </c:pt>
                <c:pt idx="1643">
                  <c:v>34.661038306451616</c:v>
                </c:pt>
                <c:pt idx="1644">
                  <c:v>94.701437974969636</c:v>
                </c:pt>
                <c:pt idx="1645">
                  <c:v>57.827715083120978</c:v>
                </c:pt>
                <c:pt idx="1646">
                  <c:v>42.727264808362371</c:v>
                </c:pt>
                <c:pt idx="1647">
                  <c:v>45.150711902545005</c:v>
                </c:pt>
                <c:pt idx="1648">
                  <c:v>81.55243780383185</c:v>
                </c:pt>
                <c:pt idx="1649">
                  <c:v>110.68236714975845</c:v>
                </c:pt>
                <c:pt idx="1650">
                  <c:v>99.560874089490113</c:v>
                </c:pt>
                <c:pt idx="1651">
                  <c:v>85.732090856144438</c:v>
                </c:pt>
                <c:pt idx="1652">
                  <c:v>28.929411764705883</c:v>
                </c:pt>
                <c:pt idx="1653">
                  <c:v>169.87179487179486</c:v>
                </c:pt>
                <c:pt idx="1654">
                  <c:v>111.47292707292708</c:v>
                </c:pt>
                <c:pt idx="1655">
                  <c:v>54.230880294014703</c:v>
                </c:pt>
                <c:pt idx="1656">
                  <c:v>57.77805774520909</c:v>
                </c:pt>
                <c:pt idx="1657">
                  <c:v>55.576557637784383</c:v>
                </c:pt>
                <c:pt idx="1658">
                  <c:v>59.581395348837212</c:v>
                </c:pt>
                <c:pt idx="1659">
                  <c:v>133.42642140468229</c:v>
                </c:pt>
                <c:pt idx="1660">
                  <c:v>21.518867924528301</c:v>
                </c:pt>
                <c:pt idx="1661">
                  <c:v>0.46394984326018807</c:v>
                </c:pt>
                <c:pt idx="1662">
                  <c:v>46.596934659854803</c:v>
                </c:pt>
                <c:pt idx="1663">
                  <c:v>167.36363636363637</c:v>
                </c:pt>
                <c:pt idx="1664">
                  <c:v>54.025641025641029</c:v>
                </c:pt>
                <c:pt idx="1665">
                  <c:v>50.496183206106871</c:v>
                </c:pt>
                <c:pt idx="1666">
                  <c:v>140.95079365079366</c:v>
                </c:pt>
                <c:pt idx="1667">
                  <c:v>55.431933250671626</c:v>
                </c:pt>
                <c:pt idx="1668">
                  <c:v>142.76942355889724</c:v>
                </c:pt>
                <c:pt idx="1669">
                  <c:v>130.62590541116319</c:v>
                </c:pt>
                <c:pt idx="1670">
                  <c:v>44.257158006362673</c:v>
                </c:pt>
                <c:pt idx="1671">
                  <c:v>3.4751773049645392E-2</c:v>
                </c:pt>
                <c:pt idx="1672">
                  <c:v>27.291457286432159</c:v>
                </c:pt>
                <c:pt idx="1673">
                  <c:v>55.501876390687791</c:v>
                </c:pt>
                <c:pt idx="1674">
                  <c:v>112.10973032378054</c:v>
                </c:pt>
                <c:pt idx="1675">
                  <c:v>92.878962536023053</c:v>
                </c:pt>
                <c:pt idx="1676">
                  <c:v>68.931623931623932</c:v>
                </c:pt>
                <c:pt idx="1677">
                  <c:v>155.33333333333334</c:v>
                </c:pt>
                <c:pt idx="1678">
                  <c:v>2.9795185052102049</c:v>
                </c:pt>
                <c:pt idx="1679">
                  <c:v>87.780523255813947</c:v>
                </c:pt>
                <c:pt idx="1680">
                  <c:v>76.72707853339233</c:v>
                </c:pt>
                <c:pt idx="1681">
                  <c:v>2.660030052592036</c:v>
                </c:pt>
                <c:pt idx="1682">
                  <c:v>168.45216874628639</c:v>
                </c:pt>
                <c:pt idx="1683">
                  <c:v>108.83967188665176</c:v>
                </c:pt>
                <c:pt idx="1684">
                  <c:v>0</c:v>
                </c:pt>
                <c:pt idx="1685">
                  <c:v>44.5656050955414</c:v>
                </c:pt>
                <c:pt idx="1686">
                  <c:v>115.12282925592598</c:v>
                </c:pt>
                <c:pt idx="1687">
                  <c:v>107.13917175831637</c:v>
                </c:pt>
                <c:pt idx="1688">
                  <c:v>89.295986622073585</c:v>
                </c:pt>
                <c:pt idx="1689">
                  <c:v>85.730368968779558</c:v>
                </c:pt>
                <c:pt idx="1690">
                  <c:v>0.58377035605851502</c:v>
                </c:pt>
                <c:pt idx="1691">
                  <c:v>147.18579234972677</c:v>
                </c:pt>
                <c:pt idx="1692">
                  <c:v>116.70066975785677</c:v>
                </c:pt>
                <c:pt idx="1693">
                  <c:v>2.2260038240917783</c:v>
                </c:pt>
                <c:pt idx="1694">
                  <c:v>51.609625668449198</c:v>
                </c:pt>
                <c:pt idx="1695">
                  <c:v>171.33823529411765</c:v>
                </c:pt>
                <c:pt idx="1696">
                  <c:v>141.27958333333333</c:v>
                </c:pt>
                <c:pt idx="1697">
                  <c:v>105.91672350900086</c:v>
                </c:pt>
                <c:pt idx="1698">
                  <c:v>29.12236823512788</c:v>
                </c:pt>
                <c:pt idx="1699">
                  <c:v>80.846430713857231</c:v>
                </c:pt>
                <c:pt idx="1700">
                  <c:v>6.0537146843390301</c:v>
                </c:pt>
                <c:pt idx="1701">
                  <c:v>22.715189873417721</c:v>
                </c:pt>
                <c:pt idx="1702">
                  <c:v>160.56101328390486</c:v>
                </c:pt>
                <c:pt idx="1703">
                  <c:v>127.33634311512415</c:v>
                </c:pt>
                <c:pt idx="1704">
                  <c:v>119.93275342924055</c:v>
                </c:pt>
                <c:pt idx="1705">
                  <c:v>7.3400161681487468</c:v>
                </c:pt>
                <c:pt idx="1706">
                  <c:v>117.95095025153717</c:v>
                </c:pt>
                <c:pt idx="1707">
                  <c:v>39.621621621621621</c:v>
                </c:pt>
                <c:pt idx="1708">
                  <c:v>81.91370010787486</c:v>
                </c:pt>
                <c:pt idx="1709">
                  <c:v>59.43548665687883</c:v>
                </c:pt>
                <c:pt idx="1710">
                  <c:v>2.5718390804597702</c:v>
                </c:pt>
                <c:pt idx="1711">
                  <c:v>106.72525804493017</c:v>
                </c:pt>
                <c:pt idx="1712">
                  <c:v>40.15055951169888</c:v>
                </c:pt>
                <c:pt idx="1713">
                  <c:v>132.2303664921466</c:v>
                </c:pt>
                <c:pt idx="1714">
                  <c:v>29.070987654320987</c:v>
                </c:pt>
                <c:pt idx="1715">
                  <c:v>95.45928099779897</c:v>
                </c:pt>
                <c:pt idx="1716">
                  <c:v>62.787390029325515</c:v>
                </c:pt>
                <c:pt idx="1717">
                  <c:v>101.05324459234609</c:v>
                </c:pt>
                <c:pt idx="1718">
                  <c:v>149.64229316855474</c:v>
                </c:pt>
                <c:pt idx="1719">
                  <c:v>16.877450199203189</c:v>
                </c:pt>
                <c:pt idx="1720">
                  <c:v>1.4606060606060607</c:v>
                </c:pt>
                <c:pt idx="1721">
                  <c:v>130.96676820825257</c:v>
                </c:pt>
                <c:pt idx="1722">
                  <c:v>103.26048218029351</c:v>
                </c:pt>
                <c:pt idx="1723">
                  <c:v>67.089397089397096</c:v>
                </c:pt>
                <c:pt idx="1724">
                  <c:v>165.36412556053813</c:v>
                </c:pt>
                <c:pt idx="1725">
                  <c:v>44.94701986754967</c:v>
                </c:pt>
                <c:pt idx="1726">
                  <c:v>89.433547713101106</c:v>
                </c:pt>
                <c:pt idx="1727">
                  <c:v>115.98003992015968</c:v>
                </c:pt>
                <c:pt idx="1728">
                  <c:v>73.314439946018894</c:v>
                </c:pt>
                <c:pt idx="1729">
                  <c:v>109.2288306451613</c:v>
                </c:pt>
                <c:pt idx="1730">
                  <c:v>57.429179676412147</c:v>
                </c:pt>
                <c:pt idx="1731">
                  <c:v>43.652631578947371</c:v>
                </c:pt>
                <c:pt idx="1732">
                  <c:v>41.914201183431956</c:v>
                </c:pt>
                <c:pt idx="1733">
                  <c:v>3.7707454289732771</c:v>
                </c:pt>
                <c:pt idx="1734">
                  <c:v>3.9223433242506811</c:v>
                </c:pt>
                <c:pt idx="1735">
                  <c:v>26.993877981845049</c:v>
                </c:pt>
                <c:pt idx="1736">
                  <c:v>2.9021784666945956</c:v>
                </c:pt>
                <c:pt idx="1737">
                  <c:v>0</c:v>
                </c:pt>
                <c:pt idx="1738">
                  <c:v>5.4528749259039717</c:v>
                </c:pt>
                <c:pt idx="1739">
                  <c:v>39.974167623421351</c:v>
                </c:pt>
                <c:pt idx="1740">
                  <c:v>98.748251748251747</c:v>
                </c:pt>
                <c:pt idx="1741">
                  <c:v>3.4884769174845509</c:v>
                </c:pt>
                <c:pt idx="1742">
                  <c:v>0</c:v>
                </c:pt>
                <c:pt idx="1743">
                  <c:v>1.7807807807807807</c:v>
                </c:pt>
                <c:pt idx="1744">
                  <c:v>7.3574847334543652</c:v>
                </c:pt>
                <c:pt idx="1745">
                  <c:v>1.0767441860465117</c:v>
                </c:pt>
                <c:pt idx="1746">
                  <c:v>157.10402281597118</c:v>
                </c:pt>
                <c:pt idx="1747">
                  <c:v>24.352744186046511</c:v>
                </c:pt>
                <c:pt idx="1748">
                  <c:v>143.8799249530957</c:v>
                </c:pt>
                <c:pt idx="1749">
                  <c:v>9.7181729834791054E-4</c:v>
                </c:pt>
                <c:pt idx="1750">
                  <c:v>3.4316730523627075</c:v>
                </c:pt>
                <c:pt idx="1751">
                  <c:v>8.4472930176443981</c:v>
                </c:pt>
                <c:pt idx="1752">
                  <c:v>114.20334928229666</c:v>
                </c:pt>
                <c:pt idx="1753">
                  <c:v>28.975792988313856</c:v>
                </c:pt>
                <c:pt idx="1754">
                  <c:v>6.5322227093380092E-2</c:v>
                </c:pt>
                <c:pt idx="1755">
                  <c:v>163.37226277372264</c:v>
                </c:pt>
                <c:pt idx="1756">
                  <c:v>138.61212121212122</c:v>
                </c:pt>
                <c:pt idx="1757">
                  <c:v>1.0980888786553074</c:v>
                </c:pt>
                <c:pt idx="1758">
                  <c:v>3.5567218409366168</c:v>
                </c:pt>
                <c:pt idx="1759">
                  <c:v>30.453125</c:v>
                </c:pt>
                <c:pt idx="1760">
                  <c:v>16.65686025868628</c:v>
                </c:pt>
                <c:pt idx="1761">
                  <c:v>12.524120603015076</c:v>
                </c:pt>
                <c:pt idx="1762">
                  <c:v>92.498712998713003</c:v>
                </c:pt>
                <c:pt idx="1763">
                  <c:v>99.691502602398728</c:v>
                </c:pt>
                <c:pt idx="1764">
                  <c:v>34.31510907621869</c:v>
                </c:pt>
                <c:pt idx="1765">
                  <c:v>39.774193548387096</c:v>
                </c:pt>
                <c:pt idx="1766">
                  <c:v>8.8981818181818184</c:v>
                </c:pt>
                <c:pt idx="1767">
                  <c:v>18.834987306715902</c:v>
                </c:pt>
                <c:pt idx="1768">
                  <c:v>58.950183884988299</c:v>
                </c:pt>
                <c:pt idx="1769">
                  <c:v>152.89593397745571</c:v>
                </c:pt>
                <c:pt idx="1770">
                  <c:v>60.598013084565061</c:v>
                </c:pt>
                <c:pt idx="1771">
                  <c:v>102.8926150552979</c:v>
                </c:pt>
                <c:pt idx="1772">
                  <c:v>84.30932999373826</c:v>
                </c:pt>
                <c:pt idx="1773">
                  <c:v>0.16133720930232559</c:v>
                </c:pt>
                <c:pt idx="1774">
                  <c:v>18.858132446661124</c:v>
                </c:pt>
                <c:pt idx="1775">
                  <c:v>2.4667697063369398</c:v>
                </c:pt>
                <c:pt idx="1776">
                  <c:v>118.74267782426779</c:v>
                </c:pt>
                <c:pt idx="1777">
                  <c:v>4.3333893463283486</c:v>
                </c:pt>
                <c:pt idx="1778">
                  <c:v>15.396475770925111</c:v>
                </c:pt>
                <c:pt idx="1779">
                  <c:v>141.95213514781793</c:v>
                </c:pt>
                <c:pt idx="1780">
                  <c:v>175.08838203848896</c:v>
                </c:pt>
                <c:pt idx="1781">
                  <c:v>90.296426996029993</c:v>
                </c:pt>
                <c:pt idx="1782">
                  <c:v>18.605321507760532</c:v>
                </c:pt>
                <c:pt idx="1783">
                  <c:v>91.55093966369931</c:v>
                </c:pt>
                <c:pt idx="1784">
                  <c:v>0.32618510158013542</c:v>
                </c:pt>
                <c:pt idx="1785">
                  <c:v>0.98811144386967964</c:v>
                </c:pt>
                <c:pt idx="1786">
                  <c:v>42.916263490882024</c:v>
                </c:pt>
                <c:pt idx="1787">
                  <c:v>8.0489192263936289</c:v>
                </c:pt>
                <c:pt idx="1788">
                  <c:v>5.4917931630260396E-2</c:v>
                </c:pt>
                <c:pt idx="1789">
                  <c:v>1.3539192399049882</c:v>
                </c:pt>
                <c:pt idx="1790">
                  <c:v>59.725415218230978</c:v>
                </c:pt>
                <c:pt idx="1791">
                  <c:v>57.691139240506331</c:v>
                </c:pt>
                <c:pt idx="1792">
                  <c:v>12.345820009136592</c:v>
                </c:pt>
                <c:pt idx="1793">
                  <c:v>2.6338568935427573</c:v>
                </c:pt>
                <c:pt idx="1794">
                  <c:v>16.006032547699213</c:v>
                </c:pt>
                <c:pt idx="1795">
                  <c:v>8.9284563758389268</c:v>
                </c:pt>
                <c:pt idx="1796">
                  <c:v>0</c:v>
                </c:pt>
                <c:pt idx="1797">
                  <c:v>0</c:v>
                </c:pt>
                <c:pt idx="1798">
                  <c:v>132.76677667766776</c:v>
                </c:pt>
                <c:pt idx="1799">
                  <c:v>66.083333333333329</c:v>
                </c:pt>
                <c:pt idx="1800">
                  <c:v>23.579824809268153</c:v>
                </c:pt>
                <c:pt idx="1801">
                  <c:v>97.626209877099001</c:v>
                </c:pt>
                <c:pt idx="1802">
                  <c:v>0</c:v>
                </c:pt>
                <c:pt idx="1803">
                  <c:v>124.92231065197913</c:v>
                </c:pt>
                <c:pt idx="1804">
                  <c:v>4.3108366086468273</c:v>
                </c:pt>
                <c:pt idx="1805">
                  <c:v>159.3233024691358</c:v>
                </c:pt>
                <c:pt idx="1806">
                  <c:v>25.748218527315913</c:v>
                </c:pt>
                <c:pt idx="1807">
                  <c:v>164.86956521739131</c:v>
                </c:pt>
                <c:pt idx="1808">
                  <c:v>88.287234042553195</c:v>
                </c:pt>
                <c:pt idx="1809">
                  <c:v>86.403111196466298</c:v>
                </c:pt>
                <c:pt idx="1810">
                  <c:v>8.4880763116057238</c:v>
                </c:pt>
                <c:pt idx="1811">
                  <c:v>1.1619328661010697</c:v>
                </c:pt>
                <c:pt idx="1812">
                  <c:v>1.7362167934855159</c:v>
                </c:pt>
                <c:pt idx="1813">
                  <c:v>4.6636085626911319</c:v>
                </c:pt>
                <c:pt idx="1814">
                  <c:v>3.3533891850723534</c:v>
                </c:pt>
                <c:pt idx="1815">
                  <c:v>11.364116915422885</c:v>
                </c:pt>
                <c:pt idx="1816">
                  <c:v>46.922413793103445</c:v>
                </c:pt>
                <c:pt idx="1817">
                  <c:v>2.2169937555753791</c:v>
                </c:pt>
                <c:pt idx="1818">
                  <c:v>3.1619868113167411</c:v>
                </c:pt>
                <c:pt idx="1819">
                  <c:v>0</c:v>
                </c:pt>
                <c:pt idx="1820">
                  <c:v>89.284094590217038</c:v>
                </c:pt>
                <c:pt idx="1821">
                  <c:v>134.29299363057325</c:v>
                </c:pt>
                <c:pt idx="1822">
                  <c:v>12.178087649402391</c:v>
                </c:pt>
                <c:pt idx="1823">
                  <c:v>1.6365850531983079</c:v>
                </c:pt>
                <c:pt idx="1824">
                  <c:v>0</c:v>
                </c:pt>
                <c:pt idx="1825">
                  <c:v>5.4553622634295547</c:v>
                </c:pt>
                <c:pt idx="1826">
                  <c:v>0.865979381443299</c:v>
                </c:pt>
                <c:pt idx="1827">
                  <c:v>11.583333333333334</c:v>
                </c:pt>
                <c:pt idx="1828">
                  <c:v>0</c:v>
                </c:pt>
                <c:pt idx="1829">
                  <c:v>0</c:v>
                </c:pt>
                <c:pt idx="1830">
                  <c:v>54.171428571428571</c:v>
                </c:pt>
                <c:pt idx="1831">
                  <c:v>29.009722722362262</c:v>
                </c:pt>
                <c:pt idx="1832">
                  <c:v>63.002239641657333</c:v>
                </c:pt>
                <c:pt idx="1833">
                  <c:v>1.2506762849413886</c:v>
                </c:pt>
                <c:pt idx="1834">
                  <c:v>49.66824644549763</c:v>
                </c:pt>
                <c:pt idx="1835">
                  <c:v>38.527073932662269</c:v>
                </c:pt>
                <c:pt idx="1836">
                  <c:v>24.735470941883769</c:v>
                </c:pt>
                <c:pt idx="1837">
                  <c:v>146.27738336713995</c:v>
                </c:pt>
                <c:pt idx="1838">
                  <c:v>94.741293532338304</c:v>
                </c:pt>
                <c:pt idx="1839">
                  <c:v>106.81066376496192</c:v>
                </c:pt>
                <c:pt idx="1840">
                  <c:v>16.341772151898734</c:v>
                </c:pt>
                <c:pt idx="1841">
                  <c:v>162.23776223776224</c:v>
                </c:pt>
                <c:pt idx="1842">
                  <c:v>12.69283276450512</c:v>
                </c:pt>
                <c:pt idx="1843">
                  <c:v>70.704347826086959</c:v>
                </c:pt>
                <c:pt idx="1844">
                  <c:v>163.92485549132948</c:v>
                </c:pt>
                <c:pt idx="1845">
                  <c:v>146.41176470588235</c:v>
                </c:pt>
                <c:pt idx="1846">
                  <c:v>130.50666666666666</c:v>
                </c:pt>
                <c:pt idx="1847">
                  <c:v>2.9613050075872533</c:v>
                </c:pt>
                <c:pt idx="1848">
                  <c:v>157.63467492260062</c:v>
                </c:pt>
                <c:pt idx="1849">
                  <c:v>146.47427854454205</c:v>
                </c:pt>
                <c:pt idx="1850">
                  <c:v>8.5121212121212118</c:v>
                </c:pt>
                <c:pt idx="1851">
                  <c:v>7.6365007541478134</c:v>
                </c:pt>
                <c:pt idx="1852">
                  <c:v>159.83991683991684</c:v>
                </c:pt>
                <c:pt idx="1853">
                  <c:v>170.92545454545456</c:v>
                </c:pt>
                <c:pt idx="1854">
                  <c:v>11.185041407867494</c:v>
                </c:pt>
                <c:pt idx="1855">
                  <c:v>89.715039577836407</c:v>
                </c:pt>
                <c:pt idx="1856">
                  <c:v>0</c:v>
                </c:pt>
                <c:pt idx="1857">
                  <c:v>29.361702127659573</c:v>
                </c:pt>
                <c:pt idx="1858">
                  <c:v>77.061303924748628</c:v>
                </c:pt>
                <c:pt idx="1859">
                  <c:v>2.7770676691729324</c:v>
                </c:pt>
                <c:pt idx="1860">
                  <c:v>56.831675592960977</c:v>
                </c:pt>
                <c:pt idx="1861">
                  <c:v>3.4493827160493828</c:v>
                </c:pt>
                <c:pt idx="1862">
                  <c:v>81.982446415373246</c:v>
                </c:pt>
                <c:pt idx="1863">
                  <c:v>142.12043795620437</c:v>
                </c:pt>
                <c:pt idx="1864">
                  <c:v>0.77605488205995676</c:v>
                </c:pt>
                <c:pt idx="1865">
                  <c:v>167.86050895381715</c:v>
                </c:pt>
                <c:pt idx="1866">
                  <c:v>159.15384615384616</c:v>
                </c:pt>
                <c:pt idx="1867">
                  <c:v>64.868098159509202</c:v>
                </c:pt>
                <c:pt idx="1868">
                  <c:v>61.873125000000002</c:v>
                </c:pt>
                <c:pt idx="1869">
                  <c:v>14.883720930232558</c:v>
                </c:pt>
                <c:pt idx="1870">
                  <c:v>176.05905511811022</c:v>
                </c:pt>
                <c:pt idx="1871">
                  <c:v>4.8696498054474704</c:v>
                </c:pt>
                <c:pt idx="1872">
                  <c:v>34.350479170741245</c:v>
                </c:pt>
                <c:pt idx="1873">
                  <c:v>132.4</c:v>
                </c:pt>
                <c:pt idx="1874">
                  <c:v>4.6134793597304125</c:v>
                </c:pt>
                <c:pt idx="1875">
                  <c:v>167.57613168724279</c:v>
                </c:pt>
                <c:pt idx="1876">
                  <c:v>142.76736493936053</c:v>
                </c:pt>
                <c:pt idx="1877">
                  <c:v>150.65911708253358</c:v>
                </c:pt>
                <c:pt idx="1878">
                  <c:v>125.1071296638345</c:v>
                </c:pt>
                <c:pt idx="1879">
                  <c:v>1.8361787141300399</c:v>
                </c:pt>
                <c:pt idx="1880">
                  <c:v>17.887271037447238</c:v>
                </c:pt>
                <c:pt idx="1881">
                  <c:v>150.6676646706587</c:v>
                </c:pt>
                <c:pt idx="1882">
                  <c:v>32.86513409961686</c:v>
                </c:pt>
                <c:pt idx="1883">
                  <c:v>170.74172185430464</c:v>
                </c:pt>
                <c:pt idx="1884">
                  <c:v>2.4863891112890313</c:v>
                </c:pt>
                <c:pt idx="1885">
                  <c:v>32.450336071695297</c:v>
                </c:pt>
                <c:pt idx="1886">
                  <c:v>0.34706102583302134</c:v>
                </c:pt>
                <c:pt idx="1887">
                  <c:v>54.525423728813557</c:v>
                </c:pt>
                <c:pt idx="1888">
                  <c:v>26.138170055452864</c:v>
                </c:pt>
                <c:pt idx="1889">
                  <c:v>6.3198992443324933</c:v>
                </c:pt>
                <c:pt idx="1890">
                  <c:v>76.584624922504645</c:v>
                </c:pt>
                <c:pt idx="1891">
                  <c:v>0.22025316455696203</c:v>
                </c:pt>
                <c:pt idx="1892">
                  <c:v>26.478390758812985</c:v>
                </c:pt>
                <c:pt idx="1893">
                  <c:v>82.556451612903231</c:v>
                </c:pt>
                <c:pt idx="1894">
                  <c:v>2.8565051020408165</c:v>
                </c:pt>
                <c:pt idx="1895">
                  <c:v>11.060135516657256</c:v>
                </c:pt>
                <c:pt idx="1896">
                  <c:v>18.319557195571956</c:v>
                </c:pt>
                <c:pt idx="1897">
                  <c:v>75.116244411326377</c:v>
                </c:pt>
                <c:pt idx="1898">
                  <c:v>15.768817204301076</c:v>
                </c:pt>
                <c:pt idx="1899">
                  <c:v>7.6333771353482263</c:v>
                </c:pt>
                <c:pt idx="1900">
                  <c:v>21.254113345521024</c:v>
                </c:pt>
                <c:pt idx="1901">
                  <c:v>42.197175141242937</c:v>
                </c:pt>
                <c:pt idx="1902">
                  <c:v>0</c:v>
                </c:pt>
                <c:pt idx="1903">
                  <c:v>165.29809725158563</c:v>
                </c:pt>
                <c:pt idx="1904">
                  <c:v>133.48618784530387</c:v>
                </c:pt>
                <c:pt idx="1905">
                  <c:v>2.4632378322402486</c:v>
                </c:pt>
                <c:pt idx="1906">
                  <c:v>0.81481481481481477</c:v>
                </c:pt>
                <c:pt idx="1907">
                  <c:v>154.89134125636673</c:v>
                </c:pt>
                <c:pt idx="1908">
                  <c:v>155.3519313304721</c:v>
                </c:pt>
                <c:pt idx="1909">
                  <c:v>37.833670374115265</c:v>
                </c:pt>
                <c:pt idx="1910">
                  <c:v>0.39352226720647776</c:v>
                </c:pt>
                <c:pt idx="1911">
                  <c:v>142.42763157894737</c:v>
                </c:pt>
                <c:pt idx="1912">
                  <c:v>14.190625000000001</c:v>
                </c:pt>
                <c:pt idx="1913">
                  <c:v>103.93326488706366</c:v>
                </c:pt>
                <c:pt idx="1914">
                  <c:v>88.691618767544441</c:v>
                </c:pt>
                <c:pt idx="1915">
                  <c:v>21.294447274579724</c:v>
                </c:pt>
                <c:pt idx="1916">
                  <c:v>1.8989583333333333</c:v>
                </c:pt>
                <c:pt idx="1917">
                  <c:v>91.962981718742085</c:v>
                </c:pt>
                <c:pt idx="1918">
                  <c:v>158.09601634320737</c:v>
                </c:pt>
                <c:pt idx="1919">
                  <c:v>76.104417670682736</c:v>
                </c:pt>
                <c:pt idx="1920">
                  <c:v>132.51269747804406</c:v>
                </c:pt>
                <c:pt idx="1921">
                  <c:v>0</c:v>
                </c:pt>
                <c:pt idx="1922">
                  <c:v>0.72131147540983609</c:v>
                </c:pt>
                <c:pt idx="1923">
                  <c:v>85.290502793296085</c:v>
                </c:pt>
                <c:pt idx="1924">
                  <c:v>6.9458394879369765</c:v>
                </c:pt>
                <c:pt idx="1925">
                  <c:v>139.8235294117647</c:v>
                </c:pt>
                <c:pt idx="1926">
                  <c:v>0</c:v>
                </c:pt>
                <c:pt idx="1927">
                  <c:v>110.36312849162012</c:v>
                </c:pt>
                <c:pt idx="1928">
                  <c:v>98.63595302619693</c:v>
                </c:pt>
                <c:pt idx="1929">
                  <c:v>180</c:v>
                </c:pt>
                <c:pt idx="1930">
                  <c:v>155.04633204633205</c:v>
                </c:pt>
                <c:pt idx="1931">
                  <c:v>10.524793388429751</c:v>
                </c:pt>
                <c:pt idx="1932">
                  <c:v>2.4753709198813056</c:v>
                </c:pt>
                <c:pt idx="1933">
                  <c:v>129.45730683090704</c:v>
                </c:pt>
                <c:pt idx="1934">
                  <c:v>0</c:v>
                </c:pt>
                <c:pt idx="1935">
                  <c:v>66.370270270270268</c:v>
                </c:pt>
                <c:pt idx="1936">
                  <c:v>32.178260869565214</c:v>
                </c:pt>
                <c:pt idx="1937">
                  <c:v>12.799342734988194</c:v>
                </c:pt>
                <c:pt idx="1938">
                  <c:v>9.1803278688524587E-2</c:v>
                </c:pt>
                <c:pt idx="1939">
                  <c:v>17.838268792710707</c:v>
                </c:pt>
                <c:pt idx="1940">
                  <c:v>10.195402298850574</c:v>
                </c:pt>
                <c:pt idx="1941">
                  <c:v>0.69074304690743049</c:v>
                </c:pt>
                <c:pt idx="1942">
                  <c:v>7.6234331030954214E-2</c:v>
                </c:pt>
                <c:pt idx="1943">
                  <c:v>6.5723958333333332</c:v>
                </c:pt>
                <c:pt idx="1944">
                  <c:v>2.6427246223164591</c:v>
                </c:pt>
                <c:pt idx="1945">
                  <c:v>4.1363636363636367</c:v>
                </c:pt>
                <c:pt idx="1946">
                  <c:v>0.83942766295707472</c:v>
                </c:pt>
                <c:pt idx="1947">
                  <c:v>0.23283082077051925</c:v>
                </c:pt>
                <c:pt idx="1948">
                  <c:v>2.5595770638470925</c:v>
                </c:pt>
                <c:pt idx="1949">
                  <c:v>0</c:v>
                </c:pt>
                <c:pt idx="1950">
                  <c:v>39.951103265666376</c:v>
                </c:pt>
                <c:pt idx="1951">
                  <c:v>0.11358024691358025</c:v>
                </c:pt>
                <c:pt idx="1952">
                  <c:v>21.559454885543779</c:v>
                </c:pt>
                <c:pt idx="1953">
                  <c:v>116.12607718246534</c:v>
                </c:pt>
                <c:pt idx="1954">
                  <c:v>23.908883826879272</c:v>
                </c:pt>
                <c:pt idx="1955">
                  <c:v>78.774926010382799</c:v>
                </c:pt>
                <c:pt idx="1956">
                  <c:v>5.447058823529412</c:v>
                </c:pt>
                <c:pt idx="1957">
                  <c:v>0.14945462984451149</c:v>
                </c:pt>
                <c:pt idx="1958">
                  <c:v>2.9895618261069052</c:v>
                </c:pt>
                <c:pt idx="1959">
                  <c:v>4.0269179004037685</c:v>
                </c:pt>
                <c:pt idx="1960">
                  <c:v>2.086827237585489</c:v>
                </c:pt>
                <c:pt idx="1961">
                  <c:v>30.264180064308682</c:v>
                </c:pt>
                <c:pt idx="1962">
                  <c:v>7.5406562054208273</c:v>
                </c:pt>
                <c:pt idx="1963">
                  <c:v>33.101056803170408</c:v>
                </c:pt>
                <c:pt idx="1964">
                  <c:v>43.191115839872324</c:v>
                </c:pt>
                <c:pt idx="1965">
                  <c:v>29.797591167614588</c:v>
                </c:pt>
                <c:pt idx="1966">
                  <c:v>6.9154228855721396</c:v>
                </c:pt>
                <c:pt idx="1967">
                  <c:v>144.37610619469027</c:v>
                </c:pt>
                <c:pt idx="1968">
                  <c:v>20.33142037302726</c:v>
                </c:pt>
                <c:pt idx="1969">
                  <c:v>8.1751554883173636</c:v>
                </c:pt>
                <c:pt idx="1970">
                  <c:v>5.0719336747134847</c:v>
                </c:pt>
                <c:pt idx="1971">
                  <c:v>20.567493112947659</c:v>
                </c:pt>
                <c:pt idx="1972">
                  <c:v>109.50533155614795</c:v>
                </c:pt>
                <c:pt idx="1973">
                  <c:v>162.19392976883714</c:v>
                </c:pt>
                <c:pt idx="1974">
                  <c:v>2.7166377816291161</c:v>
                </c:pt>
                <c:pt idx="1975">
                  <c:v>12.916596461668071</c:v>
                </c:pt>
                <c:pt idx="1976">
                  <c:v>7.830138356392732</c:v>
                </c:pt>
                <c:pt idx="1977">
                  <c:v>80.089003880983185</c:v>
                </c:pt>
                <c:pt idx="1978">
                  <c:v>40.846655791190862</c:v>
                </c:pt>
                <c:pt idx="1979">
                  <c:v>33.396896479900022</c:v>
                </c:pt>
                <c:pt idx="1980">
                  <c:v>5.2898330804248861</c:v>
                </c:pt>
                <c:pt idx="1981">
                  <c:v>13.767038413878563</c:v>
                </c:pt>
                <c:pt idx="1982">
                  <c:v>26.672563417890522</c:v>
                </c:pt>
                <c:pt idx="1983">
                  <c:v>96.882441033320859</c:v>
                </c:pt>
                <c:pt idx="1984">
                  <c:v>0.28978840846366144</c:v>
                </c:pt>
                <c:pt idx="1985">
                  <c:v>148.53657275781856</c:v>
                </c:pt>
                <c:pt idx="1986">
                  <c:v>23.324046920821115</c:v>
                </c:pt>
                <c:pt idx="1987">
                  <c:v>8.6757894736842101</c:v>
                </c:pt>
                <c:pt idx="1988">
                  <c:v>5.1159593544530786</c:v>
                </c:pt>
                <c:pt idx="1989">
                  <c:v>0</c:v>
                </c:pt>
                <c:pt idx="1990">
                  <c:v>9.2772706868172974E-2</c:v>
                </c:pt>
                <c:pt idx="1991">
                  <c:v>109.53712871287129</c:v>
                </c:pt>
                <c:pt idx="1992">
                  <c:v>111.97390130493476</c:v>
                </c:pt>
                <c:pt idx="1993">
                  <c:v>6.3424947145877377E-3</c:v>
                </c:pt>
                <c:pt idx="1994">
                  <c:v>112.5709090909091</c:v>
                </c:pt>
                <c:pt idx="1995">
                  <c:v>143.87988505747126</c:v>
                </c:pt>
                <c:pt idx="1996">
                  <c:v>5.7404041774040415</c:v>
                </c:pt>
                <c:pt idx="1997">
                  <c:v>16.121257206620793</c:v>
                </c:pt>
                <c:pt idx="1998">
                  <c:v>5.55</c:v>
                </c:pt>
                <c:pt idx="1999">
                  <c:v>3.197628205128205</c:v>
                </c:pt>
                <c:pt idx="2000">
                  <c:v>2.2851584213451916</c:v>
                </c:pt>
                <c:pt idx="2001">
                  <c:v>13.507340946166394</c:v>
                </c:pt>
                <c:pt idx="2002">
                  <c:v>4.5202020202020199</c:v>
                </c:pt>
                <c:pt idx="2003">
                  <c:v>15.566625916870416</c:v>
                </c:pt>
                <c:pt idx="2004">
                  <c:v>24.315747402078337</c:v>
                </c:pt>
                <c:pt idx="2005">
                  <c:v>27.04114533205005</c:v>
                </c:pt>
                <c:pt idx="2006">
                  <c:v>132.76703296703297</c:v>
                </c:pt>
                <c:pt idx="2007">
                  <c:v>114.55246252676659</c:v>
                </c:pt>
                <c:pt idx="2008">
                  <c:v>0.27882797731568998</c:v>
                </c:pt>
                <c:pt idx="2009">
                  <c:v>83.532388663967609</c:v>
                </c:pt>
                <c:pt idx="2010">
                  <c:v>2.3117767188563647</c:v>
                </c:pt>
                <c:pt idx="2011">
                  <c:v>1.098220171390903</c:v>
                </c:pt>
                <c:pt idx="2012">
                  <c:v>82.928892889288932</c:v>
                </c:pt>
                <c:pt idx="2013">
                  <c:v>1.3592622293504411</c:v>
                </c:pt>
                <c:pt idx="2014">
                  <c:v>20.472507981553743</c:v>
                </c:pt>
                <c:pt idx="2015">
                  <c:v>116.12303175874032</c:v>
                </c:pt>
                <c:pt idx="2016">
                  <c:v>60.496021442331852</c:v>
                </c:pt>
                <c:pt idx="2017">
                  <c:v>80.073303615651312</c:v>
                </c:pt>
                <c:pt idx="2018">
                  <c:v>127.67532467532467</c:v>
                </c:pt>
                <c:pt idx="2019">
                  <c:v>49.492124394184167</c:v>
                </c:pt>
                <c:pt idx="2020">
                  <c:v>88.221349050425673</c:v>
                </c:pt>
                <c:pt idx="2021">
                  <c:v>90.487684729064043</c:v>
                </c:pt>
                <c:pt idx="2022">
                  <c:v>14.971870604781998</c:v>
                </c:pt>
                <c:pt idx="2023">
                  <c:v>28.98390804597701</c:v>
                </c:pt>
                <c:pt idx="2024">
                  <c:v>161.21739130434781</c:v>
                </c:pt>
                <c:pt idx="2025">
                  <c:v>86.348484848484844</c:v>
                </c:pt>
                <c:pt idx="2026">
                  <c:v>42.692293678265621</c:v>
                </c:pt>
                <c:pt idx="2027">
                  <c:v>10.201282051282051</c:v>
                </c:pt>
                <c:pt idx="2028">
                  <c:v>9.4107611548556438</c:v>
                </c:pt>
                <c:pt idx="2029">
                  <c:v>2.0492040520984083</c:v>
                </c:pt>
                <c:pt idx="2030">
                  <c:v>139.5484861440398</c:v>
                </c:pt>
                <c:pt idx="2031">
                  <c:v>87.063788221970555</c:v>
                </c:pt>
                <c:pt idx="2032">
                  <c:v>121.94339622641509</c:v>
                </c:pt>
                <c:pt idx="2033">
                  <c:v>141.34168956043956</c:v>
                </c:pt>
                <c:pt idx="2034">
                  <c:v>0.47550306211723536</c:v>
                </c:pt>
                <c:pt idx="2035">
                  <c:v>149.45210727969348</c:v>
                </c:pt>
                <c:pt idx="2036">
                  <c:v>0</c:v>
                </c:pt>
                <c:pt idx="2037">
                  <c:v>33.158905893845656</c:v>
                </c:pt>
                <c:pt idx="2038">
                  <c:v>77.617636684303349</c:v>
                </c:pt>
                <c:pt idx="2039">
                  <c:v>62.957409362900385</c:v>
                </c:pt>
                <c:pt idx="2040">
                  <c:v>3.1088352716542267</c:v>
                </c:pt>
                <c:pt idx="2041">
                  <c:v>159.02046384720327</c:v>
                </c:pt>
                <c:pt idx="2042">
                  <c:v>75.012219959266801</c:v>
                </c:pt>
                <c:pt idx="2043">
                  <c:v>2.9689480354879594</c:v>
                </c:pt>
                <c:pt idx="2044">
                  <c:v>73.485099337748338</c:v>
                </c:pt>
                <c:pt idx="2045">
                  <c:v>139.03154574132492</c:v>
                </c:pt>
                <c:pt idx="2046">
                  <c:v>96.34277910549676</c:v>
                </c:pt>
                <c:pt idx="2047">
                  <c:v>14.804841149773072</c:v>
                </c:pt>
                <c:pt idx="2048">
                  <c:v>160.51398081464851</c:v>
                </c:pt>
                <c:pt idx="2049">
                  <c:v>5.9564134495641348</c:v>
                </c:pt>
                <c:pt idx="2050">
                  <c:v>45.450805008944542</c:v>
                </c:pt>
                <c:pt idx="2051">
                  <c:v>39.060606060606062</c:v>
                </c:pt>
                <c:pt idx="2052">
                  <c:v>110.02156334231806</c:v>
                </c:pt>
                <c:pt idx="2053">
                  <c:v>11.67688679245283</c:v>
                </c:pt>
                <c:pt idx="2054">
                  <c:v>0</c:v>
                </c:pt>
                <c:pt idx="2055">
                  <c:v>9.3524355300859607</c:v>
                </c:pt>
                <c:pt idx="2056">
                  <c:v>104.75</c:v>
                </c:pt>
                <c:pt idx="2057">
                  <c:v>88.618354430379753</c:v>
                </c:pt>
                <c:pt idx="2058">
                  <c:v>178.61728395061729</c:v>
                </c:pt>
                <c:pt idx="2059">
                  <c:v>163.51174363057325</c:v>
                </c:pt>
                <c:pt idx="2060">
                  <c:v>81.689523809523806</c:v>
                </c:pt>
                <c:pt idx="2061">
                  <c:v>43.318541996830426</c:v>
                </c:pt>
                <c:pt idx="2062">
                  <c:v>0</c:v>
                </c:pt>
                <c:pt idx="2063">
                  <c:v>57.56355839014735</c:v>
                </c:pt>
                <c:pt idx="2064">
                  <c:v>55.975019040365574</c:v>
                </c:pt>
                <c:pt idx="2065">
                  <c:v>48.145131659522349</c:v>
                </c:pt>
                <c:pt idx="2066">
                  <c:v>24.864399836132733</c:v>
                </c:pt>
                <c:pt idx="2067">
                  <c:v>124.52208201892745</c:v>
                </c:pt>
                <c:pt idx="2068">
                  <c:v>5.5433070866141732</c:v>
                </c:pt>
                <c:pt idx="2069">
                  <c:v>53.911542610571736</c:v>
                </c:pt>
                <c:pt idx="2070">
                  <c:v>45.824827230973945</c:v>
                </c:pt>
                <c:pt idx="2071">
                  <c:v>95.83891454965358</c:v>
                </c:pt>
                <c:pt idx="2072">
                  <c:v>60.340637450199203</c:v>
                </c:pt>
                <c:pt idx="2073">
                  <c:v>168.95322283609576</c:v>
                </c:pt>
                <c:pt idx="2074">
                  <c:v>132.34521384928718</c:v>
                </c:pt>
                <c:pt idx="2075">
                  <c:v>140.39725053330173</c:v>
                </c:pt>
                <c:pt idx="2076">
                  <c:v>73.656536138710308</c:v>
                </c:pt>
                <c:pt idx="2077">
                  <c:v>35.901408450704224</c:v>
                </c:pt>
                <c:pt idx="2078">
                  <c:v>115.8195211786372</c:v>
                </c:pt>
                <c:pt idx="2079">
                  <c:v>94.41272916977195</c:v>
                </c:pt>
                <c:pt idx="2080">
                  <c:v>52.495877502944644</c:v>
                </c:pt>
                <c:pt idx="2081">
                  <c:v>47.854041013268997</c:v>
                </c:pt>
                <c:pt idx="2082">
                  <c:v>50.22265625</c:v>
                </c:pt>
                <c:pt idx="2083">
                  <c:v>44.180680207841284</c:v>
                </c:pt>
                <c:pt idx="2084">
                  <c:v>146.94742455612021</c:v>
                </c:pt>
                <c:pt idx="2085">
                  <c:v>0.23200000000000001</c:v>
                </c:pt>
                <c:pt idx="2086">
                  <c:v>97.663101604278069</c:v>
                </c:pt>
                <c:pt idx="2087">
                  <c:v>146.04750593824227</c:v>
                </c:pt>
                <c:pt idx="2088">
                  <c:v>21.009118541033434</c:v>
                </c:pt>
                <c:pt idx="2089">
                  <c:v>0.31673052362707538</c:v>
                </c:pt>
                <c:pt idx="2090">
                  <c:v>16.990909090909092</c:v>
                </c:pt>
                <c:pt idx="2091">
                  <c:v>85.328698224852076</c:v>
                </c:pt>
                <c:pt idx="2092">
                  <c:v>93.899563318777297</c:v>
                </c:pt>
                <c:pt idx="2093">
                  <c:v>0.72807821570424691</c:v>
                </c:pt>
                <c:pt idx="2094">
                  <c:v>129.15789473684211</c:v>
                </c:pt>
                <c:pt idx="2095">
                  <c:v>72.573712255772648</c:v>
                </c:pt>
                <c:pt idx="2096">
                  <c:v>137.80662020905925</c:v>
                </c:pt>
                <c:pt idx="2097">
                  <c:v>37.581749049429661</c:v>
                </c:pt>
                <c:pt idx="2098">
                  <c:v>28.140108741112506</c:v>
                </c:pt>
                <c:pt idx="2099">
                  <c:v>144.33892834086507</c:v>
                </c:pt>
                <c:pt idx="2100">
                  <c:v>64.955403087478558</c:v>
                </c:pt>
                <c:pt idx="2101">
                  <c:v>36.373300102941975</c:v>
                </c:pt>
                <c:pt idx="2102">
                  <c:v>46.422459893048128</c:v>
                </c:pt>
                <c:pt idx="2103">
                  <c:v>104.98464658169178</c:v>
                </c:pt>
                <c:pt idx="2104">
                  <c:v>149.59695817490496</c:v>
                </c:pt>
                <c:pt idx="2105">
                  <c:v>8.1261682242990663</c:v>
                </c:pt>
                <c:pt idx="2106">
                  <c:v>55.406964474147031</c:v>
                </c:pt>
                <c:pt idx="2107">
                  <c:v>38.98705966930266</c:v>
                </c:pt>
                <c:pt idx="2108">
                  <c:v>1.2223230490018149</c:v>
                </c:pt>
                <c:pt idx="2109">
                  <c:v>73.914660594231179</c:v>
                </c:pt>
                <c:pt idx="2110">
                  <c:v>139.82437395659431</c:v>
                </c:pt>
                <c:pt idx="2111">
                  <c:v>65.77533460803059</c:v>
                </c:pt>
                <c:pt idx="2112">
                  <c:v>4.6264274061990216</c:v>
                </c:pt>
                <c:pt idx="2113">
                  <c:v>157.59090909090909</c:v>
                </c:pt>
                <c:pt idx="2114">
                  <c:v>148.32207792207791</c:v>
                </c:pt>
                <c:pt idx="2115">
                  <c:v>4.5791805094130673</c:v>
                </c:pt>
                <c:pt idx="2116">
                  <c:v>57.718211049400757</c:v>
                </c:pt>
                <c:pt idx="2117">
                  <c:v>22.568629633752643</c:v>
                </c:pt>
                <c:pt idx="2118">
                  <c:v>37.023200369537037</c:v>
                </c:pt>
                <c:pt idx="2119">
                  <c:v>23.85031847133758</c:v>
                </c:pt>
                <c:pt idx="2120">
                  <c:v>89.135444793110992</c:v>
                </c:pt>
                <c:pt idx="2121">
                  <c:v>159.8561872909699</c:v>
                </c:pt>
                <c:pt idx="2122">
                  <c:v>22.116478624606646</c:v>
                </c:pt>
                <c:pt idx="2123">
                  <c:v>61.730105900151287</c:v>
                </c:pt>
                <c:pt idx="2124">
                  <c:v>44.264173012791794</c:v>
                </c:pt>
                <c:pt idx="2125">
                  <c:v>44.863865546218484</c:v>
                </c:pt>
                <c:pt idx="2126">
                  <c:v>46.235980123719706</c:v>
                </c:pt>
                <c:pt idx="2127">
                  <c:v>0.65406427221172025</c:v>
                </c:pt>
                <c:pt idx="2128">
                  <c:v>5.5227722772277223</c:v>
                </c:pt>
                <c:pt idx="2129">
                  <c:v>8.0913341645885293</c:v>
                </c:pt>
                <c:pt idx="2130">
                  <c:v>105.52852852852853</c:v>
                </c:pt>
                <c:pt idx="2131">
                  <c:v>29.357815845824412</c:v>
                </c:pt>
                <c:pt idx="2132">
                  <c:v>100.31568946796961</c:v>
                </c:pt>
                <c:pt idx="2133">
                  <c:v>9.6524633821571246</c:v>
                </c:pt>
                <c:pt idx="2134">
                  <c:v>168.17</c:v>
                </c:pt>
                <c:pt idx="2135">
                  <c:v>2.5814130434782609</c:v>
                </c:pt>
                <c:pt idx="2136">
                  <c:v>72.05077452667814</c:v>
                </c:pt>
                <c:pt idx="2137">
                  <c:v>22.845268542199488</c:v>
                </c:pt>
                <c:pt idx="2138">
                  <c:v>47.280185953009173</c:v>
                </c:pt>
                <c:pt idx="2139">
                  <c:v>62.356240369799693</c:v>
                </c:pt>
                <c:pt idx="2140">
                  <c:v>1.2149659863945579</c:v>
                </c:pt>
                <c:pt idx="2141">
                  <c:v>13.604376108811355</c:v>
                </c:pt>
                <c:pt idx="2142">
                  <c:v>2.3401413982717987</c:v>
                </c:pt>
                <c:pt idx="2143">
                  <c:v>131.99743370402052</c:v>
                </c:pt>
                <c:pt idx="2144">
                  <c:v>65.587832393231267</c:v>
                </c:pt>
                <c:pt idx="2145">
                  <c:v>16.855664488017428</c:v>
                </c:pt>
                <c:pt idx="2146">
                  <c:v>79.21845082680592</c:v>
                </c:pt>
                <c:pt idx="2147">
                  <c:v>29.010859026565832</c:v>
                </c:pt>
                <c:pt idx="2148">
                  <c:v>123.1889661164205</c:v>
                </c:pt>
                <c:pt idx="2149">
                  <c:v>108.99867068868552</c:v>
                </c:pt>
                <c:pt idx="2150">
                  <c:v>96.967261904761898</c:v>
                </c:pt>
                <c:pt idx="2151">
                  <c:v>10.631415241057542</c:v>
                </c:pt>
                <c:pt idx="2152">
                  <c:v>11.741356901481675</c:v>
                </c:pt>
                <c:pt idx="2153">
                  <c:v>119.34530938123753</c:v>
                </c:pt>
                <c:pt idx="2154">
                  <c:v>66.196170843905051</c:v>
                </c:pt>
                <c:pt idx="2155">
                  <c:v>68.469873286785628</c:v>
                </c:pt>
                <c:pt idx="2156">
                  <c:v>66.528508771929822</c:v>
                </c:pt>
                <c:pt idx="2157">
                  <c:v>134.13860294117646</c:v>
                </c:pt>
                <c:pt idx="2158">
                  <c:v>4.3512450851900395</c:v>
                </c:pt>
                <c:pt idx="2159">
                  <c:v>108.45768712070128</c:v>
                </c:pt>
                <c:pt idx="2160">
                  <c:v>35.70780856423174</c:v>
                </c:pt>
                <c:pt idx="2161">
                  <c:v>0.37491240364400841</c:v>
                </c:pt>
                <c:pt idx="2162">
                  <c:v>72.143322475570031</c:v>
                </c:pt>
                <c:pt idx="2163">
                  <c:v>65.613601532567046</c:v>
                </c:pt>
                <c:pt idx="2164">
                  <c:v>93.642874662742216</c:v>
                </c:pt>
                <c:pt idx="2165">
                  <c:v>153.48547945205479</c:v>
                </c:pt>
                <c:pt idx="2166">
                  <c:v>21.055555555555557</c:v>
                </c:pt>
                <c:pt idx="2167">
                  <c:v>106.20615796519411</c:v>
                </c:pt>
                <c:pt idx="2168">
                  <c:v>48.624713958810069</c:v>
                </c:pt>
                <c:pt idx="2169">
                  <c:v>121.33238095238096</c:v>
                </c:pt>
                <c:pt idx="2170">
                  <c:v>88.104292879942676</c:v>
                </c:pt>
                <c:pt idx="2171">
                  <c:v>62.34315169366716</c:v>
                </c:pt>
                <c:pt idx="2172">
                  <c:v>64.010000000000005</c:v>
                </c:pt>
                <c:pt idx="2173">
                  <c:v>28.051498847040737</c:v>
                </c:pt>
                <c:pt idx="2174">
                  <c:v>0</c:v>
                </c:pt>
                <c:pt idx="2175">
                  <c:v>108.67526239594643</c:v>
                </c:pt>
                <c:pt idx="2176">
                  <c:v>115.24806201550388</c:v>
                </c:pt>
                <c:pt idx="2177">
                  <c:v>112.73731343283582</c:v>
                </c:pt>
                <c:pt idx="2178">
                  <c:v>85.809231668127367</c:v>
                </c:pt>
                <c:pt idx="2179">
                  <c:v>13.442547856695116</c:v>
                </c:pt>
                <c:pt idx="2180">
                  <c:v>37.936218678815493</c:v>
                </c:pt>
                <c:pt idx="2181">
                  <c:v>150.6460240363659</c:v>
                </c:pt>
                <c:pt idx="2182">
                  <c:v>91.884012539184951</c:v>
                </c:pt>
                <c:pt idx="2183">
                  <c:v>67.241196013289041</c:v>
                </c:pt>
                <c:pt idx="2184">
                  <c:v>17.743277935414135</c:v>
                </c:pt>
                <c:pt idx="2185">
                  <c:v>8.3511450381679388</c:v>
                </c:pt>
                <c:pt idx="2186">
                  <c:v>11.098039215686274</c:v>
                </c:pt>
                <c:pt idx="2187">
                  <c:v>120.2830074144734</c:v>
                </c:pt>
                <c:pt idx="2188">
                  <c:v>39.440677966101696</c:v>
                </c:pt>
                <c:pt idx="2189">
                  <c:v>132.39147390173989</c:v>
                </c:pt>
                <c:pt idx="2190">
                  <c:v>101.58241200933158</c:v>
                </c:pt>
                <c:pt idx="2191">
                  <c:v>146.76497088232063</c:v>
                </c:pt>
                <c:pt idx="2192">
                  <c:v>108.35526315789474</c:v>
                </c:pt>
                <c:pt idx="2193">
                  <c:v>114.33040293040293</c:v>
                </c:pt>
                <c:pt idx="2194">
                  <c:v>22.019543973941367</c:v>
                </c:pt>
                <c:pt idx="2195">
                  <c:v>159.44622181596588</c:v>
                </c:pt>
                <c:pt idx="2196">
                  <c:v>142.67477876106196</c:v>
                </c:pt>
                <c:pt idx="2197">
                  <c:v>147.42427884615384</c:v>
                </c:pt>
                <c:pt idx="2198">
                  <c:v>10.372887582659809</c:v>
                </c:pt>
                <c:pt idx="2199">
                  <c:v>101.6818354671061</c:v>
                </c:pt>
                <c:pt idx="2200">
                  <c:v>148.53439153439155</c:v>
                </c:pt>
                <c:pt idx="2201">
                  <c:v>0.78680800942285045</c:v>
                </c:pt>
                <c:pt idx="2202">
                  <c:v>30.414514324626683</c:v>
                </c:pt>
                <c:pt idx="2203">
                  <c:v>33.834899095337512</c:v>
                </c:pt>
                <c:pt idx="2204">
                  <c:v>110.05128205128206</c:v>
                </c:pt>
                <c:pt idx="2205">
                  <c:v>56.4367816091954</c:v>
                </c:pt>
                <c:pt idx="2206">
                  <c:v>82.890260173448965</c:v>
                </c:pt>
                <c:pt idx="2207">
                  <c:v>77.810664605873257</c:v>
                </c:pt>
                <c:pt idx="2208">
                  <c:v>170.86032233307751</c:v>
                </c:pt>
                <c:pt idx="2209">
                  <c:v>43.846436561201664</c:v>
                </c:pt>
                <c:pt idx="2210">
                  <c:v>22.958679879667315</c:v>
                </c:pt>
                <c:pt idx="2211">
                  <c:v>116.09719101123595</c:v>
                </c:pt>
                <c:pt idx="2212">
                  <c:v>167.03939962476548</c:v>
                </c:pt>
                <c:pt idx="2213">
                  <c:v>103.39087474571346</c:v>
                </c:pt>
                <c:pt idx="2214">
                  <c:v>98.51273885350318</c:v>
                </c:pt>
                <c:pt idx="2215">
                  <c:v>174.76175298804782</c:v>
                </c:pt>
                <c:pt idx="2216">
                  <c:v>163.01591435185185</c:v>
                </c:pt>
                <c:pt idx="2217">
                  <c:v>142.63636363636363</c:v>
                </c:pt>
                <c:pt idx="2218">
                  <c:v>146.72559852670349</c:v>
                </c:pt>
                <c:pt idx="2219">
                  <c:v>94.810228802153432</c:v>
                </c:pt>
                <c:pt idx="2220">
                  <c:v>39.747663551401871</c:v>
                </c:pt>
                <c:pt idx="2221">
                  <c:v>27.650602409638555</c:v>
                </c:pt>
                <c:pt idx="2222">
                  <c:v>155.83796296296296</c:v>
                </c:pt>
                <c:pt idx="2223">
                  <c:v>45.678837770754292</c:v>
                </c:pt>
                <c:pt idx="2224">
                  <c:v>30.455484759772688</c:v>
                </c:pt>
                <c:pt idx="2225">
                  <c:v>52.44854881266491</c:v>
                </c:pt>
                <c:pt idx="2226">
                  <c:v>21.446785403996525</c:v>
                </c:pt>
                <c:pt idx="2227">
                  <c:v>144.64400494437578</c:v>
                </c:pt>
                <c:pt idx="2228">
                  <c:v>172.97783251231527</c:v>
                </c:pt>
                <c:pt idx="2229">
                  <c:v>150.49504950495049</c:v>
                </c:pt>
                <c:pt idx="2230">
                  <c:v>49.463087248322147</c:v>
                </c:pt>
                <c:pt idx="2231">
                  <c:v>168.59883040935674</c:v>
                </c:pt>
                <c:pt idx="2232">
                  <c:v>51.335459183673471</c:v>
                </c:pt>
                <c:pt idx="2233">
                  <c:v>87.249692257855529</c:v>
                </c:pt>
                <c:pt idx="2234">
                  <c:v>180</c:v>
                </c:pt>
                <c:pt idx="2235">
                  <c:v>86.196339984566194</c:v>
                </c:pt>
                <c:pt idx="2236">
                  <c:v>89.585034013605437</c:v>
                </c:pt>
                <c:pt idx="2237">
                  <c:v>160.2393220338983</c:v>
                </c:pt>
                <c:pt idx="2238">
                  <c:v>55.480467903819772</c:v>
                </c:pt>
                <c:pt idx="2239">
                  <c:v>145.96197512086479</c:v>
                </c:pt>
                <c:pt idx="2240">
                  <c:v>131.68220793140406</c:v>
                </c:pt>
                <c:pt idx="2241">
                  <c:v>91.161290322580641</c:v>
                </c:pt>
                <c:pt idx="2242">
                  <c:v>5.333333333333333</c:v>
                </c:pt>
                <c:pt idx="2243">
                  <c:v>87.508222153273351</c:v>
                </c:pt>
                <c:pt idx="2244">
                  <c:v>103.7485743908761</c:v>
                </c:pt>
                <c:pt idx="2245">
                  <c:v>170.4910151022749</c:v>
                </c:pt>
                <c:pt idx="2246">
                  <c:v>131.82488774855676</c:v>
                </c:pt>
                <c:pt idx="2247">
                  <c:v>49.994074074074071</c:v>
                </c:pt>
                <c:pt idx="2248">
                  <c:v>15.317404057687607</c:v>
                </c:pt>
                <c:pt idx="2249">
                  <c:v>86.601449275362313</c:v>
                </c:pt>
                <c:pt idx="2250">
                  <c:v>3.0691747572815533</c:v>
                </c:pt>
                <c:pt idx="2251">
                  <c:v>145.72072072072072</c:v>
                </c:pt>
                <c:pt idx="2252">
                  <c:v>85.562383612662941</c:v>
                </c:pt>
                <c:pt idx="2253">
                  <c:v>149.55537190082646</c:v>
                </c:pt>
                <c:pt idx="2254">
                  <c:v>71.229193899782132</c:v>
                </c:pt>
                <c:pt idx="2255">
                  <c:v>4.0018796992481205</c:v>
                </c:pt>
                <c:pt idx="2256">
                  <c:v>140.5912408759124</c:v>
                </c:pt>
                <c:pt idx="2257">
                  <c:v>2.3104347826086955</c:v>
                </c:pt>
                <c:pt idx="2258">
                  <c:v>86.721159103335154</c:v>
                </c:pt>
                <c:pt idx="2259">
                  <c:v>123.51539929778259</c:v>
                </c:pt>
                <c:pt idx="2260">
                  <c:v>73.487719298245608</c:v>
                </c:pt>
                <c:pt idx="2261">
                  <c:v>24.691588785046729</c:v>
                </c:pt>
                <c:pt idx="2262">
                  <c:v>85.525000000000006</c:v>
                </c:pt>
                <c:pt idx="2263">
                  <c:v>8.8505535055350553</c:v>
                </c:pt>
                <c:pt idx="2264">
                  <c:v>26.81347221270472</c:v>
                </c:pt>
                <c:pt idx="2265">
                  <c:v>84.893065914130219</c:v>
                </c:pt>
                <c:pt idx="2266">
                  <c:v>107.65742793791574</c:v>
                </c:pt>
                <c:pt idx="2267">
                  <c:v>102.77469670710572</c:v>
                </c:pt>
                <c:pt idx="2268">
                  <c:v>106.49645390070921</c:v>
                </c:pt>
                <c:pt idx="2269">
                  <c:v>156.52441783100465</c:v>
                </c:pt>
                <c:pt idx="2270">
                  <c:v>90.411144578313255</c:v>
                </c:pt>
                <c:pt idx="2271">
                  <c:v>102.81015452538631</c:v>
                </c:pt>
                <c:pt idx="2272">
                  <c:v>2.2163164400494439</c:v>
                </c:pt>
                <c:pt idx="2273">
                  <c:v>89.892237442922379</c:v>
                </c:pt>
                <c:pt idx="2274">
                  <c:v>143.18404605263157</c:v>
                </c:pt>
                <c:pt idx="2275">
                  <c:v>0</c:v>
                </c:pt>
                <c:pt idx="2276">
                  <c:v>4.7601688411358403</c:v>
                </c:pt>
                <c:pt idx="2277">
                  <c:v>63.75403225806452</c:v>
                </c:pt>
                <c:pt idx="2278">
                  <c:v>145.48236259228875</c:v>
                </c:pt>
                <c:pt idx="2279">
                  <c:v>134.84633294528521</c:v>
                </c:pt>
                <c:pt idx="2280">
                  <c:v>134.6776024255617</c:v>
                </c:pt>
                <c:pt idx="2281">
                  <c:v>144.96390484003282</c:v>
                </c:pt>
                <c:pt idx="2282">
                  <c:v>74.490890688259114</c:v>
                </c:pt>
                <c:pt idx="2283">
                  <c:v>100.62877192982457</c:v>
                </c:pt>
                <c:pt idx="2284">
                  <c:v>29.945358090185675</c:v>
                </c:pt>
                <c:pt idx="2285">
                  <c:v>146.2516129032258</c:v>
                </c:pt>
                <c:pt idx="2286">
                  <c:v>16.344262295081968</c:v>
                </c:pt>
                <c:pt idx="2287">
                  <c:v>82.761589403973517</c:v>
                </c:pt>
                <c:pt idx="2288">
                  <c:v>85.275879984413564</c:v>
                </c:pt>
                <c:pt idx="2289">
                  <c:v>50.103370786516855</c:v>
                </c:pt>
                <c:pt idx="2290">
                  <c:v>116.49246231155779</c:v>
                </c:pt>
                <c:pt idx="2291">
                  <c:v>101.92829897375351</c:v>
                </c:pt>
                <c:pt idx="2292">
                  <c:v>158.37792642140468</c:v>
                </c:pt>
                <c:pt idx="2293">
                  <c:v>1.0101246105919004</c:v>
                </c:pt>
                <c:pt idx="2294">
                  <c:v>0.42771084337349397</c:v>
                </c:pt>
                <c:pt idx="2295">
                  <c:v>113.14161220043573</c:v>
                </c:pt>
                <c:pt idx="2296">
                  <c:v>2.0525291828793772</c:v>
                </c:pt>
                <c:pt idx="2297">
                  <c:v>134.1627712854758</c:v>
                </c:pt>
                <c:pt idx="2298">
                  <c:v>107.09235209235209</c:v>
                </c:pt>
                <c:pt idx="2299">
                  <c:v>0.94231678486997639</c:v>
                </c:pt>
                <c:pt idx="2300">
                  <c:v>53.697142857142858</c:v>
                </c:pt>
                <c:pt idx="2301">
                  <c:v>143.24965800273597</c:v>
                </c:pt>
                <c:pt idx="2302">
                  <c:v>12.251619870410368</c:v>
                </c:pt>
                <c:pt idx="2303">
                  <c:v>75.147437447929263</c:v>
                </c:pt>
                <c:pt idx="2304">
                  <c:v>54.613078149920256</c:v>
                </c:pt>
                <c:pt idx="2305">
                  <c:v>9.4447327451997923E-2</c:v>
                </c:pt>
                <c:pt idx="2306">
                  <c:v>119.92963752665246</c:v>
                </c:pt>
                <c:pt idx="2307">
                  <c:v>5.2637284939901017</c:v>
                </c:pt>
                <c:pt idx="2308">
                  <c:v>70.766125632377737</c:v>
                </c:pt>
                <c:pt idx="2309">
                  <c:v>68.03158344003414</c:v>
                </c:pt>
                <c:pt idx="2310">
                  <c:v>92.839750260145678</c:v>
                </c:pt>
                <c:pt idx="2311">
                  <c:v>103.51844941447966</c:v>
                </c:pt>
                <c:pt idx="2312">
                  <c:v>112.03508771929825</c:v>
                </c:pt>
                <c:pt idx="2313">
                  <c:v>150.33124215809283</c:v>
                </c:pt>
                <c:pt idx="2314">
                  <c:v>68.240735161193129</c:v>
                </c:pt>
                <c:pt idx="2315">
                  <c:v>140.23600844772966</c:v>
                </c:pt>
                <c:pt idx="2316">
                  <c:v>102.0520156046814</c:v>
                </c:pt>
                <c:pt idx="2317">
                  <c:v>115.2403795466526</c:v>
                </c:pt>
                <c:pt idx="2318">
                  <c:v>69.335092348284959</c:v>
                </c:pt>
                <c:pt idx="2319">
                  <c:v>111.89930555555556</c:v>
                </c:pt>
                <c:pt idx="2320">
                  <c:v>154.35232252410165</c:v>
                </c:pt>
                <c:pt idx="2321">
                  <c:v>39.694251421351865</c:v>
                </c:pt>
                <c:pt idx="2322">
                  <c:v>5.458307597282273</c:v>
                </c:pt>
                <c:pt idx="2323">
                  <c:v>88.466307277628033</c:v>
                </c:pt>
                <c:pt idx="2324">
                  <c:v>74.950211864406782</c:v>
                </c:pt>
                <c:pt idx="2325">
                  <c:v>62.928571428571431</c:v>
                </c:pt>
                <c:pt idx="2326">
                  <c:v>166.9455252918288</c:v>
                </c:pt>
                <c:pt idx="2327">
                  <c:v>89.206143691292212</c:v>
                </c:pt>
                <c:pt idx="2328">
                  <c:v>134.62376237623764</c:v>
                </c:pt>
                <c:pt idx="2329">
                  <c:v>37.785375962107757</c:v>
                </c:pt>
                <c:pt idx="2330">
                  <c:v>6.6459721065778519</c:v>
                </c:pt>
                <c:pt idx="2331">
                  <c:v>166.20037986704654</c:v>
                </c:pt>
                <c:pt idx="2332">
                  <c:v>5.2910052910052907E-3</c:v>
                </c:pt>
                <c:pt idx="2333">
                  <c:v>153.04641406229257</c:v>
                </c:pt>
                <c:pt idx="2334">
                  <c:v>129.81927710843374</c:v>
                </c:pt>
                <c:pt idx="2335">
                  <c:v>176.5638888888889</c:v>
                </c:pt>
                <c:pt idx="2336">
                  <c:v>1.0129781420765027</c:v>
                </c:pt>
                <c:pt idx="2337">
                  <c:v>112.58792184724689</c:v>
                </c:pt>
                <c:pt idx="2338">
                  <c:v>87.840562003665241</c:v>
                </c:pt>
                <c:pt idx="2339">
                  <c:v>14.531914893617021</c:v>
                </c:pt>
                <c:pt idx="2340">
                  <c:v>139.63029162746943</c:v>
                </c:pt>
                <c:pt idx="2341">
                  <c:v>117.08169934640523</c:v>
                </c:pt>
                <c:pt idx="2342">
                  <c:v>174.57142857142858</c:v>
                </c:pt>
                <c:pt idx="2343">
                  <c:v>0</c:v>
                </c:pt>
                <c:pt idx="2344">
                  <c:v>36.353729804056378</c:v>
                </c:pt>
                <c:pt idx="2345">
                  <c:v>123.33808553971487</c:v>
                </c:pt>
                <c:pt idx="2346">
                  <c:v>130.38703952039126</c:v>
                </c:pt>
                <c:pt idx="2347">
                  <c:v>75.244529262086516</c:v>
                </c:pt>
                <c:pt idx="2348">
                  <c:v>131.67486950037286</c:v>
                </c:pt>
                <c:pt idx="2349">
                  <c:v>45.685245901639341</c:v>
                </c:pt>
                <c:pt idx="2350">
                  <c:v>41.015801354401809</c:v>
                </c:pt>
                <c:pt idx="2351">
                  <c:v>129.27906976744185</c:v>
                </c:pt>
                <c:pt idx="2352">
                  <c:v>160.52343939761963</c:v>
                </c:pt>
                <c:pt idx="2353">
                  <c:v>110.9747954173486</c:v>
                </c:pt>
                <c:pt idx="2354">
                  <c:v>0</c:v>
                </c:pt>
                <c:pt idx="2355">
                  <c:v>34.253166639249876</c:v>
                </c:pt>
                <c:pt idx="2356">
                  <c:v>53.980460008766464</c:v>
                </c:pt>
                <c:pt idx="2357">
                  <c:v>72.196484516703492</c:v>
                </c:pt>
                <c:pt idx="2358">
                  <c:v>48.553800954829235</c:v>
                </c:pt>
                <c:pt idx="2359">
                  <c:v>64.130722726023635</c:v>
                </c:pt>
                <c:pt idx="2360">
                  <c:v>69.138782542113319</c:v>
                </c:pt>
                <c:pt idx="2361">
                  <c:v>41.782874617737001</c:v>
                </c:pt>
                <c:pt idx="2362">
                  <c:v>130.04729897933782</c:v>
                </c:pt>
                <c:pt idx="2363">
                  <c:v>95.67393781539964</c:v>
                </c:pt>
                <c:pt idx="2364">
                  <c:v>136.14012184508269</c:v>
                </c:pt>
                <c:pt idx="2365">
                  <c:v>148.13582946160153</c:v>
                </c:pt>
                <c:pt idx="2366">
                  <c:v>101.15118291979226</c:v>
                </c:pt>
                <c:pt idx="2367">
                  <c:v>136.71379781420765</c:v>
                </c:pt>
                <c:pt idx="2368">
                  <c:v>64.386524822695037</c:v>
                </c:pt>
                <c:pt idx="2369">
                  <c:v>64.963090128755368</c:v>
                </c:pt>
                <c:pt idx="2370">
                  <c:v>12.480988593155894</c:v>
                </c:pt>
                <c:pt idx="2371">
                  <c:v>46.692580369148025</c:v>
                </c:pt>
                <c:pt idx="2372">
                  <c:v>7.831889081455806</c:v>
                </c:pt>
                <c:pt idx="2373">
                  <c:v>54.79807692307692</c:v>
                </c:pt>
                <c:pt idx="2374">
                  <c:v>70.404884829229545</c:v>
                </c:pt>
                <c:pt idx="2375">
                  <c:v>85.133704735376043</c:v>
                </c:pt>
                <c:pt idx="2376">
                  <c:v>0</c:v>
                </c:pt>
                <c:pt idx="2377">
                  <c:v>0.24601524601524602</c:v>
                </c:pt>
                <c:pt idx="2378">
                  <c:v>19.378124747188739</c:v>
                </c:pt>
                <c:pt idx="2379">
                  <c:v>96.5625</c:v>
                </c:pt>
                <c:pt idx="2380">
                  <c:v>43.090680376285277</c:v>
                </c:pt>
                <c:pt idx="2381">
                  <c:v>50.213999999999999</c:v>
                </c:pt>
                <c:pt idx="2382">
                  <c:v>68.387373343725642</c:v>
                </c:pt>
                <c:pt idx="2383">
                  <c:v>45.028938906752408</c:v>
                </c:pt>
                <c:pt idx="2384">
                  <c:v>58.722433460076047</c:v>
                </c:pt>
                <c:pt idx="2385">
                  <c:v>3.3333333333333335</c:v>
                </c:pt>
                <c:pt idx="2386">
                  <c:v>60.02</c:v>
                </c:pt>
                <c:pt idx="2387">
                  <c:v>104.8898847631242</c:v>
                </c:pt>
                <c:pt idx="2388">
                  <c:v>78.757663389242339</c:v>
                </c:pt>
                <c:pt idx="2389">
                  <c:v>63.014598540145982</c:v>
                </c:pt>
                <c:pt idx="2390">
                  <c:v>159.56948798328108</c:v>
                </c:pt>
                <c:pt idx="2391">
                  <c:v>144.50173310225304</c:v>
                </c:pt>
                <c:pt idx="2392">
                  <c:v>113.81733445530455</c:v>
                </c:pt>
                <c:pt idx="2393">
                  <c:v>132.68848857644991</c:v>
                </c:pt>
                <c:pt idx="2394">
                  <c:v>6.4899328859060406</c:v>
                </c:pt>
                <c:pt idx="2395">
                  <c:v>128.05409836065573</c:v>
                </c:pt>
                <c:pt idx="2396">
                  <c:v>87.521817634667471</c:v>
                </c:pt>
                <c:pt idx="2397">
                  <c:v>55.98</c:v>
                </c:pt>
                <c:pt idx="2398">
                  <c:v>177.80188679245282</c:v>
                </c:pt>
                <c:pt idx="2399">
                  <c:v>124.83860121049092</c:v>
                </c:pt>
                <c:pt idx="2400">
                  <c:v>146.98424428332405</c:v>
                </c:pt>
                <c:pt idx="2401">
                  <c:v>65.367199587416195</c:v>
                </c:pt>
                <c:pt idx="2402">
                  <c:v>68.748005039899198</c:v>
                </c:pt>
                <c:pt idx="2403">
                  <c:v>11.083969465648854</c:v>
                </c:pt>
                <c:pt idx="2404">
                  <c:v>62.810264385692065</c:v>
                </c:pt>
                <c:pt idx="2405">
                  <c:v>88.841960272582284</c:v>
                </c:pt>
                <c:pt idx="2406">
                  <c:v>85.119495341881816</c:v>
                </c:pt>
                <c:pt idx="2407">
                  <c:v>34.484230055658628</c:v>
                </c:pt>
                <c:pt idx="2408">
                  <c:v>52.393051031487516</c:v>
                </c:pt>
                <c:pt idx="2409">
                  <c:v>45.273584905660378</c:v>
                </c:pt>
                <c:pt idx="2410">
                  <c:v>141.25624999999999</c:v>
                </c:pt>
                <c:pt idx="2411">
                  <c:v>49.239130434782609</c:v>
                </c:pt>
                <c:pt idx="2412">
                  <c:v>30.914780292942744</c:v>
                </c:pt>
                <c:pt idx="2413">
                  <c:v>47.893650793650792</c:v>
                </c:pt>
                <c:pt idx="2414">
                  <c:v>104.17247463608292</c:v>
                </c:pt>
                <c:pt idx="2415">
                  <c:v>41.354460093896712</c:v>
                </c:pt>
                <c:pt idx="2416">
                  <c:v>67.895670475045094</c:v>
                </c:pt>
                <c:pt idx="2417">
                  <c:v>84.015384615384619</c:v>
                </c:pt>
                <c:pt idx="2418">
                  <c:v>51.962962962962962</c:v>
                </c:pt>
                <c:pt idx="2419">
                  <c:v>9.2431442978517655</c:v>
                </c:pt>
                <c:pt idx="2420">
                  <c:v>15.743878429924942</c:v>
                </c:pt>
                <c:pt idx="2421">
                  <c:v>86.655713940565349</c:v>
                </c:pt>
                <c:pt idx="2422">
                  <c:v>129.94505494505495</c:v>
                </c:pt>
                <c:pt idx="2423">
                  <c:v>0</c:v>
                </c:pt>
                <c:pt idx="2424">
                  <c:v>60.368421052631582</c:v>
                </c:pt>
                <c:pt idx="2425">
                  <c:v>96.485089463220675</c:v>
                </c:pt>
                <c:pt idx="2426">
                  <c:v>128.68646864686468</c:v>
                </c:pt>
                <c:pt idx="2427">
                  <c:v>86.216040462427742</c:v>
                </c:pt>
                <c:pt idx="2428">
                  <c:v>146.57768595041321</c:v>
                </c:pt>
                <c:pt idx="2429">
                  <c:v>96.551739665575937</c:v>
                </c:pt>
                <c:pt idx="2430">
                  <c:v>68.039986091794162</c:v>
                </c:pt>
                <c:pt idx="2431">
                  <c:v>88.242892459826948</c:v>
                </c:pt>
                <c:pt idx="2432">
                  <c:v>109.93028322440087</c:v>
                </c:pt>
                <c:pt idx="2433">
                  <c:v>66.315709969788514</c:v>
                </c:pt>
                <c:pt idx="2434">
                  <c:v>162.27229299363057</c:v>
                </c:pt>
                <c:pt idx="2435">
                  <c:v>58.305506216696273</c:v>
                </c:pt>
                <c:pt idx="2436">
                  <c:v>60.339784946236556</c:v>
                </c:pt>
                <c:pt idx="2437">
                  <c:v>114.06874999999999</c:v>
                </c:pt>
                <c:pt idx="2438">
                  <c:v>0</c:v>
                </c:pt>
                <c:pt idx="2439">
                  <c:v>73.798107255520506</c:v>
                </c:pt>
                <c:pt idx="2440">
                  <c:v>107.39690721649484</c:v>
                </c:pt>
                <c:pt idx="2441">
                  <c:v>5.2867159016546692</c:v>
                </c:pt>
                <c:pt idx="2442">
                  <c:v>144.01653398652786</c:v>
                </c:pt>
                <c:pt idx="2443">
                  <c:v>132.14218645204562</c:v>
                </c:pt>
                <c:pt idx="2444">
                  <c:v>118.16908713692946</c:v>
                </c:pt>
                <c:pt idx="2445">
                  <c:v>107.55304518664047</c:v>
                </c:pt>
                <c:pt idx="2446">
                  <c:v>36.445718138907623</c:v>
                </c:pt>
                <c:pt idx="2447">
                  <c:v>111.14438006952491</c:v>
                </c:pt>
                <c:pt idx="2448">
                  <c:v>127.31669535283993</c:v>
                </c:pt>
                <c:pt idx="2449">
                  <c:v>113.37093250546165</c:v>
                </c:pt>
                <c:pt idx="2450">
                  <c:v>55.143018910655648</c:v>
                </c:pt>
                <c:pt idx="2451">
                  <c:v>113.79024390243903</c:v>
                </c:pt>
                <c:pt idx="2452">
                  <c:v>23.428646841456978</c:v>
                </c:pt>
                <c:pt idx="2453">
                  <c:v>158.91891891891891</c:v>
                </c:pt>
                <c:pt idx="2454">
                  <c:v>91.820424948594933</c:v>
                </c:pt>
                <c:pt idx="2455">
                  <c:v>5.3652999768357654</c:v>
                </c:pt>
                <c:pt idx="2456">
                  <c:v>13.471347861178369</c:v>
                </c:pt>
                <c:pt idx="2457">
                  <c:v>83.010972379871362</c:v>
                </c:pt>
                <c:pt idx="2458">
                  <c:v>35.872980910425845</c:v>
                </c:pt>
                <c:pt idx="2459">
                  <c:v>8.0580411124546547</c:v>
                </c:pt>
                <c:pt idx="2460">
                  <c:v>76.128558310376491</c:v>
                </c:pt>
                <c:pt idx="2461">
                  <c:v>97.962835512732283</c:v>
                </c:pt>
                <c:pt idx="2462">
                  <c:v>51.449901768172886</c:v>
                </c:pt>
                <c:pt idx="2463">
                  <c:v>71.416541353383465</c:v>
                </c:pt>
                <c:pt idx="2464">
                  <c:v>100.01884996191927</c:v>
                </c:pt>
                <c:pt idx="2465">
                  <c:v>14.15859987929994</c:v>
                </c:pt>
                <c:pt idx="2466">
                  <c:v>66.623933320103191</c:v>
                </c:pt>
                <c:pt idx="2467">
                  <c:v>70.574438284213599</c:v>
                </c:pt>
                <c:pt idx="2468">
                  <c:v>46.313084969719213</c:v>
                </c:pt>
                <c:pt idx="2469">
                  <c:v>121.50514356771423</c:v>
                </c:pt>
                <c:pt idx="2470">
                  <c:v>83.160579871759126</c:v>
                </c:pt>
                <c:pt idx="2471">
                  <c:v>0.12764084507042253</c:v>
                </c:pt>
                <c:pt idx="2472">
                  <c:v>75.075325366973999</c:v>
                </c:pt>
                <c:pt idx="2473">
                  <c:v>22.847594936708862</c:v>
                </c:pt>
                <c:pt idx="2474">
                  <c:v>65.700730635389377</c:v>
                </c:pt>
                <c:pt idx="2475">
                  <c:v>87.171709310244182</c:v>
                </c:pt>
                <c:pt idx="2476">
                  <c:v>33.442874718064381</c:v>
                </c:pt>
                <c:pt idx="2477">
                  <c:v>90.525770068665025</c:v>
                </c:pt>
                <c:pt idx="2478">
                  <c:v>43.83896879240163</c:v>
                </c:pt>
                <c:pt idx="2479">
                  <c:v>89.783859798081636</c:v>
                </c:pt>
                <c:pt idx="2480">
                  <c:v>121.34094579008074</c:v>
                </c:pt>
                <c:pt idx="2481">
                  <c:v>140.45508982035929</c:v>
                </c:pt>
                <c:pt idx="2482">
                  <c:v>75.593637762955368</c:v>
                </c:pt>
                <c:pt idx="2483">
                  <c:v>141.96280552603614</c:v>
                </c:pt>
                <c:pt idx="2484">
                  <c:v>149.08352578906852</c:v>
                </c:pt>
                <c:pt idx="2485">
                  <c:v>93.323775833178175</c:v>
                </c:pt>
                <c:pt idx="2486">
                  <c:v>121.93712871287129</c:v>
                </c:pt>
                <c:pt idx="2487">
                  <c:v>44.059817945383614</c:v>
                </c:pt>
                <c:pt idx="2488">
                  <c:v>59.728997289972902</c:v>
                </c:pt>
                <c:pt idx="2489">
                  <c:v>10.012605042016807</c:v>
                </c:pt>
                <c:pt idx="2490">
                  <c:v>114.79105305104127</c:v>
                </c:pt>
                <c:pt idx="2491">
                  <c:v>112.00372670807454</c:v>
                </c:pt>
                <c:pt idx="2492">
                  <c:v>83.322567372968521</c:v>
                </c:pt>
                <c:pt idx="2493">
                  <c:v>103.73712021136063</c:v>
                </c:pt>
                <c:pt idx="2494">
                  <c:v>148.12337662337663</c:v>
                </c:pt>
                <c:pt idx="2495">
                  <c:v>79.246335504885991</c:v>
                </c:pt>
                <c:pt idx="2496">
                  <c:v>52.456551255940255</c:v>
                </c:pt>
                <c:pt idx="2497">
                  <c:v>71.401945611319917</c:v>
                </c:pt>
                <c:pt idx="2498">
                  <c:v>113.73417160855335</c:v>
                </c:pt>
                <c:pt idx="2499">
                  <c:v>136.87490882567468</c:v>
                </c:pt>
                <c:pt idx="2500">
                  <c:v>32.869674185463658</c:v>
                </c:pt>
                <c:pt idx="2501">
                  <c:v>4.0464285714285717</c:v>
                </c:pt>
                <c:pt idx="2502">
                  <c:v>98.805343511450388</c:v>
                </c:pt>
                <c:pt idx="2503">
                  <c:v>153.8683853459973</c:v>
                </c:pt>
                <c:pt idx="2504">
                  <c:v>19.555961070559611</c:v>
                </c:pt>
                <c:pt idx="2505">
                  <c:v>86.473081693007288</c:v>
                </c:pt>
                <c:pt idx="2506">
                  <c:v>59.2</c:v>
                </c:pt>
                <c:pt idx="2507">
                  <c:v>171.09157509157509</c:v>
                </c:pt>
                <c:pt idx="2508">
                  <c:v>122.7086446104589</c:v>
                </c:pt>
                <c:pt idx="2509">
                  <c:v>134.85781249999999</c:v>
                </c:pt>
                <c:pt idx="2510">
                  <c:v>114.08232711306258</c:v>
                </c:pt>
                <c:pt idx="2511">
                  <c:v>114.9074074074074</c:v>
                </c:pt>
                <c:pt idx="2512">
                  <c:v>175.26666666666668</c:v>
                </c:pt>
                <c:pt idx="2513">
                  <c:v>0.51207729468599039</c:v>
                </c:pt>
                <c:pt idx="2514">
                  <c:v>72.686666666666667</c:v>
                </c:pt>
                <c:pt idx="2515">
                  <c:v>121.990058559172</c:v>
                </c:pt>
                <c:pt idx="2516">
                  <c:v>23.210911895122422</c:v>
                </c:pt>
                <c:pt idx="2517">
                  <c:v>24.442886130341371</c:v>
                </c:pt>
                <c:pt idx="2518">
                  <c:v>170.29888268156424</c:v>
                </c:pt>
                <c:pt idx="2519">
                  <c:v>99.696092619392189</c:v>
                </c:pt>
                <c:pt idx="2520">
                  <c:v>71.24027581926012</c:v>
                </c:pt>
                <c:pt idx="2521">
                  <c:v>90.113738133619918</c:v>
                </c:pt>
                <c:pt idx="2522">
                  <c:v>76.840747330960852</c:v>
                </c:pt>
                <c:pt idx="2523">
                  <c:v>1.4263074484944533E-2</c:v>
                </c:pt>
                <c:pt idx="2524">
                  <c:v>89.662231320368477</c:v>
                </c:pt>
                <c:pt idx="2525">
                  <c:v>53.610091743119263</c:v>
                </c:pt>
                <c:pt idx="2526">
                  <c:v>73.021045247281648</c:v>
                </c:pt>
                <c:pt idx="2527">
                  <c:v>14.262311557788944</c:v>
                </c:pt>
                <c:pt idx="2528">
                  <c:v>55.431700012791666</c:v>
                </c:pt>
                <c:pt idx="2529">
                  <c:v>148.3422712933754</c:v>
                </c:pt>
                <c:pt idx="2530">
                  <c:v>68.13575591360987</c:v>
                </c:pt>
                <c:pt idx="2531">
                  <c:v>13.56103896103896</c:v>
                </c:pt>
                <c:pt idx="2532">
                  <c:v>173.26423149905122</c:v>
                </c:pt>
                <c:pt idx="2533">
                  <c:v>133.05686274509804</c:v>
                </c:pt>
                <c:pt idx="2534">
                  <c:v>31.085106382978722</c:v>
                </c:pt>
                <c:pt idx="2535">
                  <c:v>24.794265167304125</c:v>
                </c:pt>
                <c:pt idx="2536">
                  <c:v>102.30483592400691</c:v>
                </c:pt>
                <c:pt idx="2537">
                  <c:v>89.953296703296701</c:v>
                </c:pt>
                <c:pt idx="2538">
                  <c:v>132.56128869871634</c:v>
                </c:pt>
                <c:pt idx="2539">
                  <c:v>27.109803921568627</c:v>
                </c:pt>
                <c:pt idx="2540">
                  <c:v>176.31890567578603</c:v>
                </c:pt>
                <c:pt idx="2541">
                  <c:v>63.009111617312072</c:v>
                </c:pt>
                <c:pt idx="2542">
                  <c:v>108.03497942386831</c:v>
                </c:pt>
                <c:pt idx="2543">
                  <c:v>86.092555331991946</c:v>
                </c:pt>
                <c:pt idx="2544">
                  <c:v>160.99597585513078</c:v>
                </c:pt>
                <c:pt idx="2545">
                  <c:v>143.57838143746463</c:v>
                </c:pt>
                <c:pt idx="2546">
                  <c:v>95.527705203570648</c:v>
                </c:pt>
                <c:pt idx="2547">
                  <c:v>3.1048034934497815</c:v>
                </c:pt>
                <c:pt idx="2548">
                  <c:v>129.40974212034385</c:v>
                </c:pt>
                <c:pt idx="2549">
                  <c:v>5.1889372280919828</c:v>
                </c:pt>
                <c:pt idx="2551">
                  <c:v>67.436272270443126</c:v>
                </c:pt>
                <c:pt idx="2552">
                  <c:v>9.4852752880921898</c:v>
                </c:pt>
                <c:pt idx="2553">
                  <c:v>173.52269399707174</c:v>
                </c:pt>
                <c:pt idx="2554">
                  <c:v>0</c:v>
                </c:pt>
                <c:pt idx="2555">
                  <c:v>144.6679389312977</c:v>
                </c:pt>
                <c:pt idx="2556">
                  <c:v>123.54215215901303</c:v>
                </c:pt>
                <c:pt idx="2557">
                  <c:v>163.17786561264822</c:v>
                </c:pt>
                <c:pt idx="2558">
                  <c:v>123.4</c:v>
                </c:pt>
                <c:pt idx="2559">
                  <c:v>86.565637065637063</c:v>
                </c:pt>
                <c:pt idx="2560">
                  <c:v>83.014558232931734</c:v>
                </c:pt>
                <c:pt idx="2561">
                  <c:v>0.39432989690721648</c:v>
                </c:pt>
                <c:pt idx="2562">
                  <c:v>5.8103975535168197E-2</c:v>
                </c:pt>
                <c:pt idx="2563">
                  <c:v>8.2890995260663516</c:v>
                </c:pt>
                <c:pt idx="2564">
                  <c:v>1.7922374429223744</c:v>
                </c:pt>
                <c:pt idx="2565">
                  <c:v>151.75939849624061</c:v>
                </c:pt>
                <c:pt idx="2566">
                  <c:v>130.81560283687944</c:v>
                </c:pt>
                <c:pt idx="2567">
                  <c:v>124.21518987341773</c:v>
                </c:pt>
                <c:pt idx="2568">
                  <c:v>32.53708439897698</c:v>
                </c:pt>
                <c:pt idx="2569">
                  <c:v>100.7703488372093</c:v>
                </c:pt>
                <c:pt idx="2570">
                  <c:v>55.684615384615384</c:v>
                </c:pt>
                <c:pt idx="2571">
                  <c:v>62.623406720741599</c:v>
                </c:pt>
                <c:pt idx="2572">
                  <c:v>2.8378378378378377</c:v>
                </c:pt>
                <c:pt idx="2573">
                  <c:v>18.815140845070424</c:v>
                </c:pt>
                <c:pt idx="2574">
                  <c:v>70.304857621440533</c:v>
                </c:pt>
                <c:pt idx="2575">
                  <c:v>160.03954802259886</c:v>
                </c:pt>
                <c:pt idx="2576">
                  <c:v>12.261443041543325</c:v>
                </c:pt>
                <c:pt idx="2577">
                  <c:v>141.0435016111708</c:v>
                </c:pt>
                <c:pt idx="2578">
                  <c:v>0.41943734015345269</c:v>
                </c:pt>
                <c:pt idx="2579">
                  <c:v>70.068498378172109</c:v>
                </c:pt>
                <c:pt idx="2580">
                  <c:v>0</c:v>
                </c:pt>
                <c:pt idx="2581">
                  <c:v>5.3040621266427719</c:v>
                </c:pt>
                <c:pt idx="2582">
                  <c:v>151.55871943371943</c:v>
                </c:pt>
                <c:pt idx="2583">
                  <c:v>160.12927191679049</c:v>
                </c:pt>
                <c:pt idx="2584">
                  <c:v>180</c:v>
                </c:pt>
                <c:pt idx="2585">
                  <c:v>0</c:v>
                </c:pt>
                <c:pt idx="2586">
                  <c:v>75.772616136919311</c:v>
                </c:pt>
                <c:pt idx="2587">
                  <c:v>14.459065234932655</c:v>
                </c:pt>
                <c:pt idx="2588">
                  <c:v>95.985507246376812</c:v>
                </c:pt>
                <c:pt idx="2589">
                  <c:v>58.94318181818182</c:v>
                </c:pt>
                <c:pt idx="2590">
                  <c:v>51.429922252574073</c:v>
                </c:pt>
                <c:pt idx="2591">
                  <c:v>6.9497919685849192</c:v>
                </c:pt>
                <c:pt idx="2592">
                  <c:v>104.63487332339791</c:v>
                </c:pt>
                <c:pt idx="2593">
                  <c:v>53.587155963302749</c:v>
                </c:pt>
                <c:pt idx="2594">
                  <c:v>115.40133779264214</c:v>
                </c:pt>
                <c:pt idx="2595">
                  <c:v>103.23404255319149</c:v>
                </c:pt>
                <c:pt idx="2596">
                  <c:v>48.411764705882355</c:v>
                </c:pt>
                <c:pt idx="2597">
                  <c:v>21.34935652511432</c:v>
                </c:pt>
                <c:pt idx="2598">
                  <c:v>152.05900928200057</c:v>
                </c:pt>
                <c:pt idx="2599">
                  <c:v>4.8221884498480243</c:v>
                </c:pt>
                <c:pt idx="2600">
                  <c:v>53.81782945736434</c:v>
                </c:pt>
                <c:pt idx="2601">
                  <c:v>112.03286384976526</c:v>
                </c:pt>
                <c:pt idx="2602">
                  <c:v>33.044392523364486</c:v>
                </c:pt>
                <c:pt idx="2603">
                  <c:v>4.5577482343165769</c:v>
                </c:pt>
                <c:pt idx="2604">
                  <c:v>43.765472312703587</c:v>
                </c:pt>
                <c:pt idx="2605">
                  <c:v>78.975669099756686</c:v>
                </c:pt>
                <c:pt idx="2606">
                  <c:v>159.97852474323062</c:v>
                </c:pt>
                <c:pt idx="2607">
                  <c:v>95.466666666666669</c:v>
                </c:pt>
                <c:pt idx="2608">
                  <c:v>149.90368271954674</c:v>
                </c:pt>
                <c:pt idx="2609">
                  <c:v>3.0338218714768885</c:v>
                </c:pt>
                <c:pt idx="2610">
                  <c:v>159.82740213523132</c:v>
                </c:pt>
                <c:pt idx="2611">
                  <c:v>7.3612684031710077E-2</c:v>
                </c:pt>
                <c:pt idx="2612">
                  <c:v>52.783783783783782</c:v>
                </c:pt>
                <c:pt idx="2613">
                  <c:v>0.39650145772594753</c:v>
                </c:pt>
                <c:pt idx="2614">
                  <c:v>116.26527643064985</c:v>
                </c:pt>
                <c:pt idx="2615">
                  <c:v>89.624717066545955</c:v>
                </c:pt>
                <c:pt idx="2616">
                  <c:v>26.886085626911314</c:v>
                </c:pt>
                <c:pt idx="2617">
                  <c:v>174.42672141503473</c:v>
                </c:pt>
                <c:pt idx="2618">
                  <c:v>176.89709543568463</c:v>
                </c:pt>
                <c:pt idx="2619">
                  <c:v>142.70020964360586</c:v>
                </c:pt>
                <c:pt idx="2620">
                  <c:v>102.83417085427136</c:v>
                </c:pt>
                <c:pt idx="2621">
                  <c:v>0.41730212989744936</c:v>
                </c:pt>
                <c:pt idx="2622">
                  <c:v>132.79808612440192</c:v>
                </c:pt>
                <c:pt idx="2623">
                  <c:v>133.34213421342133</c:v>
                </c:pt>
                <c:pt idx="2624">
                  <c:v>126.37022900763358</c:v>
                </c:pt>
                <c:pt idx="2625">
                  <c:v>92.234418604651168</c:v>
                </c:pt>
                <c:pt idx="2626">
                  <c:v>37.148176881303336</c:v>
                </c:pt>
                <c:pt idx="2627">
                  <c:v>37.508403361344541</c:v>
                </c:pt>
                <c:pt idx="2628">
                  <c:v>4.3655462184873945</c:v>
                </c:pt>
                <c:pt idx="2629">
                  <c:v>39.62148337595908</c:v>
                </c:pt>
                <c:pt idx="2630">
                  <c:v>87.020354461728971</c:v>
                </c:pt>
                <c:pt idx="2631">
                  <c:v>39.647333956969128</c:v>
                </c:pt>
                <c:pt idx="2632">
                  <c:v>79.640909090909091</c:v>
                </c:pt>
                <c:pt idx="2633">
                  <c:v>111.50139664804469</c:v>
                </c:pt>
                <c:pt idx="2634">
                  <c:v>38.930131004366814</c:v>
                </c:pt>
                <c:pt idx="2635">
                  <c:v>120.64711934156378</c:v>
                </c:pt>
                <c:pt idx="2636">
                  <c:v>149.32640949554897</c:v>
                </c:pt>
                <c:pt idx="2637">
                  <c:v>175.21677559912854</c:v>
                </c:pt>
                <c:pt idx="2638">
                  <c:v>23.941176470588236</c:v>
                </c:pt>
                <c:pt idx="2639">
                  <c:v>12.813913726284861</c:v>
                </c:pt>
                <c:pt idx="2640">
                  <c:v>125.3428093645485</c:v>
                </c:pt>
                <c:pt idx="2641">
                  <c:v>82.749280723386761</c:v>
                </c:pt>
                <c:pt idx="2642">
                  <c:v>61.608127721335272</c:v>
                </c:pt>
                <c:pt idx="2643">
                  <c:v>156.35377868392607</c:v>
                </c:pt>
                <c:pt idx="2644">
                  <c:v>134.08955223880596</c:v>
                </c:pt>
                <c:pt idx="2645">
                  <c:v>68.54970375246873</c:v>
                </c:pt>
                <c:pt idx="2646">
                  <c:v>44.540902509652511</c:v>
                </c:pt>
                <c:pt idx="2647">
                  <c:v>75.353319057815852</c:v>
                </c:pt>
                <c:pt idx="2648">
                  <c:v>20.257566693255338</c:v>
                </c:pt>
                <c:pt idx="2649">
                  <c:v>132.13413566739607</c:v>
                </c:pt>
                <c:pt idx="2650">
                  <c:v>17.57147314969788</c:v>
                </c:pt>
                <c:pt idx="2651">
                  <c:v>13.397614314115309</c:v>
                </c:pt>
                <c:pt idx="2652">
                  <c:v>24.930419122462343</c:v>
                </c:pt>
                <c:pt idx="2653">
                  <c:v>4.6296296296296294E-2</c:v>
                </c:pt>
                <c:pt idx="2654">
                  <c:v>47.138186640895682</c:v>
                </c:pt>
                <c:pt idx="2655">
                  <c:v>53.957466063348413</c:v>
                </c:pt>
                <c:pt idx="2656">
                  <c:v>57.120275171047219</c:v>
                </c:pt>
                <c:pt idx="2657">
                  <c:v>13.561907786776771</c:v>
                </c:pt>
                <c:pt idx="2658">
                  <c:v>54.072887199434227</c:v>
                </c:pt>
                <c:pt idx="2659">
                  <c:v>65.113100008905519</c:v>
                </c:pt>
                <c:pt idx="2660">
                  <c:v>34.008394716266821</c:v>
                </c:pt>
                <c:pt idx="2661">
                  <c:v>43.435873314518659</c:v>
                </c:pt>
                <c:pt idx="2662">
                  <c:v>82.898106904231625</c:v>
                </c:pt>
                <c:pt idx="2663">
                  <c:v>107.87535410764872</c:v>
                </c:pt>
                <c:pt idx="2664">
                  <c:v>36.313909263787018</c:v>
                </c:pt>
                <c:pt idx="2665">
                  <c:v>92.294339622641516</c:v>
                </c:pt>
                <c:pt idx="2666">
                  <c:v>60.817532790967959</c:v>
                </c:pt>
                <c:pt idx="2667">
                  <c:v>38.629165681871896</c:v>
                </c:pt>
                <c:pt idx="2668">
                  <c:v>94.263830285982181</c:v>
                </c:pt>
                <c:pt idx="2669">
                  <c:v>53.330312237156051</c:v>
                </c:pt>
                <c:pt idx="2670">
                  <c:v>153.11494252873564</c:v>
                </c:pt>
                <c:pt idx="2671">
                  <c:v>36.06114055931274</c:v>
                </c:pt>
                <c:pt idx="2672">
                  <c:v>106.45256999582115</c:v>
                </c:pt>
                <c:pt idx="2673">
                  <c:v>71.636871508379883</c:v>
                </c:pt>
                <c:pt idx="2674">
                  <c:v>85.422863485016649</c:v>
                </c:pt>
                <c:pt idx="2675">
                  <c:v>54.031099711445975</c:v>
                </c:pt>
                <c:pt idx="2676">
                  <c:v>159.61946902654867</c:v>
                </c:pt>
                <c:pt idx="2677">
                  <c:v>0.86813186813186816</c:v>
                </c:pt>
                <c:pt idx="2678">
                  <c:v>146.48192771084337</c:v>
                </c:pt>
                <c:pt idx="2679">
                  <c:v>136.92207792207793</c:v>
                </c:pt>
                <c:pt idx="2680">
                  <c:v>133.60672645739911</c:v>
                </c:pt>
                <c:pt idx="2681">
                  <c:v>137.0572982015893</c:v>
                </c:pt>
                <c:pt idx="2682">
                  <c:v>50.728913738019166</c:v>
                </c:pt>
                <c:pt idx="2683">
                  <c:v>117.66930645548356</c:v>
                </c:pt>
                <c:pt idx="2684">
                  <c:v>156.75764705882352</c:v>
                </c:pt>
                <c:pt idx="2685">
                  <c:v>133.21987951807228</c:v>
                </c:pt>
                <c:pt idx="2686">
                  <c:v>106.14627081824764</c:v>
                </c:pt>
                <c:pt idx="2687">
                  <c:v>178.28749999999999</c:v>
                </c:pt>
                <c:pt idx="2688">
                  <c:v>48.541237113402062</c:v>
                </c:pt>
                <c:pt idx="2689">
                  <c:v>174.67346938775509</c:v>
                </c:pt>
                <c:pt idx="2690">
                  <c:v>170.28571428571428</c:v>
                </c:pt>
                <c:pt idx="2691">
                  <c:v>152.47089947089947</c:v>
                </c:pt>
                <c:pt idx="2692">
                  <c:v>122.70899470899471</c:v>
                </c:pt>
                <c:pt idx="2693">
                  <c:v>83.203125</c:v>
                </c:pt>
                <c:pt idx="2694">
                  <c:v>115.71779141104294</c:v>
                </c:pt>
                <c:pt idx="2695">
                  <c:v>99.682011935208862</c:v>
                </c:pt>
                <c:pt idx="2696">
                  <c:v>76.340182648401822</c:v>
                </c:pt>
                <c:pt idx="2697">
                  <c:v>178.37142857142857</c:v>
                </c:pt>
                <c:pt idx="2698">
                  <c:v>131.57085259120856</c:v>
                </c:pt>
                <c:pt idx="2699">
                  <c:v>120.75471698113208</c:v>
                </c:pt>
                <c:pt idx="2700">
                  <c:v>72.563139931740608</c:v>
                </c:pt>
                <c:pt idx="2701">
                  <c:v>137.58040468583599</c:v>
                </c:pt>
                <c:pt idx="2702">
                  <c:v>85.135670731707322</c:v>
                </c:pt>
                <c:pt idx="2703">
                  <c:v>51.167286245353161</c:v>
                </c:pt>
                <c:pt idx="2704">
                  <c:v>138.78589007383101</c:v>
                </c:pt>
                <c:pt idx="2705">
                  <c:v>107.29629629629629</c:v>
                </c:pt>
                <c:pt idx="2706">
                  <c:v>133.96374045801528</c:v>
                </c:pt>
                <c:pt idx="2707">
                  <c:v>23.98980891719745</c:v>
                </c:pt>
                <c:pt idx="2708">
                  <c:v>134.33882783882783</c:v>
                </c:pt>
                <c:pt idx="2709">
                  <c:v>115.37888198757764</c:v>
                </c:pt>
                <c:pt idx="2710">
                  <c:v>159.27767354596622</c:v>
                </c:pt>
                <c:pt idx="2711">
                  <c:v>169.59446873218019</c:v>
                </c:pt>
                <c:pt idx="2712">
                  <c:v>64.796042617960424</c:v>
                </c:pt>
                <c:pt idx="2713">
                  <c:v>54.670863599677162</c:v>
                </c:pt>
                <c:pt idx="2714">
                  <c:v>147.93957292139936</c:v>
                </c:pt>
                <c:pt idx="2715">
                  <c:v>0</c:v>
                </c:pt>
                <c:pt idx="2716">
                  <c:v>33.336192109777016</c:v>
                </c:pt>
                <c:pt idx="2717">
                  <c:v>52.222333000997011</c:v>
                </c:pt>
                <c:pt idx="2718">
                  <c:v>46.88695652173913</c:v>
                </c:pt>
                <c:pt idx="2719">
                  <c:v>48.857142857142854</c:v>
                </c:pt>
                <c:pt idx="2720">
                  <c:v>101.24216524216524</c:v>
                </c:pt>
                <c:pt idx="2721">
                  <c:v>1.1576271186440679</c:v>
                </c:pt>
                <c:pt idx="2722">
                  <c:v>2.6936170212765957</c:v>
                </c:pt>
                <c:pt idx="2723">
                  <c:v>15.095182820661636</c:v>
                </c:pt>
                <c:pt idx="2724">
                  <c:v>147.02291136311038</c:v>
                </c:pt>
                <c:pt idx="2725">
                  <c:v>157.04496402877697</c:v>
                </c:pt>
                <c:pt idx="2726">
                  <c:v>150.55135520684735</c:v>
                </c:pt>
                <c:pt idx="2727">
                  <c:v>136.44755244755245</c:v>
                </c:pt>
                <c:pt idx="2728">
                  <c:v>38.576989124212936</c:v>
                </c:pt>
                <c:pt idx="2729">
                  <c:v>166.12698412698413</c:v>
                </c:pt>
                <c:pt idx="2730">
                  <c:v>31.38310412573674</c:v>
                </c:pt>
                <c:pt idx="2731">
                  <c:v>21.194633857100506</c:v>
                </c:pt>
                <c:pt idx="2732">
                  <c:v>2.021705426356589</c:v>
                </c:pt>
                <c:pt idx="2733">
                  <c:v>180</c:v>
                </c:pt>
                <c:pt idx="2734">
                  <c:v>26.411338379771301</c:v>
                </c:pt>
                <c:pt idx="2735">
                  <c:v>116.7828418230563</c:v>
                </c:pt>
                <c:pt idx="2736">
                  <c:v>101.74944567627495</c:v>
                </c:pt>
                <c:pt idx="2737">
                  <c:v>79.541039852203753</c:v>
                </c:pt>
                <c:pt idx="2738">
                  <c:v>90.377349035329487</c:v>
                </c:pt>
                <c:pt idx="2739">
                  <c:v>11.030984940280423</c:v>
                </c:pt>
                <c:pt idx="2740">
                  <c:v>14.172366676043886</c:v>
                </c:pt>
                <c:pt idx="2741">
                  <c:v>14.720024345709069</c:v>
                </c:pt>
                <c:pt idx="2742">
                  <c:v>91.689987163029528</c:v>
                </c:pt>
                <c:pt idx="2743">
                  <c:v>37.632451721242653</c:v>
                </c:pt>
                <c:pt idx="2744">
                  <c:v>19.650785056848946</c:v>
                </c:pt>
                <c:pt idx="2745">
                  <c:v>14.615988229524277</c:v>
                </c:pt>
                <c:pt idx="2746">
                  <c:v>63.372469635627532</c:v>
                </c:pt>
                <c:pt idx="2747">
                  <c:v>85.026518391787846</c:v>
                </c:pt>
                <c:pt idx="2748">
                  <c:v>16.012783192001013</c:v>
                </c:pt>
                <c:pt idx="2749">
                  <c:v>29.791966654035619</c:v>
                </c:pt>
                <c:pt idx="2750">
                  <c:v>66.817957166392091</c:v>
                </c:pt>
                <c:pt idx="2751">
                  <c:v>94.096244131455393</c:v>
                </c:pt>
                <c:pt idx="2752">
                  <c:v>58.878191791185927</c:v>
                </c:pt>
                <c:pt idx="2753">
                  <c:v>108.47465731590692</c:v>
                </c:pt>
                <c:pt idx="2754">
                  <c:v>88.845470372816237</c:v>
                </c:pt>
                <c:pt idx="2755">
                  <c:v>34.923623445825932</c:v>
                </c:pt>
                <c:pt idx="2756">
                  <c:v>9.0113207547169818</c:v>
                </c:pt>
                <c:pt idx="2757">
                  <c:v>115.70075440067058</c:v>
                </c:pt>
                <c:pt idx="2758">
                  <c:v>161.17898832684824</c:v>
                </c:pt>
                <c:pt idx="2759">
                  <c:v>33.860465116279073</c:v>
                </c:pt>
                <c:pt idx="2760">
                  <c:v>103.95813953488373</c:v>
                </c:pt>
                <c:pt idx="2761">
                  <c:v>150.39328063241106</c:v>
                </c:pt>
                <c:pt idx="2762">
                  <c:v>89.938864628820966</c:v>
                </c:pt>
                <c:pt idx="2763">
                  <c:v>50.309090909090912</c:v>
                </c:pt>
                <c:pt idx="2764">
                  <c:v>12.159090909090908</c:v>
                </c:pt>
                <c:pt idx="2765">
                  <c:v>29.824022346368714</c:v>
                </c:pt>
                <c:pt idx="2766">
                  <c:v>0.29683972911963885</c:v>
                </c:pt>
                <c:pt idx="2767">
                  <c:v>71.875776397515523</c:v>
                </c:pt>
                <c:pt idx="2768">
                  <c:v>80.107526881720432</c:v>
                </c:pt>
                <c:pt idx="2769">
                  <c:v>145.14033366045143</c:v>
                </c:pt>
                <c:pt idx="2770">
                  <c:v>121.5618479880775</c:v>
                </c:pt>
                <c:pt idx="2771">
                  <c:v>1.5761316872427984</c:v>
                </c:pt>
                <c:pt idx="2772">
                  <c:v>34.040548970679978</c:v>
                </c:pt>
                <c:pt idx="2773">
                  <c:v>92.956989247311824</c:v>
                </c:pt>
                <c:pt idx="2774">
                  <c:v>107.94156049278719</c:v>
                </c:pt>
                <c:pt idx="2775">
                  <c:v>154.44219653179192</c:v>
                </c:pt>
                <c:pt idx="2776">
                  <c:v>1.5068493150684932</c:v>
                </c:pt>
                <c:pt idx="2777">
                  <c:v>175.52631578947367</c:v>
                </c:pt>
                <c:pt idx="2778">
                  <c:v>24.386038186157517</c:v>
                </c:pt>
                <c:pt idx="2779">
                  <c:v>123.41312868754383</c:v>
                </c:pt>
                <c:pt idx="2780">
                  <c:v>62.957865168539328</c:v>
                </c:pt>
                <c:pt idx="2781">
                  <c:v>60.847058823529409</c:v>
                </c:pt>
                <c:pt idx="2782">
                  <c:v>165.36932707355243</c:v>
                </c:pt>
                <c:pt idx="2783">
                  <c:v>72.049831081081081</c:v>
                </c:pt>
                <c:pt idx="2784">
                  <c:v>85.639209089859662</c:v>
                </c:pt>
                <c:pt idx="2785">
                  <c:v>97.334702258726892</c:v>
                </c:pt>
                <c:pt idx="2786">
                  <c:v>158.90721649484536</c:v>
                </c:pt>
                <c:pt idx="2787">
                  <c:v>81.247058823529414</c:v>
                </c:pt>
                <c:pt idx="2788">
                  <c:v>1.1235955056179775E-2</c:v>
                </c:pt>
                <c:pt idx="2789">
                  <c:v>26.834541062801932</c:v>
                </c:pt>
                <c:pt idx="2790">
                  <c:v>89.520474530412613</c:v>
                </c:pt>
                <c:pt idx="2791">
                  <c:v>0</c:v>
                </c:pt>
                <c:pt idx="2792">
                  <c:v>44.990721649484534</c:v>
                </c:pt>
                <c:pt idx="2793">
                  <c:v>1.3309389430477168</c:v>
                </c:pt>
                <c:pt idx="2794">
                  <c:v>173.09076558800317</c:v>
                </c:pt>
                <c:pt idx="2795">
                  <c:v>48.658227848101269</c:v>
                </c:pt>
                <c:pt idx="2796">
                  <c:v>128.15967365967367</c:v>
                </c:pt>
                <c:pt idx="2797">
                  <c:v>66.972872820561548</c:v>
                </c:pt>
                <c:pt idx="2798">
                  <c:v>55.447154471544714</c:v>
                </c:pt>
                <c:pt idx="2799">
                  <c:v>73.683109118086691</c:v>
                </c:pt>
                <c:pt idx="2800">
                  <c:v>110.04070235730012</c:v>
                </c:pt>
                <c:pt idx="2801">
                  <c:v>32.663430420711975</c:v>
                </c:pt>
                <c:pt idx="2802">
                  <c:v>0</c:v>
                </c:pt>
                <c:pt idx="2803">
                  <c:v>0.64383561643835618</c:v>
                </c:pt>
                <c:pt idx="2804">
                  <c:v>43.448210271485387</c:v>
                </c:pt>
                <c:pt idx="2805">
                  <c:v>129.25160724722386</c:v>
                </c:pt>
                <c:pt idx="2806">
                  <c:v>58.730956239870338</c:v>
                </c:pt>
                <c:pt idx="2807">
                  <c:v>32.14038876889849</c:v>
                </c:pt>
                <c:pt idx="2808">
                  <c:v>78.306661411115485</c:v>
                </c:pt>
                <c:pt idx="2809">
                  <c:v>112.9632862046896</c:v>
                </c:pt>
                <c:pt idx="2810">
                  <c:v>81.406483790523694</c:v>
                </c:pt>
                <c:pt idx="2811">
                  <c:v>166.64649490713001</c:v>
                </c:pt>
                <c:pt idx="2812">
                  <c:v>1.971774193548387</c:v>
                </c:pt>
                <c:pt idx="2813">
                  <c:v>149.21776488206663</c:v>
                </c:pt>
                <c:pt idx="2814">
                  <c:v>110.53383458646617</c:v>
                </c:pt>
                <c:pt idx="2815">
                  <c:v>126.34239401496259</c:v>
                </c:pt>
                <c:pt idx="2816">
                  <c:v>51.10526315789474</c:v>
                </c:pt>
                <c:pt idx="2817">
                  <c:v>55.346749226006189</c:v>
                </c:pt>
                <c:pt idx="2818">
                  <c:v>26.726626262626262</c:v>
                </c:pt>
                <c:pt idx="2819">
                  <c:v>76.693135935397038</c:v>
                </c:pt>
                <c:pt idx="2820">
                  <c:v>49.812269313987528</c:v>
                </c:pt>
                <c:pt idx="2821">
                  <c:v>48.451827242524914</c:v>
                </c:pt>
                <c:pt idx="2822">
                  <c:v>95.866206030150749</c:v>
                </c:pt>
                <c:pt idx="2823">
                  <c:v>57.676337448559671</c:v>
                </c:pt>
                <c:pt idx="2824">
                  <c:v>65.824080647451368</c:v>
                </c:pt>
                <c:pt idx="2825">
                  <c:v>48.822801197507886</c:v>
                </c:pt>
                <c:pt idx="2826">
                  <c:v>53.417231364956436</c:v>
                </c:pt>
                <c:pt idx="2827">
                  <c:v>95.120480854853071</c:v>
                </c:pt>
                <c:pt idx="2828">
                  <c:v>85.602941176470594</c:v>
                </c:pt>
                <c:pt idx="2829">
                  <c:v>0</c:v>
                </c:pt>
                <c:pt idx="2830">
                  <c:v>144.12867808519982</c:v>
                </c:pt>
                <c:pt idx="2831">
                  <c:v>25.129144300599936</c:v>
                </c:pt>
                <c:pt idx="2832">
                  <c:v>11.063228087089259</c:v>
                </c:pt>
                <c:pt idx="2833">
                  <c:v>65.027559055118104</c:v>
                </c:pt>
                <c:pt idx="2834">
                  <c:v>134.76706827309238</c:v>
                </c:pt>
                <c:pt idx="2835">
                  <c:v>95.411280453888082</c:v>
                </c:pt>
                <c:pt idx="2836">
                  <c:v>113.09630048009036</c:v>
                </c:pt>
                <c:pt idx="2837">
                  <c:v>92.45758513931888</c:v>
                </c:pt>
                <c:pt idx="2838">
                  <c:v>93.786743515850148</c:v>
                </c:pt>
                <c:pt idx="2839">
                  <c:v>101.8104286345559</c:v>
                </c:pt>
                <c:pt idx="2840">
                  <c:v>177.41608391608392</c:v>
                </c:pt>
                <c:pt idx="2841">
                  <c:v>92.088607594936704</c:v>
                </c:pt>
                <c:pt idx="2842">
                  <c:v>179.79378316906747</c:v>
                </c:pt>
                <c:pt idx="2843">
                  <c:v>91.031187122736412</c:v>
                </c:pt>
                <c:pt idx="2844">
                  <c:v>77.839036144578316</c:v>
                </c:pt>
                <c:pt idx="2845">
                  <c:v>129.59420289855072</c:v>
                </c:pt>
                <c:pt idx="2846">
                  <c:v>110.08017207665233</c:v>
                </c:pt>
                <c:pt idx="2847">
                  <c:v>120.16916916916917</c:v>
                </c:pt>
                <c:pt idx="2848">
                  <c:v>153.69156414762742</c:v>
                </c:pt>
                <c:pt idx="2849">
                  <c:v>175.27562326869807</c:v>
                </c:pt>
                <c:pt idx="2850">
                  <c:v>49.899803536345779</c:v>
                </c:pt>
                <c:pt idx="2851">
                  <c:v>175.38461538461539</c:v>
                </c:pt>
                <c:pt idx="2852">
                  <c:v>77.142857142857139</c:v>
                </c:pt>
                <c:pt idx="2853">
                  <c:v>74.008771929824562</c:v>
                </c:pt>
                <c:pt idx="2854">
                  <c:v>95.64543070797319</c:v>
                </c:pt>
                <c:pt idx="2855">
                  <c:v>35.813814690664458</c:v>
                </c:pt>
                <c:pt idx="2856">
                  <c:v>127.994708994709</c:v>
                </c:pt>
                <c:pt idx="2857">
                  <c:v>52.070270270270271</c:v>
                </c:pt>
                <c:pt idx="2858">
                  <c:v>18.955709342560553</c:v>
                </c:pt>
                <c:pt idx="2859">
                  <c:v>143.31113166820845</c:v>
                </c:pt>
                <c:pt idx="2860">
                  <c:v>136.26300588600884</c:v>
                </c:pt>
                <c:pt idx="2861">
                  <c:v>27.602888086642601</c:v>
                </c:pt>
                <c:pt idx="2862">
                  <c:v>47.89108910891089</c:v>
                </c:pt>
                <c:pt idx="2863">
                  <c:v>100.44747081712062</c:v>
                </c:pt>
                <c:pt idx="2864">
                  <c:v>175.63841807909606</c:v>
                </c:pt>
                <c:pt idx="2865">
                  <c:v>103.94464446444644</c:v>
                </c:pt>
                <c:pt idx="2866">
                  <c:v>33.017582417582418</c:v>
                </c:pt>
                <c:pt idx="2867">
                  <c:v>15.118175535590877</c:v>
                </c:pt>
                <c:pt idx="2868">
                  <c:v>167.8320610687023</c:v>
                </c:pt>
                <c:pt idx="2869">
                  <c:v>68.699395770392755</c:v>
                </c:pt>
                <c:pt idx="2870">
                  <c:v>113.16377816291161</c:v>
                </c:pt>
                <c:pt idx="2871">
                  <c:v>5.4420912039687082</c:v>
                </c:pt>
                <c:pt idx="2872">
                  <c:v>90.238064516129029</c:v>
                </c:pt>
                <c:pt idx="2873">
                  <c:v>95.233341457470146</c:v>
                </c:pt>
                <c:pt idx="2874">
                  <c:v>72.018457481872119</c:v>
                </c:pt>
                <c:pt idx="2875">
                  <c:v>22.93064935064935</c:v>
                </c:pt>
                <c:pt idx="2876">
                  <c:v>1.5519125683060109</c:v>
                </c:pt>
                <c:pt idx="2877">
                  <c:v>2.0162266226622663</c:v>
                </c:pt>
                <c:pt idx="2878">
                  <c:v>24.82801763256839</c:v>
                </c:pt>
                <c:pt idx="2879">
                  <c:v>69.799553944800664</c:v>
                </c:pt>
                <c:pt idx="2880">
                  <c:v>20.135472937188858</c:v>
                </c:pt>
                <c:pt idx="2881">
                  <c:v>49.288416075650119</c:v>
                </c:pt>
                <c:pt idx="2882">
                  <c:v>29.616722783389449</c:v>
                </c:pt>
                <c:pt idx="2883">
                  <c:v>23.862448418156809</c:v>
                </c:pt>
                <c:pt idx="2884">
                  <c:v>99.305941845764849</c:v>
                </c:pt>
                <c:pt idx="2885">
                  <c:v>36.257184421417996</c:v>
                </c:pt>
                <c:pt idx="2886">
                  <c:v>32.261374898639517</c:v>
                </c:pt>
                <c:pt idx="2887">
                  <c:v>34.158606955011997</c:v>
                </c:pt>
                <c:pt idx="2888">
                  <c:v>16.363445378151262</c:v>
                </c:pt>
                <c:pt idx="2889">
                  <c:v>61.793312101910828</c:v>
                </c:pt>
                <c:pt idx="2890">
                  <c:v>0</c:v>
                </c:pt>
                <c:pt idx="2891">
                  <c:v>57.262863534675617</c:v>
                </c:pt>
                <c:pt idx="2892">
                  <c:v>97.009090909090915</c:v>
                </c:pt>
                <c:pt idx="2893">
                  <c:v>38.665934132097057</c:v>
                </c:pt>
                <c:pt idx="2894">
                  <c:v>32.639575971731446</c:v>
                </c:pt>
                <c:pt idx="2895">
                  <c:v>16.555425648520277</c:v>
                </c:pt>
                <c:pt idx="2896">
                  <c:v>44.189050701186623</c:v>
                </c:pt>
                <c:pt idx="2897">
                  <c:v>2.6504217432052481</c:v>
                </c:pt>
                <c:pt idx="2898">
                  <c:v>8.829192546583851</c:v>
                </c:pt>
                <c:pt idx="2899">
                  <c:v>58.571757302526535</c:v>
                </c:pt>
                <c:pt idx="2900">
                  <c:v>6.4542069992553985</c:v>
                </c:pt>
                <c:pt idx="2901">
                  <c:v>18.674865350089767</c:v>
                </c:pt>
                <c:pt idx="2902">
                  <c:v>81.509214743589737</c:v>
                </c:pt>
                <c:pt idx="2903">
                  <c:v>8.9085023737591715</c:v>
                </c:pt>
                <c:pt idx="2904">
                  <c:v>22.140322180916975</c:v>
                </c:pt>
                <c:pt idx="2905">
                  <c:v>1.8491295938104448</c:v>
                </c:pt>
                <c:pt idx="2906">
                  <c:v>35.809772112784856</c:v>
                </c:pt>
                <c:pt idx="2907">
                  <c:v>74.145631067961162</c:v>
                </c:pt>
                <c:pt idx="2908">
                  <c:v>6.5163043478260869</c:v>
                </c:pt>
                <c:pt idx="2909">
                  <c:v>3.025015792798484</c:v>
                </c:pt>
                <c:pt idx="2910">
                  <c:v>0.74386406544996853</c:v>
                </c:pt>
                <c:pt idx="2911">
                  <c:v>61.478502080443825</c:v>
                </c:pt>
                <c:pt idx="2912">
                  <c:v>45.9117296222664</c:v>
                </c:pt>
                <c:pt idx="2913">
                  <c:v>109.5872641509434</c:v>
                </c:pt>
                <c:pt idx="2914">
                  <c:v>32.238778170981561</c:v>
                </c:pt>
                <c:pt idx="2915">
                  <c:v>98.440701844262293</c:v>
                </c:pt>
                <c:pt idx="2916">
                  <c:v>79.749354005167959</c:v>
                </c:pt>
                <c:pt idx="2917">
                  <c:v>75.424157660521303</c:v>
                </c:pt>
                <c:pt idx="2918">
                  <c:v>149.65063091482651</c:v>
                </c:pt>
                <c:pt idx="2919">
                  <c:v>85.794410505555817</c:v>
                </c:pt>
                <c:pt idx="2920">
                  <c:v>93.675343779980807</c:v>
                </c:pt>
                <c:pt idx="2921">
                  <c:v>103.05621061191299</c:v>
                </c:pt>
                <c:pt idx="2922">
                  <c:v>119.31694644284572</c:v>
                </c:pt>
                <c:pt idx="2923">
                  <c:v>51.279808879583399</c:v>
                </c:pt>
                <c:pt idx="2924">
                  <c:v>138.05345316934722</c:v>
                </c:pt>
                <c:pt idx="2925">
                  <c:v>97.966632962588477</c:v>
                </c:pt>
                <c:pt idx="2926">
                  <c:v>127.70173737976287</c:v>
                </c:pt>
                <c:pt idx="2927">
                  <c:v>152.25583657587549</c:v>
                </c:pt>
                <c:pt idx="2928">
                  <c:v>86.014117226590429</c:v>
                </c:pt>
                <c:pt idx="2929">
                  <c:v>71.971691436659583</c:v>
                </c:pt>
                <c:pt idx="2930">
                  <c:v>27.381397908640615</c:v>
                </c:pt>
                <c:pt idx="2931">
                  <c:v>177.34782608695653</c:v>
                </c:pt>
                <c:pt idx="2932">
                  <c:v>49.207836456558773</c:v>
                </c:pt>
                <c:pt idx="2933">
                  <c:v>49.504088307440718</c:v>
                </c:pt>
                <c:pt idx="2934">
                  <c:v>89.587990642058742</c:v>
                </c:pt>
                <c:pt idx="2935">
                  <c:v>73.864477953807977</c:v>
                </c:pt>
                <c:pt idx="2936">
                  <c:v>114.91800152555301</c:v>
                </c:pt>
                <c:pt idx="2937">
                  <c:v>35.820079291044777</c:v>
                </c:pt>
                <c:pt idx="2938">
                  <c:v>83.231729055258469</c:v>
                </c:pt>
                <c:pt idx="2939">
                  <c:v>41.763698630136986</c:v>
                </c:pt>
                <c:pt idx="2940">
                  <c:v>129.91583218232043</c:v>
                </c:pt>
                <c:pt idx="2941">
                  <c:v>71.047837295903747</c:v>
                </c:pt>
                <c:pt idx="2942">
                  <c:v>33.327485380116961</c:v>
                </c:pt>
                <c:pt idx="2943">
                  <c:v>0</c:v>
                </c:pt>
                <c:pt idx="2944">
                  <c:v>60.096546602302269</c:v>
                </c:pt>
                <c:pt idx="2945">
                  <c:v>159.31808731808732</c:v>
                </c:pt>
                <c:pt idx="2946">
                  <c:v>92.412195121951214</c:v>
                </c:pt>
                <c:pt idx="2947">
                  <c:v>82.451104100946367</c:v>
                </c:pt>
                <c:pt idx="2948">
                  <c:v>164.41533277169336</c:v>
                </c:pt>
                <c:pt idx="2949">
                  <c:v>114.10323383084577</c:v>
                </c:pt>
                <c:pt idx="2950">
                  <c:v>12.342857142857143</c:v>
                </c:pt>
                <c:pt idx="2951">
                  <c:v>23.812670920692799</c:v>
                </c:pt>
                <c:pt idx="2952">
                  <c:v>174.92047589229807</c:v>
                </c:pt>
                <c:pt idx="2953">
                  <c:v>132.14065510597302</c:v>
                </c:pt>
                <c:pt idx="2954">
                  <c:v>7.3426217591470806</c:v>
                </c:pt>
                <c:pt idx="2955">
                  <c:v>95.550458715596335</c:v>
                </c:pt>
                <c:pt idx="2956">
                  <c:v>73.951013898382314</c:v>
                </c:pt>
                <c:pt idx="2957">
                  <c:v>67.448717948717942</c:v>
                </c:pt>
                <c:pt idx="2958">
                  <c:v>173.44161358811041</c:v>
                </c:pt>
                <c:pt idx="2959">
                  <c:v>74.157963827304556</c:v>
                </c:pt>
                <c:pt idx="2960">
                  <c:v>158.62264150943398</c:v>
                </c:pt>
                <c:pt idx="2961">
                  <c:v>91.64970553592461</c:v>
                </c:pt>
                <c:pt idx="2962">
                  <c:v>64.865942028985501</c:v>
                </c:pt>
                <c:pt idx="2963">
                  <c:v>28.309021113243762</c:v>
                </c:pt>
                <c:pt idx="2964">
                  <c:v>7.8679867986798682</c:v>
                </c:pt>
                <c:pt idx="2965">
                  <c:v>89.504386801449556</c:v>
                </c:pt>
                <c:pt idx="2966">
                  <c:v>174.64164648910412</c:v>
                </c:pt>
                <c:pt idx="2967">
                  <c:v>76.354838709677423</c:v>
                </c:pt>
                <c:pt idx="2968">
                  <c:v>35.102340623800913</c:v>
                </c:pt>
                <c:pt idx="2969">
                  <c:v>99.635118306351188</c:v>
                </c:pt>
                <c:pt idx="2970">
                  <c:v>170.40689655172415</c:v>
                </c:pt>
                <c:pt idx="2971">
                  <c:v>123.23599677159</c:v>
                </c:pt>
                <c:pt idx="2972">
                  <c:v>2.8079096045197742</c:v>
                </c:pt>
                <c:pt idx="2973">
                  <c:v>111.79646017699115</c:v>
                </c:pt>
                <c:pt idx="2974">
                  <c:v>102.43661971830986</c:v>
                </c:pt>
                <c:pt idx="2975">
                  <c:v>142.24021266312229</c:v>
                </c:pt>
                <c:pt idx="2976">
                  <c:v>21.526036131774706</c:v>
                </c:pt>
                <c:pt idx="2977">
                  <c:v>7.7932584269662923</c:v>
                </c:pt>
                <c:pt idx="2978">
                  <c:v>143.61576354679804</c:v>
                </c:pt>
                <c:pt idx="2979">
                  <c:v>146.81892021022455</c:v>
                </c:pt>
                <c:pt idx="2980">
                  <c:v>86.135940409683428</c:v>
                </c:pt>
                <c:pt idx="2981">
                  <c:v>158.06275303643724</c:v>
                </c:pt>
                <c:pt idx="2982">
                  <c:v>58.725943258262653</c:v>
                </c:pt>
                <c:pt idx="2983">
                  <c:v>115.60098140495867</c:v>
                </c:pt>
                <c:pt idx="2984">
                  <c:v>0</c:v>
                </c:pt>
                <c:pt idx="2985">
                  <c:v>136.55000000000001</c:v>
                </c:pt>
                <c:pt idx="2986">
                  <c:v>23.572171651495449</c:v>
                </c:pt>
                <c:pt idx="2987">
                  <c:v>137.76536544850498</c:v>
                </c:pt>
                <c:pt idx="2988">
                  <c:v>57.356043178198547</c:v>
                </c:pt>
                <c:pt idx="2989">
                  <c:v>151.06738574040219</c:v>
                </c:pt>
                <c:pt idx="2990">
                  <c:v>160.21929824561403</c:v>
                </c:pt>
                <c:pt idx="2991">
                  <c:v>9.8497889596954398</c:v>
                </c:pt>
                <c:pt idx="2992">
                  <c:v>148.6171875</c:v>
                </c:pt>
                <c:pt idx="2993">
                  <c:v>135.61144377910844</c:v>
                </c:pt>
                <c:pt idx="2994">
                  <c:v>24.133814170555791</c:v>
                </c:pt>
                <c:pt idx="2995">
                  <c:v>146.656038647343</c:v>
                </c:pt>
                <c:pt idx="2996">
                  <c:v>156.27145321259164</c:v>
                </c:pt>
                <c:pt idx="2997">
                  <c:v>5.4015518913676042</c:v>
                </c:pt>
                <c:pt idx="2998">
                  <c:v>111.55288157061432</c:v>
                </c:pt>
                <c:pt idx="2999">
                  <c:v>41.798380566801619</c:v>
                </c:pt>
                <c:pt idx="3000">
                  <c:v>131.34156570363467</c:v>
                </c:pt>
                <c:pt idx="3001">
                  <c:v>0</c:v>
                </c:pt>
                <c:pt idx="3002">
                  <c:v>163.66666666666666</c:v>
                </c:pt>
                <c:pt idx="3003">
                  <c:v>11.170981924767952</c:v>
                </c:pt>
                <c:pt idx="3004">
                  <c:v>159.88127490039841</c:v>
                </c:pt>
                <c:pt idx="3005">
                  <c:v>0</c:v>
                </c:pt>
                <c:pt idx="3006">
                  <c:v>70.417808219178085</c:v>
                </c:pt>
                <c:pt idx="3007">
                  <c:v>94.532346723044398</c:v>
                </c:pt>
                <c:pt idx="3008">
                  <c:v>5.3250191864927094</c:v>
                </c:pt>
                <c:pt idx="3009">
                  <c:v>152.95997893628225</c:v>
                </c:pt>
                <c:pt idx="3010">
                  <c:v>103.93589743589743</c:v>
                </c:pt>
                <c:pt idx="3011">
                  <c:v>164.51573472041613</c:v>
                </c:pt>
                <c:pt idx="3012">
                  <c:v>138.97071339173968</c:v>
                </c:pt>
                <c:pt idx="3013">
                  <c:v>101.04660529344073</c:v>
                </c:pt>
                <c:pt idx="3014">
                  <c:v>177.380081300813</c:v>
                </c:pt>
                <c:pt idx="3015">
                  <c:v>130.74683544303798</c:v>
                </c:pt>
                <c:pt idx="3016">
                  <c:v>165.26288659793815</c:v>
                </c:pt>
                <c:pt idx="3017">
                  <c:v>49.071104387291982</c:v>
                </c:pt>
                <c:pt idx="3018">
                  <c:v>26.47890535917902</c:v>
                </c:pt>
                <c:pt idx="3019">
                  <c:v>27.103746397694525</c:v>
                </c:pt>
                <c:pt idx="3020">
                  <c:v>41</c:v>
                </c:pt>
                <c:pt idx="3021">
                  <c:v>102.90137931034482</c:v>
                </c:pt>
                <c:pt idx="3022">
                  <c:v>50.594594594594597</c:v>
                </c:pt>
                <c:pt idx="3023">
                  <c:v>159.73122807017543</c:v>
                </c:pt>
                <c:pt idx="3024">
                  <c:v>61.458823529411767</c:v>
                </c:pt>
                <c:pt idx="3025">
                  <c:v>128.7047268262738</c:v>
                </c:pt>
                <c:pt idx="3026">
                  <c:v>106.78431372549019</c:v>
                </c:pt>
                <c:pt idx="3027">
                  <c:v>14.908371040723981</c:v>
                </c:pt>
                <c:pt idx="3028">
                  <c:v>153.27434257285003</c:v>
                </c:pt>
                <c:pt idx="3029">
                  <c:v>0.5249609984399376</c:v>
                </c:pt>
                <c:pt idx="3030">
                  <c:v>78.857150824487363</c:v>
                </c:pt>
                <c:pt idx="3031">
                  <c:v>34.486331849968217</c:v>
                </c:pt>
                <c:pt idx="3032">
                  <c:v>48.763320941759602</c:v>
                </c:pt>
                <c:pt idx="3033">
                  <c:v>156.66249999999999</c:v>
                </c:pt>
                <c:pt idx="3034">
                  <c:v>54.865248226950357</c:v>
                </c:pt>
                <c:pt idx="3035">
                  <c:v>167.84106520131036</c:v>
                </c:pt>
                <c:pt idx="3036">
                  <c:v>12.446488294314381</c:v>
                </c:pt>
                <c:pt idx="3037">
                  <c:v>55.233082706766915</c:v>
                </c:pt>
                <c:pt idx="3038">
                  <c:v>12.847679892400807</c:v>
                </c:pt>
                <c:pt idx="3039">
                  <c:v>0</c:v>
                </c:pt>
                <c:pt idx="3040">
                  <c:v>50.333333333333336</c:v>
                </c:pt>
                <c:pt idx="3041">
                  <c:v>15.023049645390071</c:v>
                </c:pt>
                <c:pt idx="3042">
                  <c:v>138.13150684931506</c:v>
                </c:pt>
                <c:pt idx="3043">
                  <c:v>100.64871194379391</c:v>
                </c:pt>
                <c:pt idx="3044">
                  <c:v>30.536504424778762</c:v>
                </c:pt>
                <c:pt idx="3045">
                  <c:v>1.7721518987341771</c:v>
                </c:pt>
                <c:pt idx="3046">
                  <c:v>134</c:v>
                </c:pt>
                <c:pt idx="3047">
                  <c:v>4.4664310954063602</c:v>
                </c:pt>
                <c:pt idx="3048">
                  <c:v>126.91740412979351</c:v>
                </c:pt>
                <c:pt idx="3049">
                  <c:v>118.03038674033149</c:v>
                </c:pt>
                <c:pt idx="3050">
                  <c:v>76.953736654804274</c:v>
                </c:pt>
                <c:pt idx="3051">
                  <c:v>123.85279337865799</c:v>
                </c:pt>
                <c:pt idx="3052">
                  <c:v>108.53815892997639</c:v>
                </c:pt>
                <c:pt idx="3053">
                  <c:v>102.57794943820225</c:v>
                </c:pt>
                <c:pt idx="3054">
                  <c:v>6.1806282722513091</c:v>
                </c:pt>
                <c:pt idx="3055">
                  <c:v>89.484662576687114</c:v>
                </c:pt>
                <c:pt idx="3056">
                  <c:v>6.4191769198133217</c:v>
                </c:pt>
                <c:pt idx="3057">
                  <c:v>146.80799999999999</c:v>
                </c:pt>
                <c:pt idx="3058">
                  <c:v>112.26851560037819</c:v>
                </c:pt>
                <c:pt idx="3059">
                  <c:v>71.705263157894734</c:v>
                </c:pt>
                <c:pt idx="3060">
                  <c:v>161.23931623931625</c:v>
                </c:pt>
                <c:pt idx="3061">
                  <c:v>29.685172171468729</c:v>
                </c:pt>
                <c:pt idx="3062">
                  <c:v>132.39077458659705</c:v>
                </c:pt>
                <c:pt idx="3063">
                  <c:v>64.764274061990207</c:v>
                </c:pt>
                <c:pt idx="3064">
                  <c:v>169.64823008849558</c:v>
                </c:pt>
                <c:pt idx="3065">
                  <c:v>121.75528700906344</c:v>
                </c:pt>
                <c:pt idx="3066">
                  <c:v>82.772727272727266</c:v>
                </c:pt>
                <c:pt idx="3067">
                  <c:v>135.81049935979513</c:v>
                </c:pt>
                <c:pt idx="3068">
                  <c:v>111.31778228532792</c:v>
                </c:pt>
                <c:pt idx="3069">
                  <c:v>140.03655435473618</c:v>
                </c:pt>
                <c:pt idx="3070">
                  <c:v>169.81971465629053</c:v>
                </c:pt>
                <c:pt idx="3071">
                  <c:v>0.79707495429616093</c:v>
                </c:pt>
                <c:pt idx="3072">
                  <c:v>110.3400496825835</c:v>
                </c:pt>
                <c:pt idx="3073">
                  <c:v>140.1556886227545</c:v>
                </c:pt>
                <c:pt idx="3074">
                  <c:v>141.84429065743944</c:v>
                </c:pt>
                <c:pt idx="3075">
                  <c:v>66.888993859234773</c:v>
                </c:pt>
                <c:pt idx="3076">
                  <c:v>58.812206572769952</c:v>
                </c:pt>
                <c:pt idx="3077">
                  <c:v>8.4087968952134537E-2</c:v>
                </c:pt>
                <c:pt idx="3078">
                  <c:v>18.868421052631579</c:v>
                </c:pt>
                <c:pt idx="3079">
                  <c:v>113.32478959449121</c:v>
                </c:pt>
                <c:pt idx="3080">
                  <c:v>137.54726525450522</c:v>
                </c:pt>
                <c:pt idx="3081">
                  <c:v>119.15850340136055</c:v>
                </c:pt>
                <c:pt idx="3082">
                  <c:v>60.919351351351352</c:v>
                </c:pt>
                <c:pt idx="3083">
                  <c:v>0</c:v>
                </c:pt>
                <c:pt idx="3084">
                  <c:v>46.360655737704917</c:v>
                </c:pt>
                <c:pt idx="3085">
                  <c:v>171.55789473684212</c:v>
                </c:pt>
                <c:pt idx="3086">
                  <c:v>2.3827100534239922</c:v>
                </c:pt>
                <c:pt idx="3087">
                  <c:v>8.4482598607888626</c:v>
                </c:pt>
                <c:pt idx="3088">
                  <c:v>9.7513464991023344</c:v>
                </c:pt>
                <c:pt idx="3089">
                  <c:v>63.291428571428568</c:v>
                </c:pt>
                <c:pt idx="3090">
                  <c:v>2.4886515353805074</c:v>
                </c:pt>
                <c:pt idx="3091">
                  <c:v>8.3877621175661741</c:v>
                </c:pt>
                <c:pt idx="3092">
                  <c:v>18.159414212444759</c:v>
                </c:pt>
                <c:pt idx="3093">
                  <c:v>2.4171056709017664E-2</c:v>
                </c:pt>
                <c:pt idx="3094">
                  <c:v>35.634633682207422</c:v>
                </c:pt>
                <c:pt idx="3095">
                  <c:v>16.409660107334528</c:v>
                </c:pt>
                <c:pt idx="3096">
                  <c:v>155.52892561983472</c:v>
                </c:pt>
                <c:pt idx="3097">
                  <c:v>80.27903173045469</c:v>
                </c:pt>
                <c:pt idx="3098">
                  <c:v>67.57676984370211</c:v>
                </c:pt>
                <c:pt idx="3099">
                  <c:v>11.679389312977099</c:v>
                </c:pt>
                <c:pt idx="3100">
                  <c:v>130.28994082840237</c:v>
                </c:pt>
                <c:pt idx="3101">
                  <c:v>104.25991373312927</c:v>
                </c:pt>
                <c:pt idx="3102">
                  <c:v>100.32471264367815</c:v>
                </c:pt>
                <c:pt idx="3103">
                  <c:v>81.529528931381336</c:v>
                </c:pt>
                <c:pt idx="3104">
                  <c:v>67.105472404116</c:v>
                </c:pt>
                <c:pt idx="3105">
                  <c:v>150.04822335025381</c:v>
                </c:pt>
                <c:pt idx="3106">
                  <c:v>146.42780748663102</c:v>
                </c:pt>
                <c:pt idx="3107">
                  <c:v>118.35779816513761</c:v>
                </c:pt>
                <c:pt idx="3108">
                  <c:v>96.921410719244648</c:v>
                </c:pt>
                <c:pt idx="3109">
                  <c:v>0.84471931493815411</c:v>
                </c:pt>
                <c:pt idx="3110">
                  <c:v>67.398623610375864</c:v>
                </c:pt>
                <c:pt idx="3111">
                  <c:v>94.870317002881848</c:v>
                </c:pt>
                <c:pt idx="3112">
                  <c:v>145.98901098901098</c:v>
                </c:pt>
                <c:pt idx="3113">
                  <c:v>174.15765765765767</c:v>
                </c:pt>
                <c:pt idx="3114">
                  <c:v>57.581775700934578</c:v>
                </c:pt>
                <c:pt idx="3115">
                  <c:v>121.69491525423729</c:v>
                </c:pt>
                <c:pt idx="3116">
                  <c:v>167.8651332119808</c:v>
                </c:pt>
                <c:pt idx="3117">
                  <c:v>1.1402116402116402</c:v>
                </c:pt>
                <c:pt idx="3118">
                  <c:v>1.3634577603143418</c:v>
                </c:pt>
                <c:pt idx="3119">
                  <c:v>131.18757327080891</c:v>
                </c:pt>
                <c:pt idx="3120">
                  <c:v>132.69204737732656</c:v>
                </c:pt>
                <c:pt idx="3121">
                  <c:v>86.87822222222222</c:v>
                </c:pt>
                <c:pt idx="3122">
                  <c:v>111.81308255659121</c:v>
                </c:pt>
                <c:pt idx="3123">
                  <c:v>8.9204941400063351</c:v>
                </c:pt>
                <c:pt idx="3124">
                  <c:v>109.60467471756915</c:v>
                </c:pt>
                <c:pt idx="3125">
                  <c:v>20.577023498694516</c:v>
                </c:pt>
                <c:pt idx="3126">
                  <c:v>0.71587995777409141</c:v>
                </c:pt>
                <c:pt idx="3127">
                  <c:v>122.49397590361446</c:v>
                </c:pt>
                <c:pt idx="3128">
                  <c:v>125.29905335628227</c:v>
                </c:pt>
                <c:pt idx="3129">
                  <c:v>70.820640348150448</c:v>
                </c:pt>
                <c:pt idx="3130">
                  <c:v>92.010272297407468</c:v>
                </c:pt>
                <c:pt idx="3131">
                  <c:v>11.725587144622992</c:v>
                </c:pt>
                <c:pt idx="3132">
                  <c:v>21.306167826759474</c:v>
                </c:pt>
                <c:pt idx="3133">
                  <c:v>21.332627118644069</c:v>
                </c:pt>
                <c:pt idx="3134">
                  <c:v>111.33548090197883</c:v>
                </c:pt>
                <c:pt idx="3135">
                  <c:v>82.690690690690687</c:v>
                </c:pt>
                <c:pt idx="3136">
                  <c:v>76.353633217993078</c:v>
                </c:pt>
                <c:pt idx="3137">
                  <c:v>29.143872113676732</c:v>
                </c:pt>
                <c:pt idx="3138">
                  <c:v>86.771598808341608</c:v>
                </c:pt>
                <c:pt idx="3139">
                  <c:v>125.9383484162896</c:v>
                </c:pt>
                <c:pt idx="3140">
                  <c:v>139.41176470588235</c:v>
                </c:pt>
                <c:pt idx="3141">
                  <c:v>146.12244897959184</c:v>
                </c:pt>
                <c:pt idx="3142">
                  <c:v>129.86712546320805</c:v>
                </c:pt>
                <c:pt idx="3143">
                  <c:v>55.825027685492799</c:v>
                </c:pt>
                <c:pt idx="3144">
                  <c:v>169.38364779874215</c:v>
                </c:pt>
                <c:pt idx="3145">
                  <c:v>0.62797769893563105</c:v>
                </c:pt>
                <c:pt idx="3146">
                  <c:v>0.16226415094339622</c:v>
                </c:pt>
                <c:pt idx="3147">
                  <c:v>26.473684210526315</c:v>
                </c:pt>
                <c:pt idx="3148">
                  <c:v>28.904583723105706</c:v>
                </c:pt>
                <c:pt idx="3149">
                  <c:v>124.8746952705997</c:v>
                </c:pt>
                <c:pt idx="3150">
                  <c:v>55.017144009681324</c:v>
                </c:pt>
                <c:pt idx="3151">
                  <c:v>156.93416927899688</c:v>
                </c:pt>
                <c:pt idx="3152">
                  <c:v>19.862629660779366</c:v>
                </c:pt>
                <c:pt idx="3153">
                  <c:v>79.214589273226096</c:v>
                </c:pt>
                <c:pt idx="3154">
                  <c:v>10.541847041847042</c:v>
                </c:pt>
                <c:pt idx="3155">
                  <c:v>121.3179347826087</c:v>
                </c:pt>
                <c:pt idx="3156">
                  <c:v>105.21448467966574</c:v>
                </c:pt>
                <c:pt idx="3157">
                  <c:v>96.036610448375157</c:v>
                </c:pt>
                <c:pt idx="3158">
                  <c:v>133.01967213114753</c:v>
                </c:pt>
                <c:pt idx="3159">
                  <c:v>171.78019801980199</c:v>
                </c:pt>
                <c:pt idx="3160">
                  <c:v>27.924564796905223</c:v>
                </c:pt>
                <c:pt idx="3161">
                  <c:v>65.885993485342013</c:v>
                </c:pt>
                <c:pt idx="3162">
                  <c:v>54.822143698468786</c:v>
                </c:pt>
                <c:pt idx="3163">
                  <c:v>7.7935285053929118</c:v>
                </c:pt>
                <c:pt idx="3164">
                  <c:v>110.32012295531892</c:v>
                </c:pt>
                <c:pt idx="3165">
                  <c:v>39.983514821536602</c:v>
                </c:pt>
                <c:pt idx="3166">
                  <c:v>0</c:v>
                </c:pt>
                <c:pt idx="3167">
                  <c:v>81.038265306122454</c:v>
                </c:pt>
                <c:pt idx="3168">
                  <c:v>34.797152465663011</c:v>
                </c:pt>
                <c:pt idx="3169">
                  <c:v>98.158963044677336</c:v>
                </c:pt>
                <c:pt idx="3170">
                  <c:v>52.056603773584904</c:v>
                </c:pt>
                <c:pt idx="3171">
                  <c:v>62.274096385542165</c:v>
                </c:pt>
                <c:pt idx="3172">
                  <c:v>49.704190186712985</c:v>
                </c:pt>
                <c:pt idx="3173">
                  <c:v>141.71450242718447</c:v>
                </c:pt>
                <c:pt idx="3174">
                  <c:v>171.31307490144548</c:v>
                </c:pt>
                <c:pt idx="3175">
                  <c:v>0</c:v>
                </c:pt>
                <c:pt idx="3176">
                  <c:v>88.05298013245033</c:v>
                </c:pt>
                <c:pt idx="3177">
                  <c:v>13.936957420421662</c:v>
                </c:pt>
                <c:pt idx="3178">
                  <c:v>164.54401805869074</c:v>
                </c:pt>
                <c:pt idx="3179">
                  <c:v>61.68780487804878</c:v>
                </c:pt>
                <c:pt idx="3180">
                  <c:v>29.742424242424242</c:v>
                </c:pt>
                <c:pt idx="3181">
                  <c:v>17.391999999999999</c:v>
                </c:pt>
                <c:pt idx="3182">
                  <c:v>92.471910112359552</c:v>
                </c:pt>
                <c:pt idx="3183">
                  <c:v>78.625</c:v>
                </c:pt>
                <c:pt idx="3184">
                  <c:v>61.634238787113077</c:v>
                </c:pt>
                <c:pt idx="3185">
                  <c:v>5.7924187725631766</c:v>
                </c:pt>
                <c:pt idx="3186">
                  <c:v>61.507601351351354</c:v>
                </c:pt>
                <c:pt idx="3187">
                  <c:v>147.13677169512411</c:v>
                </c:pt>
                <c:pt idx="3188">
                  <c:v>84.502874022034163</c:v>
                </c:pt>
                <c:pt idx="3189">
                  <c:v>25.255347545359449</c:v>
                </c:pt>
                <c:pt idx="3190">
                  <c:v>0.36842105263157893</c:v>
                </c:pt>
                <c:pt idx="3191">
                  <c:v>65.62875618105744</c:v>
                </c:pt>
                <c:pt idx="3192">
                  <c:v>58.542691751085385</c:v>
                </c:pt>
                <c:pt idx="3193">
                  <c:v>44.440928270042193</c:v>
                </c:pt>
                <c:pt idx="3194">
                  <c:v>102.07909604519774</c:v>
                </c:pt>
                <c:pt idx="3195">
                  <c:v>103.85688405797102</c:v>
                </c:pt>
                <c:pt idx="3196">
                  <c:v>0</c:v>
                </c:pt>
                <c:pt idx="3197">
                  <c:v>161.83000000000001</c:v>
                </c:pt>
                <c:pt idx="3198">
                  <c:v>50.778282009724471</c:v>
                </c:pt>
                <c:pt idx="3199">
                  <c:v>154.51685393258427</c:v>
                </c:pt>
                <c:pt idx="3200">
                  <c:v>6.1288103048243858</c:v>
                </c:pt>
                <c:pt idx="3201">
                  <c:v>88.332641432641438</c:v>
                </c:pt>
                <c:pt idx="3202">
                  <c:v>39.857988165680474</c:v>
                </c:pt>
                <c:pt idx="3203">
                  <c:v>68.608695652173907</c:v>
                </c:pt>
                <c:pt idx="3204">
                  <c:v>11.619976004799041</c:v>
                </c:pt>
                <c:pt idx="3205">
                  <c:v>115.7781350482315</c:v>
                </c:pt>
                <c:pt idx="3206">
                  <c:v>109.22641509433963</c:v>
                </c:pt>
                <c:pt idx="3207">
                  <c:v>171.38821030270844</c:v>
                </c:pt>
                <c:pt idx="3208">
                  <c:v>9.4151068046685751</c:v>
                </c:pt>
                <c:pt idx="3209">
                  <c:v>166.68316831683168</c:v>
                </c:pt>
                <c:pt idx="3210">
                  <c:v>167.32688927943761</c:v>
                </c:pt>
                <c:pt idx="3211">
                  <c:v>3.6655480984340043</c:v>
                </c:pt>
                <c:pt idx="3212">
                  <c:v>46.683377308707122</c:v>
                </c:pt>
                <c:pt idx="3213">
                  <c:v>19.334788302051507</c:v>
                </c:pt>
                <c:pt idx="3214">
                  <c:v>88.190082644628106</c:v>
                </c:pt>
                <c:pt idx="3215">
                  <c:v>93.772291820191597</c:v>
                </c:pt>
                <c:pt idx="3216">
                  <c:v>159.93333333333334</c:v>
                </c:pt>
                <c:pt idx="3217">
                  <c:v>12.288713910761155</c:v>
                </c:pt>
                <c:pt idx="3218">
                  <c:v>96.590517241379317</c:v>
                </c:pt>
                <c:pt idx="3219">
                  <c:v>149.02884615384616</c:v>
                </c:pt>
                <c:pt idx="3220">
                  <c:v>8.2555555555555564</c:v>
                </c:pt>
                <c:pt idx="3221">
                  <c:v>3.3623838513297022</c:v>
                </c:pt>
                <c:pt idx="3222">
                  <c:v>127.93171148100726</c:v>
                </c:pt>
                <c:pt idx="3223">
                  <c:v>105.71382636655949</c:v>
                </c:pt>
                <c:pt idx="3224">
                  <c:v>154.92543859649123</c:v>
                </c:pt>
                <c:pt idx="3225">
                  <c:v>79.301886792452834</c:v>
                </c:pt>
                <c:pt idx="3226">
                  <c:v>42.987261146496813</c:v>
                </c:pt>
                <c:pt idx="3227">
                  <c:v>32.258581235697939</c:v>
                </c:pt>
                <c:pt idx="3228">
                  <c:v>27.797124600638977</c:v>
                </c:pt>
                <c:pt idx="3229">
                  <c:v>1.382469433442397</c:v>
                </c:pt>
                <c:pt idx="3230">
                  <c:v>92.82929379336565</c:v>
                </c:pt>
                <c:pt idx="3231">
                  <c:v>105.02751744765703</c:v>
                </c:pt>
                <c:pt idx="3232">
                  <c:v>4.1338862559241702</c:v>
                </c:pt>
                <c:pt idx="3233">
                  <c:v>67.306668389764795</c:v>
                </c:pt>
                <c:pt idx="3234">
                  <c:v>168.67220902612826</c:v>
                </c:pt>
                <c:pt idx="3235">
                  <c:v>166.84532095901005</c:v>
                </c:pt>
                <c:pt idx="3236">
                  <c:v>24.666746240152783</c:v>
                </c:pt>
                <c:pt idx="3237">
                  <c:v>147.61149825783971</c:v>
                </c:pt>
                <c:pt idx="3238">
                  <c:v>150.3413566739606</c:v>
                </c:pt>
                <c:pt idx="3239">
                  <c:v>43.935677926885703</c:v>
                </c:pt>
                <c:pt idx="3240">
                  <c:v>147.84710743801654</c:v>
                </c:pt>
                <c:pt idx="3241">
                  <c:v>97.189611303277246</c:v>
                </c:pt>
                <c:pt idx="3242">
                  <c:v>127.15</c:v>
                </c:pt>
                <c:pt idx="3243">
                  <c:v>0</c:v>
                </c:pt>
                <c:pt idx="3244">
                  <c:v>39.862190812720847</c:v>
                </c:pt>
                <c:pt idx="3245">
                  <c:v>37.653639958986375</c:v>
                </c:pt>
                <c:pt idx="3246">
                  <c:v>1.236603462489695E-2</c:v>
                </c:pt>
                <c:pt idx="3247">
                  <c:v>111.93450598802396</c:v>
                </c:pt>
                <c:pt idx="3248">
                  <c:v>69.043508771929822</c:v>
                </c:pt>
                <c:pt idx="3249">
                  <c:v>20.832214765100669</c:v>
                </c:pt>
                <c:pt idx="3250">
                  <c:v>43.063788659793815</c:v>
                </c:pt>
                <c:pt idx="3251">
                  <c:v>140.15849673202615</c:v>
                </c:pt>
                <c:pt idx="3252">
                  <c:v>0</c:v>
                </c:pt>
                <c:pt idx="3253">
                  <c:v>104.03741200664399</c:v>
                </c:pt>
                <c:pt idx="3254">
                  <c:v>73.273094211540226</c:v>
                </c:pt>
                <c:pt idx="3255">
                  <c:v>5.1094793057409884</c:v>
                </c:pt>
                <c:pt idx="3256">
                  <c:v>41.663623082542003</c:v>
                </c:pt>
                <c:pt idx="3257">
                  <c:v>117.29273672601229</c:v>
                </c:pt>
                <c:pt idx="3258">
                  <c:v>37.573275862068968</c:v>
                </c:pt>
                <c:pt idx="3259">
                  <c:v>102.29522024367385</c:v>
                </c:pt>
                <c:pt idx="3260">
                  <c:v>58.444294238299456</c:v>
                </c:pt>
                <c:pt idx="3261">
                  <c:v>126.45161290322581</c:v>
                </c:pt>
                <c:pt idx="3262">
                  <c:v>31.069651741293534</c:v>
                </c:pt>
                <c:pt idx="3263">
                  <c:v>150.135700066357</c:v>
                </c:pt>
                <c:pt idx="3264">
                  <c:v>164.82258064516128</c:v>
                </c:pt>
                <c:pt idx="3265">
                  <c:v>38.789915966386552</c:v>
                </c:pt>
                <c:pt idx="3266">
                  <c:v>96.080160320641284</c:v>
                </c:pt>
                <c:pt idx="3267">
                  <c:v>146.62167392356071</c:v>
                </c:pt>
                <c:pt idx="3268">
                  <c:v>29.535014005602243</c:v>
                </c:pt>
                <c:pt idx="3269">
                  <c:v>83.305160142348754</c:v>
                </c:pt>
                <c:pt idx="3270">
                  <c:v>76.902119071644805</c:v>
                </c:pt>
                <c:pt idx="3271">
                  <c:v>126.61174242424242</c:v>
                </c:pt>
                <c:pt idx="3272">
                  <c:v>142.23932441708092</c:v>
                </c:pt>
                <c:pt idx="3273">
                  <c:v>53.78879146016012</c:v>
                </c:pt>
                <c:pt idx="3274">
                  <c:v>134.26434782608695</c:v>
                </c:pt>
                <c:pt idx="3275">
                  <c:v>116.04022988505747</c:v>
                </c:pt>
                <c:pt idx="3276">
                  <c:v>2.0514640638864243</c:v>
                </c:pt>
                <c:pt idx="3277">
                  <c:v>112.04371424380226</c:v>
                </c:pt>
                <c:pt idx="3278">
                  <c:v>88.606896551724134</c:v>
                </c:pt>
                <c:pt idx="3279">
                  <c:v>137.60299358517463</c:v>
                </c:pt>
                <c:pt idx="3280">
                  <c:v>4.7782719186785263</c:v>
                </c:pt>
                <c:pt idx="3281">
                  <c:v>160.92972972972973</c:v>
                </c:pt>
                <c:pt idx="3282">
                  <c:v>97.835880933226065</c:v>
                </c:pt>
                <c:pt idx="3283">
                  <c:v>53.986020923520925</c:v>
                </c:pt>
                <c:pt idx="3284">
                  <c:v>164.91433021806853</c:v>
                </c:pt>
                <c:pt idx="3285">
                  <c:v>120.67142857142858</c:v>
                </c:pt>
                <c:pt idx="3286">
                  <c:v>176.94090382387023</c:v>
                </c:pt>
                <c:pt idx="3287">
                  <c:v>168.08988168815117</c:v>
                </c:pt>
                <c:pt idx="3288">
                  <c:v>28.797406807131281</c:v>
                </c:pt>
                <c:pt idx="3289">
                  <c:v>0</c:v>
                </c:pt>
                <c:pt idx="3290">
                  <c:v>55.4551724137931</c:v>
                </c:pt>
                <c:pt idx="3291">
                  <c:v>45.866425992779781</c:v>
                </c:pt>
                <c:pt idx="3292">
                  <c:v>82.107632093933461</c:v>
                </c:pt>
                <c:pt idx="3293">
                  <c:v>137.16071428571428</c:v>
                </c:pt>
                <c:pt idx="3294">
                  <c:v>45.220713073005093</c:v>
                </c:pt>
                <c:pt idx="3295">
                  <c:v>3.6201018375027672</c:v>
                </c:pt>
                <c:pt idx="3296">
                  <c:v>86.438961763885018</c:v>
                </c:pt>
                <c:pt idx="3297">
                  <c:v>21.722379603399432</c:v>
                </c:pt>
                <c:pt idx="3298">
                  <c:v>49.011667810569662</c:v>
                </c:pt>
                <c:pt idx="3299">
                  <c:v>56.319396051103368</c:v>
                </c:pt>
                <c:pt idx="3300">
                  <c:v>85.562128593607795</c:v>
                </c:pt>
                <c:pt idx="3301">
                  <c:v>4.6523262032085562</c:v>
                </c:pt>
                <c:pt idx="3302">
                  <c:v>158.28250137136587</c:v>
                </c:pt>
                <c:pt idx="3303">
                  <c:v>169.46826987307949</c:v>
                </c:pt>
                <c:pt idx="3304">
                  <c:v>50.753595397890699</c:v>
                </c:pt>
                <c:pt idx="3305">
                  <c:v>115.14089347079037</c:v>
                </c:pt>
                <c:pt idx="3306">
                  <c:v>139.27393617021278</c:v>
                </c:pt>
                <c:pt idx="3307">
                  <c:v>161.78391959798995</c:v>
                </c:pt>
                <c:pt idx="3308">
                  <c:v>174.8259526261586</c:v>
                </c:pt>
                <c:pt idx="3309">
                  <c:v>136.32660167130919</c:v>
                </c:pt>
                <c:pt idx="3310">
                  <c:v>139.91570881226053</c:v>
                </c:pt>
                <c:pt idx="3311">
                  <c:v>159.18040435458786</c:v>
                </c:pt>
                <c:pt idx="3312">
                  <c:v>125.07501589319772</c:v>
                </c:pt>
                <c:pt idx="3313">
                  <c:v>60.79245283018868</c:v>
                </c:pt>
                <c:pt idx="3314">
                  <c:v>136.84470550370131</c:v>
                </c:pt>
                <c:pt idx="3315">
                  <c:v>78.2141382868937</c:v>
                </c:pt>
                <c:pt idx="3316">
                  <c:v>112.410184000353</c:v>
                </c:pt>
                <c:pt idx="3317">
                  <c:v>40.404423380726698</c:v>
                </c:pt>
                <c:pt idx="3318">
                  <c:v>156.86071726438698</c:v>
                </c:pt>
                <c:pt idx="3319">
                  <c:v>121.58947368421053</c:v>
                </c:pt>
                <c:pt idx="3320">
                  <c:v>21.741633858267715</c:v>
                </c:pt>
                <c:pt idx="3321">
                  <c:v>134.08374384236453</c:v>
                </c:pt>
                <c:pt idx="3322">
                  <c:v>91.824483476786412</c:v>
                </c:pt>
                <c:pt idx="3323">
                  <c:v>22.631419234360411</c:v>
                </c:pt>
                <c:pt idx="3324">
                  <c:v>163.00840336134453</c:v>
                </c:pt>
                <c:pt idx="3325">
                  <c:v>55.34404803956199</c:v>
                </c:pt>
                <c:pt idx="3326">
                  <c:v>167.72131147540983</c:v>
                </c:pt>
                <c:pt idx="3327">
                  <c:v>71.282185273159143</c:v>
                </c:pt>
                <c:pt idx="3328">
                  <c:v>25.611627426683189</c:v>
                </c:pt>
                <c:pt idx="3329">
                  <c:v>82.41547049441786</c:v>
                </c:pt>
                <c:pt idx="3330">
                  <c:v>37.18737312220869</c:v>
                </c:pt>
                <c:pt idx="3331">
                  <c:v>104.69352290679305</c:v>
                </c:pt>
                <c:pt idx="3332">
                  <c:v>109.45815450643777</c:v>
                </c:pt>
                <c:pt idx="3333">
                  <c:v>85.245283018867923</c:v>
                </c:pt>
                <c:pt idx="3334">
                  <c:v>54.486311597809859</c:v>
                </c:pt>
                <c:pt idx="3335">
                  <c:v>135.93895789154803</c:v>
                </c:pt>
                <c:pt idx="3336">
                  <c:v>152.44559585492229</c:v>
                </c:pt>
                <c:pt idx="3337">
                  <c:v>73.518110236220465</c:v>
                </c:pt>
                <c:pt idx="3338">
                  <c:v>46.868972746331238</c:v>
                </c:pt>
                <c:pt idx="3339">
                  <c:v>3.8614586512053708</c:v>
                </c:pt>
                <c:pt idx="3340">
                  <c:v>5.1379310344827589</c:v>
                </c:pt>
                <c:pt idx="3341">
                  <c:v>164.21970671469001</c:v>
                </c:pt>
                <c:pt idx="3342">
                  <c:v>132.72081218274113</c:v>
                </c:pt>
                <c:pt idx="3343">
                  <c:v>155.00416666666666</c:v>
                </c:pt>
                <c:pt idx="3344">
                  <c:v>17.380919931856898</c:v>
                </c:pt>
                <c:pt idx="3345">
                  <c:v>27.857142857142858</c:v>
                </c:pt>
                <c:pt idx="3346">
                  <c:v>112.96342737722048</c:v>
                </c:pt>
                <c:pt idx="3347">
                  <c:v>50.568232662192393</c:v>
                </c:pt>
                <c:pt idx="3348">
                  <c:v>74.240960327916852</c:v>
                </c:pt>
                <c:pt idx="3349">
                  <c:v>54.66454246739022</c:v>
                </c:pt>
                <c:pt idx="3350">
                  <c:v>12.03013698630137</c:v>
                </c:pt>
                <c:pt idx="3351">
                  <c:v>20.801292175161521</c:v>
                </c:pt>
                <c:pt idx="3352">
                  <c:v>72.84347826086956</c:v>
                </c:pt>
                <c:pt idx="3353">
                  <c:v>22.943717328931335</c:v>
                </c:pt>
                <c:pt idx="3354">
                  <c:v>20.225819291495291</c:v>
                </c:pt>
                <c:pt idx="3355">
                  <c:v>82.364879453040658</c:v>
                </c:pt>
                <c:pt idx="3356">
                  <c:v>84.549356223175963</c:v>
                </c:pt>
                <c:pt idx="3357">
                  <c:v>11.938837920489297</c:v>
                </c:pt>
                <c:pt idx="3358">
                  <c:v>103.67272727272727</c:v>
                </c:pt>
                <c:pt idx="3359">
                  <c:v>152.56730769230768</c:v>
                </c:pt>
                <c:pt idx="3360">
                  <c:v>28.916871618298082</c:v>
                </c:pt>
                <c:pt idx="3361">
                  <c:v>115.35</c:v>
                </c:pt>
                <c:pt idx="3362">
                  <c:v>180</c:v>
                </c:pt>
                <c:pt idx="3363">
                  <c:v>142.32203389830508</c:v>
                </c:pt>
                <c:pt idx="3364">
                  <c:v>134.69782608695652</c:v>
                </c:pt>
                <c:pt idx="3365">
                  <c:v>36.508946322067594</c:v>
                </c:pt>
                <c:pt idx="3366">
                  <c:v>101.8761408083442</c:v>
                </c:pt>
                <c:pt idx="3367">
                  <c:v>85.573459715639814</c:v>
                </c:pt>
                <c:pt idx="3368">
                  <c:v>132.75496688741723</c:v>
                </c:pt>
                <c:pt idx="3369">
                  <c:v>21.562857875395267</c:v>
                </c:pt>
                <c:pt idx="3370">
                  <c:v>0</c:v>
                </c:pt>
                <c:pt idx="3371">
                  <c:v>38.659090909090907</c:v>
                </c:pt>
                <c:pt idx="3372">
                  <c:v>117.2625</c:v>
                </c:pt>
                <c:pt idx="3373">
                  <c:v>28.437352245862883</c:v>
                </c:pt>
                <c:pt idx="3374">
                  <c:v>66.597186700767267</c:v>
                </c:pt>
                <c:pt idx="3375">
                  <c:v>168.5934065934066</c:v>
                </c:pt>
                <c:pt idx="3376">
                  <c:v>166.51807228915663</c:v>
                </c:pt>
                <c:pt idx="3377">
                  <c:v>8.5838401390095562</c:v>
                </c:pt>
                <c:pt idx="3378">
                  <c:v>144.36120401337791</c:v>
                </c:pt>
                <c:pt idx="3379">
                  <c:v>178.34782608695653</c:v>
                </c:pt>
                <c:pt idx="3380">
                  <c:v>76.01790793216054</c:v>
                </c:pt>
                <c:pt idx="3381">
                  <c:v>160.92281303602059</c:v>
                </c:pt>
                <c:pt idx="3382">
                  <c:v>71.422222222222217</c:v>
                </c:pt>
                <c:pt idx="3383">
                  <c:v>134.80572671257701</c:v>
                </c:pt>
                <c:pt idx="3384">
                  <c:v>94.292246520874755</c:v>
                </c:pt>
                <c:pt idx="3385">
                  <c:v>161.4907843137255</c:v>
                </c:pt>
                <c:pt idx="3386">
                  <c:v>89.262052935442753</c:v>
                </c:pt>
                <c:pt idx="3387">
                  <c:v>37.020408163265309</c:v>
                </c:pt>
                <c:pt idx="3388">
                  <c:v>26.444206008583691</c:v>
                </c:pt>
                <c:pt idx="3389">
                  <c:v>76.563953488372093</c:v>
                </c:pt>
                <c:pt idx="3390">
                  <c:v>137.36363636363637</c:v>
                </c:pt>
                <c:pt idx="3391">
                  <c:v>8.4023783185840699</c:v>
                </c:pt>
                <c:pt idx="3392">
                  <c:v>59.495514511873353</c:v>
                </c:pt>
                <c:pt idx="3393">
                  <c:v>110.44404856162576</c:v>
                </c:pt>
                <c:pt idx="3394">
                  <c:v>63.626168224299064</c:v>
                </c:pt>
                <c:pt idx="3395">
                  <c:v>126.91000719942404</c:v>
                </c:pt>
                <c:pt idx="3396">
                  <c:v>73.039779005524863</c:v>
                </c:pt>
                <c:pt idx="3397">
                  <c:v>131.21318681318681</c:v>
                </c:pt>
                <c:pt idx="3398">
                  <c:v>46.534618755477652</c:v>
                </c:pt>
                <c:pt idx="3399">
                  <c:v>76.201784488675358</c:v>
                </c:pt>
                <c:pt idx="3400">
                  <c:v>172.44981862152358</c:v>
                </c:pt>
                <c:pt idx="3401">
                  <c:v>172.08740140694948</c:v>
                </c:pt>
                <c:pt idx="3402">
                  <c:v>85.576470588235296</c:v>
                </c:pt>
                <c:pt idx="3403">
                  <c:v>97.378378378378372</c:v>
                </c:pt>
                <c:pt idx="3404">
                  <c:v>94.565326633165824</c:v>
                </c:pt>
                <c:pt idx="3405">
                  <c:v>97.089100346020757</c:v>
                </c:pt>
                <c:pt idx="3406">
                  <c:v>78.490445859872608</c:v>
                </c:pt>
                <c:pt idx="3407">
                  <c:v>110.01834862385321</c:v>
                </c:pt>
                <c:pt idx="3408">
                  <c:v>49.083333333333336</c:v>
                </c:pt>
                <c:pt idx="3409">
                  <c:v>64.295350957155875</c:v>
                </c:pt>
                <c:pt idx="3410">
                  <c:v>0</c:v>
                </c:pt>
                <c:pt idx="3411">
                  <c:v>123.41786237188873</c:v>
                </c:pt>
                <c:pt idx="3412">
                  <c:v>38.948970456580128</c:v>
                </c:pt>
                <c:pt idx="3413">
                  <c:v>170.11897106109325</c:v>
                </c:pt>
                <c:pt idx="3414">
                  <c:v>138.20618556701032</c:v>
                </c:pt>
                <c:pt idx="3415">
                  <c:v>73.557046979865774</c:v>
                </c:pt>
                <c:pt idx="3416">
                  <c:v>91.40650406504065</c:v>
                </c:pt>
                <c:pt idx="3417">
                  <c:v>101.33802816901408</c:v>
                </c:pt>
                <c:pt idx="3418">
                  <c:v>76.820512820512818</c:v>
                </c:pt>
                <c:pt idx="3419">
                  <c:v>138.11848341232226</c:v>
                </c:pt>
                <c:pt idx="3420">
                  <c:v>44.415148609779479</c:v>
                </c:pt>
                <c:pt idx="3421">
                  <c:v>164.05017301038063</c:v>
                </c:pt>
                <c:pt idx="3422">
                  <c:v>100.625</c:v>
                </c:pt>
                <c:pt idx="3423">
                  <c:v>3.6978417266187051</c:v>
                </c:pt>
                <c:pt idx="3424">
                  <c:v>35.39201877934272</c:v>
                </c:pt>
                <c:pt idx="3425">
                  <c:v>72.811267605633802</c:v>
                </c:pt>
                <c:pt idx="3426">
                  <c:v>0.67692307692307696</c:v>
                </c:pt>
                <c:pt idx="3427">
                  <c:v>2.5316455696202531E-2</c:v>
                </c:pt>
                <c:pt idx="3428">
                  <c:v>60.80809595202399</c:v>
                </c:pt>
                <c:pt idx="3429">
                  <c:v>18.588637919233403</c:v>
                </c:pt>
                <c:pt idx="3430">
                  <c:v>57.947204968944099</c:v>
                </c:pt>
                <c:pt idx="3431">
                  <c:v>63.615384615384613</c:v>
                </c:pt>
                <c:pt idx="3432">
                  <c:v>31.532786885245901</c:v>
                </c:pt>
                <c:pt idx="3433">
                  <c:v>95.330395666942067</c:v>
                </c:pt>
                <c:pt idx="3434">
                  <c:v>168.64705882352942</c:v>
                </c:pt>
                <c:pt idx="3435">
                  <c:v>146.47440273037543</c:v>
                </c:pt>
                <c:pt idx="3436">
                  <c:v>15.469685902118334</c:v>
                </c:pt>
                <c:pt idx="3437">
                  <c:v>81.052966101694921</c:v>
                </c:pt>
                <c:pt idx="3438">
                  <c:v>120.26074840764331</c:v>
                </c:pt>
                <c:pt idx="3439">
                  <c:v>22.324545805952841</c:v>
                </c:pt>
                <c:pt idx="3440">
                  <c:v>178.8014705882353</c:v>
                </c:pt>
                <c:pt idx="3441">
                  <c:v>120.78461538461538</c:v>
                </c:pt>
                <c:pt idx="3442">
                  <c:v>73.875</c:v>
                </c:pt>
                <c:pt idx="3443">
                  <c:v>128.38978306508048</c:v>
                </c:pt>
                <c:pt idx="3444">
                  <c:v>16.373590982286636</c:v>
                </c:pt>
                <c:pt idx="3445">
                  <c:v>126.44080882352941</c:v>
                </c:pt>
                <c:pt idx="3446">
                  <c:v>102.40574996747756</c:v>
                </c:pt>
                <c:pt idx="3447">
                  <c:v>15.253571428571428</c:v>
                </c:pt>
                <c:pt idx="3448">
                  <c:v>59.441732471883228</c:v>
                </c:pt>
                <c:pt idx="3449">
                  <c:v>3.9282664389410762E-2</c:v>
                </c:pt>
                <c:pt idx="3450">
                  <c:v>60.136476426799007</c:v>
                </c:pt>
                <c:pt idx="3451">
                  <c:v>85.505671506352087</c:v>
                </c:pt>
                <c:pt idx="3452">
                  <c:v>22.991624790619767</c:v>
                </c:pt>
                <c:pt idx="3453">
                  <c:v>66.818786367414802</c:v>
                </c:pt>
                <c:pt idx="3454">
                  <c:v>95.30493915533286</c:v>
                </c:pt>
                <c:pt idx="3455">
                  <c:v>93.497368421052627</c:v>
                </c:pt>
                <c:pt idx="3456">
                  <c:v>13.296296296296296</c:v>
                </c:pt>
                <c:pt idx="3457">
                  <c:v>26.025641025641026</c:v>
                </c:pt>
                <c:pt idx="3458">
                  <c:v>21.560343865133415</c:v>
                </c:pt>
                <c:pt idx="3459">
                  <c:v>112.016713091922</c:v>
                </c:pt>
                <c:pt idx="3460">
                  <c:v>7.1076653013458166</c:v>
                </c:pt>
                <c:pt idx="3461">
                  <c:v>72.769230769230774</c:v>
                </c:pt>
                <c:pt idx="3462">
                  <c:v>64.388127853881272</c:v>
                </c:pt>
                <c:pt idx="3463">
                  <c:v>43.849717514124293</c:v>
                </c:pt>
                <c:pt idx="3464">
                  <c:v>74.616972477064223</c:v>
                </c:pt>
                <c:pt idx="3465">
                  <c:v>87.601190476190482</c:v>
                </c:pt>
                <c:pt idx="3466">
                  <c:v>118.28342411248889</c:v>
                </c:pt>
                <c:pt idx="3467">
                  <c:v>105.22169811320755</c:v>
                </c:pt>
                <c:pt idx="3468">
                  <c:v>20.193658954584404</c:v>
                </c:pt>
                <c:pt idx="3469">
                  <c:v>97.945028114826869</c:v>
                </c:pt>
                <c:pt idx="3470">
                  <c:v>27.156716417910449</c:v>
                </c:pt>
                <c:pt idx="3471">
                  <c:v>139.54336147352265</c:v>
                </c:pt>
                <c:pt idx="3472">
                  <c:v>69.355366631243356</c:v>
                </c:pt>
                <c:pt idx="3473">
                  <c:v>123.25391180654339</c:v>
                </c:pt>
                <c:pt idx="3474">
                  <c:v>40.592517694641053</c:v>
                </c:pt>
                <c:pt idx="3475">
                  <c:v>126.9039408866995</c:v>
                </c:pt>
                <c:pt idx="3476">
                  <c:v>0.83333333333333337</c:v>
                </c:pt>
                <c:pt idx="3477">
                  <c:v>121.84263494967978</c:v>
                </c:pt>
                <c:pt idx="3478">
                  <c:v>180</c:v>
                </c:pt>
                <c:pt idx="3479">
                  <c:v>88.329652996845425</c:v>
                </c:pt>
                <c:pt idx="3480">
                  <c:v>35.55797101449275</c:v>
                </c:pt>
                <c:pt idx="3481">
                  <c:v>80.224489795918373</c:v>
                </c:pt>
                <c:pt idx="3482">
                  <c:v>111.76678445229682</c:v>
                </c:pt>
                <c:pt idx="3483">
                  <c:v>145.73099850968703</c:v>
                </c:pt>
                <c:pt idx="3484">
                  <c:v>78.43356643356644</c:v>
                </c:pt>
                <c:pt idx="3485">
                  <c:v>92.23172193367958</c:v>
                </c:pt>
                <c:pt idx="3486">
                  <c:v>163.32939089296275</c:v>
                </c:pt>
                <c:pt idx="3487">
                  <c:v>172.0084745762712</c:v>
                </c:pt>
                <c:pt idx="3488">
                  <c:v>170.26387702818104</c:v>
                </c:pt>
                <c:pt idx="3489">
                  <c:v>0</c:v>
                </c:pt>
                <c:pt idx="3490">
                  <c:v>170.41744548286604</c:v>
                </c:pt>
                <c:pt idx="3491">
                  <c:v>7.7608695652173916</c:v>
                </c:pt>
                <c:pt idx="3492">
                  <c:v>37.221153846153847</c:v>
                </c:pt>
                <c:pt idx="3493">
                  <c:v>37.580357142857146</c:v>
                </c:pt>
                <c:pt idx="3494">
                  <c:v>28.840579710144926</c:v>
                </c:pt>
                <c:pt idx="3495">
                  <c:v>166.54273504273505</c:v>
                </c:pt>
                <c:pt idx="3496">
                  <c:v>176.05054151624549</c:v>
                </c:pt>
                <c:pt idx="3497">
                  <c:v>39.586734693877553</c:v>
                </c:pt>
                <c:pt idx="3498">
                  <c:v>15.055555555555555</c:v>
                </c:pt>
                <c:pt idx="3499">
                  <c:v>103.00172711571675</c:v>
                </c:pt>
                <c:pt idx="3500">
                  <c:v>34.036649214659683</c:v>
                </c:pt>
                <c:pt idx="3501">
                  <c:v>66.056186868686865</c:v>
                </c:pt>
                <c:pt idx="3502">
                  <c:v>73.234636871508386</c:v>
                </c:pt>
                <c:pt idx="3503">
                  <c:v>25.53846153846154</c:v>
                </c:pt>
                <c:pt idx="3504">
                  <c:v>174.08524289642529</c:v>
                </c:pt>
                <c:pt idx="3505">
                  <c:v>107.35135135135135</c:v>
                </c:pt>
                <c:pt idx="3506">
                  <c:v>112.64268288917025</c:v>
                </c:pt>
                <c:pt idx="3507">
                  <c:v>25.021276595744681</c:v>
                </c:pt>
                <c:pt idx="3508">
                  <c:v>180</c:v>
                </c:pt>
                <c:pt idx="3509">
                  <c:v>106.61255156157925</c:v>
                </c:pt>
                <c:pt idx="3510">
                  <c:v>90.375903614457826</c:v>
                </c:pt>
                <c:pt idx="3511">
                  <c:v>0</c:v>
                </c:pt>
                <c:pt idx="3512">
                  <c:v>74.105894962486602</c:v>
                </c:pt>
                <c:pt idx="3513">
                  <c:v>161.36842105263159</c:v>
                </c:pt>
                <c:pt idx="3514">
                  <c:v>11.475</c:v>
                </c:pt>
                <c:pt idx="3515">
                  <c:v>115.52727272727273</c:v>
                </c:pt>
                <c:pt idx="3516">
                  <c:v>38.527027027027025</c:v>
                </c:pt>
                <c:pt idx="3517">
                  <c:v>98.916455696202533</c:v>
                </c:pt>
                <c:pt idx="3518">
                  <c:v>90.324675324675326</c:v>
                </c:pt>
                <c:pt idx="3519">
                  <c:v>18.510040160642571</c:v>
                </c:pt>
                <c:pt idx="3520">
                  <c:v>28.949152542372882</c:v>
                </c:pt>
                <c:pt idx="3521">
                  <c:v>77.329716633308749</c:v>
                </c:pt>
                <c:pt idx="3522">
                  <c:v>16.261682242990656</c:v>
                </c:pt>
                <c:pt idx="3523">
                  <c:v>163.22727272727272</c:v>
                </c:pt>
                <c:pt idx="3524">
                  <c:v>168.46</c:v>
                </c:pt>
                <c:pt idx="3525">
                  <c:v>101.57142857142857</c:v>
                </c:pt>
                <c:pt idx="3526">
                  <c:v>133.14115490375801</c:v>
                </c:pt>
                <c:pt idx="3527">
                  <c:v>68.580516898608352</c:v>
                </c:pt>
                <c:pt idx="3528">
                  <c:v>129.23549488054607</c:v>
                </c:pt>
                <c:pt idx="3529">
                  <c:v>36.090909090909093</c:v>
                </c:pt>
                <c:pt idx="3530">
                  <c:v>48.692307692307693</c:v>
                </c:pt>
                <c:pt idx="3531">
                  <c:v>174.14252336448598</c:v>
                </c:pt>
                <c:pt idx="3532">
                  <c:v>104.91228070175438</c:v>
                </c:pt>
                <c:pt idx="3533">
                  <c:v>83.35849056603773</c:v>
                </c:pt>
                <c:pt idx="3534">
                  <c:v>145.03363914373088</c:v>
                </c:pt>
                <c:pt idx="3535">
                  <c:v>35.806451612903224</c:v>
                </c:pt>
                <c:pt idx="3536">
                  <c:v>65.555555555555557</c:v>
                </c:pt>
                <c:pt idx="3537">
                  <c:v>45.638888888888886</c:v>
                </c:pt>
                <c:pt idx="3538">
                  <c:v>61.781690140845072</c:v>
                </c:pt>
                <c:pt idx="3539">
                  <c:v>68.128680919725696</c:v>
                </c:pt>
                <c:pt idx="3540">
                  <c:v>24.666960352422908</c:v>
                </c:pt>
                <c:pt idx="3541">
                  <c:v>110.98238220820532</c:v>
                </c:pt>
                <c:pt idx="3542">
                  <c:v>56.339581036383684</c:v>
                </c:pt>
                <c:pt idx="3543">
                  <c:v>65.624225526641879</c:v>
                </c:pt>
                <c:pt idx="3544">
                  <c:v>5.965545529122231</c:v>
                </c:pt>
                <c:pt idx="3545">
                  <c:v>67.771735481705264</c:v>
                </c:pt>
                <c:pt idx="3546">
                  <c:v>122.1076401054825</c:v>
                </c:pt>
                <c:pt idx="3547">
                  <c:v>6.1298701298701301</c:v>
                </c:pt>
                <c:pt idx="3548">
                  <c:v>132.28994082840237</c:v>
                </c:pt>
                <c:pt idx="3549">
                  <c:v>43.186046511627907</c:v>
                </c:pt>
                <c:pt idx="3550">
                  <c:v>97.830032515518766</c:v>
                </c:pt>
                <c:pt idx="3551">
                  <c:v>68.798053527980542</c:v>
                </c:pt>
                <c:pt idx="3552">
                  <c:v>68.122340425531917</c:v>
                </c:pt>
                <c:pt idx="3553">
                  <c:v>8.8965758211041237</c:v>
                </c:pt>
                <c:pt idx="3554">
                  <c:v>131.79723502304148</c:v>
                </c:pt>
                <c:pt idx="3555">
                  <c:v>118.14038638454461</c:v>
                </c:pt>
                <c:pt idx="3556">
                  <c:v>0</c:v>
                </c:pt>
                <c:pt idx="3557">
                  <c:v>78.304446460980031</c:v>
                </c:pt>
                <c:pt idx="3558">
                  <c:v>22.325737586951306</c:v>
                </c:pt>
                <c:pt idx="3559">
                  <c:v>41.606060606060609</c:v>
                </c:pt>
                <c:pt idx="3560">
                  <c:v>13.051341890315053</c:v>
                </c:pt>
                <c:pt idx="3561">
                  <c:v>55.216867469879517</c:v>
                </c:pt>
                <c:pt idx="3562">
                  <c:v>96.766550522648089</c:v>
                </c:pt>
                <c:pt idx="3563">
                  <c:v>18.06590257879656</c:v>
                </c:pt>
                <c:pt idx="3564">
                  <c:v>96.363622072001263</c:v>
                </c:pt>
                <c:pt idx="3565">
                  <c:v>0.85585922875327591</c:v>
                </c:pt>
                <c:pt idx="3566">
                  <c:v>117.13904607922393</c:v>
                </c:pt>
                <c:pt idx="3567">
                  <c:v>107.54320987654322</c:v>
                </c:pt>
                <c:pt idx="3568">
                  <c:v>123.74835394250843</c:v>
                </c:pt>
                <c:pt idx="3569">
                  <c:v>136.1807822605482</c:v>
                </c:pt>
                <c:pt idx="3570">
                  <c:v>112.84312773190869</c:v>
                </c:pt>
                <c:pt idx="3571">
                  <c:v>171.65890688259108</c:v>
                </c:pt>
                <c:pt idx="3572">
                  <c:v>131.87629113619985</c:v>
                </c:pt>
                <c:pt idx="3573">
                  <c:v>89.844554455445547</c:v>
                </c:pt>
                <c:pt idx="3574">
                  <c:v>53.614285714285714</c:v>
                </c:pt>
                <c:pt idx="3575">
                  <c:v>126.04095029696781</c:v>
                </c:pt>
                <c:pt idx="3576">
                  <c:v>64.585858585858588</c:v>
                </c:pt>
                <c:pt idx="3577">
                  <c:v>0</c:v>
                </c:pt>
                <c:pt idx="3578">
                  <c:v>43.791226645004059</c:v>
                </c:pt>
                <c:pt idx="3579">
                  <c:v>175.0183486238532</c:v>
                </c:pt>
                <c:pt idx="3580">
                  <c:v>142.5084745762712</c:v>
                </c:pt>
                <c:pt idx="3581">
                  <c:v>97.762903225806454</c:v>
                </c:pt>
                <c:pt idx="3582">
                  <c:v>148.11472926921621</c:v>
                </c:pt>
                <c:pt idx="3583">
                  <c:v>3.253093363329584</c:v>
                </c:pt>
                <c:pt idx="3584">
                  <c:v>98.088254593175847</c:v>
                </c:pt>
                <c:pt idx="3585">
                  <c:v>111.04787234042553</c:v>
                </c:pt>
                <c:pt idx="3586">
                  <c:v>90.90384615384616</c:v>
                </c:pt>
                <c:pt idx="3587">
                  <c:v>0.16241663397410749</c:v>
                </c:pt>
                <c:pt idx="3588">
                  <c:v>126.60662525879917</c:v>
                </c:pt>
                <c:pt idx="3589">
                  <c:v>169.92753623188406</c:v>
                </c:pt>
                <c:pt idx="3590">
                  <c:v>25.720109890109889</c:v>
                </c:pt>
                <c:pt idx="3591">
                  <c:v>172.02285714285713</c:v>
                </c:pt>
                <c:pt idx="3592">
                  <c:v>172.33938294010889</c:v>
                </c:pt>
                <c:pt idx="3593">
                  <c:v>2.0412037037037036</c:v>
                </c:pt>
                <c:pt idx="3594">
                  <c:v>153.88028169014083</c:v>
                </c:pt>
                <c:pt idx="3595">
                  <c:v>3.5629453681710215E-3</c:v>
                </c:pt>
                <c:pt idx="3596">
                  <c:v>1.6E-2</c:v>
                </c:pt>
                <c:pt idx="3597">
                  <c:v>75.63247041420118</c:v>
                </c:pt>
                <c:pt idx="3598">
                  <c:v>59.144836272040301</c:v>
                </c:pt>
                <c:pt idx="3599">
                  <c:v>4.0134340890008398</c:v>
                </c:pt>
                <c:pt idx="3600">
                  <c:v>25.018918918918917</c:v>
                </c:pt>
                <c:pt idx="3601">
                  <c:v>47.754270512461495</c:v>
                </c:pt>
                <c:pt idx="3602">
                  <c:v>75.235887096774192</c:v>
                </c:pt>
                <c:pt idx="3603">
                  <c:v>1.214490674318508</c:v>
                </c:pt>
                <c:pt idx="3604">
                  <c:v>175.92622950819671</c:v>
                </c:pt>
                <c:pt idx="3605">
                  <c:v>3.0423728813559321</c:v>
                </c:pt>
                <c:pt idx="3606">
                  <c:v>148.26770708283314</c:v>
                </c:pt>
                <c:pt idx="3607">
                  <c:v>58.885577824660103</c:v>
                </c:pt>
                <c:pt idx="3608">
                  <c:v>57.768044077134988</c:v>
                </c:pt>
                <c:pt idx="3609">
                  <c:v>134.96080566140446</c:v>
                </c:pt>
                <c:pt idx="3610">
                  <c:v>53.666666666666664</c:v>
                </c:pt>
                <c:pt idx="3611">
                  <c:v>4.6397350993377486</c:v>
                </c:pt>
                <c:pt idx="3612">
                  <c:v>71.439389658095507</c:v>
                </c:pt>
                <c:pt idx="3613">
                  <c:v>26.087925544942443</c:v>
                </c:pt>
                <c:pt idx="3614">
                  <c:v>131.13081385860696</c:v>
                </c:pt>
                <c:pt idx="3615">
                  <c:v>76.334336937183522</c:v>
                </c:pt>
                <c:pt idx="3616">
                  <c:v>82.10789396458965</c:v>
                </c:pt>
                <c:pt idx="3617">
                  <c:v>160.19354838709677</c:v>
                </c:pt>
                <c:pt idx="3618">
                  <c:v>158.44444444444446</c:v>
                </c:pt>
                <c:pt idx="3619">
                  <c:v>144.91900311526479</c:v>
                </c:pt>
                <c:pt idx="3620">
                  <c:v>151.90204081632652</c:v>
                </c:pt>
                <c:pt idx="3621">
                  <c:v>4.0447108066971085</c:v>
                </c:pt>
                <c:pt idx="3622">
                  <c:v>70.843145869947278</c:v>
                </c:pt>
                <c:pt idx="3623">
                  <c:v>5.1030303030303035</c:v>
                </c:pt>
                <c:pt idx="3624">
                  <c:v>0.68746904408122833</c:v>
                </c:pt>
                <c:pt idx="3625">
                  <c:v>141.14130434782609</c:v>
                </c:pt>
                <c:pt idx="3626">
                  <c:v>77.181818181818187</c:v>
                </c:pt>
                <c:pt idx="3627">
                  <c:v>136.58011695906433</c:v>
                </c:pt>
                <c:pt idx="3628">
                  <c:v>60.943633952254643</c:v>
                </c:pt>
                <c:pt idx="3629">
                  <c:v>25.760598503740649</c:v>
                </c:pt>
                <c:pt idx="3630">
                  <c:v>125.16007808687165</c:v>
                </c:pt>
                <c:pt idx="3631">
                  <c:v>79.961263080594819</c:v>
                </c:pt>
                <c:pt idx="3632">
                  <c:v>15.683357879234167</c:v>
                </c:pt>
                <c:pt idx="3633">
                  <c:v>6.0685871056241423</c:v>
                </c:pt>
                <c:pt idx="3634">
                  <c:v>74.761658031088089</c:v>
                </c:pt>
                <c:pt idx="3635">
                  <c:v>134.76501305483029</c:v>
                </c:pt>
                <c:pt idx="3636">
                  <c:v>60.670146137787057</c:v>
                </c:pt>
                <c:pt idx="3637">
                  <c:v>25.477911646586346</c:v>
                </c:pt>
                <c:pt idx="3638">
                  <c:v>19.041705282669138</c:v>
                </c:pt>
                <c:pt idx="3639">
                  <c:v>2.0594965675057208E-2</c:v>
                </c:pt>
                <c:pt idx="3640">
                  <c:v>0.63258090834919767</c:v>
                </c:pt>
                <c:pt idx="3641">
                  <c:v>71.162162162162161</c:v>
                </c:pt>
                <c:pt idx="3642">
                  <c:v>13.827098919368247</c:v>
                </c:pt>
                <c:pt idx="3643">
                  <c:v>137.14562410329987</c:v>
                </c:pt>
                <c:pt idx="3644">
                  <c:v>68.47122302158273</c:v>
                </c:pt>
                <c:pt idx="3645">
                  <c:v>62.754716981132077</c:v>
                </c:pt>
                <c:pt idx="3646">
                  <c:v>3.5230352303523033E-2</c:v>
                </c:pt>
                <c:pt idx="3647">
                  <c:v>0</c:v>
                </c:pt>
                <c:pt idx="3648">
                  <c:v>142.18</c:v>
                </c:pt>
                <c:pt idx="3649">
                  <c:v>43.848942598187314</c:v>
                </c:pt>
                <c:pt idx="3650">
                  <c:v>0</c:v>
                </c:pt>
                <c:pt idx="3651">
                  <c:v>21.815447154471546</c:v>
                </c:pt>
                <c:pt idx="3652">
                  <c:v>125.99295774647888</c:v>
                </c:pt>
                <c:pt idx="3653">
                  <c:v>44.967153284671532</c:v>
                </c:pt>
                <c:pt idx="3654">
                  <c:v>22.241652754590984</c:v>
                </c:pt>
                <c:pt idx="3655">
                  <c:v>20.685376661742986</c:v>
                </c:pt>
                <c:pt idx="3656">
                  <c:v>66.356234096692106</c:v>
                </c:pt>
                <c:pt idx="3657">
                  <c:v>52.942776461423612</c:v>
                </c:pt>
                <c:pt idx="3658">
                  <c:v>0</c:v>
                </c:pt>
                <c:pt idx="3659">
                  <c:v>22.115168539325843</c:v>
                </c:pt>
                <c:pt idx="3660">
                  <c:v>7.6752873563218387</c:v>
                </c:pt>
                <c:pt idx="3661">
                  <c:v>49.641600358623784</c:v>
                </c:pt>
                <c:pt idx="3662">
                  <c:v>8.5365853658536592E-2</c:v>
                </c:pt>
                <c:pt idx="3663">
                  <c:v>148.51335656213706</c:v>
                </c:pt>
                <c:pt idx="3664">
                  <c:v>176.28239202657807</c:v>
                </c:pt>
                <c:pt idx="3665">
                  <c:v>60.544255735659505</c:v>
                </c:pt>
                <c:pt idx="3666">
                  <c:v>23.037433155080215</c:v>
                </c:pt>
                <c:pt idx="3667">
                  <c:v>6.1743792325056432</c:v>
                </c:pt>
                <c:pt idx="3668">
                  <c:v>40.816618911174785</c:v>
                </c:pt>
                <c:pt idx="3669">
                  <c:v>3.4980237154150196</c:v>
                </c:pt>
                <c:pt idx="3670">
                  <c:v>2.4617664493183167</c:v>
                </c:pt>
                <c:pt idx="3671">
                  <c:v>7.2681564245810053</c:v>
                </c:pt>
                <c:pt idx="3672">
                  <c:v>13.118513773222293</c:v>
                </c:pt>
                <c:pt idx="3673">
                  <c:v>3.2679999999999998</c:v>
                </c:pt>
                <c:pt idx="3674">
                  <c:v>4.2018018018018015</c:v>
                </c:pt>
                <c:pt idx="3675">
                  <c:v>97.928196147110327</c:v>
                </c:pt>
                <c:pt idx="3676">
                  <c:v>46.928905033731191</c:v>
                </c:pt>
                <c:pt idx="3677">
                  <c:v>22.610889774236387</c:v>
                </c:pt>
                <c:pt idx="3678">
                  <c:v>109.1088</c:v>
                </c:pt>
                <c:pt idx="3679">
                  <c:v>16.034761519805983</c:v>
                </c:pt>
                <c:pt idx="3680">
                  <c:v>16.375344542447628</c:v>
                </c:pt>
                <c:pt idx="3681">
                  <c:v>79.998009950248758</c:v>
                </c:pt>
                <c:pt idx="3682">
                  <c:v>2.0793650793650795</c:v>
                </c:pt>
                <c:pt idx="3683">
                  <c:v>18.957597173144876</c:v>
                </c:pt>
                <c:pt idx="3684">
                  <c:v>1.8579341805148257</c:v>
                </c:pt>
                <c:pt idx="3685">
                  <c:v>1.1582931865106676</c:v>
                </c:pt>
                <c:pt idx="3686">
                  <c:v>29.811152416356876</c:v>
                </c:pt>
                <c:pt idx="3687">
                  <c:v>6.7354138398914518</c:v>
                </c:pt>
                <c:pt idx="3688">
                  <c:v>117.07008547008547</c:v>
                </c:pt>
                <c:pt idx="3689">
                  <c:v>0.73809523809523814</c:v>
                </c:pt>
                <c:pt idx="3690">
                  <c:v>26.449341208541572</c:v>
                </c:pt>
                <c:pt idx="3691">
                  <c:v>7.0278787878787883</c:v>
                </c:pt>
                <c:pt idx="3692">
                  <c:v>0</c:v>
                </c:pt>
                <c:pt idx="3693">
                  <c:v>125.12203389830509</c:v>
                </c:pt>
                <c:pt idx="3694">
                  <c:v>45.979529411764709</c:v>
                </c:pt>
                <c:pt idx="3695">
                  <c:v>151.6214918759232</c:v>
                </c:pt>
                <c:pt idx="3696">
                  <c:v>132.72386363636363</c:v>
                </c:pt>
                <c:pt idx="3697">
                  <c:v>73.332402234636874</c:v>
                </c:pt>
                <c:pt idx="3698">
                  <c:v>14.408185840707965</c:v>
                </c:pt>
                <c:pt idx="3699">
                  <c:v>1.465989847715736</c:v>
                </c:pt>
                <c:pt idx="3700">
                  <c:v>87.694698606832503</c:v>
                </c:pt>
                <c:pt idx="3701">
                  <c:v>50.259436788496103</c:v>
                </c:pt>
                <c:pt idx="3702">
                  <c:v>139.83151635282456</c:v>
                </c:pt>
                <c:pt idx="3703">
                  <c:v>27.828167730173199</c:v>
                </c:pt>
                <c:pt idx="3704">
                  <c:v>11.999742467164564</c:v>
                </c:pt>
                <c:pt idx="3705">
                  <c:v>37.541544477028346</c:v>
                </c:pt>
                <c:pt idx="3706">
                  <c:v>102.33376623376624</c:v>
                </c:pt>
                <c:pt idx="3707">
                  <c:v>24.027568922305765</c:v>
                </c:pt>
                <c:pt idx="3708">
                  <c:v>94.64702581369248</c:v>
                </c:pt>
                <c:pt idx="3709">
                  <c:v>11.652281134401973</c:v>
                </c:pt>
                <c:pt idx="3710">
                  <c:v>0</c:v>
                </c:pt>
                <c:pt idx="3711">
                  <c:v>74.447204968944106</c:v>
                </c:pt>
                <c:pt idx="3712">
                  <c:v>83.079048843187664</c:v>
                </c:pt>
                <c:pt idx="3713">
                  <c:v>0.55506607929515417</c:v>
                </c:pt>
                <c:pt idx="3714">
                  <c:v>51.82152974504249</c:v>
                </c:pt>
                <c:pt idx="3715">
                  <c:v>94.762631077216398</c:v>
                </c:pt>
                <c:pt idx="3716">
                  <c:v>8.9294930626788318</c:v>
                </c:pt>
                <c:pt idx="3717">
                  <c:v>80.469634647955473</c:v>
                </c:pt>
                <c:pt idx="3718">
                  <c:v>28.485970494648541</c:v>
                </c:pt>
                <c:pt idx="3719">
                  <c:v>29.829108748977923</c:v>
                </c:pt>
                <c:pt idx="3720">
                  <c:v>18.631792690001934</c:v>
                </c:pt>
                <c:pt idx="3721">
                  <c:v>29.298338368580062</c:v>
                </c:pt>
                <c:pt idx="3722">
                  <c:v>12.832957938295532</c:v>
                </c:pt>
                <c:pt idx="3723">
                  <c:v>1.7364217252396166</c:v>
                </c:pt>
                <c:pt idx="3724">
                  <c:v>35.605043187517417</c:v>
                </c:pt>
                <c:pt idx="3725">
                  <c:v>25.861715814934897</c:v>
                </c:pt>
                <c:pt idx="3726">
                  <c:v>12.833587204874334</c:v>
                </c:pt>
                <c:pt idx="3727">
                  <c:v>75.540121375590019</c:v>
                </c:pt>
                <c:pt idx="3728">
                  <c:v>7.2271095152603229</c:v>
                </c:pt>
                <c:pt idx="3729">
                  <c:v>47.672597864768683</c:v>
                </c:pt>
                <c:pt idx="3730">
                  <c:v>28.416172043010754</c:v>
                </c:pt>
                <c:pt idx="3731">
                  <c:v>43.929541014386118</c:v>
                </c:pt>
                <c:pt idx="3732">
                  <c:v>19.252305225177068</c:v>
                </c:pt>
                <c:pt idx="3733">
                  <c:v>151.98644986449864</c:v>
                </c:pt>
                <c:pt idx="3734">
                  <c:v>4.9482758620689653</c:v>
                </c:pt>
                <c:pt idx="3735">
                  <c:v>0.87202007528230863</c:v>
                </c:pt>
                <c:pt idx="3736">
                  <c:v>50.073684210526316</c:v>
                </c:pt>
                <c:pt idx="3737">
                  <c:v>69.549544072948322</c:v>
                </c:pt>
                <c:pt idx="3738">
                  <c:v>8.6870019236053864</c:v>
                </c:pt>
                <c:pt idx="3739">
                  <c:v>41.291701410288944</c:v>
                </c:pt>
                <c:pt idx="3740">
                  <c:v>64.879274249825542</c:v>
                </c:pt>
                <c:pt idx="3741">
                  <c:v>13.264692272096251</c:v>
                </c:pt>
                <c:pt idx="3742">
                  <c:v>21.824673494315512</c:v>
                </c:pt>
                <c:pt idx="3743">
                  <c:v>117.93997734994338</c:v>
                </c:pt>
                <c:pt idx="3744">
                  <c:v>2.2392776523702032</c:v>
                </c:pt>
                <c:pt idx="3745">
                  <c:v>7.0514784850003576</c:v>
                </c:pt>
                <c:pt idx="3746">
                  <c:v>3.0751979868255495</c:v>
                </c:pt>
                <c:pt idx="3747">
                  <c:v>0</c:v>
                </c:pt>
                <c:pt idx="3748">
                  <c:v>118.34943181818181</c:v>
                </c:pt>
                <c:pt idx="3749">
                  <c:v>0</c:v>
                </c:pt>
                <c:pt idx="3750">
                  <c:v>2.5298368298368299</c:v>
                </c:pt>
                <c:pt idx="3751">
                  <c:v>136.8515406162465</c:v>
                </c:pt>
                <c:pt idx="3752">
                  <c:v>76.11636363636363</c:v>
                </c:pt>
                <c:pt idx="3753">
                  <c:v>66.815126050420162</c:v>
                </c:pt>
                <c:pt idx="3754">
                  <c:v>4.003500129634431</c:v>
                </c:pt>
                <c:pt idx="3755">
                  <c:v>79.194305856832969</c:v>
                </c:pt>
                <c:pt idx="3756">
                  <c:v>74.001317523056656</c:v>
                </c:pt>
                <c:pt idx="3757">
                  <c:v>0</c:v>
                </c:pt>
                <c:pt idx="3758">
                  <c:v>110.17510847797062</c:v>
                </c:pt>
                <c:pt idx="3759">
                  <c:v>110.81627296587926</c:v>
                </c:pt>
                <c:pt idx="3760">
                  <c:v>42.165090021361003</c:v>
                </c:pt>
                <c:pt idx="3761">
                  <c:v>151.73507148864593</c:v>
                </c:pt>
                <c:pt idx="3762">
                  <c:v>55.880761994355595</c:v>
                </c:pt>
                <c:pt idx="3763">
                  <c:v>113.78334680679062</c:v>
                </c:pt>
                <c:pt idx="3764">
                  <c:v>131.92996845425867</c:v>
                </c:pt>
                <c:pt idx="3765">
                  <c:v>0.91837174240792596</c:v>
                </c:pt>
                <c:pt idx="3766">
                  <c:v>7.6995619685648027</c:v>
                </c:pt>
                <c:pt idx="3767">
                  <c:v>0.94900849858356939</c:v>
                </c:pt>
                <c:pt idx="3768">
                  <c:v>1.3170563961485557</c:v>
                </c:pt>
                <c:pt idx="3769">
                  <c:v>24.902095612311722</c:v>
                </c:pt>
                <c:pt idx="3770">
                  <c:v>106.82700938392493</c:v>
                </c:pt>
                <c:pt idx="3771">
                  <c:v>18.894936708860758</c:v>
                </c:pt>
                <c:pt idx="3772">
                  <c:v>29.777027027027028</c:v>
                </c:pt>
                <c:pt idx="3773">
                  <c:v>11.379888268156424</c:v>
                </c:pt>
                <c:pt idx="3774">
                  <c:v>98.166543118359272</c:v>
                </c:pt>
                <c:pt idx="3775">
                  <c:v>22.488053990539605</c:v>
                </c:pt>
                <c:pt idx="3776">
                  <c:v>5.9095744680851068</c:v>
                </c:pt>
                <c:pt idx="3777">
                  <c:v>73.388620777241556</c:v>
                </c:pt>
                <c:pt idx="3778">
                  <c:v>26.867875647668395</c:v>
                </c:pt>
                <c:pt idx="3779">
                  <c:v>135.23489932885906</c:v>
                </c:pt>
                <c:pt idx="3780">
                  <c:v>12.289712556732225</c:v>
                </c:pt>
                <c:pt idx="3781">
                  <c:v>47.216602927601215</c:v>
                </c:pt>
                <c:pt idx="3782">
                  <c:v>28.051897502432695</c:v>
                </c:pt>
                <c:pt idx="3783">
                  <c:v>4.4170361726954495</c:v>
                </c:pt>
                <c:pt idx="3784">
                  <c:v>114.82267441860465</c:v>
                </c:pt>
                <c:pt idx="3785">
                  <c:v>147.0781916406028</c:v>
                </c:pt>
                <c:pt idx="3786">
                  <c:v>104</c:v>
                </c:pt>
                <c:pt idx="3787">
                  <c:v>99.519437157166706</c:v>
                </c:pt>
                <c:pt idx="3788">
                  <c:v>56.826530612244895</c:v>
                </c:pt>
                <c:pt idx="3789">
                  <c:v>26.705199828104856</c:v>
                </c:pt>
                <c:pt idx="3790">
                  <c:v>88.987763629128537</c:v>
                </c:pt>
                <c:pt idx="3791">
                  <c:v>120.18358208955223</c:v>
                </c:pt>
                <c:pt idx="3792">
                  <c:v>161.11392968402313</c:v>
                </c:pt>
                <c:pt idx="3793">
                  <c:v>167.51225204200699</c:v>
                </c:pt>
                <c:pt idx="3794">
                  <c:v>83.3359375</c:v>
                </c:pt>
                <c:pt idx="3795">
                  <c:v>6.9135618479880776</c:v>
                </c:pt>
                <c:pt idx="3796">
                  <c:v>0.24958677685950414</c:v>
                </c:pt>
                <c:pt idx="3797">
                  <c:v>124.05191873589165</c:v>
                </c:pt>
                <c:pt idx="3798">
                  <c:v>153.13978494623655</c:v>
                </c:pt>
                <c:pt idx="3799">
                  <c:v>94.215518744551005</c:v>
                </c:pt>
                <c:pt idx="3800">
                  <c:v>146.32222222222222</c:v>
                </c:pt>
                <c:pt idx="3801">
                  <c:v>108.65469192249074</c:v>
                </c:pt>
                <c:pt idx="3802">
                  <c:v>67.723404255319153</c:v>
                </c:pt>
                <c:pt idx="3803">
                  <c:v>94.575471698113205</c:v>
                </c:pt>
                <c:pt idx="3804">
                  <c:v>16.996195652173913</c:v>
                </c:pt>
                <c:pt idx="3805">
                  <c:v>143.79762050030507</c:v>
                </c:pt>
                <c:pt idx="3806">
                  <c:v>9.8032871083718547</c:v>
                </c:pt>
                <c:pt idx="3807">
                  <c:v>51.065517241379311</c:v>
                </c:pt>
                <c:pt idx="3808">
                  <c:v>112.56840501465645</c:v>
                </c:pt>
                <c:pt idx="3809">
                  <c:v>47.731660231660229</c:v>
                </c:pt>
                <c:pt idx="3810">
                  <c:v>103.29953198127924</c:v>
                </c:pt>
                <c:pt idx="3811">
                  <c:v>119.96688741721854</c:v>
                </c:pt>
                <c:pt idx="3812">
                  <c:v>70.475915221579967</c:v>
                </c:pt>
                <c:pt idx="3813">
                  <c:v>79.713430734025707</c:v>
                </c:pt>
                <c:pt idx="3814">
                  <c:v>131.93606542425439</c:v>
                </c:pt>
                <c:pt idx="3815">
                  <c:v>140.29930394431554</c:v>
                </c:pt>
                <c:pt idx="3816">
                  <c:v>87.290440080797381</c:v>
                </c:pt>
                <c:pt idx="3817">
                  <c:v>19.991304347826087</c:v>
                </c:pt>
                <c:pt idx="3818">
                  <c:v>143.31604803493451</c:v>
                </c:pt>
                <c:pt idx="3819">
                  <c:v>131.10456973293768</c:v>
                </c:pt>
                <c:pt idx="3820">
                  <c:v>135.64973419964559</c:v>
                </c:pt>
                <c:pt idx="3821">
                  <c:v>38.73689516129032</c:v>
                </c:pt>
                <c:pt idx="3822">
                  <c:v>164.35283236994221</c:v>
                </c:pt>
                <c:pt idx="3823">
                  <c:v>145.52655889145495</c:v>
                </c:pt>
                <c:pt idx="3824">
                  <c:v>141.75348837209302</c:v>
                </c:pt>
                <c:pt idx="3825">
                  <c:v>141.49842271293375</c:v>
                </c:pt>
                <c:pt idx="3826">
                  <c:v>8.3163841807909602</c:v>
                </c:pt>
                <c:pt idx="3827">
                  <c:v>22.847619047619048</c:v>
                </c:pt>
                <c:pt idx="3828">
                  <c:v>135.65504358655045</c:v>
                </c:pt>
                <c:pt idx="3829">
                  <c:v>7.3860911270983216</c:v>
                </c:pt>
                <c:pt idx="3830">
                  <c:v>119.69736842105263</c:v>
                </c:pt>
                <c:pt idx="3831">
                  <c:v>84.365384615384613</c:v>
                </c:pt>
                <c:pt idx="3832">
                  <c:v>46.729432805314254</c:v>
                </c:pt>
                <c:pt idx="3833">
                  <c:v>65.383758700696049</c:v>
                </c:pt>
                <c:pt idx="3834">
                  <c:v>48.609848484848484</c:v>
                </c:pt>
                <c:pt idx="3835">
                  <c:v>154.25</c:v>
                </c:pt>
                <c:pt idx="3836">
                  <c:v>39.247456349704812</c:v>
                </c:pt>
                <c:pt idx="3837">
                  <c:v>66.239441092410289</c:v>
                </c:pt>
                <c:pt idx="3838">
                  <c:v>127.34349919743178</c:v>
                </c:pt>
                <c:pt idx="3839">
                  <c:v>94.108485856905162</c:v>
                </c:pt>
                <c:pt idx="3840">
                  <c:v>126.09103353867214</c:v>
                </c:pt>
                <c:pt idx="3841">
                  <c:v>34.110338750734286</c:v>
                </c:pt>
                <c:pt idx="3842">
                  <c:v>67.37777777777778</c:v>
                </c:pt>
                <c:pt idx="3843">
                  <c:v>108.12826086956522</c:v>
                </c:pt>
                <c:pt idx="3844">
                  <c:v>67.885266858421218</c:v>
                </c:pt>
                <c:pt idx="3845">
                  <c:v>26.687581699346406</c:v>
                </c:pt>
                <c:pt idx="3846">
                  <c:v>50.672104404567698</c:v>
                </c:pt>
                <c:pt idx="3847">
                  <c:v>95.473437500000003</c:v>
                </c:pt>
                <c:pt idx="3848">
                  <c:v>55.522720420381617</c:v>
                </c:pt>
                <c:pt idx="3849">
                  <c:v>29.448635857461024</c:v>
                </c:pt>
                <c:pt idx="3850">
                  <c:v>43.875721616420783</c:v>
                </c:pt>
                <c:pt idx="3851">
                  <c:v>68.038095238095238</c:v>
                </c:pt>
                <c:pt idx="3852">
                  <c:v>66.456310679611647</c:v>
                </c:pt>
                <c:pt idx="3853">
                  <c:v>104.6641061452514</c:v>
                </c:pt>
                <c:pt idx="3854">
                  <c:v>174.81578947368422</c:v>
                </c:pt>
                <c:pt idx="3855">
                  <c:v>60.488409272581933</c:v>
                </c:pt>
                <c:pt idx="3856">
                  <c:v>131.46900958466455</c:v>
                </c:pt>
                <c:pt idx="3857">
                  <c:v>31.28035538005923</c:v>
                </c:pt>
                <c:pt idx="3858">
                  <c:v>30.94828167115903</c:v>
                </c:pt>
                <c:pt idx="3859">
                  <c:v>2.0319148936170213</c:v>
                </c:pt>
                <c:pt idx="3860">
                  <c:v>4.962779973649539</c:v>
                </c:pt>
                <c:pt idx="3861">
                  <c:v>23.572181523914988</c:v>
                </c:pt>
                <c:pt idx="3862">
                  <c:v>54.951327433628322</c:v>
                </c:pt>
                <c:pt idx="3863">
                  <c:v>89.910683012259199</c:v>
                </c:pt>
                <c:pt idx="3864">
                  <c:v>0.6312807881773399</c:v>
                </c:pt>
                <c:pt idx="3865">
                  <c:v>95.202494802494797</c:v>
                </c:pt>
                <c:pt idx="3866">
                  <c:v>98.843425223706916</c:v>
                </c:pt>
                <c:pt idx="3867">
                  <c:v>78.791901856504296</c:v>
                </c:pt>
                <c:pt idx="3868">
                  <c:v>6.6601618277010948</c:v>
                </c:pt>
                <c:pt idx="3869">
                  <c:v>119.04139650872818</c:v>
                </c:pt>
                <c:pt idx="3870">
                  <c:v>22.127267546775574</c:v>
                </c:pt>
                <c:pt idx="3871">
                  <c:v>156.30000000000001</c:v>
                </c:pt>
                <c:pt idx="3872">
                  <c:v>71.097773567029847</c:v>
                </c:pt>
                <c:pt idx="3873">
                  <c:v>135.95824035702901</c:v>
                </c:pt>
                <c:pt idx="3874">
                  <c:v>117.22721268163805</c:v>
                </c:pt>
                <c:pt idx="3875">
                  <c:v>57.137311356169192</c:v>
                </c:pt>
                <c:pt idx="3876">
                  <c:v>29.296024569186145</c:v>
                </c:pt>
                <c:pt idx="3877">
                  <c:v>5.4012638230647712</c:v>
                </c:pt>
                <c:pt idx="3878">
                  <c:v>94.539094650205755</c:v>
                </c:pt>
                <c:pt idx="3879">
                  <c:v>140.82408536585365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0102008"/>
        <c:axId val="743613968"/>
      </c:scatterChart>
      <c:valAx>
        <c:axId val="600102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CaCO3 [km^3]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613968"/>
        <c:crosses val="autoZero"/>
        <c:crossBetween val="midCat"/>
      </c:valAx>
      <c:valAx>
        <c:axId val="7436139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Hillshade value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102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6F5DC-3F90-4649-9C37-EBD91D963863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A5EB6-7893-4F86-AEAE-2545A8F46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7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Soils have a many variety</a:t>
            </a:r>
            <a:r>
              <a:rPr lang="en-US" baseline="0" dirty="0" smtClean="0"/>
              <a:t> as those pictures shows.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A5EB6-7893-4F86-AEAE-2545A8F468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38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82E-2116-4300-A337-1E6C376200B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9AE-6415-4176-A5E7-EBB8B6B5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2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82E-2116-4300-A337-1E6C376200B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9AE-6415-4176-A5E7-EBB8B6B5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3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82E-2116-4300-A337-1E6C376200B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9AE-6415-4176-A5E7-EBB8B6B5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2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82E-2116-4300-A337-1E6C376200B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9AE-6415-4176-A5E7-EBB8B6B5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9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82E-2116-4300-A337-1E6C376200B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9AE-6415-4176-A5E7-EBB8B6B5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1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82E-2116-4300-A337-1E6C376200B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9AE-6415-4176-A5E7-EBB8B6B5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4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82E-2116-4300-A337-1E6C376200B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9AE-6415-4176-A5E7-EBB8B6B5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6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82E-2116-4300-A337-1E6C376200B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9AE-6415-4176-A5E7-EBB8B6B5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2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82E-2116-4300-A337-1E6C376200B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9AE-6415-4176-A5E7-EBB8B6B5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9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82E-2116-4300-A337-1E6C376200B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9AE-6415-4176-A5E7-EBB8B6B5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1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82E-2116-4300-A337-1E6C376200B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49AE-6415-4176-A5E7-EBB8B6B5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982E-2116-4300-A337-1E6C376200BB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49AE-6415-4176-A5E7-EBB8B6B5F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5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1.png"/><Relationship Id="rId7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t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2.png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7" Type="http://schemas.openxmlformats.org/officeDocument/2006/relationships/hyperlink" Target="http://websoilsurvey.sc.egov.usda.gov/App/WebSoilSurvey.aspx" TargetMode="Externa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iewer.nationalmap.gov/basic/#productSearch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image" Target="../media/image23.tif"/><Relationship Id="rId4" Type="http://schemas.openxmlformats.org/officeDocument/2006/relationships/image" Target="../media/image22.t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.png"/><Relationship Id="rId7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15773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Factor of Soil Forming in Cache valley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4192588"/>
            <a:ext cx="6858000" cy="19891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GIS in Water Resources, Fall 2016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Utah State University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Plant, Soil, Climate Department</a:t>
            </a: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Hiroaki Shimada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922"/>
            <a:ext cx="1666875" cy="625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9" y="6477000"/>
            <a:ext cx="1131273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923925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Result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9" y="6477000"/>
            <a:ext cx="1131273" cy="380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922"/>
            <a:ext cx="1666875" cy="625078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539552"/>
              </p:ext>
            </p:extLst>
          </p:nvPr>
        </p:nvGraphicFramePr>
        <p:xfrm>
          <a:off x="205067" y="1559858"/>
          <a:ext cx="3067052" cy="173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998236"/>
              </p:ext>
            </p:extLst>
          </p:nvPr>
        </p:nvGraphicFramePr>
        <p:xfrm>
          <a:off x="3163419" y="1559858"/>
          <a:ext cx="3040158" cy="1618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639942"/>
              </p:ext>
            </p:extLst>
          </p:nvPr>
        </p:nvGraphicFramePr>
        <p:xfrm>
          <a:off x="6060141" y="1559857"/>
          <a:ext cx="2752165" cy="1618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125341"/>
              </p:ext>
            </p:extLst>
          </p:nvPr>
        </p:nvGraphicFramePr>
        <p:xfrm>
          <a:off x="367554" y="3742762"/>
          <a:ext cx="2795865" cy="1680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815857"/>
              </p:ext>
            </p:extLst>
          </p:nvPr>
        </p:nvGraphicFramePr>
        <p:xfrm>
          <a:off x="3272120" y="3742762"/>
          <a:ext cx="2788022" cy="1680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786694"/>
              </p:ext>
            </p:extLst>
          </p:nvPr>
        </p:nvGraphicFramePr>
        <p:xfrm>
          <a:off x="5862918" y="3487271"/>
          <a:ext cx="2949389" cy="193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5836" y="1111624"/>
            <a:ext cx="626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 (%) x thickness of horizon [km] x area [km^2]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1999" y="5741332"/>
            <a:ext cx="374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 correlated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923925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Things to be done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9" y="6477000"/>
            <a:ext cx="1131273" cy="380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922"/>
            <a:ext cx="1666875" cy="625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8834" y="3101370"/>
            <a:ext cx="6266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try another tools and estimation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(please give me suggestions…)</a:t>
            </a:r>
          </a:p>
        </p:txBody>
      </p:sp>
    </p:spTree>
    <p:extLst>
      <p:ext uri="{BB962C8B-B14F-4D97-AF65-F5344CB8AC3E}">
        <p14:creationId xmlns:p14="http://schemas.microsoft.com/office/powerpoint/2010/main" val="9059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923925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Thank you for your attention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9" y="6477000"/>
            <a:ext cx="1131273" cy="380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922"/>
            <a:ext cx="1666875" cy="625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47463" y="2516594"/>
            <a:ext cx="2487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918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923925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Slope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9" y="6477000"/>
            <a:ext cx="1131273" cy="380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922"/>
            <a:ext cx="1666875" cy="625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75746" y="2516594"/>
            <a:ext cx="24877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" t="15294" r="3141" b="28627"/>
          <a:stretch/>
        </p:blipFill>
        <p:spPr>
          <a:xfrm>
            <a:off x="1452283" y="1364303"/>
            <a:ext cx="6209846" cy="463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6227201" y="4175126"/>
            <a:ext cx="2823006" cy="2370335"/>
          </a:xfrm>
          <a:prstGeom prst="rect">
            <a:avLst/>
          </a:prstGeom>
          <a:solidFill>
            <a:srgbClr val="FF0000">
              <a:alpha val="70000"/>
            </a:srgb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127388" y="1228509"/>
            <a:ext cx="2819478" cy="2805609"/>
          </a:xfrm>
          <a:prstGeom prst="rect">
            <a:avLst/>
          </a:prstGeom>
          <a:solidFill>
            <a:srgbClr val="002060">
              <a:alpha val="70000"/>
            </a:srgb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51" y="6477001"/>
            <a:ext cx="1131273" cy="38099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786717" y="4424492"/>
            <a:ext cx="3387461" cy="2141326"/>
          </a:xfrm>
          <a:prstGeom prst="rect">
            <a:avLst/>
          </a:prstGeom>
          <a:solidFill>
            <a:schemeClr val="accent6">
              <a:alpha val="70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02824" y="1100703"/>
            <a:ext cx="3062060" cy="3229275"/>
          </a:xfrm>
          <a:prstGeom prst="rect">
            <a:avLst/>
          </a:prstGeom>
          <a:solidFill>
            <a:srgbClr val="FFFF00">
              <a:alpha val="70000"/>
            </a:srgb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346" y="1113905"/>
            <a:ext cx="2767831" cy="5119017"/>
          </a:xfrm>
          <a:prstGeom prst="rect">
            <a:avLst/>
          </a:prstGeom>
          <a:solidFill>
            <a:srgbClr val="00B0F0">
              <a:alpha val="70000"/>
            </a:srgb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923925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Introduction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922"/>
            <a:ext cx="1666875" cy="625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8" r="4771"/>
          <a:stretch/>
        </p:blipFill>
        <p:spPr>
          <a:xfrm>
            <a:off x="1535576" y="3071758"/>
            <a:ext cx="1137619" cy="1478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78" y="1742384"/>
            <a:ext cx="1360468" cy="20540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671" y="1751895"/>
            <a:ext cx="1354169" cy="2044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606" y="4550227"/>
            <a:ext cx="1245114" cy="1867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9" t="2852"/>
          <a:stretch/>
        </p:blipFill>
        <p:spPr>
          <a:xfrm rot="10800000" flipH="1" flipV="1">
            <a:off x="97211" y="1687673"/>
            <a:ext cx="1350054" cy="10817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91" y="4884179"/>
            <a:ext cx="1050315" cy="15754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27" y="4881435"/>
            <a:ext cx="1055641" cy="15834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38" y="4893539"/>
            <a:ext cx="1039503" cy="15592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15" y="4550227"/>
            <a:ext cx="1248251" cy="1872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745" y="3023838"/>
            <a:ext cx="849404" cy="12741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87" y="3006018"/>
            <a:ext cx="882640" cy="13239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1268" y="3011374"/>
            <a:ext cx="899958" cy="12990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20" y="1496299"/>
            <a:ext cx="2196715" cy="14644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340" y="4652864"/>
            <a:ext cx="1026850" cy="1540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8" r="3927"/>
          <a:stretch/>
        </p:blipFill>
        <p:spPr>
          <a:xfrm>
            <a:off x="1523852" y="1555534"/>
            <a:ext cx="1232080" cy="14299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2" r="1948"/>
          <a:stretch/>
        </p:blipFill>
        <p:spPr>
          <a:xfrm>
            <a:off x="155688" y="4652864"/>
            <a:ext cx="1207554" cy="14718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8" y="2943477"/>
            <a:ext cx="1071166" cy="16067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6278" y="1078181"/>
            <a:ext cx="1461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29491" y="1006189"/>
            <a:ext cx="20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Hungary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63722" y="4346112"/>
            <a:ext cx="20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38074" y="1188592"/>
            <a:ext cx="2575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Utah (Logan)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25955" y="4101067"/>
            <a:ext cx="20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Mongolia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923925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Introduction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9" y="6477000"/>
            <a:ext cx="1131273" cy="380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922"/>
            <a:ext cx="1666875" cy="625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188" y="1054320"/>
            <a:ext cx="467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Soil forming factors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235" y="1909482"/>
            <a:ext cx="44375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=f(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cl,o,r,p,t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imate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rganisms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elief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arent material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(Jenny,1941)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3221" y="2474070"/>
            <a:ext cx="42223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limate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rganisms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elief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arent material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Spatial locatio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r>
              <a:rPr lang="en-US" sz="2800" dirty="0" smtClean="0">
                <a:latin typeface="Symbol" panose="05050102010706020507" pitchFamily="18" charset="2"/>
              </a:rPr>
              <a:t>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:estimated error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McBratney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2003)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0115" y="1963519"/>
            <a:ext cx="4408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= f(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s,c,o,r,p,a,n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,)+</a:t>
            </a:r>
            <a:r>
              <a:rPr lang="en-US" sz="2800" dirty="0" smtClean="0">
                <a:latin typeface="Symbol" panose="05050102010706020507" pitchFamily="18" charset="2"/>
              </a:rPr>
              <a:t>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550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923925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Introduction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9" y="6477000"/>
            <a:ext cx="1131273" cy="380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922"/>
            <a:ext cx="1666875" cy="625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188" y="1054320"/>
            <a:ext cx="4679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Soils as carbon pool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109429581"/>
              </p:ext>
            </p:extLst>
          </p:nvPr>
        </p:nvGraphicFramePr>
        <p:xfrm>
          <a:off x="1523999" y="175938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71992" y="5626972"/>
            <a:ext cx="609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2,248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Carbon in soil (0 – 100 cm)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6324" y="6286500"/>
            <a:ext cx="393970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K. </a:t>
            </a:r>
            <a:r>
              <a:rPr lang="en-US" dirty="0" err="1" smtClean="0"/>
              <a:t>Zamanian</a:t>
            </a:r>
            <a:r>
              <a:rPr lang="en-US" dirty="0" smtClean="0"/>
              <a:t> et al.,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923925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Introduction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9" y="6477000"/>
            <a:ext cx="1131273" cy="380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922"/>
            <a:ext cx="1666875" cy="6250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437" y="1568824"/>
            <a:ext cx="473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0943" y="2793593"/>
            <a:ext cx="745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estimate significant factors to soil forming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8024" y="3653935"/>
            <a:ext cx="6024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(especially focusing on movement of Carbon in Cache valley)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2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71" y="923925"/>
            <a:ext cx="3068782" cy="3971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4" y="923925"/>
            <a:ext cx="3068782" cy="39713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923925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Study site and data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9" y="6477000"/>
            <a:ext cx="1131273" cy="380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922"/>
            <a:ext cx="1666875" cy="625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8419" y="4895290"/>
            <a:ext cx="337072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USGS</a:t>
            </a:r>
          </a:p>
          <a:p>
            <a:r>
              <a:rPr lang="en-US" dirty="0" smtClean="0"/>
              <a:t>NED 10m</a:t>
            </a:r>
          </a:p>
          <a:p>
            <a:r>
              <a:rPr lang="en-US" sz="1100" u="sng" dirty="0">
                <a:hlinkClick r:id="rId6"/>
              </a:rPr>
              <a:t>https://viewer.nationalmap.gov/basic/#productSearch</a:t>
            </a:r>
            <a:endParaRPr lang="en-US" sz="11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7194" y="4895290"/>
            <a:ext cx="35472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USDA Natural Resources </a:t>
            </a:r>
            <a:r>
              <a:rPr lang="en-US" dirty="0"/>
              <a:t>C</a:t>
            </a:r>
            <a:r>
              <a:rPr lang="en-US" dirty="0" smtClean="0"/>
              <a:t>onservation Service</a:t>
            </a:r>
          </a:p>
          <a:p>
            <a:r>
              <a:rPr lang="en-US" sz="1100" dirty="0"/>
              <a:t>Cache valley area, Parts of Cache and box elder counties, Utah/ UT603/ Tabular and Spatial, complete</a:t>
            </a:r>
          </a:p>
          <a:p>
            <a:r>
              <a:rPr lang="en-US" sz="1000" u="sng" dirty="0">
                <a:hlinkClick r:id="rId7"/>
              </a:rPr>
              <a:t>http://websoilsurvey.sc.egov.usda.gov/App/WebSoilSurvey.aspx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725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923925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Methods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9" y="6477000"/>
            <a:ext cx="1131273" cy="380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922"/>
            <a:ext cx="1666875" cy="6250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764" y="1560420"/>
            <a:ext cx="699247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calculate each properties  from DEM with ArcGIS (e.g.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Hillshade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Drop)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8187" y="3316813"/>
            <a:ext cx="72076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make table with Zonal statistics as Table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8187" y="4724962"/>
            <a:ext cx="72076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plot data and make 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trendline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with Excel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325469" y="2593004"/>
            <a:ext cx="493057" cy="645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325468" y="3947423"/>
            <a:ext cx="493057" cy="645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2047" y="4092622"/>
            <a:ext cx="8507506" cy="2263727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2047" y="1084729"/>
            <a:ext cx="8507506" cy="288446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923925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Result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9" y="6477000"/>
            <a:ext cx="1131273" cy="380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922"/>
            <a:ext cx="1666875" cy="625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848" r="3587" b="28236"/>
          <a:stretch/>
        </p:blipFill>
        <p:spPr>
          <a:xfrm>
            <a:off x="4879812" y="4191654"/>
            <a:ext cx="2785012" cy="2090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" t="15425" r="2971" b="29019"/>
          <a:stretch/>
        </p:blipFill>
        <p:spPr>
          <a:xfrm>
            <a:off x="1822844" y="4201375"/>
            <a:ext cx="2749155" cy="2046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222" y="1236057"/>
            <a:ext cx="7455180" cy="258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923925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Result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49" y="6477000"/>
            <a:ext cx="1131273" cy="380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2922"/>
            <a:ext cx="1666875" cy="625078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5430686"/>
              </p:ext>
            </p:extLst>
          </p:nvPr>
        </p:nvGraphicFramePr>
        <p:xfrm>
          <a:off x="457199" y="1856185"/>
          <a:ext cx="2725271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235046"/>
              </p:ext>
            </p:extLst>
          </p:nvPr>
        </p:nvGraphicFramePr>
        <p:xfrm>
          <a:off x="3017222" y="1856185"/>
          <a:ext cx="3024990" cy="160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142745"/>
              </p:ext>
            </p:extLst>
          </p:nvPr>
        </p:nvGraphicFramePr>
        <p:xfrm>
          <a:off x="6042212" y="1856186"/>
          <a:ext cx="2689412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543231"/>
              </p:ext>
            </p:extLst>
          </p:nvPr>
        </p:nvGraphicFramePr>
        <p:xfrm>
          <a:off x="627529" y="3939567"/>
          <a:ext cx="2554942" cy="185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808984"/>
              </p:ext>
            </p:extLst>
          </p:nvPr>
        </p:nvGraphicFramePr>
        <p:xfrm>
          <a:off x="3182471" y="3621741"/>
          <a:ext cx="2859742" cy="216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709643"/>
              </p:ext>
            </p:extLst>
          </p:nvPr>
        </p:nvGraphicFramePr>
        <p:xfrm>
          <a:off x="6042212" y="3621741"/>
          <a:ext cx="2689412" cy="216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12342" y="5971312"/>
            <a:ext cx="374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 correlated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529" y="1272988"/>
            <a:ext cx="711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 (%) x thickness of horizon [m]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4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</TotalTime>
  <Words>342</Words>
  <Application>Microsoft Office PowerPoint</Application>
  <PresentationFormat>On-screen Show (4:3)</PresentationFormat>
  <Paragraphs>91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Office Theme</vt:lpstr>
      <vt:lpstr>Significant Factor of Soil Forming in Cache valley</vt:lpstr>
      <vt:lpstr>Introduction</vt:lpstr>
      <vt:lpstr>Introduction</vt:lpstr>
      <vt:lpstr>Introduction</vt:lpstr>
      <vt:lpstr>Introduction</vt:lpstr>
      <vt:lpstr>Study site and data</vt:lpstr>
      <vt:lpstr>Methods</vt:lpstr>
      <vt:lpstr>Result</vt:lpstr>
      <vt:lpstr>Result</vt:lpstr>
      <vt:lpstr>Result</vt:lpstr>
      <vt:lpstr>Things to be done</vt:lpstr>
      <vt:lpstr>Thank you for your attention</vt:lpstr>
      <vt:lpstr>PowerPoint Presentation</vt:lpstr>
      <vt:lpstr>Slope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Significant Factor of Soil Forming in Cache valley</dc:title>
  <dc:creator>Hiroaki Shimada</dc:creator>
  <cp:lastModifiedBy>Hiroaki Shimada</cp:lastModifiedBy>
  <cp:revision>20</cp:revision>
  <dcterms:created xsi:type="dcterms:W3CDTF">2016-11-10T01:02:06Z</dcterms:created>
  <dcterms:modified xsi:type="dcterms:W3CDTF">2016-11-10T16:21:51Z</dcterms:modified>
</cp:coreProperties>
</file>